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56" r:id="rId2"/>
    <p:sldId id="257" r:id="rId3"/>
    <p:sldId id="258" r:id="rId4"/>
    <p:sldId id="259" r:id="rId5"/>
    <p:sldId id="260" r:id="rId6"/>
    <p:sldId id="262" r:id="rId7"/>
    <p:sldId id="261" r:id="rId8"/>
    <p:sldId id="265" r:id="rId9"/>
    <p:sldId id="266" r:id="rId10"/>
    <p:sldId id="267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132" autoAdjust="0"/>
    <p:restoredTop sz="94280" autoAdjust="0"/>
  </p:normalViewPr>
  <p:slideViewPr>
    <p:cSldViewPr snapToGrid="0">
      <p:cViewPr varScale="1">
        <p:scale>
          <a:sx n="72" d="100"/>
          <a:sy n="72" d="100"/>
        </p:scale>
        <p:origin x="57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55" d="100"/>
          <a:sy n="55" d="100"/>
        </p:scale>
        <p:origin x="2880" y="8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1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16AB-4023-A0B5-FC3F5728B72A}"/>
              </c:ext>
            </c:extLst>
          </c:dPt>
          <c:dPt>
            <c:idx val="1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16AB-4023-A0B5-FC3F5728B72A}"/>
              </c:ext>
            </c:extLst>
          </c:dPt>
          <c:dPt>
            <c:idx val="2"/>
            <c:bubble3D val="0"/>
            <c:spPr>
              <a:solidFill>
                <a:schemeClr val="bg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16AB-4023-A0B5-FC3F5728B72A}"/>
              </c:ext>
            </c:extLst>
          </c:dPt>
          <c:dPt>
            <c:idx val="3"/>
            <c:bubble3D val="0"/>
            <c:spPr>
              <a:solidFill>
                <a:schemeClr val="bg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16AB-4023-A0B5-FC3F5728B72A}"/>
              </c:ext>
            </c:extLst>
          </c:dPt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16AB-4023-A0B5-FC3F5728B72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16AB-4023-A0B5-FC3F5728B72A}"/>
              </c:ext>
            </c:extLst>
          </c:dPt>
          <c:dPt>
            <c:idx val="1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16AB-4023-A0B5-FC3F5728B72A}"/>
              </c:ext>
            </c:extLst>
          </c:dPt>
          <c:dPt>
            <c:idx val="2"/>
            <c:bubble3D val="0"/>
            <c:spPr>
              <a:solidFill>
                <a:schemeClr val="bg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16AB-4023-A0B5-FC3F5728B72A}"/>
              </c:ext>
            </c:extLst>
          </c:dPt>
          <c:dPt>
            <c:idx val="3"/>
            <c:bubble3D val="0"/>
            <c:spPr>
              <a:solidFill>
                <a:schemeClr val="bg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16AB-4023-A0B5-FC3F5728B72A}"/>
              </c:ext>
            </c:extLst>
          </c:dPt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16AB-4023-A0B5-FC3F5728B72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70A5EB-ECD4-4B29-9C76-251B805226F9}" type="datetimeFigureOut">
              <a:rPr lang="en-US" smtClean="0"/>
              <a:t>11/3/2017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92370D9-3CC0-43F8-8E07-8EAC09B989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898659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40019B-648C-422C-9A09-38EB6005BFDA}" type="datetimeFigureOut">
              <a:rPr lang="en-US" smtClean="0"/>
              <a:t>11/3/2017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DA59BFB-7562-41C6-8342-54AB716F99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81946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11842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225252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38608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76411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908808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198068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566459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425664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12050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134613"/>
            <a:ext cx="10515600" cy="24424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90697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icture Placeholder 33">
            <a:extLst>
              <a:ext uri="{FF2B5EF4-FFF2-40B4-BE49-F238E27FC236}">
                <a16:creationId xmlns:a16="http://schemas.microsoft.com/office/drawing/2014/main" id="{6EAD0458-8B18-407B-AFAF-8820D610D0B1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0" y="0"/>
            <a:ext cx="12192000" cy="4630057"/>
          </a:xfrm>
          <a:custGeom>
            <a:avLst/>
            <a:gdLst>
              <a:gd name="connsiteX0" fmla="*/ 0 w 2025650"/>
              <a:gd name="connsiteY0" fmla="*/ 0 h 3014662"/>
              <a:gd name="connsiteX1" fmla="*/ 2025650 w 2025650"/>
              <a:gd name="connsiteY1" fmla="*/ 0 h 3014662"/>
              <a:gd name="connsiteX2" fmla="*/ 2025650 w 2025650"/>
              <a:gd name="connsiteY2" fmla="*/ 3014662 h 3014662"/>
              <a:gd name="connsiteX3" fmla="*/ 0 w 2025650"/>
              <a:gd name="connsiteY3" fmla="*/ 3014662 h 30146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25650" h="3014662">
                <a:moveTo>
                  <a:pt x="0" y="0"/>
                </a:moveTo>
                <a:lnTo>
                  <a:pt x="2025650" y="0"/>
                </a:lnTo>
                <a:lnTo>
                  <a:pt x="2025650" y="3014662"/>
                </a:lnTo>
                <a:lnTo>
                  <a:pt x="0" y="301466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64747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icture Placeholder 33">
            <a:extLst>
              <a:ext uri="{FF2B5EF4-FFF2-40B4-BE49-F238E27FC236}">
                <a16:creationId xmlns:a16="http://schemas.microsoft.com/office/drawing/2014/main" id="{6EAD0458-8B18-407B-AFAF-8820D610D0B1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0" y="5014450"/>
            <a:ext cx="6242890" cy="1843551"/>
          </a:xfrm>
          <a:custGeom>
            <a:avLst/>
            <a:gdLst>
              <a:gd name="connsiteX0" fmla="*/ 0 w 2025650"/>
              <a:gd name="connsiteY0" fmla="*/ 0 h 3014662"/>
              <a:gd name="connsiteX1" fmla="*/ 2025650 w 2025650"/>
              <a:gd name="connsiteY1" fmla="*/ 0 h 3014662"/>
              <a:gd name="connsiteX2" fmla="*/ 2025650 w 2025650"/>
              <a:gd name="connsiteY2" fmla="*/ 3014662 h 3014662"/>
              <a:gd name="connsiteX3" fmla="*/ 0 w 2025650"/>
              <a:gd name="connsiteY3" fmla="*/ 3014662 h 30146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25650" h="3014662">
                <a:moveTo>
                  <a:pt x="0" y="0"/>
                </a:moveTo>
                <a:lnTo>
                  <a:pt x="2025650" y="0"/>
                </a:lnTo>
                <a:lnTo>
                  <a:pt x="2025650" y="3014662"/>
                </a:lnTo>
                <a:lnTo>
                  <a:pt x="0" y="301466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993527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31ECF973-AF37-4CC4-8CD7-DB9B530A5941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5246002" y="2083818"/>
            <a:ext cx="1699996" cy="1699996"/>
          </a:xfrm>
          <a:custGeom>
            <a:avLst/>
            <a:gdLst>
              <a:gd name="connsiteX0" fmla="*/ 849998 w 1699996"/>
              <a:gd name="connsiteY0" fmla="*/ 0 h 1699996"/>
              <a:gd name="connsiteX1" fmla="*/ 1699996 w 1699996"/>
              <a:gd name="connsiteY1" fmla="*/ 849998 h 1699996"/>
              <a:gd name="connsiteX2" fmla="*/ 849998 w 1699996"/>
              <a:gd name="connsiteY2" fmla="*/ 1699996 h 1699996"/>
              <a:gd name="connsiteX3" fmla="*/ 0 w 1699996"/>
              <a:gd name="connsiteY3" fmla="*/ 849998 h 1699996"/>
              <a:gd name="connsiteX4" fmla="*/ 849998 w 1699996"/>
              <a:gd name="connsiteY4" fmla="*/ 0 h 16999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99996" h="1699996">
                <a:moveTo>
                  <a:pt x="849998" y="0"/>
                </a:moveTo>
                <a:cubicBezTo>
                  <a:pt x="1319439" y="0"/>
                  <a:pt x="1699996" y="380557"/>
                  <a:pt x="1699996" y="849998"/>
                </a:cubicBezTo>
                <a:cubicBezTo>
                  <a:pt x="1699996" y="1319439"/>
                  <a:pt x="1319439" y="1699996"/>
                  <a:pt x="849998" y="1699996"/>
                </a:cubicBezTo>
                <a:cubicBezTo>
                  <a:pt x="380557" y="1699996"/>
                  <a:pt x="0" y="1319439"/>
                  <a:pt x="0" y="849998"/>
                </a:cubicBezTo>
                <a:cubicBezTo>
                  <a:pt x="0" y="380557"/>
                  <a:pt x="380557" y="0"/>
                  <a:pt x="849998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3794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icture Placeholder 33">
            <a:extLst>
              <a:ext uri="{FF2B5EF4-FFF2-40B4-BE49-F238E27FC236}">
                <a16:creationId xmlns:a16="http://schemas.microsoft.com/office/drawing/2014/main" id="{6EAD0458-8B18-407B-AFAF-8820D610D0B1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0" y="0"/>
            <a:ext cx="12192000" cy="3542129"/>
          </a:xfrm>
          <a:custGeom>
            <a:avLst/>
            <a:gdLst>
              <a:gd name="connsiteX0" fmla="*/ 0 w 2025650"/>
              <a:gd name="connsiteY0" fmla="*/ 0 h 3014662"/>
              <a:gd name="connsiteX1" fmla="*/ 2025650 w 2025650"/>
              <a:gd name="connsiteY1" fmla="*/ 0 h 3014662"/>
              <a:gd name="connsiteX2" fmla="*/ 2025650 w 2025650"/>
              <a:gd name="connsiteY2" fmla="*/ 3014662 h 3014662"/>
              <a:gd name="connsiteX3" fmla="*/ 0 w 2025650"/>
              <a:gd name="connsiteY3" fmla="*/ 3014662 h 30146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25650" h="3014662">
                <a:moveTo>
                  <a:pt x="0" y="0"/>
                </a:moveTo>
                <a:lnTo>
                  <a:pt x="2025650" y="0"/>
                </a:lnTo>
                <a:lnTo>
                  <a:pt x="2025650" y="3014662"/>
                </a:lnTo>
                <a:lnTo>
                  <a:pt x="0" y="301466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347279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icture Placeholder 33">
            <a:extLst>
              <a:ext uri="{FF2B5EF4-FFF2-40B4-BE49-F238E27FC236}">
                <a16:creationId xmlns:a16="http://schemas.microsoft.com/office/drawing/2014/main" id="{6EAD0458-8B18-407B-AFAF-8820D610D0B1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0" y="2968828"/>
            <a:ext cx="12192000" cy="3489475"/>
          </a:xfrm>
          <a:custGeom>
            <a:avLst/>
            <a:gdLst>
              <a:gd name="connsiteX0" fmla="*/ 0 w 2025650"/>
              <a:gd name="connsiteY0" fmla="*/ 0 h 3014662"/>
              <a:gd name="connsiteX1" fmla="*/ 2025650 w 2025650"/>
              <a:gd name="connsiteY1" fmla="*/ 0 h 3014662"/>
              <a:gd name="connsiteX2" fmla="*/ 2025650 w 2025650"/>
              <a:gd name="connsiteY2" fmla="*/ 3014662 h 3014662"/>
              <a:gd name="connsiteX3" fmla="*/ 0 w 2025650"/>
              <a:gd name="connsiteY3" fmla="*/ 3014662 h 30146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25650" h="3014662">
                <a:moveTo>
                  <a:pt x="0" y="0"/>
                </a:moveTo>
                <a:lnTo>
                  <a:pt x="2025650" y="0"/>
                </a:lnTo>
                <a:lnTo>
                  <a:pt x="2025650" y="3014662"/>
                </a:lnTo>
                <a:lnTo>
                  <a:pt x="0" y="301466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100503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71110745-2B00-428D-BA0D-338BCD71862F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838200" y="1857736"/>
            <a:ext cx="2206172" cy="2206172"/>
          </a:xfrm>
          <a:custGeom>
            <a:avLst/>
            <a:gdLst>
              <a:gd name="connsiteX0" fmla="*/ 1103086 w 2206172"/>
              <a:gd name="connsiteY0" fmla="*/ 0 h 2206172"/>
              <a:gd name="connsiteX1" fmla="*/ 2206172 w 2206172"/>
              <a:gd name="connsiteY1" fmla="*/ 1103086 h 2206172"/>
              <a:gd name="connsiteX2" fmla="*/ 1103086 w 2206172"/>
              <a:gd name="connsiteY2" fmla="*/ 2206172 h 2206172"/>
              <a:gd name="connsiteX3" fmla="*/ 0 w 2206172"/>
              <a:gd name="connsiteY3" fmla="*/ 1103086 h 2206172"/>
              <a:gd name="connsiteX4" fmla="*/ 1103086 w 2206172"/>
              <a:gd name="connsiteY4" fmla="*/ 0 h 22061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06172" h="2206172">
                <a:moveTo>
                  <a:pt x="1103086" y="0"/>
                </a:moveTo>
                <a:cubicBezTo>
                  <a:pt x="1712304" y="0"/>
                  <a:pt x="2206172" y="493868"/>
                  <a:pt x="2206172" y="1103086"/>
                </a:cubicBezTo>
                <a:cubicBezTo>
                  <a:pt x="2206172" y="1712304"/>
                  <a:pt x="1712304" y="2206172"/>
                  <a:pt x="1103086" y="2206172"/>
                </a:cubicBezTo>
                <a:cubicBezTo>
                  <a:pt x="493868" y="2206172"/>
                  <a:pt x="0" y="1712304"/>
                  <a:pt x="0" y="1103086"/>
                </a:cubicBezTo>
                <a:cubicBezTo>
                  <a:pt x="0" y="493868"/>
                  <a:pt x="493868" y="0"/>
                  <a:pt x="1103086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A9252413-D6F6-4DA6-BB71-0F490CFED454}"/>
              </a:ext>
            </a:extLst>
          </p:cNvPr>
          <p:cNvSpPr>
            <a:spLocks noGrp="1"/>
          </p:cNvSpPr>
          <p:nvPr>
            <p:ph type="pic" sz="quarter" idx="34" hasCustomPrompt="1"/>
          </p:nvPr>
        </p:nvSpPr>
        <p:spPr>
          <a:xfrm>
            <a:off x="3608010" y="1857736"/>
            <a:ext cx="2206172" cy="2206172"/>
          </a:xfrm>
          <a:custGeom>
            <a:avLst/>
            <a:gdLst>
              <a:gd name="connsiteX0" fmla="*/ 1103086 w 2206172"/>
              <a:gd name="connsiteY0" fmla="*/ 0 h 2206172"/>
              <a:gd name="connsiteX1" fmla="*/ 2206172 w 2206172"/>
              <a:gd name="connsiteY1" fmla="*/ 1103086 h 2206172"/>
              <a:gd name="connsiteX2" fmla="*/ 1103086 w 2206172"/>
              <a:gd name="connsiteY2" fmla="*/ 2206172 h 2206172"/>
              <a:gd name="connsiteX3" fmla="*/ 0 w 2206172"/>
              <a:gd name="connsiteY3" fmla="*/ 1103086 h 2206172"/>
              <a:gd name="connsiteX4" fmla="*/ 1103086 w 2206172"/>
              <a:gd name="connsiteY4" fmla="*/ 0 h 22061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06172" h="2206172">
                <a:moveTo>
                  <a:pt x="1103086" y="0"/>
                </a:moveTo>
                <a:cubicBezTo>
                  <a:pt x="1712304" y="0"/>
                  <a:pt x="2206172" y="493868"/>
                  <a:pt x="2206172" y="1103086"/>
                </a:cubicBezTo>
                <a:cubicBezTo>
                  <a:pt x="2206172" y="1712304"/>
                  <a:pt x="1712304" y="2206172"/>
                  <a:pt x="1103086" y="2206172"/>
                </a:cubicBezTo>
                <a:cubicBezTo>
                  <a:pt x="493868" y="2206172"/>
                  <a:pt x="0" y="1712304"/>
                  <a:pt x="0" y="1103086"/>
                </a:cubicBezTo>
                <a:cubicBezTo>
                  <a:pt x="0" y="493868"/>
                  <a:pt x="493868" y="0"/>
                  <a:pt x="1103086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33F8AE75-32C6-48E8-885E-CC24B77B912F}"/>
              </a:ext>
            </a:extLst>
          </p:cNvPr>
          <p:cNvSpPr>
            <a:spLocks noGrp="1"/>
          </p:cNvSpPr>
          <p:nvPr>
            <p:ph type="pic" sz="quarter" idx="35" hasCustomPrompt="1"/>
          </p:nvPr>
        </p:nvSpPr>
        <p:spPr>
          <a:xfrm>
            <a:off x="6377820" y="1857736"/>
            <a:ext cx="2206172" cy="2206172"/>
          </a:xfrm>
          <a:custGeom>
            <a:avLst/>
            <a:gdLst>
              <a:gd name="connsiteX0" fmla="*/ 1103086 w 2206172"/>
              <a:gd name="connsiteY0" fmla="*/ 0 h 2206172"/>
              <a:gd name="connsiteX1" fmla="*/ 2206172 w 2206172"/>
              <a:gd name="connsiteY1" fmla="*/ 1103086 h 2206172"/>
              <a:gd name="connsiteX2" fmla="*/ 1103086 w 2206172"/>
              <a:gd name="connsiteY2" fmla="*/ 2206172 h 2206172"/>
              <a:gd name="connsiteX3" fmla="*/ 0 w 2206172"/>
              <a:gd name="connsiteY3" fmla="*/ 1103086 h 2206172"/>
              <a:gd name="connsiteX4" fmla="*/ 1103086 w 2206172"/>
              <a:gd name="connsiteY4" fmla="*/ 0 h 22061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06172" h="2206172">
                <a:moveTo>
                  <a:pt x="1103086" y="0"/>
                </a:moveTo>
                <a:cubicBezTo>
                  <a:pt x="1712304" y="0"/>
                  <a:pt x="2206172" y="493868"/>
                  <a:pt x="2206172" y="1103086"/>
                </a:cubicBezTo>
                <a:cubicBezTo>
                  <a:pt x="2206172" y="1712304"/>
                  <a:pt x="1712304" y="2206172"/>
                  <a:pt x="1103086" y="2206172"/>
                </a:cubicBezTo>
                <a:cubicBezTo>
                  <a:pt x="493868" y="2206172"/>
                  <a:pt x="0" y="1712304"/>
                  <a:pt x="0" y="1103086"/>
                </a:cubicBezTo>
                <a:cubicBezTo>
                  <a:pt x="0" y="493868"/>
                  <a:pt x="493868" y="0"/>
                  <a:pt x="1103086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7E32363B-67A5-4F1C-A53E-D64D612CE0DE}"/>
              </a:ext>
            </a:extLst>
          </p:cNvPr>
          <p:cNvSpPr>
            <a:spLocks noGrp="1"/>
          </p:cNvSpPr>
          <p:nvPr>
            <p:ph type="pic" sz="quarter" idx="36" hasCustomPrompt="1"/>
          </p:nvPr>
        </p:nvSpPr>
        <p:spPr>
          <a:xfrm>
            <a:off x="9147629" y="1857737"/>
            <a:ext cx="2206172" cy="2206171"/>
          </a:xfrm>
          <a:custGeom>
            <a:avLst/>
            <a:gdLst>
              <a:gd name="connsiteX0" fmla="*/ 1103086 w 2206172"/>
              <a:gd name="connsiteY0" fmla="*/ 0 h 2206171"/>
              <a:gd name="connsiteX1" fmla="*/ 2206172 w 2206172"/>
              <a:gd name="connsiteY1" fmla="*/ 1103086 h 2206171"/>
              <a:gd name="connsiteX2" fmla="*/ 1215870 w 2206172"/>
              <a:gd name="connsiteY2" fmla="*/ 2200477 h 2206171"/>
              <a:gd name="connsiteX3" fmla="*/ 1103106 w 2206172"/>
              <a:gd name="connsiteY3" fmla="*/ 2206171 h 2206171"/>
              <a:gd name="connsiteX4" fmla="*/ 1103066 w 2206172"/>
              <a:gd name="connsiteY4" fmla="*/ 2206171 h 2206171"/>
              <a:gd name="connsiteX5" fmla="*/ 990302 w 2206172"/>
              <a:gd name="connsiteY5" fmla="*/ 2200477 h 2206171"/>
              <a:gd name="connsiteX6" fmla="*/ 0 w 2206172"/>
              <a:gd name="connsiteY6" fmla="*/ 1103086 h 2206171"/>
              <a:gd name="connsiteX7" fmla="*/ 1103086 w 2206172"/>
              <a:gd name="connsiteY7" fmla="*/ 0 h 22061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206172" h="2206171">
                <a:moveTo>
                  <a:pt x="1103086" y="0"/>
                </a:moveTo>
                <a:cubicBezTo>
                  <a:pt x="1712304" y="0"/>
                  <a:pt x="2206172" y="493868"/>
                  <a:pt x="2206172" y="1103086"/>
                </a:cubicBezTo>
                <a:cubicBezTo>
                  <a:pt x="2206172" y="1674228"/>
                  <a:pt x="1772108" y="2143988"/>
                  <a:pt x="1215870" y="2200477"/>
                </a:cubicBezTo>
                <a:lnTo>
                  <a:pt x="1103106" y="2206171"/>
                </a:lnTo>
                <a:lnTo>
                  <a:pt x="1103066" y="2206171"/>
                </a:lnTo>
                <a:lnTo>
                  <a:pt x="990302" y="2200477"/>
                </a:lnTo>
                <a:cubicBezTo>
                  <a:pt x="434064" y="2143988"/>
                  <a:pt x="0" y="1674228"/>
                  <a:pt x="0" y="1103086"/>
                </a:cubicBezTo>
                <a:cubicBezTo>
                  <a:pt x="0" y="493868"/>
                  <a:pt x="493868" y="0"/>
                  <a:pt x="1103086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989320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A7E70B86-757D-4540-A2F5-B945795612D7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0" y="2574925"/>
            <a:ext cx="4818063" cy="4283075"/>
          </a:xfrm>
          <a:custGeom>
            <a:avLst/>
            <a:gdLst>
              <a:gd name="connsiteX0" fmla="*/ 0 w 4818063"/>
              <a:gd name="connsiteY0" fmla="*/ 0 h 4283075"/>
              <a:gd name="connsiteX1" fmla="*/ 4818063 w 4818063"/>
              <a:gd name="connsiteY1" fmla="*/ 0 h 4283075"/>
              <a:gd name="connsiteX2" fmla="*/ 4818063 w 4818063"/>
              <a:gd name="connsiteY2" fmla="*/ 4283075 h 4283075"/>
              <a:gd name="connsiteX3" fmla="*/ 0 w 4818063"/>
              <a:gd name="connsiteY3" fmla="*/ 4283075 h 42830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18063" h="4283075">
                <a:moveTo>
                  <a:pt x="0" y="0"/>
                </a:moveTo>
                <a:lnTo>
                  <a:pt x="4818063" y="0"/>
                </a:lnTo>
                <a:lnTo>
                  <a:pt x="4818063" y="4283075"/>
                </a:lnTo>
                <a:lnTo>
                  <a:pt x="0" y="428307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2FB86AF6-1301-4204-A83A-C5B63863BEF0}"/>
              </a:ext>
            </a:extLst>
          </p:cNvPr>
          <p:cNvSpPr>
            <a:spLocks noGrp="1"/>
          </p:cNvSpPr>
          <p:nvPr>
            <p:ph type="pic" sz="quarter" idx="35" hasCustomPrompt="1"/>
          </p:nvPr>
        </p:nvSpPr>
        <p:spPr>
          <a:xfrm>
            <a:off x="7278689" y="4713289"/>
            <a:ext cx="2460625" cy="2144713"/>
          </a:xfrm>
          <a:custGeom>
            <a:avLst/>
            <a:gdLst>
              <a:gd name="connsiteX0" fmla="*/ 0 w 2460625"/>
              <a:gd name="connsiteY0" fmla="*/ 0 h 2144713"/>
              <a:gd name="connsiteX1" fmla="*/ 2460625 w 2460625"/>
              <a:gd name="connsiteY1" fmla="*/ 0 h 2144713"/>
              <a:gd name="connsiteX2" fmla="*/ 2460625 w 2460625"/>
              <a:gd name="connsiteY2" fmla="*/ 2144713 h 2144713"/>
              <a:gd name="connsiteX3" fmla="*/ 0 w 2460625"/>
              <a:gd name="connsiteY3" fmla="*/ 2144713 h 21447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60625" h="2144713">
                <a:moveTo>
                  <a:pt x="0" y="0"/>
                </a:moveTo>
                <a:lnTo>
                  <a:pt x="2460625" y="0"/>
                </a:lnTo>
                <a:lnTo>
                  <a:pt x="2460625" y="2144713"/>
                </a:lnTo>
                <a:lnTo>
                  <a:pt x="0" y="214471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7A79FF7A-05E4-4322-9984-A7B12050EE9B}"/>
              </a:ext>
            </a:extLst>
          </p:cNvPr>
          <p:cNvSpPr>
            <a:spLocks noGrp="1"/>
          </p:cNvSpPr>
          <p:nvPr>
            <p:ph type="pic" sz="quarter" idx="36" hasCustomPrompt="1"/>
          </p:nvPr>
        </p:nvSpPr>
        <p:spPr>
          <a:xfrm>
            <a:off x="9739313" y="4713289"/>
            <a:ext cx="2459038" cy="2144713"/>
          </a:xfrm>
          <a:custGeom>
            <a:avLst/>
            <a:gdLst>
              <a:gd name="connsiteX0" fmla="*/ 0 w 2459038"/>
              <a:gd name="connsiteY0" fmla="*/ 0 h 2144713"/>
              <a:gd name="connsiteX1" fmla="*/ 2459038 w 2459038"/>
              <a:gd name="connsiteY1" fmla="*/ 0 h 2144713"/>
              <a:gd name="connsiteX2" fmla="*/ 2459038 w 2459038"/>
              <a:gd name="connsiteY2" fmla="*/ 2144713 h 2144713"/>
              <a:gd name="connsiteX3" fmla="*/ 0 w 2459038"/>
              <a:gd name="connsiteY3" fmla="*/ 2144713 h 21447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59038" h="2144713">
                <a:moveTo>
                  <a:pt x="0" y="0"/>
                </a:moveTo>
                <a:lnTo>
                  <a:pt x="2459038" y="0"/>
                </a:lnTo>
                <a:lnTo>
                  <a:pt x="2459038" y="2144713"/>
                </a:lnTo>
                <a:lnTo>
                  <a:pt x="0" y="214471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2FF1381A-36FD-4F46-B58B-B49FC2F45431}"/>
              </a:ext>
            </a:extLst>
          </p:cNvPr>
          <p:cNvSpPr>
            <a:spLocks noGrp="1"/>
          </p:cNvSpPr>
          <p:nvPr>
            <p:ph type="pic" sz="quarter" idx="34" hasCustomPrompt="1"/>
          </p:nvPr>
        </p:nvSpPr>
        <p:spPr>
          <a:xfrm>
            <a:off x="4818064" y="4713289"/>
            <a:ext cx="2460625" cy="2144713"/>
          </a:xfrm>
          <a:custGeom>
            <a:avLst/>
            <a:gdLst>
              <a:gd name="connsiteX0" fmla="*/ 0 w 2460625"/>
              <a:gd name="connsiteY0" fmla="*/ 0 h 2144713"/>
              <a:gd name="connsiteX1" fmla="*/ 2460625 w 2460625"/>
              <a:gd name="connsiteY1" fmla="*/ 0 h 2144713"/>
              <a:gd name="connsiteX2" fmla="*/ 2460625 w 2460625"/>
              <a:gd name="connsiteY2" fmla="*/ 2144713 h 2144713"/>
              <a:gd name="connsiteX3" fmla="*/ 0 w 2460625"/>
              <a:gd name="connsiteY3" fmla="*/ 2144713 h 21447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60625" h="2144713">
                <a:moveTo>
                  <a:pt x="0" y="0"/>
                </a:moveTo>
                <a:lnTo>
                  <a:pt x="2460625" y="0"/>
                </a:lnTo>
                <a:lnTo>
                  <a:pt x="2460625" y="2144713"/>
                </a:lnTo>
                <a:lnTo>
                  <a:pt x="0" y="214471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30254566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6ABEFE3C-CB97-4A02-B1CE-CCD46C4543B2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4017372" y="2561316"/>
            <a:ext cx="3674672" cy="2096343"/>
          </a:xfrm>
          <a:custGeom>
            <a:avLst/>
            <a:gdLst>
              <a:gd name="connsiteX0" fmla="*/ 0 w 3674672"/>
              <a:gd name="connsiteY0" fmla="*/ 0 h 2096343"/>
              <a:gd name="connsiteX1" fmla="*/ 3674672 w 3674672"/>
              <a:gd name="connsiteY1" fmla="*/ 0 h 2096343"/>
              <a:gd name="connsiteX2" fmla="*/ 3674672 w 3674672"/>
              <a:gd name="connsiteY2" fmla="*/ 2096343 h 2096343"/>
              <a:gd name="connsiteX3" fmla="*/ 0 w 3674672"/>
              <a:gd name="connsiteY3" fmla="*/ 2096343 h 20963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74672" h="2096343">
                <a:moveTo>
                  <a:pt x="0" y="0"/>
                </a:moveTo>
                <a:lnTo>
                  <a:pt x="3674672" y="0"/>
                </a:lnTo>
                <a:lnTo>
                  <a:pt x="3674672" y="2096343"/>
                </a:lnTo>
                <a:lnTo>
                  <a:pt x="0" y="209634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560914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6ABEFE3C-CB97-4A02-B1CE-CCD46C4543B2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0 w 3674672"/>
              <a:gd name="connsiteY0" fmla="*/ 0 h 2096343"/>
              <a:gd name="connsiteX1" fmla="*/ 3674672 w 3674672"/>
              <a:gd name="connsiteY1" fmla="*/ 0 h 2096343"/>
              <a:gd name="connsiteX2" fmla="*/ 3674672 w 3674672"/>
              <a:gd name="connsiteY2" fmla="*/ 2096343 h 2096343"/>
              <a:gd name="connsiteX3" fmla="*/ 0 w 3674672"/>
              <a:gd name="connsiteY3" fmla="*/ 2096343 h 20963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74672" h="2096343">
                <a:moveTo>
                  <a:pt x="0" y="0"/>
                </a:moveTo>
                <a:lnTo>
                  <a:pt x="3674672" y="0"/>
                </a:lnTo>
                <a:lnTo>
                  <a:pt x="3674672" y="2096343"/>
                </a:lnTo>
                <a:lnTo>
                  <a:pt x="0" y="209634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C51D93A7-F831-406D-AA12-97C94EBCDF4A}"/>
              </a:ext>
            </a:extLst>
          </p:cNvPr>
          <p:cNvSpPr>
            <a:spLocks noGrp="1"/>
          </p:cNvSpPr>
          <p:nvPr>
            <p:ph type="pic" sz="quarter" idx="34" hasCustomPrompt="1"/>
          </p:nvPr>
        </p:nvSpPr>
        <p:spPr>
          <a:xfrm>
            <a:off x="5251958" y="1740916"/>
            <a:ext cx="1688084" cy="1688084"/>
          </a:xfrm>
          <a:custGeom>
            <a:avLst/>
            <a:gdLst>
              <a:gd name="connsiteX0" fmla="*/ 844042 w 1688084"/>
              <a:gd name="connsiteY0" fmla="*/ 0 h 1688084"/>
              <a:gd name="connsiteX1" fmla="*/ 1688084 w 1688084"/>
              <a:gd name="connsiteY1" fmla="*/ 844042 h 1688084"/>
              <a:gd name="connsiteX2" fmla="*/ 844042 w 1688084"/>
              <a:gd name="connsiteY2" fmla="*/ 1688084 h 1688084"/>
              <a:gd name="connsiteX3" fmla="*/ 0 w 1688084"/>
              <a:gd name="connsiteY3" fmla="*/ 844042 h 1688084"/>
              <a:gd name="connsiteX4" fmla="*/ 844042 w 1688084"/>
              <a:gd name="connsiteY4" fmla="*/ 0 h 16880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88084" h="1688084">
                <a:moveTo>
                  <a:pt x="844042" y="0"/>
                </a:moveTo>
                <a:cubicBezTo>
                  <a:pt x="1310194" y="0"/>
                  <a:pt x="1688084" y="377890"/>
                  <a:pt x="1688084" y="844042"/>
                </a:cubicBezTo>
                <a:cubicBezTo>
                  <a:pt x="1688084" y="1310194"/>
                  <a:pt x="1310194" y="1688084"/>
                  <a:pt x="844042" y="1688084"/>
                </a:cubicBezTo>
                <a:cubicBezTo>
                  <a:pt x="377890" y="1688084"/>
                  <a:pt x="0" y="1310194"/>
                  <a:pt x="0" y="844042"/>
                </a:cubicBezTo>
                <a:cubicBezTo>
                  <a:pt x="0" y="377890"/>
                  <a:pt x="377890" y="0"/>
                  <a:pt x="844042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424326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6ABEFE3C-CB97-4A02-B1CE-CCD46C4543B2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0" y="2033588"/>
            <a:ext cx="12192000" cy="4824412"/>
          </a:xfrm>
          <a:custGeom>
            <a:avLst/>
            <a:gdLst>
              <a:gd name="connsiteX0" fmla="*/ 0 w 3674672"/>
              <a:gd name="connsiteY0" fmla="*/ 0 h 2096343"/>
              <a:gd name="connsiteX1" fmla="*/ 3674672 w 3674672"/>
              <a:gd name="connsiteY1" fmla="*/ 0 h 2096343"/>
              <a:gd name="connsiteX2" fmla="*/ 3674672 w 3674672"/>
              <a:gd name="connsiteY2" fmla="*/ 2096343 h 2096343"/>
              <a:gd name="connsiteX3" fmla="*/ 0 w 3674672"/>
              <a:gd name="connsiteY3" fmla="*/ 2096343 h 20963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74672" h="2096343">
                <a:moveTo>
                  <a:pt x="0" y="0"/>
                </a:moveTo>
                <a:lnTo>
                  <a:pt x="3674672" y="0"/>
                </a:lnTo>
                <a:lnTo>
                  <a:pt x="3674672" y="2096343"/>
                </a:lnTo>
                <a:lnTo>
                  <a:pt x="0" y="209634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39363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134613"/>
            <a:ext cx="10515600" cy="24424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Picture Placeholder 2"/>
          <p:cNvSpPr>
            <a:spLocks noGrp="1"/>
          </p:cNvSpPr>
          <p:nvPr>
            <p:ph type="pic" sz="quarter" idx="12" hasCustomPrompt="1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74006296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6ABEFE3C-CB97-4A02-B1CE-CCD46C4543B2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1724244" y="1834556"/>
            <a:ext cx="2772230" cy="2544731"/>
          </a:xfrm>
          <a:custGeom>
            <a:avLst/>
            <a:gdLst>
              <a:gd name="connsiteX0" fmla="*/ 0 w 3674672"/>
              <a:gd name="connsiteY0" fmla="*/ 0 h 2096343"/>
              <a:gd name="connsiteX1" fmla="*/ 3674672 w 3674672"/>
              <a:gd name="connsiteY1" fmla="*/ 0 h 2096343"/>
              <a:gd name="connsiteX2" fmla="*/ 3674672 w 3674672"/>
              <a:gd name="connsiteY2" fmla="*/ 2096343 h 2096343"/>
              <a:gd name="connsiteX3" fmla="*/ 0 w 3674672"/>
              <a:gd name="connsiteY3" fmla="*/ 2096343 h 20963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74672" h="2096343">
                <a:moveTo>
                  <a:pt x="0" y="0"/>
                </a:moveTo>
                <a:lnTo>
                  <a:pt x="3674672" y="0"/>
                </a:lnTo>
                <a:lnTo>
                  <a:pt x="3674672" y="2096343"/>
                </a:lnTo>
                <a:lnTo>
                  <a:pt x="0" y="209634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Picture Placeholder 7">
            <a:extLst>
              <a:ext uri="{FF2B5EF4-FFF2-40B4-BE49-F238E27FC236}">
                <a16:creationId xmlns:a16="http://schemas.microsoft.com/office/drawing/2014/main" id="{F2AF9F22-45E4-408D-91CF-7E6016C600BC}"/>
              </a:ext>
            </a:extLst>
          </p:cNvPr>
          <p:cNvSpPr>
            <a:spLocks noGrp="1"/>
          </p:cNvSpPr>
          <p:nvPr>
            <p:ph type="pic" sz="quarter" idx="34" hasCustomPrompt="1"/>
          </p:nvPr>
        </p:nvSpPr>
        <p:spPr>
          <a:xfrm>
            <a:off x="4725206" y="1834556"/>
            <a:ext cx="2772230" cy="2544731"/>
          </a:xfrm>
          <a:custGeom>
            <a:avLst/>
            <a:gdLst>
              <a:gd name="connsiteX0" fmla="*/ 0 w 3674672"/>
              <a:gd name="connsiteY0" fmla="*/ 0 h 2096343"/>
              <a:gd name="connsiteX1" fmla="*/ 3674672 w 3674672"/>
              <a:gd name="connsiteY1" fmla="*/ 0 h 2096343"/>
              <a:gd name="connsiteX2" fmla="*/ 3674672 w 3674672"/>
              <a:gd name="connsiteY2" fmla="*/ 2096343 h 2096343"/>
              <a:gd name="connsiteX3" fmla="*/ 0 w 3674672"/>
              <a:gd name="connsiteY3" fmla="*/ 2096343 h 20963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74672" h="2096343">
                <a:moveTo>
                  <a:pt x="0" y="0"/>
                </a:moveTo>
                <a:lnTo>
                  <a:pt x="3674672" y="0"/>
                </a:lnTo>
                <a:lnTo>
                  <a:pt x="3674672" y="2096343"/>
                </a:lnTo>
                <a:lnTo>
                  <a:pt x="0" y="209634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Picture Placeholder 7">
            <a:extLst>
              <a:ext uri="{FF2B5EF4-FFF2-40B4-BE49-F238E27FC236}">
                <a16:creationId xmlns:a16="http://schemas.microsoft.com/office/drawing/2014/main" id="{EF753E68-96CF-42E1-974C-8369CF80B89C}"/>
              </a:ext>
            </a:extLst>
          </p:cNvPr>
          <p:cNvSpPr>
            <a:spLocks noGrp="1"/>
          </p:cNvSpPr>
          <p:nvPr>
            <p:ph type="pic" sz="quarter" idx="35" hasCustomPrompt="1"/>
          </p:nvPr>
        </p:nvSpPr>
        <p:spPr>
          <a:xfrm>
            <a:off x="7726170" y="1834555"/>
            <a:ext cx="2772230" cy="2544731"/>
          </a:xfrm>
          <a:custGeom>
            <a:avLst/>
            <a:gdLst>
              <a:gd name="connsiteX0" fmla="*/ 0 w 3674672"/>
              <a:gd name="connsiteY0" fmla="*/ 0 h 2096343"/>
              <a:gd name="connsiteX1" fmla="*/ 3674672 w 3674672"/>
              <a:gd name="connsiteY1" fmla="*/ 0 h 2096343"/>
              <a:gd name="connsiteX2" fmla="*/ 3674672 w 3674672"/>
              <a:gd name="connsiteY2" fmla="*/ 2096343 h 2096343"/>
              <a:gd name="connsiteX3" fmla="*/ 0 w 3674672"/>
              <a:gd name="connsiteY3" fmla="*/ 2096343 h 20963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74672" h="2096343">
                <a:moveTo>
                  <a:pt x="0" y="0"/>
                </a:moveTo>
                <a:lnTo>
                  <a:pt x="3674672" y="0"/>
                </a:lnTo>
                <a:lnTo>
                  <a:pt x="3674672" y="2096343"/>
                </a:lnTo>
                <a:lnTo>
                  <a:pt x="0" y="209634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07084500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0F972ACE-F772-46B6-8FC2-8DA56B3E90CF}"/>
              </a:ext>
            </a:extLst>
          </p:cNvPr>
          <p:cNvSpPr>
            <a:spLocks noGrp="1"/>
          </p:cNvSpPr>
          <p:nvPr>
            <p:ph type="pic" sz="quarter" idx="36" hasCustomPrompt="1"/>
          </p:nvPr>
        </p:nvSpPr>
        <p:spPr>
          <a:xfrm>
            <a:off x="7417915" y="1873476"/>
            <a:ext cx="3939061" cy="2297338"/>
          </a:xfrm>
          <a:custGeom>
            <a:avLst/>
            <a:gdLst>
              <a:gd name="connsiteX0" fmla="*/ 0 w 3939061"/>
              <a:gd name="connsiteY0" fmla="*/ 0 h 2297338"/>
              <a:gd name="connsiteX1" fmla="*/ 3939061 w 3939061"/>
              <a:gd name="connsiteY1" fmla="*/ 0 h 2297338"/>
              <a:gd name="connsiteX2" fmla="*/ 3939061 w 3939061"/>
              <a:gd name="connsiteY2" fmla="*/ 2297338 h 2297338"/>
              <a:gd name="connsiteX3" fmla="*/ 0 w 3939061"/>
              <a:gd name="connsiteY3" fmla="*/ 2297338 h 22973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39061" h="2297338">
                <a:moveTo>
                  <a:pt x="0" y="0"/>
                </a:moveTo>
                <a:lnTo>
                  <a:pt x="3939061" y="0"/>
                </a:lnTo>
                <a:lnTo>
                  <a:pt x="3939061" y="2297338"/>
                </a:lnTo>
                <a:lnTo>
                  <a:pt x="0" y="229733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2" name="Picture Placeholder 21">
            <a:extLst>
              <a:ext uri="{FF2B5EF4-FFF2-40B4-BE49-F238E27FC236}">
                <a16:creationId xmlns:a16="http://schemas.microsoft.com/office/drawing/2014/main" id="{2876499D-25D1-40DB-9DFD-26F44F8F39BF}"/>
              </a:ext>
            </a:extLst>
          </p:cNvPr>
          <p:cNvSpPr>
            <a:spLocks noGrp="1"/>
          </p:cNvSpPr>
          <p:nvPr>
            <p:ph type="pic" sz="quarter" idx="39" hasCustomPrompt="1"/>
          </p:nvPr>
        </p:nvSpPr>
        <p:spPr>
          <a:xfrm>
            <a:off x="7417915" y="4310039"/>
            <a:ext cx="3939061" cy="2547961"/>
          </a:xfrm>
          <a:custGeom>
            <a:avLst/>
            <a:gdLst>
              <a:gd name="connsiteX0" fmla="*/ 0 w 3939061"/>
              <a:gd name="connsiteY0" fmla="*/ 0 h 2547961"/>
              <a:gd name="connsiteX1" fmla="*/ 3939061 w 3939061"/>
              <a:gd name="connsiteY1" fmla="*/ 0 h 2547961"/>
              <a:gd name="connsiteX2" fmla="*/ 3939061 w 3939061"/>
              <a:gd name="connsiteY2" fmla="*/ 2547961 h 2547961"/>
              <a:gd name="connsiteX3" fmla="*/ 0 w 3939061"/>
              <a:gd name="connsiteY3" fmla="*/ 2547961 h 25479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39061" h="2547961">
                <a:moveTo>
                  <a:pt x="0" y="0"/>
                </a:moveTo>
                <a:lnTo>
                  <a:pt x="3939061" y="0"/>
                </a:lnTo>
                <a:lnTo>
                  <a:pt x="3939061" y="2547961"/>
                </a:lnTo>
                <a:lnTo>
                  <a:pt x="0" y="254796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87E87042-F9F1-4134-BD84-59E3AD28EA1F}"/>
              </a:ext>
            </a:extLst>
          </p:cNvPr>
          <p:cNvSpPr>
            <a:spLocks noGrp="1"/>
          </p:cNvSpPr>
          <p:nvPr>
            <p:ph type="pic" sz="quarter" idx="35" hasCustomPrompt="1"/>
          </p:nvPr>
        </p:nvSpPr>
        <p:spPr>
          <a:xfrm>
            <a:off x="841376" y="1884702"/>
            <a:ext cx="6437313" cy="2297338"/>
          </a:xfrm>
          <a:custGeom>
            <a:avLst/>
            <a:gdLst>
              <a:gd name="connsiteX0" fmla="*/ 0 w 6437313"/>
              <a:gd name="connsiteY0" fmla="*/ 0 h 2297338"/>
              <a:gd name="connsiteX1" fmla="*/ 6437313 w 6437313"/>
              <a:gd name="connsiteY1" fmla="*/ 0 h 2297338"/>
              <a:gd name="connsiteX2" fmla="*/ 6437313 w 6437313"/>
              <a:gd name="connsiteY2" fmla="*/ 2297338 h 2297338"/>
              <a:gd name="connsiteX3" fmla="*/ 0 w 6437313"/>
              <a:gd name="connsiteY3" fmla="*/ 2297338 h 22973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437313" h="2297338">
                <a:moveTo>
                  <a:pt x="0" y="0"/>
                </a:moveTo>
                <a:lnTo>
                  <a:pt x="6437313" y="0"/>
                </a:lnTo>
                <a:lnTo>
                  <a:pt x="6437313" y="2297338"/>
                </a:lnTo>
                <a:lnTo>
                  <a:pt x="0" y="229733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94746F1F-5902-47DC-B8E3-B5F6992236A5}"/>
              </a:ext>
            </a:extLst>
          </p:cNvPr>
          <p:cNvSpPr>
            <a:spLocks noGrp="1"/>
          </p:cNvSpPr>
          <p:nvPr>
            <p:ph type="pic" sz="quarter" idx="37" hasCustomPrompt="1"/>
          </p:nvPr>
        </p:nvSpPr>
        <p:spPr>
          <a:xfrm>
            <a:off x="841375" y="4310040"/>
            <a:ext cx="2978623" cy="2547961"/>
          </a:xfrm>
          <a:custGeom>
            <a:avLst/>
            <a:gdLst>
              <a:gd name="connsiteX0" fmla="*/ 0 w 2978623"/>
              <a:gd name="connsiteY0" fmla="*/ 0 h 2547961"/>
              <a:gd name="connsiteX1" fmla="*/ 2978623 w 2978623"/>
              <a:gd name="connsiteY1" fmla="*/ 0 h 2547961"/>
              <a:gd name="connsiteX2" fmla="*/ 2978623 w 2978623"/>
              <a:gd name="connsiteY2" fmla="*/ 2547961 h 2547961"/>
              <a:gd name="connsiteX3" fmla="*/ 0 w 2978623"/>
              <a:gd name="connsiteY3" fmla="*/ 2547961 h 25479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78623" h="2547961">
                <a:moveTo>
                  <a:pt x="0" y="0"/>
                </a:moveTo>
                <a:lnTo>
                  <a:pt x="2978623" y="0"/>
                </a:lnTo>
                <a:lnTo>
                  <a:pt x="2978623" y="2547961"/>
                </a:lnTo>
                <a:lnTo>
                  <a:pt x="0" y="254796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7E86BD32-0729-4803-A2CA-74E9118B8C53}"/>
              </a:ext>
            </a:extLst>
          </p:cNvPr>
          <p:cNvSpPr>
            <a:spLocks noGrp="1"/>
          </p:cNvSpPr>
          <p:nvPr>
            <p:ph type="pic" sz="quarter" idx="38" hasCustomPrompt="1"/>
          </p:nvPr>
        </p:nvSpPr>
        <p:spPr>
          <a:xfrm>
            <a:off x="3962400" y="4310039"/>
            <a:ext cx="3316288" cy="2547961"/>
          </a:xfrm>
          <a:custGeom>
            <a:avLst/>
            <a:gdLst>
              <a:gd name="connsiteX0" fmla="*/ 0 w 3316288"/>
              <a:gd name="connsiteY0" fmla="*/ 0 h 2547961"/>
              <a:gd name="connsiteX1" fmla="*/ 3316288 w 3316288"/>
              <a:gd name="connsiteY1" fmla="*/ 0 h 2547961"/>
              <a:gd name="connsiteX2" fmla="*/ 3316288 w 3316288"/>
              <a:gd name="connsiteY2" fmla="*/ 2547961 h 2547961"/>
              <a:gd name="connsiteX3" fmla="*/ 0 w 3316288"/>
              <a:gd name="connsiteY3" fmla="*/ 2547961 h 25479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16288" h="2547961">
                <a:moveTo>
                  <a:pt x="0" y="0"/>
                </a:moveTo>
                <a:lnTo>
                  <a:pt x="3316288" y="0"/>
                </a:lnTo>
                <a:lnTo>
                  <a:pt x="3316288" y="2547961"/>
                </a:lnTo>
                <a:lnTo>
                  <a:pt x="0" y="254796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499578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30C8E2BE-CB90-4F26-95DF-ADBA7BD0582F}"/>
              </a:ext>
            </a:extLst>
          </p:cNvPr>
          <p:cNvSpPr>
            <a:spLocks noGrp="1"/>
          </p:cNvSpPr>
          <p:nvPr>
            <p:ph type="pic" sz="quarter" idx="38" hasCustomPrompt="1"/>
          </p:nvPr>
        </p:nvSpPr>
        <p:spPr>
          <a:xfrm>
            <a:off x="8822720" y="2555712"/>
            <a:ext cx="2531080" cy="3162915"/>
          </a:xfrm>
          <a:custGeom>
            <a:avLst/>
            <a:gdLst>
              <a:gd name="connsiteX0" fmla="*/ 0 w 2531080"/>
              <a:gd name="connsiteY0" fmla="*/ 0 h 3162915"/>
              <a:gd name="connsiteX1" fmla="*/ 2531080 w 2531080"/>
              <a:gd name="connsiteY1" fmla="*/ 0 h 3162915"/>
              <a:gd name="connsiteX2" fmla="*/ 2531080 w 2531080"/>
              <a:gd name="connsiteY2" fmla="*/ 3162915 h 3162915"/>
              <a:gd name="connsiteX3" fmla="*/ 0 w 2531080"/>
              <a:gd name="connsiteY3" fmla="*/ 3162915 h 31629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1080" h="3162915">
                <a:moveTo>
                  <a:pt x="0" y="0"/>
                </a:moveTo>
                <a:lnTo>
                  <a:pt x="2531080" y="0"/>
                </a:lnTo>
                <a:lnTo>
                  <a:pt x="2531080" y="3162915"/>
                </a:lnTo>
                <a:lnTo>
                  <a:pt x="0" y="316291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CC17E31B-6A69-453D-B95B-A8A56604689B}"/>
              </a:ext>
            </a:extLst>
          </p:cNvPr>
          <p:cNvSpPr>
            <a:spLocks noGrp="1"/>
          </p:cNvSpPr>
          <p:nvPr>
            <p:ph type="pic" sz="quarter" idx="39" hasCustomPrompt="1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0 w 2978623"/>
              <a:gd name="connsiteY0" fmla="*/ 0 h 2547961"/>
              <a:gd name="connsiteX1" fmla="*/ 2978623 w 2978623"/>
              <a:gd name="connsiteY1" fmla="*/ 0 h 2547961"/>
              <a:gd name="connsiteX2" fmla="*/ 2978623 w 2978623"/>
              <a:gd name="connsiteY2" fmla="*/ 2547961 h 2547961"/>
              <a:gd name="connsiteX3" fmla="*/ 0 w 2978623"/>
              <a:gd name="connsiteY3" fmla="*/ 2547961 h 25479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78623" h="2547961">
                <a:moveTo>
                  <a:pt x="0" y="0"/>
                </a:moveTo>
                <a:lnTo>
                  <a:pt x="2978623" y="0"/>
                </a:lnTo>
                <a:lnTo>
                  <a:pt x="2978623" y="2547961"/>
                </a:lnTo>
                <a:lnTo>
                  <a:pt x="0" y="254796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468344BC-9A0C-447B-A9D2-6D24BD017A5D}"/>
              </a:ext>
            </a:extLst>
          </p:cNvPr>
          <p:cNvSpPr>
            <a:spLocks noGrp="1"/>
          </p:cNvSpPr>
          <p:nvPr>
            <p:ph type="pic" sz="quarter" idx="37" hasCustomPrompt="1"/>
          </p:nvPr>
        </p:nvSpPr>
        <p:spPr>
          <a:xfrm>
            <a:off x="838200" y="2539998"/>
            <a:ext cx="2531080" cy="3178628"/>
          </a:xfrm>
          <a:custGeom>
            <a:avLst/>
            <a:gdLst>
              <a:gd name="connsiteX0" fmla="*/ 0 w 2531080"/>
              <a:gd name="connsiteY0" fmla="*/ 0 h 3178628"/>
              <a:gd name="connsiteX1" fmla="*/ 2531080 w 2531080"/>
              <a:gd name="connsiteY1" fmla="*/ 0 h 3178628"/>
              <a:gd name="connsiteX2" fmla="*/ 2531080 w 2531080"/>
              <a:gd name="connsiteY2" fmla="*/ 3178628 h 3178628"/>
              <a:gd name="connsiteX3" fmla="*/ 0 w 2531080"/>
              <a:gd name="connsiteY3" fmla="*/ 3178628 h 31786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1080" h="3178628">
                <a:moveTo>
                  <a:pt x="0" y="0"/>
                </a:moveTo>
                <a:lnTo>
                  <a:pt x="2531080" y="0"/>
                </a:lnTo>
                <a:lnTo>
                  <a:pt x="2531080" y="3178628"/>
                </a:lnTo>
                <a:lnTo>
                  <a:pt x="0" y="317862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611218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E9DD7B4D-7C8C-4DE8-8DAC-AAD1E22181D5}"/>
              </a:ext>
            </a:extLst>
          </p:cNvPr>
          <p:cNvSpPr>
            <a:spLocks noGrp="1"/>
          </p:cNvSpPr>
          <p:nvPr>
            <p:ph type="pic" sz="quarter" idx="37" hasCustomPrompt="1"/>
          </p:nvPr>
        </p:nvSpPr>
        <p:spPr>
          <a:xfrm>
            <a:off x="3691728" y="954038"/>
            <a:ext cx="2048902" cy="2050650"/>
          </a:xfrm>
          <a:custGeom>
            <a:avLst/>
            <a:gdLst>
              <a:gd name="connsiteX0" fmla="*/ 1013623 w 2048902"/>
              <a:gd name="connsiteY0" fmla="*/ 0 h 2050650"/>
              <a:gd name="connsiteX1" fmla="*/ 2048902 w 2048902"/>
              <a:gd name="connsiteY1" fmla="*/ 981638 h 2050650"/>
              <a:gd name="connsiteX2" fmla="*/ 1035280 w 2048902"/>
              <a:gd name="connsiteY2" fmla="*/ 2050650 h 2050650"/>
              <a:gd name="connsiteX3" fmla="*/ 0 w 2048902"/>
              <a:gd name="connsiteY3" fmla="*/ 1069013 h 2050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48902" h="2050650">
                <a:moveTo>
                  <a:pt x="1013623" y="0"/>
                </a:moveTo>
                <a:lnTo>
                  <a:pt x="2048902" y="981638"/>
                </a:lnTo>
                <a:lnTo>
                  <a:pt x="1035280" y="2050650"/>
                </a:lnTo>
                <a:lnTo>
                  <a:pt x="0" y="106901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BD3715D8-5053-46A3-BFD7-6875E47E44E9}"/>
              </a:ext>
            </a:extLst>
          </p:cNvPr>
          <p:cNvSpPr>
            <a:spLocks noGrp="1"/>
          </p:cNvSpPr>
          <p:nvPr>
            <p:ph type="pic" sz="quarter" idx="38" hasCustomPrompt="1"/>
          </p:nvPr>
        </p:nvSpPr>
        <p:spPr>
          <a:xfrm>
            <a:off x="6359023" y="954038"/>
            <a:ext cx="2048902" cy="2050650"/>
          </a:xfrm>
          <a:custGeom>
            <a:avLst/>
            <a:gdLst>
              <a:gd name="connsiteX0" fmla="*/ 1013623 w 2048902"/>
              <a:gd name="connsiteY0" fmla="*/ 0 h 2050650"/>
              <a:gd name="connsiteX1" fmla="*/ 2048902 w 2048902"/>
              <a:gd name="connsiteY1" fmla="*/ 981638 h 2050650"/>
              <a:gd name="connsiteX2" fmla="*/ 1035280 w 2048902"/>
              <a:gd name="connsiteY2" fmla="*/ 2050650 h 2050650"/>
              <a:gd name="connsiteX3" fmla="*/ 0 w 2048902"/>
              <a:gd name="connsiteY3" fmla="*/ 1069013 h 2050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48902" h="2050650">
                <a:moveTo>
                  <a:pt x="1013623" y="0"/>
                </a:moveTo>
                <a:lnTo>
                  <a:pt x="2048902" y="981638"/>
                </a:lnTo>
                <a:lnTo>
                  <a:pt x="1035280" y="2050650"/>
                </a:lnTo>
                <a:lnTo>
                  <a:pt x="0" y="106901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C20E39D9-2B7F-4E66-92D9-39EF3622FEB1}"/>
              </a:ext>
            </a:extLst>
          </p:cNvPr>
          <p:cNvSpPr>
            <a:spLocks noGrp="1"/>
          </p:cNvSpPr>
          <p:nvPr>
            <p:ph type="pic" sz="quarter" idx="39" hasCustomPrompt="1"/>
          </p:nvPr>
        </p:nvSpPr>
        <p:spPr>
          <a:xfrm>
            <a:off x="4780629" y="466294"/>
            <a:ext cx="2538394" cy="2538394"/>
          </a:xfrm>
          <a:custGeom>
            <a:avLst/>
            <a:gdLst>
              <a:gd name="connsiteX0" fmla="*/ 1235442 w 2538394"/>
              <a:gd name="connsiteY0" fmla="*/ 0 h 2538394"/>
              <a:gd name="connsiteX1" fmla="*/ 2538394 w 2538394"/>
              <a:gd name="connsiteY1" fmla="*/ 1235442 h 2538394"/>
              <a:gd name="connsiteX2" fmla="*/ 1302953 w 2538394"/>
              <a:gd name="connsiteY2" fmla="*/ 2538394 h 2538394"/>
              <a:gd name="connsiteX3" fmla="*/ 0 w 2538394"/>
              <a:gd name="connsiteY3" fmla="*/ 1302953 h 25383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8394" h="2538394">
                <a:moveTo>
                  <a:pt x="1235442" y="0"/>
                </a:moveTo>
                <a:lnTo>
                  <a:pt x="2538394" y="1235442"/>
                </a:lnTo>
                <a:lnTo>
                  <a:pt x="1302953" y="2538394"/>
                </a:lnTo>
                <a:lnTo>
                  <a:pt x="0" y="130295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083305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30C8E2BE-CB90-4F26-95DF-ADBA7BD0582F}"/>
              </a:ext>
            </a:extLst>
          </p:cNvPr>
          <p:cNvSpPr>
            <a:spLocks noGrp="1"/>
          </p:cNvSpPr>
          <p:nvPr>
            <p:ph type="pic" sz="quarter" idx="38" hasCustomPrompt="1"/>
          </p:nvPr>
        </p:nvSpPr>
        <p:spPr>
          <a:xfrm>
            <a:off x="0" y="2326952"/>
            <a:ext cx="12192000" cy="2186608"/>
          </a:xfrm>
          <a:custGeom>
            <a:avLst/>
            <a:gdLst>
              <a:gd name="connsiteX0" fmla="*/ 0 w 2531080"/>
              <a:gd name="connsiteY0" fmla="*/ 0 h 3162915"/>
              <a:gd name="connsiteX1" fmla="*/ 2531080 w 2531080"/>
              <a:gd name="connsiteY1" fmla="*/ 0 h 3162915"/>
              <a:gd name="connsiteX2" fmla="*/ 2531080 w 2531080"/>
              <a:gd name="connsiteY2" fmla="*/ 3162915 h 3162915"/>
              <a:gd name="connsiteX3" fmla="*/ 0 w 2531080"/>
              <a:gd name="connsiteY3" fmla="*/ 3162915 h 31629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1080" h="3162915">
                <a:moveTo>
                  <a:pt x="0" y="0"/>
                </a:moveTo>
                <a:lnTo>
                  <a:pt x="2531080" y="0"/>
                </a:lnTo>
                <a:lnTo>
                  <a:pt x="2531080" y="3162915"/>
                </a:lnTo>
                <a:lnTo>
                  <a:pt x="0" y="316291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916200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52431FFF-D2D8-4BDA-B9E9-892E2DDCAA64}"/>
              </a:ext>
            </a:extLst>
          </p:cNvPr>
          <p:cNvSpPr>
            <a:spLocks noGrp="1"/>
          </p:cNvSpPr>
          <p:nvPr>
            <p:ph type="pic" sz="quarter" idx="38" hasCustomPrompt="1"/>
          </p:nvPr>
        </p:nvSpPr>
        <p:spPr>
          <a:xfrm>
            <a:off x="2270170" y="2723487"/>
            <a:ext cx="2463296" cy="1695450"/>
          </a:xfrm>
          <a:custGeom>
            <a:avLst/>
            <a:gdLst>
              <a:gd name="connsiteX0" fmla="*/ 0 w 2463296"/>
              <a:gd name="connsiteY0" fmla="*/ 0 h 1695450"/>
              <a:gd name="connsiteX1" fmla="*/ 2463296 w 2463296"/>
              <a:gd name="connsiteY1" fmla="*/ 0 h 1695450"/>
              <a:gd name="connsiteX2" fmla="*/ 2463296 w 2463296"/>
              <a:gd name="connsiteY2" fmla="*/ 1695450 h 1695450"/>
              <a:gd name="connsiteX3" fmla="*/ 0 w 2463296"/>
              <a:gd name="connsiteY3" fmla="*/ 1695450 h 1695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63296" h="1695450">
                <a:moveTo>
                  <a:pt x="0" y="0"/>
                </a:moveTo>
                <a:lnTo>
                  <a:pt x="2463296" y="0"/>
                </a:lnTo>
                <a:lnTo>
                  <a:pt x="2463296" y="1695450"/>
                </a:lnTo>
                <a:lnTo>
                  <a:pt x="0" y="169545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AA0CBF5C-A7CD-489A-8AC1-AB9E5F764F8D}"/>
              </a:ext>
            </a:extLst>
          </p:cNvPr>
          <p:cNvSpPr>
            <a:spLocks noGrp="1"/>
          </p:cNvSpPr>
          <p:nvPr>
            <p:ph type="pic" sz="quarter" idx="39" hasCustomPrompt="1"/>
          </p:nvPr>
        </p:nvSpPr>
        <p:spPr>
          <a:xfrm>
            <a:off x="4864352" y="2723487"/>
            <a:ext cx="2463296" cy="1695450"/>
          </a:xfrm>
          <a:custGeom>
            <a:avLst/>
            <a:gdLst>
              <a:gd name="connsiteX0" fmla="*/ 0 w 2463296"/>
              <a:gd name="connsiteY0" fmla="*/ 0 h 1695450"/>
              <a:gd name="connsiteX1" fmla="*/ 2463296 w 2463296"/>
              <a:gd name="connsiteY1" fmla="*/ 0 h 1695450"/>
              <a:gd name="connsiteX2" fmla="*/ 2463296 w 2463296"/>
              <a:gd name="connsiteY2" fmla="*/ 1695450 h 1695450"/>
              <a:gd name="connsiteX3" fmla="*/ 0 w 2463296"/>
              <a:gd name="connsiteY3" fmla="*/ 1695450 h 1695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63296" h="1695450">
                <a:moveTo>
                  <a:pt x="0" y="0"/>
                </a:moveTo>
                <a:lnTo>
                  <a:pt x="2463296" y="0"/>
                </a:lnTo>
                <a:lnTo>
                  <a:pt x="2463296" y="1695450"/>
                </a:lnTo>
                <a:lnTo>
                  <a:pt x="0" y="169545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41E03A85-FA55-44AA-870D-5F8F3F73BE81}"/>
              </a:ext>
            </a:extLst>
          </p:cNvPr>
          <p:cNvSpPr>
            <a:spLocks noGrp="1"/>
          </p:cNvSpPr>
          <p:nvPr>
            <p:ph type="pic" sz="quarter" idx="40" hasCustomPrompt="1"/>
          </p:nvPr>
        </p:nvSpPr>
        <p:spPr>
          <a:xfrm>
            <a:off x="7458534" y="2723487"/>
            <a:ext cx="2463296" cy="1695450"/>
          </a:xfrm>
          <a:custGeom>
            <a:avLst/>
            <a:gdLst>
              <a:gd name="connsiteX0" fmla="*/ 0 w 2463296"/>
              <a:gd name="connsiteY0" fmla="*/ 0 h 1695450"/>
              <a:gd name="connsiteX1" fmla="*/ 2463296 w 2463296"/>
              <a:gd name="connsiteY1" fmla="*/ 0 h 1695450"/>
              <a:gd name="connsiteX2" fmla="*/ 2463296 w 2463296"/>
              <a:gd name="connsiteY2" fmla="*/ 1695450 h 1695450"/>
              <a:gd name="connsiteX3" fmla="*/ 0 w 2463296"/>
              <a:gd name="connsiteY3" fmla="*/ 1695450 h 1695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63296" h="1695450">
                <a:moveTo>
                  <a:pt x="0" y="0"/>
                </a:moveTo>
                <a:lnTo>
                  <a:pt x="2463296" y="0"/>
                </a:lnTo>
                <a:lnTo>
                  <a:pt x="2463296" y="1695450"/>
                </a:lnTo>
                <a:lnTo>
                  <a:pt x="0" y="169545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5529048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6C3F53DE-6EEB-4F55-BC14-59644E94F234}"/>
              </a:ext>
            </a:extLst>
          </p:cNvPr>
          <p:cNvSpPr>
            <a:spLocks noGrp="1"/>
          </p:cNvSpPr>
          <p:nvPr>
            <p:ph type="pic" sz="quarter" idx="40" hasCustomPrompt="1"/>
          </p:nvPr>
        </p:nvSpPr>
        <p:spPr>
          <a:xfrm>
            <a:off x="1025627" y="1"/>
            <a:ext cx="4470400" cy="4180114"/>
          </a:xfrm>
          <a:custGeom>
            <a:avLst/>
            <a:gdLst>
              <a:gd name="connsiteX0" fmla="*/ 1609089 w 4470400"/>
              <a:gd name="connsiteY0" fmla="*/ 0 h 4180114"/>
              <a:gd name="connsiteX1" fmla="*/ 4470400 w 4470400"/>
              <a:gd name="connsiteY1" fmla="*/ 0 h 4180114"/>
              <a:gd name="connsiteX2" fmla="*/ 2861312 w 4470400"/>
              <a:gd name="connsiteY2" fmla="*/ 4180114 h 4180114"/>
              <a:gd name="connsiteX3" fmla="*/ 0 w 4470400"/>
              <a:gd name="connsiteY3" fmla="*/ 4180114 h 41801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70400" h="4180114">
                <a:moveTo>
                  <a:pt x="1609089" y="0"/>
                </a:moveTo>
                <a:lnTo>
                  <a:pt x="4470400" y="0"/>
                </a:lnTo>
                <a:lnTo>
                  <a:pt x="2861312" y="4180114"/>
                </a:lnTo>
                <a:lnTo>
                  <a:pt x="0" y="418011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1BEA4662-358E-4474-BBC1-6AD0B9BFC681}"/>
              </a:ext>
            </a:extLst>
          </p:cNvPr>
          <p:cNvSpPr>
            <a:spLocks noGrp="1"/>
          </p:cNvSpPr>
          <p:nvPr>
            <p:ph type="pic" sz="quarter" idx="41" hasCustomPrompt="1"/>
          </p:nvPr>
        </p:nvSpPr>
        <p:spPr>
          <a:xfrm>
            <a:off x="2945142" y="2720154"/>
            <a:ext cx="4470400" cy="4180114"/>
          </a:xfrm>
          <a:custGeom>
            <a:avLst/>
            <a:gdLst>
              <a:gd name="connsiteX0" fmla="*/ 1609089 w 4470400"/>
              <a:gd name="connsiteY0" fmla="*/ 0 h 4180114"/>
              <a:gd name="connsiteX1" fmla="*/ 4470400 w 4470400"/>
              <a:gd name="connsiteY1" fmla="*/ 0 h 4180114"/>
              <a:gd name="connsiteX2" fmla="*/ 2861312 w 4470400"/>
              <a:gd name="connsiteY2" fmla="*/ 4180114 h 4180114"/>
              <a:gd name="connsiteX3" fmla="*/ 0 w 4470400"/>
              <a:gd name="connsiteY3" fmla="*/ 4180114 h 41801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70400" h="4180114">
                <a:moveTo>
                  <a:pt x="1609089" y="0"/>
                </a:moveTo>
                <a:lnTo>
                  <a:pt x="4470400" y="0"/>
                </a:lnTo>
                <a:lnTo>
                  <a:pt x="2861312" y="4180114"/>
                </a:lnTo>
                <a:lnTo>
                  <a:pt x="0" y="418011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5543962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134613"/>
            <a:ext cx="10515600" cy="24424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Picture Placeholder 2"/>
          <p:cNvSpPr>
            <a:spLocks noGrp="1"/>
          </p:cNvSpPr>
          <p:nvPr>
            <p:ph type="pic" sz="quarter" idx="12" hasCustomPrompt="1"/>
          </p:nvPr>
        </p:nvSpPr>
        <p:spPr>
          <a:xfrm>
            <a:off x="0" y="2032233"/>
            <a:ext cx="12192000" cy="2467196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158672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14355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A13E2D73-084E-4C12-8329-3CE569E0622B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4472375" y="1986735"/>
            <a:ext cx="3247253" cy="3247253"/>
          </a:xfrm>
          <a:custGeom>
            <a:avLst/>
            <a:gdLst>
              <a:gd name="connsiteX0" fmla="*/ 1623627 w 3247253"/>
              <a:gd name="connsiteY0" fmla="*/ 0 h 3247253"/>
              <a:gd name="connsiteX1" fmla="*/ 3247253 w 3247253"/>
              <a:gd name="connsiteY1" fmla="*/ 1623627 h 3247253"/>
              <a:gd name="connsiteX2" fmla="*/ 1623627 w 3247253"/>
              <a:gd name="connsiteY2" fmla="*/ 3247253 h 3247253"/>
              <a:gd name="connsiteX3" fmla="*/ 0 w 3247253"/>
              <a:gd name="connsiteY3" fmla="*/ 1623627 h 32472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47253" h="3247253">
                <a:moveTo>
                  <a:pt x="1623627" y="0"/>
                </a:moveTo>
                <a:lnTo>
                  <a:pt x="3247253" y="1623627"/>
                </a:lnTo>
                <a:lnTo>
                  <a:pt x="1623627" y="3247253"/>
                </a:lnTo>
                <a:lnTo>
                  <a:pt x="0" y="162362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CE48E175-1124-4FFC-B785-A56D5D7756A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38200" y="1986734"/>
            <a:ext cx="3247253" cy="3247253"/>
          </a:xfrm>
          <a:custGeom>
            <a:avLst/>
            <a:gdLst>
              <a:gd name="connsiteX0" fmla="*/ 1623627 w 3247253"/>
              <a:gd name="connsiteY0" fmla="*/ 0 h 3247253"/>
              <a:gd name="connsiteX1" fmla="*/ 3247253 w 3247253"/>
              <a:gd name="connsiteY1" fmla="*/ 1623627 h 3247253"/>
              <a:gd name="connsiteX2" fmla="*/ 1623627 w 3247253"/>
              <a:gd name="connsiteY2" fmla="*/ 3247253 h 3247253"/>
              <a:gd name="connsiteX3" fmla="*/ 0 w 3247253"/>
              <a:gd name="connsiteY3" fmla="*/ 1623627 h 32472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47253" h="3247253">
                <a:moveTo>
                  <a:pt x="1623627" y="0"/>
                </a:moveTo>
                <a:lnTo>
                  <a:pt x="3247253" y="1623627"/>
                </a:lnTo>
                <a:lnTo>
                  <a:pt x="1623627" y="3247253"/>
                </a:lnTo>
                <a:lnTo>
                  <a:pt x="0" y="162362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50D54F75-1912-4DDC-8DD9-9752CF84E57B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8106548" y="1986735"/>
            <a:ext cx="3247253" cy="3247253"/>
          </a:xfrm>
          <a:custGeom>
            <a:avLst/>
            <a:gdLst>
              <a:gd name="connsiteX0" fmla="*/ 1623627 w 3247253"/>
              <a:gd name="connsiteY0" fmla="*/ 0 h 3247253"/>
              <a:gd name="connsiteX1" fmla="*/ 3247253 w 3247253"/>
              <a:gd name="connsiteY1" fmla="*/ 1623627 h 3247253"/>
              <a:gd name="connsiteX2" fmla="*/ 1623627 w 3247253"/>
              <a:gd name="connsiteY2" fmla="*/ 3247253 h 3247253"/>
              <a:gd name="connsiteX3" fmla="*/ 0 w 3247253"/>
              <a:gd name="connsiteY3" fmla="*/ 1623627 h 32472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47253" h="3247253">
                <a:moveTo>
                  <a:pt x="1623627" y="0"/>
                </a:moveTo>
                <a:lnTo>
                  <a:pt x="3247253" y="1623627"/>
                </a:lnTo>
                <a:lnTo>
                  <a:pt x="1623627" y="3247253"/>
                </a:lnTo>
                <a:lnTo>
                  <a:pt x="0" y="162362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2851627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Picture Placeholder 36">
            <a:extLst>
              <a:ext uri="{FF2B5EF4-FFF2-40B4-BE49-F238E27FC236}">
                <a16:creationId xmlns:a16="http://schemas.microsoft.com/office/drawing/2014/main" id="{87E68C09-97B2-4278-B072-A76A53908850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2146300"/>
              <a:gd name="connsiteX1" fmla="*/ 12192000 w 12192000"/>
              <a:gd name="connsiteY1" fmla="*/ 0 h 2146300"/>
              <a:gd name="connsiteX2" fmla="*/ 12192000 w 12192000"/>
              <a:gd name="connsiteY2" fmla="*/ 2146300 h 2146300"/>
              <a:gd name="connsiteX3" fmla="*/ 0 w 12192000"/>
              <a:gd name="connsiteY3" fmla="*/ 2146300 h 2146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146300">
                <a:moveTo>
                  <a:pt x="0" y="0"/>
                </a:moveTo>
                <a:lnTo>
                  <a:pt x="12192000" y="0"/>
                </a:lnTo>
                <a:lnTo>
                  <a:pt x="12192000" y="2146300"/>
                </a:lnTo>
                <a:lnTo>
                  <a:pt x="0" y="21463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00134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7">
            <a:extLst>
              <a:ext uri="{FF2B5EF4-FFF2-40B4-BE49-F238E27FC236}">
                <a16:creationId xmlns:a16="http://schemas.microsoft.com/office/drawing/2014/main" id="{4AE06B76-A4FD-4788-82C1-333ED26A121A}"/>
              </a:ext>
            </a:extLst>
          </p:cNvPr>
          <p:cNvSpPr>
            <a:spLocks noGrp="1"/>
          </p:cNvSpPr>
          <p:nvPr>
            <p:ph type="pic" sz="quarter" idx="27" hasCustomPrompt="1"/>
          </p:nvPr>
        </p:nvSpPr>
        <p:spPr>
          <a:xfrm>
            <a:off x="4569170" y="2187373"/>
            <a:ext cx="3053661" cy="2260013"/>
          </a:xfrm>
          <a:custGeom>
            <a:avLst/>
            <a:gdLst>
              <a:gd name="connsiteX0" fmla="*/ 0 w 12192000"/>
              <a:gd name="connsiteY0" fmla="*/ 0 h 2146300"/>
              <a:gd name="connsiteX1" fmla="*/ 12192000 w 12192000"/>
              <a:gd name="connsiteY1" fmla="*/ 0 h 2146300"/>
              <a:gd name="connsiteX2" fmla="*/ 12192000 w 12192000"/>
              <a:gd name="connsiteY2" fmla="*/ 2146300 h 2146300"/>
              <a:gd name="connsiteX3" fmla="*/ 0 w 12192000"/>
              <a:gd name="connsiteY3" fmla="*/ 2146300 h 2146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146300">
                <a:moveTo>
                  <a:pt x="0" y="0"/>
                </a:moveTo>
                <a:lnTo>
                  <a:pt x="12192000" y="0"/>
                </a:lnTo>
                <a:lnTo>
                  <a:pt x="12192000" y="2146300"/>
                </a:lnTo>
                <a:lnTo>
                  <a:pt x="0" y="21463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2" name="Picture Placeholder 7">
            <a:extLst>
              <a:ext uri="{FF2B5EF4-FFF2-40B4-BE49-F238E27FC236}">
                <a16:creationId xmlns:a16="http://schemas.microsoft.com/office/drawing/2014/main" id="{1F9D2DB9-2836-4A37-BBF2-DB28F46C144C}"/>
              </a:ext>
            </a:extLst>
          </p:cNvPr>
          <p:cNvSpPr>
            <a:spLocks noGrp="1"/>
          </p:cNvSpPr>
          <p:nvPr>
            <p:ph type="pic" sz="quarter" idx="28" hasCustomPrompt="1"/>
          </p:nvPr>
        </p:nvSpPr>
        <p:spPr>
          <a:xfrm>
            <a:off x="8300139" y="2187372"/>
            <a:ext cx="3053661" cy="2260013"/>
          </a:xfrm>
          <a:custGeom>
            <a:avLst/>
            <a:gdLst>
              <a:gd name="connsiteX0" fmla="*/ 0 w 12192000"/>
              <a:gd name="connsiteY0" fmla="*/ 0 h 2146300"/>
              <a:gd name="connsiteX1" fmla="*/ 12192000 w 12192000"/>
              <a:gd name="connsiteY1" fmla="*/ 0 h 2146300"/>
              <a:gd name="connsiteX2" fmla="*/ 12192000 w 12192000"/>
              <a:gd name="connsiteY2" fmla="*/ 2146300 h 2146300"/>
              <a:gd name="connsiteX3" fmla="*/ 0 w 12192000"/>
              <a:gd name="connsiteY3" fmla="*/ 2146300 h 2146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146300">
                <a:moveTo>
                  <a:pt x="0" y="0"/>
                </a:moveTo>
                <a:lnTo>
                  <a:pt x="12192000" y="0"/>
                </a:lnTo>
                <a:lnTo>
                  <a:pt x="12192000" y="2146300"/>
                </a:lnTo>
                <a:lnTo>
                  <a:pt x="0" y="21463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2EC554A6-BA44-45EB-94AD-CAE7E5B6F052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838200" y="2187373"/>
            <a:ext cx="3053661" cy="2260013"/>
          </a:xfrm>
          <a:custGeom>
            <a:avLst/>
            <a:gdLst>
              <a:gd name="connsiteX0" fmla="*/ 0 w 12192000"/>
              <a:gd name="connsiteY0" fmla="*/ 0 h 2146300"/>
              <a:gd name="connsiteX1" fmla="*/ 12192000 w 12192000"/>
              <a:gd name="connsiteY1" fmla="*/ 0 h 2146300"/>
              <a:gd name="connsiteX2" fmla="*/ 12192000 w 12192000"/>
              <a:gd name="connsiteY2" fmla="*/ 2146300 h 2146300"/>
              <a:gd name="connsiteX3" fmla="*/ 0 w 12192000"/>
              <a:gd name="connsiteY3" fmla="*/ 2146300 h 2146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146300">
                <a:moveTo>
                  <a:pt x="0" y="0"/>
                </a:moveTo>
                <a:lnTo>
                  <a:pt x="12192000" y="0"/>
                </a:lnTo>
                <a:lnTo>
                  <a:pt x="12192000" y="2146300"/>
                </a:lnTo>
                <a:lnTo>
                  <a:pt x="0" y="21463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53177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AB08E6B6-BC12-49AF-98D3-0D6A06EF384E}"/>
              </a:ext>
            </a:extLst>
          </p:cNvPr>
          <p:cNvSpPr>
            <a:spLocks noGrp="1"/>
          </p:cNvSpPr>
          <p:nvPr>
            <p:ph type="pic" sz="quarter" idx="28" hasCustomPrompt="1"/>
          </p:nvPr>
        </p:nvSpPr>
        <p:spPr>
          <a:xfrm>
            <a:off x="5025103" y="1694155"/>
            <a:ext cx="2141794" cy="2141794"/>
          </a:xfrm>
          <a:custGeom>
            <a:avLst/>
            <a:gdLst>
              <a:gd name="connsiteX0" fmla="*/ 1070897 w 2141794"/>
              <a:gd name="connsiteY0" fmla="*/ 0 h 2141794"/>
              <a:gd name="connsiteX1" fmla="*/ 2141794 w 2141794"/>
              <a:gd name="connsiteY1" fmla="*/ 1070897 h 2141794"/>
              <a:gd name="connsiteX2" fmla="*/ 1070897 w 2141794"/>
              <a:gd name="connsiteY2" fmla="*/ 2141794 h 2141794"/>
              <a:gd name="connsiteX3" fmla="*/ 0 w 2141794"/>
              <a:gd name="connsiteY3" fmla="*/ 1070897 h 2141794"/>
              <a:gd name="connsiteX4" fmla="*/ 1070897 w 2141794"/>
              <a:gd name="connsiteY4" fmla="*/ 0 h 21417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41794" h="2141794">
                <a:moveTo>
                  <a:pt x="1070897" y="0"/>
                </a:moveTo>
                <a:cubicBezTo>
                  <a:pt x="1662337" y="0"/>
                  <a:pt x="2141794" y="479457"/>
                  <a:pt x="2141794" y="1070897"/>
                </a:cubicBezTo>
                <a:cubicBezTo>
                  <a:pt x="2141794" y="1662337"/>
                  <a:pt x="1662337" y="2141794"/>
                  <a:pt x="1070897" y="2141794"/>
                </a:cubicBezTo>
                <a:cubicBezTo>
                  <a:pt x="479457" y="2141794"/>
                  <a:pt x="0" y="1662337"/>
                  <a:pt x="0" y="1070897"/>
                </a:cubicBezTo>
                <a:cubicBezTo>
                  <a:pt x="0" y="479457"/>
                  <a:pt x="479457" y="0"/>
                  <a:pt x="1070897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75326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68FF5079-F006-4B86-B729-27791B935533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0" y="3489"/>
            <a:ext cx="12192000" cy="6856099"/>
          </a:xfrm>
          <a:custGeom>
            <a:avLst/>
            <a:gdLst>
              <a:gd name="connsiteX0" fmla="*/ 0 w 2978150"/>
              <a:gd name="connsiteY0" fmla="*/ 0 h 2487613"/>
              <a:gd name="connsiteX1" fmla="*/ 2978150 w 2978150"/>
              <a:gd name="connsiteY1" fmla="*/ 0 h 2487613"/>
              <a:gd name="connsiteX2" fmla="*/ 2978150 w 2978150"/>
              <a:gd name="connsiteY2" fmla="*/ 2487613 h 2487613"/>
              <a:gd name="connsiteX3" fmla="*/ 0 w 2978150"/>
              <a:gd name="connsiteY3" fmla="*/ 2487613 h 2487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78150" h="2487613">
                <a:moveTo>
                  <a:pt x="0" y="0"/>
                </a:moveTo>
                <a:lnTo>
                  <a:pt x="2978150" y="0"/>
                </a:lnTo>
                <a:lnTo>
                  <a:pt x="2978150" y="2487613"/>
                </a:lnTo>
                <a:lnTo>
                  <a:pt x="0" y="248761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91800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481237"/>
            <a:ext cx="10515600" cy="6799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4"/>
          </p:nvPr>
        </p:nvSpPr>
        <p:spPr>
          <a:xfrm>
            <a:off x="10915650" y="6356351"/>
            <a:ext cx="438150" cy="311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2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90648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6" r:id="rId2"/>
    <p:sldLayoutId id="2147483653" r:id="rId3"/>
    <p:sldLayoutId id="2147483650" r:id="rId4"/>
    <p:sldLayoutId id="2147483683" r:id="rId5"/>
    <p:sldLayoutId id="2147483713" r:id="rId6"/>
    <p:sldLayoutId id="2147483717" r:id="rId7"/>
    <p:sldLayoutId id="2147483721" r:id="rId8"/>
    <p:sldLayoutId id="2147483723" r:id="rId9"/>
    <p:sldLayoutId id="2147483726" r:id="rId10"/>
    <p:sldLayoutId id="2147483732" r:id="rId11"/>
    <p:sldLayoutId id="2147483733" r:id="rId12"/>
    <p:sldLayoutId id="2147483734" r:id="rId13"/>
    <p:sldLayoutId id="2147483735" r:id="rId14"/>
    <p:sldLayoutId id="2147483736" r:id="rId15"/>
    <p:sldLayoutId id="2147483737" r:id="rId16"/>
    <p:sldLayoutId id="2147483738" r:id="rId17"/>
    <p:sldLayoutId id="2147483739" r:id="rId18"/>
    <p:sldLayoutId id="2147483740" r:id="rId19"/>
    <p:sldLayoutId id="2147483741" r:id="rId20"/>
    <p:sldLayoutId id="2147483742" r:id="rId21"/>
    <p:sldLayoutId id="2147483743" r:id="rId22"/>
    <p:sldLayoutId id="2147483744" r:id="rId23"/>
    <p:sldLayoutId id="2147483745" r:id="rId24"/>
    <p:sldLayoutId id="2147483746" r:id="rId25"/>
    <p:sldLayoutId id="2147483747" r:id="rId26"/>
  </p:sldLayoutIdLst>
  <p:hf hd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500" kern="1200">
          <a:solidFill>
            <a:schemeClr val="tx1"/>
          </a:solidFill>
          <a:latin typeface="Roboto" panose="02000000000000000000" pitchFamily="2" charset="0"/>
          <a:ea typeface="Roboto" panose="02000000000000000000" pitchFamily="2" charset="0"/>
          <a:cs typeface="Roboto" panose="02000000000000000000" pitchFamily="2" charset="0"/>
        </a:defRPr>
      </a:lvl1pPr>
    </p:titleStyle>
    <p:bodyStyle>
      <a:lvl1pPr marL="0" indent="0" algn="ctr" defTabSz="914400" rtl="0" eaLnBrk="1" latinLnBrk="0" hangingPunct="1">
        <a:lnSpc>
          <a:spcPct val="90000"/>
        </a:lnSpc>
        <a:spcBef>
          <a:spcPts val="1000"/>
        </a:spcBef>
        <a:buFontTx/>
        <a:buNone/>
        <a:defRPr sz="1200" kern="1200">
          <a:solidFill>
            <a:schemeClr val="tx1"/>
          </a:solidFill>
          <a:latin typeface="Roboto" panose="02000000000000000000" pitchFamily="2" charset="0"/>
          <a:ea typeface="Roboto" panose="02000000000000000000" pitchFamily="2" charset="0"/>
          <a:cs typeface="Roboto" panose="02000000000000000000" pitchFamily="2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3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5.xml"/><Relationship Id="rId5" Type="http://schemas.openxmlformats.org/officeDocument/2006/relationships/image" Target="../media/image5.jpeg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6.xml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Relationship Id="rId5" Type="http://schemas.openxmlformats.org/officeDocument/2006/relationships/chart" Target="../charts/chart2.xml"/><Relationship Id="rId4" Type="http://schemas.openxmlformats.org/officeDocument/2006/relationships/chart" Target="../charts/char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9" name="Picture Placeholder 118">
            <a:extLst>
              <a:ext uri="{FF2B5EF4-FFF2-40B4-BE49-F238E27FC236}">
                <a16:creationId xmlns:a16="http://schemas.microsoft.com/office/drawing/2014/main" id="{38D8C47D-C220-4C40-B293-2026BF3EECAC}"/>
              </a:ext>
            </a:extLst>
          </p:cNvPr>
          <p:cNvPicPr>
            <a:picLocks noGrp="1" noChangeAspect="1"/>
          </p:cNvPicPr>
          <p:nvPr>
            <p:ph type="pic" sz="quarter" idx="2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134" b="8134"/>
          <a:stretch>
            <a:fillRect/>
          </a:stretch>
        </p:blipFill>
        <p:spPr/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8E844B61-6F3F-456E-B88B-AE15173FC134}"/>
              </a:ext>
            </a:extLst>
          </p:cNvPr>
          <p:cNvSpPr/>
          <p:nvPr/>
        </p:nvSpPr>
        <p:spPr>
          <a:xfrm>
            <a:off x="0" y="3998"/>
            <a:ext cx="12192000" cy="6858000"/>
          </a:xfrm>
          <a:prstGeom prst="rect">
            <a:avLst/>
          </a:prstGeom>
          <a:solidFill>
            <a:schemeClr val="accent1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lide Number Placeholder 8"/>
          <p:cNvSpPr>
            <a:spLocks noGrp="1"/>
          </p:cNvSpPr>
          <p:nvPr>
            <p:ph type="sldNum" sz="quarter" idx="13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/>
              <a:t>01</a:t>
            </a:r>
          </a:p>
        </p:txBody>
      </p:sp>
      <p:grpSp>
        <p:nvGrpSpPr>
          <p:cNvPr id="149" name="Group 148">
            <a:extLst>
              <a:ext uri="{FF2B5EF4-FFF2-40B4-BE49-F238E27FC236}">
                <a16:creationId xmlns:a16="http://schemas.microsoft.com/office/drawing/2014/main" id="{35B7B4D6-C107-4BAB-86E3-2DF0524030D3}"/>
              </a:ext>
            </a:extLst>
          </p:cNvPr>
          <p:cNvGrpSpPr/>
          <p:nvPr/>
        </p:nvGrpSpPr>
        <p:grpSpPr>
          <a:xfrm>
            <a:off x="4241800" y="2829748"/>
            <a:ext cx="3708400" cy="1206501"/>
            <a:chOff x="4241800" y="2827338"/>
            <a:chExt cx="3708400" cy="1206501"/>
          </a:xfrm>
        </p:grpSpPr>
        <p:sp>
          <p:nvSpPr>
            <p:cNvPr id="150" name="AutoShape 3">
              <a:extLst>
                <a:ext uri="{FF2B5EF4-FFF2-40B4-BE49-F238E27FC236}">
                  <a16:creationId xmlns:a16="http://schemas.microsoft.com/office/drawing/2014/main" id="{C6B3D47A-3DC8-477F-9B46-5D71E64ABAF8}"/>
                </a:ext>
              </a:extLst>
            </p:cNvPr>
            <p:cNvSpPr>
              <a:spLocks noChangeAspect="1" noChangeArrowheads="1" noTextEdit="1"/>
            </p:cNvSpPr>
            <p:nvPr/>
          </p:nvSpPr>
          <p:spPr bwMode="auto">
            <a:xfrm>
              <a:off x="4241800" y="2827338"/>
              <a:ext cx="3708400" cy="12033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1" name="Freeform 5">
              <a:extLst>
                <a:ext uri="{FF2B5EF4-FFF2-40B4-BE49-F238E27FC236}">
                  <a16:creationId xmlns:a16="http://schemas.microsoft.com/office/drawing/2014/main" id="{8A7FF03B-6691-4E45-B380-F53366FB4668}"/>
                </a:ext>
              </a:extLst>
            </p:cNvPr>
            <p:cNvSpPr>
              <a:spLocks/>
            </p:cNvSpPr>
            <p:nvPr/>
          </p:nvSpPr>
          <p:spPr bwMode="auto">
            <a:xfrm>
              <a:off x="4244975" y="3127376"/>
              <a:ext cx="520700" cy="604838"/>
            </a:xfrm>
            <a:custGeom>
              <a:avLst/>
              <a:gdLst>
                <a:gd name="T0" fmla="*/ 0 w 328"/>
                <a:gd name="T1" fmla="*/ 0 h 381"/>
                <a:gd name="T2" fmla="*/ 0 w 328"/>
                <a:gd name="T3" fmla="*/ 381 h 381"/>
                <a:gd name="T4" fmla="*/ 328 w 328"/>
                <a:gd name="T5" fmla="*/ 190 h 381"/>
                <a:gd name="T6" fmla="*/ 0 w 328"/>
                <a:gd name="T7" fmla="*/ 0 h 3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28" h="381">
                  <a:moveTo>
                    <a:pt x="0" y="0"/>
                  </a:moveTo>
                  <a:lnTo>
                    <a:pt x="0" y="381"/>
                  </a:lnTo>
                  <a:lnTo>
                    <a:pt x="328" y="19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D1C2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2" name="Freeform 6">
              <a:extLst>
                <a:ext uri="{FF2B5EF4-FFF2-40B4-BE49-F238E27FC236}">
                  <a16:creationId xmlns:a16="http://schemas.microsoft.com/office/drawing/2014/main" id="{B15437D4-975F-48F9-895A-1AE80CF06B1C}"/>
                </a:ext>
              </a:extLst>
            </p:cNvPr>
            <p:cNvSpPr>
              <a:spLocks/>
            </p:cNvSpPr>
            <p:nvPr/>
          </p:nvSpPr>
          <p:spPr bwMode="auto">
            <a:xfrm>
              <a:off x="4765675" y="3127376"/>
              <a:ext cx="520700" cy="604838"/>
            </a:xfrm>
            <a:custGeom>
              <a:avLst/>
              <a:gdLst>
                <a:gd name="T0" fmla="*/ 0 w 328"/>
                <a:gd name="T1" fmla="*/ 190 h 381"/>
                <a:gd name="T2" fmla="*/ 328 w 328"/>
                <a:gd name="T3" fmla="*/ 381 h 381"/>
                <a:gd name="T4" fmla="*/ 328 w 328"/>
                <a:gd name="T5" fmla="*/ 0 h 381"/>
                <a:gd name="T6" fmla="*/ 0 w 328"/>
                <a:gd name="T7" fmla="*/ 190 h 3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28" h="381">
                  <a:moveTo>
                    <a:pt x="0" y="190"/>
                  </a:moveTo>
                  <a:lnTo>
                    <a:pt x="328" y="381"/>
                  </a:lnTo>
                  <a:lnTo>
                    <a:pt x="328" y="0"/>
                  </a:lnTo>
                  <a:lnTo>
                    <a:pt x="0" y="190"/>
                  </a:lnTo>
                  <a:close/>
                </a:path>
              </a:pathLst>
            </a:custGeom>
            <a:solidFill>
              <a:srgbClr val="ED1C2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3" name="Freeform 7">
              <a:extLst>
                <a:ext uri="{FF2B5EF4-FFF2-40B4-BE49-F238E27FC236}">
                  <a16:creationId xmlns:a16="http://schemas.microsoft.com/office/drawing/2014/main" id="{8D420602-AE08-4A09-A9B5-1B817EF9E844}"/>
                </a:ext>
              </a:extLst>
            </p:cNvPr>
            <p:cNvSpPr>
              <a:spLocks/>
            </p:cNvSpPr>
            <p:nvPr/>
          </p:nvSpPr>
          <p:spPr bwMode="auto">
            <a:xfrm>
              <a:off x="4244975" y="3429001"/>
              <a:ext cx="520700" cy="604838"/>
            </a:xfrm>
            <a:custGeom>
              <a:avLst/>
              <a:gdLst>
                <a:gd name="T0" fmla="*/ 0 w 328"/>
                <a:gd name="T1" fmla="*/ 191 h 381"/>
                <a:gd name="T2" fmla="*/ 328 w 328"/>
                <a:gd name="T3" fmla="*/ 381 h 381"/>
                <a:gd name="T4" fmla="*/ 328 w 328"/>
                <a:gd name="T5" fmla="*/ 0 h 381"/>
                <a:gd name="T6" fmla="*/ 0 w 328"/>
                <a:gd name="T7" fmla="*/ 191 h 3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28" h="381">
                  <a:moveTo>
                    <a:pt x="0" y="191"/>
                  </a:moveTo>
                  <a:lnTo>
                    <a:pt x="328" y="381"/>
                  </a:lnTo>
                  <a:lnTo>
                    <a:pt x="328" y="0"/>
                  </a:lnTo>
                  <a:lnTo>
                    <a:pt x="0" y="191"/>
                  </a:lnTo>
                  <a:close/>
                </a:path>
              </a:pathLst>
            </a:custGeom>
            <a:solidFill>
              <a:srgbClr val="D719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4" name="Freeform 8">
              <a:extLst>
                <a:ext uri="{FF2B5EF4-FFF2-40B4-BE49-F238E27FC236}">
                  <a16:creationId xmlns:a16="http://schemas.microsoft.com/office/drawing/2014/main" id="{3A386C5E-6F11-4B4D-93DF-750FAD73987D}"/>
                </a:ext>
              </a:extLst>
            </p:cNvPr>
            <p:cNvSpPr>
              <a:spLocks/>
            </p:cNvSpPr>
            <p:nvPr/>
          </p:nvSpPr>
          <p:spPr bwMode="auto">
            <a:xfrm>
              <a:off x="4765675" y="3429001"/>
              <a:ext cx="520700" cy="604838"/>
            </a:xfrm>
            <a:custGeom>
              <a:avLst/>
              <a:gdLst>
                <a:gd name="T0" fmla="*/ 0 w 328"/>
                <a:gd name="T1" fmla="*/ 381 h 381"/>
                <a:gd name="T2" fmla="*/ 328 w 328"/>
                <a:gd name="T3" fmla="*/ 191 h 381"/>
                <a:gd name="T4" fmla="*/ 0 w 328"/>
                <a:gd name="T5" fmla="*/ 0 h 381"/>
                <a:gd name="T6" fmla="*/ 0 w 328"/>
                <a:gd name="T7" fmla="*/ 381 h 3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28" h="381">
                  <a:moveTo>
                    <a:pt x="0" y="381"/>
                  </a:moveTo>
                  <a:lnTo>
                    <a:pt x="328" y="191"/>
                  </a:lnTo>
                  <a:lnTo>
                    <a:pt x="0" y="0"/>
                  </a:lnTo>
                  <a:lnTo>
                    <a:pt x="0" y="381"/>
                  </a:lnTo>
                  <a:close/>
                </a:path>
              </a:pathLst>
            </a:custGeom>
            <a:solidFill>
              <a:srgbClr val="D719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5" name="Freeform 9">
              <a:extLst>
                <a:ext uri="{FF2B5EF4-FFF2-40B4-BE49-F238E27FC236}">
                  <a16:creationId xmlns:a16="http://schemas.microsoft.com/office/drawing/2014/main" id="{1AC9B579-A39C-483A-BA66-AED5046AB0E5}"/>
                </a:ext>
              </a:extLst>
            </p:cNvPr>
            <p:cNvSpPr>
              <a:spLocks/>
            </p:cNvSpPr>
            <p:nvPr/>
          </p:nvSpPr>
          <p:spPr bwMode="auto">
            <a:xfrm>
              <a:off x="4244975" y="2827338"/>
              <a:ext cx="520700" cy="601663"/>
            </a:xfrm>
            <a:custGeom>
              <a:avLst/>
              <a:gdLst>
                <a:gd name="T0" fmla="*/ 0 w 328"/>
                <a:gd name="T1" fmla="*/ 189 h 379"/>
                <a:gd name="T2" fmla="*/ 328 w 328"/>
                <a:gd name="T3" fmla="*/ 379 h 379"/>
                <a:gd name="T4" fmla="*/ 328 w 328"/>
                <a:gd name="T5" fmla="*/ 0 h 379"/>
                <a:gd name="T6" fmla="*/ 0 w 328"/>
                <a:gd name="T7" fmla="*/ 189 h 3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28" h="379">
                  <a:moveTo>
                    <a:pt x="0" y="189"/>
                  </a:moveTo>
                  <a:lnTo>
                    <a:pt x="328" y="379"/>
                  </a:lnTo>
                  <a:lnTo>
                    <a:pt x="328" y="0"/>
                  </a:lnTo>
                  <a:lnTo>
                    <a:pt x="0" y="189"/>
                  </a:lnTo>
                  <a:close/>
                </a:path>
              </a:pathLst>
            </a:custGeom>
            <a:solidFill>
              <a:srgbClr val="EF41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6" name="Freeform 10">
              <a:extLst>
                <a:ext uri="{FF2B5EF4-FFF2-40B4-BE49-F238E27FC236}">
                  <a16:creationId xmlns:a16="http://schemas.microsoft.com/office/drawing/2014/main" id="{0FA58720-5C52-420A-B5F5-32D03665F3E9}"/>
                </a:ext>
              </a:extLst>
            </p:cNvPr>
            <p:cNvSpPr>
              <a:spLocks/>
            </p:cNvSpPr>
            <p:nvPr/>
          </p:nvSpPr>
          <p:spPr bwMode="auto">
            <a:xfrm>
              <a:off x="4765675" y="2827338"/>
              <a:ext cx="520700" cy="601663"/>
            </a:xfrm>
            <a:custGeom>
              <a:avLst/>
              <a:gdLst>
                <a:gd name="T0" fmla="*/ 0 w 328"/>
                <a:gd name="T1" fmla="*/ 0 h 379"/>
                <a:gd name="T2" fmla="*/ 0 w 328"/>
                <a:gd name="T3" fmla="*/ 379 h 379"/>
                <a:gd name="T4" fmla="*/ 328 w 328"/>
                <a:gd name="T5" fmla="*/ 189 h 379"/>
                <a:gd name="T6" fmla="*/ 0 w 328"/>
                <a:gd name="T7" fmla="*/ 0 h 3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28" h="379">
                  <a:moveTo>
                    <a:pt x="0" y="0"/>
                  </a:moveTo>
                  <a:lnTo>
                    <a:pt x="0" y="379"/>
                  </a:lnTo>
                  <a:lnTo>
                    <a:pt x="328" y="18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F41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7" name="Freeform 11">
              <a:extLst>
                <a:ext uri="{FF2B5EF4-FFF2-40B4-BE49-F238E27FC236}">
                  <a16:creationId xmlns:a16="http://schemas.microsoft.com/office/drawing/2014/main" id="{36BFDA60-8E91-46A3-9F6C-5A4B9EB0C74E}"/>
                </a:ext>
              </a:extLst>
            </p:cNvPr>
            <p:cNvSpPr>
              <a:spLocks/>
            </p:cNvSpPr>
            <p:nvPr/>
          </p:nvSpPr>
          <p:spPr bwMode="auto">
            <a:xfrm>
              <a:off x="4465638" y="3082926"/>
              <a:ext cx="600075" cy="695325"/>
            </a:xfrm>
            <a:custGeom>
              <a:avLst/>
              <a:gdLst>
                <a:gd name="T0" fmla="*/ 378 w 378"/>
                <a:gd name="T1" fmla="*/ 329 h 438"/>
                <a:gd name="T2" fmla="*/ 189 w 378"/>
                <a:gd name="T3" fmla="*/ 438 h 438"/>
                <a:gd name="T4" fmla="*/ 0 w 378"/>
                <a:gd name="T5" fmla="*/ 329 h 438"/>
                <a:gd name="T6" fmla="*/ 0 w 378"/>
                <a:gd name="T7" fmla="*/ 109 h 438"/>
                <a:gd name="T8" fmla="*/ 189 w 378"/>
                <a:gd name="T9" fmla="*/ 0 h 438"/>
                <a:gd name="T10" fmla="*/ 378 w 378"/>
                <a:gd name="T11" fmla="*/ 109 h 438"/>
                <a:gd name="T12" fmla="*/ 378 w 378"/>
                <a:gd name="T13" fmla="*/ 329 h 4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78" h="438">
                  <a:moveTo>
                    <a:pt x="378" y="329"/>
                  </a:moveTo>
                  <a:lnTo>
                    <a:pt x="189" y="438"/>
                  </a:lnTo>
                  <a:lnTo>
                    <a:pt x="0" y="329"/>
                  </a:lnTo>
                  <a:lnTo>
                    <a:pt x="0" y="109"/>
                  </a:lnTo>
                  <a:lnTo>
                    <a:pt x="189" y="0"/>
                  </a:lnTo>
                  <a:lnTo>
                    <a:pt x="378" y="109"/>
                  </a:lnTo>
                  <a:lnTo>
                    <a:pt x="378" y="32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8" name="Freeform 12">
              <a:extLst>
                <a:ext uri="{FF2B5EF4-FFF2-40B4-BE49-F238E27FC236}">
                  <a16:creationId xmlns:a16="http://schemas.microsoft.com/office/drawing/2014/main" id="{48D6784C-81DA-45E7-9692-E2A299632C79}"/>
                </a:ext>
              </a:extLst>
            </p:cNvPr>
            <p:cNvSpPr>
              <a:spLocks/>
            </p:cNvSpPr>
            <p:nvPr/>
          </p:nvSpPr>
          <p:spPr bwMode="auto">
            <a:xfrm>
              <a:off x="4495800" y="3279776"/>
              <a:ext cx="269875" cy="461963"/>
            </a:xfrm>
            <a:custGeom>
              <a:avLst/>
              <a:gdLst>
                <a:gd name="T0" fmla="*/ 0 w 170"/>
                <a:gd name="T1" fmla="*/ 0 h 291"/>
                <a:gd name="T2" fmla="*/ 0 w 170"/>
                <a:gd name="T3" fmla="*/ 194 h 291"/>
                <a:gd name="T4" fmla="*/ 170 w 170"/>
                <a:gd name="T5" fmla="*/ 291 h 291"/>
                <a:gd name="T6" fmla="*/ 170 w 170"/>
                <a:gd name="T7" fmla="*/ 98 h 291"/>
                <a:gd name="T8" fmla="*/ 0 w 170"/>
                <a:gd name="T9" fmla="*/ 0 h 2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0" h="291">
                  <a:moveTo>
                    <a:pt x="0" y="0"/>
                  </a:moveTo>
                  <a:lnTo>
                    <a:pt x="0" y="194"/>
                  </a:lnTo>
                  <a:lnTo>
                    <a:pt x="170" y="291"/>
                  </a:lnTo>
                  <a:lnTo>
                    <a:pt x="170" y="9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F41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9" name="Freeform 13">
              <a:extLst>
                <a:ext uri="{FF2B5EF4-FFF2-40B4-BE49-F238E27FC236}">
                  <a16:creationId xmlns:a16="http://schemas.microsoft.com/office/drawing/2014/main" id="{729D4866-9E34-4716-8708-337BEA1ECE3B}"/>
                </a:ext>
              </a:extLst>
            </p:cNvPr>
            <p:cNvSpPr>
              <a:spLocks/>
            </p:cNvSpPr>
            <p:nvPr/>
          </p:nvSpPr>
          <p:spPr bwMode="auto">
            <a:xfrm>
              <a:off x="4765675" y="3279776"/>
              <a:ext cx="269875" cy="461963"/>
            </a:xfrm>
            <a:custGeom>
              <a:avLst/>
              <a:gdLst>
                <a:gd name="T0" fmla="*/ 0 w 170"/>
                <a:gd name="T1" fmla="*/ 98 h 291"/>
                <a:gd name="T2" fmla="*/ 0 w 170"/>
                <a:gd name="T3" fmla="*/ 291 h 291"/>
                <a:gd name="T4" fmla="*/ 170 w 170"/>
                <a:gd name="T5" fmla="*/ 194 h 291"/>
                <a:gd name="T6" fmla="*/ 170 w 170"/>
                <a:gd name="T7" fmla="*/ 0 h 291"/>
                <a:gd name="T8" fmla="*/ 0 w 170"/>
                <a:gd name="T9" fmla="*/ 98 h 2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0" h="291">
                  <a:moveTo>
                    <a:pt x="0" y="98"/>
                  </a:moveTo>
                  <a:lnTo>
                    <a:pt x="0" y="291"/>
                  </a:lnTo>
                  <a:lnTo>
                    <a:pt x="170" y="194"/>
                  </a:lnTo>
                  <a:lnTo>
                    <a:pt x="170" y="0"/>
                  </a:lnTo>
                  <a:lnTo>
                    <a:pt x="0" y="98"/>
                  </a:lnTo>
                  <a:close/>
                </a:path>
              </a:pathLst>
            </a:custGeom>
            <a:solidFill>
              <a:srgbClr val="D719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0" name="Freeform 14">
              <a:extLst>
                <a:ext uri="{FF2B5EF4-FFF2-40B4-BE49-F238E27FC236}">
                  <a16:creationId xmlns:a16="http://schemas.microsoft.com/office/drawing/2014/main" id="{EA2BABA2-9328-4BE4-B54C-A0789A0A279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448300" y="3109913"/>
              <a:ext cx="2501900" cy="644525"/>
            </a:xfrm>
            <a:custGeom>
              <a:avLst/>
              <a:gdLst>
                <a:gd name="T0" fmla="*/ 729 w 826"/>
                <a:gd name="T1" fmla="*/ 142 h 212"/>
                <a:gd name="T2" fmla="*/ 702 w 826"/>
                <a:gd name="T3" fmla="*/ 123 h 212"/>
                <a:gd name="T4" fmla="*/ 713 w 826"/>
                <a:gd name="T5" fmla="*/ 50 h 212"/>
                <a:gd name="T6" fmla="*/ 299 w 826"/>
                <a:gd name="T7" fmla="*/ 0 h 212"/>
                <a:gd name="T8" fmla="*/ 268 w 826"/>
                <a:gd name="T9" fmla="*/ 142 h 212"/>
                <a:gd name="T10" fmla="*/ 282 w 826"/>
                <a:gd name="T11" fmla="*/ 119 h 212"/>
                <a:gd name="T12" fmla="*/ 288 w 826"/>
                <a:gd name="T13" fmla="*/ 66 h 212"/>
                <a:gd name="T14" fmla="*/ 138 w 826"/>
                <a:gd name="T15" fmla="*/ 98 h 212"/>
                <a:gd name="T16" fmla="*/ 110 w 826"/>
                <a:gd name="T17" fmla="*/ 91 h 212"/>
                <a:gd name="T18" fmla="*/ 181 w 826"/>
                <a:gd name="T19" fmla="*/ 63 h 212"/>
                <a:gd name="T20" fmla="*/ 574 w 826"/>
                <a:gd name="T21" fmla="*/ 141 h 212"/>
                <a:gd name="T22" fmla="*/ 656 w 826"/>
                <a:gd name="T23" fmla="*/ 107 h 212"/>
                <a:gd name="T24" fmla="*/ 609 w 826"/>
                <a:gd name="T25" fmla="*/ 50 h 212"/>
                <a:gd name="T26" fmla="*/ 91 w 826"/>
                <a:gd name="T27" fmla="*/ 18 h 212"/>
                <a:gd name="T28" fmla="*/ 76 w 826"/>
                <a:gd name="T29" fmla="*/ 58 h 212"/>
                <a:gd name="T30" fmla="*/ 76 w 826"/>
                <a:gd name="T31" fmla="*/ 58 h 212"/>
                <a:gd name="T32" fmla="*/ 540 w 826"/>
                <a:gd name="T33" fmla="*/ 40 h 212"/>
                <a:gd name="T34" fmla="*/ 523 w 826"/>
                <a:gd name="T35" fmla="*/ 136 h 212"/>
                <a:gd name="T36" fmla="*/ 351 w 826"/>
                <a:gd name="T37" fmla="*/ 50 h 212"/>
                <a:gd name="T38" fmla="*/ 375 w 826"/>
                <a:gd name="T39" fmla="*/ 9 h 212"/>
                <a:gd name="T40" fmla="*/ 455 w 826"/>
                <a:gd name="T41" fmla="*/ 110 h 212"/>
                <a:gd name="T42" fmla="*/ 144 w 826"/>
                <a:gd name="T43" fmla="*/ 178 h 212"/>
                <a:gd name="T44" fmla="*/ 93 w 826"/>
                <a:gd name="T45" fmla="*/ 211 h 212"/>
                <a:gd name="T46" fmla="*/ 96 w 826"/>
                <a:gd name="T47" fmla="*/ 208 h 212"/>
                <a:gd name="T48" fmla="*/ 92 w 826"/>
                <a:gd name="T49" fmla="*/ 184 h 212"/>
                <a:gd name="T50" fmla="*/ 164 w 826"/>
                <a:gd name="T51" fmla="*/ 180 h 212"/>
                <a:gd name="T52" fmla="*/ 177 w 826"/>
                <a:gd name="T53" fmla="*/ 184 h 212"/>
                <a:gd name="T54" fmla="*/ 23 w 826"/>
                <a:gd name="T55" fmla="*/ 186 h 212"/>
                <a:gd name="T56" fmla="*/ 43 w 826"/>
                <a:gd name="T57" fmla="*/ 193 h 212"/>
                <a:gd name="T58" fmla="*/ 403 w 826"/>
                <a:gd name="T59" fmla="*/ 165 h 212"/>
                <a:gd name="T60" fmla="*/ 332 w 826"/>
                <a:gd name="T61" fmla="*/ 180 h 212"/>
                <a:gd name="T62" fmla="*/ 344 w 826"/>
                <a:gd name="T63" fmla="*/ 184 h 212"/>
                <a:gd name="T64" fmla="*/ 66 w 826"/>
                <a:gd name="T65" fmla="*/ 182 h 212"/>
                <a:gd name="T66" fmla="*/ 63 w 826"/>
                <a:gd name="T67" fmla="*/ 208 h 212"/>
                <a:gd name="T68" fmla="*/ 552 w 826"/>
                <a:gd name="T69" fmla="*/ 206 h 212"/>
                <a:gd name="T70" fmla="*/ 547 w 826"/>
                <a:gd name="T71" fmla="*/ 170 h 212"/>
                <a:gd name="T72" fmla="*/ 524 w 826"/>
                <a:gd name="T73" fmla="*/ 197 h 212"/>
                <a:gd name="T74" fmla="*/ 4 w 826"/>
                <a:gd name="T75" fmla="*/ 212 h 212"/>
                <a:gd name="T76" fmla="*/ 487 w 826"/>
                <a:gd name="T77" fmla="*/ 212 h 212"/>
                <a:gd name="T78" fmla="*/ 301 w 826"/>
                <a:gd name="T79" fmla="*/ 179 h 212"/>
                <a:gd name="T80" fmla="*/ 306 w 826"/>
                <a:gd name="T81" fmla="*/ 207 h 212"/>
                <a:gd name="T82" fmla="*/ 283 w 826"/>
                <a:gd name="T83" fmla="*/ 200 h 212"/>
                <a:gd name="T84" fmla="*/ 449 w 826"/>
                <a:gd name="T85" fmla="*/ 166 h 212"/>
                <a:gd name="T86" fmla="*/ 241 w 826"/>
                <a:gd name="T87" fmla="*/ 182 h 212"/>
                <a:gd name="T88" fmla="*/ 237 w 826"/>
                <a:gd name="T89" fmla="*/ 208 h 212"/>
                <a:gd name="T90" fmla="*/ 222 w 826"/>
                <a:gd name="T91" fmla="*/ 191 h 212"/>
                <a:gd name="T92" fmla="*/ 208 w 826"/>
                <a:gd name="T93" fmla="*/ 192 h 212"/>
                <a:gd name="T94" fmla="*/ 218 w 826"/>
                <a:gd name="T95" fmla="*/ 209 h 212"/>
                <a:gd name="T96" fmla="*/ 203 w 826"/>
                <a:gd name="T97" fmla="*/ 208 h 212"/>
                <a:gd name="T98" fmla="*/ 386 w 826"/>
                <a:gd name="T99" fmla="*/ 181 h 212"/>
                <a:gd name="T100" fmla="*/ 370 w 826"/>
                <a:gd name="T101" fmla="*/ 193 h 212"/>
                <a:gd name="T102" fmla="*/ 387 w 826"/>
                <a:gd name="T103" fmla="*/ 211 h 212"/>
                <a:gd name="T104" fmla="*/ 368 w 826"/>
                <a:gd name="T105" fmla="*/ 207 h 212"/>
                <a:gd name="T106" fmla="*/ 802 w 826"/>
                <a:gd name="T107" fmla="*/ 6 h 212"/>
                <a:gd name="T108" fmla="*/ 824 w 826"/>
                <a:gd name="T109" fmla="*/ 38 h 212"/>
                <a:gd name="T110" fmla="*/ 783 w 826"/>
                <a:gd name="T111" fmla="*/ 20 h 212"/>
                <a:gd name="T112" fmla="*/ 813 w 826"/>
                <a:gd name="T113" fmla="*/ 20 h 212"/>
                <a:gd name="T114" fmla="*/ 807 w 826"/>
                <a:gd name="T115" fmla="*/ 32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826" h="212">
                  <a:moveTo>
                    <a:pt x="763" y="54"/>
                  </a:moveTo>
                  <a:cubicBezTo>
                    <a:pt x="759" y="49"/>
                    <a:pt x="754" y="46"/>
                    <a:pt x="748" y="43"/>
                  </a:cubicBezTo>
                  <a:cubicBezTo>
                    <a:pt x="742" y="40"/>
                    <a:pt x="735" y="39"/>
                    <a:pt x="728" y="39"/>
                  </a:cubicBezTo>
                  <a:cubicBezTo>
                    <a:pt x="721" y="39"/>
                    <a:pt x="715" y="40"/>
                    <a:pt x="709" y="43"/>
                  </a:cubicBezTo>
                  <a:cubicBezTo>
                    <a:pt x="703" y="45"/>
                    <a:pt x="698" y="49"/>
                    <a:pt x="693" y="54"/>
                  </a:cubicBezTo>
                  <a:cubicBezTo>
                    <a:pt x="689" y="59"/>
                    <a:pt x="685" y="64"/>
                    <a:pt x="683" y="70"/>
                  </a:cubicBezTo>
                  <a:cubicBezTo>
                    <a:pt x="680" y="76"/>
                    <a:pt x="679" y="83"/>
                    <a:pt x="679" y="90"/>
                  </a:cubicBezTo>
                  <a:cubicBezTo>
                    <a:pt x="679" y="97"/>
                    <a:pt x="680" y="104"/>
                    <a:pt x="683" y="110"/>
                  </a:cubicBezTo>
                  <a:cubicBezTo>
                    <a:pt x="685" y="117"/>
                    <a:pt x="689" y="122"/>
                    <a:pt x="693" y="127"/>
                  </a:cubicBezTo>
                  <a:cubicBezTo>
                    <a:pt x="698" y="132"/>
                    <a:pt x="703" y="136"/>
                    <a:pt x="709" y="138"/>
                  </a:cubicBezTo>
                  <a:cubicBezTo>
                    <a:pt x="715" y="141"/>
                    <a:pt x="722" y="142"/>
                    <a:pt x="729" y="142"/>
                  </a:cubicBezTo>
                  <a:cubicBezTo>
                    <a:pt x="733" y="142"/>
                    <a:pt x="738" y="142"/>
                    <a:pt x="742" y="141"/>
                  </a:cubicBezTo>
                  <a:cubicBezTo>
                    <a:pt x="747" y="139"/>
                    <a:pt x="751" y="138"/>
                    <a:pt x="754" y="136"/>
                  </a:cubicBezTo>
                  <a:cubicBezTo>
                    <a:pt x="758" y="133"/>
                    <a:pt x="761" y="131"/>
                    <a:pt x="764" y="128"/>
                  </a:cubicBezTo>
                  <a:cubicBezTo>
                    <a:pt x="767" y="125"/>
                    <a:pt x="769" y="121"/>
                    <a:pt x="770" y="118"/>
                  </a:cubicBezTo>
                  <a:cubicBezTo>
                    <a:pt x="762" y="116"/>
                    <a:pt x="762" y="116"/>
                    <a:pt x="762" y="116"/>
                  </a:cubicBezTo>
                  <a:cubicBezTo>
                    <a:pt x="760" y="118"/>
                    <a:pt x="759" y="121"/>
                    <a:pt x="756" y="123"/>
                  </a:cubicBezTo>
                  <a:cubicBezTo>
                    <a:pt x="754" y="126"/>
                    <a:pt x="752" y="128"/>
                    <a:pt x="749" y="129"/>
                  </a:cubicBezTo>
                  <a:cubicBezTo>
                    <a:pt x="746" y="131"/>
                    <a:pt x="743" y="132"/>
                    <a:pt x="739" y="133"/>
                  </a:cubicBezTo>
                  <a:cubicBezTo>
                    <a:pt x="736" y="134"/>
                    <a:pt x="733" y="135"/>
                    <a:pt x="729" y="135"/>
                  </a:cubicBezTo>
                  <a:cubicBezTo>
                    <a:pt x="724" y="135"/>
                    <a:pt x="719" y="134"/>
                    <a:pt x="714" y="132"/>
                  </a:cubicBezTo>
                  <a:cubicBezTo>
                    <a:pt x="710" y="130"/>
                    <a:pt x="706" y="127"/>
                    <a:pt x="702" y="123"/>
                  </a:cubicBezTo>
                  <a:cubicBezTo>
                    <a:pt x="699" y="120"/>
                    <a:pt x="696" y="115"/>
                    <a:pt x="693" y="110"/>
                  </a:cubicBezTo>
                  <a:cubicBezTo>
                    <a:pt x="691" y="105"/>
                    <a:pt x="690" y="100"/>
                    <a:pt x="689" y="94"/>
                  </a:cubicBezTo>
                  <a:cubicBezTo>
                    <a:pt x="777" y="94"/>
                    <a:pt x="777" y="94"/>
                    <a:pt x="777" y="94"/>
                  </a:cubicBezTo>
                  <a:cubicBezTo>
                    <a:pt x="777" y="94"/>
                    <a:pt x="777" y="93"/>
                    <a:pt x="777" y="93"/>
                  </a:cubicBezTo>
                  <a:cubicBezTo>
                    <a:pt x="777" y="90"/>
                    <a:pt x="777" y="90"/>
                    <a:pt x="777" y="90"/>
                  </a:cubicBezTo>
                  <a:cubicBezTo>
                    <a:pt x="777" y="83"/>
                    <a:pt x="776" y="77"/>
                    <a:pt x="774" y="70"/>
                  </a:cubicBezTo>
                  <a:cubicBezTo>
                    <a:pt x="771" y="64"/>
                    <a:pt x="768" y="59"/>
                    <a:pt x="763" y="54"/>
                  </a:cubicBezTo>
                  <a:close/>
                  <a:moveTo>
                    <a:pt x="689" y="87"/>
                  </a:moveTo>
                  <a:cubicBezTo>
                    <a:pt x="689" y="81"/>
                    <a:pt x="691" y="76"/>
                    <a:pt x="693" y="71"/>
                  </a:cubicBezTo>
                  <a:cubicBezTo>
                    <a:pt x="695" y="66"/>
                    <a:pt x="698" y="61"/>
                    <a:pt x="701" y="58"/>
                  </a:cubicBezTo>
                  <a:cubicBezTo>
                    <a:pt x="705" y="54"/>
                    <a:pt x="709" y="52"/>
                    <a:pt x="713" y="50"/>
                  </a:cubicBezTo>
                  <a:cubicBezTo>
                    <a:pt x="718" y="48"/>
                    <a:pt x="723" y="47"/>
                    <a:pt x="728" y="47"/>
                  </a:cubicBezTo>
                  <a:cubicBezTo>
                    <a:pt x="734" y="47"/>
                    <a:pt x="739" y="48"/>
                    <a:pt x="743" y="50"/>
                  </a:cubicBezTo>
                  <a:cubicBezTo>
                    <a:pt x="748" y="52"/>
                    <a:pt x="752" y="54"/>
                    <a:pt x="755" y="58"/>
                  </a:cubicBezTo>
                  <a:cubicBezTo>
                    <a:pt x="759" y="61"/>
                    <a:pt x="762" y="66"/>
                    <a:pt x="764" y="70"/>
                  </a:cubicBezTo>
                  <a:cubicBezTo>
                    <a:pt x="766" y="75"/>
                    <a:pt x="768" y="81"/>
                    <a:pt x="768" y="87"/>
                  </a:cubicBezTo>
                  <a:lnTo>
                    <a:pt x="689" y="87"/>
                  </a:lnTo>
                  <a:close/>
                  <a:moveTo>
                    <a:pt x="331" y="119"/>
                  </a:moveTo>
                  <a:cubicBezTo>
                    <a:pt x="329" y="118"/>
                    <a:pt x="327" y="118"/>
                    <a:pt x="326" y="117"/>
                  </a:cubicBezTo>
                  <a:cubicBezTo>
                    <a:pt x="325" y="116"/>
                    <a:pt x="325" y="114"/>
                    <a:pt x="325" y="111"/>
                  </a:cubicBezTo>
                  <a:cubicBezTo>
                    <a:pt x="325" y="0"/>
                    <a:pt x="325" y="0"/>
                    <a:pt x="325" y="0"/>
                  </a:cubicBezTo>
                  <a:cubicBezTo>
                    <a:pt x="299" y="0"/>
                    <a:pt x="299" y="0"/>
                    <a:pt x="299" y="0"/>
                  </a:cubicBezTo>
                  <a:cubicBezTo>
                    <a:pt x="299" y="57"/>
                    <a:pt x="299" y="57"/>
                    <a:pt x="299" y="57"/>
                  </a:cubicBezTo>
                  <a:cubicBezTo>
                    <a:pt x="296" y="52"/>
                    <a:pt x="291" y="47"/>
                    <a:pt x="285" y="43"/>
                  </a:cubicBezTo>
                  <a:cubicBezTo>
                    <a:pt x="279" y="40"/>
                    <a:pt x="272" y="38"/>
                    <a:pt x="265" y="38"/>
                  </a:cubicBezTo>
                  <a:cubicBezTo>
                    <a:pt x="258" y="38"/>
                    <a:pt x="252" y="39"/>
                    <a:pt x="247" y="42"/>
                  </a:cubicBezTo>
                  <a:cubicBezTo>
                    <a:pt x="241" y="45"/>
                    <a:pt x="237" y="48"/>
                    <a:pt x="233" y="53"/>
                  </a:cubicBezTo>
                  <a:cubicBezTo>
                    <a:pt x="229" y="58"/>
                    <a:pt x="226" y="63"/>
                    <a:pt x="223" y="70"/>
                  </a:cubicBezTo>
                  <a:cubicBezTo>
                    <a:pt x="221" y="76"/>
                    <a:pt x="220" y="83"/>
                    <a:pt x="220" y="90"/>
                  </a:cubicBezTo>
                  <a:cubicBezTo>
                    <a:pt x="220" y="97"/>
                    <a:pt x="221" y="104"/>
                    <a:pt x="223" y="111"/>
                  </a:cubicBezTo>
                  <a:cubicBezTo>
                    <a:pt x="226" y="117"/>
                    <a:pt x="229" y="123"/>
                    <a:pt x="233" y="127"/>
                  </a:cubicBezTo>
                  <a:cubicBezTo>
                    <a:pt x="238" y="132"/>
                    <a:pt x="243" y="136"/>
                    <a:pt x="249" y="138"/>
                  </a:cubicBezTo>
                  <a:cubicBezTo>
                    <a:pt x="254" y="141"/>
                    <a:pt x="261" y="142"/>
                    <a:pt x="268" y="142"/>
                  </a:cubicBezTo>
                  <a:cubicBezTo>
                    <a:pt x="275" y="142"/>
                    <a:pt x="281" y="141"/>
                    <a:pt x="288" y="138"/>
                  </a:cubicBezTo>
                  <a:cubicBezTo>
                    <a:pt x="294" y="134"/>
                    <a:pt x="299" y="129"/>
                    <a:pt x="303" y="123"/>
                  </a:cubicBezTo>
                  <a:cubicBezTo>
                    <a:pt x="303" y="129"/>
                    <a:pt x="303" y="129"/>
                    <a:pt x="303" y="129"/>
                  </a:cubicBezTo>
                  <a:cubicBezTo>
                    <a:pt x="304" y="133"/>
                    <a:pt x="305" y="136"/>
                    <a:pt x="308" y="138"/>
                  </a:cubicBezTo>
                  <a:cubicBezTo>
                    <a:pt x="311" y="141"/>
                    <a:pt x="315" y="142"/>
                    <a:pt x="320" y="142"/>
                  </a:cubicBezTo>
                  <a:cubicBezTo>
                    <a:pt x="323" y="142"/>
                    <a:pt x="326" y="141"/>
                    <a:pt x="331" y="141"/>
                  </a:cubicBezTo>
                  <a:lnTo>
                    <a:pt x="331" y="119"/>
                  </a:lnTo>
                  <a:close/>
                  <a:moveTo>
                    <a:pt x="299" y="104"/>
                  </a:moveTo>
                  <a:cubicBezTo>
                    <a:pt x="298" y="106"/>
                    <a:pt x="297" y="108"/>
                    <a:pt x="295" y="110"/>
                  </a:cubicBezTo>
                  <a:cubicBezTo>
                    <a:pt x="293" y="112"/>
                    <a:pt x="291" y="114"/>
                    <a:pt x="289" y="116"/>
                  </a:cubicBezTo>
                  <a:cubicBezTo>
                    <a:pt x="287" y="117"/>
                    <a:pt x="285" y="118"/>
                    <a:pt x="282" y="119"/>
                  </a:cubicBezTo>
                  <a:cubicBezTo>
                    <a:pt x="280" y="120"/>
                    <a:pt x="277" y="121"/>
                    <a:pt x="275" y="121"/>
                  </a:cubicBezTo>
                  <a:cubicBezTo>
                    <a:pt x="270" y="121"/>
                    <a:pt x="267" y="120"/>
                    <a:pt x="263" y="118"/>
                  </a:cubicBezTo>
                  <a:cubicBezTo>
                    <a:pt x="260" y="117"/>
                    <a:pt x="257" y="115"/>
                    <a:pt x="255" y="112"/>
                  </a:cubicBezTo>
                  <a:cubicBezTo>
                    <a:pt x="252" y="109"/>
                    <a:pt x="250" y="106"/>
                    <a:pt x="249" y="102"/>
                  </a:cubicBezTo>
                  <a:cubicBezTo>
                    <a:pt x="247" y="99"/>
                    <a:pt x="247" y="95"/>
                    <a:pt x="247" y="91"/>
                  </a:cubicBezTo>
                  <a:cubicBezTo>
                    <a:pt x="247" y="87"/>
                    <a:pt x="247" y="83"/>
                    <a:pt x="249" y="79"/>
                  </a:cubicBezTo>
                  <a:cubicBezTo>
                    <a:pt x="250" y="75"/>
                    <a:pt x="252" y="72"/>
                    <a:pt x="254" y="69"/>
                  </a:cubicBezTo>
                  <a:cubicBezTo>
                    <a:pt x="256" y="66"/>
                    <a:pt x="259" y="64"/>
                    <a:pt x="262" y="62"/>
                  </a:cubicBezTo>
                  <a:cubicBezTo>
                    <a:pt x="266" y="61"/>
                    <a:pt x="269" y="60"/>
                    <a:pt x="273" y="60"/>
                  </a:cubicBezTo>
                  <a:cubicBezTo>
                    <a:pt x="276" y="60"/>
                    <a:pt x="278" y="60"/>
                    <a:pt x="281" y="61"/>
                  </a:cubicBezTo>
                  <a:cubicBezTo>
                    <a:pt x="283" y="62"/>
                    <a:pt x="286" y="64"/>
                    <a:pt x="288" y="66"/>
                  </a:cubicBezTo>
                  <a:cubicBezTo>
                    <a:pt x="291" y="67"/>
                    <a:pt x="293" y="69"/>
                    <a:pt x="295" y="72"/>
                  </a:cubicBezTo>
                  <a:cubicBezTo>
                    <a:pt x="297" y="74"/>
                    <a:pt x="298" y="77"/>
                    <a:pt x="299" y="80"/>
                  </a:cubicBezTo>
                  <a:lnTo>
                    <a:pt x="299" y="104"/>
                  </a:lnTo>
                  <a:close/>
                  <a:moveTo>
                    <a:pt x="210" y="116"/>
                  </a:moveTo>
                  <a:cubicBezTo>
                    <a:pt x="188" y="110"/>
                    <a:pt x="188" y="110"/>
                    <a:pt x="188" y="110"/>
                  </a:cubicBezTo>
                  <a:cubicBezTo>
                    <a:pt x="187" y="114"/>
                    <a:pt x="183" y="117"/>
                    <a:pt x="179" y="120"/>
                  </a:cubicBezTo>
                  <a:cubicBezTo>
                    <a:pt x="174" y="122"/>
                    <a:pt x="169" y="124"/>
                    <a:pt x="164" y="124"/>
                  </a:cubicBezTo>
                  <a:cubicBezTo>
                    <a:pt x="161" y="124"/>
                    <a:pt x="158" y="123"/>
                    <a:pt x="155" y="122"/>
                  </a:cubicBezTo>
                  <a:cubicBezTo>
                    <a:pt x="152" y="121"/>
                    <a:pt x="149" y="119"/>
                    <a:pt x="146" y="117"/>
                  </a:cubicBezTo>
                  <a:cubicBezTo>
                    <a:pt x="144" y="115"/>
                    <a:pt x="142" y="112"/>
                    <a:pt x="140" y="109"/>
                  </a:cubicBezTo>
                  <a:cubicBezTo>
                    <a:pt x="139" y="106"/>
                    <a:pt x="138" y="102"/>
                    <a:pt x="138" y="98"/>
                  </a:cubicBezTo>
                  <a:cubicBezTo>
                    <a:pt x="216" y="98"/>
                    <a:pt x="216" y="98"/>
                    <a:pt x="216" y="98"/>
                  </a:cubicBezTo>
                  <a:cubicBezTo>
                    <a:pt x="216" y="97"/>
                    <a:pt x="216" y="96"/>
                    <a:pt x="216" y="95"/>
                  </a:cubicBezTo>
                  <a:cubicBezTo>
                    <a:pt x="216" y="93"/>
                    <a:pt x="216" y="91"/>
                    <a:pt x="216" y="90"/>
                  </a:cubicBezTo>
                  <a:cubicBezTo>
                    <a:pt x="216" y="83"/>
                    <a:pt x="215" y="76"/>
                    <a:pt x="213" y="70"/>
                  </a:cubicBezTo>
                  <a:cubicBezTo>
                    <a:pt x="210" y="64"/>
                    <a:pt x="207" y="58"/>
                    <a:pt x="202" y="54"/>
                  </a:cubicBezTo>
                  <a:cubicBezTo>
                    <a:pt x="198" y="49"/>
                    <a:pt x="192" y="45"/>
                    <a:pt x="186" y="42"/>
                  </a:cubicBezTo>
                  <a:cubicBezTo>
                    <a:pt x="179" y="39"/>
                    <a:pt x="172" y="38"/>
                    <a:pt x="164" y="38"/>
                  </a:cubicBezTo>
                  <a:cubicBezTo>
                    <a:pt x="155" y="38"/>
                    <a:pt x="148" y="39"/>
                    <a:pt x="141" y="42"/>
                  </a:cubicBezTo>
                  <a:cubicBezTo>
                    <a:pt x="135" y="45"/>
                    <a:pt x="129" y="49"/>
                    <a:pt x="124" y="54"/>
                  </a:cubicBezTo>
                  <a:cubicBezTo>
                    <a:pt x="120" y="58"/>
                    <a:pt x="116" y="64"/>
                    <a:pt x="114" y="70"/>
                  </a:cubicBezTo>
                  <a:cubicBezTo>
                    <a:pt x="111" y="77"/>
                    <a:pt x="110" y="84"/>
                    <a:pt x="110" y="91"/>
                  </a:cubicBezTo>
                  <a:cubicBezTo>
                    <a:pt x="110" y="98"/>
                    <a:pt x="111" y="104"/>
                    <a:pt x="114" y="111"/>
                  </a:cubicBezTo>
                  <a:cubicBezTo>
                    <a:pt x="116" y="117"/>
                    <a:pt x="120" y="122"/>
                    <a:pt x="125" y="127"/>
                  </a:cubicBezTo>
                  <a:cubicBezTo>
                    <a:pt x="129" y="132"/>
                    <a:pt x="135" y="136"/>
                    <a:pt x="141" y="138"/>
                  </a:cubicBezTo>
                  <a:cubicBezTo>
                    <a:pt x="148" y="141"/>
                    <a:pt x="155" y="142"/>
                    <a:pt x="163" y="142"/>
                  </a:cubicBezTo>
                  <a:cubicBezTo>
                    <a:pt x="175" y="142"/>
                    <a:pt x="184" y="140"/>
                    <a:pt x="193" y="135"/>
                  </a:cubicBezTo>
                  <a:cubicBezTo>
                    <a:pt x="201" y="130"/>
                    <a:pt x="207" y="124"/>
                    <a:pt x="210" y="116"/>
                  </a:cubicBezTo>
                  <a:close/>
                  <a:moveTo>
                    <a:pt x="140" y="71"/>
                  </a:moveTo>
                  <a:cubicBezTo>
                    <a:pt x="141" y="68"/>
                    <a:pt x="143" y="66"/>
                    <a:pt x="145" y="64"/>
                  </a:cubicBezTo>
                  <a:cubicBezTo>
                    <a:pt x="148" y="61"/>
                    <a:pt x="150" y="60"/>
                    <a:pt x="153" y="58"/>
                  </a:cubicBezTo>
                  <a:cubicBezTo>
                    <a:pt x="156" y="57"/>
                    <a:pt x="160" y="57"/>
                    <a:pt x="163" y="57"/>
                  </a:cubicBezTo>
                  <a:cubicBezTo>
                    <a:pt x="170" y="57"/>
                    <a:pt x="176" y="59"/>
                    <a:pt x="181" y="63"/>
                  </a:cubicBezTo>
                  <a:cubicBezTo>
                    <a:pt x="186" y="68"/>
                    <a:pt x="189" y="74"/>
                    <a:pt x="190" y="82"/>
                  </a:cubicBezTo>
                  <a:cubicBezTo>
                    <a:pt x="137" y="82"/>
                    <a:pt x="137" y="82"/>
                    <a:pt x="137" y="82"/>
                  </a:cubicBezTo>
                  <a:cubicBezTo>
                    <a:pt x="137" y="78"/>
                    <a:pt x="138" y="75"/>
                    <a:pt x="140" y="71"/>
                  </a:cubicBezTo>
                  <a:close/>
                  <a:moveTo>
                    <a:pt x="657" y="55"/>
                  </a:moveTo>
                  <a:cubicBezTo>
                    <a:pt x="653" y="50"/>
                    <a:pt x="648" y="46"/>
                    <a:pt x="642" y="43"/>
                  </a:cubicBezTo>
                  <a:cubicBezTo>
                    <a:pt x="636" y="40"/>
                    <a:pt x="630" y="39"/>
                    <a:pt x="623" y="39"/>
                  </a:cubicBezTo>
                  <a:cubicBezTo>
                    <a:pt x="615" y="39"/>
                    <a:pt x="607" y="41"/>
                    <a:pt x="601" y="45"/>
                  </a:cubicBezTo>
                  <a:cubicBezTo>
                    <a:pt x="594" y="50"/>
                    <a:pt x="589" y="55"/>
                    <a:pt x="584" y="62"/>
                  </a:cubicBezTo>
                  <a:cubicBezTo>
                    <a:pt x="584" y="0"/>
                    <a:pt x="584" y="0"/>
                    <a:pt x="584" y="0"/>
                  </a:cubicBezTo>
                  <a:cubicBezTo>
                    <a:pt x="574" y="0"/>
                    <a:pt x="574" y="0"/>
                    <a:pt x="574" y="0"/>
                  </a:cubicBezTo>
                  <a:cubicBezTo>
                    <a:pt x="574" y="141"/>
                    <a:pt x="574" y="141"/>
                    <a:pt x="574" y="141"/>
                  </a:cubicBezTo>
                  <a:cubicBezTo>
                    <a:pt x="583" y="141"/>
                    <a:pt x="583" y="141"/>
                    <a:pt x="583" y="141"/>
                  </a:cubicBezTo>
                  <a:cubicBezTo>
                    <a:pt x="583" y="121"/>
                    <a:pt x="583" y="121"/>
                    <a:pt x="583" y="121"/>
                  </a:cubicBezTo>
                  <a:cubicBezTo>
                    <a:pt x="587" y="127"/>
                    <a:pt x="592" y="132"/>
                    <a:pt x="599" y="136"/>
                  </a:cubicBezTo>
                  <a:cubicBezTo>
                    <a:pt x="606" y="140"/>
                    <a:pt x="613" y="142"/>
                    <a:pt x="621" y="142"/>
                  </a:cubicBezTo>
                  <a:cubicBezTo>
                    <a:pt x="628" y="142"/>
                    <a:pt x="634" y="141"/>
                    <a:pt x="640" y="138"/>
                  </a:cubicBezTo>
                  <a:cubicBezTo>
                    <a:pt x="646" y="135"/>
                    <a:pt x="651" y="132"/>
                    <a:pt x="655" y="127"/>
                  </a:cubicBezTo>
                  <a:cubicBezTo>
                    <a:pt x="659" y="122"/>
                    <a:pt x="663" y="117"/>
                    <a:pt x="665" y="111"/>
                  </a:cubicBezTo>
                  <a:cubicBezTo>
                    <a:pt x="668" y="104"/>
                    <a:pt x="669" y="98"/>
                    <a:pt x="669" y="91"/>
                  </a:cubicBezTo>
                  <a:cubicBezTo>
                    <a:pt x="669" y="84"/>
                    <a:pt x="668" y="78"/>
                    <a:pt x="666" y="72"/>
                  </a:cubicBezTo>
                  <a:cubicBezTo>
                    <a:pt x="664" y="66"/>
                    <a:pt x="661" y="60"/>
                    <a:pt x="657" y="55"/>
                  </a:cubicBezTo>
                  <a:close/>
                  <a:moveTo>
                    <a:pt x="656" y="107"/>
                  </a:moveTo>
                  <a:cubicBezTo>
                    <a:pt x="654" y="112"/>
                    <a:pt x="651" y="116"/>
                    <a:pt x="648" y="120"/>
                  </a:cubicBezTo>
                  <a:cubicBezTo>
                    <a:pt x="644" y="124"/>
                    <a:pt x="640" y="128"/>
                    <a:pt x="635" y="130"/>
                  </a:cubicBezTo>
                  <a:cubicBezTo>
                    <a:pt x="630" y="133"/>
                    <a:pt x="625" y="134"/>
                    <a:pt x="619" y="134"/>
                  </a:cubicBezTo>
                  <a:cubicBezTo>
                    <a:pt x="616" y="134"/>
                    <a:pt x="612" y="133"/>
                    <a:pt x="608" y="132"/>
                  </a:cubicBezTo>
                  <a:cubicBezTo>
                    <a:pt x="604" y="130"/>
                    <a:pt x="600" y="128"/>
                    <a:pt x="597" y="126"/>
                  </a:cubicBezTo>
                  <a:cubicBezTo>
                    <a:pt x="593" y="124"/>
                    <a:pt x="590" y="121"/>
                    <a:pt x="588" y="118"/>
                  </a:cubicBezTo>
                  <a:cubicBezTo>
                    <a:pt x="586" y="114"/>
                    <a:pt x="584" y="111"/>
                    <a:pt x="584" y="107"/>
                  </a:cubicBezTo>
                  <a:cubicBezTo>
                    <a:pt x="584" y="74"/>
                    <a:pt x="584" y="74"/>
                    <a:pt x="584" y="74"/>
                  </a:cubicBezTo>
                  <a:cubicBezTo>
                    <a:pt x="585" y="70"/>
                    <a:pt x="588" y="67"/>
                    <a:pt x="590" y="64"/>
                  </a:cubicBezTo>
                  <a:cubicBezTo>
                    <a:pt x="593" y="61"/>
                    <a:pt x="595" y="58"/>
                    <a:pt x="599" y="55"/>
                  </a:cubicBezTo>
                  <a:cubicBezTo>
                    <a:pt x="602" y="53"/>
                    <a:pt x="605" y="51"/>
                    <a:pt x="609" y="50"/>
                  </a:cubicBezTo>
                  <a:cubicBezTo>
                    <a:pt x="613" y="48"/>
                    <a:pt x="617" y="47"/>
                    <a:pt x="621" y="47"/>
                  </a:cubicBezTo>
                  <a:cubicBezTo>
                    <a:pt x="626" y="47"/>
                    <a:pt x="632" y="49"/>
                    <a:pt x="636" y="51"/>
                  </a:cubicBezTo>
                  <a:cubicBezTo>
                    <a:pt x="641" y="53"/>
                    <a:pt x="645" y="57"/>
                    <a:pt x="648" y="61"/>
                  </a:cubicBezTo>
                  <a:cubicBezTo>
                    <a:pt x="652" y="65"/>
                    <a:pt x="654" y="69"/>
                    <a:pt x="656" y="75"/>
                  </a:cubicBezTo>
                  <a:cubicBezTo>
                    <a:pt x="658" y="80"/>
                    <a:pt x="659" y="85"/>
                    <a:pt x="659" y="91"/>
                  </a:cubicBezTo>
                  <a:cubicBezTo>
                    <a:pt x="659" y="96"/>
                    <a:pt x="658" y="102"/>
                    <a:pt x="656" y="107"/>
                  </a:cubicBezTo>
                  <a:close/>
                  <a:moveTo>
                    <a:pt x="79" y="89"/>
                  </a:moveTo>
                  <a:cubicBezTo>
                    <a:pt x="87" y="86"/>
                    <a:pt x="93" y="81"/>
                    <a:pt x="97" y="73"/>
                  </a:cubicBezTo>
                  <a:cubicBezTo>
                    <a:pt x="101" y="66"/>
                    <a:pt x="104" y="58"/>
                    <a:pt x="104" y="49"/>
                  </a:cubicBezTo>
                  <a:cubicBezTo>
                    <a:pt x="104" y="44"/>
                    <a:pt x="103" y="38"/>
                    <a:pt x="100" y="33"/>
                  </a:cubicBezTo>
                  <a:cubicBezTo>
                    <a:pt x="98" y="27"/>
                    <a:pt x="95" y="23"/>
                    <a:pt x="91" y="18"/>
                  </a:cubicBezTo>
                  <a:cubicBezTo>
                    <a:pt x="88" y="14"/>
                    <a:pt x="83" y="10"/>
                    <a:pt x="78" y="8"/>
                  </a:cubicBezTo>
                  <a:cubicBezTo>
                    <a:pt x="72" y="5"/>
                    <a:pt x="66" y="4"/>
                    <a:pt x="6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141"/>
                    <a:pt x="0" y="141"/>
                    <a:pt x="0" y="141"/>
                  </a:cubicBezTo>
                  <a:cubicBezTo>
                    <a:pt x="26" y="141"/>
                    <a:pt x="26" y="141"/>
                    <a:pt x="26" y="141"/>
                  </a:cubicBezTo>
                  <a:cubicBezTo>
                    <a:pt x="26" y="95"/>
                    <a:pt x="26" y="95"/>
                    <a:pt x="26" y="95"/>
                  </a:cubicBezTo>
                  <a:cubicBezTo>
                    <a:pt x="53" y="95"/>
                    <a:pt x="53" y="95"/>
                    <a:pt x="53" y="95"/>
                  </a:cubicBezTo>
                  <a:cubicBezTo>
                    <a:pt x="80" y="141"/>
                    <a:pt x="80" y="141"/>
                    <a:pt x="80" y="141"/>
                  </a:cubicBezTo>
                  <a:cubicBezTo>
                    <a:pt x="110" y="141"/>
                    <a:pt x="110" y="141"/>
                    <a:pt x="110" y="141"/>
                  </a:cubicBezTo>
                  <a:lnTo>
                    <a:pt x="79" y="89"/>
                  </a:lnTo>
                  <a:close/>
                  <a:moveTo>
                    <a:pt x="76" y="58"/>
                  </a:moveTo>
                  <a:cubicBezTo>
                    <a:pt x="75" y="61"/>
                    <a:pt x="73" y="63"/>
                    <a:pt x="72" y="65"/>
                  </a:cubicBezTo>
                  <a:cubicBezTo>
                    <a:pt x="70" y="67"/>
                    <a:pt x="69" y="69"/>
                    <a:pt x="66" y="70"/>
                  </a:cubicBezTo>
                  <a:cubicBezTo>
                    <a:pt x="64" y="71"/>
                    <a:pt x="62" y="71"/>
                    <a:pt x="60" y="71"/>
                  </a:cubicBezTo>
                  <a:cubicBezTo>
                    <a:pt x="26" y="71"/>
                    <a:pt x="26" y="71"/>
                    <a:pt x="26" y="71"/>
                  </a:cubicBezTo>
                  <a:cubicBezTo>
                    <a:pt x="26" y="27"/>
                    <a:pt x="26" y="27"/>
                    <a:pt x="26" y="27"/>
                  </a:cubicBezTo>
                  <a:cubicBezTo>
                    <a:pt x="58" y="27"/>
                    <a:pt x="58" y="27"/>
                    <a:pt x="58" y="27"/>
                  </a:cubicBezTo>
                  <a:cubicBezTo>
                    <a:pt x="61" y="27"/>
                    <a:pt x="63" y="28"/>
                    <a:pt x="65" y="29"/>
                  </a:cubicBezTo>
                  <a:cubicBezTo>
                    <a:pt x="68" y="30"/>
                    <a:pt x="70" y="31"/>
                    <a:pt x="71" y="33"/>
                  </a:cubicBezTo>
                  <a:cubicBezTo>
                    <a:pt x="73" y="35"/>
                    <a:pt x="74" y="38"/>
                    <a:pt x="75" y="40"/>
                  </a:cubicBezTo>
                  <a:cubicBezTo>
                    <a:pt x="76" y="43"/>
                    <a:pt x="77" y="46"/>
                    <a:pt x="77" y="49"/>
                  </a:cubicBezTo>
                  <a:cubicBezTo>
                    <a:pt x="77" y="52"/>
                    <a:pt x="77" y="55"/>
                    <a:pt x="76" y="58"/>
                  </a:cubicBezTo>
                  <a:close/>
                  <a:moveTo>
                    <a:pt x="523" y="136"/>
                  </a:moveTo>
                  <a:cubicBezTo>
                    <a:pt x="530" y="131"/>
                    <a:pt x="536" y="125"/>
                    <a:pt x="541" y="117"/>
                  </a:cubicBezTo>
                  <a:cubicBezTo>
                    <a:pt x="541" y="132"/>
                    <a:pt x="541" y="132"/>
                    <a:pt x="541" y="132"/>
                  </a:cubicBezTo>
                  <a:cubicBezTo>
                    <a:pt x="541" y="135"/>
                    <a:pt x="542" y="137"/>
                    <a:pt x="544" y="138"/>
                  </a:cubicBezTo>
                  <a:cubicBezTo>
                    <a:pt x="546" y="140"/>
                    <a:pt x="548" y="141"/>
                    <a:pt x="551" y="141"/>
                  </a:cubicBezTo>
                  <a:cubicBezTo>
                    <a:pt x="552" y="141"/>
                    <a:pt x="552" y="141"/>
                    <a:pt x="552" y="141"/>
                  </a:cubicBezTo>
                  <a:cubicBezTo>
                    <a:pt x="552" y="141"/>
                    <a:pt x="553" y="141"/>
                    <a:pt x="553" y="141"/>
                  </a:cubicBezTo>
                  <a:cubicBezTo>
                    <a:pt x="553" y="132"/>
                    <a:pt x="553" y="132"/>
                    <a:pt x="553" y="132"/>
                  </a:cubicBezTo>
                  <a:cubicBezTo>
                    <a:pt x="551" y="132"/>
                    <a:pt x="549" y="130"/>
                    <a:pt x="549" y="127"/>
                  </a:cubicBezTo>
                  <a:cubicBezTo>
                    <a:pt x="549" y="40"/>
                    <a:pt x="549" y="40"/>
                    <a:pt x="549" y="40"/>
                  </a:cubicBezTo>
                  <a:cubicBezTo>
                    <a:pt x="540" y="40"/>
                    <a:pt x="540" y="40"/>
                    <a:pt x="540" y="40"/>
                  </a:cubicBezTo>
                  <a:cubicBezTo>
                    <a:pt x="540" y="104"/>
                    <a:pt x="540" y="104"/>
                    <a:pt x="540" y="104"/>
                  </a:cubicBezTo>
                  <a:cubicBezTo>
                    <a:pt x="538" y="108"/>
                    <a:pt x="536" y="112"/>
                    <a:pt x="533" y="116"/>
                  </a:cubicBezTo>
                  <a:cubicBezTo>
                    <a:pt x="531" y="120"/>
                    <a:pt x="528" y="123"/>
                    <a:pt x="524" y="125"/>
                  </a:cubicBezTo>
                  <a:cubicBezTo>
                    <a:pt x="521" y="128"/>
                    <a:pt x="517" y="130"/>
                    <a:pt x="513" y="132"/>
                  </a:cubicBezTo>
                  <a:cubicBezTo>
                    <a:pt x="509" y="133"/>
                    <a:pt x="505" y="134"/>
                    <a:pt x="501" y="134"/>
                  </a:cubicBezTo>
                  <a:cubicBezTo>
                    <a:pt x="484" y="134"/>
                    <a:pt x="476" y="121"/>
                    <a:pt x="476" y="97"/>
                  </a:cubicBezTo>
                  <a:cubicBezTo>
                    <a:pt x="476" y="40"/>
                    <a:pt x="476" y="40"/>
                    <a:pt x="476" y="40"/>
                  </a:cubicBezTo>
                  <a:cubicBezTo>
                    <a:pt x="466" y="40"/>
                    <a:pt x="466" y="40"/>
                    <a:pt x="466" y="40"/>
                  </a:cubicBezTo>
                  <a:cubicBezTo>
                    <a:pt x="466" y="98"/>
                    <a:pt x="466" y="98"/>
                    <a:pt x="466" y="98"/>
                  </a:cubicBezTo>
                  <a:cubicBezTo>
                    <a:pt x="466" y="128"/>
                    <a:pt x="477" y="142"/>
                    <a:pt x="498" y="142"/>
                  </a:cubicBezTo>
                  <a:cubicBezTo>
                    <a:pt x="507" y="142"/>
                    <a:pt x="515" y="140"/>
                    <a:pt x="523" y="136"/>
                  </a:cubicBezTo>
                  <a:close/>
                  <a:moveTo>
                    <a:pt x="455" y="110"/>
                  </a:moveTo>
                  <a:cubicBezTo>
                    <a:pt x="447" y="106"/>
                    <a:pt x="447" y="106"/>
                    <a:pt x="447" y="106"/>
                  </a:cubicBezTo>
                  <a:cubicBezTo>
                    <a:pt x="444" y="111"/>
                    <a:pt x="442" y="115"/>
                    <a:pt x="438" y="118"/>
                  </a:cubicBezTo>
                  <a:cubicBezTo>
                    <a:pt x="435" y="121"/>
                    <a:pt x="431" y="124"/>
                    <a:pt x="427" y="126"/>
                  </a:cubicBezTo>
                  <a:cubicBezTo>
                    <a:pt x="423" y="128"/>
                    <a:pt x="419" y="130"/>
                    <a:pt x="414" y="131"/>
                  </a:cubicBezTo>
                  <a:cubicBezTo>
                    <a:pt x="410" y="132"/>
                    <a:pt x="406" y="133"/>
                    <a:pt x="402" y="133"/>
                  </a:cubicBezTo>
                  <a:cubicBezTo>
                    <a:pt x="394" y="133"/>
                    <a:pt x="387" y="131"/>
                    <a:pt x="380" y="128"/>
                  </a:cubicBezTo>
                  <a:cubicBezTo>
                    <a:pt x="374" y="124"/>
                    <a:pt x="368" y="120"/>
                    <a:pt x="363" y="114"/>
                  </a:cubicBezTo>
                  <a:cubicBezTo>
                    <a:pt x="358" y="109"/>
                    <a:pt x="354" y="102"/>
                    <a:pt x="351" y="95"/>
                  </a:cubicBezTo>
                  <a:cubicBezTo>
                    <a:pt x="349" y="88"/>
                    <a:pt x="347" y="80"/>
                    <a:pt x="347" y="72"/>
                  </a:cubicBezTo>
                  <a:cubicBezTo>
                    <a:pt x="347" y="65"/>
                    <a:pt x="348" y="57"/>
                    <a:pt x="351" y="50"/>
                  </a:cubicBezTo>
                  <a:cubicBezTo>
                    <a:pt x="353" y="43"/>
                    <a:pt x="357" y="37"/>
                    <a:pt x="361" y="31"/>
                  </a:cubicBezTo>
                  <a:cubicBezTo>
                    <a:pt x="366" y="26"/>
                    <a:pt x="371" y="21"/>
                    <a:pt x="378" y="17"/>
                  </a:cubicBezTo>
                  <a:cubicBezTo>
                    <a:pt x="385" y="14"/>
                    <a:pt x="392" y="12"/>
                    <a:pt x="401" y="12"/>
                  </a:cubicBezTo>
                  <a:cubicBezTo>
                    <a:pt x="405" y="12"/>
                    <a:pt x="409" y="13"/>
                    <a:pt x="413" y="14"/>
                  </a:cubicBezTo>
                  <a:cubicBezTo>
                    <a:pt x="417" y="14"/>
                    <a:pt x="421" y="16"/>
                    <a:pt x="425" y="18"/>
                  </a:cubicBezTo>
                  <a:cubicBezTo>
                    <a:pt x="429" y="20"/>
                    <a:pt x="432" y="22"/>
                    <a:pt x="436" y="26"/>
                  </a:cubicBezTo>
                  <a:cubicBezTo>
                    <a:pt x="439" y="29"/>
                    <a:pt x="442" y="33"/>
                    <a:pt x="444" y="38"/>
                  </a:cubicBezTo>
                  <a:cubicBezTo>
                    <a:pt x="452" y="33"/>
                    <a:pt x="452" y="33"/>
                    <a:pt x="452" y="33"/>
                  </a:cubicBezTo>
                  <a:cubicBezTo>
                    <a:pt x="448" y="24"/>
                    <a:pt x="442" y="17"/>
                    <a:pt x="433" y="11"/>
                  </a:cubicBezTo>
                  <a:cubicBezTo>
                    <a:pt x="425" y="6"/>
                    <a:pt x="414" y="3"/>
                    <a:pt x="402" y="3"/>
                  </a:cubicBezTo>
                  <a:cubicBezTo>
                    <a:pt x="392" y="3"/>
                    <a:pt x="383" y="5"/>
                    <a:pt x="375" y="9"/>
                  </a:cubicBezTo>
                  <a:cubicBezTo>
                    <a:pt x="367" y="13"/>
                    <a:pt x="360" y="18"/>
                    <a:pt x="354" y="25"/>
                  </a:cubicBezTo>
                  <a:cubicBezTo>
                    <a:pt x="349" y="31"/>
                    <a:pt x="345" y="39"/>
                    <a:pt x="342" y="47"/>
                  </a:cubicBezTo>
                  <a:cubicBezTo>
                    <a:pt x="339" y="55"/>
                    <a:pt x="337" y="63"/>
                    <a:pt x="337" y="71"/>
                  </a:cubicBezTo>
                  <a:cubicBezTo>
                    <a:pt x="337" y="80"/>
                    <a:pt x="339" y="89"/>
                    <a:pt x="342" y="97"/>
                  </a:cubicBezTo>
                  <a:cubicBezTo>
                    <a:pt x="345" y="105"/>
                    <a:pt x="350" y="113"/>
                    <a:pt x="355" y="119"/>
                  </a:cubicBezTo>
                  <a:cubicBezTo>
                    <a:pt x="361" y="126"/>
                    <a:pt x="368" y="131"/>
                    <a:pt x="375" y="136"/>
                  </a:cubicBezTo>
                  <a:cubicBezTo>
                    <a:pt x="383" y="140"/>
                    <a:pt x="392" y="142"/>
                    <a:pt x="401" y="142"/>
                  </a:cubicBezTo>
                  <a:cubicBezTo>
                    <a:pt x="406" y="142"/>
                    <a:pt x="412" y="141"/>
                    <a:pt x="417" y="140"/>
                  </a:cubicBezTo>
                  <a:cubicBezTo>
                    <a:pt x="423" y="138"/>
                    <a:pt x="428" y="136"/>
                    <a:pt x="433" y="134"/>
                  </a:cubicBezTo>
                  <a:cubicBezTo>
                    <a:pt x="437" y="131"/>
                    <a:pt x="442" y="128"/>
                    <a:pt x="446" y="124"/>
                  </a:cubicBezTo>
                  <a:cubicBezTo>
                    <a:pt x="450" y="120"/>
                    <a:pt x="453" y="115"/>
                    <a:pt x="455" y="110"/>
                  </a:cubicBezTo>
                  <a:close/>
                  <a:moveTo>
                    <a:pt x="137" y="180"/>
                  </a:moveTo>
                  <a:cubicBezTo>
                    <a:pt x="135" y="182"/>
                    <a:pt x="133" y="184"/>
                    <a:pt x="132" y="186"/>
                  </a:cubicBezTo>
                  <a:cubicBezTo>
                    <a:pt x="132" y="178"/>
                    <a:pt x="132" y="178"/>
                    <a:pt x="132" y="178"/>
                  </a:cubicBezTo>
                  <a:cubicBezTo>
                    <a:pt x="128" y="178"/>
                    <a:pt x="128" y="178"/>
                    <a:pt x="128" y="178"/>
                  </a:cubicBezTo>
                  <a:cubicBezTo>
                    <a:pt x="128" y="212"/>
                    <a:pt x="128" y="212"/>
                    <a:pt x="128" y="212"/>
                  </a:cubicBezTo>
                  <a:cubicBezTo>
                    <a:pt x="132" y="212"/>
                    <a:pt x="132" y="212"/>
                    <a:pt x="132" y="212"/>
                  </a:cubicBezTo>
                  <a:cubicBezTo>
                    <a:pt x="132" y="191"/>
                    <a:pt x="132" y="191"/>
                    <a:pt x="132" y="191"/>
                  </a:cubicBezTo>
                  <a:cubicBezTo>
                    <a:pt x="133" y="188"/>
                    <a:pt x="134" y="186"/>
                    <a:pt x="137" y="185"/>
                  </a:cubicBezTo>
                  <a:cubicBezTo>
                    <a:pt x="139" y="183"/>
                    <a:pt x="141" y="182"/>
                    <a:pt x="144" y="182"/>
                  </a:cubicBezTo>
                  <a:cubicBezTo>
                    <a:pt x="144" y="178"/>
                    <a:pt x="144" y="178"/>
                    <a:pt x="144" y="178"/>
                  </a:cubicBezTo>
                  <a:cubicBezTo>
                    <a:pt x="144" y="178"/>
                    <a:pt x="144" y="178"/>
                    <a:pt x="144" y="178"/>
                  </a:cubicBezTo>
                  <a:cubicBezTo>
                    <a:pt x="141" y="178"/>
                    <a:pt x="139" y="179"/>
                    <a:pt x="137" y="180"/>
                  </a:cubicBezTo>
                  <a:close/>
                  <a:moveTo>
                    <a:pt x="112" y="183"/>
                  </a:moveTo>
                  <a:cubicBezTo>
                    <a:pt x="110" y="181"/>
                    <a:pt x="109" y="180"/>
                    <a:pt x="107" y="179"/>
                  </a:cubicBezTo>
                  <a:cubicBezTo>
                    <a:pt x="105" y="178"/>
                    <a:pt x="102" y="178"/>
                    <a:pt x="100" y="178"/>
                  </a:cubicBezTo>
                  <a:cubicBezTo>
                    <a:pt x="98" y="178"/>
                    <a:pt x="95" y="178"/>
                    <a:pt x="93" y="179"/>
                  </a:cubicBezTo>
                  <a:cubicBezTo>
                    <a:pt x="91" y="180"/>
                    <a:pt x="90" y="181"/>
                    <a:pt x="88" y="183"/>
                  </a:cubicBezTo>
                  <a:cubicBezTo>
                    <a:pt x="87" y="184"/>
                    <a:pt x="85" y="186"/>
                    <a:pt x="85" y="188"/>
                  </a:cubicBezTo>
                  <a:cubicBezTo>
                    <a:pt x="84" y="190"/>
                    <a:pt x="83" y="192"/>
                    <a:pt x="83" y="195"/>
                  </a:cubicBezTo>
                  <a:cubicBezTo>
                    <a:pt x="83" y="197"/>
                    <a:pt x="84" y="199"/>
                    <a:pt x="85" y="202"/>
                  </a:cubicBezTo>
                  <a:cubicBezTo>
                    <a:pt x="85" y="204"/>
                    <a:pt x="87" y="205"/>
                    <a:pt x="88" y="207"/>
                  </a:cubicBezTo>
                  <a:cubicBezTo>
                    <a:pt x="90" y="209"/>
                    <a:pt x="91" y="210"/>
                    <a:pt x="93" y="211"/>
                  </a:cubicBezTo>
                  <a:cubicBezTo>
                    <a:pt x="95" y="212"/>
                    <a:pt x="98" y="212"/>
                    <a:pt x="100" y="212"/>
                  </a:cubicBezTo>
                  <a:cubicBezTo>
                    <a:pt x="102" y="212"/>
                    <a:pt x="103" y="212"/>
                    <a:pt x="105" y="212"/>
                  </a:cubicBezTo>
                  <a:cubicBezTo>
                    <a:pt x="106" y="211"/>
                    <a:pt x="108" y="211"/>
                    <a:pt x="109" y="210"/>
                  </a:cubicBezTo>
                  <a:cubicBezTo>
                    <a:pt x="110" y="209"/>
                    <a:pt x="111" y="208"/>
                    <a:pt x="112" y="207"/>
                  </a:cubicBezTo>
                  <a:cubicBezTo>
                    <a:pt x="113" y="206"/>
                    <a:pt x="114" y="205"/>
                    <a:pt x="114" y="204"/>
                  </a:cubicBezTo>
                  <a:cubicBezTo>
                    <a:pt x="111" y="203"/>
                    <a:pt x="111" y="203"/>
                    <a:pt x="111" y="203"/>
                  </a:cubicBezTo>
                  <a:cubicBezTo>
                    <a:pt x="110" y="204"/>
                    <a:pt x="110" y="205"/>
                    <a:pt x="109" y="205"/>
                  </a:cubicBezTo>
                  <a:cubicBezTo>
                    <a:pt x="108" y="206"/>
                    <a:pt x="107" y="207"/>
                    <a:pt x="106" y="207"/>
                  </a:cubicBezTo>
                  <a:cubicBezTo>
                    <a:pt x="106" y="208"/>
                    <a:pt x="105" y="208"/>
                    <a:pt x="103" y="208"/>
                  </a:cubicBezTo>
                  <a:cubicBezTo>
                    <a:pt x="102" y="209"/>
                    <a:pt x="101" y="209"/>
                    <a:pt x="100" y="209"/>
                  </a:cubicBezTo>
                  <a:cubicBezTo>
                    <a:pt x="99" y="209"/>
                    <a:pt x="97" y="209"/>
                    <a:pt x="96" y="208"/>
                  </a:cubicBezTo>
                  <a:cubicBezTo>
                    <a:pt x="94" y="207"/>
                    <a:pt x="93" y="206"/>
                    <a:pt x="92" y="205"/>
                  </a:cubicBezTo>
                  <a:cubicBezTo>
                    <a:pt x="91" y="204"/>
                    <a:pt x="90" y="203"/>
                    <a:pt x="89" y="201"/>
                  </a:cubicBezTo>
                  <a:cubicBezTo>
                    <a:pt x="89" y="200"/>
                    <a:pt x="88" y="198"/>
                    <a:pt x="88" y="196"/>
                  </a:cubicBezTo>
                  <a:cubicBezTo>
                    <a:pt x="116" y="196"/>
                    <a:pt x="116" y="196"/>
                    <a:pt x="116" y="196"/>
                  </a:cubicBezTo>
                  <a:cubicBezTo>
                    <a:pt x="117" y="196"/>
                    <a:pt x="117" y="196"/>
                    <a:pt x="117" y="196"/>
                  </a:cubicBezTo>
                  <a:cubicBezTo>
                    <a:pt x="117" y="195"/>
                    <a:pt x="117" y="195"/>
                    <a:pt x="117" y="195"/>
                  </a:cubicBezTo>
                  <a:cubicBezTo>
                    <a:pt x="117" y="192"/>
                    <a:pt x="116" y="190"/>
                    <a:pt x="115" y="188"/>
                  </a:cubicBezTo>
                  <a:cubicBezTo>
                    <a:pt x="115" y="186"/>
                    <a:pt x="113" y="184"/>
                    <a:pt x="112" y="183"/>
                  </a:cubicBezTo>
                  <a:close/>
                  <a:moveTo>
                    <a:pt x="88" y="193"/>
                  </a:moveTo>
                  <a:cubicBezTo>
                    <a:pt x="88" y="191"/>
                    <a:pt x="88" y="190"/>
                    <a:pt x="89" y="188"/>
                  </a:cubicBezTo>
                  <a:cubicBezTo>
                    <a:pt x="90" y="187"/>
                    <a:pt x="91" y="186"/>
                    <a:pt x="92" y="184"/>
                  </a:cubicBezTo>
                  <a:cubicBezTo>
                    <a:pt x="93" y="183"/>
                    <a:pt x="94" y="183"/>
                    <a:pt x="96" y="182"/>
                  </a:cubicBezTo>
                  <a:cubicBezTo>
                    <a:pt x="97" y="181"/>
                    <a:pt x="98" y="181"/>
                    <a:pt x="100" y="181"/>
                  </a:cubicBezTo>
                  <a:cubicBezTo>
                    <a:pt x="102" y="181"/>
                    <a:pt x="103" y="181"/>
                    <a:pt x="105" y="182"/>
                  </a:cubicBezTo>
                  <a:cubicBezTo>
                    <a:pt x="106" y="183"/>
                    <a:pt x="107" y="183"/>
                    <a:pt x="108" y="184"/>
                  </a:cubicBezTo>
                  <a:cubicBezTo>
                    <a:pt x="110" y="186"/>
                    <a:pt x="110" y="187"/>
                    <a:pt x="111" y="188"/>
                  </a:cubicBezTo>
                  <a:cubicBezTo>
                    <a:pt x="112" y="190"/>
                    <a:pt x="112" y="191"/>
                    <a:pt x="112" y="193"/>
                  </a:cubicBezTo>
                  <a:lnTo>
                    <a:pt x="88" y="193"/>
                  </a:lnTo>
                  <a:close/>
                  <a:moveTo>
                    <a:pt x="180" y="182"/>
                  </a:moveTo>
                  <a:cubicBezTo>
                    <a:pt x="180" y="180"/>
                    <a:pt x="179" y="179"/>
                    <a:pt x="177" y="179"/>
                  </a:cubicBezTo>
                  <a:cubicBezTo>
                    <a:pt x="176" y="178"/>
                    <a:pt x="175" y="178"/>
                    <a:pt x="173" y="178"/>
                  </a:cubicBezTo>
                  <a:cubicBezTo>
                    <a:pt x="170" y="178"/>
                    <a:pt x="167" y="178"/>
                    <a:pt x="164" y="180"/>
                  </a:cubicBezTo>
                  <a:cubicBezTo>
                    <a:pt x="162" y="181"/>
                    <a:pt x="160" y="183"/>
                    <a:pt x="159" y="186"/>
                  </a:cubicBezTo>
                  <a:cubicBezTo>
                    <a:pt x="159" y="178"/>
                    <a:pt x="159" y="178"/>
                    <a:pt x="159" y="178"/>
                  </a:cubicBezTo>
                  <a:cubicBezTo>
                    <a:pt x="155" y="178"/>
                    <a:pt x="155" y="178"/>
                    <a:pt x="155" y="178"/>
                  </a:cubicBezTo>
                  <a:cubicBezTo>
                    <a:pt x="155" y="212"/>
                    <a:pt x="155" y="212"/>
                    <a:pt x="155" y="212"/>
                  </a:cubicBezTo>
                  <a:cubicBezTo>
                    <a:pt x="159" y="212"/>
                    <a:pt x="159" y="212"/>
                    <a:pt x="159" y="212"/>
                  </a:cubicBezTo>
                  <a:cubicBezTo>
                    <a:pt x="159" y="191"/>
                    <a:pt x="159" y="191"/>
                    <a:pt x="159" y="191"/>
                  </a:cubicBezTo>
                  <a:cubicBezTo>
                    <a:pt x="159" y="190"/>
                    <a:pt x="160" y="189"/>
                    <a:pt x="161" y="187"/>
                  </a:cubicBezTo>
                  <a:cubicBezTo>
                    <a:pt x="162" y="186"/>
                    <a:pt x="163" y="185"/>
                    <a:pt x="164" y="184"/>
                  </a:cubicBezTo>
                  <a:cubicBezTo>
                    <a:pt x="165" y="183"/>
                    <a:pt x="166" y="183"/>
                    <a:pt x="167" y="182"/>
                  </a:cubicBezTo>
                  <a:cubicBezTo>
                    <a:pt x="169" y="182"/>
                    <a:pt x="170" y="182"/>
                    <a:pt x="171" y="182"/>
                  </a:cubicBezTo>
                  <a:cubicBezTo>
                    <a:pt x="174" y="182"/>
                    <a:pt x="175" y="183"/>
                    <a:pt x="177" y="184"/>
                  </a:cubicBezTo>
                  <a:cubicBezTo>
                    <a:pt x="178" y="186"/>
                    <a:pt x="178" y="189"/>
                    <a:pt x="178" y="193"/>
                  </a:cubicBezTo>
                  <a:cubicBezTo>
                    <a:pt x="178" y="212"/>
                    <a:pt x="178" y="212"/>
                    <a:pt x="178" y="212"/>
                  </a:cubicBezTo>
                  <a:cubicBezTo>
                    <a:pt x="183" y="212"/>
                    <a:pt x="183" y="212"/>
                    <a:pt x="183" y="212"/>
                  </a:cubicBezTo>
                  <a:cubicBezTo>
                    <a:pt x="183" y="192"/>
                    <a:pt x="183" y="192"/>
                    <a:pt x="183" y="192"/>
                  </a:cubicBezTo>
                  <a:cubicBezTo>
                    <a:pt x="183" y="190"/>
                    <a:pt x="182" y="188"/>
                    <a:pt x="182" y="186"/>
                  </a:cubicBezTo>
                  <a:cubicBezTo>
                    <a:pt x="182" y="184"/>
                    <a:pt x="181" y="183"/>
                    <a:pt x="180" y="182"/>
                  </a:cubicBezTo>
                  <a:close/>
                  <a:moveTo>
                    <a:pt x="45" y="182"/>
                  </a:moveTo>
                  <a:cubicBezTo>
                    <a:pt x="44" y="180"/>
                    <a:pt x="43" y="179"/>
                    <a:pt x="42" y="179"/>
                  </a:cubicBezTo>
                  <a:cubicBezTo>
                    <a:pt x="41" y="178"/>
                    <a:pt x="39" y="178"/>
                    <a:pt x="37" y="178"/>
                  </a:cubicBezTo>
                  <a:cubicBezTo>
                    <a:pt x="34" y="178"/>
                    <a:pt x="32" y="178"/>
                    <a:pt x="29" y="180"/>
                  </a:cubicBezTo>
                  <a:cubicBezTo>
                    <a:pt x="27" y="181"/>
                    <a:pt x="25" y="183"/>
                    <a:pt x="23" y="186"/>
                  </a:cubicBezTo>
                  <a:cubicBezTo>
                    <a:pt x="23" y="178"/>
                    <a:pt x="23" y="178"/>
                    <a:pt x="23" y="178"/>
                  </a:cubicBezTo>
                  <a:cubicBezTo>
                    <a:pt x="19" y="178"/>
                    <a:pt x="19" y="178"/>
                    <a:pt x="19" y="178"/>
                  </a:cubicBezTo>
                  <a:cubicBezTo>
                    <a:pt x="19" y="212"/>
                    <a:pt x="19" y="212"/>
                    <a:pt x="19" y="212"/>
                  </a:cubicBezTo>
                  <a:cubicBezTo>
                    <a:pt x="24" y="212"/>
                    <a:pt x="24" y="212"/>
                    <a:pt x="24" y="212"/>
                  </a:cubicBezTo>
                  <a:cubicBezTo>
                    <a:pt x="24" y="191"/>
                    <a:pt x="24" y="191"/>
                    <a:pt x="24" y="191"/>
                  </a:cubicBezTo>
                  <a:cubicBezTo>
                    <a:pt x="24" y="190"/>
                    <a:pt x="25" y="189"/>
                    <a:pt x="25" y="187"/>
                  </a:cubicBezTo>
                  <a:cubicBezTo>
                    <a:pt x="26" y="186"/>
                    <a:pt x="27" y="185"/>
                    <a:pt x="28" y="184"/>
                  </a:cubicBezTo>
                  <a:cubicBezTo>
                    <a:pt x="29" y="183"/>
                    <a:pt x="31" y="183"/>
                    <a:pt x="32" y="182"/>
                  </a:cubicBezTo>
                  <a:cubicBezTo>
                    <a:pt x="33" y="182"/>
                    <a:pt x="34" y="182"/>
                    <a:pt x="36" y="182"/>
                  </a:cubicBezTo>
                  <a:cubicBezTo>
                    <a:pt x="38" y="182"/>
                    <a:pt x="40" y="183"/>
                    <a:pt x="41" y="184"/>
                  </a:cubicBezTo>
                  <a:cubicBezTo>
                    <a:pt x="42" y="186"/>
                    <a:pt x="43" y="189"/>
                    <a:pt x="43" y="193"/>
                  </a:cubicBezTo>
                  <a:cubicBezTo>
                    <a:pt x="43" y="212"/>
                    <a:pt x="43" y="212"/>
                    <a:pt x="43" y="212"/>
                  </a:cubicBezTo>
                  <a:cubicBezTo>
                    <a:pt x="47" y="212"/>
                    <a:pt x="47" y="212"/>
                    <a:pt x="47" y="212"/>
                  </a:cubicBezTo>
                  <a:cubicBezTo>
                    <a:pt x="47" y="192"/>
                    <a:pt x="47" y="192"/>
                    <a:pt x="47" y="192"/>
                  </a:cubicBezTo>
                  <a:cubicBezTo>
                    <a:pt x="47" y="190"/>
                    <a:pt x="47" y="188"/>
                    <a:pt x="47" y="186"/>
                  </a:cubicBezTo>
                  <a:cubicBezTo>
                    <a:pt x="46" y="184"/>
                    <a:pt x="46" y="183"/>
                    <a:pt x="45" y="182"/>
                  </a:cubicBezTo>
                  <a:close/>
                  <a:moveTo>
                    <a:pt x="413" y="208"/>
                  </a:moveTo>
                  <a:cubicBezTo>
                    <a:pt x="413" y="208"/>
                    <a:pt x="412" y="208"/>
                    <a:pt x="412" y="208"/>
                  </a:cubicBezTo>
                  <a:cubicBezTo>
                    <a:pt x="410" y="208"/>
                    <a:pt x="409" y="208"/>
                    <a:pt x="409" y="207"/>
                  </a:cubicBezTo>
                  <a:cubicBezTo>
                    <a:pt x="408" y="206"/>
                    <a:pt x="408" y="205"/>
                    <a:pt x="408" y="204"/>
                  </a:cubicBezTo>
                  <a:cubicBezTo>
                    <a:pt x="408" y="165"/>
                    <a:pt x="408" y="165"/>
                    <a:pt x="408" y="165"/>
                  </a:cubicBezTo>
                  <a:cubicBezTo>
                    <a:pt x="403" y="165"/>
                    <a:pt x="403" y="165"/>
                    <a:pt x="403" y="165"/>
                  </a:cubicBezTo>
                  <a:cubicBezTo>
                    <a:pt x="403" y="205"/>
                    <a:pt x="403" y="205"/>
                    <a:pt x="403" y="205"/>
                  </a:cubicBezTo>
                  <a:cubicBezTo>
                    <a:pt x="403" y="208"/>
                    <a:pt x="404" y="209"/>
                    <a:pt x="405" y="210"/>
                  </a:cubicBezTo>
                  <a:cubicBezTo>
                    <a:pt x="406" y="211"/>
                    <a:pt x="408" y="212"/>
                    <a:pt x="410" y="212"/>
                  </a:cubicBezTo>
                  <a:cubicBezTo>
                    <a:pt x="411" y="212"/>
                    <a:pt x="412" y="212"/>
                    <a:pt x="413" y="212"/>
                  </a:cubicBezTo>
                  <a:cubicBezTo>
                    <a:pt x="414" y="211"/>
                    <a:pt x="415" y="211"/>
                    <a:pt x="416" y="211"/>
                  </a:cubicBezTo>
                  <a:cubicBezTo>
                    <a:pt x="415" y="207"/>
                    <a:pt x="415" y="207"/>
                    <a:pt x="415" y="207"/>
                  </a:cubicBezTo>
                  <a:cubicBezTo>
                    <a:pt x="415" y="207"/>
                    <a:pt x="414" y="208"/>
                    <a:pt x="413" y="208"/>
                  </a:cubicBezTo>
                  <a:close/>
                  <a:moveTo>
                    <a:pt x="348" y="182"/>
                  </a:moveTo>
                  <a:cubicBezTo>
                    <a:pt x="347" y="180"/>
                    <a:pt x="346" y="179"/>
                    <a:pt x="345" y="179"/>
                  </a:cubicBezTo>
                  <a:cubicBezTo>
                    <a:pt x="344" y="178"/>
                    <a:pt x="342" y="178"/>
                    <a:pt x="340" y="178"/>
                  </a:cubicBezTo>
                  <a:cubicBezTo>
                    <a:pt x="337" y="178"/>
                    <a:pt x="335" y="178"/>
                    <a:pt x="332" y="180"/>
                  </a:cubicBezTo>
                  <a:cubicBezTo>
                    <a:pt x="329" y="181"/>
                    <a:pt x="328" y="183"/>
                    <a:pt x="326" y="186"/>
                  </a:cubicBezTo>
                  <a:cubicBezTo>
                    <a:pt x="326" y="178"/>
                    <a:pt x="326" y="178"/>
                    <a:pt x="326" y="178"/>
                  </a:cubicBezTo>
                  <a:cubicBezTo>
                    <a:pt x="322" y="178"/>
                    <a:pt x="322" y="178"/>
                    <a:pt x="322" y="178"/>
                  </a:cubicBezTo>
                  <a:cubicBezTo>
                    <a:pt x="322" y="212"/>
                    <a:pt x="322" y="212"/>
                    <a:pt x="322" y="212"/>
                  </a:cubicBezTo>
                  <a:cubicBezTo>
                    <a:pt x="327" y="212"/>
                    <a:pt x="327" y="212"/>
                    <a:pt x="327" y="212"/>
                  </a:cubicBezTo>
                  <a:cubicBezTo>
                    <a:pt x="327" y="191"/>
                    <a:pt x="327" y="191"/>
                    <a:pt x="327" y="191"/>
                  </a:cubicBezTo>
                  <a:cubicBezTo>
                    <a:pt x="327" y="190"/>
                    <a:pt x="328" y="189"/>
                    <a:pt x="328" y="187"/>
                  </a:cubicBezTo>
                  <a:cubicBezTo>
                    <a:pt x="329" y="186"/>
                    <a:pt x="330" y="185"/>
                    <a:pt x="331" y="184"/>
                  </a:cubicBezTo>
                  <a:cubicBezTo>
                    <a:pt x="332" y="183"/>
                    <a:pt x="334" y="183"/>
                    <a:pt x="335" y="182"/>
                  </a:cubicBezTo>
                  <a:cubicBezTo>
                    <a:pt x="336" y="182"/>
                    <a:pt x="337" y="182"/>
                    <a:pt x="339" y="182"/>
                  </a:cubicBezTo>
                  <a:cubicBezTo>
                    <a:pt x="341" y="182"/>
                    <a:pt x="343" y="183"/>
                    <a:pt x="344" y="184"/>
                  </a:cubicBezTo>
                  <a:cubicBezTo>
                    <a:pt x="345" y="186"/>
                    <a:pt x="346" y="189"/>
                    <a:pt x="346" y="193"/>
                  </a:cubicBezTo>
                  <a:cubicBezTo>
                    <a:pt x="346" y="212"/>
                    <a:pt x="346" y="212"/>
                    <a:pt x="346" y="212"/>
                  </a:cubicBezTo>
                  <a:cubicBezTo>
                    <a:pt x="350" y="212"/>
                    <a:pt x="350" y="212"/>
                    <a:pt x="350" y="212"/>
                  </a:cubicBezTo>
                  <a:cubicBezTo>
                    <a:pt x="350" y="192"/>
                    <a:pt x="350" y="192"/>
                    <a:pt x="350" y="192"/>
                  </a:cubicBezTo>
                  <a:cubicBezTo>
                    <a:pt x="350" y="190"/>
                    <a:pt x="350" y="188"/>
                    <a:pt x="350" y="186"/>
                  </a:cubicBezTo>
                  <a:cubicBezTo>
                    <a:pt x="349" y="184"/>
                    <a:pt x="349" y="183"/>
                    <a:pt x="348" y="182"/>
                  </a:cubicBezTo>
                  <a:close/>
                  <a:moveTo>
                    <a:pt x="74" y="207"/>
                  </a:moveTo>
                  <a:cubicBezTo>
                    <a:pt x="73" y="208"/>
                    <a:pt x="72" y="208"/>
                    <a:pt x="70" y="208"/>
                  </a:cubicBezTo>
                  <a:cubicBezTo>
                    <a:pt x="69" y="208"/>
                    <a:pt x="69" y="208"/>
                    <a:pt x="68" y="207"/>
                  </a:cubicBezTo>
                  <a:cubicBezTo>
                    <a:pt x="67" y="206"/>
                    <a:pt x="67" y="206"/>
                    <a:pt x="66" y="204"/>
                  </a:cubicBezTo>
                  <a:cubicBezTo>
                    <a:pt x="66" y="182"/>
                    <a:pt x="66" y="182"/>
                    <a:pt x="66" y="182"/>
                  </a:cubicBezTo>
                  <a:cubicBezTo>
                    <a:pt x="74" y="182"/>
                    <a:pt x="74" y="182"/>
                    <a:pt x="74" y="182"/>
                  </a:cubicBezTo>
                  <a:cubicBezTo>
                    <a:pt x="74" y="178"/>
                    <a:pt x="74" y="178"/>
                    <a:pt x="74" y="178"/>
                  </a:cubicBezTo>
                  <a:cubicBezTo>
                    <a:pt x="66" y="178"/>
                    <a:pt x="66" y="178"/>
                    <a:pt x="66" y="178"/>
                  </a:cubicBezTo>
                  <a:cubicBezTo>
                    <a:pt x="66" y="167"/>
                    <a:pt x="66" y="167"/>
                    <a:pt x="66" y="167"/>
                  </a:cubicBezTo>
                  <a:cubicBezTo>
                    <a:pt x="62" y="167"/>
                    <a:pt x="62" y="167"/>
                    <a:pt x="62" y="167"/>
                  </a:cubicBezTo>
                  <a:cubicBezTo>
                    <a:pt x="62" y="178"/>
                    <a:pt x="62" y="178"/>
                    <a:pt x="62" y="178"/>
                  </a:cubicBezTo>
                  <a:cubicBezTo>
                    <a:pt x="57" y="178"/>
                    <a:pt x="57" y="178"/>
                    <a:pt x="57" y="178"/>
                  </a:cubicBezTo>
                  <a:cubicBezTo>
                    <a:pt x="57" y="182"/>
                    <a:pt x="57" y="182"/>
                    <a:pt x="57" y="182"/>
                  </a:cubicBezTo>
                  <a:cubicBezTo>
                    <a:pt x="62" y="182"/>
                    <a:pt x="62" y="182"/>
                    <a:pt x="62" y="182"/>
                  </a:cubicBezTo>
                  <a:cubicBezTo>
                    <a:pt x="62" y="206"/>
                    <a:pt x="62" y="206"/>
                    <a:pt x="62" y="206"/>
                  </a:cubicBezTo>
                  <a:cubicBezTo>
                    <a:pt x="62" y="207"/>
                    <a:pt x="62" y="208"/>
                    <a:pt x="63" y="208"/>
                  </a:cubicBezTo>
                  <a:cubicBezTo>
                    <a:pt x="63" y="209"/>
                    <a:pt x="64" y="210"/>
                    <a:pt x="64" y="210"/>
                  </a:cubicBezTo>
                  <a:cubicBezTo>
                    <a:pt x="65" y="211"/>
                    <a:pt x="66" y="211"/>
                    <a:pt x="66" y="212"/>
                  </a:cubicBezTo>
                  <a:cubicBezTo>
                    <a:pt x="67" y="212"/>
                    <a:pt x="68" y="212"/>
                    <a:pt x="69" y="212"/>
                  </a:cubicBezTo>
                  <a:cubicBezTo>
                    <a:pt x="70" y="212"/>
                    <a:pt x="71" y="212"/>
                    <a:pt x="72" y="212"/>
                  </a:cubicBezTo>
                  <a:cubicBezTo>
                    <a:pt x="72" y="212"/>
                    <a:pt x="73" y="211"/>
                    <a:pt x="74" y="211"/>
                  </a:cubicBezTo>
                  <a:cubicBezTo>
                    <a:pt x="74" y="211"/>
                    <a:pt x="75" y="211"/>
                    <a:pt x="76" y="210"/>
                  </a:cubicBezTo>
                  <a:cubicBezTo>
                    <a:pt x="76" y="210"/>
                    <a:pt x="76" y="210"/>
                    <a:pt x="77" y="210"/>
                  </a:cubicBezTo>
                  <a:cubicBezTo>
                    <a:pt x="75" y="206"/>
                    <a:pt x="75" y="206"/>
                    <a:pt x="75" y="206"/>
                  </a:cubicBezTo>
                  <a:cubicBezTo>
                    <a:pt x="75" y="207"/>
                    <a:pt x="75" y="207"/>
                    <a:pt x="74" y="207"/>
                  </a:cubicBezTo>
                  <a:close/>
                  <a:moveTo>
                    <a:pt x="555" y="203"/>
                  </a:moveTo>
                  <a:cubicBezTo>
                    <a:pt x="554" y="204"/>
                    <a:pt x="553" y="205"/>
                    <a:pt x="552" y="206"/>
                  </a:cubicBezTo>
                  <a:cubicBezTo>
                    <a:pt x="550" y="207"/>
                    <a:pt x="549" y="207"/>
                    <a:pt x="548" y="207"/>
                  </a:cubicBezTo>
                  <a:cubicBezTo>
                    <a:pt x="546" y="208"/>
                    <a:pt x="545" y="208"/>
                    <a:pt x="544" y="208"/>
                  </a:cubicBezTo>
                  <a:cubicBezTo>
                    <a:pt x="541" y="208"/>
                    <a:pt x="539" y="207"/>
                    <a:pt x="537" y="206"/>
                  </a:cubicBezTo>
                  <a:cubicBezTo>
                    <a:pt x="535" y="205"/>
                    <a:pt x="533" y="204"/>
                    <a:pt x="532" y="202"/>
                  </a:cubicBezTo>
                  <a:cubicBezTo>
                    <a:pt x="530" y="200"/>
                    <a:pt x="529" y="198"/>
                    <a:pt x="528" y="196"/>
                  </a:cubicBezTo>
                  <a:cubicBezTo>
                    <a:pt x="527" y="194"/>
                    <a:pt x="527" y="191"/>
                    <a:pt x="527" y="189"/>
                  </a:cubicBezTo>
                  <a:cubicBezTo>
                    <a:pt x="527" y="187"/>
                    <a:pt x="527" y="184"/>
                    <a:pt x="528" y="182"/>
                  </a:cubicBezTo>
                  <a:cubicBezTo>
                    <a:pt x="529" y="180"/>
                    <a:pt x="530" y="178"/>
                    <a:pt x="531" y="176"/>
                  </a:cubicBezTo>
                  <a:cubicBezTo>
                    <a:pt x="533" y="174"/>
                    <a:pt x="534" y="173"/>
                    <a:pt x="536" y="172"/>
                  </a:cubicBezTo>
                  <a:cubicBezTo>
                    <a:pt x="539" y="171"/>
                    <a:pt x="541" y="170"/>
                    <a:pt x="544" y="170"/>
                  </a:cubicBezTo>
                  <a:cubicBezTo>
                    <a:pt x="545" y="170"/>
                    <a:pt x="546" y="170"/>
                    <a:pt x="547" y="170"/>
                  </a:cubicBezTo>
                  <a:cubicBezTo>
                    <a:pt x="549" y="171"/>
                    <a:pt x="550" y="171"/>
                    <a:pt x="551" y="172"/>
                  </a:cubicBezTo>
                  <a:cubicBezTo>
                    <a:pt x="552" y="172"/>
                    <a:pt x="553" y="173"/>
                    <a:pt x="555" y="174"/>
                  </a:cubicBezTo>
                  <a:cubicBezTo>
                    <a:pt x="556" y="175"/>
                    <a:pt x="556" y="177"/>
                    <a:pt x="557" y="178"/>
                  </a:cubicBezTo>
                  <a:cubicBezTo>
                    <a:pt x="561" y="176"/>
                    <a:pt x="561" y="176"/>
                    <a:pt x="561" y="176"/>
                  </a:cubicBezTo>
                  <a:cubicBezTo>
                    <a:pt x="559" y="173"/>
                    <a:pt x="557" y="171"/>
                    <a:pt x="554" y="169"/>
                  </a:cubicBezTo>
                  <a:cubicBezTo>
                    <a:pt x="551" y="167"/>
                    <a:pt x="548" y="166"/>
                    <a:pt x="544" y="166"/>
                  </a:cubicBezTo>
                  <a:cubicBezTo>
                    <a:pt x="541" y="166"/>
                    <a:pt x="537" y="167"/>
                    <a:pt x="535" y="168"/>
                  </a:cubicBezTo>
                  <a:cubicBezTo>
                    <a:pt x="532" y="169"/>
                    <a:pt x="530" y="171"/>
                    <a:pt x="528" y="173"/>
                  </a:cubicBezTo>
                  <a:cubicBezTo>
                    <a:pt x="526" y="175"/>
                    <a:pt x="525" y="178"/>
                    <a:pt x="524" y="180"/>
                  </a:cubicBezTo>
                  <a:cubicBezTo>
                    <a:pt x="523" y="183"/>
                    <a:pt x="522" y="186"/>
                    <a:pt x="522" y="189"/>
                  </a:cubicBezTo>
                  <a:cubicBezTo>
                    <a:pt x="522" y="191"/>
                    <a:pt x="523" y="194"/>
                    <a:pt x="524" y="197"/>
                  </a:cubicBezTo>
                  <a:cubicBezTo>
                    <a:pt x="525" y="200"/>
                    <a:pt x="526" y="202"/>
                    <a:pt x="528" y="205"/>
                  </a:cubicBezTo>
                  <a:cubicBezTo>
                    <a:pt x="530" y="207"/>
                    <a:pt x="532" y="209"/>
                    <a:pt x="535" y="210"/>
                  </a:cubicBezTo>
                  <a:cubicBezTo>
                    <a:pt x="538" y="211"/>
                    <a:pt x="540" y="212"/>
                    <a:pt x="544" y="212"/>
                  </a:cubicBezTo>
                  <a:cubicBezTo>
                    <a:pt x="545" y="212"/>
                    <a:pt x="547" y="212"/>
                    <a:pt x="549" y="211"/>
                  </a:cubicBezTo>
                  <a:cubicBezTo>
                    <a:pt x="551" y="211"/>
                    <a:pt x="552" y="210"/>
                    <a:pt x="554" y="209"/>
                  </a:cubicBezTo>
                  <a:cubicBezTo>
                    <a:pt x="556" y="208"/>
                    <a:pt x="557" y="207"/>
                    <a:pt x="559" y="206"/>
                  </a:cubicBezTo>
                  <a:cubicBezTo>
                    <a:pt x="560" y="205"/>
                    <a:pt x="561" y="203"/>
                    <a:pt x="562" y="201"/>
                  </a:cubicBezTo>
                  <a:cubicBezTo>
                    <a:pt x="558" y="199"/>
                    <a:pt x="558" y="199"/>
                    <a:pt x="558" y="199"/>
                  </a:cubicBezTo>
                  <a:cubicBezTo>
                    <a:pt x="557" y="201"/>
                    <a:pt x="556" y="202"/>
                    <a:pt x="555" y="203"/>
                  </a:cubicBezTo>
                  <a:close/>
                  <a:moveTo>
                    <a:pt x="0" y="212"/>
                  </a:moveTo>
                  <a:cubicBezTo>
                    <a:pt x="4" y="212"/>
                    <a:pt x="4" y="212"/>
                    <a:pt x="4" y="212"/>
                  </a:cubicBezTo>
                  <a:cubicBezTo>
                    <a:pt x="4" y="166"/>
                    <a:pt x="4" y="166"/>
                    <a:pt x="4" y="166"/>
                  </a:cubicBezTo>
                  <a:cubicBezTo>
                    <a:pt x="0" y="166"/>
                    <a:pt x="0" y="166"/>
                    <a:pt x="0" y="166"/>
                  </a:cubicBezTo>
                  <a:lnTo>
                    <a:pt x="0" y="212"/>
                  </a:lnTo>
                  <a:close/>
                  <a:moveTo>
                    <a:pt x="261" y="212"/>
                  </a:moveTo>
                  <a:cubicBezTo>
                    <a:pt x="266" y="212"/>
                    <a:pt x="266" y="212"/>
                    <a:pt x="266" y="212"/>
                  </a:cubicBezTo>
                  <a:cubicBezTo>
                    <a:pt x="266" y="178"/>
                    <a:pt x="266" y="178"/>
                    <a:pt x="266" y="178"/>
                  </a:cubicBezTo>
                  <a:cubicBezTo>
                    <a:pt x="261" y="178"/>
                    <a:pt x="261" y="178"/>
                    <a:pt x="261" y="178"/>
                  </a:cubicBezTo>
                  <a:lnTo>
                    <a:pt x="261" y="212"/>
                  </a:lnTo>
                  <a:close/>
                  <a:moveTo>
                    <a:pt x="491" y="166"/>
                  </a:moveTo>
                  <a:cubicBezTo>
                    <a:pt x="487" y="166"/>
                    <a:pt x="487" y="166"/>
                    <a:pt x="487" y="166"/>
                  </a:cubicBezTo>
                  <a:cubicBezTo>
                    <a:pt x="487" y="212"/>
                    <a:pt x="487" y="212"/>
                    <a:pt x="487" y="212"/>
                  </a:cubicBezTo>
                  <a:cubicBezTo>
                    <a:pt x="517" y="212"/>
                    <a:pt x="517" y="212"/>
                    <a:pt x="517" y="212"/>
                  </a:cubicBezTo>
                  <a:cubicBezTo>
                    <a:pt x="517" y="208"/>
                    <a:pt x="517" y="208"/>
                    <a:pt x="517" y="208"/>
                  </a:cubicBezTo>
                  <a:cubicBezTo>
                    <a:pt x="491" y="208"/>
                    <a:pt x="491" y="208"/>
                    <a:pt x="491" y="208"/>
                  </a:cubicBezTo>
                  <a:lnTo>
                    <a:pt x="491" y="166"/>
                  </a:lnTo>
                  <a:close/>
                  <a:moveTo>
                    <a:pt x="261" y="171"/>
                  </a:moveTo>
                  <a:cubicBezTo>
                    <a:pt x="266" y="171"/>
                    <a:pt x="266" y="171"/>
                    <a:pt x="266" y="171"/>
                  </a:cubicBezTo>
                  <a:cubicBezTo>
                    <a:pt x="266" y="165"/>
                    <a:pt x="266" y="165"/>
                    <a:pt x="266" y="165"/>
                  </a:cubicBezTo>
                  <a:cubicBezTo>
                    <a:pt x="261" y="165"/>
                    <a:pt x="261" y="165"/>
                    <a:pt x="261" y="165"/>
                  </a:cubicBezTo>
                  <a:lnTo>
                    <a:pt x="261" y="171"/>
                  </a:lnTo>
                  <a:close/>
                  <a:moveTo>
                    <a:pt x="306" y="183"/>
                  </a:moveTo>
                  <a:cubicBezTo>
                    <a:pt x="304" y="181"/>
                    <a:pt x="303" y="180"/>
                    <a:pt x="301" y="179"/>
                  </a:cubicBezTo>
                  <a:cubicBezTo>
                    <a:pt x="298" y="178"/>
                    <a:pt x="296" y="178"/>
                    <a:pt x="294" y="178"/>
                  </a:cubicBezTo>
                  <a:cubicBezTo>
                    <a:pt x="292" y="178"/>
                    <a:pt x="289" y="178"/>
                    <a:pt x="287" y="179"/>
                  </a:cubicBezTo>
                  <a:cubicBezTo>
                    <a:pt x="285" y="180"/>
                    <a:pt x="284" y="181"/>
                    <a:pt x="282" y="183"/>
                  </a:cubicBezTo>
                  <a:cubicBezTo>
                    <a:pt x="281" y="184"/>
                    <a:pt x="279" y="186"/>
                    <a:pt x="279" y="188"/>
                  </a:cubicBezTo>
                  <a:cubicBezTo>
                    <a:pt x="278" y="190"/>
                    <a:pt x="277" y="193"/>
                    <a:pt x="277" y="195"/>
                  </a:cubicBezTo>
                  <a:cubicBezTo>
                    <a:pt x="277" y="197"/>
                    <a:pt x="278" y="200"/>
                    <a:pt x="279" y="202"/>
                  </a:cubicBezTo>
                  <a:cubicBezTo>
                    <a:pt x="279" y="204"/>
                    <a:pt x="281" y="206"/>
                    <a:pt x="282" y="207"/>
                  </a:cubicBezTo>
                  <a:cubicBezTo>
                    <a:pt x="284" y="209"/>
                    <a:pt x="285" y="210"/>
                    <a:pt x="287" y="211"/>
                  </a:cubicBezTo>
                  <a:cubicBezTo>
                    <a:pt x="289" y="212"/>
                    <a:pt x="291" y="212"/>
                    <a:pt x="294" y="212"/>
                  </a:cubicBezTo>
                  <a:cubicBezTo>
                    <a:pt x="296" y="212"/>
                    <a:pt x="299" y="212"/>
                    <a:pt x="301" y="211"/>
                  </a:cubicBezTo>
                  <a:cubicBezTo>
                    <a:pt x="303" y="210"/>
                    <a:pt x="304" y="209"/>
                    <a:pt x="306" y="207"/>
                  </a:cubicBezTo>
                  <a:cubicBezTo>
                    <a:pt x="307" y="206"/>
                    <a:pt x="308" y="204"/>
                    <a:pt x="309" y="202"/>
                  </a:cubicBezTo>
                  <a:cubicBezTo>
                    <a:pt x="310" y="200"/>
                    <a:pt x="310" y="197"/>
                    <a:pt x="310" y="195"/>
                  </a:cubicBezTo>
                  <a:cubicBezTo>
                    <a:pt x="310" y="193"/>
                    <a:pt x="310" y="190"/>
                    <a:pt x="309" y="188"/>
                  </a:cubicBezTo>
                  <a:cubicBezTo>
                    <a:pt x="308" y="186"/>
                    <a:pt x="307" y="184"/>
                    <a:pt x="306" y="183"/>
                  </a:cubicBezTo>
                  <a:close/>
                  <a:moveTo>
                    <a:pt x="305" y="200"/>
                  </a:moveTo>
                  <a:cubicBezTo>
                    <a:pt x="304" y="202"/>
                    <a:pt x="304" y="203"/>
                    <a:pt x="302" y="204"/>
                  </a:cubicBezTo>
                  <a:cubicBezTo>
                    <a:pt x="301" y="206"/>
                    <a:pt x="300" y="207"/>
                    <a:pt x="299" y="207"/>
                  </a:cubicBezTo>
                  <a:cubicBezTo>
                    <a:pt x="297" y="208"/>
                    <a:pt x="296" y="208"/>
                    <a:pt x="294" y="208"/>
                  </a:cubicBezTo>
                  <a:cubicBezTo>
                    <a:pt x="292" y="208"/>
                    <a:pt x="291" y="208"/>
                    <a:pt x="289" y="207"/>
                  </a:cubicBezTo>
                  <a:cubicBezTo>
                    <a:pt x="288" y="207"/>
                    <a:pt x="286" y="206"/>
                    <a:pt x="285" y="204"/>
                  </a:cubicBezTo>
                  <a:cubicBezTo>
                    <a:pt x="284" y="203"/>
                    <a:pt x="283" y="202"/>
                    <a:pt x="283" y="200"/>
                  </a:cubicBezTo>
                  <a:cubicBezTo>
                    <a:pt x="282" y="199"/>
                    <a:pt x="282" y="197"/>
                    <a:pt x="282" y="195"/>
                  </a:cubicBezTo>
                  <a:cubicBezTo>
                    <a:pt x="282" y="193"/>
                    <a:pt x="282" y="191"/>
                    <a:pt x="283" y="190"/>
                  </a:cubicBezTo>
                  <a:cubicBezTo>
                    <a:pt x="283" y="188"/>
                    <a:pt x="284" y="187"/>
                    <a:pt x="285" y="185"/>
                  </a:cubicBezTo>
                  <a:cubicBezTo>
                    <a:pt x="287" y="184"/>
                    <a:pt x="288" y="183"/>
                    <a:pt x="289" y="183"/>
                  </a:cubicBezTo>
                  <a:cubicBezTo>
                    <a:pt x="291" y="182"/>
                    <a:pt x="292" y="182"/>
                    <a:pt x="294" y="182"/>
                  </a:cubicBezTo>
                  <a:cubicBezTo>
                    <a:pt x="296" y="182"/>
                    <a:pt x="297" y="182"/>
                    <a:pt x="299" y="183"/>
                  </a:cubicBezTo>
                  <a:cubicBezTo>
                    <a:pt x="300" y="183"/>
                    <a:pt x="301" y="184"/>
                    <a:pt x="302" y="185"/>
                  </a:cubicBezTo>
                  <a:cubicBezTo>
                    <a:pt x="304" y="187"/>
                    <a:pt x="304" y="188"/>
                    <a:pt x="305" y="190"/>
                  </a:cubicBezTo>
                  <a:cubicBezTo>
                    <a:pt x="306" y="191"/>
                    <a:pt x="306" y="193"/>
                    <a:pt x="306" y="195"/>
                  </a:cubicBezTo>
                  <a:cubicBezTo>
                    <a:pt x="306" y="197"/>
                    <a:pt x="306" y="199"/>
                    <a:pt x="305" y="200"/>
                  </a:cubicBezTo>
                  <a:close/>
                  <a:moveTo>
                    <a:pt x="449" y="166"/>
                  </a:moveTo>
                  <a:cubicBezTo>
                    <a:pt x="445" y="166"/>
                    <a:pt x="445" y="166"/>
                    <a:pt x="445" y="166"/>
                  </a:cubicBezTo>
                  <a:cubicBezTo>
                    <a:pt x="445" y="212"/>
                    <a:pt x="445" y="212"/>
                    <a:pt x="445" y="212"/>
                  </a:cubicBezTo>
                  <a:cubicBezTo>
                    <a:pt x="475" y="212"/>
                    <a:pt x="475" y="212"/>
                    <a:pt x="475" y="212"/>
                  </a:cubicBezTo>
                  <a:cubicBezTo>
                    <a:pt x="475" y="208"/>
                    <a:pt x="475" y="208"/>
                    <a:pt x="475" y="208"/>
                  </a:cubicBezTo>
                  <a:cubicBezTo>
                    <a:pt x="449" y="208"/>
                    <a:pt x="449" y="208"/>
                    <a:pt x="449" y="208"/>
                  </a:cubicBezTo>
                  <a:lnTo>
                    <a:pt x="449" y="166"/>
                  </a:lnTo>
                  <a:close/>
                  <a:moveTo>
                    <a:pt x="248" y="207"/>
                  </a:moveTo>
                  <a:cubicBezTo>
                    <a:pt x="248" y="208"/>
                    <a:pt x="246" y="208"/>
                    <a:pt x="245" y="208"/>
                  </a:cubicBezTo>
                  <a:cubicBezTo>
                    <a:pt x="244" y="208"/>
                    <a:pt x="243" y="208"/>
                    <a:pt x="242" y="207"/>
                  </a:cubicBezTo>
                  <a:cubicBezTo>
                    <a:pt x="242" y="206"/>
                    <a:pt x="241" y="206"/>
                    <a:pt x="241" y="204"/>
                  </a:cubicBezTo>
                  <a:cubicBezTo>
                    <a:pt x="241" y="182"/>
                    <a:pt x="241" y="182"/>
                    <a:pt x="241" y="182"/>
                  </a:cubicBezTo>
                  <a:cubicBezTo>
                    <a:pt x="249" y="182"/>
                    <a:pt x="249" y="182"/>
                    <a:pt x="249" y="182"/>
                  </a:cubicBezTo>
                  <a:cubicBezTo>
                    <a:pt x="249" y="178"/>
                    <a:pt x="249" y="178"/>
                    <a:pt x="249" y="178"/>
                  </a:cubicBezTo>
                  <a:cubicBezTo>
                    <a:pt x="241" y="178"/>
                    <a:pt x="241" y="178"/>
                    <a:pt x="241" y="178"/>
                  </a:cubicBezTo>
                  <a:cubicBezTo>
                    <a:pt x="241" y="167"/>
                    <a:pt x="241" y="167"/>
                    <a:pt x="241" y="167"/>
                  </a:cubicBezTo>
                  <a:cubicBezTo>
                    <a:pt x="237" y="167"/>
                    <a:pt x="237" y="167"/>
                    <a:pt x="237" y="167"/>
                  </a:cubicBezTo>
                  <a:cubicBezTo>
                    <a:pt x="237" y="178"/>
                    <a:pt x="237" y="178"/>
                    <a:pt x="237" y="178"/>
                  </a:cubicBezTo>
                  <a:cubicBezTo>
                    <a:pt x="232" y="178"/>
                    <a:pt x="232" y="178"/>
                    <a:pt x="232" y="178"/>
                  </a:cubicBezTo>
                  <a:cubicBezTo>
                    <a:pt x="232" y="182"/>
                    <a:pt x="232" y="182"/>
                    <a:pt x="232" y="182"/>
                  </a:cubicBezTo>
                  <a:cubicBezTo>
                    <a:pt x="237" y="182"/>
                    <a:pt x="237" y="182"/>
                    <a:pt x="237" y="182"/>
                  </a:cubicBezTo>
                  <a:cubicBezTo>
                    <a:pt x="237" y="206"/>
                    <a:pt x="237" y="206"/>
                    <a:pt x="237" y="206"/>
                  </a:cubicBezTo>
                  <a:cubicBezTo>
                    <a:pt x="237" y="207"/>
                    <a:pt x="237" y="208"/>
                    <a:pt x="237" y="208"/>
                  </a:cubicBezTo>
                  <a:cubicBezTo>
                    <a:pt x="238" y="209"/>
                    <a:pt x="238" y="210"/>
                    <a:pt x="239" y="210"/>
                  </a:cubicBezTo>
                  <a:cubicBezTo>
                    <a:pt x="240" y="211"/>
                    <a:pt x="240" y="211"/>
                    <a:pt x="241" y="212"/>
                  </a:cubicBezTo>
                  <a:cubicBezTo>
                    <a:pt x="242" y="212"/>
                    <a:pt x="243" y="212"/>
                    <a:pt x="244" y="212"/>
                  </a:cubicBezTo>
                  <a:cubicBezTo>
                    <a:pt x="245" y="212"/>
                    <a:pt x="246" y="212"/>
                    <a:pt x="246" y="212"/>
                  </a:cubicBezTo>
                  <a:cubicBezTo>
                    <a:pt x="247" y="212"/>
                    <a:pt x="248" y="211"/>
                    <a:pt x="249" y="211"/>
                  </a:cubicBezTo>
                  <a:cubicBezTo>
                    <a:pt x="249" y="211"/>
                    <a:pt x="250" y="211"/>
                    <a:pt x="250" y="210"/>
                  </a:cubicBezTo>
                  <a:cubicBezTo>
                    <a:pt x="251" y="210"/>
                    <a:pt x="251" y="210"/>
                    <a:pt x="251" y="210"/>
                  </a:cubicBezTo>
                  <a:cubicBezTo>
                    <a:pt x="250" y="206"/>
                    <a:pt x="250" y="206"/>
                    <a:pt x="250" y="206"/>
                  </a:cubicBezTo>
                  <a:cubicBezTo>
                    <a:pt x="250" y="207"/>
                    <a:pt x="249" y="207"/>
                    <a:pt x="248" y="207"/>
                  </a:cubicBezTo>
                  <a:close/>
                  <a:moveTo>
                    <a:pt x="222" y="206"/>
                  </a:moveTo>
                  <a:cubicBezTo>
                    <a:pt x="222" y="191"/>
                    <a:pt x="222" y="191"/>
                    <a:pt x="222" y="191"/>
                  </a:cubicBezTo>
                  <a:cubicBezTo>
                    <a:pt x="222" y="187"/>
                    <a:pt x="221" y="184"/>
                    <a:pt x="218" y="181"/>
                  </a:cubicBezTo>
                  <a:cubicBezTo>
                    <a:pt x="216" y="179"/>
                    <a:pt x="213" y="178"/>
                    <a:pt x="208" y="178"/>
                  </a:cubicBezTo>
                  <a:cubicBezTo>
                    <a:pt x="204" y="178"/>
                    <a:pt x="200" y="179"/>
                    <a:pt x="196" y="182"/>
                  </a:cubicBezTo>
                  <a:cubicBezTo>
                    <a:pt x="197" y="185"/>
                    <a:pt x="197" y="185"/>
                    <a:pt x="197" y="185"/>
                  </a:cubicBezTo>
                  <a:cubicBezTo>
                    <a:pt x="199" y="184"/>
                    <a:pt x="201" y="183"/>
                    <a:pt x="203" y="182"/>
                  </a:cubicBezTo>
                  <a:cubicBezTo>
                    <a:pt x="205" y="181"/>
                    <a:pt x="206" y="181"/>
                    <a:pt x="208" y="181"/>
                  </a:cubicBezTo>
                  <a:cubicBezTo>
                    <a:pt x="211" y="181"/>
                    <a:pt x="213" y="182"/>
                    <a:pt x="215" y="184"/>
                  </a:cubicBezTo>
                  <a:cubicBezTo>
                    <a:pt x="217" y="185"/>
                    <a:pt x="217" y="188"/>
                    <a:pt x="217" y="191"/>
                  </a:cubicBezTo>
                  <a:cubicBezTo>
                    <a:pt x="217" y="194"/>
                    <a:pt x="217" y="194"/>
                    <a:pt x="217" y="194"/>
                  </a:cubicBezTo>
                  <a:cubicBezTo>
                    <a:pt x="216" y="193"/>
                    <a:pt x="215" y="193"/>
                    <a:pt x="213" y="192"/>
                  </a:cubicBezTo>
                  <a:cubicBezTo>
                    <a:pt x="211" y="192"/>
                    <a:pt x="209" y="192"/>
                    <a:pt x="208" y="192"/>
                  </a:cubicBezTo>
                  <a:cubicBezTo>
                    <a:pt x="206" y="192"/>
                    <a:pt x="204" y="192"/>
                    <a:pt x="202" y="193"/>
                  </a:cubicBezTo>
                  <a:cubicBezTo>
                    <a:pt x="200" y="193"/>
                    <a:pt x="199" y="194"/>
                    <a:pt x="198" y="195"/>
                  </a:cubicBezTo>
                  <a:cubicBezTo>
                    <a:pt x="196" y="196"/>
                    <a:pt x="195" y="197"/>
                    <a:pt x="195" y="198"/>
                  </a:cubicBezTo>
                  <a:cubicBezTo>
                    <a:pt x="194" y="199"/>
                    <a:pt x="194" y="200"/>
                    <a:pt x="194" y="202"/>
                  </a:cubicBezTo>
                  <a:cubicBezTo>
                    <a:pt x="194" y="203"/>
                    <a:pt x="194" y="205"/>
                    <a:pt x="195" y="206"/>
                  </a:cubicBezTo>
                  <a:cubicBezTo>
                    <a:pt x="195" y="207"/>
                    <a:pt x="196" y="208"/>
                    <a:pt x="197" y="209"/>
                  </a:cubicBezTo>
                  <a:cubicBezTo>
                    <a:pt x="198" y="210"/>
                    <a:pt x="199" y="211"/>
                    <a:pt x="200" y="211"/>
                  </a:cubicBezTo>
                  <a:cubicBezTo>
                    <a:pt x="202" y="212"/>
                    <a:pt x="203" y="212"/>
                    <a:pt x="205" y="212"/>
                  </a:cubicBezTo>
                  <a:cubicBezTo>
                    <a:pt x="207" y="212"/>
                    <a:pt x="210" y="212"/>
                    <a:pt x="212" y="211"/>
                  </a:cubicBezTo>
                  <a:cubicBezTo>
                    <a:pt x="215" y="210"/>
                    <a:pt x="216" y="208"/>
                    <a:pt x="218" y="206"/>
                  </a:cubicBezTo>
                  <a:cubicBezTo>
                    <a:pt x="218" y="209"/>
                    <a:pt x="218" y="209"/>
                    <a:pt x="218" y="209"/>
                  </a:cubicBezTo>
                  <a:cubicBezTo>
                    <a:pt x="218" y="210"/>
                    <a:pt x="219" y="210"/>
                    <a:pt x="219" y="211"/>
                  </a:cubicBezTo>
                  <a:cubicBezTo>
                    <a:pt x="220" y="211"/>
                    <a:pt x="221" y="212"/>
                    <a:pt x="222" y="212"/>
                  </a:cubicBezTo>
                  <a:cubicBezTo>
                    <a:pt x="222" y="212"/>
                    <a:pt x="223" y="212"/>
                    <a:pt x="223" y="212"/>
                  </a:cubicBezTo>
                  <a:cubicBezTo>
                    <a:pt x="223" y="208"/>
                    <a:pt x="223" y="208"/>
                    <a:pt x="223" y="208"/>
                  </a:cubicBezTo>
                  <a:cubicBezTo>
                    <a:pt x="222" y="208"/>
                    <a:pt x="222" y="207"/>
                    <a:pt x="222" y="206"/>
                  </a:cubicBezTo>
                  <a:close/>
                  <a:moveTo>
                    <a:pt x="217" y="202"/>
                  </a:moveTo>
                  <a:cubicBezTo>
                    <a:pt x="217" y="202"/>
                    <a:pt x="217" y="203"/>
                    <a:pt x="217" y="203"/>
                  </a:cubicBezTo>
                  <a:cubicBezTo>
                    <a:pt x="217" y="203"/>
                    <a:pt x="217" y="204"/>
                    <a:pt x="216" y="204"/>
                  </a:cubicBezTo>
                  <a:cubicBezTo>
                    <a:pt x="215" y="206"/>
                    <a:pt x="214" y="207"/>
                    <a:pt x="212" y="208"/>
                  </a:cubicBezTo>
                  <a:cubicBezTo>
                    <a:pt x="210" y="208"/>
                    <a:pt x="208" y="209"/>
                    <a:pt x="206" y="209"/>
                  </a:cubicBezTo>
                  <a:cubicBezTo>
                    <a:pt x="205" y="209"/>
                    <a:pt x="204" y="209"/>
                    <a:pt x="203" y="208"/>
                  </a:cubicBezTo>
                  <a:cubicBezTo>
                    <a:pt x="202" y="208"/>
                    <a:pt x="201" y="207"/>
                    <a:pt x="200" y="207"/>
                  </a:cubicBezTo>
                  <a:cubicBezTo>
                    <a:pt x="199" y="206"/>
                    <a:pt x="199" y="205"/>
                    <a:pt x="198" y="204"/>
                  </a:cubicBezTo>
                  <a:cubicBezTo>
                    <a:pt x="198" y="204"/>
                    <a:pt x="198" y="203"/>
                    <a:pt x="198" y="202"/>
                  </a:cubicBezTo>
                  <a:cubicBezTo>
                    <a:pt x="198" y="199"/>
                    <a:pt x="199" y="198"/>
                    <a:pt x="201" y="196"/>
                  </a:cubicBezTo>
                  <a:cubicBezTo>
                    <a:pt x="203" y="195"/>
                    <a:pt x="205" y="195"/>
                    <a:pt x="208" y="195"/>
                  </a:cubicBezTo>
                  <a:cubicBezTo>
                    <a:pt x="210" y="195"/>
                    <a:pt x="211" y="195"/>
                    <a:pt x="213" y="195"/>
                  </a:cubicBezTo>
                  <a:cubicBezTo>
                    <a:pt x="215" y="195"/>
                    <a:pt x="216" y="196"/>
                    <a:pt x="217" y="196"/>
                  </a:cubicBezTo>
                  <a:lnTo>
                    <a:pt x="217" y="202"/>
                  </a:lnTo>
                  <a:close/>
                  <a:moveTo>
                    <a:pt x="389" y="206"/>
                  </a:moveTo>
                  <a:cubicBezTo>
                    <a:pt x="389" y="191"/>
                    <a:pt x="389" y="191"/>
                    <a:pt x="389" y="191"/>
                  </a:cubicBezTo>
                  <a:cubicBezTo>
                    <a:pt x="389" y="187"/>
                    <a:pt x="388" y="184"/>
                    <a:pt x="386" y="181"/>
                  </a:cubicBezTo>
                  <a:cubicBezTo>
                    <a:pt x="383" y="179"/>
                    <a:pt x="380" y="178"/>
                    <a:pt x="376" y="178"/>
                  </a:cubicBezTo>
                  <a:cubicBezTo>
                    <a:pt x="372" y="178"/>
                    <a:pt x="368" y="179"/>
                    <a:pt x="363" y="182"/>
                  </a:cubicBezTo>
                  <a:cubicBezTo>
                    <a:pt x="365" y="185"/>
                    <a:pt x="365" y="185"/>
                    <a:pt x="365" y="185"/>
                  </a:cubicBezTo>
                  <a:cubicBezTo>
                    <a:pt x="367" y="184"/>
                    <a:pt x="369" y="183"/>
                    <a:pt x="370" y="182"/>
                  </a:cubicBezTo>
                  <a:cubicBezTo>
                    <a:pt x="372" y="181"/>
                    <a:pt x="374" y="181"/>
                    <a:pt x="376" y="181"/>
                  </a:cubicBezTo>
                  <a:cubicBezTo>
                    <a:pt x="379" y="181"/>
                    <a:pt x="381" y="182"/>
                    <a:pt x="383" y="184"/>
                  </a:cubicBezTo>
                  <a:cubicBezTo>
                    <a:pt x="384" y="185"/>
                    <a:pt x="385" y="188"/>
                    <a:pt x="385" y="191"/>
                  </a:cubicBezTo>
                  <a:cubicBezTo>
                    <a:pt x="385" y="194"/>
                    <a:pt x="385" y="194"/>
                    <a:pt x="385" y="194"/>
                  </a:cubicBezTo>
                  <a:cubicBezTo>
                    <a:pt x="384" y="193"/>
                    <a:pt x="382" y="193"/>
                    <a:pt x="380" y="192"/>
                  </a:cubicBezTo>
                  <a:cubicBezTo>
                    <a:pt x="379" y="192"/>
                    <a:pt x="377" y="192"/>
                    <a:pt x="375" y="192"/>
                  </a:cubicBezTo>
                  <a:cubicBezTo>
                    <a:pt x="373" y="192"/>
                    <a:pt x="371" y="192"/>
                    <a:pt x="370" y="193"/>
                  </a:cubicBezTo>
                  <a:cubicBezTo>
                    <a:pt x="368" y="193"/>
                    <a:pt x="366" y="194"/>
                    <a:pt x="365" y="195"/>
                  </a:cubicBezTo>
                  <a:cubicBezTo>
                    <a:pt x="364" y="196"/>
                    <a:pt x="363" y="197"/>
                    <a:pt x="362" y="198"/>
                  </a:cubicBezTo>
                  <a:cubicBezTo>
                    <a:pt x="362" y="199"/>
                    <a:pt x="361" y="200"/>
                    <a:pt x="361" y="202"/>
                  </a:cubicBezTo>
                  <a:cubicBezTo>
                    <a:pt x="361" y="203"/>
                    <a:pt x="362" y="205"/>
                    <a:pt x="362" y="206"/>
                  </a:cubicBezTo>
                  <a:cubicBezTo>
                    <a:pt x="363" y="207"/>
                    <a:pt x="363" y="208"/>
                    <a:pt x="364" y="209"/>
                  </a:cubicBezTo>
                  <a:cubicBezTo>
                    <a:pt x="365" y="210"/>
                    <a:pt x="367" y="211"/>
                    <a:pt x="368" y="211"/>
                  </a:cubicBezTo>
                  <a:cubicBezTo>
                    <a:pt x="369" y="212"/>
                    <a:pt x="371" y="212"/>
                    <a:pt x="372" y="212"/>
                  </a:cubicBezTo>
                  <a:cubicBezTo>
                    <a:pt x="375" y="212"/>
                    <a:pt x="378" y="212"/>
                    <a:pt x="380" y="211"/>
                  </a:cubicBezTo>
                  <a:cubicBezTo>
                    <a:pt x="382" y="210"/>
                    <a:pt x="384" y="208"/>
                    <a:pt x="386" y="206"/>
                  </a:cubicBezTo>
                  <a:cubicBezTo>
                    <a:pt x="386" y="209"/>
                    <a:pt x="386" y="209"/>
                    <a:pt x="386" y="209"/>
                  </a:cubicBezTo>
                  <a:cubicBezTo>
                    <a:pt x="386" y="210"/>
                    <a:pt x="386" y="210"/>
                    <a:pt x="387" y="211"/>
                  </a:cubicBezTo>
                  <a:cubicBezTo>
                    <a:pt x="387" y="211"/>
                    <a:pt x="388" y="212"/>
                    <a:pt x="389" y="212"/>
                  </a:cubicBezTo>
                  <a:cubicBezTo>
                    <a:pt x="390" y="212"/>
                    <a:pt x="390" y="212"/>
                    <a:pt x="391" y="212"/>
                  </a:cubicBezTo>
                  <a:cubicBezTo>
                    <a:pt x="391" y="208"/>
                    <a:pt x="391" y="208"/>
                    <a:pt x="391" y="208"/>
                  </a:cubicBezTo>
                  <a:cubicBezTo>
                    <a:pt x="390" y="208"/>
                    <a:pt x="389" y="207"/>
                    <a:pt x="389" y="206"/>
                  </a:cubicBezTo>
                  <a:close/>
                  <a:moveTo>
                    <a:pt x="385" y="202"/>
                  </a:moveTo>
                  <a:cubicBezTo>
                    <a:pt x="385" y="202"/>
                    <a:pt x="385" y="203"/>
                    <a:pt x="385" y="203"/>
                  </a:cubicBezTo>
                  <a:cubicBezTo>
                    <a:pt x="385" y="203"/>
                    <a:pt x="384" y="204"/>
                    <a:pt x="384" y="204"/>
                  </a:cubicBezTo>
                  <a:cubicBezTo>
                    <a:pt x="383" y="206"/>
                    <a:pt x="381" y="207"/>
                    <a:pt x="380" y="208"/>
                  </a:cubicBezTo>
                  <a:cubicBezTo>
                    <a:pt x="378" y="208"/>
                    <a:pt x="376" y="209"/>
                    <a:pt x="373" y="209"/>
                  </a:cubicBezTo>
                  <a:cubicBezTo>
                    <a:pt x="372" y="209"/>
                    <a:pt x="371" y="209"/>
                    <a:pt x="370" y="208"/>
                  </a:cubicBezTo>
                  <a:cubicBezTo>
                    <a:pt x="369" y="208"/>
                    <a:pt x="368" y="207"/>
                    <a:pt x="368" y="207"/>
                  </a:cubicBezTo>
                  <a:cubicBezTo>
                    <a:pt x="367" y="206"/>
                    <a:pt x="366" y="205"/>
                    <a:pt x="366" y="204"/>
                  </a:cubicBezTo>
                  <a:cubicBezTo>
                    <a:pt x="366" y="204"/>
                    <a:pt x="365" y="203"/>
                    <a:pt x="365" y="202"/>
                  </a:cubicBezTo>
                  <a:cubicBezTo>
                    <a:pt x="365" y="199"/>
                    <a:pt x="366" y="198"/>
                    <a:pt x="368" y="196"/>
                  </a:cubicBezTo>
                  <a:cubicBezTo>
                    <a:pt x="370" y="195"/>
                    <a:pt x="373" y="195"/>
                    <a:pt x="376" y="195"/>
                  </a:cubicBezTo>
                  <a:cubicBezTo>
                    <a:pt x="377" y="195"/>
                    <a:pt x="379" y="195"/>
                    <a:pt x="381" y="195"/>
                  </a:cubicBezTo>
                  <a:cubicBezTo>
                    <a:pt x="382" y="195"/>
                    <a:pt x="384" y="196"/>
                    <a:pt x="385" y="196"/>
                  </a:cubicBezTo>
                  <a:lnTo>
                    <a:pt x="385" y="202"/>
                  </a:lnTo>
                  <a:close/>
                  <a:moveTo>
                    <a:pt x="824" y="19"/>
                  </a:moveTo>
                  <a:cubicBezTo>
                    <a:pt x="823" y="17"/>
                    <a:pt x="821" y="14"/>
                    <a:pt x="819" y="12"/>
                  </a:cubicBezTo>
                  <a:cubicBezTo>
                    <a:pt x="817" y="10"/>
                    <a:pt x="815" y="8"/>
                    <a:pt x="812" y="7"/>
                  </a:cubicBezTo>
                  <a:cubicBezTo>
                    <a:pt x="809" y="6"/>
                    <a:pt x="806" y="6"/>
                    <a:pt x="802" y="6"/>
                  </a:cubicBezTo>
                  <a:cubicBezTo>
                    <a:pt x="799" y="6"/>
                    <a:pt x="796" y="6"/>
                    <a:pt x="793" y="7"/>
                  </a:cubicBezTo>
                  <a:cubicBezTo>
                    <a:pt x="790" y="8"/>
                    <a:pt x="788" y="10"/>
                    <a:pt x="785" y="12"/>
                  </a:cubicBezTo>
                  <a:cubicBezTo>
                    <a:pt x="783" y="14"/>
                    <a:pt x="782" y="17"/>
                    <a:pt x="781" y="19"/>
                  </a:cubicBezTo>
                  <a:cubicBezTo>
                    <a:pt x="779" y="22"/>
                    <a:pt x="779" y="25"/>
                    <a:pt x="779" y="29"/>
                  </a:cubicBezTo>
                  <a:cubicBezTo>
                    <a:pt x="779" y="32"/>
                    <a:pt x="779" y="35"/>
                    <a:pt x="781" y="38"/>
                  </a:cubicBezTo>
                  <a:cubicBezTo>
                    <a:pt x="782" y="41"/>
                    <a:pt x="783" y="43"/>
                    <a:pt x="785" y="45"/>
                  </a:cubicBezTo>
                  <a:cubicBezTo>
                    <a:pt x="788" y="47"/>
                    <a:pt x="790" y="49"/>
                    <a:pt x="793" y="50"/>
                  </a:cubicBezTo>
                  <a:cubicBezTo>
                    <a:pt x="796" y="51"/>
                    <a:pt x="799" y="52"/>
                    <a:pt x="802" y="52"/>
                  </a:cubicBezTo>
                  <a:cubicBezTo>
                    <a:pt x="806" y="52"/>
                    <a:pt x="809" y="51"/>
                    <a:pt x="812" y="50"/>
                  </a:cubicBezTo>
                  <a:cubicBezTo>
                    <a:pt x="815" y="49"/>
                    <a:pt x="817" y="47"/>
                    <a:pt x="819" y="45"/>
                  </a:cubicBezTo>
                  <a:cubicBezTo>
                    <a:pt x="821" y="43"/>
                    <a:pt x="823" y="41"/>
                    <a:pt x="824" y="38"/>
                  </a:cubicBezTo>
                  <a:cubicBezTo>
                    <a:pt x="825" y="35"/>
                    <a:pt x="826" y="32"/>
                    <a:pt x="826" y="29"/>
                  </a:cubicBezTo>
                  <a:cubicBezTo>
                    <a:pt x="826" y="25"/>
                    <a:pt x="825" y="22"/>
                    <a:pt x="824" y="19"/>
                  </a:cubicBezTo>
                  <a:close/>
                  <a:moveTo>
                    <a:pt x="822" y="37"/>
                  </a:moveTo>
                  <a:cubicBezTo>
                    <a:pt x="821" y="40"/>
                    <a:pt x="819" y="42"/>
                    <a:pt x="817" y="44"/>
                  </a:cubicBezTo>
                  <a:cubicBezTo>
                    <a:pt x="815" y="46"/>
                    <a:pt x="813" y="47"/>
                    <a:pt x="811" y="48"/>
                  </a:cubicBezTo>
                  <a:cubicBezTo>
                    <a:pt x="808" y="49"/>
                    <a:pt x="805" y="50"/>
                    <a:pt x="802" y="50"/>
                  </a:cubicBezTo>
                  <a:cubicBezTo>
                    <a:pt x="799" y="50"/>
                    <a:pt x="796" y="49"/>
                    <a:pt x="794" y="48"/>
                  </a:cubicBezTo>
                  <a:cubicBezTo>
                    <a:pt x="791" y="47"/>
                    <a:pt x="789" y="46"/>
                    <a:pt x="787" y="44"/>
                  </a:cubicBezTo>
                  <a:cubicBezTo>
                    <a:pt x="785" y="42"/>
                    <a:pt x="784" y="39"/>
                    <a:pt x="783" y="37"/>
                  </a:cubicBezTo>
                  <a:cubicBezTo>
                    <a:pt x="782" y="34"/>
                    <a:pt x="781" y="32"/>
                    <a:pt x="781" y="29"/>
                  </a:cubicBezTo>
                  <a:cubicBezTo>
                    <a:pt x="781" y="26"/>
                    <a:pt x="782" y="23"/>
                    <a:pt x="783" y="20"/>
                  </a:cubicBezTo>
                  <a:cubicBezTo>
                    <a:pt x="784" y="18"/>
                    <a:pt x="785" y="16"/>
                    <a:pt x="787" y="14"/>
                  </a:cubicBezTo>
                  <a:cubicBezTo>
                    <a:pt x="789" y="12"/>
                    <a:pt x="791" y="10"/>
                    <a:pt x="794" y="9"/>
                  </a:cubicBezTo>
                  <a:cubicBezTo>
                    <a:pt x="796" y="8"/>
                    <a:pt x="799" y="8"/>
                    <a:pt x="802" y="8"/>
                  </a:cubicBezTo>
                  <a:cubicBezTo>
                    <a:pt x="805" y="8"/>
                    <a:pt x="808" y="8"/>
                    <a:pt x="811" y="9"/>
                  </a:cubicBezTo>
                  <a:cubicBezTo>
                    <a:pt x="813" y="10"/>
                    <a:pt x="816" y="12"/>
                    <a:pt x="817" y="14"/>
                  </a:cubicBezTo>
                  <a:cubicBezTo>
                    <a:pt x="819" y="16"/>
                    <a:pt x="821" y="18"/>
                    <a:pt x="822" y="20"/>
                  </a:cubicBezTo>
                  <a:cubicBezTo>
                    <a:pt x="823" y="23"/>
                    <a:pt x="824" y="26"/>
                    <a:pt x="824" y="29"/>
                  </a:cubicBezTo>
                  <a:cubicBezTo>
                    <a:pt x="824" y="32"/>
                    <a:pt x="823" y="35"/>
                    <a:pt x="822" y="37"/>
                  </a:cubicBezTo>
                  <a:close/>
                  <a:moveTo>
                    <a:pt x="812" y="29"/>
                  </a:moveTo>
                  <a:cubicBezTo>
                    <a:pt x="813" y="27"/>
                    <a:pt x="813" y="25"/>
                    <a:pt x="813" y="23"/>
                  </a:cubicBezTo>
                  <a:cubicBezTo>
                    <a:pt x="813" y="22"/>
                    <a:pt x="813" y="21"/>
                    <a:pt x="813" y="20"/>
                  </a:cubicBezTo>
                  <a:cubicBezTo>
                    <a:pt x="812" y="19"/>
                    <a:pt x="812" y="18"/>
                    <a:pt x="811" y="17"/>
                  </a:cubicBezTo>
                  <a:cubicBezTo>
                    <a:pt x="810" y="16"/>
                    <a:pt x="809" y="16"/>
                    <a:pt x="808" y="15"/>
                  </a:cubicBezTo>
                  <a:cubicBezTo>
                    <a:pt x="807" y="14"/>
                    <a:pt x="806" y="14"/>
                    <a:pt x="805" y="14"/>
                  </a:cubicBezTo>
                  <a:cubicBezTo>
                    <a:pt x="793" y="14"/>
                    <a:pt x="793" y="14"/>
                    <a:pt x="793" y="14"/>
                  </a:cubicBezTo>
                  <a:cubicBezTo>
                    <a:pt x="793" y="43"/>
                    <a:pt x="793" y="43"/>
                    <a:pt x="793" y="43"/>
                  </a:cubicBezTo>
                  <a:cubicBezTo>
                    <a:pt x="796" y="43"/>
                    <a:pt x="796" y="43"/>
                    <a:pt x="796" y="43"/>
                  </a:cubicBezTo>
                  <a:cubicBezTo>
                    <a:pt x="796" y="32"/>
                    <a:pt x="796" y="32"/>
                    <a:pt x="796" y="32"/>
                  </a:cubicBezTo>
                  <a:cubicBezTo>
                    <a:pt x="803" y="32"/>
                    <a:pt x="803" y="32"/>
                    <a:pt x="803" y="32"/>
                  </a:cubicBezTo>
                  <a:cubicBezTo>
                    <a:pt x="810" y="43"/>
                    <a:pt x="810" y="43"/>
                    <a:pt x="810" y="43"/>
                  </a:cubicBezTo>
                  <a:cubicBezTo>
                    <a:pt x="814" y="43"/>
                    <a:pt x="814" y="43"/>
                    <a:pt x="814" y="43"/>
                  </a:cubicBezTo>
                  <a:cubicBezTo>
                    <a:pt x="807" y="32"/>
                    <a:pt x="807" y="32"/>
                    <a:pt x="807" y="32"/>
                  </a:cubicBezTo>
                  <a:cubicBezTo>
                    <a:pt x="809" y="32"/>
                    <a:pt x="810" y="31"/>
                    <a:pt x="812" y="29"/>
                  </a:cubicBezTo>
                  <a:close/>
                  <a:moveTo>
                    <a:pt x="796" y="29"/>
                  </a:moveTo>
                  <a:cubicBezTo>
                    <a:pt x="796" y="17"/>
                    <a:pt x="796" y="17"/>
                    <a:pt x="796" y="17"/>
                  </a:cubicBezTo>
                  <a:cubicBezTo>
                    <a:pt x="804" y="17"/>
                    <a:pt x="804" y="17"/>
                    <a:pt x="804" y="17"/>
                  </a:cubicBezTo>
                  <a:cubicBezTo>
                    <a:pt x="806" y="17"/>
                    <a:pt x="807" y="18"/>
                    <a:pt x="808" y="19"/>
                  </a:cubicBezTo>
                  <a:cubicBezTo>
                    <a:pt x="810" y="20"/>
                    <a:pt x="810" y="22"/>
                    <a:pt x="810" y="23"/>
                  </a:cubicBezTo>
                  <a:cubicBezTo>
                    <a:pt x="810" y="25"/>
                    <a:pt x="810" y="27"/>
                    <a:pt x="809" y="28"/>
                  </a:cubicBezTo>
                  <a:cubicBezTo>
                    <a:pt x="808" y="29"/>
                    <a:pt x="806" y="29"/>
                    <a:pt x="805" y="29"/>
                  </a:cubicBezTo>
                  <a:lnTo>
                    <a:pt x="796" y="2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25148793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Placeholder 5">
            <a:extLst>
              <a:ext uri="{FF2B5EF4-FFF2-40B4-BE49-F238E27FC236}">
                <a16:creationId xmlns:a16="http://schemas.microsoft.com/office/drawing/2014/main" id="{E7F54F96-CA36-4267-B3B3-907927ECD37A}"/>
              </a:ext>
            </a:extLst>
          </p:cNvPr>
          <p:cNvPicPr>
            <a:picLocks noGrp="1" noChangeAspect="1"/>
          </p:cNvPicPr>
          <p:nvPr>
            <p:ph type="pic" sz="quarter" idx="2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893" b="7893"/>
          <a:stretch>
            <a:fillRect/>
          </a:stretch>
        </p:blipFill>
        <p:spPr/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1EA1F2B1-6157-4439-AA90-437747D3E59C}"/>
              </a:ext>
            </a:extLst>
          </p:cNvPr>
          <p:cNvSpPr/>
          <p:nvPr/>
        </p:nvSpPr>
        <p:spPr>
          <a:xfrm>
            <a:off x="0" y="3998"/>
            <a:ext cx="12192000" cy="6858000"/>
          </a:xfrm>
          <a:prstGeom prst="rect">
            <a:avLst/>
          </a:prstGeom>
          <a:solidFill>
            <a:schemeClr val="accent1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5" name="TextBox 194">
            <a:extLst>
              <a:ext uri="{FF2B5EF4-FFF2-40B4-BE49-F238E27FC236}">
                <a16:creationId xmlns:a16="http://schemas.microsoft.com/office/drawing/2014/main" id="{0CD437A4-FB43-4EE5-B682-37AE790ECBCB}"/>
              </a:ext>
            </a:extLst>
          </p:cNvPr>
          <p:cNvSpPr txBox="1"/>
          <p:nvPr/>
        </p:nvSpPr>
        <p:spPr>
          <a:xfrm>
            <a:off x="4956629" y="3079055"/>
            <a:ext cx="227874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THE </a:t>
            </a:r>
            <a:r>
              <a:rPr lang="en-US" sz="4000" u="sng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END</a:t>
            </a: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50162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ectangle 29">
            <a:extLst>
              <a:ext uri="{FF2B5EF4-FFF2-40B4-BE49-F238E27FC236}">
                <a16:creationId xmlns:a16="http://schemas.microsoft.com/office/drawing/2014/main" id="{0A6C3500-B84B-4CBE-91B6-60F7647D9949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8" name="Picture Placeholder 27">
            <a:extLst>
              <a:ext uri="{FF2B5EF4-FFF2-40B4-BE49-F238E27FC236}">
                <a16:creationId xmlns:a16="http://schemas.microsoft.com/office/drawing/2014/main" id="{B887BB9B-0676-4EDD-85D1-7352D0766AB6}"/>
              </a:ext>
            </a:extLst>
          </p:cNvPr>
          <p:cNvPicPr>
            <a:picLocks noGrp="1" noChangeAspect="1"/>
          </p:cNvPicPr>
          <p:nvPr>
            <p:ph type="pic" sz="quarter" idx="37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108" r="6693" b="24415"/>
          <a:stretch/>
        </p:blipFill>
        <p:spPr>
          <a:xfrm>
            <a:off x="3691728" y="954038"/>
            <a:ext cx="2048902" cy="2050650"/>
          </a:xfrm>
        </p:spPr>
      </p:pic>
      <p:pic>
        <p:nvPicPr>
          <p:cNvPr id="26" name="Picture Placeholder 25">
            <a:extLst>
              <a:ext uri="{FF2B5EF4-FFF2-40B4-BE49-F238E27FC236}">
                <a16:creationId xmlns:a16="http://schemas.microsoft.com/office/drawing/2014/main" id="{46D2042A-D538-4F08-8ABF-A4C1CF34AB09}"/>
              </a:ext>
            </a:extLst>
          </p:cNvPr>
          <p:cNvPicPr>
            <a:picLocks noGrp="1" noChangeAspect="1"/>
          </p:cNvPicPr>
          <p:nvPr>
            <p:ph type="pic" sz="quarter" idx="38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55" r="16655"/>
          <a:stretch>
            <a:fillRect/>
          </a:stretch>
        </p:blipFill>
        <p:spPr/>
      </p:pic>
      <p:pic>
        <p:nvPicPr>
          <p:cNvPr id="22" name="Picture Placeholder 21">
            <a:extLst>
              <a:ext uri="{FF2B5EF4-FFF2-40B4-BE49-F238E27FC236}">
                <a16:creationId xmlns:a16="http://schemas.microsoft.com/office/drawing/2014/main" id="{2DE516C2-DADE-463C-B45D-709D0EBA1B4B}"/>
              </a:ext>
            </a:extLst>
          </p:cNvPr>
          <p:cNvPicPr>
            <a:picLocks noGrp="1" noChangeAspect="1"/>
          </p:cNvPicPr>
          <p:nvPr>
            <p:ph type="pic" sz="quarter" idx="39"/>
          </p:nvPr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64" t="1941" b="36533"/>
          <a:stretch/>
        </p:blipFill>
        <p:spPr>
          <a:xfrm>
            <a:off x="4780629" y="466294"/>
            <a:ext cx="2538394" cy="2538394"/>
          </a:xfrm>
        </p:spPr>
      </p:pic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51AB10D-544B-47F7-9A8F-479FAF79FEC1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4316643"/>
            <a:ext cx="10515600" cy="679450"/>
          </a:xfrm>
        </p:spPr>
        <p:txBody>
          <a:bodyPr/>
          <a:lstStyle/>
          <a:p>
            <a:r>
              <a:rPr lang="en-US" b="1" dirty="0">
                <a:solidFill>
                  <a:schemeClr val="bg1"/>
                </a:solidFill>
              </a:rPr>
              <a:t>Welcome Message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142EA7BC-27BA-4EBB-8D70-6A22429962D7}"/>
              </a:ext>
            </a:extLst>
          </p:cNvPr>
          <p:cNvSpPr txBox="1"/>
          <p:nvPr/>
        </p:nvSpPr>
        <p:spPr>
          <a:xfrm>
            <a:off x="5322316" y="3335919"/>
            <a:ext cx="15473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JOHN DEO</a:t>
            </a: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A3BFCA3E-EC08-4A81-BD77-D6F61CA0A70A}"/>
              </a:ext>
            </a:extLst>
          </p:cNvPr>
          <p:cNvCxnSpPr>
            <a:cxnSpLocks/>
          </p:cNvCxnSpPr>
          <p:nvPr/>
        </p:nvCxnSpPr>
        <p:spPr>
          <a:xfrm>
            <a:off x="5832977" y="3792393"/>
            <a:ext cx="526047" cy="0"/>
          </a:xfrm>
          <a:prstGeom prst="line">
            <a:avLst/>
          </a:prstGeom>
          <a:ln w="28575">
            <a:solidFill>
              <a:schemeClr val="bg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Rectangle 28">
            <a:extLst>
              <a:ext uri="{FF2B5EF4-FFF2-40B4-BE49-F238E27FC236}">
                <a16:creationId xmlns:a16="http://schemas.microsoft.com/office/drawing/2014/main" id="{C85EE077-C37A-4788-8F38-24472C94BCF9}"/>
              </a:ext>
            </a:extLst>
          </p:cNvPr>
          <p:cNvSpPr/>
          <p:nvPr/>
        </p:nvSpPr>
        <p:spPr>
          <a:xfrm>
            <a:off x="2270170" y="5046869"/>
            <a:ext cx="7651660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sz="1200" b="1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</a:t>
            </a:r>
            <a:r>
              <a:rPr lang="en-US" sz="12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 is simply dummy text of the printing and typesetting industry. Lorem Ipsum has been the industry's standard dummy text ever since the 1500s, when an unknown printer took a galley of type and scrambled it to make a type specimen book</a:t>
            </a:r>
          </a:p>
        </p:txBody>
      </p:sp>
    </p:spTree>
    <p:extLst>
      <p:ext uri="{BB962C8B-B14F-4D97-AF65-F5344CB8AC3E}">
        <p14:creationId xmlns:p14="http://schemas.microsoft.com/office/powerpoint/2010/main" val="25457752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Placeholder 15">
            <a:extLst>
              <a:ext uri="{FF2B5EF4-FFF2-40B4-BE49-F238E27FC236}">
                <a16:creationId xmlns:a16="http://schemas.microsoft.com/office/drawing/2014/main" id="{94EAB1C0-EDB8-4CFF-819A-3B47A7186969}"/>
              </a:ext>
            </a:extLst>
          </p:cNvPr>
          <p:cNvPicPr>
            <a:picLocks noGrp="1" noChangeAspect="1"/>
          </p:cNvPicPr>
          <p:nvPr>
            <p:ph type="pic" sz="quarter" idx="2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813" b="7813"/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21" name="Freeform 5">
            <a:extLst>
              <a:ext uri="{FF2B5EF4-FFF2-40B4-BE49-F238E27FC236}">
                <a16:creationId xmlns:a16="http://schemas.microsoft.com/office/drawing/2014/main" id="{D32B4236-E60F-412A-8426-5D104AEC1EB4}"/>
              </a:ext>
            </a:extLst>
          </p:cNvPr>
          <p:cNvSpPr>
            <a:spLocks/>
          </p:cNvSpPr>
          <p:nvPr/>
        </p:nvSpPr>
        <p:spPr bwMode="auto">
          <a:xfrm>
            <a:off x="1105327" y="0"/>
            <a:ext cx="9981346" cy="6867525"/>
          </a:xfrm>
          <a:custGeom>
            <a:avLst/>
            <a:gdLst>
              <a:gd name="T0" fmla="*/ 1763 w 4898"/>
              <a:gd name="T1" fmla="*/ 0 h 3370"/>
              <a:gd name="T2" fmla="*/ 0 w 4898"/>
              <a:gd name="T3" fmla="*/ 3370 h 3370"/>
              <a:gd name="T4" fmla="*/ 3135 w 4898"/>
              <a:gd name="T5" fmla="*/ 3370 h 3370"/>
              <a:gd name="T6" fmla="*/ 4898 w 4898"/>
              <a:gd name="T7" fmla="*/ 0 h 3370"/>
              <a:gd name="T8" fmla="*/ 1763 w 4898"/>
              <a:gd name="T9" fmla="*/ 0 h 33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898" h="3370">
                <a:moveTo>
                  <a:pt x="1763" y="0"/>
                </a:moveTo>
                <a:lnTo>
                  <a:pt x="0" y="3370"/>
                </a:lnTo>
                <a:lnTo>
                  <a:pt x="3135" y="3370"/>
                </a:lnTo>
                <a:lnTo>
                  <a:pt x="4898" y="0"/>
                </a:lnTo>
                <a:lnTo>
                  <a:pt x="1763" y="0"/>
                </a:lnTo>
                <a:close/>
              </a:path>
            </a:pathLst>
          </a:custGeom>
          <a:solidFill>
            <a:schemeClr val="accent4">
              <a:alpha val="88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40CDE91A-B142-4EAA-825A-4CF3E0A2B238}"/>
              </a:ext>
            </a:extLst>
          </p:cNvPr>
          <p:cNvGrpSpPr/>
          <p:nvPr/>
        </p:nvGrpSpPr>
        <p:grpSpPr>
          <a:xfrm>
            <a:off x="4041982" y="1967061"/>
            <a:ext cx="4108037" cy="2933402"/>
            <a:chOff x="3933022" y="1986020"/>
            <a:chExt cx="4108037" cy="2933402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DC2B01B2-1A9B-4938-9253-915AAE7934DA}"/>
                </a:ext>
              </a:extLst>
            </p:cNvPr>
            <p:cNvSpPr/>
            <p:nvPr/>
          </p:nvSpPr>
          <p:spPr>
            <a:xfrm>
              <a:off x="3933022" y="2672653"/>
              <a:ext cx="4108037" cy="224676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2400"/>
                </a:lnSpc>
              </a:pPr>
              <a:r>
                <a:rPr lang="en-US" sz="1200" b="1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Lorem Ipsum</a:t>
              </a:r>
              <a:r>
                <a:rPr lang="en-US" sz="12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 is simply dummy text of the printing and typesetting industry. Lorem Ipsum has been the industry's standard dummy text ever since the 1500s, when an unknown printer took a galley of type and scrambled it to make a type specimen book. It has survived not only five centuries, but also the leap into electronic typesetting, remaining essentially unchanged. It was </a:t>
              </a:r>
              <a:r>
                <a:rPr lang="en-US" sz="1200" dirty="0" err="1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popularised</a:t>
              </a:r>
              <a:r>
                <a:rPr lang="en-US" sz="12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 </a:t>
              </a: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C8ECE80D-1BAC-4603-BEB5-F2430899D262}"/>
                </a:ext>
              </a:extLst>
            </p:cNvPr>
            <p:cNvSpPr txBox="1"/>
            <p:nvPr/>
          </p:nvSpPr>
          <p:spPr>
            <a:xfrm>
              <a:off x="3933022" y="1986020"/>
              <a:ext cx="2238375" cy="6771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800" b="1" dirty="0">
                  <a:solidFill>
                    <a:schemeClr val="bg1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About us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1729361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Placeholder 11">
            <a:extLst>
              <a:ext uri="{FF2B5EF4-FFF2-40B4-BE49-F238E27FC236}">
                <a16:creationId xmlns:a16="http://schemas.microsoft.com/office/drawing/2014/main" id="{5F909B54-E377-4431-8CC4-5E23C9B7B9F5}"/>
              </a:ext>
            </a:extLst>
          </p:cNvPr>
          <p:cNvPicPr>
            <a:picLocks noGrp="1" noChangeAspect="1"/>
          </p:cNvPicPr>
          <p:nvPr>
            <p:ph type="pic" sz="quarter" idx="38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8560" b="24560"/>
          <a:stretch/>
        </p:blipFill>
        <p:spPr>
          <a:xfrm>
            <a:off x="0" y="2326952"/>
            <a:ext cx="12192000" cy="2186608"/>
          </a:xfrm>
        </p:spPr>
      </p:pic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C5323E7A-1F1F-4410-9AB7-357854F51192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/>
          <a:lstStyle/>
          <a:p>
            <a:r>
              <a:rPr lang="en-US" sz="3600" b="1" dirty="0"/>
              <a:t>Our Services</a:t>
            </a:r>
            <a:endParaRPr lang="en-US" dirty="0"/>
          </a:p>
        </p:txBody>
      </p:sp>
      <p:sp>
        <p:nvSpPr>
          <p:cNvPr id="6" name="Subtitle 5">
            <a:extLst>
              <a:ext uri="{FF2B5EF4-FFF2-40B4-BE49-F238E27FC236}">
                <a16:creationId xmlns:a16="http://schemas.microsoft.com/office/drawing/2014/main" id="{BA4763BD-1501-4754-A04D-6B7711DB2597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 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</a:t>
            </a:r>
          </a:p>
          <a:p>
            <a:endParaRPr lang="en-US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B61CEF48-C0FF-4049-9617-0CC8FBCE62C8}"/>
              </a:ext>
            </a:extLst>
          </p:cNvPr>
          <p:cNvSpPr/>
          <p:nvPr/>
        </p:nvSpPr>
        <p:spPr>
          <a:xfrm>
            <a:off x="0" y="2326952"/>
            <a:ext cx="12192000" cy="2186608"/>
          </a:xfrm>
          <a:prstGeom prst="rect">
            <a:avLst/>
          </a:prstGeom>
          <a:solidFill>
            <a:schemeClr val="accent4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3FD978D5-2294-41E1-B100-20B2D083A6AF}"/>
              </a:ext>
            </a:extLst>
          </p:cNvPr>
          <p:cNvGrpSpPr/>
          <p:nvPr/>
        </p:nvGrpSpPr>
        <p:grpSpPr>
          <a:xfrm>
            <a:off x="5355535" y="3795947"/>
            <a:ext cx="1480930" cy="1480930"/>
            <a:chOff x="3096867" y="8423546"/>
            <a:chExt cx="1480930" cy="1480930"/>
          </a:xfrm>
        </p:grpSpPr>
        <p:sp>
          <p:nvSpPr>
            <p:cNvPr id="55" name="Oval 54">
              <a:extLst>
                <a:ext uri="{FF2B5EF4-FFF2-40B4-BE49-F238E27FC236}">
                  <a16:creationId xmlns:a16="http://schemas.microsoft.com/office/drawing/2014/main" id="{3A0180A6-2180-4B3D-95D1-468111C96F5B}"/>
                </a:ext>
              </a:extLst>
            </p:cNvPr>
            <p:cNvSpPr/>
            <p:nvPr/>
          </p:nvSpPr>
          <p:spPr>
            <a:xfrm>
              <a:off x="3096867" y="8423546"/>
              <a:ext cx="1480930" cy="148093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6" name="Oval 55">
              <a:extLst>
                <a:ext uri="{FF2B5EF4-FFF2-40B4-BE49-F238E27FC236}">
                  <a16:creationId xmlns:a16="http://schemas.microsoft.com/office/drawing/2014/main" id="{DA1075CF-9082-4143-B16C-93B2E76E5848}"/>
                </a:ext>
              </a:extLst>
            </p:cNvPr>
            <p:cNvSpPr/>
            <p:nvPr/>
          </p:nvSpPr>
          <p:spPr>
            <a:xfrm>
              <a:off x="3229488" y="8556167"/>
              <a:ext cx="1215689" cy="1215689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57" name="Group 56">
              <a:extLst>
                <a:ext uri="{FF2B5EF4-FFF2-40B4-BE49-F238E27FC236}">
                  <a16:creationId xmlns:a16="http://schemas.microsoft.com/office/drawing/2014/main" id="{2AAEE0A0-E185-425A-9E4B-F3F760D71399}"/>
                </a:ext>
              </a:extLst>
            </p:cNvPr>
            <p:cNvGrpSpPr/>
            <p:nvPr/>
          </p:nvGrpSpPr>
          <p:grpSpPr>
            <a:xfrm>
              <a:off x="3690441" y="9007888"/>
              <a:ext cx="293782" cy="312247"/>
              <a:chOff x="6670357" y="2277094"/>
              <a:chExt cx="555626" cy="590551"/>
            </a:xfrm>
            <a:solidFill>
              <a:schemeClr val="bg1"/>
            </a:solidFill>
          </p:grpSpPr>
          <p:sp>
            <p:nvSpPr>
              <p:cNvPr id="60" name="Rectangle 10">
                <a:extLst>
                  <a:ext uri="{FF2B5EF4-FFF2-40B4-BE49-F238E27FC236}">
                    <a16:creationId xmlns:a16="http://schemas.microsoft.com/office/drawing/2014/main" id="{E70E5F66-3C7E-442A-9DA7-51C84696608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24358" y="2277094"/>
                <a:ext cx="46038" cy="1508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1" name="Rectangle 11">
                <a:extLst>
                  <a:ext uri="{FF2B5EF4-FFF2-40B4-BE49-F238E27FC236}">
                    <a16:creationId xmlns:a16="http://schemas.microsoft.com/office/drawing/2014/main" id="{931DED5C-36D8-4FD2-8018-2A0C4746AC1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924358" y="2716832"/>
                <a:ext cx="46038" cy="1508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2" name="Freeform 12">
                <a:extLst>
                  <a:ext uri="{FF2B5EF4-FFF2-40B4-BE49-F238E27FC236}">
                    <a16:creationId xmlns:a16="http://schemas.microsoft.com/office/drawing/2014/main" id="{C1DDBEF5-8FD3-4FFA-8CE2-B0CB69E61876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670357" y="2462832"/>
                <a:ext cx="254000" cy="219075"/>
              </a:xfrm>
              <a:custGeom>
                <a:avLst/>
                <a:gdLst>
                  <a:gd name="T0" fmla="*/ 22 w 22"/>
                  <a:gd name="T1" fmla="*/ 13 h 19"/>
                  <a:gd name="T2" fmla="*/ 10 w 22"/>
                  <a:gd name="T3" fmla="*/ 13 h 19"/>
                  <a:gd name="T4" fmla="*/ 6 w 22"/>
                  <a:gd name="T5" fmla="*/ 10 h 19"/>
                  <a:gd name="T6" fmla="*/ 10 w 22"/>
                  <a:gd name="T7" fmla="*/ 6 h 19"/>
                  <a:gd name="T8" fmla="*/ 22 w 22"/>
                  <a:gd name="T9" fmla="*/ 6 h 19"/>
                  <a:gd name="T10" fmla="*/ 22 w 22"/>
                  <a:gd name="T11" fmla="*/ 0 h 19"/>
                  <a:gd name="T12" fmla="*/ 10 w 22"/>
                  <a:gd name="T13" fmla="*/ 0 h 19"/>
                  <a:gd name="T14" fmla="*/ 0 w 22"/>
                  <a:gd name="T15" fmla="*/ 10 h 19"/>
                  <a:gd name="T16" fmla="*/ 10 w 22"/>
                  <a:gd name="T17" fmla="*/ 19 h 19"/>
                  <a:gd name="T18" fmla="*/ 22 w 22"/>
                  <a:gd name="T19" fmla="*/ 19 h 19"/>
                  <a:gd name="T20" fmla="*/ 22 w 22"/>
                  <a:gd name="T21" fmla="*/ 13 h 19"/>
                  <a:gd name="T22" fmla="*/ 22 w 22"/>
                  <a:gd name="T23" fmla="*/ 13 h 19"/>
                  <a:gd name="T24" fmla="*/ 22 w 22"/>
                  <a:gd name="T25" fmla="*/ 13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2" h="19">
                    <a:moveTo>
                      <a:pt x="22" y="13"/>
                    </a:moveTo>
                    <a:cubicBezTo>
                      <a:pt x="10" y="13"/>
                      <a:pt x="10" y="13"/>
                      <a:pt x="10" y="13"/>
                    </a:cubicBezTo>
                    <a:cubicBezTo>
                      <a:pt x="8" y="13"/>
                      <a:pt x="6" y="12"/>
                      <a:pt x="6" y="10"/>
                    </a:cubicBezTo>
                    <a:cubicBezTo>
                      <a:pt x="6" y="8"/>
                      <a:pt x="8" y="6"/>
                      <a:pt x="10" y="6"/>
                    </a:cubicBezTo>
                    <a:cubicBezTo>
                      <a:pt x="22" y="6"/>
                      <a:pt x="22" y="6"/>
                      <a:pt x="22" y="6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4" y="0"/>
                      <a:pt x="0" y="4"/>
                      <a:pt x="0" y="10"/>
                    </a:cubicBezTo>
                    <a:cubicBezTo>
                      <a:pt x="0" y="15"/>
                      <a:pt x="4" y="19"/>
                      <a:pt x="10" y="19"/>
                    </a:cubicBezTo>
                    <a:cubicBezTo>
                      <a:pt x="22" y="19"/>
                      <a:pt x="22" y="19"/>
                      <a:pt x="22" y="19"/>
                    </a:cubicBezTo>
                    <a:lnTo>
                      <a:pt x="22" y="13"/>
                    </a:lnTo>
                    <a:close/>
                    <a:moveTo>
                      <a:pt x="22" y="13"/>
                    </a:moveTo>
                    <a:cubicBezTo>
                      <a:pt x="22" y="13"/>
                      <a:pt x="22" y="13"/>
                      <a:pt x="22" y="13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3" name="Freeform 13">
                <a:extLst>
                  <a:ext uri="{FF2B5EF4-FFF2-40B4-BE49-F238E27FC236}">
                    <a16:creationId xmlns:a16="http://schemas.microsoft.com/office/drawing/2014/main" id="{2CEAE30F-3DF9-4948-889E-2BCE83C2FF4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970395" y="2462832"/>
                <a:ext cx="255588" cy="219075"/>
              </a:xfrm>
              <a:custGeom>
                <a:avLst/>
                <a:gdLst>
                  <a:gd name="T0" fmla="*/ 12 w 22"/>
                  <a:gd name="T1" fmla="*/ 0 h 19"/>
                  <a:gd name="T2" fmla="*/ 0 w 22"/>
                  <a:gd name="T3" fmla="*/ 0 h 19"/>
                  <a:gd name="T4" fmla="*/ 0 w 22"/>
                  <a:gd name="T5" fmla="*/ 6 h 19"/>
                  <a:gd name="T6" fmla="*/ 12 w 22"/>
                  <a:gd name="T7" fmla="*/ 6 h 19"/>
                  <a:gd name="T8" fmla="*/ 16 w 22"/>
                  <a:gd name="T9" fmla="*/ 10 h 19"/>
                  <a:gd name="T10" fmla="*/ 12 w 22"/>
                  <a:gd name="T11" fmla="*/ 13 h 19"/>
                  <a:gd name="T12" fmla="*/ 0 w 22"/>
                  <a:gd name="T13" fmla="*/ 13 h 19"/>
                  <a:gd name="T14" fmla="*/ 0 w 22"/>
                  <a:gd name="T15" fmla="*/ 19 h 19"/>
                  <a:gd name="T16" fmla="*/ 12 w 22"/>
                  <a:gd name="T17" fmla="*/ 19 h 19"/>
                  <a:gd name="T18" fmla="*/ 22 w 22"/>
                  <a:gd name="T19" fmla="*/ 10 h 19"/>
                  <a:gd name="T20" fmla="*/ 12 w 22"/>
                  <a:gd name="T21" fmla="*/ 0 h 19"/>
                  <a:gd name="T22" fmla="*/ 12 w 22"/>
                  <a:gd name="T23" fmla="*/ 0 h 19"/>
                  <a:gd name="T24" fmla="*/ 12 w 22"/>
                  <a:gd name="T25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2" h="19">
                    <a:moveTo>
                      <a:pt x="12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12" y="6"/>
                      <a:pt x="12" y="6"/>
                      <a:pt x="12" y="6"/>
                    </a:cubicBezTo>
                    <a:cubicBezTo>
                      <a:pt x="14" y="6"/>
                      <a:pt x="16" y="8"/>
                      <a:pt x="16" y="10"/>
                    </a:cubicBezTo>
                    <a:cubicBezTo>
                      <a:pt x="16" y="12"/>
                      <a:pt x="14" y="13"/>
                      <a:pt x="12" y="13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12" y="19"/>
                      <a:pt x="12" y="19"/>
                      <a:pt x="12" y="19"/>
                    </a:cubicBezTo>
                    <a:cubicBezTo>
                      <a:pt x="18" y="19"/>
                      <a:pt x="22" y="15"/>
                      <a:pt x="22" y="10"/>
                    </a:cubicBezTo>
                    <a:cubicBezTo>
                      <a:pt x="22" y="4"/>
                      <a:pt x="18" y="0"/>
                      <a:pt x="12" y="0"/>
                    </a:cubicBezTo>
                    <a:close/>
                    <a:moveTo>
                      <a:pt x="12" y="0"/>
                    </a:moveTo>
                    <a:cubicBezTo>
                      <a:pt x="12" y="0"/>
                      <a:pt x="12" y="0"/>
                      <a:pt x="12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4" name="Freeform 14">
                <a:extLst>
                  <a:ext uri="{FF2B5EF4-FFF2-40B4-BE49-F238E27FC236}">
                    <a16:creationId xmlns:a16="http://schemas.microsoft.com/office/drawing/2014/main" id="{3C7D21AD-4FE9-4229-822E-87EC14DD5266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773545" y="2716832"/>
                <a:ext cx="115888" cy="127000"/>
              </a:xfrm>
              <a:custGeom>
                <a:avLst/>
                <a:gdLst>
                  <a:gd name="T0" fmla="*/ 15 w 73"/>
                  <a:gd name="T1" fmla="*/ 80 h 80"/>
                  <a:gd name="T2" fmla="*/ 73 w 73"/>
                  <a:gd name="T3" fmla="*/ 0 h 80"/>
                  <a:gd name="T4" fmla="*/ 44 w 73"/>
                  <a:gd name="T5" fmla="*/ 0 h 80"/>
                  <a:gd name="T6" fmla="*/ 0 w 73"/>
                  <a:gd name="T7" fmla="*/ 73 h 80"/>
                  <a:gd name="T8" fmla="*/ 15 w 73"/>
                  <a:gd name="T9" fmla="*/ 80 h 80"/>
                  <a:gd name="T10" fmla="*/ 15 w 73"/>
                  <a:gd name="T11" fmla="*/ 80 h 80"/>
                  <a:gd name="T12" fmla="*/ 15 w 73"/>
                  <a:gd name="T13" fmla="*/ 80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3" h="80">
                    <a:moveTo>
                      <a:pt x="15" y="80"/>
                    </a:moveTo>
                    <a:lnTo>
                      <a:pt x="73" y="0"/>
                    </a:lnTo>
                    <a:lnTo>
                      <a:pt x="44" y="0"/>
                    </a:lnTo>
                    <a:lnTo>
                      <a:pt x="0" y="73"/>
                    </a:lnTo>
                    <a:lnTo>
                      <a:pt x="15" y="80"/>
                    </a:lnTo>
                    <a:close/>
                    <a:moveTo>
                      <a:pt x="15" y="80"/>
                    </a:moveTo>
                    <a:lnTo>
                      <a:pt x="15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5" name="Freeform 15">
                <a:extLst>
                  <a:ext uri="{FF2B5EF4-FFF2-40B4-BE49-F238E27FC236}">
                    <a16:creationId xmlns:a16="http://schemas.microsoft.com/office/drawing/2014/main" id="{2AF497F9-1CB2-45BF-8DAC-C5A453D6E50D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773545" y="2716832"/>
                <a:ext cx="115888" cy="127000"/>
              </a:xfrm>
              <a:custGeom>
                <a:avLst/>
                <a:gdLst>
                  <a:gd name="T0" fmla="*/ 15 w 73"/>
                  <a:gd name="T1" fmla="*/ 80 h 80"/>
                  <a:gd name="T2" fmla="*/ 73 w 73"/>
                  <a:gd name="T3" fmla="*/ 0 h 80"/>
                  <a:gd name="T4" fmla="*/ 44 w 73"/>
                  <a:gd name="T5" fmla="*/ 0 h 80"/>
                  <a:gd name="T6" fmla="*/ 0 w 73"/>
                  <a:gd name="T7" fmla="*/ 73 h 80"/>
                  <a:gd name="T8" fmla="*/ 15 w 73"/>
                  <a:gd name="T9" fmla="*/ 80 h 80"/>
                  <a:gd name="T10" fmla="*/ 15 w 73"/>
                  <a:gd name="T11" fmla="*/ 80 h 80"/>
                  <a:gd name="T12" fmla="*/ 15 w 73"/>
                  <a:gd name="T13" fmla="*/ 80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3" h="80">
                    <a:moveTo>
                      <a:pt x="15" y="80"/>
                    </a:moveTo>
                    <a:lnTo>
                      <a:pt x="73" y="0"/>
                    </a:lnTo>
                    <a:lnTo>
                      <a:pt x="44" y="0"/>
                    </a:lnTo>
                    <a:lnTo>
                      <a:pt x="0" y="73"/>
                    </a:lnTo>
                    <a:lnTo>
                      <a:pt x="15" y="80"/>
                    </a:lnTo>
                    <a:moveTo>
                      <a:pt x="15" y="80"/>
                    </a:moveTo>
                    <a:lnTo>
                      <a:pt x="15" y="80"/>
                    </a:ln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6" name="Freeform 16">
                <a:extLst>
                  <a:ext uri="{FF2B5EF4-FFF2-40B4-BE49-F238E27FC236}">
                    <a16:creationId xmlns:a16="http://schemas.microsoft.com/office/drawing/2014/main" id="{53667D4A-2B76-4020-9101-4F32A7E94E53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005320" y="2716832"/>
                <a:ext cx="115888" cy="127000"/>
              </a:xfrm>
              <a:custGeom>
                <a:avLst/>
                <a:gdLst>
                  <a:gd name="T0" fmla="*/ 59 w 73"/>
                  <a:gd name="T1" fmla="*/ 80 h 80"/>
                  <a:gd name="T2" fmla="*/ 0 w 73"/>
                  <a:gd name="T3" fmla="*/ 0 h 80"/>
                  <a:gd name="T4" fmla="*/ 29 w 73"/>
                  <a:gd name="T5" fmla="*/ 0 h 80"/>
                  <a:gd name="T6" fmla="*/ 73 w 73"/>
                  <a:gd name="T7" fmla="*/ 73 h 80"/>
                  <a:gd name="T8" fmla="*/ 59 w 73"/>
                  <a:gd name="T9" fmla="*/ 80 h 80"/>
                  <a:gd name="T10" fmla="*/ 59 w 73"/>
                  <a:gd name="T11" fmla="*/ 80 h 80"/>
                  <a:gd name="T12" fmla="*/ 59 w 73"/>
                  <a:gd name="T13" fmla="*/ 80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3" h="80">
                    <a:moveTo>
                      <a:pt x="59" y="80"/>
                    </a:moveTo>
                    <a:lnTo>
                      <a:pt x="0" y="0"/>
                    </a:lnTo>
                    <a:lnTo>
                      <a:pt x="29" y="0"/>
                    </a:lnTo>
                    <a:lnTo>
                      <a:pt x="73" y="73"/>
                    </a:lnTo>
                    <a:lnTo>
                      <a:pt x="59" y="80"/>
                    </a:lnTo>
                    <a:close/>
                    <a:moveTo>
                      <a:pt x="59" y="80"/>
                    </a:moveTo>
                    <a:lnTo>
                      <a:pt x="59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7" name="Freeform 17">
                <a:extLst>
                  <a:ext uri="{FF2B5EF4-FFF2-40B4-BE49-F238E27FC236}">
                    <a16:creationId xmlns:a16="http://schemas.microsoft.com/office/drawing/2014/main" id="{9C4F43D5-0C88-4A12-AF2D-68FD79463DC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005320" y="2716832"/>
                <a:ext cx="115888" cy="127000"/>
              </a:xfrm>
              <a:custGeom>
                <a:avLst/>
                <a:gdLst>
                  <a:gd name="T0" fmla="*/ 59 w 73"/>
                  <a:gd name="T1" fmla="*/ 80 h 80"/>
                  <a:gd name="T2" fmla="*/ 0 w 73"/>
                  <a:gd name="T3" fmla="*/ 0 h 80"/>
                  <a:gd name="T4" fmla="*/ 29 w 73"/>
                  <a:gd name="T5" fmla="*/ 0 h 80"/>
                  <a:gd name="T6" fmla="*/ 73 w 73"/>
                  <a:gd name="T7" fmla="*/ 73 h 80"/>
                  <a:gd name="T8" fmla="*/ 59 w 73"/>
                  <a:gd name="T9" fmla="*/ 80 h 80"/>
                  <a:gd name="T10" fmla="*/ 59 w 73"/>
                  <a:gd name="T11" fmla="*/ 80 h 80"/>
                  <a:gd name="T12" fmla="*/ 59 w 73"/>
                  <a:gd name="T13" fmla="*/ 80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3" h="80">
                    <a:moveTo>
                      <a:pt x="59" y="80"/>
                    </a:moveTo>
                    <a:lnTo>
                      <a:pt x="0" y="0"/>
                    </a:lnTo>
                    <a:lnTo>
                      <a:pt x="29" y="0"/>
                    </a:lnTo>
                    <a:lnTo>
                      <a:pt x="73" y="73"/>
                    </a:lnTo>
                    <a:lnTo>
                      <a:pt x="59" y="80"/>
                    </a:lnTo>
                    <a:moveTo>
                      <a:pt x="59" y="80"/>
                    </a:moveTo>
                    <a:lnTo>
                      <a:pt x="59" y="80"/>
                    </a:ln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8" name="Freeform 18">
                <a:extLst>
                  <a:ext uri="{FF2B5EF4-FFF2-40B4-BE49-F238E27FC236}">
                    <a16:creationId xmlns:a16="http://schemas.microsoft.com/office/drawing/2014/main" id="{9ECF3BC6-70FB-47A1-A279-1A5A43EA175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005320" y="2312019"/>
                <a:ext cx="115888" cy="115888"/>
              </a:xfrm>
              <a:custGeom>
                <a:avLst/>
                <a:gdLst>
                  <a:gd name="T0" fmla="*/ 59 w 73"/>
                  <a:gd name="T1" fmla="*/ 0 h 73"/>
                  <a:gd name="T2" fmla="*/ 0 w 73"/>
                  <a:gd name="T3" fmla="*/ 73 h 73"/>
                  <a:gd name="T4" fmla="*/ 29 w 73"/>
                  <a:gd name="T5" fmla="*/ 73 h 73"/>
                  <a:gd name="T6" fmla="*/ 73 w 73"/>
                  <a:gd name="T7" fmla="*/ 7 h 73"/>
                  <a:gd name="T8" fmla="*/ 59 w 73"/>
                  <a:gd name="T9" fmla="*/ 0 h 73"/>
                  <a:gd name="T10" fmla="*/ 59 w 73"/>
                  <a:gd name="T11" fmla="*/ 0 h 73"/>
                  <a:gd name="T12" fmla="*/ 59 w 73"/>
                  <a:gd name="T13" fmla="*/ 0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3" h="73">
                    <a:moveTo>
                      <a:pt x="59" y="0"/>
                    </a:moveTo>
                    <a:lnTo>
                      <a:pt x="0" y="73"/>
                    </a:lnTo>
                    <a:lnTo>
                      <a:pt x="29" y="73"/>
                    </a:lnTo>
                    <a:lnTo>
                      <a:pt x="73" y="7"/>
                    </a:lnTo>
                    <a:lnTo>
                      <a:pt x="59" y="0"/>
                    </a:lnTo>
                    <a:close/>
                    <a:moveTo>
                      <a:pt x="59" y="0"/>
                    </a:moveTo>
                    <a:lnTo>
                      <a:pt x="59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9" name="Freeform 19">
                <a:extLst>
                  <a:ext uri="{FF2B5EF4-FFF2-40B4-BE49-F238E27FC236}">
                    <a16:creationId xmlns:a16="http://schemas.microsoft.com/office/drawing/2014/main" id="{BD99A767-A778-4EA3-A5FF-24FCEF6557C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005320" y="2312019"/>
                <a:ext cx="115888" cy="115888"/>
              </a:xfrm>
              <a:custGeom>
                <a:avLst/>
                <a:gdLst>
                  <a:gd name="T0" fmla="*/ 59 w 73"/>
                  <a:gd name="T1" fmla="*/ 0 h 73"/>
                  <a:gd name="T2" fmla="*/ 0 w 73"/>
                  <a:gd name="T3" fmla="*/ 73 h 73"/>
                  <a:gd name="T4" fmla="*/ 29 w 73"/>
                  <a:gd name="T5" fmla="*/ 73 h 73"/>
                  <a:gd name="T6" fmla="*/ 73 w 73"/>
                  <a:gd name="T7" fmla="*/ 7 h 73"/>
                  <a:gd name="T8" fmla="*/ 59 w 73"/>
                  <a:gd name="T9" fmla="*/ 0 h 73"/>
                  <a:gd name="T10" fmla="*/ 59 w 73"/>
                  <a:gd name="T11" fmla="*/ 0 h 73"/>
                  <a:gd name="T12" fmla="*/ 59 w 73"/>
                  <a:gd name="T13" fmla="*/ 0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3" h="73">
                    <a:moveTo>
                      <a:pt x="59" y="0"/>
                    </a:moveTo>
                    <a:lnTo>
                      <a:pt x="0" y="73"/>
                    </a:lnTo>
                    <a:lnTo>
                      <a:pt x="29" y="73"/>
                    </a:lnTo>
                    <a:lnTo>
                      <a:pt x="73" y="7"/>
                    </a:lnTo>
                    <a:lnTo>
                      <a:pt x="59" y="0"/>
                    </a:lnTo>
                    <a:moveTo>
                      <a:pt x="59" y="0"/>
                    </a:moveTo>
                    <a:lnTo>
                      <a:pt x="59" y="0"/>
                    </a:ln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0" name="Freeform 20">
                <a:extLst>
                  <a:ext uri="{FF2B5EF4-FFF2-40B4-BE49-F238E27FC236}">
                    <a16:creationId xmlns:a16="http://schemas.microsoft.com/office/drawing/2014/main" id="{883111A8-3CE9-4D6D-A775-3BF9D3D0DC93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773545" y="2312019"/>
                <a:ext cx="115888" cy="115888"/>
              </a:xfrm>
              <a:custGeom>
                <a:avLst/>
                <a:gdLst>
                  <a:gd name="T0" fmla="*/ 15 w 73"/>
                  <a:gd name="T1" fmla="*/ 0 h 73"/>
                  <a:gd name="T2" fmla="*/ 73 w 73"/>
                  <a:gd name="T3" fmla="*/ 73 h 73"/>
                  <a:gd name="T4" fmla="*/ 44 w 73"/>
                  <a:gd name="T5" fmla="*/ 73 h 73"/>
                  <a:gd name="T6" fmla="*/ 0 w 73"/>
                  <a:gd name="T7" fmla="*/ 7 h 73"/>
                  <a:gd name="T8" fmla="*/ 15 w 73"/>
                  <a:gd name="T9" fmla="*/ 0 h 73"/>
                  <a:gd name="T10" fmla="*/ 15 w 73"/>
                  <a:gd name="T11" fmla="*/ 0 h 73"/>
                  <a:gd name="T12" fmla="*/ 15 w 73"/>
                  <a:gd name="T13" fmla="*/ 0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3" h="73">
                    <a:moveTo>
                      <a:pt x="15" y="0"/>
                    </a:moveTo>
                    <a:lnTo>
                      <a:pt x="73" y="73"/>
                    </a:lnTo>
                    <a:lnTo>
                      <a:pt x="44" y="73"/>
                    </a:lnTo>
                    <a:lnTo>
                      <a:pt x="0" y="7"/>
                    </a:lnTo>
                    <a:lnTo>
                      <a:pt x="15" y="0"/>
                    </a:lnTo>
                    <a:close/>
                    <a:moveTo>
                      <a:pt x="15" y="0"/>
                    </a:moveTo>
                    <a:lnTo>
                      <a:pt x="1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1" name="Freeform 21">
                <a:extLst>
                  <a:ext uri="{FF2B5EF4-FFF2-40B4-BE49-F238E27FC236}">
                    <a16:creationId xmlns:a16="http://schemas.microsoft.com/office/drawing/2014/main" id="{DB6F5005-D4B9-46FC-9326-9AC8A734FDD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773545" y="2312019"/>
                <a:ext cx="115888" cy="115888"/>
              </a:xfrm>
              <a:custGeom>
                <a:avLst/>
                <a:gdLst>
                  <a:gd name="T0" fmla="*/ 15 w 73"/>
                  <a:gd name="T1" fmla="*/ 0 h 73"/>
                  <a:gd name="T2" fmla="*/ 73 w 73"/>
                  <a:gd name="T3" fmla="*/ 73 h 73"/>
                  <a:gd name="T4" fmla="*/ 44 w 73"/>
                  <a:gd name="T5" fmla="*/ 73 h 73"/>
                  <a:gd name="T6" fmla="*/ 0 w 73"/>
                  <a:gd name="T7" fmla="*/ 7 h 73"/>
                  <a:gd name="T8" fmla="*/ 15 w 73"/>
                  <a:gd name="T9" fmla="*/ 0 h 73"/>
                  <a:gd name="T10" fmla="*/ 15 w 73"/>
                  <a:gd name="T11" fmla="*/ 0 h 73"/>
                  <a:gd name="T12" fmla="*/ 15 w 73"/>
                  <a:gd name="T13" fmla="*/ 0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3" h="73">
                    <a:moveTo>
                      <a:pt x="15" y="0"/>
                    </a:moveTo>
                    <a:lnTo>
                      <a:pt x="73" y="73"/>
                    </a:lnTo>
                    <a:lnTo>
                      <a:pt x="44" y="73"/>
                    </a:lnTo>
                    <a:lnTo>
                      <a:pt x="0" y="7"/>
                    </a:lnTo>
                    <a:lnTo>
                      <a:pt x="15" y="0"/>
                    </a:lnTo>
                    <a:moveTo>
                      <a:pt x="15" y="0"/>
                    </a:moveTo>
                    <a:lnTo>
                      <a:pt x="15" y="0"/>
                    </a:ln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70376152-9FA7-49EC-9A53-117FA16CF059}"/>
              </a:ext>
            </a:extLst>
          </p:cNvPr>
          <p:cNvGrpSpPr/>
          <p:nvPr/>
        </p:nvGrpSpPr>
        <p:grpSpPr>
          <a:xfrm>
            <a:off x="9327333" y="3795947"/>
            <a:ext cx="1480930" cy="1480930"/>
            <a:chOff x="5355534" y="8423546"/>
            <a:chExt cx="1480930" cy="1480930"/>
          </a:xfrm>
        </p:grpSpPr>
        <p:sp>
          <p:nvSpPr>
            <p:cNvPr id="48" name="Oval 47">
              <a:extLst>
                <a:ext uri="{FF2B5EF4-FFF2-40B4-BE49-F238E27FC236}">
                  <a16:creationId xmlns:a16="http://schemas.microsoft.com/office/drawing/2014/main" id="{A4D7075A-9011-4C99-899B-A420B3FA65A8}"/>
                </a:ext>
              </a:extLst>
            </p:cNvPr>
            <p:cNvSpPr/>
            <p:nvPr/>
          </p:nvSpPr>
          <p:spPr>
            <a:xfrm>
              <a:off x="5355534" y="8423546"/>
              <a:ext cx="1480930" cy="148093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Oval 51">
              <a:extLst>
                <a:ext uri="{FF2B5EF4-FFF2-40B4-BE49-F238E27FC236}">
                  <a16:creationId xmlns:a16="http://schemas.microsoft.com/office/drawing/2014/main" id="{73E55B77-8C44-458B-90EE-C08E350DFC55}"/>
                </a:ext>
              </a:extLst>
            </p:cNvPr>
            <p:cNvSpPr/>
            <p:nvPr/>
          </p:nvSpPr>
          <p:spPr>
            <a:xfrm>
              <a:off x="5488155" y="8556167"/>
              <a:ext cx="1215689" cy="1215689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AutoShape 9">
              <a:extLst>
                <a:ext uri="{FF2B5EF4-FFF2-40B4-BE49-F238E27FC236}">
                  <a16:creationId xmlns:a16="http://schemas.microsoft.com/office/drawing/2014/main" id="{FC4AB132-8BA3-4E6A-9798-F7471BCDC144}"/>
                </a:ext>
              </a:extLst>
            </p:cNvPr>
            <p:cNvSpPr>
              <a:spLocks/>
            </p:cNvSpPr>
            <p:nvPr/>
          </p:nvSpPr>
          <p:spPr bwMode="auto">
            <a:xfrm>
              <a:off x="5938284" y="8999664"/>
              <a:ext cx="315431" cy="328694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16886" y="15360"/>
                  </a:moveTo>
                  <a:cubicBezTo>
                    <a:pt x="16640" y="15125"/>
                    <a:pt x="16246" y="15125"/>
                    <a:pt x="16000" y="15360"/>
                  </a:cubicBezTo>
                  <a:cubicBezTo>
                    <a:pt x="15755" y="15595"/>
                    <a:pt x="15755" y="15973"/>
                    <a:pt x="16000" y="16209"/>
                  </a:cubicBezTo>
                  <a:lnTo>
                    <a:pt x="17552" y="17698"/>
                  </a:lnTo>
                  <a:cubicBezTo>
                    <a:pt x="17673" y="17813"/>
                    <a:pt x="17835" y="17871"/>
                    <a:pt x="17992" y="17871"/>
                  </a:cubicBezTo>
                  <a:cubicBezTo>
                    <a:pt x="18149" y="17871"/>
                    <a:pt x="18312" y="17813"/>
                    <a:pt x="18431" y="17698"/>
                  </a:cubicBezTo>
                  <a:cubicBezTo>
                    <a:pt x="18677" y="17462"/>
                    <a:pt x="18677" y="17085"/>
                    <a:pt x="18431" y="16849"/>
                  </a:cubicBezTo>
                  <a:cubicBezTo>
                    <a:pt x="18431" y="16849"/>
                    <a:pt x="16886" y="15360"/>
                    <a:pt x="16886" y="15360"/>
                  </a:cubicBezTo>
                  <a:close/>
                  <a:moveTo>
                    <a:pt x="4715" y="5368"/>
                  </a:moveTo>
                  <a:cubicBezTo>
                    <a:pt x="4835" y="5484"/>
                    <a:pt x="4997" y="5542"/>
                    <a:pt x="5154" y="5542"/>
                  </a:cubicBezTo>
                  <a:cubicBezTo>
                    <a:pt x="5312" y="5542"/>
                    <a:pt x="5474" y="5484"/>
                    <a:pt x="5594" y="5368"/>
                  </a:cubicBezTo>
                  <a:cubicBezTo>
                    <a:pt x="5840" y="5133"/>
                    <a:pt x="5840" y="4756"/>
                    <a:pt x="5594" y="4520"/>
                  </a:cubicBezTo>
                  <a:lnTo>
                    <a:pt x="4043" y="3031"/>
                  </a:lnTo>
                  <a:cubicBezTo>
                    <a:pt x="3798" y="2796"/>
                    <a:pt x="3404" y="2796"/>
                    <a:pt x="3158" y="3031"/>
                  </a:cubicBezTo>
                  <a:cubicBezTo>
                    <a:pt x="2913" y="3266"/>
                    <a:pt x="2913" y="3644"/>
                    <a:pt x="3158" y="3880"/>
                  </a:cubicBezTo>
                  <a:cubicBezTo>
                    <a:pt x="3158" y="3880"/>
                    <a:pt x="4715" y="5368"/>
                    <a:pt x="4715" y="5368"/>
                  </a:cubicBezTo>
                  <a:close/>
                  <a:moveTo>
                    <a:pt x="16445" y="5546"/>
                  </a:moveTo>
                  <a:cubicBezTo>
                    <a:pt x="16603" y="5546"/>
                    <a:pt x="16765" y="5489"/>
                    <a:pt x="16886" y="5373"/>
                  </a:cubicBezTo>
                  <a:lnTo>
                    <a:pt x="18436" y="3885"/>
                  </a:lnTo>
                  <a:cubicBezTo>
                    <a:pt x="18681" y="3649"/>
                    <a:pt x="18681" y="3271"/>
                    <a:pt x="18436" y="3035"/>
                  </a:cubicBezTo>
                  <a:cubicBezTo>
                    <a:pt x="18191" y="2800"/>
                    <a:pt x="17798" y="2800"/>
                    <a:pt x="17552" y="3035"/>
                  </a:cubicBezTo>
                  <a:lnTo>
                    <a:pt x="16000" y="4524"/>
                  </a:lnTo>
                  <a:cubicBezTo>
                    <a:pt x="15755" y="4760"/>
                    <a:pt x="15755" y="5138"/>
                    <a:pt x="16000" y="5373"/>
                  </a:cubicBezTo>
                  <a:cubicBezTo>
                    <a:pt x="16125" y="5489"/>
                    <a:pt x="16283" y="5546"/>
                    <a:pt x="16445" y="5546"/>
                  </a:cubicBezTo>
                  <a:cubicBezTo>
                    <a:pt x="16445" y="5546"/>
                    <a:pt x="16445" y="5546"/>
                    <a:pt x="16445" y="5546"/>
                  </a:cubicBezTo>
                  <a:close/>
                  <a:moveTo>
                    <a:pt x="4715" y="15360"/>
                  </a:moveTo>
                  <a:lnTo>
                    <a:pt x="3164" y="16849"/>
                  </a:lnTo>
                  <a:cubicBezTo>
                    <a:pt x="2918" y="17085"/>
                    <a:pt x="2918" y="17462"/>
                    <a:pt x="3164" y="17698"/>
                  </a:cubicBezTo>
                  <a:cubicBezTo>
                    <a:pt x="3283" y="17813"/>
                    <a:pt x="3446" y="17871"/>
                    <a:pt x="3603" y="17871"/>
                  </a:cubicBezTo>
                  <a:cubicBezTo>
                    <a:pt x="3760" y="17871"/>
                    <a:pt x="3923" y="17813"/>
                    <a:pt x="4043" y="17698"/>
                  </a:cubicBezTo>
                  <a:lnTo>
                    <a:pt x="5594" y="16209"/>
                  </a:lnTo>
                  <a:cubicBezTo>
                    <a:pt x="5840" y="15973"/>
                    <a:pt x="5840" y="15595"/>
                    <a:pt x="5594" y="15360"/>
                  </a:cubicBezTo>
                  <a:cubicBezTo>
                    <a:pt x="5354" y="15125"/>
                    <a:pt x="4955" y="15125"/>
                    <a:pt x="4715" y="15360"/>
                  </a:cubicBezTo>
                  <a:cubicBezTo>
                    <a:pt x="4715" y="15360"/>
                    <a:pt x="4715" y="15360"/>
                    <a:pt x="4715" y="15360"/>
                  </a:cubicBezTo>
                  <a:close/>
                  <a:moveTo>
                    <a:pt x="20974" y="9764"/>
                  </a:moveTo>
                  <a:lnTo>
                    <a:pt x="18784" y="9764"/>
                  </a:lnTo>
                  <a:cubicBezTo>
                    <a:pt x="18441" y="9764"/>
                    <a:pt x="18158" y="10031"/>
                    <a:pt x="18158" y="10365"/>
                  </a:cubicBezTo>
                  <a:cubicBezTo>
                    <a:pt x="18158" y="10694"/>
                    <a:pt x="18436" y="10964"/>
                    <a:pt x="18784" y="10964"/>
                  </a:cubicBezTo>
                  <a:lnTo>
                    <a:pt x="20974" y="10964"/>
                  </a:lnTo>
                  <a:cubicBezTo>
                    <a:pt x="21317" y="10964"/>
                    <a:pt x="21600" y="10698"/>
                    <a:pt x="21600" y="10365"/>
                  </a:cubicBezTo>
                  <a:cubicBezTo>
                    <a:pt x="21600" y="10036"/>
                    <a:pt x="21321" y="9764"/>
                    <a:pt x="20974" y="9764"/>
                  </a:cubicBezTo>
                  <a:cubicBezTo>
                    <a:pt x="20974" y="9764"/>
                    <a:pt x="20974" y="9764"/>
                    <a:pt x="20974" y="9764"/>
                  </a:cubicBezTo>
                  <a:close/>
                  <a:moveTo>
                    <a:pt x="3441" y="10365"/>
                  </a:moveTo>
                  <a:cubicBezTo>
                    <a:pt x="3441" y="10036"/>
                    <a:pt x="3164" y="9764"/>
                    <a:pt x="2816" y="9764"/>
                  </a:cubicBezTo>
                  <a:lnTo>
                    <a:pt x="625" y="9764"/>
                  </a:lnTo>
                  <a:cubicBezTo>
                    <a:pt x="283" y="9764"/>
                    <a:pt x="0" y="10031"/>
                    <a:pt x="0" y="10365"/>
                  </a:cubicBezTo>
                  <a:cubicBezTo>
                    <a:pt x="0" y="10694"/>
                    <a:pt x="278" y="10964"/>
                    <a:pt x="625" y="10964"/>
                  </a:cubicBezTo>
                  <a:lnTo>
                    <a:pt x="2816" y="10964"/>
                  </a:lnTo>
                  <a:cubicBezTo>
                    <a:pt x="3164" y="10964"/>
                    <a:pt x="3441" y="10698"/>
                    <a:pt x="3441" y="10365"/>
                  </a:cubicBezTo>
                  <a:cubicBezTo>
                    <a:pt x="3441" y="10365"/>
                    <a:pt x="3441" y="10365"/>
                    <a:pt x="3441" y="10365"/>
                  </a:cubicBezTo>
                  <a:close/>
                  <a:moveTo>
                    <a:pt x="10800" y="3302"/>
                  </a:moveTo>
                  <a:cubicBezTo>
                    <a:pt x="11143" y="3302"/>
                    <a:pt x="11425" y="3035"/>
                    <a:pt x="11425" y="2702"/>
                  </a:cubicBezTo>
                  <a:lnTo>
                    <a:pt x="11425" y="600"/>
                  </a:lnTo>
                  <a:cubicBezTo>
                    <a:pt x="11425" y="271"/>
                    <a:pt x="11147" y="0"/>
                    <a:pt x="10800" y="0"/>
                  </a:cubicBezTo>
                  <a:cubicBezTo>
                    <a:pt x="10453" y="0"/>
                    <a:pt x="10175" y="267"/>
                    <a:pt x="10175" y="600"/>
                  </a:cubicBezTo>
                  <a:lnTo>
                    <a:pt x="10175" y="2702"/>
                  </a:lnTo>
                  <a:cubicBezTo>
                    <a:pt x="10175" y="3035"/>
                    <a:pt x="10457" y="3302"/>
                    <a:pt x="10800" y="3302"/>
                  </a:cubicBezTo>
                  <a:cubicBezTo>
                    <a:pt x="10800" y="3302"/>
                    <a:pt x="10800" y="3302"/>
                    <a:pt x="10800" y="3302"/>
                  </a:cubicBezTo>
                  <a:close/>
                  <a:moveTo>
                    <a:pt x="11425" y="7146"/>
                  </a:moveTo>
                  <a:cubicBezTo>
                    <a:pt x="11425" y="6817"/>
                    <a:pt x="11147" y="6547"/>
                    <a:pt x="10800" y="6547"/>
                  </a:cubicBezTo>
                  <a:cubicBezTo>
                    <a:pt x="8595" y="6547"/>
                    <a:pt x="6799" y="8266"/>
                    <a:pt x="6799" y="10386"/>
                  </a:cubicBezTo>
                  <a:cubicBezTo>
                    <a:pt x="6799" y="10715"/>
                    <a:pt x="7077" y="10987"/>
                    <a:pt x="7424" y="10987"/>
                  </a:cubicBezTo>
                  <a:cubicBezTo>
                    <a:pt x="7766" y="10987"/>
                    <a:pt x="8049" y="10720"/>
                    <a:pt x="8049" y="10386"/>
                  </a:cubicBezTo>
                  <a:cubicBezTo>
                    <a:pt x="8049" y="8929"/>
                    <a:pt x="9286" y="7747"/>
                    <a:pt x="10800" y="7747"/>
                  </a:cubicBezTo>
                  <a:cubicBezTo>
                    <a:pt x="11147" y="7747"/>
                    <a:pt x="11425" y="7480"/>
                    <a:pt x="11425" y="7146"/>
                  </a:cubicBezTo>
                  <a:cubicBezTo>
                    <a:pt x="11425" y="7146"/>
                    <a:pt x="11425" y="7146"/>
                    <a:pt x="11425" y="7146"/>
                  </a:cubicBezTo>
                  <a:close/>
                  <a:moveTo>
                    <a:pt x="16343" y="10369"/>
                  </a:moveTo>
                  <a:cubicBezTo>
                    <a:pt x="16343" y="11804"/>
                    <a:pt x="15751" y="13106"/>
                    <a:pt x="14788" y="14062"/>
                  </a:cubicBezTo>
                  <a:cubicBezTo>
                    <a:pt x="14056" y="14791"/>
                    <a:pt x="13583" y="15719"/>
                    <a:pt x="13426" y="16711"/>
                  </a:cubicBezTo>
                  <a:cubicBezTo>
                    <a:pt x="13356" y="17138"/>
                    <a:pt x="12972" y="17453"/>
                    <a:pt x="12517" y="17453"/>
                  </a:cubicBezTo>
                  <a:lnTo>
                    <a:pt x="9077" y="17453"/>
                  </a:lnTo>
                  <a:cubicBezTo>
                    <a:pt x="8628" y="17453"/>
                    <a:pt x="8239" y="17142"/>
                    <a:pt x="8174" y="16716"/>
                  </a:cubicBezTo>
                  <a:cubicBezTo>
                    <a:pt x="8012" y="15724"/>
                    <a:pt x="7535" y="14782"/>
                    <a:pt x="6803" y="14058"/>
                  </a:cubicBezTo>
                  <a:cubicBezTo>
                    <a:pt x="5858" y="13115"/>
                    <a:pt x="5270" y="11836"/>
                    <a:pt x="5256" y="10426"/>
                  </a:cubicBezTo>
                  <a:cubicBezTo>
                    <a:pt x="5224" y="7467"/>
                    <a:pt x="7679" y="5071"/>
                    <a:pt x="10763" y="5049"/>
                  </a:cubicBezTo>
                  <a:cubicBezTo>
                    <a:pt x="13843" y="5026"/>
                    <a:pt x="16343" y="7418"/>
                    <a:pt x="16343" y="10369"/>
                  </a:cubicBezTo>
                  <a:cubicBezTo>
                    <a:pt x="16343" y="10369"/>
                    <a:pt x="16343" y="10369"/>
                    <a:pt x="16343" y="10369"/>
                  </a:cubicBezTo>
                  <a:close/>
                  <a:moveTo>
                    <a:pt x="13366" y="18875"/>
                  </a:moveTo>
                  <a:lnTo>
                    <a:pt x="13366" y="19507"/>
                  </a:lnTo>
                  <a:cubicBezTo>
                    <a:pt x="13366" y="20009"/>
                    <a:pt x="12981" y="20427"/>
                    <a:pt x="12481" y="20498"/>
                  </a:cubicBezTo>
                  <a:lnTo>
                    <a:pt x="12319" y="21071"/>
                  </a:lnTo>
                  <a:cubicBezTo>
                    <a:pt x="12231" y="21382"/>
                    <a:pt x="11938" y="21600"/>
                    <a:pt x="11601" y="21600"/>
                  </a:cubicBezTo>
                  <a:lnTo>
                    <a:pt x="9994" y="21600"/>
                  </a:lnTo>
                  <a:cubicBezTo>
                    <a:pt x="9656" y="21600"/>
                    <a:pt x="9364" y="21382"/>
                    <a:pt x="9276" y="21071"/>
                  </a:cubicBezTo>
                  <a:lnTo>
                    <a:pt x="9119" y="20498"/>
                  </a:lnTo>
                  <a:cubicBezTo>
                    <a:pt x="8614" y="20422"/>
                    <a:pt x="8230" y="20009"/>
                    <a:pt x="8230" y="19502"/>
                  </a:cubicBezTo>
                  <a:lnTo>
                    <a:pt x="8230" y="18871"/>
                  </a:lnTo>
                  <a:cubicBezTo>
                    <a:pt x="8230" y="18534"/>
                    <a:pt x="8512" y="18263"/>
                    <a:pt x="8864" y="18263"/>
                  </a:cubicBezTo>
                  <a:lnTo>
                    <a:pt x="12731" y="18263"/>
                  </a:lnTo>
                  <a:cubicBezTo>
                    <a:pt x="13083" y="18267"/>
                    <a:pt x="13366" y="18538"/>
                    <a:pt x="13366" y="18875"/>
                  </a:cubicBezTo>
                  <a:cubicBezTo>
                    <a:pt x="13366" y="18875"/>
                    <a:pt x="13366" y="18875"/>
                    <a:pt x="13366" y="18875"/>
                  </a:cubicBezTo>
                  <a:close/>
                  <a:moveTo>
                    <a:pt x="13366" y="18875"/>
                  </a:move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lIns="0" tIns="0" rIns="0" bIns="0"/>
            <a:lstStyle/>
            <a:p>
              <a:endParaRPr lang="en-US"/>
            </a:p>
          </p:txBody>
        </p: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CCC97A4F-A1CC-4BCF-8EB5-5459A55D3C5D}"/>
              </a:ext>
            </a:extLst>
          </p:cNvPr>
          <p:cNvGrpSpPr/>
          <p:nvPr/>
        </p:nvGrpSpPr>
        <p:grpSpPr>
          <a:xfrm>
            <a:off x="1383737" y="3795947"/>
            <a:ext cx="1480930" cy="1480930"/>
            <a:chOff x="838200" y="8423546"/>
            <a:chExt cx="1480930" cy="1480930"/>
          </a:xfrm>
        </p:grpSpPr>
        <p:sp>
          <p:nvSpPr>
            <p:cNvPr id="42" name="Oval 41">
              <a:extLst>
                <a:ext uri="{FF2B5EF4-FFF2-40B4-BE49-F238E27FC236}">
                  <a16:creationId xmlns:a16="http://schemas.microsoft.com/office/drawing/2014/main" id="{7C7C07DA-58D3-447C-B3C2-3474915B0FC3}"/>
                </a:ext>
              </a:extLst>
            </p:cNvPr>
            <p:cNvSpPr/>
            <p:nvPr/>
          </p:nvSpPr>
          <p:spPr>
            <a:xfrm>
              <a:off x="838200" y="8423546"/>
              <a:ext cx="1480930" cy="148093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Oval 45">
              <a:extLst>
                <a:ext uri="{FF2B5EF4-FFF2-40B4-BE49-F238E27FC236}">
                  <a16:creationId xmlns:a16="http://schemas.microsoft.com/office/drawing/2014/main" id="{18C43F82-B3BF-4C18-8E47-672138B767F7}"/>
                </a:ext>
              </a:extLst>
            </p:cNvPr>
            <p:cNvSpPr/>
            <p:nvPr/>
          </p:nvSpPr>
          <p:spPr>
            <a:xfrm>
              <a:off x="970821" y="8556167"/>
              <a:ext cx="1215689" cy="1215689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7" name="Freeform 5">
              <a:extLst>
                <a:ext uri="{FF2B5EF4-FFF2-40B4-BE49-F238E27FC236}">
                  <a16:creationId xmlns:a16="http://schemas.microsoft.com/office/drawing/2014/main" id="{10EC74FC-84B2-4CB9-8C87-EF787091E36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380654" y="8999305"/>
              <a:ext cx="396023" cy="329413"/>
            </a:xfrm>
            <a:custGeom>
              <a:avLst/>
              <a:gdLst>
                <a:gd name="T0" fmla="*/ 141 w 143"/>
                <a:gd name="T1" fmla="*/ 55 h 117"/>
                <a:gd name="T2" fmla="*/ 77 w 143"/>
                <a:gd name="T3" fmla="*/ 4 h 117"/>
                <a:gd name="T4" fmla="*/ 74 w 143"/>
                <a:gd name="T5" fmla="*/ 1 h 117"/>
                <a:gd name="T6" fmla="*/ 69 w 143"/>
                <a:gd name="T7" fmla="*/ 1 h 117"/>
                <a:gd name="T8" fmla="*/ 51 w 143"/>
                <a:gd name="T9" fmla="*/ 16 h 117"/>
                <a:gd name="T10" fmla="*/ 51 w 143"/>
                <a:gd name="T11" fmla="*/ 10 h 117"/>
                <a:gd name="T12" fmla="*/ 47 w 143"/>
                <a:gd name="T13" fmla="*/ 6 h 117"/>
                <a:gd name="T14" fmla="*/ 33 w 143"/>
                <a:gd name="T15" fmla="*/ 6 h 117"/>
                <a:gd name="T16" fmla="*/ 30 w 143"/>
                <a:gd name="T17" fmla="*/ 10 h 117"/>
                <a:gd name="T18" fmla="*/ 30 w 143"/>
                <a:gd name="T19" fmla="*/ 33 h 117"/>
                <a:gd name="T20" fmla="*/ 2 w 143"/>
                <a:gd name="T21" fmla="*/ 56 h 117"/>
                <a:gd name="T22" fmla="*/ 1 w 143"/>
                <a:gd name="T23" fmla="*/ 61 h 117"/>
                <a:gd name="T24" fmla="*/ 4 w 143"/>
                <a:gd name="T25" fmla="*/ 63 h 117"/>
                <a:gd name="T26" fmla="*/ 6 w 143"/>
                <a:gd name="T27" fmla="*/ 62 h 117"/>
                <a:gd name="T28" fmla="*/ 17 w 143"/>
                <a:gd name="T29" fmla="*/ 53 h 117"/>
                <a:gd name="T30" fmla="*/ 17 w 143"/>
                <a:gd name="T31" fmla="*/ 113 h 117"/>
                <a:gd name="T32" fmla="*/ 21 w 143"/>
                <a:gd name="T33" fmla="*/ 117 h 117"/>
                <a:gd name="T34" fmla="*/ 59 w 143"/>
                <a:gd name="T35" fmla="*/ 117 h 117"/>
                <a:gd name="T36" fmla="*/ 63 w 143"/>
                <a:gd name="T37" fmla="*/ 113 h 117"/>
                <a:gd name="T38" fmla="*/ 63 w 143"/>
                <a:gd name="T39" fmla="*/ 85 h 117"/>
                <a:gd name="T40" fmla="*/ 80 w 143"/>
                <a:gd name="T41" fmla="*/ 85 h 117"/>
                <a:gd name="T42" fmla="*/ 80 w 143"/>
                <a:gd name="T43" fmla="*/ 113 h 117"/>
                <a:gd name="T44" fmla="*/ 84 w 143"/>
                <a:gd name="T45" fmla="*/ 117 h 117"/>
                <a:gd name="T46" fmla="*/ 122 w 143"/>
                <a:gd name="T47" fmla="*/ 117 h 117"/>
                <a:gd name="T48" fmla="*/ 126 w 143"/>
                <a:gd name="T49" fmla="*/ 113 h 117"/>
                <a:gd name="T50" fmla="*/ 126 w 143"/>
                <a:gd name="T51" fmla="*/ 52 h 117"/>
                <a:gd name="T52" fmla="*/ 137 w 143"/>
                <a:gd name="T53" fmla="*/ 61 h 117"/>
                <a:gd name="T54" fmla="*/ 139 w 143"/>
                <a:gd name="T55" fmla="*/ 62 h 117"/>
                <a:gd name="T56" fmla="*/ 142 w 143"/>
                <a:gd name="T57" fmla="*/ 60 h 117"/>
                <a:gd name="T58" fmla="*/ 141 w 143"/>
                <a:gd name="T59" fmla="*/ 55 h 117"/>
                <a:gd name="T60" fmla="*/ 37 w 143"/>
                <a:gd name="T61" fmla="*/ 13 h 117"/>
                <a:gd name="T62" fmla="*/ 43 w 143"/>
                <a:gd name="T63" fmla="*/ 13 h 117"/>
                <a:gd name="T64" fmla="*/ 43 w 143"/>
                <a:gd name="T65" fmla="*/ 22 h 117"/>
                <a:gd name="T66" fmla="*/ 37 w 143"/>
                <a:gd name="T67" fmla="*/ 27 h 117"/>
                <a:gd name="T68" fmla="*/ 37 w 143"/>
                <a:gd name="T69" fmla="*/ 13 h 117"/>
                <a:gd name="T70" fmla="*/ 119 w 143"/>
                <a:gd name="T71" fmla="*/ 47 h 117"/>
                <a:gd name="T72" fmla="*/ 119 w 143"/>
                <a:gd name="T73" fmla="*/ 109 h 117"/>
                <a:gd name="T74" fmla="*/ 87 w 143"/>
                <a:gd name="T75" fmla="*/ 109 h 117"/>
                <a:gd name="T76" fmla="*/ 87 w 143"/>
                <a:gd name="T77" fmla="*/ 81 h 117"/>
                <a:gd name="T78" fmla="*/ 84 w 143"/>
                <a:gd name="T79" fmla="*/ 78 h 117"/>
                <a:gd name="T80" fmla="*/ 59 w 143"/>
                <a:gd name="T81" fmla="*/ 78 h 117"/>
                <a:gd name="T82" fmla="*/ 56 w 143"/>
                <a:gd name="T83" fmla="*/ 81 h 117"/>
                <a:gd name="T84" fmla="*/ 56 w 143"/>
                <a:gd name="T85" fmla="*/ 109 h 117"/>
                <a:gd name="T86" fmla="*/ 24 w 143"/>
                <a:gd name="T87" fmla="*/ 109 h 117"/>
                <a:gd name="T88" fmla="*/ 24 w 143"/>
                <a:gd name="T89" fmla="*/ 47 h 117"/>
                <a:gd name="T90" fmla="*/ 38 w 143"/>
                <a:gd name="T91" fmla="*/ 36 h 117"/>
                <a:gd name="T92" fmla="*/ 72 w 143"/>
                <a:gd name="T93" fmla="*/ 8 h 117"/>
                <a:gd name="T94" fmla="*/ 119 w 143"/>
                <a:gd name="T95" fmla="*/ 47 h 117"/>
                <a:gd name="T96" fmla="*/ 119 w 143"/>
                <a:gd name="T97" fmla="*/ 47 h 117"/>
                <a:gd name="T98" fmla="*/ 119 w 143"/>
                <a:gd name="T99" fmla="*/ 4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43" h="117">
                  <a:moveTo>
                    <a:pt x="141" y="55"/>
                  </a:moveTo>
                  <a:cubicBezTo>
                    <a:pt x="77" y="4"/>
                    <a:pt x="77" y="4"/>
                    <a:pt x="77" y="4"/>
                  </a:cubicBezTo>
                  <a:cubicBezTo>
                    <a:pt x="74" y="1"/>
                    <a:pt x="74" y="1"/>
                    <a:pt x="74" y="1"/>
                  </a:cubicBezTo>
                  <a:cubicBezTo>
                    <a:pt x="72" y="0"/>
                    <a:pt x="71" y="0"/>
                    <a:pt x="69" y="1"/>
                  </a:cubicBezTo>
                  <a:cubicBezTo>
                    <a:pt x="51" y="16"/>
                    <a:pt x="51" y="16"/>
                    <a:pt x="51" y="16"/>
                  </a:cubicBezTo>
                  <a:cubicBezTo>
                    <a:pt x="51" y="10"/>
                    <a:pt x="51" y="10"/>
                    <a:pt x="51" y="10"/>
                  </a:cubicBezTo>
                  <a:cubicBezTo>
                    <a:pt x="51" y="8"/>
                    <a:pt x="49" y="6"/>
                    <a:pt x="47" y="6"/>
                  </a:cubicBezTo>
                  <a:cubicBezTo>
                    <a:pt x="33" y="6"/>
                    <a:pt x="33" y="6"/>
                    <a:pt x="33" y="6"/>
                  </a:cubicBezTo>
                  <a:cubicBezTo>
                    <a:pt x="31" y="6"/>
                    <a:pt x="30" y="8"/>
                    <a:pt x="30" y="10"/>
                  </a:cubicBezTo>
                  <a:cubicBezTo>
                    <a:pt x="30" y="33"/>
                    <a:pt x="30" y="33"/>
                    <a:pt x="30" y="33"/>
                  </a:cubicBezTo>
                  <a:cubicBezTo>
                    <a:pt x="2" y="56"/>
                    <a:pt x="2" y="56"/>
                    <a:pt x="2" y="56"/>
                  </a:cubicBezTo>
                  <a:cubicBezTo>
                    <a:pt x="0" y="58"/>
                    <a:pt x="0" y="60"/>
                    <a:pt x="1" y="61"/>
                  </a:cubicBezTo>
                  <a:cubicBezTo>
                    <a:pt x="2" y="62"/>
                    <a:pt x="3" y="63"/>
                    <a:pt x="4" y="63"/>
                  </a:cubicBezTo>
                  <a:cubicBezTo>
                    <a:pt x="5" y="63"/>
                    <a:pt x="5" y="63"/>
                    <a:pt x="6" y="62"/>
                  </a:cubicBezTo>
                  <a:cubicBezTo>
                    <a:pt x="17" y="53"/>
                    <a:pt x="17" y="53"/>
                    <a:pt x="17" y="53"/>
                  </a:cubicBezTo>
                  <a:cubicBezTo>
                    <a:pt x="17" y="113"/>
                    <a:pt x="17" y="113"/>
                    <a:pt x="17" y="113"/>
                  </a:cubicBezTo>
                  <a:cubicBezTo>
                    <a:pt x="17" y="115"/>
                    <a:pt x="19" y="117"/>
                    <a:pt x="21" y="117"/>
                  </a:cubicBezTo>
                  <a:cubicBezTo>
                    <a:pt x="59" y="117"/>
                    <a:pt x="59" y="117"/>
                    <a:pt x="59" y="117"/>
                  </a:cubicBezTo>
                  <a:cubicBezTo>
                    <a:pt x="61" y="117"/>
                    <a:pt x="63" y="115"/>
                    <a:pt x="63" y="113"/>
                  </a:cubicBezTo>
                  <a:cubicBezTo>
                    <a:pt x="63" y="85"/>
                    <a:pt x="63" y="85"/>
                    <a:pt x="63" y="85"/>
                  </a:cubicBezTo>
                  <a:cubicBezTo>
                    <a:pt x="80" y="85"/>
                    <a:pt x="80" y="85"/>
                    <a:pt x="80" y="85"/>
                  </a:cubicBezTo>
                  <a:cubicBezTo>
                    <a:pt x="80" y="113"/>
                    <a:pt x="80" y="113"/>
                    <a:pt x="80" y="113"/>
                  </a:cubicBezTo>
                  <a:cubicBezTo>
                    <a:pt x="80" y="115"/>
                    <a:pt x="82" y="117"/>
                    <a:pt x="84" y="117"/>
                  </a:cubicBezTo>
                  <a:cubicBezTo>
                    <a:pt x="122" y="117"/>
                    <a:pt x="122" y="117"/>
                    <a:pt x="122" y="117"/>
                  </a:cubicBezTo>
                  <a:cubicBezTo>
                    <a:pt x="124" y="117"/>
                    <a:pt x="126" y="115"/>
                    <a:pt x="126" y="113"/>
                  </a:cubicBezTo>
                  <a:cubicBezTo>
                    <a:pt x="126" y="52"/>
                    <a:pt x="126" y="52"/>
                    <a:pt x="126" y="52"/>
                  </a:cubicBezTo>
                  <a:cubicBezTo>
                    <a:pt x="137" y="61"/>
                    <a:pt x="137" y="61"/>
                    <a:pt x="137" y="61"/>
                  </a:cubicBezTo>
                  <a:cubicBezTo>
                    <a:pt x="137" y="62"/>
                    <a:pt x="138" y="62"/>
                    <a:pt x="139" y="62"/>
                  </a:cubicBezTo>
                  <a:cubicBezTo>
                    <a:pt x="140" y="62"/>
                    <a:pt x="141" y="61"/>
                    <a:pt x="142" y="60"/>
                  </a:cubicBezTo>
                  <a:cubicBezTo>
                    <a:pt x="143" y="59"/>
                    <a:pt x="143" y="57"/>
                    <a:pt x="141" y="55"/>
                  </a:cubicBezTo>
                  <a:close/>
                  <a:moveTo>
                    <a:pt x="37" y="13"/>
                  </a:moveTo>
                  <a:cubicBezTo>
                    <a:pt x="43" y="13"/>
                    <a:pt x="43" y="13"/>
                    <a:pt x="43" y="13"/>
                  </a:cubicBezTo>
                  <a:cubicBezTo>
                    <a:pt x="43" y="22"/>
                    <a:pt x="43" y="22"/>
                    <a:pt x="43" y="22"/>
                  </a:cubicBezTo>
                  <a:cubicBezTo>
                    <a:pt x="37" y="27"/>
                    <a:pt x="37" y="27"/>
                    <a:pt x="37" y="27"/>
                  </a:cubicBezTo>
                  <a:lnTo>
                    <a:pt x="37" y="13"/>
                  </a:lnTo>
                  <a:close/>
                  <a:moveTo>
                    <a:pt x="119" y="47"/>
                  </a:moveTo>
                  <a:cubicBezTo>
                    <a:pt x="119" y="109"/>
                    <a:pt x="119" y="109"/>
                    <a:pt x="119" y="109"/>
                  </a:cubicBezTo>
                  <a:cubicBezTo>
                    <a:pt x="87" y="109"/>
                    <a:pt x="87" y="109"/>
                    <a:pt x="87" y="109"/>
                  </a:cubicBezTo>
                  <a:cubicBezTo>
                    <a:pt x="87" y="81"/>
                    <a:pt x="87" y="81"/>
                    <a:pt x="87" y="81"/>
                  </a:cubicBezTo>
                  <a:cubicBezTo>
                    <a:pt x="87" y="79"/>
                    <a:pt x="86" y="78"/>
                    <a:pt x="84" y="78"/>
                  </a:cubicBezTo>
                  <a:cubicBezTo>
                    <a:pt x="59" y="78"/>
                    <a:pt x="59" y="78"/>
                    <a:pt x="59" y="78"/>
                  </a:cubicBezTo>
                  <a:cubicBezTo>
                    <a:pt x="57" y="78"/>
                    <a:pt x="56" y="79"/>
                    <a:pt x="56" y="81"/>
                  </a:cubicBezTo>
                  <a:cubicBezTo>
                    <a:pt x="56" y="109"/>
                    <a:pt x="56" y="109"/>
                    <a:pt x="56" y="109"/>
                  </a:cubicBezTo>
                  <a:cubicBezTo>
                    <a:pt x="24" y="109"/>
                    <a:pt x="24" y="109"/>
                    <a:pt x="24" y="109"/>
                  </a:cubicBezTo>
                  <a:cubicBezTo>
                    <a:pt x="24" y="47"/>
                    <a:pt x="24" y="47"/>
                    <a:pt x="24" y="47"/>
                  </a:cubicBezTo>
                  <a:cubicBezTo>
                    <a:pt x="38" y="36"/>
                    <a:pt x="38" y="36"/>
                    <a:pt x="38" y="36"/>
                  </a:cubicBezTo>
                  <a:cubicBezTo>
                    <a:pt x="38" y="36"/>
                    <a:pt x="71" y="9"/>
                    <a:pt x="72" y="8"/>
                  </a:cubicBezTo>
                  <a:lnTo>
                    <a:pt x="119" y="47"/>
                  </a:lnTo>
                  <a:close/>
                  <a:moveTo>
                    <a:pt x="119" y="47"/>
                  </a:moveTo>
                  <a:cubicBezTo>
                    <a:pt x="119" y="47"/>
                    <a:pt x="119" y="47"/>
                    <a:pt x="119" y="47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72" name="Rectangle 71">
            <a:extLst>
              <a:ext uri="{FF2B5EF4-FFF2-40B4-BE49-F238E27FC236}">
                <a16:creationId xmlns:a16="http://schemas.microsoft.com/office/drawing/2014/main" id="{51FE63D9-689C-4E5B-B1BE-22E4517943EB}"/>
              </a:ext>
            </a:extLst>
          </p:cNvPr>
          <p:cNvSpPr/>
          <p:nvPr/>
        </p:nvSpPr>
        <p:spPr>
          <a:xfrm>
            <a:off x="959873" y="5516593"/>
            <a:ext cx="232865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</a:t>
            </a:r>
            <a:r>
              <a:rPr lang="en-US" sz="1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 is simply dummy ever since the 1500s, when an make a survived not</a:t>
            </a:r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7B8BDFEE-C169-4227-B51E-1177F6CF0464}"/>
              </a:ext>
            </a:extLst>
          </p:cNvPr>
          <p:cNvSpPr/>
          <p:nvPr/>
        </p:nvSpPr>
        <p:spPr>
          <a:xfrm>
            <a:off x="4992526" y="5516593"/>
            <a:ext cx="232865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</a:t>
            </a:r>
            <a:r>
              <a:rPr lang="en-US" sz="1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 is simply dummy ever since the 1500s, when an make a survived not</a:t>
            </a:r>
          </a:p>
        </p:txBody>
      </p:sp>
      <p:sp>
        <p:nvSpPr>
          <p:cNvPr id="74" name="Rectangle 73">
            <a:extLst>
              <a:ext uri="{FF2B5EF4-FFF2-40B4-BE49-F238E27FC236}">
                <a16:creationId xmlns:a16="http://schemas.microsoft.com/office/drawing/2014/main" id="{3A4F3316-4472-4053-9197-F9180A9DD433}"/>
              </a:ext>
            </a:extLst>
          </p:cNvPr>
          <p:cNvSpPr/>
          <p:nvPr/>
        </p:nvSpPr>
        <p:spPr>
          <a:xfrm>
            <a:off x="8903469" y="5516593"/>
            <a:ext cx="232865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</a:t>
            </a:r>
            <a:r>
              <a:rPr lang="en-US" sz="1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 is simply dummy ever since the 1500s, when an make a survived not</a:t>
            </a:r>
          </a:p>
        </p:txBody>
      </p:sp>
    </p:spTree>
    <p:extLst>
      <p:ext uri="{BB962C8B-B14F-4D97-AF65-F5344CB8AC3E}">
        <p14:creationId xmlns:p14="http://schemas.microsoft.com/office/powerpoint/2010/main" val="30638355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Placeholder 19">
            <a:extLst>
              <a:ext uri="{FF2B5EF4-FFF2-40B4-BE49-F238E27FC236}">
                <a16:creationId xmlns:a16="http://schemas.microsoft.com/office/drawing/2014/main" id="{B20BACF3-7684-4E1A-A182-09B272349A71}"/>
              </a:ext>
            </a:extLst>
          </p:cNvPr>
          <p:cNvPicPr>
            <a:picLocks noGrp="1" noChangeAspect="1"/>
          </p:cNvPicPr>
          <p:nvPr>
            <p:ph type="pic" sz="quarter" idx="38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1" r="221"/>
          <a:stretch>
            <a:fillRect/>
          </a:stretch>
        </p:blipFill>
        <p:spPr/>
      </p:pic>
      <p:pic>
        <p:nvPicPr>
          <p:cNvPr id="24" name="Picture Placeholder 23">
            <a:extLst>
              <a:ext uri="{FF2B5EF4-FFF2-40B4-BE49-F238E27FC236}">
                <a16:creationId xmlns:a16="http://schemas.microsoft.com/office/drawing/2014/main" id="{B26EB339-8DE8-4A55-84C6-DA5AC0B80C55}"/>
              </a:ext>
            </a:extLst>
          </p:cNvPr>
          <p:cNvPicPr>
            <a:picLocks noGrp="1" noChangeAspect="1"/>
          </p:cNvPicPr>
          <p:nvPr>
            <p:ph type="pic" sz="quarter" idx="39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75" r="1375"/>
          <a:stretch>
            <a:fillRect/>
          </a:stretch>
        </p:blipFill>
        <p:spPr/>
      </p:pic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5</a:t>
            </a:fld>
            <a:endParaRPr lang="en-US"/>
          </a:p>
        </p:txBody>
      </p:sp>
      <p:pic>
        <p:nvPicPr>
          <p:cNvPr id="27" name="Picture Placeholder 26">
            <a:extLst>
              <a:ext uri="{FF2B5EF4-FFF2-40B4-BE49-F238E27FC236}">
                <a16:creationId xmlns:a16="http://schemas.microsoft.com/office/drawing/2014/main" id="{AF852EAC-E990-4B1C-989F-B62E3C703CBB}"/>
              </a:ext>
            </a:extLst>
          </p:cNvPr>
          <p:cNvPicPr>
            <a:picLocks noGrp="1" noChangeAspect="1"/>
          </p:cNvPicPr>
          <p:nvPr>
            <p:ph type="pic" sz="quarter" idx="40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61" r="1561"/>
          <a:stretch>
            <a:fillRect/>
          </a:stretch>
        </p:blipFill>
        <p:spPr/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A6A9C4D-FA0B-471D-9138-B2C89F973458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>
            <a:normAutofit/>
          </a:bodyPr>
          <a:lstStyle/>
          <a:p>
            <a:r>
              <a:rPr lang="en-US" b="1" dirty="0"/>
              <a:t>Our</a:t>
            </a:r>
            <a:r>
              <a:rPr lang="en-US" dirty="0"/>
              <a:t> Team</a:t>
            </a:r>
          </a:p>
        </p:txBody>
      </p:sp>
      <p:sp>
        <p:nvSpPr>
          <p:cNvPr id="269" name="TextBox 268">
            <a:extLst>
              <a:ext uri="{FF2B5EF4-FFF2-40B4-BE49-F238E27FC236}">
                <a16:creationId xmlns:a16="http://schemas.microsoft.com/office/drawing/2014/main" id="{1CD9A83A-E1C8-4361-AA21-A842C991C422}"/>
              </a:ext>
            </a:extLst>
          </p:cNvPr>
          <p:cNvSpPr txBox="1"/>
          <p:nvPr/>
        </p:nvSpPr>
        <p:spPr>
          <a:xfrm>
            <a:off x="2568957" y="4942356"/>
            <a:ext cx="1865722" cy="3488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sz="20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David </a:t>
            </a:r>
            <a:r>
              <a:rPr lang="en-US" sz="2000" b="1" dirty="0" err="1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Jame</a:t>
            </a:r>
            <a:endParaRPr lang="en-US" sz="2000" b="1" dirty="0"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103" name="TextBox 102">
            <a:extLst>
              <a:ext uri="{FF2B5EF4-FFF2-40B4-BE49-F238E27FC236}">
                <a16:creationId xmlns:a16="http://schemas.microsoft.com/office/drawing/2014/main" id="{9999865F-BCC9-474E-8D9C-36B004CBDB9F}"/>
              </a:ext>
            </a:extLst>
          </p:cNvPr>
          <p:cNvSpPr txBox="1"/>
          <p:nvPr/>
        </p:nvSpPr>
        <p:spPr>
          <a:xfrm>
            <a:off x="5163139" y="4942356"/>
            <a:ext cx="1865722" cy="3488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sz="2000" b="1" dirty="0" err="1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Selela</a:t>
            </a:r>
            <a:r>
              <a:rPr lang="en-US" sz="20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Gomez</a:t>
            </a:r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143B925B-DC29-4EE8-A36B-B727A1328B0A}"/>
              </a:ext>
            </a:extLst>
          </p:cNvPr>
          <p:cNvSpPr txBox="1"/>
          <p:nvPr/>
        </p:nvSpPr>
        <p:spPr>
          <a:xfrm>
            <a:off x="7757321" y="4942356"/>
            <a:ext cx="1865722" cy="3488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sz="20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David </a:t>
            </a:r>
            <a:r>
              <a:rPr lang="en-US" sz="2000" b="1" dirty="0" err="1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Jame</a:t>
            </a:r>
            <a:endParaRPr lang="en-US" sz="2000" b="1" dirty="0"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DEB9144D-0F11-4C0E-8250-6E1BE0BAA724}"/>
              </a:ext>
            </a:extLst>
          </p:cNvPr>
          <p:cNvGrpSpPr/>
          <p:nvPr/>
        </p:nvGrpSpPr>
        <p:grpSpPr>
          <a:xfrm>
            <a:off x="3098859" y="5575512"/>
            <a:ext cx="805918" cy="257084"/>
            <a:chOff x="3034977" y="5581235"/>
            <a:chExt cx="805918" cy="257084"/>
          </a:xfrm>
        </p:grpSpPr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F470DAE8-B465-4F2C-B93A-0D0C5FC73850}"/>
                </a:ext>
              </a:extLst>
            </p:cNvPr>
            <p:cNvSpPr/>
            <p:nvPr/>
          </p:nvSpPr>
          <p:spPr>
            <a:xfrm>
              <a:off x="3034977" y="5581236"/>
              <a:ext cx="257083" cy="257083"/>
            </a:xfrm>
            <a:prstGeom prst="ellipse">
              <a:avLst/>
            </a:prstGeom>
            <a:solidFill>
              <a:schemeClr val="accent2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4" name="AutoShape 1">
              <a:extLst>
                <a:ext uri="{FF2B5EF4-FFF2-40B4-BE49-F238E27FC236}">
                  <a16:creationId xmlns:a16="http://schemas.microsoft.com/office/drawing/2014/main" id="{66FDE44D-121F-4907-AB59-A23472126466}"/>
                </a:ext>
              </a:extLst>
            </p:cNvPr>
            <p:cNvSpPr>
              <a:spLocks/>
            </p:cNvSpPr>
            <p:nvPr/>
          </p:nvSpPr>
          <p:spPr bwMode="auto">
            <a:xfrm>
              <a:off x="3097073" y="5655777"/>
              <a:ext cx="132891" cy="108000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21600" y="2556"/>
                  </a:moveTo>
                  <a:cubicBezTo>
                    <a:pt x="20805" y="2990"/>
                    <a:pt x="19951" y="3284"/>
                    <a:pt x="19055" y="3415"/>
                  </a:cubicBezTo>
                  <a:cubicBezTo>
                    <a:pt x="19970" y="2740"/>
                    <a:pt x="20673" y="1672"/>
                    <a:pt x="21003" y="399"/>
                  </a:cubicBezTo>
                  <a:cubicBezTo>
                    <a:pt x="20147" y="1023"/>
                    <a:pt x="19199" y="1477"/>
                    <a:pt x="18189" y="1721"/>
                  </a:cubicBezTo>
                  <a:cubicBezTo>
                    <a:pt x="17381" y="662"/>
                    <a:pt x="16229" y="0"/>
                    <a:pt x="14954" y="0"/>
                  </a:cubicBezTo>
                  <a:cubicBezTo>
                    <a:pt x="12507" y="0"/>
                    <a:pt x="10523" y="2441"/>
                    <a:pt x="10523" y="5453"/>
                  </a:cubicBezTo>
                  <a:cubicBezTo>
                    <a:pt x="10523" y="5880"/>
                    <a:pt x="10562" y="6296"/>
                    <a:pt x="10638" y="6695"/>
                  </a:cubicBezTo>
                  <a:cubicBezTo>
                    <a:pt x="6955" y="6468"/>
                    <a:pt x="3690" y="4297"/>
                    <a:pt x="1504" y="998"/>
                  </a:cubicBezTo>
                  <a:cubicBezTo>
                    <a:pt x="1122" y="1803"/>
                    <a:pt x="904" y="2739"/>
                    <a:pt x="904" y="3739"/>
                  </a:cubicBezTo>
                  <a:cubicBezTo>
                    <a:pt x="904" y="5631"/>
                    <a:pt x="1686" y="7300"/>
                    <a:pt x="2876" y="8278"/>
                  </a:cubicBezTo>
                  <a:cubicBezTo>
                    <a:pt x="2149" y="8250"/>
                    <a:pt x="1466" y="8004"/>
                    <a:pt x="868" y="7596"/>
                  </a:cubicBezTo>
                  <a:cubicBezTo>
                    <a:pt x="867" y="7619"/>
                    <a:pt x="867" y="7642"/>
                    <a:pt x="867" y="7665"/>
                  </a:cubicBezTo>
                  <a:cubicBezTo>
                    <a:pt x="867" y="10307"/>
                    <a:pt x="2395" y="12510"/>
                    <a:pt x="4423" y="13011"/>
                  </a:cubicBezTo>
                  <a:cubicBezTo>
                    <a:pt x="4051" y="13136"/>
                    <a:pt x="3659" y="13203"/>
                    <a:pt x="3255" y="13203"/>
                  </a:cubicBezTo>
                  <a:cubicBezTo>
                    <a:pt x="2969" y="13203"/>
                    <a:pt x="2692" y="13169"/>
                    <a:pt x="2421" y="13105"/>
                  </a:cubicBezTo>
                  <a:cubicBezTo>
                    <a:pt x="2985" y="15271"/>
                    <a:pt x="4622" y="16848"/>
                    <a:pt x="6561" y="16892"/>
                  </a:cubicBezTo>
                  <a:cubicBezTo>
                    <a:pt x="5044" y="18355"/>
                    <a:pt x="3134" y="19226"/>
                    <a:pt x="1057" y="19226"/>
                  </a:cubicBezTo>
                  <a:cubicBezTo>
                    <a:pt x="699" y="19226"/>
                    <a:pt x="347" y="19201"/>
                    <a:pt x="0" y="19149"/>
                  </a:cubicBezTo>
                  <a:cubicBezTo>
                    <a:pt x="1961" y="20698"/>
                    <a:pt x="4291" y="21600"/>
                    <a:pt x="6793" y="21600"/>
                  </a:cubicBezTo>
                  <a:cubicBezTo>
                    <a:pt x="14944" y="21600"/>
                    <a:pt x="19401" y="13291"/>
                    <a:pt x="19401" y="6085"/>
                  </a:cubicBezTo>
                  <a:cubicBezTo>
                    <a:pt x="19401" y="5848"/>
                    <a:pt x="19397" y="5613"/>
                    <a:pt x="19389" y="5380"/>
                  </a:cubicBezTo>
                  <a:cubicBezTo>
                    <a:pt x="20255" y="4610"/>
                    <a:pt x="21006" y="3650"/>
                    <a:pt x="21600" y="2556"/>
                  </a:cubicBezTo>
                  <a:cubicBezTo>
                    <a:pt x="21600" y="2556"/>
                    <a:pt x="21600" y="2556"/>
                    <a:pt x="21600" y="2556"/>
                  </a:cubicBezTo>
                  <a:close/>
                  <a:moveTo>
                    <a:pt x="21600" y="2556"/>
                  </a:moveTo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C8A2FA55-03B8-4F55-85C2-D25B9162F6F5}"/>
                </a:ext>
              </a:extLst>
            </p:cNvPr>
            <p:cNvSpPr/>
            <p:nvPr/>
          </p:nvSpPr>
          <p:spPr>
            <a:xfrm>
              <a:off x="3309394" y="5581236"/>
              <a:ext cx="257083" cy="257083"/>
            </a:xfrm>
            <a:prstGeom prst="ellipse">
              <a:avLst/>
            </a:prstGeom>
            <a:solidFill>
              <a:schemeClr val="accent2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6" name="AutoShape 21">
              <a:extLst>
                <a:ext uri="{FF2B5EF4-FFF2-40B4-BE49-F238E27FC236}">
                  <a16:creationId xmlns:a16="http://schemas.microsoft.com/office/drawing/2014/main" id="{DC07A845-03D1-4868-9FB4-93DF4635D99F}"/>
                </a:ext>
              </a:extLst>
            </p:cNvPr>
            <p:cNvSpPr>
              <a:spLocks/>
            </p:cNvSpPr>
            <p:nvPr/>
          </p:nvSpPr>
          <p:spPr bwMode="auto">
            <a:xfrm>
              <a:off x="3389076" y="5660919"/>
              <a:ext cx="97717" cy="97717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18362" y="2163"/>
                  </a:moveTo>
                  <a:lnTo>
                    <a:pt x="18362" y="5400"/>
                  </a:lnTo>
                  <a:lnTo>
                    <a:pt x="16200" y="5400"/>
                  </a:lnTo>
                  <a:cubicBezTo>
                    <a:pt x="15551" y="5400"/>
                    <a:pt x="15119" y="5832"/>
                    <a:pt x="15119" y="6482"/>
                  </a:cubicBezTo>
                  <a:lnTo>
                    <a:pt x="15119" y="8638"/>
                  </a:lnTo>
                  <a:lnTo>
                    <a:pt x="18362" y="8638"/>
                  </a:lnTo>
                  <a:lnTo>
                    <a:pt x="18362" y="11881"/>
                  </a:lnTo>
                  <a:lnTo>
                    <a:pt x="15119" y="11881"/>
                  </a:lnTo>
                  <a:lnTo>
                    <a:pt x="15119" y="19438"/>
                  </a:lnTo>
                  <a:lnTo>
                    <a:pt x="11881" y="19438"/>
                  </a:lnTo>
                  <a:lnTo>
                    <a:pt x="11881" y="11881"/>
                  </a:lnTo>
                  <a:lnTo>
                    <a:pt x="9719" y="11881"/>
                  </a:lnTo>
                  <a:lnTo>
                    <a:pt x="9719" y="8638"/>
                  </a:lnTo>
                  <a:lnTo>
                    <a:pt x="11881" y="8638"/>
                  </a:lnTo>
                  <a:lnTo>
                    <a:pt x="11881" y="5938"/>
                  </a:lnTo>
                  <a:cubicBezTo>
                    <a:pt x="11881" y="3888"/>
                    <a:pt x="13606" y="2163"/>
                    <a:pt x="15662" y="2163"/>
                  </a:cubicBezTo>
                  <a:cubicBezTo>
                    <a:pt x="15662" y="2163"/>
                    <a:pt x="18362" y="2163"/>
                    <a:pt x="18362" y="2163"/>
                  </a:cubicBezTo>
                  <a:close/>
                  <a:moveTo>
                    <a:pt x="19438" y="0"/>
                  </a:moveTo>
                  <a:lnTo>
                    <a:pt x="2163" y="0"/>
                  </a:lnTo>
                  <a:cubicBezTo>
                    <a:pt x="971" y="0"/>
                    <a:pt x="0" y="971"/>
                    <a:pt x="0" y="2163"/>
                  </a:cubicBezTo>
                  <a:lnTo>
                    <a:pt x="0" y="19438"/>
                  </a:lnTo>
                  <a:cubicBezTo>
                    <a:pt x="0" y="20630"/>
                    <a:pt x="971" y="21600"/>
                    <a:pt x="2163" y="21600"/>
                  </a:cubicBezTo>
                  <a:lnTo>
                    <a:pt x="19438" y="21600"/>
                  </a:lnTo>
                  <a:cubicBezTo>
                    <a:pt x="20630" y="21600"/>
                    <a:pt x="21600" y="20630"/>
                    <a:pt x="21600" y="19438"/>
                  </a:cubicBezTo>
                  <a:lnTo>
                    <a:pt x="21600" y="2163"/>
                  </a:lnTo>
                  <a:cubicBezTo>
                    <a:pt x="21600" y="971"/>
                    <a:pt x="20630" y="0"/>
                    <a:pt x="19438" y="0"/>
                  </a:cubicBezTo>
                  <a:cubicBezTo>
                    <a:pt x="19438" y="0"/>
                    <a:pt x="19438" y="0"/>
                    <a:pt x="19438" y="0"/>
                  </a:cubicBezTo>
                  <a:close/>
                  <a:moveTo>
                    <a:pt x="19438" y="0"/>
                  </a:move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A28FDD90-C857-4A44-938A-C27284943D08}"/>
                </a:ext>
              </a:extLst>
            </p:cNvPr>
            <p:cNvSpPr/>
            <p:nvPr/>
          </p:nvSpPr>
          <p:spPr>
            <a:xfrm>
              <a:off x="3583812" y="5581235"/>
              <a:ext cx="257083" cy="257083"/>
            </a:xfrm>
            <a:prstGeom prst="ellipse">
              <a:avLst/>
            </a:prstGeom>
            <a:solidFill>
              <a:schemeClr val="accent2"/>
            </a:solidFill>
            <a:ln>
              <a:solidFill>
                <a:schemeClr val="bg1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8" name="AutoShape 18">
              <a:extLst>
                <a:ext uri="{FF2B5EF4-FFF2-40B4-BE49-F238E27FC236}">
                  <a16:creationId xmlns:a16="http://schemas.microsoft.com/office/drawing/2014/main" id="{4EDC6CC1-3745-48E0-854E-3B7E77AC7722}"/>
                </a:ext>
              </a:extLst>
            </p:cNvPr>
            <p:cNvSpPr>
              <a:spLocks/>
            </p:cNvSpPr>
            <p:nvPr/>
          </p:nvSpPr>
          <p:spPr bwMode="auto">
            <a:xfrm>
              <a:off x="3639603" y="5663303"/>
              <a:ext cx="145501" cy="92947"/>
            </a:xfrm>
            <a:custGeom>
              <a:avLst/>
              <a:gdLst/>
              <a:ahLst/>
              <a:cxnLst/>
              <a:rect l="0" t="0" r="r" b="b"/>
              <a:pathLst>
                <a:path w="21574" h="21486">
                  <a:moveTo>
                    <a:pt x="21169" y="9121"/>
                  </a:moveTo>
                  <a:lnTo>
                    <a:pt x="19513" y="9121"/>
                  </a:lnTo>
                  <a:lnTo>
                    <a:pt x="19513" y="6544"/>
                  </a:lnTo>
                  <a:cubicBezTo>
                    <a:pt x="19513" y="6195"/>
                    <a:pt x="19331" y="5914"/>
                    <a:pt x="19108" y="5914"/>
                  </a:cubicBezTo>
                  <a:lnTo>
                    <a:pt x="17714" y="5914"/>
                  </a:lnTo>
                  <a:cubicBezTo>
                    <a:pt x="17491" y="5914"/>
                    <a:pt x="17309" y="6195"/>
                    <a:pt x="17309" y="6544"/>
                  </a:cubicBezTo>
                  <a:lnTo>
                    <a:pt x="17309" y="9121"/>
                  </a:lnTo>
                  <a:lnTo>
                    <a:pt x="15653" y="9121"/>
                  </a:lnTo>
                  <a:cubicBezTo>
                    <a:pt x="15428" y="9121"/>
                    <a:pt x="15247" y="9404"/>
                    <a:pt x="15247" y="9753"/>
                  </a:cubicBezTo>
                  <a:lnTo>
                    <a:pt x="15247" y="11921"/>
                  </a:lnTo>
                  <a:cubicBezTo>
                    <a:pt x="15247" y="12270"/>
                    <a:pt x="15428" y="12553"/>
                    <a:pt x="15653" y="12553"/>
                  </a:cubicBezTo>
                  <a:lnTo>
                    <a:pt x="17309" y="12553"/>
                  </a:lnTo>
                  <a:lnTo>
                    <a:pt x="17309" y="15130"/>
                  </a:lnTo>
                  <a:cubicBezTo>
                    <a:pt x="17309" y="15479"/>
                    <a:pt x="17491" y="15762"/>
                    <a:pt x="17714" y="15762"/>
                  </a:cubicBezTo>
                  <a:lnTo>
                    <a:pt x="19108" y="15762"/>
                  </a:lnTo>
                  <a:cubicBezTo>
                    <a:pt x="19331" y="15762"/>
                    <a:pt x="19513" y="15479"/>
                    <a:pt x="19513" y="15130"/>
                  </a:cubicBezTo>
                  <a:lnTo>
                    <a:pt x="19513" y="12553"/>
                  </a:lnTo>
                  <a:lnTo>
                    <a:pt x="21169" y="12553"/>
                  </a:lnTo>
                  <a:cubicBezTo>
                    <a:pt x="21393" y="12553"/>
                    <a:pt x="21574" y="12270"/>
                    <a:pt x="21574" y="11921"/>
                  </a:cubicBezTo>
                  <a:lnTo>
                    <a:pt x="21574" y="9753"/>
                  </a:lnTo>
                  <a:cubicBezTo>
                    <a:pt x="21574" y="9404"/>
                    <a:pt x="21393" y="9121"/>
                    <a:pt x="21169" y="9121"/>
                  </a:cubicBezTo>
                  <a:close/>
                  <a:moveTo>
                    <a:pt x="7107" y="9603"/>
                  </a:moveTo>
                  <a:lnTo>
                    <a:pt x="7107" y="12241"/>
                  </a:lnTo>
                  <a:cubicBezTo>
                    <a:pt x="7107" y="12637"/>
                    <a:pt x="7314" y="12960"/>
                    <a:pt x="7569" y="12960"/>
                  </a:cubicBezTo>
                  <a:lnTo>
                    <a:pt x="10940" y="12960"/>
                  </a:lnTo>
                  <a:cubicBezTo>
                    <a:pt x="10349" y="15563"/>
                    <a:pt x="8746" y="17430"/>
                    <a:pt x="6870" y="17408"/>
                  </a:cubicBezTo>
                  <a:cubicBezTo>
                    <a:pt x="4594" y="17382"/>
                    <a:pt x="2712" y="14548"/>
                    <a:pt x="2623" y="11008"/>
                  </a:cubicBezTo>
                  <a:cubicBezTo>
                    <a:pt x="2529" y="7212"/>
                    <a:pt x="4485" y="4078"/>
                    <a:pt x="6902" y="4078"/>
                  </a:cubicBezTo>
                  <a:cubicBezTo>
                    <a:pt x="8007" y="4078"/>
                    <a:pt x="9016" y="4733"/>
                    <a:pt x="9776" y="5808"/>
                  </a:cubicBezTo>
                  <a:cubicBezTo>
                    <a:pt x="9957" y="6063"/>
                    <a:pt x="10231" y="6064"/>
                    <a:pt x="10409" y="5804"/>
                  </a:cubicBezTo>
                  <a:lnTo>
                    <a:pt x="11647" y="3991"/>
                  </a:lnTo>
                  <a:cubicBezTo>
                    <a:pt x="11840" y="3707"/>
                    <a:pt x="11840" y="3228"/>
                    <a:pt x="11648" y="2944"/>
                  </a:cubicBezTo>
                  <a:cubicBezTo>
                    <a:pt x="10442" y="1165"/>
                    <a:pt x="8824" y="57"/>
                    <a:pt x="7040" y="2"/>
                  </a:cubicBezTo>
                  <a:cubicBezTo>
                    <a:pt x="3235" y="-114"/>
                    <a:pt x="27" y="4743"/>
                    <a:pt x="0" y="10667"/>
                  </a:cubicBezTo>
                  <a:cubicBezTo>
                    <a:pt x="-26" y="16636"/>
                    <a:pt x="3074" y="21486"/>
                    <a:pt x="6902" y="21486"/>
                  </a:cubicBezTo>
                  <a:cubicBezTo>
                    <a:pt x="10584" y="21486"/>
                    <a:pt x="13591" y="16999"/>
                    <a:pt x="13793" y="11347"/>
                  </a:cubicBezTo>
                  <a:cubicBezTo>
                    <a:pt x="13798" y="11277"/>
                    <a:pt x="13802" y="8882"/>
                    <a:pt x="13802" y="8882"/>
                  </a:cubicBezTo>
                  <a:lnTo>
                    <a:pt x="7569" y="8882"/>
                  </a:lnTo>
                  <a:cubicBezTo>
                    <a:pt x="7314" y="8882"/>
                    <a:pt x="7107" y="9205"/>
                    <a:pt x="7107" y="9603"/>
                  </a:cubicBezTo>
                  <a:close/>
                  <a:moveTo>
                    <a:pt x="7107" y="9603"/>
                  </a:move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lIns="0" tIns="0" rIns="0" bIns="0"/>
            <a:lstStyle/>
            <a:p>
              <a:endParaRPr lang="en-US" dirty="0"/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26673C87-290B-40B6-A595-699105D41431}"/>
              </a:ext>
            </a:extLst>
          </p:cNvPr>
          <p:cNvGrpSpPr/>
          <p:nvPr/>
        </p:nvGrpSpPr>
        <p:grpSpPr>
          <a:xfrm>
            <a:off x="5693041" y="5575512"/>
            <a:ext cx="805918" cy="257084"/>
            <a:chOff x="5708362" y="9015775"/>
            <a:chExt cx="805918" cy="257084"/>
          </a:xfrm>
        </p:grpSpPr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F5D56EB1-6608-4539-881A-BED637506C06}"/>
                </a:ext>
              </a:extLst>
            </p:cNvPr>
            <p:cNvSpPr/>
            <p:nvPr/>
          </p:nvSpPr>
          <p:spPr>
            <a:xfrm>
              <a:off x="5708362" y="9015776"/>
              <a:ext cx="257083" cy="257083"/>
            </a:xfrm>
            <a:prstGeom prst="ellipse">
              <a:avLst/>
            </a:prstGeom>
            <a:solidFill>
              <a:schemeClr val="accent3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2" name="AutoShape 1">
              <a:extLst>
                <a:ext uri="{FF2B5EF4-FFF2-40B4-BE49-F238E27FC236}">
                  <a16:creationId xmlns:a16="http://schemas.microsoft.com/office/drawing/2014/main" id="{0F493E39-17D2-4626-A8D1-2383DDCA467B}"/>
                </a:ext>
              </a:extLst>
            </p:cNvPr>
            <p:cNvSpPr>
              <a:spLocks/>
            </p:cNvSpPr>
            <p:nvPr/>
          </p:nvSpPr>
          <p:spPr bwMode="auto">
            <a:xfrm>
              <a:off x="5770458" y="9090317"/>
              <a:ext cx="132891" cy="108000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21600" y="2556"/>
                  </a:moveTo>
                  <a:cubicBezTo>
                    <a:pt x="20805" y="2990"/>
                    <a:pt x="19951" y="3284"/>
                    <a:pt x="19055" y="3415"/>
                  </a:cubicBezTo>
                  <a:cubicBezTo>
                    <a:pt x="19970" y="2740"/>
                    <a:pt x="20673" y="1672"/>
                    <a:pt x="21003" y="399"/>
                  </a:cubicBezTo>
                  <a:cubicBezTo>
                    <a:pt x="20147" y="1023"/>
                    <a:pt x="19199" y="1477"/>
                    <a:pt x="18189" y="1721"/>
                  </a:cubicBezTo>
                  <a:cubicBezTo>
                    <a:pt x="17381" y="662"/>
                    <a:pt x="16229" y="0"/>
                    <a:pt x="14954" y="0"/>
                  </a:cubicBezTo>
                  <a:cubicBezTo>
                    <a:pt x="12507" y="0"/>
                    <a:pt x="10523" y="2441"/>
                    <a:pt x="10523" y="5453"/>
                  </a:cubicBezTo>
                  <a:cubicBezTo>
                    <a:pt x="10523" y="5880"/>
                    <a:pt x="10562" y="6296"/>
                    <a:pt x="10638" y="6695"/>
                  </a:cubicBezTo>
                  <a:cubicBezTo>
                    <a:pt x="6955" y="6468"/>
                    <a:pt x="3690" y="4297"/>
                    <a:pt x="1504" y="998"/>
                  </a:cubicBezTo>
                  <a:cubicBezTo>
                    <a:pt x="1122" y="1803"/>
                    <a:pt x="904" y="2739"/>
                    <a:pt x="904" y="3739"/>
                  </a:cubicBezTo>
                  <a:cubicBezTo>
                    <a:pt x="904" y="5631"/>
                    <a:pt x="1686" y="7300"/>
                    <a:pt x="2876" y="8278"/>
                  </a:cubicBezTo>
                  <a:cubicBezTo>
                    <a:pt x="2149" y="8250"/>
                    <a:pt x="1466" y="8004"/>
                    <a:pt x="868" y="7596"/>
                  </a:cubicBezTo>
                  <a:cubicBezTo>
                    <a:pt x="867" y="7619"/>
                    <a:pt x="867" y="7642"/>
                    <a:pt x="867" y="7665"/>
                  </a:cubicBezTo>
                  <a:cubicBezTo>
                    <a:pt x="867" y="10307"/>
                    <a:pt x="2395" y="12510"/>
                    <a:pt x="4423" y="13011"/>
                  </a:cubicBezTo>
                  <a:cubicBezTo>
                    <a:pt x="4051" y="13136"/>
                    <a:pt x="3659" y="13203"/>
                    <a:pt x="3255" y="13203"/>
                  </a:cubicBezTo>
                  <a:cubicBezTo>
                    <a:pt x="2969" y="13203"/>
                    <a:pt x="2692" y="13169"/>
                    <a:pt x="2421" y="13105"/>
                  </a:cubicBezTo>
                  <a:cubicBezTo>
                    <a:pt x="2985" y="15271"/>
                    <a:pt x="4622" y="16848"/>
                    <a:pt x="6561" y="16892"/>
                  </a:cubicBezTo>
                  <a:cubicBezTo>
                    <a:pt x="5044" y="18355"/>
                    <a:pt x="3134" y="19226"/>
                    <a:pt x="1057" y="19226"/>
                  </a:cubicBezTo>
                  <a:cubicBezTo>
                    <a:pt x="699" y="19226"/>
                    <a:pt x="347" y="19201"/>
                    <a:pt x="0" y="19149"/>
                  </a:cubicBezTo>
                  <a:cubicBezTo>
                    <a:pt x="1961" y="20698"/>
                    <a:pt x="4291" y="21600"/>
                    <a:pt x="6793" y="21600"/>
                  </a:cubicBezTo>
                  <a:cubicBezTo>
                    <a:pt x="14944" y="21600"/>
                    <a:pt x="19401" y="13291"/>
                    <a:pt x="19401" y="6085"/>
                  </a:cubicBezTo>
                  <a:cubicBezTo>
                    <a:pt x="19401" y="5848"/>
                    <a:pt x="19397" y="5613"/>
                    <a:pt x="19389" y="5380"/>
                  </a:cubicBezTo>
                  <a:cubicBezTo>
                    <a:pt x="20255" y="4610"/>
                    <a:pt x="21006" y="3650"/>
                    <a:pt x="21600" y="2556"/>
                  </a:cubicBezTo>
                  <a:cubicBezTo>
                    <a:pt x="21600" y="2556"/>
                    <a:pt x="21600" y="2556"/>
                    <a:pt x="21600" y="2556"/>
                  </a:cubicBezTo>
                  <a:close/>
                  <a:moveTo>
                    <a:pt x="21600" y="2556"/>
                  </a:moveTo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72C859DA-6D44-4672-995F-D88610FF7B1F}"/>
                </a:ext>
              </a:extLst>
            </p:cNvPr>
            <p:cNvSpPr/>
            <p:nvPr/>
          </p:nvSpPr>
          <p:spPr>
            <a:xfrm>
              <a:off x="5982779" y="9015776"/>
              <a:ext cx="257083" cy="257083"/>
            </a:xfrm>
            <a:prstGeom prst="ellipse">
              <a:avLst/>
            </a:prstGeom>
            <a:solidFill>
              <a:schemeClr val="accent3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4" name="AutoShape 21">
              <a:extLst>
                <a:ext uri="{FF2B5EF4-FFF2-40B4-BE49-F238E27FC236}">
                  <a16:creationId xmlns:a16="http://schemas.microsoft.com/office/drawing/2014/main" id="{26CEDE91-9DC8-4CFF-AF75-CFB0DCC61F3F}"/>
                </a:ext>
              </a:extLst>
            </p:cNvPr>
            <p:cNvSpPr>
              <a:spLocks/>
            </p:cNvSpPr>
            <p:nvPr/>
          </p:nvSpPr>
          <p:spPr bwMode="auto">
            <a:xfrm>
              <a:off x="6062461" y="9095459"/>
              <a:ext cx="97717" cy="97717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18362" y="2163"/>
                  </a:moveTo>
                  <a:lnTo>
                    <a:pt x="18362" y="5400"/>
                  </a:lnTo>
                  <a:lnTo>
                    <a:pt x="16200" y="5400"/>
                  </a:lnTo>
                  <a:cubicBezTo>
                    <a:pt x="15551" y="5400"/>
                    <a:pt x="15119" y="5832"/>
                    <a:pt x="15119" y="6482"/>
                  </a:cubicBezTo>
                  <a:lnTo>
                    <a:pt x="15119" y="8638"/>
                  </a:lnTo>
                  <a:lnTo>
                    <a:pt x="18362" y="8638"/>
                  </a:lnTo>
                  <a:lnTo>
                    <a:pt x="18362" y="11881"/>
                  </a:lnTo>
                  <a:lnTo>
                    <a:pt x="15119" y="11881"/>
                  </a:lnTo>
                  <a:lnTo>
                    <a:pt x="15119" y="19438"/>
                  </a:lnTo>
                  <a:lnTo>
                    <a:pt x="11881" y="19438"/>
                  </a:lnTo>
                  <a:lnTo>
                    <a:pt x="11881" y="11881"/>
                  </a:lnTo>
                  <a:lnTo>
                    <a:pt x="9719" y="11881"/>
                  </a:lnTo>
                  <a:lnTo>
                    <a:pt x="9719" y="8638"/>
                  </a:lnTo>
                  <a:lnTo>
                    <a:pt x="11881" y="8638"/>
                  </a:lnTo>
                  <a:lnTo>
                    <a:pt x="11881" y="5938"/>
                  </a:lnTo>
                  <a:cubicBezTo>
                    <a:pt x="11881" y="3888"/>
                    <a:pt x="13606" y="2163"/>
                    <a:pt x="15662" y="2163"/>
                  </a:cubicBezTo>
                  <a:cubicBezTo>
                    <a:pt x="15662" y="2163"/>
                    <a:pt x="18362" y="2163"/>
                    <a:pt x="18362" y="2163"/>
                  </a:cubicBezTo>
                  <a:close/>
                  <a:moveTo>
                    <a:pt x="19438" y="0"/>
                  </a:moveTo>
                  <a:lnTo>
                    <a:pt x="2163" y="0"/>
                  </a:lnTo>
                  <a:cubicBezTo>
                    <a:pt x="971" y="0"/>
                    <a:pt x="0" y="971"/>
                    <a:pt x="0" y="2163"/>
                  </a:cubicBezTo>
                  <a:lnTo>
                    <a:pt x="0" y="19438"/>
                  </a:lnTo>
                  <a:cubicBezTo>
                    <a:pt x="0" y="20630"/>
                    <a:pt x="971" y="21600"/>
                    <a:pt x="2163" y="21600"/>
                  </a:cubicBezTo>
                  <a:lnTo>
                    <a:pt x="19438" y="21600"/>
                  </a:lnTo>
                  <a:cubicBezTo>
                    <a:pt x="20630" y="21600"/>
                    <a:pt x="21600" y="20630"/>
                    <a:pt x="21600" y="19438"/>
                  </a:cubicBezTo>
                  <a:lnTo>
                    <a:pt x="21600" y="2163"/>
                  </a:lnTo>
                  <a:cubicBezTo>
                    <a:pt x="21600" y="971"/>
                    <a:pt x="20630" y="0"/>
                    <a:pt x="19438" y="0"/>
                  </a:cubicBezTo>
                  <a:cubicBezTo>
                    <a:pt x="19438" y="0"/>
                    <a:pt x="19438" y="0"/>
                    <a:pt x="19438" y="0"/>
                  </a:cubicBezTo>
                  <a:close/>
                  <a:moveTo>
                    <a:pt x="19438" y="0"/>
                  </a:move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880BF0BB-50C9-4593-BD85-798FE1CF5566}"/>
                </a:ext>
              </a:extLst>
            </p:cNvPr>
            <p:cNvSpPr/>
            <p:nvPr/>
          </p:nvSpPr>
          <p:spPr>
            <a:xfrm>
              <a:off x="6257197" y="9015775"/>
              <a:ext cx="257083" cy="257083"/>
            </a:xfrm>
            <a:prstGeom prst="ellipse">
              <a:avLst/>
            </a:prstGeom>
            <a:solidFill>
              <a:schemeClr val="accent3"/>
            </a:solidFill>
            <a:ln>
              <a:solidFill>
                <a:schemeClr val="bg1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6" name="AutoShape 18">
              <a:extLst>
                <a:ext uri="{FF2B5EF4-FFF2-40B4-BE49-F238E27FC236}">
                  <a16:creationId xmlns:a16="http://schemas.microsoft.com/office/drawing/2014/main" id="{17EE25C4-A41B-4055-90C5-AEACDE0F229B}"/>
                </a:ext>
              </a:extLst>
            </p:cNvPr>
            <p:cNvSpPr>
              <a:spLocks/>
            </p:cNvSpPr>
            <p:nvPr/>
          </p:nvSpPr>
          <p:spPr bwMode="auto">
            <a:xfrm>
              <a:off x="6312988" y="9097843"/>
              <a:ext cx="145501" cy="92947"/>
            </a:xfrm>
            <a:custGeom>
              <a:avLst/>
              <a:gdLst/>
              <a:ahLst/>
              <a:cxnLst/>
              <a:rect l="0" t="0" r="r" b="b"/>
              <a:pathLst>
                <a:path w="21574" h="21486">
                  <a:moveTo>
                    <a:pt x="21169" y="9121"/>
                  </a:moveTo>
                  <a:lnTo>
                    <a:pt x="19513" y="9121"/>
                  </a:lnTo>
                  <a:lnTo>
                    <a:pt x="19513" y="6544"/>
                  </a:lnTo>
                  <a:cubicBezTo>
                    <a:pt x="19513" y="6195"/>
                    <a:pt x="19331" y="5914"/>
                    <a:pt x="19108" y="5914"/>
                  </a:cubicBezTo>
                  <a:lnTo>
                    <a:pt x="17714" y="5914"/>
                  </a:lnTo>
                  <a:cubicBezTo>
                    <a:pt x="17491" y="5914"/>
                    <a:pt x="17309" y="6195"/>
                    <a:pt x="17309" y="6544"/>
                  </a:cubicBezTo>
                  <a:lnTo>
                    <a:pt x="17309" y="9121"/>
                  </a:lnTo>
                  <a:lnTo>
                    <a:pt x="15653" y="9121"/>
                  </a:lnTo>
                  <a:cubicBezTo>
                    <a:pt x="15428" y="9121"/>
                    <a:pt x="15247" y="9404"/>
                    <a:pt x="15247" y="9753"/>
                  </a:cubicBezTo>
                  <a:lnTo>
                    <a:pt x="15247" y="11921"/>
                  </a:lnTo>
                  <a:cubicBezTo>
                    <a:pt x="15247" y="12270"/>
                    <a:pt x="15428" y="12553"/>
                    <a:pt x="15653" y="12553"/>
                  </a:cubicBezTo>
                  <a:lnTo>
                    <a:pt x="17309" y="12553"/>
                  </a:lnTo>
                  <a:lnTo>
                    <a:pt x="17309" y="15130"/>
                  </a:lnTo>
                  <a:cubicBezTo>
                    <a:pt x="17309" y="15479"/>
                    <a:pt x="17491" y="15762"/>
                    <a:pt x="17714" y="15762"/>
                  </a:cubicBezTo>
                  <a:lnTo>
                    <a:pt x="19108" y="15762"/>
                  </a:lnTo>
                  <a:cubicBezTo>
                    <a:pt x="19331" y="15762"/>
                    <a:pt x="19513" y="15479"/>
                    <a:pt x="19513" y="15130"/>
                  </a:cubicBezTo>
                  <a:lnTo>
                    <a:pt x="19513" y="12553"/>
                  </a:lnTo>
                  <a:lnTo>
                    <a:pt x="21169" y="12553"/>
                  </a:lnTo>
                  <a:cubicBezTo>
                    <a:pt x="21393" y="12553"/>
                    <a:pt x="21574" y="12270"/>
                    <a:pt x="21574" y="11921"/>
                  </a:cubicBezTo>
                  <a:lnTo>
                    <a:pt x="21574" y="9753"/>
                  </a:lnTo>
                  <a:cubicBezTo>
                    <a:pt x="21574" y="9404"/>
                    <a:pt x="21393" y="9121"/>
                    <a:pt x="21169" y="9121"/>
                  </a:cubicBezTo>
                  <a:close/>
                  <a:moveTo>
                    <a:pt x="7107" y="9603"/>
                  </a:moveTo>
                  <a:lnTo>
                    <a:pt x="7107" y="12241"/>
                  </a:lnTo>
                  <a:cubicBezTo>
                    <a:pt x="7107" y="12637"/>
                    <a:pt x="7314" y="12960"/>
                    <a:pt x="7569" y="12960"/>
                  </a:cubicBezTo>
                  <a:lnTo>
                    <a:pt x="10940" y="12960"/>
                  </a:lnTo>
                  <a:cubicBezTo>
                    <a:pt x="10349" y="15563"/>
                    <a:pt x="8746" y="17430"/>
                    <a:pt x="6870" y="17408"/>
                  </a:cubicBezTo>
                  <a:cubicBezTo>
                    <a:pt x="4594" y="17382"/>
                    <a:pt x="2712" y="14548"/>
                    <a:pt x="2623" y="11008"/>
                  </a:cubicBezTo>
                  <a:cubicBezTo>
                    <a:pt x="2529" y="7212"/>
                    <a:pt x="4485" y="4078"/>
                    <a:pt x="6902" y="4078"/>
                  </a:cubicBezTo>
                  <a:cubicBezTo>
                    <a:pt x="8007" y="4078"/>
                    <a:pt x="9016" y="4733"/>
                    <a:pt x="9776" y="5808"/>
                  </a:cubicBezTo>
                  <a:cubicBezTo>
                    <a:pt x="9957" y="6063"/>
                    <a:pt x="10231" y="6064"/>
                    <a:pt x="10409" y="5804"/>
                  </a:cubicBezTo>
                  <a:lnTo>
                    <a:pt x="11647" y="3991"/>
                  </a:lnTo>
                  <a:cubicBezTo>
                    <a:pt x="11840" y="3707"/>
                    <a:pt x="11840" y="3228"/>
                    <a:pt x="11648" y="2944"/>
                  </a:cubicBezTo>
                  <a:cubicBezTo>
                    <a:pt x="10442" y="1165"/>
                    <a:pt x="8824" y="57"/>
                    <a:pt x="7040" y="2"/>
                  </a:cubicBezTo>
                  <a:cubicBezTo>
                    <a:pt x="3235" y="-114"/>
                    <a:pt x="27" y="4743"/>
                    <a:pt x="0" y="10667"/>
                  </a:cubicBezTo>
                  <a:cubicBezTo>
                    <a:pt x="-26" y="16636"/>
                    <a:pt x="3074" y="21486"/>
                    <a:pt x="6902" y="21486"/>
                  </a:cubicBezTo>
                  <a:cubicBezTo>
                    <a:pt x="10584" y="21486"/>
                    <a:pt x="13591" y="16999"/>
                    <a:pt x="13793" y="11347"/>
                  </a:cubicBezTo>
                  <a:cubicBezTo>
                    <a:pt x="13798" y="11277"/>
                    <a:pt x="13802" y="8882"/>
                    <a:pt x="13802" y="8882"/>
                  </a:cubicBezTo>
                  <a:lnTo>
                    <a:pt x="7569" y="8882"/>
                  </a:lnTo>
                  <a:cubicBezTo>
                    <a:pt x="7314" y="8882"/>
                    <a:pt x="7107" y="9205"/>
                    <a:pt x="7107" y="9603"/>
                  </a:cubicBezTo>
                  <a:close/>
                  <a:moveTo>
                    <a:pt x="7107" y="9603"/>
                  </a:move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lIns="0" tIns="0" rIns="0" bIns="0"/>
            <a:lstStyle/>
            <a:p>
              <a:endParaRPr lang="en-US" dirty="0"/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3909CA3B-CFCB-4863-875C-046FB9086BE8}"/>
              </a:ext>
            </a:extLst>
          </p:cNvPr>
          <p:cNvGrpSpPr/>
          <p:nvPr/>
        </p:nvGrpSpPr>
        <p:grpSpPr>
          <a:xfrm>
            <a:off x="8287223" y="5575512"/>
            <a:ext cx="805918" cy="257084"/>
            <a:chOff x="8709325" y="9015775"/>
            <a:chExt cx="805918" cy="257084"/>
          </a:xfrm>
        </p:grpSpPr>
        <p:sp>
          <p:nvSpPr>
            <p:cNvPr id="48" name="Oval 47">
              <a:extLst>
                <a:ext uri="{FF2B5EF4-FFF2-40B4-BE49-F238E27FC236}">
                  <a16:creationId xmlns:a16="http://schemas.microsoft.com/office/drawing/2014/main" id="{72E09714-8BA9-4347-8CCE-1D8D238F8092}"/>
                </a:ext>
              </a:extLst>
            </p:cNvPr>
            <p:cNvSpPr/>
            <p:nvPr/>
          </p:nvSpPr>
          <p:spPr>
            <a:xfrm>
              <a:off x="8709325" y="9015776"/>
              <a:ext cx="257083" cy="257083"/>
            </a:xfrm>
            <a:prstGeom prst="ellipse">
              <a:avLst/>
            </a:prstGeom>
            <a:solidFill>
              <a:schemeClr val="accent4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9" name="AutoShape 1">
              <a:extLst>
                <a:ext uri="{FF2B5EF4-FFF2-40B4-BE49-F238E27FC236}">
                  <a16:creationId xmlns:a16="http://schemas.microsoft.com/office/drawing/2014/main" id="{550F184F-6C13-4CE9-B1B8-E93A5D292FA8}"/>
                </a:ext>
              </a:extLst>
            </p:cNvPr>
            <p:cNvSpPr>
              <a:spLocks/>
            </p:cNvSpPr>
            <p:nvPr/>
          </p:nvSpPr>
          <p:spPr bwMode="auto">
            <a:xfrm>
              <a:off x="8771421" y="9090317"/>
              <a:ext cx="132891" cy="108000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21600" y="2556"/>
                  </a:moveTo>
                  <a:cubicBezTo>
                    <a:pt x="20805" y="2990"/>
                    <a:pt x="19951" y="3284"/>
                    <a:pt x="19055" y="3415"/>
                  </a:cubicBezTo>
                  <a:cubicBezTo>
                    <a:pt x="19970" y="2740"/>
                    <a:pt x="20673" y="1672"/>
                    <a:pt x="21003" y="399"/>
                  </a:cubicBezTo>
                  <a:cubicBezTo>
                    <a:pt x="20147" y="1023"/>
                    <a:pt x="19199" y="1477"/>
                    <a:pt x="18189" y="1721"/>
                  </a:cubicBezTo>
                  <a:cubicBezTo>
                    <a:pt x="17381" y="662"/>
                    <a:pt x="16229" y="0"/>
                    <a:pt x="14954" y="0"/>
                  </a:cubicBezTo>
                  <a:cubicBezTo>
                    <a:pt x="12507" y="0"/>
                    <a:pt x="10523" y="2441"/>
                    <a:pt x="10523" y="5453"/>
                  </a:cubicBezTo>
                  <a:cubicBezTo>
                    <a:pt x="10523" y="5880"/>
                    <a:pt x="10562" y="6296"/>
                    <a:pt x="10638" y="6695"/>
                  </a:cubicBezTo>
                  <a:cubicBezTo>
                    <a:pt x="6955" y="6468"/>
                    <a:pt x="3690" y="4297"/>
                    <a:pt x="1504" y="998"/>
                  </a:cubicBezTo>
                  <a:cubicBezTo>
                    <a:pt x="1122" y="1803"/>
                    <a:pt x="904" y="2739"/>
                    <a:pt x="904" y="3739"/>
                  </a:cubicBezTo>
                  <a:cubicBezTo>
                    <a:pt x="904" y="5631"/>
                    <a:pt x="1686" y="7300"/>
                    <a:pt x="2876" y="8278"/>
                  </a:cubicBezTo>
                  <a:cubicBezTo>
                    <a:pt x="2149" y="8250"/>
                    <a:pt x="1466" y="8004"/>
                    <a:pt x="868" y="7596"/>
                  </a:cubicBezTo>
                  <a:cubicBezTo>
                    <a:pt x="867" y="7619"/>
                    <a:pt x="867" y="7642"/>
                    <a:pt x="867" y="7665"/>
                  </a:cubicBezTo>
                  <a:cubicBezTo>
                    <a:pt x="867" y="10307"/>
                    <a:pt x="2395" y="12510"/>
                    <a:pt x="4423" y="13011"/>
                  </a:cubicBezTo>
                  <a:cubicBezTo>
                    <a:pt x="4051" y="13136"/>
                    <a:pt x="3659" y="13203"/>
                    <a:pt x="3255" y="13203"/>
                  </a:cubicBezTo>
                  <a:cubicBezTo>
                    <a:pt x="2969" y="13203"/>
                    <a:pt x="2692" y="13169"/>
                    <a:pt x="2421" y="13105"/>
                  </a:cubicBezTo>
                  <a:cubicBezTo>
                    <a:pt x="2985" y="15271"/>
                    <a:pt x="4622" y="16848"/>
                    <a:pt x="6561" y="16892"/>
                  </a:cubicBezTo>
                  <a:cubicBezTo>
                    <a:pt x="5044" y="18355"/>
                    <a:pt x="3134" y="19226"/>
                    <a:pt x="1057" y="19226"/>
                  </a:cubicBezTo>
                  <a:cubicBezTo>
                    <a:pt x="699" y="19226"/>
                    <a:pt x="347" y="19201"/>
                    <a:pt x="0" y="19149"/>
                  </a:cubicBezTo>
                  <a:cubicBezTo>
                    <a:pt x="1961" y="20698"/>
                    <a:pt x="4291" y="21600"/>
                    <a:pt x="6793" y="21600"/>
                  </a:cubicBezTo>
                  <a:cubicBezTo>
                    <a:pt x="14944" y="21600"/>
                    <a:pt x="19401" y="13291"/>
                    <a:pt x="19401" y="6085"/>
                  </a:cubicBezTo>
                  <a:cubicBezTo>
                    <a:pt x="19401" y="5848"/>
                    <a:pt x="19397" y="5613"/>
                    <a:pt x="19389" y="5380"/>
                  </a:cubicBezTo>
                  <a:cubicBezTo>
                    <a:pt x="20255" y="4610"/>
                    <a:pt x="21006" y="3650"/>
                    <a:pt x="21600" y="2556"/>
                  </a:cubicBezTo>
                  <a:cubicBezTo>
                    <a:pt x="21600" y="2556"/>
                    <a:pt x="21600" y="2556"/>
                    <a:pt x="21600" y="2556"/>
                  </a:cubicBezTo>
                  <a:close/>
                  <a:moveTo>
                    <a:pt x="21600" y="2556"/>
                  </a:moveTo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50" name="Oval 49">
              <a:extLst>
                <a:ext uri="{FF2B5EF4-FFF2-40B4-BE49-F238E27FC236}">
                  <a16:creationId xmlns:a16="http://schemas.microsoft.com/office/drawing/2014/main" id="{0D41EFE8-0980-4D16-AA83-02ECD9ED5D09}"/>
                </a:ext>
              </a:extLst>
            </p:cNvPr>
            <p:cNvSpPr/>
            <p:nvPr/>
          </p:nvSpPr>
          <p:spPr>
            <a:xfrm>
              <a:off x="8983742" y="9015776"/>
              <a:ext cx="257083" cy="257083"/>
            </a:xfrm>
            <a:prstGeom prst="ellipse">
              <a:avLst/>
            </a:prstGeom>
            <a:solidFill>
              <a:schemeClr val="accent4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1" name="AutoShape 21">
              <a:extLst>
                <a:ext uri="{FF2B5EF4-FFF2-40B4-BE49-F238E27FC236}">
                  <a16:creationId xmlns:a16="http://schemas.microsoft.com/office/drawing/2014/main" id="{250D821A-5771-4852-8A58-2608089F5E5A}"/>
                </a:ext>
              </a:extLst>
            </p:cNvPr>
            <p:cNvSpPr>
              <a:spLocks/>
            </p:cNvSpPr>
            <p:nvPr/>
          </p:nvSpPr>
          <p:spPr bwMode="auto">
            <a:xfrm>
              <a:off x="9063424" y="9095459"/>
              <a:ext cx="97717" cy="97717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18362" y="2163"/>
                  </a:moveTo>
                  <a:lnTo>
                    <a:pt x="18362" y="5400"/>
                  </a:lnTo>
                  <a:lnTo>
                    <a:pt x="16200" y="5400"/>
                  </a:lnTo>
                  <a:cubicBezTo>
                    <a:pt x="15551" y="5400"/>
                    <a:pt x="15119" y="5832"/>
                    <a:pt x="15119" y="6482"/>
                  </a:cubicBezTo>
                  <a:lnTo>
                    <a:pt x="15119" y="8638"/>
                  </a:lnTo>
                  <a:lnTo>
                    <a:pt x="18362" y="8638"/>
                  </a:lnTo>
                  <a:lnTo>
                    <a:pt x="18362" y="11881"/>
                  </a:lnTo>
                  <a:lnTo>
                    <a:pt x="15119" y="11881"/>
                  </a:lnTo>
                  <a:lnTo>
                    <a:pt x="15119" y="19438"/>
                  </a:lnTo>
                  <a:lnTo>
                    <a:pt x="11881" y="19438"/>
                  </a:lnTo>
                  <a:lnTo>
                    <a:pt x="11881" y="11881"/>
                  </a:lnTo>
                  <a:lnTo>
                    <a:pt x="9719" y="11881"/>
                  </a:lnTo>
                  <a:lnTo>
                    <a:pt x="9719" y="8638"/>
                  </a:lnTo>
                  <a:lnTo>
                    <a:pt x="11881" y="8638"/>
                  </a:lnTo>
                  <a:lnTo>
                    <a:pt x="11881" y="5938"/>
                  </a:lnTo>
                  <a:cubicBezTo>
                    <a:pt x="11881" y="3888"/>
                    <a:pt x="13606" y="2163"/>
                    <a:pt x="15662" y="2163"/>
                  </a:cubicBezTo>
                  <a:cubicBezTo>
                    <a:pt x="15662" y="2163"/>
                    <a:pt x="18362" y="2163"/>
                    <a:pt x="18362" y="2163"/>
                  </a:cubicBezTo>
                  <a:close/>
                  <a:moveTo>
                    <a:pt x="19438" y="0"/>
                  </a:moveTo>
                  <a:lnTo>
                    <a:pt x="2163" y="0"/>
                  </a:lnTo>
                  <a:cubicBezTo>
                    <a:pt x="971" y="0"/>
                    <a:pt x="0" y="971"/>
                    <a:pt x="0" y="2163"/>
                  </a:cubicBezTo>
                  <a:lnTo>
                    <a:pt x="0" y="19438"/>
                  </a:lnTo>
                  <a:cubicBezTo>
                    <a:pt x="0" y="20630"/>
                    <a:pt x="971" y="21600"/>
                    <a:pt x="2163" y="21600"/>
                  </a:cubicBezTo>
                  <a:lnTo>
                    <a:pt x="19438" y="21600"/>
                  </a:lnTo>
                  <a:cubicBezTo>
                    <a:pt x="20630" y="21600"/>
                    <a:pt x="21600" y="20630"/>
                    <a:pt x="21600" y="19438"/>
                  </a:cubicBezTo>
                  <a:lnTo>
                    <a:pt x="21600" y="2163"/>
                  </a:lnTo>
                  <a:cubicBezTo>
                    <a:pt x="21600" y="971"/>
                    <a:pt x="20630" y="0"/>
                    <a:pt x="19438" y="0"/>
                  </a:cubicBezTo>
                  <a:cubicBezTo>
                    <a:pt x="19438" y="0"/>
                    <a:pt x="19438" y="0"/>
                    <a:pt x="19438" y="0"/>
                  </a:cubicBezTo>
                  <a:close/>
                  <a:moveTo>
                    <a:pt x="19438" y="0"/>
                  </a:move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52" name="Oval 51">
              <a:extLst>
                <a:ext uri="{FF2B5EF4-FFF2-40B4-BE49-F238E27FC236}">
                  <a16:creationId xmlns:a16="http://schemas.microsoft.com/office/drawing/2014/main" id="{8BE89D62-1ABE-4F52-9CEA-FD1521678953}"/>
                </a:ext>
              </a:extLst>
            </p:cNvPr>
            <p:cNvSpPr/>
            <p:nvPr/>
          </p:nvSpPr>
          <p:spPr>
            <a:xfrm>
              <a:off x="9258160" y="9015775"/>
              <a:ext cx="257083" cy="257083"/>
            </a:xfrm>
            <a:prstGeom prst="ellipse">
              <a:avLst/>
            </a:prstGeom>
            <a:solidFill>
              <a:schemeClr val="accent4"/>
            </a:solidFill>
            <a:ln>
              <a:solidFill>
                <a:schemeClr val="bg1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3" name="AutoShape 18">
              <a:extLst>
                <a:ext uri="{FF2B5EF4-FFF2-40B4-BE49-F238E27FC236}">
                  <a16:creationId xmlns:a16="http://schemas.microsoft.com/office/drawing/2014/main" id="{9A592D0A-A99E-447E-8486-21B4DF2B5EF9}"/>
                </a:ext>
              </a:extLst>
            </p:cNvPr>
            <p:cNvSpPr>
              <a:spLocks/>
            </p:cNvSpPr>
            <p:nvPr/>
          </p:nvSpPr>
          <p:spPr bwMode="auto">
            <a:xfrm>
              <a:off x="9313951" y="9097843"/>
              <a:ext cx="145501" cy="92947"/>
            </a:xfrm>
            <a:custGeom>
              <a:avLst/>
              <a:gdLst/>
              <a:ahLst/>
              <a:cxnLst/>
              <a:rect l="0" t="0" r="r" b="b"/>
              <a:pathLst>
                <a:path w="21574" h="21486">
                  <a:moveTo>
                    <a:pt x="21169" y="9121"/>
                  </a:moveTo>
                  <a:lnTo>
                    <a:pt x="19513" y="9121"/>
                  </a:lnTo>
                  <a:lnTo>
                    <a:pt x="19513" y="6544"/>
                  </a:lnTo>
                  <a:cubicBezTo>
                    <a:pt x="19513" y="6195"/>
                    <a:pt x="19331" y="5914"/>
                    <a:pt x="19108" y="5914"/>
                  </a:cubicBezTo>
                  <a:lnTo>
                    <a:pt x="17714" y="5914"/>
                  </a:lnTo>
                  <a:cubicBezTo>
                    <a:pt x="17491" y="5914"/>
                    <a:pt x="17309" y="6195"/>
                    <a:pt x="17309" y="6544"/>
                  </a:cubicBezTo>
                  <a:lnTo>
                    <a:pt x="17309" y="9121"/>
                  </a:lnTo>
                  <a:lnTo>
                    <a:pt x="15653" y="9121"/>
                  </a:lnTo>
                  <a:cubicBezTo>
                    <a:pt x="15428" y="9121"/>
                    <a:pt x="15247" y="9404"/>
                    <a:pt x="15247" y="9753"/>
                  </a:cubicBezTo>
                  <a:lnTo>
                    <a:pt x="15247" y="11921"/>
                  </a:lnTo>
                  <a:cubicBezTo>
                    <a:pt x="15247" y="12270"/>
                    <a:pt x="15428" y="12553"/>
                    <a:pt x="15653" y="12553"/>
                  </a:cubicBezTo>
                  <a:lnTo>
                    <a:pt x="17309" y="12553"/>
                  </a:lnTo>
                  <a:lnTo>
                    <a:pt x="17309" y="15130"/>
                  </a:lnTo>
                  <a:cubicBezTo>
                    <a:pt x="17309" y="15479"/>
                    <a:pt x="17491" y="15762"/>
                    <a:pt x="17714" y="15762"/>
                  </a:cubicBezTo>
                  <a:lnTo>
                    <a:pt x="19108" y="15762"/>
                  </a:lnTo>
                  <a:cubicBezTo>
                    <a:pt x="19331" y="15762"/>
                    <a:pt x="19513" y="15479"/>
                    <a:pt x="19513" y="15130"/>
                  </a:cubicBezTo>
                  <a:lnTo>
                    <a:pt x="19513" y="12553"/>
                  </a:lnTo>
                  <a:lnTo>
                    <a:pt x="21169" y="12553"/>
                  </a:lnTo>
                  <a:cubicBezTo>
                    <a:pt x="21393" y="12553"/>
                    <a:pt x="21574" y="12270"/>
                    <a:pt x="21574" y="11921"/>
                  </a:cubicBezTo>
                  <a:lnTo>
                    <a:pt x="21574" y="9753"/>
                  </a:lnTo>
                  <a:cubicBezTo>
                    <a:pt x="21574" y="9404"/>
                    <a:pt x="21393" y="9121"/>
                    <a:pt x="21169" y="9121"/>
                  </a:cubicBezTo>
                  <a:close/>
                  <a:moveTo>
                    <a:pt x="7107" y="9603"/>
                  </a:moveTo>
                  <a:lnTo>
                    <a:pt x="7107" y="12241"/>
                  </a:lnTo>
                  <a:cubicBezTo>
                    <a:pt x="7107" y="12637"/>
                    <a:pt x="7314" y="12960"/>
                    <a:pt x="7569" y="12960"/>
                  </a:cubicBezTo>
                  <a:lnTo>
                    <a:pt x="10940" y="12960"/>
                  </a:lnTo>
                  <a:cubicBezTo>
                    <a:pt x="10349" y="15563"/>
                    <a:pt x="8746" y="17430"/>
                    <a:pt x="6870" y="17408"/>
                  </a:cubicBezTo>
                  <a:cubicBezTo>
                    <a:pt x="4594" y="17382"/>
                    <a:pt x="2712" y="14548"/>
                    <a:pt x="2623" y="11008"/>
                  </a:cubicBezTo>
                  <a:cubicBezTo>
                    <a:pt x="2529" y="7212"/>
                    <a:pt x="4485" y="4078"/>
                    <a:pt x="6902" y="4078"/>
                  </a:cubicBezTo>
                  <a:cubicBezTo>
                    <a:pt x="8007" y="4078"/>
                    <a:pt x="9016" y="4733"/>
                    <a:pt x="9776" y="5808"/>
                  </a:cubicBezTo>
                  <a:cubicBezTo>
                    <a:pt x="9957" y="6063"/>
                    <a:pt x="10231" y="6064"/>
                    <a:pt x="10409" y="5804"/>
                  </a:cubicBezTo>
                  <a:lnTo>
                    <a:pt x="11647" y="3991"/>
                  </a:lnTo>
                  <a:cubicBezTo>
                    <a:pt x="11840" y="3707"/>
                    <a:pt x="11840" y="3228"/>
                    <a:pt x="11648" y="2944"/>
                  </a:cubicBezTo>
                  <a:cubicBezTo>
                    <a:pt x="10442" y="1165"/>
                    <a:pt x="8824" y="57"/>
                    <a:pt x="7040" y="2"/>
                  </a:cubicBezTo>
                  <a:cubicBezTo>
                    <a:pt x="3235" y="-114"/>
                    <a:pt x="27" y="4743"/>
                    <a:pt x="0" y="10667"/>
                  </a:cubicBezTo>
                  <a:cubicBezTo>
                    <a:pt x="-26" y="16636"/>
                    <a:pt x="3074" y="21486"/>
                    <a:pt x="6902" y="21486"/>
                  </a:cubicBezTo>
                  <a:cubicBezTo>
                    <a:pt x="10584" y="21486"/>
                    <a:pt x="13591" y="16999"/>
                    <a:pt x="13793" y="11347"/>
                  </a:cubicBezTo>
                  <a:cubicBezTo>
                    <a:pt x="13798" y="11277"/>
                    <a:pt x="13802" y="8882"/>
                    <a:pt x="13802" y="8882"/>
                  </a:cubicBezTo>
                  <a:lnTo>
                    <a:pt x="7569" y="8882"/>
                  </a:lnTo>
                  <a:cubicBezTo>
                    <a:pt x="7314" y="8882"/>
                    <a:pt x="7107" y="9205"/>
                    <a:pt x="7107" y="9603"/>
                  </a:cubicBezTo>
                  <a:close/>
                  <a:moveTo>
                    <a:pt x="7107" y="9603"/>
                  </a:move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lIns="0" tIns="0" rIns="0" bIns="0"/>
            <a:lstStyle/>
            <a:p>
              <a:endParaRPr lang="en-US" dirty="0"/>
            </a:p>
          </p:txBody>
        </p:sp>
      </p:grpSp>
      <p:sp>
        <p:nvSpPr>
          <p:cNvPr id="39" name="Rectangle 38">
            <a:extLst>
              <a:ext uri="{FF2B5EF4-FFF2-40B4-BE49-F238E27FC236}">
                <a16:creationId xmlns:a16="http://schemas.microsoft.com/office/drawing/2014/main" id="{B676627E-5C84-4395-A748-5B93C2050BDD}"/>
              </a:ext>
            </a:extLst>
          </p:cNvPr>
          <p:cNvSpPr/>
          <p:nvPr/>
        </p:nvSpPr>
        <p:spPr>
          <a:xfrm>
            <a:off x="2270170" y="1235004"/>
            <a:ext cx="7651660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sz="12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</a:t>
            </a:r>
            <a:r>
              <a:rPr lang="en-US" sz="1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 is simply dummy text of the printing and typesetting industry. Lorem Ipsum has been the industry's standard dummy text ever since the 1500s, when an unknown printer took a galley of type and scrambled it to make a type specimen book</a:t>
            </a:r>
          </a:p>
        </p:txBody>
      </p:sp>
    </p:spTree>
    <p:extLst>
      <p:ext uri="{BB962C8B-B14F-4D97-AF65-F5344CB8AC3E}">
        <p14:creationId xmlns:p14="http://schemas.microsoft.com/office/powerpoint/2010/main" val="2449193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19" name="Picture Placeholder 18">
            <a:extLst>
              <a:ext uri="{FF2B5EF4-FFF2-40B4-BE49-F238E27FC236}">
                <a16:creationId xmlns:a16="http://schemas.microsoft.com/office/drawing/2014/main" id="{B4B46BD1-3C9E-41C4-8DE3-0BA64659E0AD}"/>
              </a:ext>
            </a:extLst>
          </p:cNvPr>
          <p:cNvPicPr>
            <a:picLocks noGrp="1" noChangeAspect="1"/>
          </p:cNvPicPr>
          <p:nvPr>
            <p:ph type="pic" sz="quarter" idx="40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350" r="14350"/>
          <a:stretch>
            <a:fillRect/>
          </a:stretch>
        </p:blipFill>
        <p:spPr/>
      </p:pic>
      <p:pic>
        <p:nvPicPr>
          <p:cNvPr id="21" name="Picture Placeholder 20">
            <a:extLst>
              <a:ext uri="{FF2B5EF4-FFF2-40B4-BE49-F238E27FC236}">
                <a16:creationId xmlns:a16="http://schemas.microsoft.com/office/drawing/2014/main" id="{C979015D-5721-48E5-A328-5020A6DCC5A3}"/>
              </a:ext>
            </a:extLst>
          </p:cNvPr>
          <p:cNvPicPr>
            <a:picLocks noGrp="1" noChangeAspect="1"/>
          </p:cNvPicPr>
          <p:nvPr>
            <p:ph type="pic" sz="quarter" idx="4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95" r="14295"/>
          <a:stretch>
            <a:fillRect/>
          </a:stretch>
        </p:blipFill>
        <p:spPr/>
      </p:pic>
      <p:sp>
        <p:nvSpPr>
          <p:cNvPr id="39" name="Title 38"/>
          <p:cNvSpPr>
            <a:spLocks noGrp="1"/>
          </p:cNvSpPr>
          <p:nvPr>
            <p:ph type="title" idx="4294967295"/>
          </p:nvPr>
        </p:nvSpPr>
        <p:spPr>
          <a:xfrm>
            <a:off x="5654776" y="588963"/>
            <a:ext cx="3527425" cy="679450"/>
          </a:xfrm>
        </p:spPr>
        <p:txBody>
          <a:bodyPr>
            <a:normAutofit/>
          </a:bodyPr>
          <a:lstStyle/>
          <a:p>
            <a:pPr algn="l"/>
            <a:r>
              <a:rPr lang="en-US" sz="4000" b="1" dirty="0"/>
              <a:t>Our Port folio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88D13F19-A275-4B5A-96B5-0FF3FA38812D}"/>
              </a:ext>
            </a:extLst>
          </p:cNvPr>
          <p:cNvSpPr/>
          <p:nvPr/>
        </p:nvSpPr>
        <p:spPr>
          <a:xfrm>
            <a:off x="5654776" y="1288061"/>
            <a:ext cx="4689374" cy="6052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000"/>
              </a:lnSpc>
            </a:pPr>
            <a:r>
              <a:rPr lang="en-US" sz="12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</a:t>
            </a:r>
            <a:r>
              <a:rPr lang="en-US" sz="1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 is simply dummy text of the printing and typesetting industry. Lorem Ipsum has been the specimen book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C2EA080D-209E-41E3-86B9-20271CC8FCA7}"/>
              </a:ext>
            </a:extLst>
          </p:cNvPr>
          <p:cNvSpPr/>
          <p:nvPr/>
        </p:nvSpPr>
        <p:spPr>
          <a:xfrm>
            <a:off x="7261183" y="4286654"/>
            <a:ext cx="429546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400"/>
              </a:lnSpc>
            </a:pPr>
            <a:r>
              <a:rPr lang="en-US" sz="20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</a:t>
            </a:r>
            <a:r>
              <a:rPr lang="en-US" sz="13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 is </a:t>
            </a:r>
            <a:r>
              <a:rPr lang="en-US" sz="1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simply dummy text of the printing industry's standard dummy text ever since the 1500s, when an unknown printer took a galley of type and scrambled it to make a type specimen book. It has survived not only five centuries, but also the leap into electronic typesetting, remaining essentially unchanged. It was </a:t>
            </a:r>
            <a:r>
              <a:rPr lang="en-US" sz="1200" dirty="0" err="1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popularised</a:t>
            </a:r>
            <a:r>
              <a:rPr lang="en-US" sz="1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</a:p>
        </p:txBody>
      </p:sp>
      <p:sp>
        <p:nvSpPr>
          <p:cNvPr id="29" name="Title 38">
            <a:extLst>
              <a:ext uri="{FF2B5EF4-FFF2-40B4-BE49-F238E27FC236}">
                <a16:creationId xmlns:a16="http://schemas.microsoft.com/office/drawing/2014/main" id="{4233D5B9-3525-4D97-A6CB-3976B682FB4E}"/>
              </a:ext>
            </a:extLst>
          </p:cNvPr>
          <p:cNvSpPr txBox="1">
            <a:spLocks/>
          </p:cNvSpPr>
          <p:nvPr/>
        </p:nvSpPr>
        <p:spPr>
          <a:xfrm>
            <a:off x="7261183" y="3571173"/>
            <a:ext cx="1810246" cy="6794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500" kern="120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pPr algn="l"/>
            <a:r>
              <a:rPr lang="en-US" sz="3000" b="1" dirty="0"/>
              <a:t>Port folio</a:t>
            </a:r>
          </a:p>
        </p:txBody>
      </p:sp>
    </p:spTree>
    <p:extLst>
      <p:ext uri="{BB962C8B-B14F-4D97-AF65-F5344CB8AC3E}">
        <p14:creationId xmlns:p14="http://schemas.microsoft.com/office/powerpoint/2010/main" val="313809794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4">
            <a:extLst>
              <a:ext uri="{FF2B5EF4-FFF2-40B4-BE49-F238E27FC236}">
                <a16:creationId xmlns:a16="http://schemas.microsoft.com/office/drawing/2014/main" id="{CBB822B2-8EE0-4EAB-BF39-18041D3650E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 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</a:t>
            </a:r>
          </a:p>
        </p:txBody>
      </p:sp>
      <p:sp>
        <p:nvSpPr>
          <p:cNvPr id="39" name="Title 38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/>
              <a:t>Our Timeline</a:t>
            </a:r>
          </a:p>
        </p:txBody>
      </p:sp>
      <p:sp>
        <p:nvSpPr>
          <p:cNvPr id="192" name="Slide Number Placeholder 17">
            <a:extLst>
              <a:ext uri="{FF2B5EF4-FFF2-40B4-BE49-F238E27FC236}">
                <a16:creationId xmlns:a16="http://schemas.microsoft.com/office/drawing/2014/main" id="{591DA3B9-F78F-4C37-A3D4-19D1CAF175C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7</a:t>
            </a:fld>
            <a:endParaRPr lang="en-US" dirty="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0E66BB36-81C9-4C66-9EB1-DD1EAFD2EB63}"/>
              </a:ext>
            </a:extLst>
          </p:cNvPr>
          <p:cNvGrpSpPr/>
          <p:nvPr/>
        </p:nvGrpSpPr>
        <p:grpSpPr>
          <a:xfrm>
            <a:off x="6648218" y="2584915"/>
            <a:ext cx="4705582" cy="930757"/>
            <a:chOff x="6648218" y="3083869"/>
            <a:chExt cx="4705582" cy="930757"/>
          </a:xfrm>
        </p:grpSpPr>
        <p:sp>
          <p:nvSpPr>
            <p:cNvPr id="94" name="Rectangle: Rounded Corners 93">
              <a:extLst>
                <a:ext uri="{FF2B5EF4-FFF2-40B4-BE49-F238E27FC236}">
                  <a16:creationId xmlns:a16="http://schemas.microsoft.com/office/drawing/2014/main" id="{94542475-AA5A-4BE1-99B6-95D457FE4D06}"/>
                </a:ext>
              </a:extLst>
            </p:cNvPr>
            <p:cNvSpPr/>
            <p:nvPr/>
          </p:nvSpPr>
          <p:spPr>
            <a:xfrm>
              <a:off x="6648218" y="3083869"/>
              <a:ext cx="930757" cy="930757"/>
            </a:xfrm>
            <a:prstGeom prst="roundRect">
              <a:avLst/>
            </a:prstGeom>
            <a:noFill/>
            <a:ln w="12700">
              <a:solidFill>
                <a:schemeClr val="accent4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AutoShape 17">
              <a:extLst>
                <a:ext uri="{FF2B5EF4-FFF2-40B4-BE49-F238E27FC236}">
                  <a16:creationId xmlns:a16="http://schemas.microsoft.com/office/drawing/2014/main" id="{A28A3DB7-F19F-482F-A9D7-FA40DEFB2ECD}"/>
                </a:ext>
              </a:extLst>
            </p:cNvPr>
            <p:cNvSpPr>
              <a:spLocks/>
            </p:cNvSpPr>
            <p:nvPr/>
          </p:nvSpPr>
          <p:spPr bwMode="auto">
            <a:xfrm>
              <a:off x="6795134" y="3368843"/>
              <a:ext cx="636926" cy="360810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6383" y="11316"/>
                  </a:moveTo>
                  <a:cubicBezTo>
                    <a:pt x="6352" y="11293"/>
                    <a:pt x="6334" y="11238"/>
                    <a:pt x="6334" y="11175"/>
                  </a:cubicBezTo>
                  <a:lnTo>
                    <a:pt x="6334" y="7852"/>
                  </a:lnTo>
                  <a:cubicBezTo>
                    <a:pt x="6569" y="7570"/>
                    <a:pt x="6728" y="7101"/>
                    <a:pt x="6728" y="6553"/>
                  </a:cubicBezTo>
                  <a:lnTo>
                    <a:pt x="6728" y="3104"/>
                  </a:lnTo>
                  <a:cubicBezTo>
                    <a:pt x="6728" y="1391"/>
                    <a:pt x="5939" y="0"/>
                    <a:pt x="4969" y="0"/>
                  </a:cubicBezTo>
                  <a:lnTo>
                    <a:pt x="4544" y="0"/>
                  </a:lnTo>
                  <a:cubicBezTo>
                    <a:pt x="3573" y="0"/>
                    <a:pt x="2783" y="1391"/>
                    <a:pt x="2783" y="3104"/>
                  </a:cubicBezTo>
                  <a:lnTo>
                    <a:pt x="2783" y="6553"/>
                  </a:lnTo>
                  <a:cubicBezTo>
                    <a:pt x="2783" y="7093"/>
                    <a:pt x="2938" y="7570"/>
                    <a:pt x="3178" y="7852"/>
                  </a:cubicBezTo>
                  <a:lnTo>
                    <a:pt x="3178" y="11175"/>
                  </a:lnTo>
                  <a:cubicBezTo>
                    <a:pt x="3178" y="11238"/>
                    <a:pt x="3161" y="11284"/>
                    <a:pt x="3129" y="11316"/>
                  </a:cubicBezTo>
                  <a:cubicBezTo>
                    <a:pt x="2863" y="11542"/>
                    <a:pt x="1555" y="12708"/>
                    <a:pt x="345" y="14468"/>
                  </a:cubicBezTo>
                  <a:cubicBezTo>
                    <a:pt x="128" y="14788"/>
                    <a:pt x="0" y="15257"/>
                    <a:pt x="0" y="15758"/>
                  </a:cubicBezTo>
                  <a:lnTo>
                    <a:pt x="0" y="18120"/>
                  </a:lnTo>
                  <a:lnTo>
                    <a:pt x="4300" y="18120"/>
                  </a:lnTo>
                  <a:cubicBezTo>
                    <a:pt x="4384" y="17322"/>
                    <a:pt x="4628" y="16595"/>
                    <a:pt x="4991" y="16071"/>
                  </a:cubicBezTo>
                  <a:cubicBezTo>
                    <a:pt x="6024" y="14569"/>
                    <a:pt x="7119" y="13412"/>
                    <a:pt x="7810" y="12739"/>
                  </a:cubicBezTo>
                  <a:cubicBezTo>
                    <a:pt x="7114" y="11957"/>
                    <a:pt x="6547" y="11457"/>
                    <a:pt x="6383" y="11316"/>
                  </a:cubicBezTo>
                  <a:close/>
                  <a:moveTo>
                    <a:pt x="21241" y="14468"/>
                  </a:moveTo>
                  <a:cubicBezTo>
                    <a:pt x="20030" y="12708"/>
                    <a:pt x="18723" y="11542"/>
                    <a:pt x="18457" y="11316"/>
                  </a:cubicBezTo>
                  <a:cubicBezTo>
                    <a:pt x="18426" y="11293"/>
                    <a:pt x="18408" y="11238"/>
                    <a:pt x="18408" y="11175"/>
                  </a:cubicBezTo>
                  <a:lnTo>
                    <a:pt x="18408" y="7852"/>
                  </a:lnTo>
                  <a:cubicBezTo>
                    <a:pt x="18643" y="7570"/>
                    <a:pt x="18802" y="7101"/>
                    <a:pt x="18802" y="6553"/>
                  </a:cubicBezTo>
                  <a:lnTo>
                    <a:pt x="18802" y="3104"/>
                  </a:lnTo>
                  <a:cubicBezTo>
                    <a:pt x="18802" y="1391"/>
                    <a:pt x="18014" y="0"/>
                    <a:pt x="17043" y="0"/>
                  </a:cubicBezTo>
                  <a:lnTo>
                    <a:pt x="16626" y="0"/>
                  </a:lnTo>
                  <a:cubicBezTo>
                    <a:pt x="15655" y="0"/>
                    <a:pt x="14867" y="1391"/>
                    <a:pt x="14867" y="3104"/>
                  </a:cubicBezTo>
                  <a:lnTo>
                    <a:pt x="14867" y="6553"/>
                  </a:lnTo>
                  <a:cubicBezTo>
                    <a:pt x="14867" y="7093"/>
                    <a:pt x="15022" y="7570"/>
                    <a:pt x="15261" y="7852"/>
                  </a:cubicBezTo>
                  <a:lnTo>
                    <a:pt x="15261" y="11175"/>
                  </a:lnTo>
                  <a:cubicBezTo>
                    <a:pt x="15261" y="11238"/>
                    <a:pt x="15244" y="11284"/>
                    <a:pt x="15212" y="11316"/>
                  </a:cubicBezTo>
                  <a:cubicBezTo>
                    <a:pt x="15048" y="11457"/>
                    <a:pt x="14481" y="11957"/>
                    <a:pt x="13790" y="12739"/>
                  </a:cubicBezTo>
                  <a:cubicBezTo>
                    <a:pt x="14481" y="13412"/>
                    <a:pt x="15576" y="14569"/>
                    <a:pt x="16609" y="16071"/>
                  </a:cubicBezTo>
                  <a:cubicBezTo>
                    <a:pt x="16972" y="16595"/>
                    <a:pt x="17211" y="17322"/>
                    <a:pt x="17300" y="18120"/>
                  </a:cubicBezTo>
                  <a:lnTo>
                    <a:pt x="21600" y="18120"/>
                  </a:lnTo>
                  <a:lnTo>
                    <a:pt x="21600" y="15758"/>
                  </a:lnTo>
                  <a:cubicBezTo>
                    <a:pt x="21587" y="15257"/>
                    <a:pt x="21462" y="14780"/>
                    <a:pt x="21241" y="14468"/>
                  </a:cubicBezTo>
                  <a:close/>
                  <a:moveTo>
                    <a:pt x="12730" y="13490"/>
                  </a:moveTo>
                  <a:cubicBezTo>
                    <a:pt x="12695" y="13458"/>
                    <a:pt x="12673" y="13396"/>
                    <a:pt x="12673" y="13325"/>
                  </a:cubicBezTo>
                  <a:lnTo>
                    <a:pt x="12673" y="9361"/>
                  </a:lnTo>
                  <a:cubicBezTo>
                    <a:pt x="12956" y="9025"/>
                    <a:pt x="13143" y="8462"/>
                    <a:pt x="13143" y="7820"/>
                  </a:cubicBezTo>
                  <a:lnTo>
                    <a:pt x="13143" y="3707"/>
                  </a:lnTo>
                  <a:cubicBezTo>
                    <a:pt x="13143" y="1658"/>
                    <a:pt x="12203" y="0"/>
                    <a:pt x="11042" y="0"/>
                  </a:cubicBezTo>
                  <a:lnTo>
                    <a:pt x="10540" y="0"/>
                  </a:lnTo>
                  <a:cubicBezTo>
                    <a:pt x="9379" y="0"/>
                    <a:pt x="8440" y="1658"/>
                    <a:pt x="8440" y="3707"/>
                  </a:cubicBezTo>
                  <a:lnTo>
                    <a:pt x="8440" y="7820"/>
                  </a:lnTo>
                  <a:cubicBezTo>
                    <a:pt x="8440" y="8462"/>
                    <a:pt x="8626" y="9032"/>
                    <a:pt x="8909" y="9361"/>
                  </a:cubicBezTo>
                  <a:lnTo>
                    <a:pt x="8909" y="13325"/>
                  </a:lnTo>
                  <a:cubicBezTo>
                    <a:pt x="8909" y="13396"/>
                    <a:pt x="8887" y="13458"/>
                    <a:pt x="8851" y="13490"/>
                  </a:cubicBezTo>
                  <a:cubicBezTo>
                    <a:pt x="8532" y="13764"/>
                    <a:pt x="6977" y="15155"/>
                    <a:pt x="5532" y="17243"/>
                  </a:cubicBezTo>
                  <a:cubicBezTo>
                    <a:pt x="5270" y="17619"/>
                    <a:pt x="5119" y="18190"/>
                    <a:pt x="5119" y="18785"/>
                  </a:cubicBezTo>
                  <a:lnTo>
                    <a:pt x="5119" y="21600"/>
                  </a:lnTo>
                  <a:lnTo>
                    <a:pt x="16462" y="21600"/>
                  </a:lnTo>
                  <a:lnTo>
                    <a:pt x="16462" y="18785"/>
                  </a:lnTo>
                  <a:cubicBezTo>
                    <a:pt x="16462" y="18190"/>
                    <a:pt x="16311" y="17619"/>
                    <a:pt x="16050" y="17243"/>
                  </a:cubicBezTo>
                  <a:cubicBezTo>
                    <a:pt x="14605" y="15148"/>
                    <a:pt x="13049" y="13764"/>
                    <a:pt x="12730" y="13490"/>
                  </a:cubicBezTo>
                  <a:close/>
                  <a:moveTo>
                    <a:pt x="12730" y="13490"/>
                  </a:moveTo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97" name="Rectangle 9">
              <a:extLst>
                <a:ext uri="{FF2B5EF4-FFF2-40B4-BE49-F238E27FC236}">
                  <a16:creationId xmlns:a16="http://schemas.microsoft.com/office/drawing/2014/main" id="{3038BF1C-9E8A-42EE-B7A1-9C2DE500153E}"/>
                </a:ext>
              </a:extLst>
            </p:cNvPr>
            <p:cNvSpPr>
              <a:spLocks/>
            </p:cNvSpPr>
            <p:nvPr/>
          </p:nvSpPr>
          <p:spPr bwMode="auto">
            <a:xfrm>
              <a:off x="7833468" y="3196236"/>
              <a:ext cx="3520332" cy="7060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ts val="1500"/>
                </a:lnSpc>
              </a:pPr>
              <a:r>
                <a:rPr lang="en-US" sz="10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  <a:sym typeface="Montserrat-Regular" charset="0"/>
                </a:rPr>
                <a:t>This letterhead design is meant to projects an image of  to &amp;  professionalism and for reliability By using you simple lorem yours</a:t>
              </a:r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4970B9A8-0C23-4A96-B592-62DCACD91511}"/>
              </a:ext>
            </a:extLst>
          </p:cNvPr>
          <p:cNvGrpSpPr/>
          <p:nvPr/>
        </p:nvGrpSpPr>
        <p:grpSpPr>
          <a:xfrm>
            <a:off x="6648218" y="4526888"/>
            <a:ext cx="4705582" cy="930757"/>
            <a:chOff x="6648218" y="4812038"/>
            <a:chExt cx="4705582" cy="930757"/>
          </a:xfrm>
        </p:grpSpPr>
        <p:sp>
          <p:nvSpPr>
            <p:cNvPr id="98" name="Rectangle: Rounded Corners 97">
              <a:extLst>
                <a:ext uri="{FF2B5EF4-FFF2-40B4-BE49-F238E27FC236}">
                  <a16:creationId xmlns:a16="http://schemas.microsoft.com/office/drawing/2014/main" id="{A15346F3-B0B0-4F1E-8421-617F6C6ED857}"/>
                </a:ext>
              </a:extLst>
            </p:cNvPr>
            <p:cNvSpPr/>
            <p:nvPr/>
          </p:nvSpPr>
          <p:spPr>
            <a:xfrm>
              <a:off x="6648218" y="4812038"/>
              <a:ext cx="930757" cy="930757"/>
            </a:xfrm>
            <a:prstGeom prst="roundRect">
              <a:avLst/>
            </a:prstGeom>
            <a:noFill/>
            <a:ln w="12700">
              <a:solidFill>
                <a:schemeClr val="accent5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AutoShape 23">
              <a:extLst>
                <a:ext uri="{FF2B5EF4-FFF2-40B4-BE49-F238E27FC236}">
                  <a16:creationId xmlns:a16="http://schemas.microsoft.com/office/drawing/2014/main" id="{92146284-06D6-43A7-A5C4-6A4DABA56D0A}"/>
                </a:ext>
              </a:extLst>
            </p:cNvPr>
            <p:cNvSpPr>
              <a:spLocks/>
            </p:cNvSpPr>
            <p:nvPr/>
          </p:nvSpPr>
          <p:spPr bwMode="auto">
            <a:xfrm>
              <a:off x="6865467" y="4989254"/>
              <a:ext cx="496260" cy="576324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19371" y="3866"/>
                  </a:moveTo>
                  <a:lnTo>
                    <a:pt x="19371" y="4855"/>
                  </a:lnTo>
                  <a:cubicBezTo>
                    <a:pt x="19371" y="5883"/>
                    <a:pt x="18402" y="6722"/>
                    <a:pt x="17208" y="6722"/>
                  </a:cubicBezTo>
                  <a:lnTo>
                    <a:pt x="17208" y="3866"/>
                  </a:lnTo>
                  <a:cubicBezTo>
                    <a:pt x="17208" y="3866"/>
                    <a:pt x="19371" y="3866"/>
                    <a:pt x="19371" y="3866"/>
                  </a:cubicBezTo>
                  <a:close/>
                  <a:moveTo>
                    <a:pt x="13708" y="5371"/>
                  </a:moveTo>
                  <a:lnTo>
                    <a:pt x="12391" y="6329"/>
                  </a:lnTo>
                  <a:lnTo>
                    <a:pt x="12801" y="7772"/>
                  </a:lnTo>
                  <a:cubicBezTo>
                    <a:pt x="12878" y="8041"/>
                    <a:pt x="12535" y="8258"/>
                    <a:pt x="12258" y="8112"/>
                  </a:cubicBezTo>
                  <a:lnTo>
                    <a:pt x="10797" y="7327"/>
                  </a:lnTo>
                  <a:lnTo>
                    <a:pt x="9332" y="8108"/>
                  </a:lnTo>
                  <a:cubicBezTo>
                    <a:pt x="9055" y="8254"/>
                    <a:pt x="8711" y="8041"/>
                    <a:pt x="8788" y="7768"/>
                  </a:cubicBezTo>
                  <a:lnTo>
                    <a:pt x="9199" y="6325"/>
                  </a:lnTo>
                  <a:lnTo>
                    <a:pt x="7887" y="5371"/>
                  </a:lnTo>
                  <a:cubicBezTo>
                    <a:pt x="7640" y="5191"/>
                    <a:pt x="7769" y="4842"/>
                    <a:pt x="8092" y="4824"/>
                  </a:cubicBezTo>
                  <a:lnTo>
                    <a:pt x="9809" y="4718"/>
                  </a:lnTo>
                  <a:lnTo>
                    <a:pt x="10464" y="3341"/>
                  </a:lnTo>
                  <a:cubicBezTo>
                    <a:pt x="10587" y="3081"/>
                    <a:pt x="11013" y="3081"/>
                    <a:pt x="11136" y="3341"/>
                  </a:cubicBezTo>
                  <a:lnTo>
                    <a:pt x="11786" y="4714"/>
                  </a:lnTo>
                  <a:lnTo>
                    <a:pt x="13503" y="4820"/>
                  </a:lnTo>
                  <a:cubicBezTo>
                    <a:pt x="13826" y="4842"/>
                    <a:pt x="13954" y="5191"/>
                    <a:pt x="13708" y="5371"/>
                  </a:cubicBezTo>
                  <a:cubicBezTo>
                    <a:pt x="13708" y="5371"/>
                    <a:pt x="13708" y="5371"/>
                    <a:pt x="13708" y="5371"/>
                  </a:cubicBezTo>
                  <a:close/>
                  <a:moveTo>
                    <a:pt x="4386" y="6722"/>
                  </a:moveTo>
                  <a:cubicBezTo>
                    <a:pt x="3193" y="6722"/>
                    <a:pt x="2219" y="5883"/>
                    <a:pt x="2219" y="4855"/>
                  </a:cubicBezTo>
                  <a:lnTo>
                    <a:pt x="2219" y="3866"/>
                  </a:lnTo>
                  <a:lnTo>
                    <a:pt x="4386" y="3866"/>
                  </a:lnTo>
                  <a:cubicBezTo>
                    <a:pt x="4386" y="3866"/>
                    <a:pt x="4386" y="6722"/>
                    <a:pt x="4386" y="6722"/>
                  </a:cubicBezTo>
                  <a:close/>
                  <a:moveTo>
                    <a:pt x="17208" y="0"/>
                  </a:moveTo>
                  <a:lnTo>
                    <a:pt x="4386" y="0"/>
                  </a:lnTo>
                  <a:lnTo>
                    <a:pt x="4386" y="1955"/>
                  </a:lnTo>
                  <a:lnTo>
                    <a:pt x="0" y="1955"/>
                  </a:lnTo>
                  <a:lnTo>
                    <a:pt x="0" y="4855"/>
                  </a:lnTo>
                  <a:cubicBezTo>
                    <a:pt x="0" y="6938"/>
                    <a:pt x="1968" y="8633"/>
                    <a:pt x="4386" y="8633"/>
                  </a:cubicBezTo>
                  <a:lnTo>
                    <a:pt x="4463" y="8633"/>
                  </a:lnTo>
                  <a:cubicBezTo>
                    <a:pt x="4868" y="10897"/>
                    <a:pt x="6872" y="12702"/>
                    <a:pt x="9444" y="13179"/>
                  </a:cubicBezTo>
                  <a:lnTo>
                    <a:pt x="9444" y="16308"/>
                  </a:lnTo>
                  <a:lnTo>
                    <a:pt x="7871" y="16308"/>
                  </a:lnTo>
                  <a:cubicBezTo>
                    <a:pt x="7384" y="16308"/>
                    <a:pt x="6995" y="16648"/>
                    <a:pt x="6995" y="17062"/>
                  </a:cubicBezTo>
                  <a:lnTo>
                    <a:pt x="6995" y="18056"/>
                  </a:lnTo>
                  <a:lnTo>
                    <a:pt x="5652" y="18056"/>
                  </a:lnTo>
                  <a:lnTo>
                    <a:pt x="5652" y="21600"/>
                  </a:lnTo>
                  <a:lnTo>
                    <a:pt x="15948" y="21600"/>
                  </a:lnTo>
                  <a:lnTo>
                    <a:pt x="15948" y="18056"/>
                  </a:lnTo>
                  <a:lnTo>
                    <a:pt x="14605" y="18056"/>
                  </a:lnTo>
                  <a:lnTo>
                    <a:pt x="14605" y="17062"/>
                  </a:lnTo>
                  <a:cubicBezTo>
                    <a:pt x="14605" y="16643"/>
                    <a:pt x="14210" y="16308"/>
                    <a:pt x="13729" y="16308"/>
                  </a:cubicBezTo>
                  <a:lnTo>
                    <a:pt x="12155" y="16308"/>
                  </a:lnTo>
                  <a:lnTo>
                    <a:pt x="12155" y="13179"/>
                  </a:lnTo>
                  <a:cubicBezTo>
                    <a:pt x="14733" y="12702"/>
                    <a:pt x="16731" y="10893"/>
                    <a:pt x="17137" y="8633"/>
                  </a:cubicBezTo>
                  <a:lnTo>
                    <a:pt x="17214" y="8633"/>
                  </a:lnTo>
                  <a:cubicBezTo>
                    <a:pt x="19632" y="8633"/>
                    <a:pt x="21600" y="6938"/>
                    <a:pt x="21600" y="4855"/>
                  </a:cubicBezTo>
                  <a:lnTo>
                    <a:pt x="21600" y="1955"/>
                  </a:lnTo>
                  <a:lnTo>
                    <a:pt x="17214" y="1955"/>
                  </a:lnTo>
                  <a:lnTo>
                    <a:pt x="17214" y="0"/>
                  </a:lnTo>
                  <a:cubicBezTo>
                    <a:pt x="17214" y="0"/>
                    <a:pt x="17208" y="0"/>
                    <a:pt x="17208" y="0"/>
                  </a:cubicBezTo>
                  <a:close/>
                  <a:moveTo>
                    <a:pt x="17208" y="0"/>
                  </a:moveTo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00" name="Rectangle 9">
              <a:extLst>
                <a:ext uri="{FF2B5EF4-FFF2-40B4-BE49-F238E27FC236}">
                  <a16:creationId xmlns:a16="http://schemas.microsoft.com/office/drawing/2014/main" id="{CBE3D403-19D6-432D-A833-033330C057E8}"/>
                </a:ext>
              </a:extLst>
            </p:cNvPr>
            <p:cNvSpPr>
              <a:spLocks/>
            </p:cNvSpPr>
            <p:nvPr/>
          </p:nvSpPr>
          <p:spPr bwMode="auto">
            <a:xfrm>
              <a:off x="7833468" y="4924405"/>
              <a:ext cx="3520332" cy="7060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ts val="1500"/>
                </a:lnSpc>
              </a:pPr>
              <a:r>
                <a:rPr lang="en-US" sz="10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  <a:sym typeface="Montserrat-Regular" charset="0"/>
                </a:rPr>
                <a:t>This letterhead design is meant to projects an image of  to &amp;  professionalism and for reliability By using you simple lorem yours</a:t>
              </a:r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62D79674-D2B4-41E6-8A64-DF64EE600C67}"/>
              </a:ext>
            </a:extLst>
          </p:cNvPr>
          <p:cNvGrpSpPr/>
          <p:nvPr/>
        </p:nvGrpSpPr>
        <p:grpSpPr>
          <a:xfrm>
            <a:off x="969990" y="2584915"/>
            <a:ext cx="4971818" cy="930757"/>
            <a:chOff x="969990" y="3083869"/>
            <a:chExt cx="4971818" cy="930757"/>
          </a:xfrm>
        </p:grpSpPr>
        <p:sp>
          <p:nvSpPr>
            <p:cNvPr id="101" name="Rectangle: Rounded Corners 100">
              <a:extLst>
                <a:ext uri="{FF2B5EF4-FFF2-40B4-BE49-F238E27FC236}">
                  <a16:creationId xmlns:a16="http://schemas.microsoft.com/office/drawing/2014/main" id="{5F02AB72-9A91-490E-A9F4-FFD93248A1CC}"/>
                </a:ext>
              </a:extLst>
            </p:cNvPr>
            <p:cNvSpPr/>
            <p:nvPr/>
          </p:nvSpPr>
          <p:spPr>
            <a:xfrm>
              <a:off x="969990" y="3083869"/>
              <a:ext cx="930757" cy="930757"/>
            </a:xfrm>
            <a:prstGeom prst="roundRect">
              <a:avLst/>
            </a:prstGeom>
            <a:noFill/>
            <a:ln w="12700">
              <a:solidFill>
                <a:schemeClr val="accent2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2" name="AutoShape 9">
              <a:extLst>
                <a:ext uri="{FF2B5EF4-FFF2-40B4-BE49-F238E27FC236}">
                  <a16:creationId xmlns:a16="http://schemas.microsoft.com/office/drawing/2014/main" id="{5B85E324-68B2-4CB5-9A81-633C547D004B}"/>
                </a:ext>
              </a:extLst>
            </p:cNvPr>
            <p:cNvSpPr>
              <a:spLocks/>
            </p:cNvSpPr>
            <p:nvPr/>
          </p:nvSpPr>
          <p:spPr bwMode="auto">
            <a:xfrm>
              <a:off x="1166748" y="3269330"/>
              <a:ext cx="537240" cy="559834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16886" y="15360"/>
                  </a:moveTo>
                  <a:cubicBezTo>
                    <a:pt x="16640" y="15125"/>
                    <a:pt x="16246" y="15125"/>
                    <a:pt x="16000" y="15360"/>
                  </a:cubicBezTo>
                  <a:cubicBezTo>
                    <a:pt x="15755" y="15595"/>
                    <a:pt x="15755" y="15973"/>
                    <a:pt x="16000" y="16209"/>
                  </a:cubicBezTo>
                  <a:lnTo>
                    <a:pt x="17552" y="17698"/>
                  </a:lnTo>
                  <a:cubicBezTo>
                    <a:pt x="17673" y="17813"/>
                    <a:pt x="17835" y="17871"/>
                    <a:pt x="17992" y="17871"/>
                  </a:cubicBezTo>
                  <a:cubicBezTo>
                    <a:pt x="18149" y="17871"/>
                    <a:pt x="18312" y="17813"/>
                    <a:pt x="18431" y="17698"/>
                  </a:cubicBezTo>
                  <a:cubicBezTo>
                    <a:pt x="18677" y="17462"/>
                    <a:pt x="18677" y="17085"/>
                    <a:pt x="18431" y="16849"/>
                  </a:cubicBezTo>
                  <a:cubicBezTo>
                    <a:pt x="18431" y="16849"/>
                    <a:pt x="16886" y="15360"/>
                    <a:pt x="16886" y="15360"/>
                  </a:cubicBezTo>
                  <a:close/>
                  <a:moveTo>
                    <a:pt x="4715" y="5368"/>
                  </a:moveTo>
                  <a:cubicBezTo>
                    <a:pt x="4835" y="5484"/>
                    <a:pt x="4997" y="5542"/>
                    <a:pt x="5154" y="5542"/>
                  </a:cubicBezTo>
                  <a:cubicBezTo>
                    <a:pt x="5312" y="5542"/>
                    <a:pt x="5474" y="5484"/>
                    <a:pt x="5594" y="5368"/>
                  </a:cubicBezTo>
                  <a:cubicBezTo>
                    <a:pt x="5840" y="5133"/>
                    <a:pt x="5840" y="4756"/>
                    <a:pt x="5594" y="4520"/>
                  </a:cubicBezTo>
                  <a:lnTo>
                    <a:pt x="4043" y="3031"/>
                  </a:lnTo>
                  <a:cubicBezTo>
                    <a:pt x="3798" y="2796"/>
                    <a:pt x="3404" y="2796"/>
                    <a:pt x="3158" y="3031"/>
                  </a:cubicBezTo>
                  <a:cubicBezTo>
                    <a:pt x="2913" y="3266"/>
                    <a:pt x="2913" y="3644"/>
                    <a:pt x="3158" y="3880"/>
                  </a:cubicBezTo>
                  <a:cubicBezTo>
                    <a:pt x="3158" y="3880"/>
                    <a:pt x="4715" y="5368"/>
                    <a:pt x="4715" y="5368"/>
                  </a:cubicBezTo>
                  <a:close/>
                  <a:moveTo>
                    <a:pt x="16445" y="5546"/>
                  </a:moveTo>
                  <a:cubicBezTo>
                    <a:pt x="16603" y="5546"/>
                    <a:pt x="16765" y="5489"/>
                    <a:pt x="16886" y="5373"/>
                  </a:cubicBezTo>
                  <a:lnTo>
                    <a:pt x="18436" y="3885"/>
                  </a:lnTo>
                  <a:cubicBezTo>
                    <a:pt x="18681" y="3649"/>
                    <a:pt x="18681" y="3271"/>
                    <a:pt x="18436" y="3035"/>
                  </a:cubicBezTo>
                  <a:cubicBezTo>
                    <a:pt x="18191" y="2800"/>
                    <a:pt x="17798" y="2800"/>
                    <a:pt x="17552" y="3035"/>
                  </a:cubicBezTo>
                  <a:lnTo>
                    <a:pt x="16000" y="4524"/>
                  </a:lnTo>
                  <a:cubicBezTo>
                    <a:pt x="15755" y="4760"/>
                    <a:pt x="15755" y="5138"/>
                    <a:pt x="16000" y="5373"/>
                  </a:cubicBezTo>
                  <a:cubicBezTo>
                    <a:pt x="16125" y="5489"/>
                    <a:pt x="16283" y="5546"/>
                    <a:pt x="16445" y="5546"/>
                  </a:cubicBezTo>
                  <a:cubicBezTo>
                    <a:pt x="16445" y="5546"/>
                    <a:pt x="16445" y="5546"/>
                    <a:pt x="16445" y="5546"/>
                  </a:cubicBezTo>
                  <a:close/>
                  <a:moveTo>
                    <a:pt x="4715" y="15360"/>
                  </a:moveTo>
                  <a:lnTo>
                    <a:pt x="3164" y="16849"/>
                  </a:lnTo>
                  <a:cubicBezTo>
                    <a:pt x="2918" y="17085"/>
                    <a:pt x="2918" y="17462"/>
                    <a:pt x="3164" y="17698"/>
                  </a:cubicBezTo>
                  <a:cubicBezTo>
                    <a:pt x="3283" y="17813"/>
                    <a:pt x="3446" y="17871"/>
                    <a:pt x="3603" y="17871"/>
                  </a:cubicBezTo>
                  <a:cubicBezTo>
                    <a:pt x="3760" y="17871"/>
                    <a:pt x="3923" y="17813"/>
                    <a:pt x="4043" y="17698"/>
                  </a:cubicBezTo>
                  <a:lnTo>
                    <a:pt x="5594" y="16209"/>
                  </a:lnTo>
                  <a:cubicBezTo>
                    <a:pt x="5840" y="15973"/>
                    <a:pt x="5840" y="15595"/>
                    <a:pt x="5594" y="15360"/>
                  </a:cubicBezTo>
                  <a:cubicBezTo>
                    <a:pt x="5354" y="15125"/>
                    <a:pt x="4955" y="15125"/>
                    <a:pt x="4715" y="15360"/>
                  </a:cubicBezTo>
                  <a:cubicBezTo>
                    <a:pt x="4715" y="15360"/>
                    <a:pt x="4715" y="15360"/>
                    <a:pt x="4715" y="15360"/>
                  </a:cubicBezTo>
                  <a:close/>
                  <a:moveTo>
                    <a:pt x="20974" y="9764"/>
                  </a:moveTo>
                  <a:lnTo>
                    <a:pt x="18784" y="9764"/>
                  </a:lnTo>
                  <a:cubicBezTo>
                    <a:pt x="18441" y="9764"/>
                    <a:pt x="18158" y="10031"/>
                    <a:pt x="18158" y="10365"/>
                  </a:cubicBezTo>
                  <a:cubicBezTo>
                    <a:pt x="18158" y="10694"/>
                    <a:pt x="18436" y="10964"/>
                    <a:pt x="18784" y="10964"/>
                  </a:cubicBezTo>
                  <a:lnTo>
                    <a:pt x="20974" y="10964"/>
                  </a:lnTo>
                  <a:cubicBezTo>
                    <a:pt x="21317" y="10964"/>
                    <a:pt x="21600" y="10698"/>
                    <a:pt x="21600" y="10365"/>
                  </a:cubicBezTo>
                  <a:cubicBezTo>
                    <a:pt x="21600" y="10036"/>
                    <a:pt x="21321" y="9764"/>
                    <a:pt x="20974" y="9764"/>
                  </a:cubicBezTo>
                  <a:cubicBezTo>
                    <a:pt x="20974" y="9764"/>
                    <a:pt x="20974" y="9764"/>
                    <a:pt x="20974" y="9764"/>
                  </a:cubicBezTo>
                  <a:close/>
                  <a:moveTo>
                    <a:pt x="3441" y="10365"/>
                  </a:moveTo>
                  <a:cubicBezTo>
                    <a:pt x="3441" y="10036"/>
                    <a:pt x="3164" y="9764"/>
                    <a:pt x="2816" y="9764"/>
                  </a:cubicBezTo>
                  <a:lnTo>
                    <a:pt x="625" y="9764"/>
                  </a:lnTo>
                  <a:cubicBezTo>
                    <a:pt x="283" y="9764"/>
                    <a:pt x="0" y="10031"/>
                    <a:pt x="0" y="10365"/>
                  </a:cubicBezTo>
                  <a:cubicBezTo>
                    <a:pt x="0" y="10694"/>
                    <a:pt x="278" y="10964"/>
                    <a:pt x="625" y="10964"/>
                  </a:cubicBezTo>
                  <a:lnTo>
                    <a:pt x="2816" y="10964"/>
                  </a:lnTo>
                  <a:cubicBezTo>
                    <a:pt x="3164" y="10964"/>
                    <a:pt x="3441" y="10698"/>
                    <a:pt x="3441" y="10365"/>
                  </a:cubicBezTo>
                  <a:cubicBezTo>
                    <a:pt x="3441" y="10365"/>
                    <a:pt x="3441" y="10365"/>
                    <a:pt x="3441" y="10365"/>
                  </a:cubicBezTo>
                  <a:close/>
                  <a:moveTo>
                    <a:pt x="10800" y="3302"/>
                  </a:moveTo>
                  <a:cubicBezTo>
                    <a:pt x="11143" y="3302"/>
                    <a:pt x="11425" y="3035"/>
                    <a:pt x="11425" y="2702"/>
                  </a:cubicBezTo>
                  <a:lnTo>
                    <a:pt x="11425" y="600"/>
                  </a:lnTo>
                  <a:cubicBezTo>
                    <a:pt x="11425" y="271"/>
                    <a:pt x="11147" y="0"/>
                    <a:pt x="10800" y="0"/>
                  </a:cubicBezTo>
                  <a:cubicBezTo>
                    <a:pt x="10453" y="0"/>
                    <a:pt x="10175" y="267"/>
                    <a:pt x="10175" y="600"/>
                  </a:cubicBezTo>
                  <a:lnTo>
                    <a:pt x="10175" y="2702"/>
                  </a:lnTo>
                  <a:cubicBezTo>
                    <a:pt x="10175" y="3035"/>
                    <a:pt x="10457" y="3302"/>
                    <a:pt x="10800" y="3302"/>
                  </a:cubicBezTo>
                  <a:cubicBezTo>
                    <a:pt x="10800" y="3302"/>
                    <a:pt x="10800" y="3302"/>
                    <a:pt x="10800" y="3302"/>
                  </a:cubicBezTo>
                  <a:close/>
                  <a:moveTo>
                    <a:pt x="11425" y="7146"/>
                  </a:moveTo>
                  <a:cubicBezTo>
                    <a:pt x="11425" y="6817"/>
                    <a:pt x="11147" y="6547"/>
                    <a:pt x="10800" y="6547"/>
                  </a:cubicBezTo>
                  <a:cubicBezTo>
                    <a:pt x="8595" y="6547"/>
                    <a:pt x="6799" y="8266"/>
                    <a:pt x="6799" y="10386"/>
                  </a:cubicBezTo>
                  <a:cubicBezTo>
                    <a:pt x="6799" y="10715"/>
                    <a:pt x="7077" y="10987"/>
                    <a:pt x="7424" y="10987"/>
                  </a:cubicBezTo>
                  <a:cubicBezTo>
                    <a:pt x="7766" y="10987"/>
                    <a:pt x="8049" y="10720"/>
                    <a:pt x="8049" y="10386"/>
                  </a:cubicBezTo>
                  <a:cubicBezTo>
                    <a:pt x="8049" y="8929"/>
                    <a:pt x="9286" y="7747"/>
                    <a:pt x="10800" y="7747"/>
                  </a:cubicBezTo>
                  <a:cubicBezTo>
                    <a:pt x="11147" y="7747"/>
                    <a:pt x="11425" y="7480"/>
                    <a:pt x="11425" y="7146"/>
                  </a:cubicBezTo>
                  <a:cubicBezTo>
                    <a:pt x="11425" y="7146"/>
                    <a:pt x="11425" y="7146"/>
                    <a:pt x="11425" y="7146"/>
                  </a:cubicBezTo>
                  <a:close/>
                  <a:moveTo>
                    <a:pt x="16343" y="10369"/>
                  </a:moveTo>
                  <a:cubicBezTo>
                    <a:pt x="16343" y="11804"/>
                    <a:pt x="15751" y="13106"/>
                    <a:pt x="14788" y="14062"/>
                  </a:cubicBezTo>
                  <a:cubicBezTo>
                    <a:pt x="14056" y="14791"/>
                    <a:pt x="13583" y="15719"/>
                    <a:pt x="13426" y="16711"/>
                  </a:cubicBezTo>
                  <a:cubicBezTo>
                    <a:pt x="13356" y="17138"/>
                    <a:pt x="12972" y="17453"/>
                    <a:pt x="12517" y="17453"/>
                  </a:cubicBezTo>
                  <a:lnTo>
                    <a:pt x="9077" y="17453"/>
                  </a:lnTo>
                  <a:cubicBezTo>
                    <a:pt x="8628" y="17453"/>
                    <a:pt x="8239" y="17142"/>
                    <a:pt x="8174" y="16716"/>
                  </a:cubicBezTo>
                  <a:cubicBezTo>
                    <a:pt x="8012" y="15724"/>
                    <a:pt x="7535" y="14782"/>
                    <a:pt x="6803" y="14058"/>
                  </a:cubicBezTo>
                  <a:cubicBezTo>
                    <a:pt x="5858" y="13115"/>
                    <a:pt x="5270" y="11836"/>
                    <a:pt x="5256" y="10426"/>
                  </a:cubicBezTo>
                  <a:cubicBezTo>
                    <a:pt x="5224" y="7467"/>
                    <a:pt x="7679" y="5071"/>
                    <a:pt x="10763" y="5049"/>
                  </a:cubicBezTo>
                  <a:cubicBezTo>
                    <a:pt x="13843" y="5026"/>
                    <a:pt x="16343" y="7418"/>
                    <a:pt x="16343" y="10369"/>
                  </a:cubicBezTo>
                  <a:cubicBezTo>
                    <a:pt x="16343" y="10369"/>
                    <a:pt x="16343" y="10369"/>
                    <a:pt x="16343" y="10369"/>
                  </a:cubicBezTo>
                  <a:close/>
                  <a:moveTo>
                    <a:pt x="13366" y="18875"/>
                  </a:moveTo>
                  <a:lnTo>
                    <a:pt x="13366" y="19507"/>
                  </a:lnTo>
                  <a:cubicBezTo>
                    <a:pt x="13366" y="20009"/>
                    <a:pt x="12981" y="20427"/>
                    <a:pt x="12481" y="20498"/>
                  </a:cubicBezTo>
                  <a:lnTo>
                    <a:pt x="12319" y="21071"/>
                  </a:lnTo>
                  <a:cubicBezTo>
                    <a:pt x="12231" y="21382"/>
                    <a:pt x="11938" y="21600"/>
                    <a:pt x="11601" y="21600"/>
                  </a:cubicBezTo>
                  <a:lnTo>
                    <a:pt x="9994" y="21600"/>
                  </a:lnTo>
                  <a:cubicBezTo>
                    <a:pt x="9656" y="21600"/>
                    <a:pt x="9364" y="21382"/>
                    <a:pt x="9276" y="21071"/>
                  </a:cubicBezTo>
                  <a:lnTo>
                    <a:pt x="9119" y="20498"/>
                  </a:lnTo>
                  <a:cubicBezTo>
                    <a:pt x="8614" y="20422"/>
                    <a:pt x="8230" y="20009"/>
                    <a:pt x="8230" y="19502"/>
                  </a:cubicBezTo>
                  <a:lnTo>
                    <a:pt x="8230" y="18871"/>
                  </a:lnTo>
                  <a:cubicBezTo>
                    <a:pt x="8230" y="18534"/>
                    <a:pt x="8512" y="18263"/>
                    <a:pt x="8864" y="18263"/>
                  </a:cubicBezTo>
                  <a:lnTo>
                    <a:pt x="12731" y="18263"/>
                  </a:lnTo>
                  <a:cubicBezTo>
                    <a:pt x="13083" y="18267"/>
                    <a:pt x="13366" y="18538"/>
                    <a:pt x="13366" y="18875"/>
                  </a:cubicBezTo>
                  <a:cubicBezTo>
                    <a:pt x="13366" y="18875"/>
                    <a:pt x="13366" y="18875"/>
                    <a:pt x="13366" y="18875"/>
                  </a:cubicBezTo>
                  <a:close/>
                  <a:moveTo>
                    <a:pt x="13366" y="18875"/>
                  </a:moveTo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03" name="Rectangle 9">
              <a:extLst>
                <a:ext uri="{FF2B5EF4-FFF2-40B4-BE49-F238E27FC236}">
                  <a16:creationId xmlns:a16="http://schemas.microsoft.com/office/drawing/2014/main" id="{6A99784B-E1DE-464D-B409-7496D81C77A2}"/>
                </a:ext>
              </a:extLst>
            </p:cNvPr>
            <p:cNvSpPr>
              <a:spLocks/>
            </p:cNvSpPr>
            <p:nvPr/>
          </p:nvSpPr>
          <p:spPr bwMode="auto">
            <a:xfrm>
              <a:off x="2155240" y="3196236"/>
              <a:ext cx="3786568" cy="7060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ts val="1500"/>
                </a:lnSpc>
              </a:pPr>
              <a:r>
                <a:rPr lang="en-US" sz="10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  <a:sym typeface="Montserrat-Regular" charset="0"/>
                </a:rPr>
                <a:t>This letterhead design is meant to projects an image of  to &amp;  professionalism and for reliability By using you simple lorem yours</a:t>
              </a:r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B7F75A3D-F5F4-4D2B-ACEF-DF798A975024}"/>
              </a:ext>
            </a:extLst>
          </p:cNvPr>
          <p:cNvGrpSpPr/>
          <p:nvPr/>
        </p:nvGrpSpPr>
        <p:grpSpPr>
          <a:xfrm>
            <a:off x="969990" y="4526888"/>
            <a:ext cx="4971818" cy="930757"/>
            <a:chOff x="969990" y="4812038"/>
            <a:chExt cx="4971818" cy="930757"/>
          </a:xfrm>
        </p:grpSpPr>
        <p:sp>
          <p:nvSpPr>
            <p:cNvPr id="104" name="AutoShape 51">
              <a:extLst>
                <a:ext uri="{FF2B5EF4-FFF2-40B4-BE49-F238E27FC236}">
                  <a16:creationId xmlns:a16="http://schemas.microsoft.com/office/drawing/2014/main" id="{5BAB0CC2-E0AD-4629-9FF7-6A46449CCCD6}"/>
                </a:ext>
              </a:extLst>
            </p:cNvPr>
            <p:cNvSpPr>
              <a:spLocks/>
            </p:cNvSpPr>
            <p:nvPr/>
          </p:nvSpPr>
          <p:spPr bwMode="auto">
            <a:xfrm>
              <a:off x="1176023" y="5018071"/>
              <a:ext cx="518690" cy="518690"/>
            </a:xfrm>
            <a:custGeom>
              <a:avLst/>
              <a:gdLst/>
              <a:ahLst/>
              <a:cxnLst/>
              <a:rect l="0" t="0" r="r" b="b"/>
              <a:pathLst>
                <a:path w="21552" h="21576">
                  <a:moveTo>
                    <a:pt x="10792" y="14410"/>
                  </a:moveTo>
                  <a:cubicBezTo>
                    <a:pt x="8811" y="14410"/>
                    <a:pt x="7199" y="12795"/>
                    <a:pt x="7199" y="10812"/>
                  </a:cubicBezTo>
                  <a:cubicBezTo>
                    <a:pt x="7199" y="8827"/>
                    <a:pt x="8811" y="7213"/>
                    <a:pt x="10792" y="7213"/>
                  </a:cubicBezTo>
                  <a:cubicBezTo>
                    <a:pt x="12775" y="7213"/>
                    <a:pt x="14387" y="8827"/>
                    <a:pt x="14387" y="10812"/>
                  </a:cubicBezTo>
                  <a:cubicBezTo>
                    <a:pt x="14387" y="12795"/>
                    <a:pt x="12775" y="14410"/>
                    <a:pt x="10792" y="14410"/>
                  </a:cubicBezTo>
                  <a:cubicBezTo>
                    <a:pt x="10792" y="14410"/>
                    <a:pt x="10792" y="14410"/>
                    <a:pt x="10792" y="14410"/>
                  </a:cubicBezTo>
                  <a:close/>
                  <a:moveTo>
                    <a:pt x="21484" y="9591"/>
                  </a:moveTo>
                  <a:cubicBezTo>
                    <a:pt x="21450" y="9287"/>
                    <a:pt x="21097" y="9059"/>
                    <a:pt x="20791" y="9059"/>
                  </a:cubicBezTo>
                  <a:cubicBezTo>
                    <a:pt x="19804" y="9059"/>
                    <a:pt x="18928" y="8479"/>
                    <a:pt x="18561" y="7581"/>
                  </a:cubicBezTo>
                  <a:cubicBezTo>
                    <a:pt x="18185" y="6661"/>
                    <a:pt x="18427" y="5590"/>
                    <a:pt x="19163" y="4914"/>
                  </a:cubicBezTo>
                  <a:cubicBezTo>
                    <a:pt x="19394" y="4702"/>
                    <a:pt x="19423" y="4347"/>
                    <a:pt x="19228" y="4100"/>
                  </a:cubicBezTo>
                  <a:cubicBezTo>
                    <a:pt x="18723" y="3458"/>
                    <a:pt x="18148" y="2877"/>
                    <a:pt x="17521" y="2374"/>
                  </a:cubicBezTo>
                  <a:cubicBezTo>
                    <a:pt x="17276" y="2177"/>
                    <a:pt x="16915" y="2205"/>
                    <a:pt x="16702" y="2441"/>
                  </a:cubicBezTo>
                  <a:cubicBezTo>
                    <a:pt x="16060" y="3153"/>
                    <a:pt x="14906" y="3418"/>
                    <a:pt x="14014" y="3045"/>
                  </a:cubicBezTo>
                  <a:cubicBezTo>
                    <a:pt x="13087" y="2655"/>
                    <a:pt x="12502" y="1713"/>
                    <a:pt x="12559" y="703"/>
                  </a:cubicBezTo>
                  <a:cubicBezTo>
                    <a:pt x="12578" y="386"/>
                    <a:pt x="12346" y="110"/>
                    <a:pt x="12030" y="73"/>
                  </a:cubicBezTo>
                  <a:cubicBezTo>
                    <a:pt x="11226" y="-21"/>
                    <a:pt x="10413" y="-24"/>
                    <a:pt x="9605" y="66"/>
                  </a:cubicBezTo>
                  <a:cubicBezTo>
                    <a:pt x="9293" y="101"/>
                    <a:pt x="9062" y="370"/>
                    <a:pt x="9072" y="684"/>
                  </a:cubicBezTo>
                  <a:cubicBezTo>
                    <a:pt x="9107" y="1684"/>
                    <a:pt x="8515" y="2609"/>
                    <a:pt x="7596" y="2986"/>
                  </a:cubicBezTo>
                  <a:cubicBezTo>
                    <a:pt x="6715" y="3345"/>
                    <a:pt x="5569" y="3083"/>
                    <a:pt x="4929" y="2377"/>
                  </a:cubicBezTo>
                  <a:cubicBezTo>
                    <a:pt x="4717" y="2144"/>
                    <a:pt x="4362" y="2116"/>
                    <a:pt x="4116" y="2309"/>
                  </a:cubicBezTo>
                  <a:cubicBezTo>
                    <a:pt x="3470" y="2816"/>
                    <a:pt x="2882" y="3397"/>
                    <a:pt x="2373" y="4034"/>
                  </a:cubicBezTo>
                  <a:cubicBezTo>
                    <a:pt x="2173" y="4282"/>
                    <a:pt x="2203" y="4641"/>
                    <a:pt x="2437" y="4853"/>
                  </a:cubicBezTo>
                  <a:cubicBezTo>
                    <a:pt x="3186" y="5534"/>
                    <a:pt x="3428" y="6615"/>
                    <a:pt x="3039" y="7546"/>
                  </a:cubicBezTo>
                  <a:cubicBezTo>
                    <a:pt x="2667" y="8433"/>
                    <a:pt x="1747" y="9004"/>
                    <a:pt x="695" y="9004"/>
                  </a:cubicBezTo>
                  <a:cubicBezTo>
                    <a:pt x="353" y="8993"/>
                    <a:pt x="109" y="9223"/>
                    <a:pt x="72" y="9534"/>
                  </a:cubicBezTo>
                  <a:cubicBezTo>
                    <a:pt x="-23" y="10344"/>
                    <a:pt x="-24" y="11170"/>
                    <a:pt x="67" y="11987"/>
                  </a:cubicBezTo>
                  <a:cubicBezTo>
                    <a:pt x="101" y="12291"/>
                    <a:pt x="465" y="12518"/>
                    <a:pt x="774" y="12518"/>
                  </a:cubicBezTo>
                  <a:cubicBezTo>
                    <a:pt x="1712" y="12493"/>
                    <a:pt x="2612" y="13074"/>
                    <a:pt x="2991" y="13996"/>
                  </a:cubicBezTo>
                  <a:cubicBezTo>
                    <a:pt x="3367" y="14914"/>
                    <a:pt x="3125" y="15987"/>
                    <a:pt x="2389" y="16663"/>
                  </a:cubicBezTo>
                  <a:cubicBezTo>
                    <a:pt x="2158" y="16875"/>
                    <a:pt x="2128" y="17229"/>
                    <a:pt x="2323" y="17476"/>
                  </a:cubicBezTo>
                  <a:cubicBezTo>
                    <a:pt x="2823" y="18114"/>
                    <a:pt x="3399" y="18696"/>
                    <a:pt x="4028" y="19203"/>
                  </a:cubicBezTo>
                  <a:cubicBezTo>
                    <a:pt x="4275" y="19401"/>
                    <a:pt x="4634" y="19374"/>
                    <a:pt x="4848" y="19137"/>
                  </a:cubicBezTo>
                  <a:cubicBezTo>
                    <a:pt x="5493" y="18424"/>
                    <a:pt x="6647" y="18159"/>
                    <a:pt x="7535" y="18533"/>
                  </a:cubicBezTo>
                  <a:cubicBezTo>
                    <a:pt x="8464" y="18923"/>
                    <a:pt x="9050" y="19864"/>
                    <a:pt x="8993" y="20874"/>
                  </a:cubicBezTo>
                  <a:cubicBezTo>
                    <a:pt x="8974" y="21191"/>
                    <a:pt x="9206" y="21469"/>
                    <a:pt x="9521" y="21504"/>
                  </a:cubicBezTo>
                  <a:cubicBezTo>
                    <a:pt x="9933" y="21552"/>
                    <a:pt x="10347" y="21576"/>
                    <a:pt x="10762" y="21576"/>
                  </a:cubicBezTo>
                  <a:cubicBezTo>
                    <a:pt x="11157" y="21576"/>
                    <a:pt x="11552" y="21554"/>
                    <a:pt x="11946" y="21511"/>
                  </a:cubicBezTo>
                  <a:cubicBezTo>
                    <a:pt x="12258" y="21476"/>
                    <a:pt x="12489" y="21206"/>
                    <a:pt x="12479" y="20893"/>
                  </a:cubicBezTo>
                  <a:cubicBezTo>
                    <a:pt x="12444" y="19893"/>
                    <a:pt x="13036" y="18968"/>
                    <a:pt x="13953" y="18593"/>
                  </a:cubicBezTo>
                  <a:cubicBezTo>
                    <a:pt x="14840" y="18230"/>
                    <a:pt x="15981" y="18495"/>
                    <a:pt x="16623" y="19200"/>
                  </a:cubicBezTo>
                  <a:cubicBezTo>
                    <a:pt x="16835" y="19432"/>
                    <a:pt x="17187" y="19460"/>
                    <a:pt x="17436" y="19268"/>
                  </a:cubicBezTo>
                  <a:cubicBezTo>
                    <a:pt x="18081" y="18762"/>
                    <a:pt x="18667" y="18182"/>
                    <a:pt x="19179" y="17542"/>
                  </a:cubicBezTo>
                  <a:cubicBezTo>
                    <a:pt x="19378" y="17295"/>
                    <a:pt x="19350" y="16936"/>
                    <a:pt x="19115" y="16722"/>
                  </a:cubicBezTo>
                  <a:cubicBezTo>
                    <a:pt x="18365" y="16044"/>
                    <a:pt x="18121" y="14961"/>
                    <a:pt x="18511" y="14032"/>
                  </a:cubicBezTo>
                  <a:cubicBezTo>
                    <a:pt x="18877" y="13157"/>
                    <a:pt x="19763" y="12570"/>
                    <a:pt x="20716" y="12570"/>
                  </a:cubicBezTo>
                  <a:lnTo>
                    <a:pt x="20849" y="12573"/>
                  </a:lnTo>
                  <a:cubicBezTo>
                    <a:pt x="21159" y="12599"/>
                    <a:pt x="21442" y="12359"/>
                    <a:pt x="21480" y="12044"/>
                  </a:cubicBezTo>
                  <a:cubicBezTo>
                    <a:pt x="21575" y="11233"/>
                    <a:pt x="21576" y="10408"/>
                    <a:pt x="21484" y="9591"/>
                  </a:cubicBezTo>
                  <a:cubicBezTo>
                    <a:pt x="21484" y="9591"/>
                    <a:pt x="21484" y="9591"/>
                    <a:pt x="21484" y="9591"/>
                  </a:cubicBezTo>
                  <a:close/>
                  <a:moveTo>
                    <a:pt x="21484" y="9591"/>
                  </a:moveTo>
                </a:path>
              </a:pathLst>
            </a:custGeom>
            <a:solidFill>
              <a:schemeClr val="accent3"/>
            </a:solidFill>
            <a:ln w="12700">
              <a:noFill/>
              <a:prstDash val="solid"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05" name="Rectangle: Rounded Corners 104">
              <a:extLst>
                <a:ext uri="{FF2B5EF4-FFF2-40B4-BE49-F238E27FC236}">
                  <a16:creationId xmlns:a16="http://schemas.microsoft.com/office/drawing/2014/main" id="{ADB8C551-2343-4870-AFCC-60C7FA8A082F}"/>
                </a:ext>
              </a:extLst>
            </p:cNvPr>
            <p:cNvSpPr/>
            <p:nvPr/>
          </p:nvSpPr>
          <p:spPr>
            <a:xfrm>
              <a:off x="969990" y="4812038"/>
              <a:ext cx="930757" cy="930757"/>
            </a:xfrm>
            <a:prstGeom prst="roundRect">
              <a:avLst/>
            </a:prstGeom>
            <a:noFill/>
            <a:ln w="12700">
              <a:solidFill>
                <a:schemeClr val="accent3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6" name="Rectangle 9">
              <a:extLst>
                <a:ext uri="{FF2B5EF4-FFF2-40B4-BE49-F238E27FC236}">
                  <a16:creationId xmlns:a16="http://schemas.microsoft.com/office/drawing/2014/main" id="{34739829-4478-4771-BD9D-633BC07AE496}"/>
                </a:ext>
              </a:extLst>
            </p:cNvPr>
            <p:cNvSpPr>
              <a:spLocks/>
            </p:cNvSpPr>
            <p:nvPr/>
          </p:nvSpPr>
          <p:spPr bwMode="auto">
            <a:xfrm>
              <a:off x="2155240" y="4924405"/>
              <a:ext cx="3786568" cy="7060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ts val="1500"/>
                </a:lnSpc>
              </a:pPr>
              <a:r>
                <a:rPr lang="en-US" sz="10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  <a:sym typeface="Montserrat-Regular" charset="0"/>
                </a:rPr>
                <a:t>This letterhead design is meant to projects an image of  to &amp;  professionalism and for reliability By using you simple lorem yours</a:t>
              </a:r>
            </a:p>
          </p:txBody>
        </p:sp>
      </p:grp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699483C4-6136-41F2-9807-6AF69BDE6E65}"/>
              </a:ext>
            </a:extLst>
          </p:cNvPr>
          <p:cNvCxnSpPr/>
          <p:nvPr/>
        </p:nvCxnSpPr>
        <p:spPr>
          <a:xfrm>
            <a:off x="6098834" y="1870675"/>
            <a:ext cx="0" cy="451167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F59120C3-9242-4764-8720-7D7FC3616D35}"/>
              </a:ext>
            </a:extLst>
          </p:cNvPr>
          <p:cNvCxnSpPr>
            <a:cxnSpLocks/>
          </p:cNvCxnSpPr>
          <p:nvPr/>
        </p:nvCxnSpPr>
        <p:spPr>
          <a:xfrm>
            <a:off x="969990" y="4126513"/>
            <a:ext cx="1021236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19239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Placeholder 3">
            <a:extLst>
              <a:ext uri="{FF2B5EF4-FFF2-40B4-BE49-F238E27FC236}">
                <a16:creationId xmlns:a16="http://schemas.microsoft.com/office/drawing/2014/main" id="{A14B5B9F-9BA7-4EAD-BD78-355E468E0714}"/>
              </a:ext>
            </a:extLst>
          </p:cNvPr>
          <p:cNvPicPr>
            <a:picLocks noGrp="1" noChangeAspect="1"/>
          </p:cNvPicPr>
          <p:nvPr>
            <p:ph type="pic" sz="quarter" idx="2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893" b="7893"/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29" name="Rectangle 28">
            <a:extLst>
              <a:ext uri="{FF2B5EF4-FFF2-40B4-BE49-F238E27FC236}">
                <a16:creationId xmlns:a16="http://schemas.microsoft.com/office/drawing/2014/main" id="{EC6C05A4-E380-4DC0-B95C-878184E5BE7E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5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39" name="Title 38"/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>
            <a:normAutofit/>
          </a:bodyPr>
          <a:lstStyle/>
          <a:p>
            <a:r>
              <a:rPr lang="en-US" sz="4000" b="1" dirty="0">
                <a:solidFill>
                  <a:schemeClr val="bg1"/>
                </a:solidFill>
              </a:rPr>
              <a:t>Our Infographic</a:t>
            </a:r>
          </a:p>
        </p:txBody>
      </p:sp>
      <p:sp>
        <p:nvSpPr>
          <p:cNvPr id="50" name="Subtitle 2"/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r>
              <a:rPr lang="en-US" dirty="0">
                <a:solidFill>
                  <a:schemeClr val="bg1"/>
                </a:solidFill>
              </a:rPr>
              <a:t>Lorem ipsum dolor sit </a:t>
            </a:r>
            <a:r>
              <a:rPr lang="en-US" dirty="0" err="1">
                <a:solidFill>
                  <a:schemeClr val="bg1"/>
                </a:solidFill>
              </a:rPr>
              <a:t>amet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agam</a:t>
            </a:r>
            <a:r>
              <a:rPr lang="en-US" dirty="0">
                <a:solidFill>
                  <a:schemeClr val="bg1"/>
                </a:solidFill>
              </a:rPr>
              <a:t> facer </a:t>
            </a:r>
            <a:r>
              <a:rPr lang="en-US" dirty="0" err="1">
                <a:solidFill>
                  <a:schemeClr val="bg1"/>
                </a:solidFill>
              </a:rPr>
              <a:t>modo</a:t>
            </a:r>
            <a:r>
              <a:rPr lang="en-US" dirty="0">
                <a:solidFill>
                  <a:schemeClr val="bg1"/>
                </a:solidFill>
              </a:rPr>
              <a:t> data lorem ipsum dolor sit </a:t>
            </a:r>
            <a:r>
              <a:rPr lang="en-US" dirty="0" err="1">
                <a:solidFill>
                  <a:schemeClr val="bg1"/>
                </a:solidFill>
              </a:rPr>
              <a:t>amet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agam</a:t>
            </a:r>
            <a:r>
              <a:rPr lang="en-US" dirty="0">
                <a:solidFill>
                  <a:schemeClr val="bg1"/>
                </a:solidFill>
              </a:rPr>
              <a:t> facer </a:t>
            </a:r>
            <a:r>
              <a:rPr lang="en-US" dirty="0" err="1">
                <a:solidFill>
                  <a:schemeClr val="bg1"/>
                </a:solidFill>
              </a:rPr>
              <a:t>modo</a:t>
            </a:r>
            <a:r>
              <a:rPr lang="en-US" dirty="0">
                <a:solidFill>
                  <a:schemeClr val="bg1"/>
                </a:solidFill>
              </a:rPr>
              <a:t> data</a:t>
            </a:r>
          </a:p>
        </p:txBody>
      </p:sp>
      <p:sp>
        <p:nvSpPr>
          <p:cNvPr id="7" name="Freeform 5">
            <a:extLst>
              <a:ext uri="{FF2B5EF4-FFF2-40B4-BE49-F238E27FC236}">
                <a16:creationId xmlns:a16="http://schemas.microsoft.com/office/drawing/2014/main" id="{B6DECC13-5E22-4AE6-96ED-B9341D5820E6}"/>
              </a:ext>
            </a:extLst>
          </p:cNvPr>
          <p:cNvSpPr>
            <a:spLocks noEditPoints="1"/>
          </p:cNvSpPr>
          <p:nvPr/>
        </p:nvSpPr>
        <p:spPr bwMode="auto">
          <a:xfrm>
            <a:off x="6598588" y="4651686"/>
            <a:ext cx="821995" cy="1542740"/>
          </a:xfrm>
          <a:custGeom>
            <a:avLst/>
            <a:gdLst>
              <a:gd name="T0" fmla="*/ 0 w 251"/>
              <a:gd name="T1" fmla="*/ 192 h 472"/>
              <a:gd name="T2" fmla="*/ 0 w 251"/>
              <a:gd name="T3" fmla="*/ 444 h 472"/>
              <a:gd name="T4" fmla="*/ 28 w 251"/>
              <a:gd name="T5" fmla="*/ 472 h 472"/>
              <a:gd name="T6" fmla="*/ 223 w 251"/>
              <a:gd name="T7" fmla="*/ 472 h 472"/>
              <a:gd name="T8" fmla="*/ 251 w 251"/>
              <a:gd name="T9" fmla="*/ 444 h 472"/>
              <a:gd name="T10" fmla="*/ 251 w 251"/>
              <a:gd name="T11" fmla="*/ 0 h 472"/>
              <a:gd name="T12" fmla="*/ 110 w 251"/>
              <a:gd name="T13" fmla="*/ 142 h 472"/>
              <a:gd name="T14" fmla="*/ 0 w 251"/>
              <a:gd name="T15" fmla="*/ 192 h 472"/>
              <a:gd name="T16" fmla="*/ 0 w 251"/>
              <a:gd name="T17" fmla="*/ 192 h 472"/>
              <a:gd name="T18" fmla="*/ 0 w 251"/>
              <a:gd name="T19" fmla="*/ 192 h 4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51" h="472">
                <a:moveTo>
                  <a:pt x="0" y="192"/>
                </a:moveTo>
                <a:cubicBezTo>
                  <a:pt x="0" y="444"/>
                  <a:pt x="0" y="444"/>
                  <a:pt x="0" y="444"/>
                </a:cubicBezTo>
                <a:cubicBezTo>
                  <a:pt x="0" y="459"/>
                  <a:pt x="12" y="472"/>
                  <a:pt x="28" y="472"/>
                </a:cubicBezTo>
                <a:cubicBezTo>
                  <a:pt x="223" y="472"/>
                  <a:pt x="223" y="472"/>
                  <a:pt x="223" y="472"/>
                </a:cubicBezTo>
                <a:cubicBezTo>
                  <a:pt x="239" y="472"/>
                  <a:pt x="251" y="460"/>
                  <a:pt x="251" y="444"/>
                </a:cubicBezTo>
                <a:cubicBezTo>
                  <a:pt x="251" y="0"/>
                  <a:pt x="251" y="0"/>
                  <a:pt x="251" y="0"/>
                </a:cubicBezTo>
                <a:cubicBezTo>
                  <a:pt x="110" y="142"/>
                  <a:pt x="110" y="142"/>
                  <a:pt x="110" y="142"/>
                </a:cubicBezTo>
                <a:cubicBezTo>
                  <a:pt x="80" y="171"/>
                  <a:pt x="41" y="189"/>
                  <a:pt x="0" y="192"/>
                </a:cubicBezTo>
                <a:close/>
                <a:moveTo>
                  <a:pt x="0" y="192"/>
                </a:moveTo>
                <a:cubicBezTo>
                  <a:pt x="0" y="192"/>
                  <a:pt x="0" y="192"/>
                  <a:pt x="0" y="192"/>
                </a:cubicBezTo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" name="Freeform 6">
            <a:extLst>
              <a:ext uri="{FF2B5EF4-FFF2-40B4-BE49-F238E27FC236}">
                <a16:creationId xmlns:a16="http://schemas.microsoft.com/office/drawing/2014/main" id="{B6CA95F9-126D-4035-A35A-F58A0C7CC85F}"/>
              </a:ext>
            </a:extLst>
          </p:cNvPr>
          <p:cNvSpPr>
            <a:spLocks noEditPoints="1"/>
          </p:cNvSpPr>
          <p:nvPr/>
        </p:nvSpPr>
        <p:spPr bwMode="auto">
          <a:xfrm>
            <a:off x="7741486" y="4643105"/>
            <a:ext cx="820278" cy="1551321"/>
          </a:xfrm>
          <a:custGeom>
            <a:avLst/>
            <a:gdLst>
              <a:gd name="T0" fmla="*/ 0 w 251"/>
              <a:gd name="T1" fmla="*/ 0 h 475"/>
              <a:gd name="T2" fmla="*/ 0 w 251"/>
              <a:gd name="T3" fmla="*/ 447 h 475"/>
              <a:gd name="T4" fmla="*/ 28 w 251"/>
              <a:gd name="T5" fmla="*/ 475 h 475"/>
              <a:gd name="T6" fmla="*/ 223 w 251"/>
              <a:gd name="T7" fmla="*/ 475 h 475"/>
              <a:gd name="T8" fmla="*/ 251 w 251"/>
              <a:gd name="T9" fmla="*/ 447 h 475"/>
              <a:gd name="T10" fmla="*/ 251 w 251"/>
              <a:gd name="T11" fmla="*/ 184 h 475"/>
              <a:gd name="T12" fmla="*/ 134 w 251"/>
              <a:gd name="T13" fmla="*/ 134 h 475"/>
              <a:gd name="T14" fmla="*/ 0 w 251"/>
              <a:gd name="T15" fmla="*/ 0 h 475"/>
              <a:gd name="T16" fmla="*/ 0 w 251"/>
              <a:gd name="T17" fmla="*/ 0 h 475"/>
              <a:gd name="T18" fmla="*/ 0 w 251"/>
              <a:gd name="T19" fmla="*/ 0 h 4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51" h="475">
                <a:moveTo>
                  <a:pt x="0" y="0"/>
                </a:moveTo>
                <a:cubicBezTo>
                  <a:pt x="0" y="447"/>
                  <a:pt x="0" y="447"/>
                  <a:pt x="0" y="447"/>
                </a:cubicBezTo>
                <a:cubicBezTo>
                  <a:pt x="0" y="462"/>
                  <a:pt x="12" y="475"/>
                  <a:pt x="28" y="475"/>
                </a:cubicBezTo>
                <a:cubicBezTo>
                  <a:pt x="223" y="475"/>
                  <a:pt x="223" y="475"/>
                  <a:pt x="223" y="475"/>
                </a:cubicBezTo>
                <a:cubicBezTo>
                  <a:pt x="238" y="475"/>
                  <a:pt x="251" y="463"/>
                  <a:pt x="251" y="447"/>
                </a:cubicBezTo>
                <a:cubicBezTo>
                  <a:pt x="251" y="184"/>
                  <a:pt x="251" y="184"/>
                  <a:pt x="251" y="184"/>
                </a:cubicBezTo>
                <a:cubicBezTo>
                  <a:pt x="207" y="183"/>
                  <a:pt x="165" y="165"/>
                  <a:pt x="134" y="134"/>
                </a:cubicBezTo>
                <a:lnTo>
                  <a:pt x="0" y="0"/>
                </a:lnTo>
                <a:close/>
                <a:moveTo>
                  <a:pt x="0" y="0"/>
                </a:moveTo>
                <a:cubicBezTo>
                  <a:pt x="0" y="0"/>
                  <a:pt x="0" y="0"/>
                  <a:pt x="0" y="0"/>
                </a:cubicBezTo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" name="Freeform 7">
            <a:extLst>
              <a:ext uri="{FF2B5EF4-FFF2-40B4-BE49-F238E27FC236}">
                <a16:creationId xmlns:a16="http://schemas.microsoft.com/office/drawing/2014/main" id="{575E3AA0-8004-41BB-B7A2-344591B5E560}"/>
              </a:ext>
            </a:extLst>
          </p:cNvPr>
          <p:cNvSpPr>
            <a:spLocks noEditPoints="1"/>
          </p:cNvSpPr>
          <p:nvPr/>
        </p:nvSpPr>
        <p:spPr bwMode="auto">
          <a:xfrm>
            <a:off x="8882669" y="4347942"/>
            <a:ext cx="821995" cy="1846484"/>
          </a:xfrm>
          <a:custGeom>
            <a:avLst/>
            <a:gdLst>
              <a:gd name="T0" fmla="*/ 0 w 251"/>
              <a:gd name="T1" fmla="*/ 246 h 565"/>
              <a:gd name="T2" fmla="*/ 0 w 251"/>
              <a:gd name="T3" fmla="*/ 537 h 565"/>
              <a:gd name="T4" fmla="*/ 28 w 251"/>
              <a:gd name="T5" fmla="*/ 565 h 565"/>
              <a:gd name="T6" fmla="*/ 223 w 251"/>
              <a:gd name="T7" fmla="*/ 565 h 565"/>
              <a:gd name="T8" fmla="*/ 251 w 251"/>
              <a:gd name="T9" fmla="*/ 537 h 565"/>
              <a:gd name="T10" fmla="*/ 251 w 251"/>
              <a:gd name="T11" fmla="*/ 0 h 565"/>
              <a:gd name="T12" fmla="*/ 27 w 251"/>
              <a:gd name="T13" fmla="*/ 223 h 565"/>
              <a:gd name="T14" fmla="*/ 0 w 251"/>
              <a:gd name="T15" fmla="*/ 246 h 565"/>
              <a:gd name="T16" fmla="*/ 0 w 251"/>
              <a:gd name="T17" fmla="*/ 246 h 565"/>
              <a:gd name="T18" fmla="*/ 0 w 251"/>
              <a:gd name="T19" fmla="*/ 246 h 5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51" h="565">
                <a:moveTo>
                  <a:pt x="0" y="246"/>
                </a:moveTo>
                <a:cubicBezTo>
                  <a:pt x="0" y="537"/>
                  <a:pt x="0" y="537"/>
                  <a:pt x="0" y="537"/>
                </a:cubicBezTo>
                <a:cubicBezTo>
                  <a:pt x="0" y="552"/>
                  <a:pt x="12" y="565"/>
                  <a:pt x="28" y="565"/>
                </a:cubicBezTo>
                <a:cubicBezTo>
                  <a:pt x="223" y="565"/>
                  <a:pt x="223" y="565"/>
                  <a:pt x="223" y="565"/>
                </a:cubicBezTo>
                <a:cubicBezTo>
                  <a:pt x="238" y="565"/>
                  <a:pt x="251" y="553"/>
                  <a:pt x="251" y="537"/>
                </a:cubicBezTo>
                <a:cubicBezTo>
                  <a:pt x="251" y="0"/>
                  <a:pt x="251" y="0"/>
                  <a:pt x="251" y="0"/>
                </a:cubicBezTo>
                <a:cubicBezTo>
                  <a:pt x="27" y="223"/>
                  <a:pt x="27" y="223"/>
                  <a:pt x="27" y="223"/>
                </a:cubicBezTo>
                <a:cubicBezTo>
                  <a:pt x="19" y="232"/>
                  <a:pt x="9" y="239"/>
                  <a:pt x="0" y="246"/>
                </a:cubicBezTo>
                <a:close/>
                <a:moveTo>
                  <a:pt x="0" y="246"/>
                </a:moveTo>
                <a:cubicBezTo>
                  <a:pt x="0" y="246"/>
                  <a:pt x="0" y="246"/>
                  <a:pt x="0" y="246"/>
                </a:cubicBezTo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" name="Freeform 8">
            <a:extLst>
              <a:ext uri="{FF2B5EF4-FFF2-40B4-BE49-F238E27FC236}">
                <a16:creationId xmlns:a16="http://schemas.microsoft.com/office/drawing/2014/main" id="{CF574AC6-BE8C-4C72-A02C-2F847B5D8D32}"/>
              </a:ext>
            </a:extLst>
          </p:cNvPr>
          <p:cNvSpPr>
            <a:spLocks noEditPoints="1"/>
          </p:cNvSpPr>
          <p:nvPr/>
        </p:nvSpPr>
        <p:spPr bwMode="auto">
          <a:xfrm>
            <a:off x="10022135" y="3266822"/>
            <a:ext cx="823710" cy="2927604"/>
          </a:xfrm>
          <a:custGeom>
            <a:avLst/>
            <a:gdLst>
              <a:gd name="T0" fmla="*/ 233 w 252"/>
              <a:gd name="T1" fmla="*/ 0 h 896"/>
              <a:gd name="T2" fmla="*/ 0 w 252"/>
              <a:gd name="T3" fmla="*/ 233 h 896"/>
              <a:gd name="T4" fmla="*/ 0 w 252"/>
              <a:gd name="T5" fmla="*/ 868 h 896"/>
              <a:gd name="T6" fmla="*/ 28 w 252"/>
              <a:gd name="T7" fmla="*/ 896 h 896"/>
              <a:gd name="T8" fmla="*/ 224 w 252"/>
              <a:gd name="T9" fmla="*/ 896 h 896"/>
              <a:gd name="T10" fmla="*/ 252 w 252"/>
              <a:gd name="T11" fmla="*/ 868 h 896"/>
              <a:gd name="T12" fmla="*/ 252 w 252"/>
              <a:gd name="T13" fmla="*/ 18 h 896"/>
              <a:gd name="T14" fmla="*/ 237 w 252"/>
              <a:gd name="T15" fmla="*/ 5 h 896"/>
              <a:gd name="T16" fmla="*/ 233 w 252"/>
              <a:gd name="T17" fmla="*/ 0 h 896"/>
              <a:gd name="T18" fmla="*/ 233 w 252"/>
              <a:gd name="T19" fmla="*/ 0 h 896"/>
              <a:gd name="T20" fmla="*/ 233 w 252"/>
              <a:gd name="T21" fmla="*/ 0 h 8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52" h="896">
                <a:moveTo>
                  <a:pt x="233" y="0"/>
                </a:moveTo>
                <a:cubicBezTo>
                  <a:pt x="0" y="233"/>
                  <a:pt x="0" y="233"/>
                  <a:pt x="0" y="233"/>
                </a:cubicBezTo>
                <a:cubicBezTo>
                  <a:pt x="0" y="868"/>
                  <a:pt x="0" y="868"/>
                  <a:pt x="0" y="868"/>
                </a:cubicBezTo>
                <a:cubicBezTo>
                  <a:pt x="0" y="883"/>
                  <a:pt x="13" y="896"/>
                  <a:pt x="28" y="896"/>
                </a:cubicBezTo>
                <a:cubicBezTo>
                  <a:pt x="224" y="896"/>
                  <a:pt x="224" y="896"/>
                  <a:pt x="224" y="896"/>
                </a:cubicBezTo>
                <a:cubicBezTo>
                  <a:pt x="239" y="896"/>
                  <a:pt x="252" y="884"/>
                  <a:pt x="252" y="868"/>
                </a:cubicBezTo>
                <a:cubicBezTo>
                  <a:pt x="252" y="18"/>
                  <a:pt x="252" y="18"/>
                  <a:pt x="252" y="18"/>
                </a:cubicBezTo>
                <a:cubicBezTo>
                  <a:pt x="245" y="13"/>
                  <a:pt x="241" y="8"/>
                  <a:pt x="237" y="5"/>
                </a:cubicBezTo>
                <a:lnTo>
                  <a:pt x="233" y="0"/>
                </a:lnTo>
                <a:close/>
                <a:moveTo>
                  <a:pt x="233" y="0"/>
                </a:moveTo>
                <a:cubicBezTo>
                  <a:pt x="233" y="0"/>
                  <a:pt x="233" y="0"/>
                  <a:pt x="233" y="0"/>
                </a:cubicBezTo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" name="Freeform 9">
            <a:extLst>
              <a:ext uri="{FF2B5EF4-FFF2-40B4-BE49-F238E27FC236}">
                <a16:creationId xmlns:a16="http://schemas.microsoft.com/office/drawing/2014/main" id="{884C98F9-6476-4327-B0D7-DAFD929991D4}"/>
              </a:ext>
            </a:extLst>
          </p:cNvPr>
          <p:cNvSpPr>
            <a:spLocks noEditPoints="1"/>
          </p:cNvSpPr>
          <p:nvPr/>
        </p:nvSpPr>
        <p:spPr bwMode="auto">
          <a:xfrm>
            <a:off x="6227918" y="1871663"/>
            <a:ext cx="5125882" cy="3104358"/>
          </a:xfrm>
          <a:custGeom>
            <a:avLst/>
            <a:gdLst>
              <a:gd name="T0" fmla="*/ 1552 w 1566"/>
              <a:gd name="T1" fmla="*/ 15 h 950"/>
              <a:gd name="T2" fmla="*/ 1510 w 1566"/>
              <a:gd name="T3" fmla="*/ 0 h 950"/>
              <a:gd name="T4" fmla="*/ 1505 w 1566"/>
              <a:gd name="T5" fmla="*/ 0 h 950"/>
              <a:gd name="T6" fmla="*/ 1233 w 1566"/>
              <a:gd name="T7" fmla="*/ 13 h 950"/>
              <a:gd name="T8" fmla="*/ 1191 w 1566"/>
              <a:gd name="T9" fmla="*/ 27 h 950"/>
              <a:gd name="T10" fmla="*/ 1181 w 1566"/>
              <a:gd name="T11" fmla="*/ 42 h 950"/>
              <a:gd name="T12" fmla="*/ 1195 w 1566"/>
              <a:gd name="T13" fmla="*/ 99 h 950"/>
              <a:gd name="T14" fmla="*/ 1218 w 1566"/>
              <a:gd name="T15" fmla="*/ 122 h 950"/>
              <a:gd name="T16" fmla="*/ 1266 w 1566"/>
              <a:gd name="T17" fmla="*/ 170 h 950"/>
              <a:gd name="T18" fmla="*/ 717 w 1566"/>
              <a:gd name="T19" fmla="*/ 719 h 950"/>
              <a:gd name="T20" fmla="*/ 470 w 1566"/>
              <a:gd name="T21" fmla="*/ 473 h 950"/>
              <a:gd name="T22" fmla="*/ 414 w 1566"/>
              <a:gd name="T23" fmla="*/ 450 h 950"/>
              <a:gd name="T24" fmla="*/ 359 w 1566"/>
              <a:gd name="T25" fmla="*/ 473 h 950"/>
              <a:gd name="T26" fmla="*/ 30 w 1566"/>
              <a:gd name="T27" fmla="*/ 801 h 950"/>
              <a:gd name="T28" fmla="*/ 30 w 1566"/>
              <a:gd name="T29" fmla="*/ 912 h 950"/>
              <a:gd name="T30" fmla="*/ 45 w 1566"/>
              <a:gd name="T31" fmla="*/ 927 h 950"/>
              <a:gd name="T32" fmla="*/ 101 w 1566"/>
              <a:gd name="T33" fmla="*/ 950 h 950"/>
              <a:gd name="T34" fmla="*/ 156 w 1566"/>
              <a:gd name="T35" fmla="*/ 927 h 950"/>
              <a:gd name="T36" fmla="*/ 414 w 1566"/>
              <a:gd name="T37" fmla="*/ 668 h 950"/>
              <a:gd name="T38" fmla="*/ 661 w 1566"/>
              <a:gd name="T39" fmla="*/ 915 h 950"/>
              <a:gd name="T40" fmla="*/ 717 w 1566"/>
              <a:gd name="T41" fmla="*/ 938 h 950"/>
              <a:gd name="T42" fmla="*/ 772 w 1566"/>
              <a:gd name="T43" fmla="*/ 915 h 950"/>
              <a:gd name="T44" fmla="*/ 1392 w 1566"/>
              <a:gd name="T45" fmla="*/ 296 h 950"/>
              <a:gd name="T46" fmla="*/ 1462 w 1566"/>
              <a:gd name="T47" fmla="*/ 365 h 950"/>
              <a:gd name="T48" fmla="*/ 1499 w 1566"/>
              <a:gd name="T49" fmla="*/ 385 h 950"/>
              <a:gd name="T50" fmla="*/ 1522 w 1566"/>
              <a:gd name="T51" fmla="*/ 379 h 950"/>
              <a:gd name="T52" fmla="*/ 1535 w 1566"/>
              <a:gd name="T53" fmla="*/ 369 h 950"/>
              <a:gd name="T54" fmla="*/ 1552 w 1566"/>
              <a:gd name="T55" fmla="*/ 324 h 950"/>
              <a:gd name="T56" fmla="*/ 1561 w 1566"/>
              <a:gd name="T57" fmla="*/ 147 h 950"/>
              <a:gd name="T58" fmla="*/ 1565 w 1566"/>
              <a:gd name="T59" fmla="*/ 59 h 950"/>
              <a:gd name="T60" fmla="*/ 1552 w 1566"/>
              <a:gd name="T61" fmla="*/ 15 h 950"/>
              <a:gd name="T62" fmla="*/ 1552 w 1566"/>
              <a:gd name="T63" fmla="*/ 15 h 950"/>
              <a:gd name="T64" fmla="*/ 1552 w 1566"/>
              <a:gd name="T65" fmla="*/ 15 h 9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566" h="950">
                <a:moveTo>
                  <a:pt x="1552" y="15"/>
                </a:moveTo>
                <a:cubicBezTo>
                  <a:pt x="1542" y="5"/>
                  <a:pt x="1528" y="0"/>
                  <a:pt x="1510" y="0"/>
                </a:cubicBezTo>
                <a:cubicBezTo>
                  <a:pt x="1505" y="0"/>
                  <a:pt x="1505" y="0"/>
                  <a:pt x="1505" y="0"/>
                </a:cubicBezTo>
                <a:cubicBezTo>
                  <a:pt x="1414" y="4"/>
                  <a:pt x="1324" y="9"/>
                  <a:pt x="1233" y="13"/>
                </a:cubicBezTo>
                <a:cubicBezTo>
                  <a:pt x="1221" y="14"/>
                  <a:pt x="1204" y="14"/>
                  <a:pt x="1191" y="27"/>
                </a:cubicBezTo>
                <a:cubicBezTo>
                  <a:pt x="1187" y="32"/>
                  <a:pt x="1184" y="36"/>
                  <a:pt x="1181" y="42"/>
                </a:cubicBezTo>
                <a:cubicBezTo>
                  <a:pt x="1168" y="71"/>
                  <a:pt x="1187" y="90"/>
                  <a:pt x="1195" y="99"/>
                </a:cubicBezTo>
                <a:cubicBezTo>
                  <a:pt x="1218" y="122"/>
                  <a:pt x="1218" y="122"/>
                  <a:pt x="1218" y="122"/>
                </a:cubicBezTo>
                <a:cubicBezTo>
                  <a:pt x="1234" y="138"/>
                  <a:pt x="1250" y="154"/>
                  <a:pt x="1266" y="170"/>
                </a:cubicBezTo>
                <a:cubicBezTo>
                  <a:pt x="717" y="719"/>
                  <a:pt x="717" y="719"/>
                  <a:pt x="717" y="719"/>
                </a:cubicBezTo>
                <a:cubicBezTo>
                  <a:pt x="470" y="473"/>
                  <a:pt x="470" y="473"/>
                  <a:pt x="470" y="473"/>
                </a:cubicBezTo>
                <a:cubicBezTo>
                  <a:pt x="455" y="458"/>
                  <a:pt x="435" y="450"/>
                  <a:pt x="414" y="450"/>
                </a:cubicBezTo>
                <a:cubicBezTo>
                  <a:pt x="393" y="450"/>
                  <a:pt x="374" y="458"/>
                  <a:pt x="359" y="473"/>
                </a:cubicBezTo>
                <a:cubicBezTo>
                  <a:pt x="30" y="801"/>
                  <a:pt x="30" y="801"/>
                  <a:pt x="30" y="801"/>
                </a:cubicBezTo>
                <a:cubicBezTo>
                  <a:pt x="0" y="832"/>
                  <a:pt x="0" y="881"/>
                  <a:pt x="30" y="912"/>
                </a:cubicBezTo>
                <a:cubicBezTo>
                  <a:pt x="45" y="927"/>
                  <a:pt x="45" y="927"/>
                  <a:pt x="45" y="927"/>
                </a:cubicBezTo>
                <a:cubicBezTo>
                  <a:pt x="60" y="941"/>
                  <a:pt x="80" y="950"/>
                  <a:pt x="101" y="950"/>
                </a:cubicBezTo>
                <a:cubicBezTo>
                  <a:pt x="122" y="950"/>
                  <a:pt x="141" y="941"/>
                  <a:pt x="156" y="927"/>
                </a:cubicBezTo>
                <a:cubicBezTo>
                  <a:pt x="414" y="668"/>
                  <a:pt x="414" y="668"/>
                  <a:pt x="414" y="668"/>
                </a:cubicBezTo>
                <a:cubicBezTo>
                  <a:pt x="661" y="915"/>
                  <a:pt x="661" y="915"/>
                  <a:pt x="661" y="915"/>
                </a:cubicBezTo>
                <a:cubicBezTo>
                  <a:pt x="676" y="930"/>
                  <a:pt x="696" y="938"/>
                  <a:pt x="717" y="938"/>
                </a:cubicBezTo>
                <a:cubicBezTo>
                  <a:pt x="738" y="938"/>
                  <a:pt x="757" y="930"/>
                  <a:pt x="772" y="915"/>
                </a:cubicBezTo>
                <a:cubicBezTo>
                  <a:pt x="1392" y="296"/>
                  <a:pt x="1392" y="296"/>
                  <a:pt x="1392" y="296"/>
                </a:cubicBezTo>
                <a:cubicBezTo>
                  <a:pt x="1462" y="365"/>
                  <a:pt x="1462" y="365"/>
                  <a:pt x="1462" y="365"/>
                </a:cubicBezTo>
                <a:cubicBezTo>
                  <a:pt x="1470" y="374"/>
                  <a:pt x="1482" y="385"/>
                  <a:pt x="1499" y="385"/>
                </a:cubicBezTo>
                <a:cubicBezTo>
                  <a:pt x="1507" y="385"/>
                  <a:pt x="1514" y="383"/>
                  <a:pt x="1522" y="379"/>
                </a:cubicBezTo>
                <a:cubicBezTo>
                  <a:pt x="1527" y="376"/>
                  <a:pt x="1531" y="373"/>
                  <a:pt x="1535" y="369"/>
                </a:cubicBezTo>
                <a:cubicBezTo>
                  <a:pt x="1549" y="355"/>
                  <a:pt x="1552" y="338"/>
                  <a:pt x="1552" y="324"/>
                </a:cubicBezTo>
                <a:cubicBezTo>
                  <a:pt x="1555" y="265"/>
                  <a:pt x="1558" y="206"/>
                  <a:pt x="1561" y="147"/>
                </a:cubicBezTo>
                <a:cubicBezTo>
                  <a:pt x="1565" y="59"/>
                  <a:pt x="1565" y="59"/>
                  <a:pt x="1565" y="59"/>
                </a:cubicBezTo>
                <a:cubicBezTo>
                  <a:pt x="1566" y="40"/>
                  <a:pt x="1562" y="26"/>
                  <a:pt x="1552" y="15"/>
                </a:cubicBezTo>
                <a:close/>
                <a:moveTo>
                  <a:pt x="1552" y="15"/>
                </a:moveTo>
                <a:cubicBezTo>
                  <a:pt x="1552" y="15"/>
                  <a:pt x="1552" y="15"/>
                  <a:pt x="1552" y="15"/>
                </a:cubicBezTo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54" name="Group 53">
            <a:extLst>
              <a:ext uri="{FF2B5EF4-FFF2-40B4-BE49-F238E27FC236}">
                <a16:creationId xmlns:a16="http://schemas.microsoft.com/office/drawing/2014/main" id="{D16760CE-696E-48DB-B674-327D4007684F}"/>
              </a:ext>
            </a:extLst>
          </p:cNvPr>
          <p:cNvGrpSpPr/>
          <p:nvPr/>
        </p:nvGrpSpPr>
        <p:grpSpPr>
          <a:xfrm>
            <a:off x="838200" y="2858166"/>
            <a:ext cx="1524000" cy="1451428"/>
            <a:chOff x="3119762" y="2235628"/>
            <a:chExt cx="1524000" cy="1451428"/>
          </a:xfrm>
        </p:grpSpPr>
        <p:graphicFrame>
          <p:nvGraphicFramePr>
            <p:cNvPr id="55" name="Chart 54">
              <a:extLst>
                <a:ext uri="{FF2B5EF4-FFF2-40B4-BE49-F238E27FC236}">
                  <a16:creationId xmlns:a16="http://schemas.microsoft.com/office/drawing/2014/main" id="{798A1C20-C1CF-46B6-8D18-4B2867ADBA41}"/>
                </a:ext>
              </a:extLst>
            </p:cNvPr>
            <p:cNvGraphicFramePr/>
            <p:nvPr>
              <p:extLst/>
            </p:nvPr>
          </p:nvGraphicFramePr>
          <p:xfrm>
            <a:off x="3119762" y="2235628"/>
            <a:ext cx="1524000" cy="1451428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4"/>
            </a:graphicData>
          </a:graphic>
        </p:graphicFrame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422A5B8D-429F-4785-95AD-331443889161}"/>
                </a:ext>
              </a:extLst>
            </p:cNvPr>
            <p:cNvSpPr txBox="1"/>
            <p:nvPr/>
          </p:nvSpPr>
          <p:spPr>
            <a:xfrm>
              <a:off x="3538267" y="2799759"/>
              <a:ext cx="686990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500" b="1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25%</a:t>
              </a:r>
            </a:p>
          </p:txBody>
        </p:sp>
      </p:grpSp>
      <p:grpSp>
        <p:nvGrpSpPr>
          <p:cNvPr id="57" name="Group 56">
            <a:extLst>
              <a:ext uri="{FF2B5EF4-FFF2-40B4-BE49-F238E27FC236}">
                <a16:creationId xmlns:a16="http://schemas.microsoft.com/office/drawing/2014/main" id="{72D216D9-4EB3-4D8A-921E-2EA755998A39}"/>
              </a:ext>
            </a:extLst>
          </p:cNvPr>
          <p:cNvGrpSpPr/>
          <p:nvPr/>
        </p:nvGrpSpPr>
        <p:grpSpPr>
          <a:xfrm>
            <a:off x="3135638" y="2858166"/>
            <a:ext cx="1524000" cy="1451428"/>
            <a:chOff x="3119762" y="2235628"/>
            <a:chExt cx="1524000" cy="1451428"/>
          </a:xfrm>
        </p:grpSpPr>
        <p:graphicFrame>
          <p:nvGraphicFramePr>
            <p:cNvPr id="58" name="Chart 57">
              <a:extLst>
                <a:ext uri="{FF2B5EF4-FFF2-40B4-BE49-F238E27FC236}">
                  <a16:creationId xmlns:a16="http://schemas.microsoft.com/office/drawing/2014/main" id="{ED8F39D5-D6A0-4ABB-9EAD-6205A1A8219A}"/>
                </a:ext>
              </a:extLst>
            </p:cNvPr>
            <p:cNvGraphicFramePr/>
            <p:nvPr>
              <p:extLst/>
            </p:nvPr>
          </p:nvGraphicFramePr>
          <p:xfrm>
            <a:off x="3119762" y="2235628"/>
            <a:ext cx="1524000" cy="1451428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5"/>
            </a:graphicData>
          </a:graphic>
        </p:graphicFrame>
        <p:sp>
          <p:nvSpPr>
            <p:cNvPr id="59" name="TextBox 58">
              <a:extLst>
                <a:ext uri="{FF2B5EF4-FFF2-40B4-BE49-F238E27FC236}">
                  <a16:creationId xmlns:a16="http://schemas.microsoft.com/office/drawing/2014/main" id="{7B4B8CCB-A849-4E29-81CB-20865ABA3CCD}"/>
                </a:ext>
              </a:extLst>
            </p:cNvPr>
            <p:cNvSpPr txBox="1"/>
            <p:nvPr/>
          </p:nvSpPr>
          <p:spPr>
            <a:xfrm>
              <a:off x="3538267" y="2799759"/>
              <a:ext cx="686990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500" b="1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25%</a:t>
              </a:r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41551BE0-C207-44C8-893B-46140D23C02C}"/>
              </a:ext>
            </a:extLst>
          </p:cNvPr>
          <p:cNvGrpSpPr/>
          <p:nvPr/>
        </p:nvGrpSpPr>
        <p:grpSpPr>
          <a:xfrm>
            <a:off x="751514" y="4985832"/>
            <a:ext cx="1697372" cy="834350"/>
            <a:chOff x="2126253" y="3896702"/>
            <a:chExt cx="1697372" cy="834350"/>
          </a:xfrm>
        </p:grpSpPr>
        <p:sp>
          <p:nvSpPr>
            <p:cNvPr id="19" name="Rectangle 17">
              <a:extLst>
                <a:ext uri="{FF2B5EF4-FFF2-40B4-BE49-F238E27FC236}">
                  <a16:creationId xmlns:a16="http://schemas.microsoft.com/office/drawing/2014/main" id="{90422056-8BB8-46EB-B56B-AAE97032C55D}"/>
                </a:ext>
              </a:extLst>
            </p:cNvPr>
            <p:cNvSpPr>
              <a:spLocks/>
            </p:cNvSpPr>
            <p:nvPr/>
          </p:nvSpPr>
          <p:spPr bwMode="auto">
            <a:xfrm>
              <a:off x="2126253" y="4309258"/>
              <a:ext cx="1697372" cy="4217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>
                <a:lnSpc>
                  <a:spcPts val="1600"/>
                </a:lnSpc>
              </a:pPr>
              <a:r>
                <a:rPr lang="en-US" sz="12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This letterhead design is meant to project an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30A12A7C-8567-41FF-8F26-DC1285CFFEAE}"/>
                </a:ext>
              </a:extLst>
            </p:cNvPr>
            <p:cNvSpPr txBox="1"/>
            <p:nvPr/>
          </p:nvSpPr>
          <p:spPr>
            <a:xfrm>
              <a:off x="2222896" y="3896702"/>
              <a:ext cx="150408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TITLE TEXT</a:t>
              </a:r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383AACEB-938D-4461-A46B-BC975343EAF9}"/>
              </a:ext>
            </a:extLst>
          </p:cNvPr>
          <p:cNvGrpSpPr/>
          <p:nvPr/>
        </p:nvGrpSpPr>
        <p:grpSpPr>
          <a:xfrm>
            <a:off x="3048952" y="4985832"/>
            <a:ext cx="1697372" cy="834350"/>
            <a:chOff x="2126253" y="3896702"/>
            <a:chExt cx="1697372" cy="834350"/>
          </a:xfrm>
        </p:grpSpPr>
        <p:sp>
          <p:nvSpPr>
            <p:cNvPr id="24" name="Rectangle 17">
              <a:extLst>
                <a:ext uri="{FF2B5EF4-FFF2-40B4-BE49-F238E27FC236}">
                  <a16:creationId xmlns:a16="http://schemas.microsoft.com/office/drawing/2014/main" id="{0FD6BF11-366F-42AF-A0EA-3442B3328FF0}"/>
                </a:ext>
              </a:extLst>
            </p:cNvPr>
            <p:cNvSpPr>
              <a:spLocks/>
            </p:cNvSpPr>
            <p:nvPr/>
          </p:nvSpPr>
          <p:spPr bwMode="auto">
            <a:xfrm>
              <a:off x="2126253" y="4309258"/>
              <a:ext cx="1697372" cy="4217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>
                <a:lnSpc>
                  <a:spcPts val="1600"/>
                </a:lnSpc>
              </a:pPr>
              <a:r>
                <a:rPr lang="en-US" sz="12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This letterhead design is meant to project an</a:t>
              </a: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3355A5B2-BC8A-4DA1-AABC-0B7BC4F8DB37}"/>
                </a:ext>
              </a:extLst>
            </p:cNvPr>
            <p:cNvSpPr txBox="1"/>
            <p:nvPr/>
          </p:nvSpPr>
          <p:spPr>
            <a:xfrm>
              <a:off x="2222896" y="3896702"/>
              <a:ext cx="150408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TITLE TEXT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27844344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Placeholder 14">
            <a:extLst>
              <a:ext uri="{FF2B5EF4-FFF2-40B4-BE49-F238E27FC236}">
                <a16:creationId xmlns:a16="http://schemas.microsoft.com/office/drawing/2014/main" id="{6C9A6651-85D6-479B-AF01-50A9C4E17888}"/>
              </a:ext>
            </a:extLst>
          </p:cNvPr>
          <p:cNvPicPr>
            <a:picLocks noGrp="1" noChangeAspect="1"/>
          </p:cNvPicPr>
          <p:nvPr>
            <p:ph type="pic" sz="quarter" idx="2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835" b="7835"/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EC0EC776-9B67-4FBF-AC18-7825CF59BDFD}"/>
              </a:ext>
            </a:extLst>
          </p:cNvPr>
          <p:cNvSpPr/>
          <p:nvPr/>
        </p:nvSpPr>
        <p:spPr>
          <a:xfrm>
            <a:off x="0" y="1924050"/>
            <a:ext cx="12192000" cy="3009900"/>
          </a:xfrm>
          <a:prstGeom prst="rect">
            <a:avLst/>
          </a:prstGeom>
          <a:solidFill>
            <a:schemeClr val="accent4"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000F98C-1000-44D2-916E-B4FB8626AF8E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2672787"/>
            <a:ext cx="10515600" cy="679450"/>
          </a:xfrm>
        </p:spPr>
        <p:txBody>
          <a:bodyPr>
            <a:norm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Map Project Location</a:t>
            </a: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5D7D9AC7-3129-44EC-B435-9D08FA01CC72}"/>
              </a:ext>
            </a:extLst>
          </p:cNvPr>
          <p:cNvSpPr/>
          <p:nvPr/>
        </p:nvSpPr>
        <p:spPr>
          <a:xfrm>
            <a:off x="2270170" y="3425563"/>
            <a:ext cx="7651660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sz="1200" b="1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</a:t>
            </a:r>
            <a:r>
              <a:rPr lang="en-US" sz="12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 is simply dummy text of the printing and typesetting industry. Lorem Ipsum has been the industry's standard dummy text ever since the 1500s, when an unknown printer took a galley of type and scrambled it to make a type specimen book</a:t>
            </a:r>
          </a:p>
        </p:txBody>
      </p:sp>
    </p:spTree>
    <p:extLst>
      <p:ext uri="{BB962C8B-B14F-4D97-AF65-F5344CB8AC3E}">
        <p14:creationId xmlns:p14="http://schemas.microsoft.com/office/powerpoint/2010/main" val="41866923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2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2E015F"/>
      </a:accent1>
      <a:accent2>
        <a:srgbClr val="EC2127"/>
      </a:accent2>
      <a:accent3>
        <a:srgbClr val="FFC000"/>
      </a:accent3>
      <a:accent4>
        <a:srgbClr val="92D050"/>
      </a:accent4>
      <a:accent5>
        <a:srgbClr val="01CF8F"/>
      </a:accent5>
      <a:accent6>
        <a:srgbClr val="00B0F0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4580</TotalTime>
  <Words>233</Words>
  <Application>Microsoft Office PowerPoint</Application>
  <PresentationFormat>Widescreen</PresentationFormat>
  <Paragraphs>55</Paragraphs>
  <Slides>10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6" baseType="lpstr">
      <vt:lpstr>Arial</vt:lpstr>
      <vt:lpstr>Calibri</vt:lpstr>
      <vt:lpstr>Lato</vt:lpstr>
      <vt:lpstr>Montserrat-Regular</vt:lpstr>
      <vt:lpstr>Roboto</vt:lpstr>
      <vt:lpstr>Office Theme</vt:lpstr>
      <vt:lpstr>PowerPoint Presentation</vt:lpstr>
      <vt:lpstr>Welcome Message</vt:lpstr>
      <vt:lpstr>PowerPoint Presentation</vt:lpstr>
      <vt:lpstr>Our Services</vt:lpstr>
      <vt:lpstr>Our Team</vt:lpstr>
      <vt:lpstr>Our Port folio</vt:lpstr>
      <vt:lpstr>Our Timeline</vt:lpstr>
      <vt:lpstr>Our Infographic</vt:lpstr>
      <vt:lpstr>Map Project Location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Suman Khan</dc:creator>
  <cp:lastModifiedBy>Suman Khan</cp:lastModifiedBy>
  <cp:revision>676</cp:revision>
  <dcterms:created xsi:type="dcterms:W3CDTF">2017-07-18T09:08:44Z</dcterms:created>
  <dcterms:modified xsi:type="dcterms:W3CDTF">2017-11-03T00:10:12Z</dcterms:modified>
</cp:coreProperties>
</file>