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56" r:id="rId2"/>
    <p:sldId id="283" r:id="rId3"/>
    <p:sldId id="257" r:id="rId4"/>
    <p:sldId id="279" r:id="rId5"/>
    <p:sldId id="271" r:id="rId6"/>
    <p:sldId id="272" r:id="rId7"/>
    <p:sldId id="280" r:id="rId8"/>
    <p:sldId id="258" r:id="rId9"/>
    <p:sldId id="285" r:id="rId10"/>
    <p:sldId id="260" r:id="rId11"/>
    <p:sldId id="273" r:id="rId12"/>
    <p:sldId id="262" r:id="rId13"/>
    <p:sldId id="274" r:id="rId14"/>
    <p:sldId id="284" r:id="rId15"/>
    <p:sldId id="281" r:id="rId16"/>
    <p:sldId id="261" r:id="rId17"/>
    <p:sldId id="275" r:id="rId18"/>
    <p:sldId id="265" r:id="rId19"/>
    <p:sldId id="276" r:id="rId20"/>
    <p:sldId id="282" r:id="rId21"/>
    <p:sldId id="268" r:id="rId22"/>
    <p:sldId id="269" r:id="rId23"/>
    <p:sldId id="277" r:id="rId24"/>
    <p:sldId id="266"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0882" autoAdjust="0"/>
    <p:restoredTop sz="94249" autoAdjust="0"/>
  </p:normalViewPr>
  <p:slideViewPr>
    <p:cSldViewPr snapToGrid="0">
      <p:cViewPr varScale="1">
        <p:scale>
          <a:sx n="72" d="100"/>
          <a:sy n="72" d="100"/>
        </p:scale>
        <p:origin x="420" y="66"/>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7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microsoft.com/office/2015/10/relationships/revisionInfo" Target="revisionInfo.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12/9/2017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12/9/2017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33785518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338800477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18</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199111265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286638697"/>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222401113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16764119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482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831AD19E-421A-4768-AAE7-841EBC283A9D}"/>
              </a:ext>
            </a:extLst>
          </p:cNvPr>
          <p:cNvSpPr>
            <a:spLocks noGrp="1"/>
          </p:cNvSpPr>
          <p:nvPr>
            <p:ph type="pic" sz="quarter" idx="151" hasCustomPrompt="1"/>
          </p:nvPr>
        </p:nvSpPr>
        <p:spPr>
          <a:xfrm>
            <a:off x="4865914" y="2332574"/>
            <a:ext cx="2191658" cy="2191658"/>
          </a:xfrm>
          <a:custGeom>
            <a:avLst/>
            <a:gdLst>
              <a:gd name="connsiteX0" fmla="*/ 1095829 w 2191658"/>
              <a:gd name="connsiteY0" fmla="*/ 0 h 2191658"/>
              <a:gd name="connsiteX1" fmla="*/ 2191658 w 2191658"/>
              <a:gd name="connsiteY1" fmla="*/ 1095829 h 2191658"/>
              <a:gd name="connsiteX2" fmla="*/ 1095829 w 2191658"/>
              <a:gd name="connsiteY2" fmla="*/ 2191658 h 2191658"/>
              <a:gd name="connsiteX3" fmla="*/ 0 w 2191658"/>
              <a:gd name="connsiteY3" fmla="*/ 1095829 h 2191658"/>
              <a:gd name="connsiteX4" fmla="*/ 1095829 w 2191658"/>
              <a:gd name="connsiteY4" fmla="*/ 0 h 21916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1658" h="2191658">
                <a:moveTo>
                  <a:pt x="1095829" y="0"/>
                </a:moveTo>
                <a:cubicBezTo>
                  <a:pt x="1701039" y="0"/>
                  <a:pt x="2191658" y="490619"/>
                  <a:pt x="2191658" y="1095829"/>
                </a:cubicBezTo>
                <a:cubicBezTo>
                  <a:pt x="2191658" y="1701039"/>
                  <a:pt x="1701039" y="2191658"/>
                  <a:pt x="1095829" y="2191658"/>
                </a:cubicBezTo>
                <a:cubicBezTo>
                  <a:pt x="490619" y="2191658"/>
                  <a:pt x="0" y="1701039"/>
                  <a:pt x="0" y="1095829"/>
                </a:cubicBezTo>
                <a:cubicBezTo>
                  <a:pt x="0" y="490619"/>
                  <a:pt x="490619" y="0"/>
                  <a:pt x="1095829"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7B011623-08F0-4554-80C5-E41D82C1C16B}"/>
              </a:ext>
            </a:extLst>
          </p:cNvPr>
          <p:cNvSpPr>
            <a:spLocks noGrp="1"/>
          </p:cNvSpPr>
          <p:nvPr>
            <p:ph type="pic" sz="quarter" idx="150" hasCustomPrompt="1"/>
          </p:nvPr>
        </p:nvSpPr>
        <p:spPr>
          <a:xfrm>
            <a:off x="1030513" y="2332574"/>
            <a:ext cx="2191658" cy="2191658"/>
          </a:xfrm>
          <a:custGeom>
            <a:avLst/>
            <a:gdLst>
              <a:gd name="connsiteX0" fmla="*/ 1095829 w 2191658"/>
              <a:gd name="connsiteY0" fmla="*/ 0 h 2191658"/>
              <a:gd name="connsiteX1" fmla="*/ 2191658 w 2191658"/>
              <a:gd name="connsiteY1" fmla="*/ 1095829 h 2191658"/>
              <a:gd name="connsiteX2" fmla="*/ 1095829 w 2191658"/>
              <a:gd name="connsiteY2" fmla="*/ 2191658 h 2191658"/>
              <a:gd name="connsiteX3" fmla="*/ 0 w 2191658"/>
              <a:gd name="connsiteY3" fmla="*/ 1095829 h 2191658"/>
              <a:gd name="connsiteX4" fmla="*/ 1095829 w 2191658"/>
              <a:gd name="connsiteY4" fmla="*/ 0 h 21916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1658" h="2191658">
                <a:moveTo>
                  <a:pt x="1095829" y="0"/>
                </a:moveTo>
                <a:cubicBezTo>
                  <a:pt x="1701039" y="0"/>
                  <a:pt x="2191658" y="490619"/>
                  <a:pt x="2191658" y="1095829"/>
                </a:cubicBezTo>
                <a:cubicBezTo>
                  <a:pt x="2191658" y="1701039"/>
                  <a:pt x="1701039" y="2191658"/>
                  <a:pt x="1095829" y="2191658"/>
                </a:cubicBezTo>
                <a:cubicBezTo>
                  <a:pt x="490619" y="2191658"/>
                  <a:pt x="0" y="1701039"/>
                  <a:pt x="0" y="1095829"/>
                </a:cubicBezTo>
                <a:cubicBezTo>
                  <a:pt x="0" y="490619"/>
                  <a:pt x="490619" y="0"/>
                  <a:pt x="1095829"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CAB2968E-6540-4557-9575-CE2DA0A54FF9}"/>
              </a:ext>
            </a:extLst>
          </p:cNvPr>
          <p:cNvSpPr>
            <a:spLocks noGrp="1"/>
          </p:cNvSpPr>
          <p:nvPr>
            <p:ph type="pic" sz="quarter" idx="152" hasCustomPrompt="1"/>
          </p:nvPr>
        </p:nvSpPr>
        <p:spPr>
          <a:xfrm>
            <a:off x="8701315" y="2332574"/>
            <a:ext cx="2191658" cy="2191658"/>
          </a:xfrm>
          <a:custGeom>
            <a:avLst/>
            <a:gdLst>
              <a:gd name="connsiteX0" fmla="*/ 1095829 w 2191658"/>
              <a:gd name="connsiteY0" fmla="*/ 0 h 2191658"/>
              <a:gd name="connsiteX1" fmla="*/ 2191658 w 2191658"/>
              <a:gd name="connsiteY1" fmla="*/ 1095829 h 2191658"/>
              <a:gd name="connsiteX2" fmla="*/ 1095829 w 2191658"/>
              <a:gd name="connsiteY2" fmla="*/ 2191658 h 2191658"/>
              <a:gd name="connsiteX3" fmla="*/ 0 w 2191658"/>
              <a:gd name="connsiteY3" fmla="*/ 1095829 h 2191658"/>
              <a:gd name="connsiteX4" fmla="*/ 1095829 w 2191658"/>
              <a:gd name="connsiteY4" fmla="*/ 0 h 21916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1658" h="2191658">
                <a:moveTo>
                  <a:pt x="1095829" y="0"/>
                </a:moveTo>
                <a:cubicBezTo>
                  <a:pt x="1701039" y="0"/>
                  <a:pt x="2191658" y="490619"/>
                  <a:pt x="2191658" y="1095829"/>
                </a:cubicBezTo>
                <a:cubicBezTo>
                  <a:pt x="2191658" y="1701039"/>
                  <a:pt x="1701039" y="2191658"/>
                  <a:pt x="1095829" y="2191658"/>
                </a:cubicBezTo>
                <a:cubicBezTo>
                  <a:pt x="490619" y="2191658"/>
                  <a:pt x="0" y="1701039"/>
                  <a:pt x="0" y="1095829"/>
                </a:cubicBezTo>
                <a:cubicBezTo>
                  <a:pt x="0" y="490619"/>
                  <a:pt x="490619" y="0"/>
                  <a:pt x="1095829"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8428443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483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C4473D73-1ACF-4E4F-AC85-0D4617F9EEA1}"/>
              </a:ext>
            </a:extLst>
          </p:cNvPr>
          <p:cNvSpPr>
            <a:spLocks noGrp="1"/>
          </p:cNvSpPr>
          <p:nvPr>
            <p:ph type="pic" sz="quarter" idx="152" hasCustomPrompt="1"/>
          </p:nvPr>
        </p:nvSpPr>
        <p:spPr>
          <a:xfrm>
            <a:off x="6180999" y="2033588"/>
            <a:ext cx="2496457" cy="3902755"/>
          </a:xfrm>
          <a:custGeom>
            <a:avLst/>
            <a:gdLst>
              <a:gd name="connsiteX0" fmla="*/ 0 w 2496457"/>
              <a:gd name="connsiteY0" fmla="*/ 0 h 3902755"/>
              <a:gd name="connsiteX1" fmla="*/ 2496457 w 2496457"/>
              <a:gd name="connsiteY1" fmla="*/ 0 h 3902755"/>
              <a:gd name="connsiteX2" fmla="*/ 2496457 w 2496457"/>
              <a:gd name="connsiteY2" fmla="*/ 3902755 h 3902755"/>
              <a:gd name="connsiteX3" fmla="*/ 0 w 2496457"/>
              <a:gd name="connsiteY3" fmla="*/ 3902755 h 3902755"/>
            </a:gdLst>
            <a:ahLst/>
            <a:cxnLst>
              <a:cxn ang="0">
                <a:pos x="connsiteX0" y="connsiteY0"/>
              </a:cxn>
              <a:cxn ang="0">
                <a:pos x="connsiteX1" y="connsiteY1"/>
              </a:cxn>
              <a:cxn ang="0">
                <a:pos x="connsiteX2" y="connsiteY2"/>
              </a:cxn>
              <a:cxn ang="0">
                <a:pos x="connsiteX3" y="connsiteY3"/>
              </a:cxn>
            </a:cxnLst>
            <a:rect l="l" t="t" r="r" b="b"/>
            <a:pathLst>
              <a:path w="2496457" h="3902755">
                <a:moveTo>
                  <a:pt x="0" y="0"/>
                </a:moveTo>
                <a:lnTo>
                  <a:pt x="2496457" y="0"/>
                </a:lnTo>
                <a:lnTo>
                  <a:pt x="2496457" y="3902755"/>
                </a:lnTo>
                <a:lnTo>
                  <a:pt x="0" y="3902755"/>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38DB0767-1611-451B-8F7C-293C706176CE}"/>
              </a:ext>
            </a:extLst>
          </p:cNvPr>
          <p:cNvSpPr>
            <a:spLocks noGrp="1"/>
          </p:cNvSpPr>
          <p:nvPr>
            <p:ph type="pic" sz="quarter" idx="151" hasCustomPrompt="1"/>
          </p:nvPr>
        </p:nvSpPr>
        <p:spPr>
          <a:xfrm>
            <a:off x="3553914" y="2033588"/>
            <a:ext cx="2496457" cy="3902755"/>
          </a:xfrm>
          <a:custGeom>
            <a:avLst/>
            <a:gdLst>
              <a:gd name="connsiteX0" fmla="*/ 0 w 2496457"/>
              <a:gd name="connsiteY0" fmla="*/ 0 h 3902755"/>
              <a:gd name="connsiteX1" fmla="*/ 2496457 w 2496457"/>
              <a:gd name="connsiteY1" fmla="*/ 0 h 3902755"/>
              <a:gd name="connsiteX2" fmla="*/ 2496457 w 2496457"/>
              <a:gd name="connsiteY2" fmla="*/ 3902755 h 3902755"/>
              <a:gd name="connsiteX3" fmla="*/ 0 w 2496457"/>
              <a:gd name="connsiteY3" fmla="*/ 3902755 h 3902755"/>
            </a:gdLst>
            <a:ahLst/>
            <a:cxnLst>
              <a:cxn ang="0">
                <a:pos x="connsiteX0" y="connsiteY0"/>
              </a:cxn>
              <a:cxn ang="0">
                <a:pos x="connsiteX1" y="connsiteY1"/>
              </a:cxn>
              <a:cxn ang="0">
                <a:pos x="connsiteX2" y="connsiteY2"/>
              </a:cxn>
              <a:cxn ang="0">
                <a:pos x="connsiteX3" y="connsiteY3"/>
              </a:cxn>
            </a:cxnLst>
            <a:rect l="l" t="t" r="r" b="b"/>
            <a:pathLst>
              <a:path w="2496457" h="3902755">
                <a:moveTo>
                  <a:pt x="0" y="0"/>
                </a:moveTo>
                <a:lnTo>
                  <a:pt x="2496457" y="0"/>
                </a:lnTo>
                <a:lnTo>
                  <a:pt x="2496457" y="3902755"/>
                </a:lnTo>
                <a:lnTo>
                  <a:pt x="0" y="390275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AC3F726C-24BC-438F-850E-A852361E1CC1}"/>
              </a:ext>
            </a:extLst>
          </p:cNvPr>
          <p:cNvSpPr>
            <a:spLocks noGrp="1"/>
          </p:cNvSpPr>
          <p:nvPr>
            <p:ph type="pic" sz="quarter" idx="150" hasCustomPrompt="1"/>
          </p:nvPr>
        </p:nvSpPr>
        <p:spPr>
          <a:xfrm>
            <a:off x="926827" y="2033587"/>
            <a:ext cx="2496457" cy="3902755"/>
          </a:xfrm>
          <a:custGeom>
            <a:avLst/>
            <a:gdLst>
              <a:gd name="connsiteX0" fmla="*/ 0 w 2496457"/>
              <a:gd name="connsiteY0" fmla="*/ 0 h 3902755"/>
              <a:gd name="connsiteX1" fmla="*/ 2496457 w 2496457"/>
              <a:gd name="connsiteY1" fmla="*/ 0 h 3902755"/>
              <a:gd name="connsiteX2" fmla="*/ 2496457 w 2496457"/>
              <a:gd name="connsiteY2" fmla="*/ 3902755 h 3902755"/>
              <a:gd name="connsiteX3" fmla="*/ 0 w 2496457"/>
              <a:gd name="connsiteY3" fmla="*/ 3902755 h 3902755"/>
            </a:gdLst>
            <a:ahLst/>
            <a:cxnLst>
              <a:cxn ang="0">
                <a:pos x="connsiteX0" y="connsiteY0"/>
              </a:cxn>
              <a:cxn ang="0">
                <a:pos x="connsiteX1" y="connsiteY1"/>
              </a:cxn>
              <a:cxn ang="0">
                <a:pos x="connsiteX2" y="connsiteY2"/>
              </a:cxn>
              <a:cxn ang="0">
                <a:pos x="connsiteX3" y="connsiteY3"/>
              </a:cxn>
            </a:cxnLst>
            <a:rect l="l" t="t" r="r" b="b"/>
            <a:pathLst>
              <a:path w="2496457" h="3902755">
                <a:moveTo>
                  <a:pt x="0" y="0"/>
                </a:moveTo>
                <a:lnTo>
                  <a:pt x="2496457" y="0"/>
                </a:lnTo>
                <a:lnTo>
                  <a:pt x="2496457" y="3902755"/>
                </a:lnTo>
                <a:lnTo>
                  <a:pt x="0" y="390275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6" name="Picture Placeholder 15">
            <a:extLst>
              <a:ext uri="{FF2B5EF4-FFF2-40B4-BE49-F238E27FC236}">
                <a16:creationId xmlns:a16="http://schemas.microsoft.com/office/drawing/2014/main" id="{82335339-CD1E-4E1C-85F7-43BDE0A254D6}"/>
              </a:ext>
            </a:extLst>
          </p:cNvPr>
          <p:cNvSpPr>
            <a:spLocks noGrp="1"/>
          </p:cNvSpPr>
          <p:nvPr>
            <p:ph type="pic" sz="quarter" idx="153" hasCustomPrompt="1"/>
          </p:nvPr>
        </p:nvSpPr>
        <p:spPr>
          <a:xfrm>
            <a:off x="8808085" y="2033587"/>
            <a:ext cx="2496457" cy="3902755"/>
          </a:xfrm>
          <a:custGeom>
            <a:avLst/>
            <a:gdLst>
              <a:gd name="connsiteX0" fmla="*/ 0 w 2496457"/>
              <a:gd name="connsiteY0" fmla="*/ 0 h 3902755"/>
              <a:gd name="connsiteX1" fmla="*/ 2496457 w 2496457"/>
              <a:gd name="connsiteY1" fmla="*/ 0 h 3902755"/>
              <a:gd name="connsiteX2" fmla="*/ 2496457 w 2496457"/>
              <a:gd name="connsiteY2" fmla="*/ 3902755 h 3902755"/>
              <a:gd name="connsiteX3" fmla="*/ 0 w 2496457"/>
              <a:gd name="connsiteY3" fmla="*/ 3902755 h 3902755"/>
            </a:gdLst>
            <a:ahLst/>
            <a:cxnLst>
              <a:cxn ang="0">
                <a:pos x="connsiteX0" y="connsiteY0"/>
              </a:cxn>
              <a:cxn ang="0">
                <a:pos x="connsiteX1" y="connsiteY1"/>
              </a:cxn>
              <a:cxn ang="0">
                <a:pos x="connsiteX2" y="connsiteY2"/>
              </a:cxn>
              <a:cxn ang="0">
                <a:pos x="connsiteX3" y="connsiteY3"/>
              </a:cxn>
            </a:cxnLst>
            <a:rect l="l" t="t" r="r" b="b"/>
            <a:pathLst>
              <a:path w="2496457" h="3902755">
                <a:moveTo>
                  <a:pt x="0" y="0"/>
                </a:moveTo>
                <a:lnTo>
                  <a:pt x="2496457" y="0"/>
                </a:lnTo>
                <a:lnTo>
                  <a:pt x="2496457" y="3902755"/>
                </a:lnTo>
                <a:lnTo>
                  <a:pt x="0" y="390275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6299800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484_Title Slide">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BDF57CFA-D884-410F-89A7-6E3E10D59261}"/>
              </a:ext>
            </a:extLst>
          </p:cNvPr>
          <p:cNvSpPr>
            <a:spLocks noGrp="1"/>
          </p:cNvSpPr>
          <p:nvPr>
            <p:ph type="pic" sz="quarter" idx="156" hasCustomPrompt="1"/>
          </p:nvPr>
        </p:nvSpPr>
        <p:spPr>
          <a:xfrm>
            <a:off x="6197602" y="4416652"/>
            <a:ext cx="5994399" cy="2441348"/>
          </a:xfrm>
          <a:custGeom>
            <a:avLst/>
            <a:gdLst>
              <a:gd name="connsiteX0" fmla="*/ 0 w 5994399"/>
              <a:gd name="connsiteY0" fmla="*/ 0 h 2441348"/>
              <a:gd name="connsiteX1" fmla="*/ 5994399 w 5994399"/>
              <a:gd name="connsiteY1" fmla="*/ 0 h 2441348"/>
              <a:gd name="connsiteX2" fmla="*/ 5994399 w 5994399"/>
              <a:gd name="connsiteY2" fmla="*/ 2441348 h 2441348"/>
              <a:gd name="connsiteX3" fmla="*/ 0 w 5994399"/>
              <a:gd name="connsiteY3" fmla="*/ 2441348 h 2441348"/>
            </a:gdLst>
            <a:ahLst/>
            <a:cxnLst>
              <a:cxn ang="0">
                <a:pos x="connsiteX0" y="connsiteY0"/>
              </a:cxn>
              <a:cxn ang="0">
                <a:pos x="connsiteX1" y="connsiteY1"/>
              </a:cxn>
              <a:cxn ang="0">
                <a:pos x="connsiteX2" y="connsiteY2"/>
              </a:cxn>
              <a:cxn ang="0">
                <a:pos x="connsiteX3" y="connsiteY3"/>
              </a:cxn>
            </a:cxnLst>
            <a:rect l="l" t="t" r="r" b="b"/>
            <a:pathLst>
              <a:path w="5994399" h="2441348">
                <a:moveTo>
                  <a:pt x="0" y="0"/>
                </a:moveTo>
                <a:lnTo>
                  <a:pt x="5994399" y="0"/>
                </a:lnTo>
                <a:lnTo>
                  <a:pt x="5994399" y="2441348"/>
                </a:lnTo>
                <a:lnTo>
                  <a:pt x="0" y="2441348"/>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0C99BD45-FA44-43B2-9156-07CC5C592FAA}"/>
              </a:ext>
            </a:extLst>
          </p:cNvPr>
          <p:cNvSpPr>
            <a:spLocks noGrp="1"/>
          </p:cNvSpPr>
          <p:nvPr>
            <p:ph type="pic" sz="quarter" idx="155" hasCustomPrompt="1"/>
          </p:nvPr>
        </p:nvSpPr>
        <p:spPr>
          <a:xfrm>
            <a:off x="0" y="4416652"/>
            <a:ext cx="6096000" cy="2441348"/>
          </a:xfrm>
          <a:custGeom>
            <a:avLst/>
            <a:gdLst>
              <a:gd name="connsiteX0" fmla="*/ 0 w 6096000"/>
              <a:gd name="connsiteY0" fmla="*/ 0 h 2441348"/>
              <a:gd name="connsiteX1" fmla="*/ 6096000 w 6096000"/>
              <a:gd name="connsiteY1" fmla="*/ 0 h 2441348"/>
              <a:gd name="connsiteX2" fmla="*/ 6096000 w 6096000"/>
              <a:gd name="connsiteY2" fmla="*/ 2441348 h 2441348"/>
              <a:gd name="connsiteX3" fmla="*/ 0 w 6096000"/>
              <a:gd name="connsiteY3" fmla="*/ 2441348 h 2441348"/>
            </a:gdLst>
            <a:ahLst/>
            <a:cxnLst>
              <a:cxn ang="0">
                <a:pos x="connsiteX0" y="connsiteY0"/>
              </a:cxn>
              <a:cxn ang="0">
                <a:pos x="connsiteX1" y="connsiteY1"/>
              </a:cxn>
              <a:cxn ang="0">
                <a:pos x="connsiteX2" y="connsiteY2"/>
              </a:cxn>
              <a:cxn ang="0">
                <a:pos x="connsiteX3" y="connsiteY3"/>
              </a:cxn>
            </a:cxnLst>
            <a:rect l="l" t="t" r="r" b="b"/>
            <a:pathLst>
              <a:path w="6096000" h="2441348">
                <a:moveTo>
                  <a:pt x="0" y="0"/>
                </a:moveTo>
                <a:lnTo>
                  <a:pt x="6096000" y="0"/>
                </a:lnTo>
                <a:lnTo>
                  <a:pt x="6096000" y="2441348"/>
                </a:lnTo>
                <a:lnTo>
                  <a:pt x="0" y="2441348"/>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7FBD0158-C563-4EBF-9FAA-89AC525A1775}"/>
              </a:ext>
            </a:extLst>
          </p:cNvPr>
          <p:cNvSpPr>
            <a:spLocks noGrp="1"/>
          </p:cNvSpPr>
          <p:nvPr>
            <p:ph type="pic" sz="quarter" idx="154" hasCustomPrompt="1"/>
          </p:nvPr>
        </p:nvSpPr>
        <p:spPr>
          <a:xfrm>
            <a:off x="0" y="1756456"/>
            <a:ext cx="6096000" cy="2554514"/>
          </a:xfrm>
          <a:custGeom>
            <a:avLst/>
            <a:gdLst>
              <a:gd name="connsiteX0" fmla="*/ 0 w 6096000"/>
              <a:gd name="connsiteY0" fmla="*/ 0 h 2554514"/>
              <a:gd name="connsiteX1" fmla="*/ 6096000 w 6096000"/>
              <a:gd name="connsiteY1" fmla="*/ 0 h 2554514"/>
              <a:gd name="connsiteX2" fmla="*/ 6096000 w 6096000"/>
              <a:gd name="connsiteY2" fmla="*/ 2554514 h 2554514"/>
              <a:gd name="connsiteX3" fmla="*/ 0 w 6096000"/>
              <a:gd name="connsiteY3" fmla="*/ 2554514 h 2554514"/>
            </a:gdLst>
            <a:ahLst/>
            <a:cxnLst>
              <a:cxn ang="0">
                <a:pos x="connsiteX0" y="connsiteY0"/>
              </a:cxn>
              <a:cxn ang="0">
                <a:pos x="connsiteX1" y="connsiteY1"/>
              </a:cxn>
              <a:cxn ang="0">
                <a:pos x="connsiteX2" y="connsiteY2"/>
              </a:cxn>
              <a:cxn ang="0">
                <a:pos x="connsiteX3" y="connsiteY3"/>
              </a:cxn>
            </a:cxnLst>
            <a:rect l="l" t="t" r="r" b="b"/>
            <a:pathLst>
              <a:path w="6096000" h="2554514">
                <a:moveTo>
                  <a:pt x="0" y="0"/>
                </a:moveTo>
                <a:lnTo>
                  <a:pt x="6096000" y="0"/>
                </a:lnTo>
                <a:lnTo>
                  <a:pt x="6096000" y="2554514"/>
                </a:lnTo>
                <a:lnTo>
                  <a:pt x="0" y="2554514"/>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FA98D597-142D-4228-BD52-4E4C1A50BFE1}"/>
              </a:ext>
            </a:extLst>
          </p:cNvPr>
          <p:cNvSpPr>
            <a:spLocks noGrp="1"/>
          </p:cNvSpPr>
          <p:nvPr>
            <p:ph type="pic" sz="quarter" idx="153" hasCustomPrompt="1"/>
          </p:nvPr>
        </p:nvSpPr>
        <p:spPr>
          <a:xfrm>
            <a:off x="6197601" y="1756456"/>
            <a:ext cx="5994399" cy="2554514"/>
          </a:xfrm>
          <a:custGeom>
            <a:avLst/>
            <a:gdLst>
              <a:gd name="connsiteX0" fmla="*/ 0 w 5994399"/>
              <a:gd name="connsiteY0" fmla="*/ 0 h 2554514"/>
              <a:gd name="connsiteX1" fmla="*/ 5994399 w 5994399"/>
              <a:gd name="connsiteY1" fmla="*/ 0 h 2554514"/>
              <a:gd name="connsiteX2" fmla="*/ 5994399 w 5994399"/>
              <a:gd name="connsiteY2" fmla="*/ 2554514 h 2554514"/>
              <a:gd name="connsiteX3" fmla="*/ 0 w 5994399"/>
              <a:gd name="connsiteY3" fmla="*/ 2554514 h 2554514"/>
            </a:gdLst>
            <a:ahLst/>
            <a:cxnLst>
              <a:cxn ang="0">
                <a:pos x="connsiteX0" y="connsiteY0"/>
              </a:cxn>
              <a:cxn ang="0">
                <a:pos x="connsiteX1" y="connsiteY1"/>
              </a:cxn>
              <a:cxn ang="0">
                <a:pos x="connsiteX2" y="connsiteY2"/>
              </a:cxn>
              <a:cxn ang="0">
                <a:pos x="connsiteX3" y="connsiteY3"/>
              </a:cxn>
            </a:cxnLst>
            <a:rect l="l" t="t" r="r" b="b"/>
            <a:pathLst>
              <a:path w="5994399" h="2554514">
                <a:moveTo>
                  <a:pt x="0" y="0"/>
                </a:moveTo>
                <a:lnTo>
                  <a:pt x="5994399" y="0"/>
                </a:lnTo>
                <a:lnTo>
                  <a:pt x="5994399" y="2554514"/>
                </a:lnTo>
                <a:lnTo>
                  <a:pt x="0" y="255451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3801392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485_Title Slide">
    <p:spTree>
      <p:nvGrpSpPr>
        <p:cNvPr id="1" name=""/>
        <p:cNvGrpSpPr/>
        <p:nvPr/>
      </p:nvGrpSpPr>
      <p:grpSpPr>
        <a:xfrm>
          <a:off x="0" y="0"/>
          <a:ext cx="0" cy="0"/>
          <a:chOff x="0" y="0"/>
          <a:chExt cx="0" cy="0"/>
        </a:xfrm>
      </p:grpSpPr>
      <p:sp>
        <p:nvSpPr>
          <p:cNvPr id="22" name="Picture Placeholder 21">
            <a:extLst>
              <a:ext uri="{FF2B5EF4-FFF2-40B4-BE49-F238E27FC236}">
                <a16:creationId xmlns:a16="http://schemas.microsoft.com/office/drawing/2014/main" id="{4B77DA76-244C-40C1-B4D9-FD64A1505A94}"/>
              </a:ext>
            </a:extLst>
          </p:cNvPr>
          <p:cNvSpPr>
            <a:spLocks noGrp="1"/>
          </p:cNvSpPr>
          <p:nvPr>
            <p:ph type="pic" sz="quarter" idx="157" hasCustomPrompt="1"/>
          </p:nvPr>
        </p:nvSpPr>
        <p:spPr>
          <a:xfrm>
            <a:off x="4125669" y="4416909"/>
            <a:ext cx="3940662" cy="2441091"/>
          </a:xfrm>
          <a:custGeom>
            <a:avLst/>
            <a:gdLst>
              <a:gd name="connsiteX0" fmla="*/ 0 w 3940662"/>
              <a:gd name="connsiteY0" fmla="*/ 0 h 2441091"/>
              <a:gd name="connsiteX1" fmla="*/ 3940662 w 3940662"/>
              <a:gd name="connsiteY1" fmla="*/ 0 h 2441091"/>
              <a:gd name="connsiteX2" fmla="*/ 3940662 w 3940662"/>
              <a:gd name="connsiteY2" fmla="*/ 2441091 h 2441091"/>
              <a:gd name="connsiteX3" fmla="*/ 0 w 3940662"/>
              <a:gd name="connsiteY3" fmla="*/ 2441091 h 2441091"/>
            </a:gdLst>
            <a:ahLst/>
            <a:cxnLst>
              <a:cxn ang="0">
                <a:pos x="connsiteX0" y="connsiteY0"/>
              </a:cxn>
              <a:cxn ang="0">
                <a:pos x="connsiteX1" y="connsiteY1"/>
              </a:cxn>
              <a:cxn ang="0">
                <a:pos x="connsiteX2" y="connsiteY2"/>
              </a:cxn>
              <a:cxn ang="0">
                <a:pos x="connsiteX3" y="connsiteY3"/>
              </a:cxn>
            </a:cxnLst>
            <a:rect l="l" t="t" r="r" b="b"/>
            <a:pathLst>
              <a:path w="3940662" h="2441091">
                <a:moveTo>
                  <a:pt x="0" y="0"/>
                </a:moveTo>
                <a:lnTo>
                  <a:pt x="3940662" y="0"/>
                </a:lnTo>
                <a:lnTo>
                  <a:pt x="3940662" y="2441091"/>
                </a:lnTo>
                <a:lnTo>
                  <a:pt x="0" y="2441091"/>
                </a:lnTo>
                <a:close/>
              </a:path>
            </a:pathLst>
          </a:custGeom>
        </p:spPr>
        <p:txBody>
          <a:bodyPr wrap="square">
            <a:noAutofit/>
          </a:bodyPr>
          <a:lstStyle>
            <a:lvl1pPr>
              <a:defRPr sz="1200"/>
            </a:lvl1pPr>
          </a:lstStyle>
          <a:p>
            <a:r>
              <a:rPr lang="en-US" dirty="0"/>
              <a:t>Picture</a:t>
            </a:r>
          </a:p>
        </p:txBody>
      </p:sp>
      <p:sp>
        <p:nvSpPr>
          <p:cNvPr id="24" name="Picture Placeholder 23">
            <a:extLst>
              <a:ext uri="{FF2B5EF4-FFF2-40B4-BE49-F238E27FC236}">
                <a16:creationId xmlns:a16="http://schemas.microsoft.com/office/drawing/2014/main" id="{88424332-93FF-4182-9E3A-650F0F48B2E5}"/>
              </a:ext>
            </a:extLst>
          </p:cNvPr>
          <p:cNvSpPr>
            <a:spLocks noGrp="1"/>
          </p:cNvSpPr>
          <p:nvPr>
            <p:ph type="pic" sz="quarter" idx="158" hasCustomPrompt="1"/>
          </p:nvPr>
        </p:nvSpPr>
        <p:spPr>
          <a:xfrm>
            <a:off x="8251338" y="4416909"/>
            <a:ext cx="3940662" cy="2441091"/>
          </a:xfrm>
          <a:custGeom>
            <a:avLst/>
            <a:gdLst>
              <a:gd name="connsiteX0" fmla="*/ 0 w 3940662"/>
              <a:gd name="connsiteY0" fmla="*/ 0 h 2441091"/>
              <a:gd name="connsiteX1" fmla="*/ 3940662 w 3940662"/>
              <a:gd name="connsiteY1" fmla="*/ 0 h 2441091"/>
              <a:gd name="connsiteX2" fmla="*/ 3940662 w 3940662"/>
              <a:gd name="connsiteY2" fmla="*/ 2441091 h 2441091"/>
              <a:gd name="connsiteX3" fmla="*/ 0 w 3940662"/>
              <a:gd name="connsiteY3" fmla="*/ 2441091 h 2441091"/>
            </a:gdLst>
            <a:ahLst/>
            <a:cxnLst>
              <a:cxn ang="0">
                <a:pos x="connsiteX0" y="connsiteY0"/>
              </a:cxn>
              <a:cxn ang="0">
                <a:pos x="connsiteX1" y="connsiteY1"/>
              </a:cxn>
              <a:cxn ang="0">
                <a:pos x="connsiteX2" y="connsiteY2"/>
              </a:cxn>
              <a:cxn ang="0">
                <a:pos x="connsiteX3" y="connsiteY3"/>
              </a:cxn>
            </a:cxnLst>
            <a:rect l="l" t="t" r="r" b="b"/>
            <a:pathLst>
              <a:path w="3940662" h="2441091">
                <a:moveTo>
                  <a:pt x="0" y="0"/>
                </a:moveTo>
                <a:lnTo>
                  <a:pt x="3940662" y="0"/>
                </a:lnTo>
                <a:lnTo>
                  <a:pt x="3940662" y="2441091"/>
                </a:lnTo>
                <a:lnTo>
                  <a:pt x="0" y="2441091"/>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25229CA6-CED8-46DE-9C2E-FFA30181B129}"/>
              </a:ext>
            </a:extLst>
          </p:cNvPr>
          <p:cNvSpPr>
            <a:spLocks noGrp="1"/>
          </p:cNvSpPr>
          <p:nvPr>
            <p:ph type="pic" sz="quarter" idx="155" hasCustomPrompt="1"/>
          </p:nvPr>
        </p:nvSpPr>
        <p:spPr>
          <a:xfrm>
            <a:off x="0" y="4416910"/>
            <a:ext cx="3940662" cy="2441091"/>
          </a:xfrm>
          <a:custGeom>
            <a:avLst/>
            <a:gdLst>
              <a:gd name="connsiteX0" fmla="*/ 0 w 3940662"/>
              <a:gd name="connsiteY0" fmla="*/ 0 h 2441091"/>
              <a:gd name="connsiteX1" fmla="*/ 3940662 w 3940662"/>
              <a:gd name="connsiteY1" fmla="*/ 0 h 2441091"/>
              <a:gd name="connsiteX2" fmla="*/ 3940662 w 3940662"/>
              <a:gd name="connsiteY2" fmla="*/ 2441091 h 2441091"/>
              <a:gd name="connsiteX3" fmla="*/ 0 w 3940662"/>
              <a:gd name="connsiteY3" fmla="*/ 2441091 h 2441091"/>
            </a:gdLst>
            <a:ahLst/>
            <a:cxnLst>
              <a:cxn ang="0">
                <a:pos x="connsiteX0" y="connsiteY0"/>
              </a:cxn>
              <a:cxn ang="0">
                <a:pos x="connsiteX1" y="connsiteY1"/>
              </a:cxn>
              <a:cxn ang="0">
                <a:pos x="connsiteX2" y="connsiteY2"/>
              </a:cxn>
              <a:cxn ang="0">
                <a:pos x="connsiteX3" y="connsiteY3"/>
              </a:cxn>
            </a:cxnLst>
            <a:rect l="l" t="t" r="r" b="b"/>
            <a:pathLst>
              <a:path w="3940662" h="2441091">
                <a:moveTo>
                  <a:pt x="0" y="0"/>
                </a:moveTo>
                <a:lnTo>
                  <a:pt x="3940662" y="0"/>
                </a:lnTo>
                <a:lnTo>
                  <a:pt x="3940662" y="2441091"/>
                </a:lnTo>
                <a:lnTo>
                  <a:pt x="0" y="2441091"/>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3D9F4DD8-33F3-4F60-8A06-19B4CB6175D5}"/>
              </a:ext>
            </a:extLst>
          </p:cNvPr>
          <p:cNvSpPr>
            <a:spLocks noGrp="1"/>
          </p:cNvSpPr>
          <p:nvPr>
            <p:ph type="pic" sz="quarter" idx="156" hasCustomPrompt="1"/>
          </p:nvPr>
        </p:nvSpPr>
        <p:spPr>
          <a:xfrm>
            <a:off x="8251338" y="1814513"/>
            <a:ext cx="3940662" cy="2414587"/>
          </a:xfrm>
          <a:custGeom>
            <a:avLst/>
            <a:gdLst>
              <a:gd name="connsiteX0" fmla="*/ 0 w 3940662"/>
              <a:gd name="connsiteY0" fmla="*/ 0 h 2414587"/>
              <a:gd name="connsiteX1" fmla="*/ 3940662 w 3940662"/>
              <a:gd name="connsiteY1" fmla="*/ 0 h 2414587"/>
              <a:gd name="connsiteX2" fmla="*/ 3940662 w 3940662"/>
              <a:gd name="connsiteY2" fmla="*/ 2414587 h 2414587"/>
              <a:gd name="connsiteX3" fmla="*/ 0 w 3940662"/>
              <a:gd name="connsiteY3" fmla="*/ 2414587 h 2414587"/>
            </a:gdLst>
            <a:ahLst/>
            <a:cxnLst>
              <a:cxn ang="0">
                <a:pos x="connsiteX0" y="connsiteY0"/>
              </a:cxn>
              <a:cxn ang="0">
                <a:pos x="connsiteX1" y="connsiteY1"/>
              </a:cxn>
              <a:cxn ang="0">
                <a:pos x="connsiteX2" y="connsiteY2"/>
              </a:cxn>
              <a:cxn ang="0">
                <a:pos x="connsiteX3" y="connsiteY3"/>
              </a:cxn>
            </a:cxnLst>
            <a:rect l="l" t="t" r="r" b="b"/>
            <a:pathLst>
              <a:path w="3940662" h="2414587">
                <a:moveTo>
                  <a:pt x="0" y="0"/>
                </a:moveTo>
                <a:lnTo>
                  <a:pt x="3940662" y="0"/>
                </a:lnTo>
                <a:lnTo>
                  <a:pt x="3940662" y="2414587"/>
                </a:lnTo>
                <a:lnTo>
                  <a:pt x="0" y="2414587"/>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88019D1B-220D-4DFB-B840-6AE71B08F9AC}"/>
              </a:ext>
            </a:extLst>
          </p:cNvPr>
          <p:cNvSpPr>
            <a:spLocks noGrp="1"/>
          </p:cNvSpPr>
          <p:nvPr>
            <p:ph type="pic" sz="quarter" idx="154" hasCustomPrompt="1"/>
          </p:nvPr>
        </p:nvSpPr>
        <p:spPr>
          <a:xfrm>
            <a:off x="0" y="1814513"/>
            <a:ext cx="3940662" cy="2414587"/>
          </a:xfrm>
          <a:custGeom>
            <a:avLst/>
            <a:gdLst>
              <a:gd name="connsiteX0" fmla="*/ 0 w 3940662"/>
              <a:gd name="connsiteY0" fmla="*/ 0 h 2414587"/>
              <a:gd name="connsiteX1" fmla="*/ 3940662 w 3940662"/>
              <a:gd name="connsiteY1" fmla="*/ 0 h 2414587"/>
              <a:gd name="connsiteX2" fmla="*/ 3940662 w 3940662"/>
              <a:gd name="connsiteY2" fmla="*/ 2414587 h 2414587"/>
              <a:gd name="connsiteX3" fmla="*/ 0 w 3940662"/>
              <a:gd name="connsiteY3" fmla="*/ 2414587 h 2414587"/>
            </a:gdLst>
            <a:ahLst/>
            <a:cxnLst>
              <a:cxn ang="0">
                <a:pos x="connsiteX0" y="connsiteY0"/>
              </a:cxn>
              <a:cxn ang="0">
                <a:pos x="connsiteX1" y="connsiteY1"/>
              </a:cxn>
              <a:cxn ang="0">
                <a:pos x="connsiteX2" y="connsiteY2"/>
              </a:cxn>
              <a:cxn ang="0">
                <a:pos x="connsiteX3" y="connsiteY3"/>
              </a:cxn>
            </a:cxnLst>
            <a:rect l="l" t="t" r="r" b="b"/>
            <a:pathLst>
              <a:path w="3940662" h="2414587">
                <a:moveTo>
                  <a:pt x="0" y="0"/>
                </a:moveTo>
                <a:lnTo>
                  <a:pt x="3940662" y="0"/>
                </a:lnTo>
                <a:lnTo>
                  <a:pt x="3940662" y="2414587"/>
                </a:lnTo>
                <a:lnTo>
                  <a:pt x="0" y="2414587"/>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67148787-145C-42ED-BCB4-6DA33318FAA3}"/>
              </a:ext>
            </a:extLst>
          </p:cNvPr>
          <p:cNvSpPr>
            <a:spLocks noGrp="1"/>
          </p:cNvSpPr>
          <p:nvPr>
            <p:ph type="pic" sz="quarter" idx="153" hasCustomPrompt="1"/>
          </p:nvPr>
        </p:nvSpPr>
        <p:spPr>
          <a:xfrm>
            <a:off x="4125669" y="1814512"/>
            <a:ext cx="3940662" cy="2414587"/>
          </a:xfrm>
          <a:custGeom>
            <a:avLst/>
            <a:gdLst>
              <a:gd name="connsiteX0" fmla="*/ 0 w 3940662"/>
              <a:gd name="connsiteY0" fmla="*/ 0 h 2414587"/>
              <a:gd name="connsiteX1" fmla="*/ 3940662 w 3940662"/>
              <a:gd name="connsiteY1" fmla="*/ 0 h 2414587"/>
              <a:gd name="connsiteX2" fmla="*/ 3940662 w 3940662"/>
              <a:gd name="connsiteY2" fmla="*/ 2414587 h 2414587"/>
              <a:gd name="connsiteX3" fmla="*/ 0 w 3940662"/>
              <a:gd name="connsiteY3" fmla="*/ 2414587 h 2414587"/>
            </a:gdLst>
            <a:ahLst/>
            <a:cxnLst>
              <a:cxn ang="0">
                <a:pos x="connsiteX0" y="connsiteY0"/>
              </a:cxn>
              <a:cxn ang="0">
                <a:pos x="connsiteX1" y="connsiteY1"/>
              </a:cxn>
              <a:cxn ang="0">
                <a:pos x="connsiteX2" y="connsiteY2"/>
              </a:cxn>
              <a:cxn ang="0">
                <a:pos x="connsiteX3" y="connsiteY3"/>
              </a:cxn>
            </a:cxnLst>
            <a:rect l="l" t="t" r="r" b="b"/>
            <a:pathLst>
              <a:path w="3940662" h="2414587">
                <a:moveTo>
                  <a:pt x="0" y="0"/>
                </a:moveTo>
                <a:lnTo>
                  <a:pt x="3940662" y="0"/>
                </a:lnTo>
                <a:lnTo>
                  <a:pt x="3940662" y="2414587"/>
                </a:lnTo>
                <a:lnTo>
                  <a:pt x="0" y="241458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804270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486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770DBF93-A003-497D-8849-55BD13DDF82C}"/>
              </a:ext>
            </a:extLst>
          </p:cNvPr>
          <p:cNvSpPr>
            <a:spLocks noGrp="1"/>
          </p:cNvSpPr>
          <p:nvPr>
            <p:ph type="pic" sz="quarter" idx="156" hasCustomPrompt="1"/>
          </p:nvPr>
        </p:nvSpPr>
        <p:spPr>
          <a:xfrm>
            <a:off x="8783111" y="2033588"/>
            <a:ext cx="2340715" cy="1902307"/>
          </a:xfrm>
          <a:custGeom>
            <a:avLst/>
            <a:gdLst>
              <a:gd name="connsiteX0" fmla="*/ 0 w 2340715"/>
              <a:gd name="connsiteY0" fmla="*/ 0 h 1902307"/>
              <a:gd name="connsiteX1" fmla="*/ 2340715 w 2340715"/>
              <a:gd name="connsiteY1" fmla="*/ 0 h 1902307"/>
              <a:gd name="connsiteX2" fmla="*/ 2340715 w 2340715"/>
              <a:gd name="connsiteY2" fmla="*/ 1902307 h 1902307"/>
              <a:gd name="connsiteX3" fmla="*/ 0 w 2340715"/>
              <a:gd name="connsiteY3" fmla="*/ 1902307 h 1902307"/>
            </a:gdLst>
            <a:ahLst/>
            <a:cxnLst>
              <a:cxn ang="0">
                <a:pos x="connsiteX0" y="connsiteY0"/>
              </a:cxn>
              <a:cxn ang="0">
                <a:pos x="connsiteX1" y="connsiteY1"/>
              </a:cxn>
              <a:cxn ang="0">
                <a:pos x="connsiteX2" y="connsiteY2"/>
              </a:cxn>
              <a:cxn ang="0">
                <a:pos x="connsiteX3" y="connsiteY3"/>
              </a:cxn>
            </a:cxnLst>
            <a:rect l="l" t="t" r="r" b="b"/>
            <a:pathLst>
              <a:path w="2340715" h="1902307">
                <a:moveTo>
                  <a:pt x="0" y="0"/>
                </a:moveTo>
                <a:lnTo>
                  <a:pt x="2340715" y="0"/>
                </a:lnTo>
                <a:lnTo>
                  <a:pt x="2340715" y="1902307"/>
                </a:lnTo>
                <a:lnTo>
                  <a:pt x="0" y="1902307"/>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9B139187-9280-4F91-870E-057C23E41806}"/>
              </a:ext>
            </a:extLst>
          </p:cNvPr>
          <p:cNvSpPr>
            <a:spLocks noGrp="1"/>
          </p:cNvSpPr>
          <p:nvPr>
            <p:ph type="pic" sz="quarter" idx="154" hasCustomPrompt="1"/>
          </p:nvPr>
        </p:nvSpPr>
        <p:spPr>
          <a:xfrm>
            <a:off x="1068175" y="2033588"/>
            <a:ext cx="2340715" cy="1902307"/>
          </a:xfrm>
          <a:custGeom>
            <a:avLst/>
            <a:gdLst>
              <a:gd name="connsiteX0" fmla="*/ 0 w 2340715"/>
              <a:gd name="connsiteY0" fmla="*/ 0 h 1902307"/>
              <a:gd name="connsiteX1" fmla="*/ 2340715 w 2340715"/>
              <a:gd name="connsiteY1" fmla="*/ 0 h 1902307"/>
              <a:gd name="connsiteX2" fmla="*/ 2340715 w 2340715"/>
              <a:gd name="connsiteY2" fmla="*/ 1902307 h 1902307"/>
              <a:gd name="connsiteX3" fmla="*/ 0 w 2340715"/>
              <a:gd name="connsiteY3" fmla="*/ 1902307 h 1902307"/>
            </a:gdLst>
            <a:ahLst/>
            <a:cxnLst>
              <a:cxn ang="0">
                <a:pos x="connsiteX0" y="connsiteY0"/>
              </a:cxn>
              <a:cxn ang="0">
                <a:pos x="connsiteX1" y="connsiteY1"/>
              </a:cxn>
              <a:cxn ang="0">
                <a:pos x="connsiteX2" y="connsiteY2"/>
              </a:cxn>
              <a:cxn ang="0">
                <a:pos x="connsiteX3" y="connsiteY3"/>
              </a:cxn>
            </a:cxnLst>
            <a:rect l="l" t="t" r="r" b="b"/>
            <a:pathLst>
              <a:path w="2340715" h="1902307">
                <a:moveTo>
                  <a:pt x="0" y="0"/>
                </a:moveTo>
                <a:lnTo>
                  <a:pt x="2340715" y="0"/>
                </a:lnTo>
                <a:lnTo>
                  <a:pt x="2340715" y="1902307"/>
                </a:lnTo>
                <a:lnTo>
                  <a:pt x="0" y="1902307"/>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0BCD2B67-7B75-4EF4-8B73-EE74707F7AC7}"/>
              </a:ext>
            </a:extLst>
          </p:cNvPr>
          <p:cNvSpPr>
            <a:spLocks noGrp="1"/>
          </p:cNvSpPr>
          <p:nvPr>
            <p:ph type="pic" sz="quarter" idx="153" hasCustomPrompt="1"/>
          </p:nvPr>
        </p:nvSpPr>
        <p:spPr>
          <a:xfrm>
            <a:off x="4925644" y="2033588"/>
            <a:ext cx="2340715" cy="1902307"/>
          </a:xfrm>
          <a:custGeom>
            <a:avLst/>
            <a:gdLst>
              <a:gd name="connsiteX0" fmla="*/ 0 w 2340715"/>
              <a:gd name="connsiteY0" fmla="*/ 0 h 1902307"/>
              <a:gd name="connsiteX1" fmla="*/ 2340715 w 2340715"/>
              <a:gd name="connsiteY1" fmla="*/ 0 h 1902307"/>
              <a:gd name="connsiteX2" fmla="*/ 2340715 w 2340715"/>
              <a:gd name="connsiteY2" fmla="*/ 1902307 h 1902307"/>
              <a:gd name="connsiteX3" fmla="*/ 0 w 2340715"/>
              <a:gd name="connsiteY3" fmla="*/ 1902307 h 1902307"/>
            </a:gdLst>
            <a:ahLst/>
            <a:cxnLst>
              <a:cxn ang="0">
                <a:pos x="connsiteX0" y="connsiteY0"/>
              </a:cxn>
              <a:cxn ang="0">
                <a:pos x="connsiteX1" y="connsiteY1"/>
              </a:cxn>
              <a:cxn ang="0">
                <a:pos x="connsiteX2" y="connsiteY2"/>
              </a:cxn>
              <a:cxn ang="0">
                <a:pos x="connsiteX3" y="connsiteY3"/>
              </a:cxn>
            </a:cxnLst>
            <a:rect l="l" t="t" r="r" b="b"/>
            <a:pathLst>
              <a:path w="2340715" h="1902307">
                <a:moveTo>
                  <a:pt x="0" y="0"/>
                </a:moveTo>
                <a:lnTo>
                  <a:pt x="2340715" y="0"/>
                </a:lnTo>
                <a:lnTo>
                  <a:pt x="2340715" y="1902307"/>
                </a:lnTo>
                <a:lnTo>
                  <a:pt x="0" y="190230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615568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487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58DCDE8C-9371-4BA5-BF05-5D37C8981D1B}"/>
              </a:ext>
            </a:extLst>
          </p:cNvPr>
          <p:cNvSpPr>
            <a:spLocks noGrp="1"/>
          </p:cNvSpPr>
          <p:nvPr>
            <p:ph type="pic" sz="quarter" idx="156" hasCustomPrompt="1"/>
          </p:nvPr>
        </p:nvSpPr>
        <p:spPr>
          <a:xfrm>
            <a:off x="8886138" y="1947496"/>
            <a:ext cx="1877098" cy="2177434"/>
          </a:xfrm>
          <a:custGeom>
            <a:avLst/>
            <a:gdLst>
              <a:gd name="connsiteX0" fmla="*/ 938549 w 1877098"/>
              <a:gd name="connsiteY0" fmla="*/ 0 h 2177434"/>
              <a:gd name="connsiteX1" fmla="*/ 1877098 w 1877098"/>
              <a:gd name="connsiteY1" fmla="*/ 469275 h 2177434"/>
              <a:gd name="connsiteX2" fmla="*/ 1877098 w 1877098"/>
              <a:gd name="connsiteY2" fmla="*/ 1708160 h 2177434"/>
              <a:gd name="connsiteX3" fmla="*/ 938549 w 1877098"/>
              <a:gd name="connsiteY3" fmla="*/ 2177434 h 2177434"/>
              <a:gd name="connsiteX4" fmla="*/ 0 w 1877098"/>
              <a:gd name="connsiteY4" fmla="*/ 1708160 h 2177434"/>
              <a:gd name="connsiteX5" fmla="*/ 0 w 1877098"/>
              <a:gd name="connsiteY5" fmla="*/ 469275 h 21774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877098" h="2177434">
                <a:moveTo>
                  <a:pt x="938549" y="0"/>
                </a:moveTo>
                <a:lnTo>
                  <a:pt x="1877098" y="469275"/>
                </a:lnTo>
                <a:lnTo>
                  <a:pt x="1877098" y="1708160"/>
                </a:lnTo>
                <a:lnTo>
                  <a:pt x="938549" y="2177434"/>
                </a:lnTo>
                <a:lnTo>
                  <a:pt x="0" y="1708160"/>
                </a:lnTo>
                <a:lnTo>
                  <a:pt x="0" y="469275"/>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686323A2-E992-49EC-8E6A-100677C35838}"/>
              </a:ext>
            </a:extLst>
          </p:cNvPr>
          <p:cNvSpPr>
            <a:spLocks noGrp="1"/>
          </p:cNvSpPr>
          <p:nvPr>
            <p:ph type="pic" sz="quarter" idx="154" hasCustomPrompt="1"/>
          </p:nvPr>
        </p:nvSpPr>
        <p:spPr>
          <a:xfrm>
            <a:off x="1484611" y="1947496"/>
            <a:ext cx="1877098" cy="2177434"/>
          </a:xfrm>
          <a:custGeom>
            <a:avLst/>
            <a:gdLst>
              <a:gd name="connsiteX0" fmla="*/ 938549 w 1877098"/>
              <a:gd name="connsiteY0" fmla="*/ 0 h 2177434"/>
              <a:gd name="connsiteX1" fmla="*/ 1877098 w 1877098"/>
              <a:gd name="connsiteY1" fmla="*/ 469275 h 2177434"/>
              <a:gd name="connsiteX2" fmla="*/ 1877098 w 1877098"/>
              <a:gd name="connsiteY2" fmla="*/ 1708160 h 2177434"/>
              <a:gd name="connsiteX3" fmla="*/ 938549 w 1877098"/>
              <a:gd name="connsiteY3" fmla="*/ 2177434 h 2177434"/>
              <a:gd name="connsiteX4" fmla="*/ 0 w 1877098"/>
              <a:gd name="connsiteY4" fmla="*/ 1708160 h 2177434"/>
              <a:gd name="connsiteX5" fmla="*/ 0 w 1877098"/>
              <a:gd name="connsiteY5" fmla="*/ 469275 h 21774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877098" h="2177434">
                <a:moveTo>
                  <a:pt x="938549" y="0"/>
                </a:moveTo>
                <a:lnTo>
                  <a:pt x="1877098" y="469275"/>
                </a:lnTo>
                <a:lnTo>
                  <a:pt x="1877098" y="1708160"/>
                </a:lnTo>
                <a:lnTo>
                  <a:pt x="938549" y="2177434"/>
                </a:lnTo>
                <a:lnTo>
                  <a:pt x="0" y="1708160"/>
                </a:lnTo>
                <a:lnTo>
                  <a:pt x="0" y="46927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FFFC0C6C-4F5F-4878-BBCD-0BD84BA0C12F}"/>
              </a:ext>
            </a:extLst>
          </p:cNvPr>
          <p:cNvSpPr>
            <a:spLocks noGrp="1"/>
          </p:cNvSpPr>
          <p:nvPr>
            <p:ph type="pic" sz="quarter" idx="153" hasCustomPrompt="1"/>
          </p:nvPr>
        </p:nvSpPr>
        <p:spPr>
          <a:xfrm>
            <a:off x="5157451" y="1947496"/>
            <a:ext cx="1877098" cy="2177434"/>
          </a:xfrm>
          <a:custGeom>
            <a:avLst/>
            <a:gdLst>
              <a:gd name="connsiteX0" fmla="*/ 938549 w 1877098"/>
              <a:gd name="connsiteY0" fmla="*/ 0 h 2177434"/>
              <a:gd name="connsiteX1" fmla="*/ 1877098 w 1877098"/>
              <a:gd name="connsiteY1" fmla="*/ 469275 h 2177434"/>
              <a:gd name="connsiteX2" fmla="*/ 1877098 w 1877098"/>
              <a:gd name="connsiteY2" fmla="*/ 1708160 h 2177434"/>
              <a:gd name="connsiteX3" fmla="*/ 938549 w 1877098"/>
              <a:gd name="connsiteY3" fmla="*/ 2177434 h 2177434"/>
              <a:gd name="connsiteX4" fmla="*/ 0 w 1877098"/>
              <a:gd name="connsiteY4" fmla="*/ 1708160 h 2177434"/>
              <a:gd name="connsiteX5" fmla="*/ 0 w 1877098"/>
              <a:gd name="connsiteY5" fmla="*/ 469275 h 21774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877098" h="2177434">
                <a:moveTo>
                  <a:pt x="938549" y="0"/>
                </a:moveTo>
                <a:lnTo>
                  <a:pt x="1877098" y="469275"/>
                </a:lnTo>
                <a:lnTo>
                  <a:pt x="1877098" y="1708160"/>
                </a:lnTo>
                <a:lnTo>
                  <a:pt x="938549" y="2177434"/>
                </a:lnTo>
                <a:lnTo>
                  <a:pt x="0" y="1708160"/>
                </a:lnTo>
                <a:lnTo>
                  <a:pt x="0" y="46927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14209695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488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62CCBEF3-53AB-43F2-B9C1-6C310FC960DC}"/>
              </a:ext>
            </a:extLst>
          </p:cNvPr>
          <p:cNvSpPr>
            <a:spLocks noGrp="1"/>
          </p:cNvSpPr>
          <p:nvPr>
            <p:ph type="pic" sz="quarter" idx="156" hasCustomPrompt="1"/>
          </p:nvPr>
        </p:nvSpPr>
        <p:spPr>
          <a:xfrm>
            <a:off x="0" y="4638261"/>
            <a:ext cx="12192000" cy="2219739"/>
          </a:xfrm>
          <a:custGeom>
            <a:avLst/>
            <a:gdLst>
              <a:gd name="connsiteX0" fmla="*/ 0 w 12192000"/>
              <a:gd name="connsiteY0" fmla="*/ 0 h 2219739"/>
              <a:gd name="connsiteX1" fmla="*/ 12192000 w 12192000"/>
              <a:gd name="connsiteY1" fmla="*/ 0 h 2219739"/>
              <a:gd name="connsiteX2" fmla="*/ 12192000 w 12192000"/>
              <a:gd name="connsiteY2" fmla="*/ 2219739 h 2219739"/>
              <a:gd name="connsiteX3" fmla="*/ 0 w 12192000"/>
              <a:gd name="connsiteY3" fmla="*/ 2219739 h 2219739"/>
            </a:gdLst>
            <a:ahLst/>
            <a:cxnLst>
              <a:cxn ang="0">
                <a:pos x="connsiteX0" y="connsiteY0"/>
              </a:cxn>
              <a:cxn ang="0">
                <a:pos x="connsiteX1" y="connsiteY1"/>
              </a:cxn>
              <a:cxn ang="0">
                <a:pos x="connsiteX2" y="connsiteY2"/>
              </a:cxn>
              <a:cxn ang="0">
                <a:pos x="connsiteX3" y="connsiteY3"/>
              </a:cxn>
            </a:cxnLst>
            <a:rect l="l" t="t" r="r" b="b"/>
            <a:pathLst>
              <a:path w="12192000" h="2219739">
                <a:moveTo>
                  <a:pt x="0" y="0"/>
                </a:moveTo>
                <a:lnTo>
                  <a:pt x="12192000" y="0"/>
                </a:lnTo>
                <a:lnTo>
                  <a:pt x="12192000" y="2219739"/>
                </a:lnTo>
                <a:lnTo>
                  <a:pt x="0" y="221973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5451128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489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1665FBA-123D-4097-8F41-79441C264D09}"/>
              </a:ext>
            </a:extLst>
          </p:cNvPr>
          <p:cNvSpPr>
            <a:spLocks noGrp="1"/>
          </p:cNvSpPr>
          <p:nvPr>
            <p:ph type="pic" sz="quarter" idx="156" hasCustomPrompt="1"/>
          </p:nvPr>
        </p:nvSpPr>
        <p:spPr>
          <a:xfrm>
            <a:off x="838200" y="4300286"/>
            <a:ext cx="10515600" cy="1867547"/>
          </a:xfrm>
          <a:custGeom>
            <a:avLst/>
            <a:gdLst>
              <a:gd name="connsiteX0" fmla="*/ 0 w 10515600"/>
              <a:gd name="connsiteY0" fmla="*/ 0 h 1867547"/>
              <a:gd name="connsiteX1" fmla="*/ 10515600 w 10515600"/>
              <a:gd name="connsiteY1" fmla="*/ 0 h 1867547"/>
              <a:gd name="connsiteX2" fmla="*/ 10515600 w 10515600"/>
              <a:gd name="connsiteY2" fmla="*/ 1867547 h 1867547"/>
              <a:gd name="connsiteX3" fmla="*/ 0 w 10515600"/>
              <a:gd name="connsiteY3" fmla="*/ 1867547 h 1867547"/>
            </a:gdLst>
            <a:ahLst/>
            <a:cxnLst>
              <a:cxn ang="0">
                <a:pos x="connsiteX0" y="connsiteY0"/>
              </a:cxn>
              <a:cxn ang="0">
                <a:pos x="connsiteX1" y="connsiteY1"/>
              </a:cxn>
              <a:cxn ang="0">
                <a:pos x="connsiteX2" y="connsiteY2"/>
              </a:cxn>
              <a:cxn ang="0">
                <a:pos x="connsiteX3" y="connsiteY3"/>
              </a:cxn>
            </a:cxnLst>
            <a:rect l="l" t="t" r="r" b="b"/>
            <a:pathLst>
              <a:path w="10515600" h="1867547">
                <a:moveTo>
                  <a:pt x="0" y="0"/>
                </a:moveTo>
                <a:lnTo>
                  <a:pt x="10515600" y="0"/>
                </a:lnTo>
                <a:lnTo>
                  <a:pt x="10515600" y="1867547"/>
                </a:lnTo>
                <a:lnTo>
                  <a:pt x="0" y="186754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88281393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490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A22CA04A-2FCF-4130-AF36-7B72FD4B0F55}"/>
              </a:ext>
            </a:extLst>
          </p:cNvPr>
          <p:cNvSpPr>
            <a:spLocks noGrp="1"/>
          </p:cNvSpPr>
          <p:nvPr>
            <p:ph type="pic" sz="quarter" idx="156" hasCustomPrompt="1"/>
          </p:nvPr>
        </p:nvSpPr>
        <p:spPr>
          <a:xfrm>
            <a:off x="8254493" y="2397709"/>
            <a:ext cx="3376609" cy="3418313"/>
          </a:xfrm>
          <a:custGeom>
            <a:avLst/>
            <a:gdLst>
              <a:gd name="connsiteX0" fmla="*/ 0 w 3376609"/>
              <a:gd name="connsiteY0" fmla="*/ 0 h 3418313"/>
              <a:gd name="connsiteX1" fmla="*/ 3376609 w 3376609"/>
              <a:gd name="connsiteY1" fmla="*/ 0 h 3418313"/>
              <a:gd name="connsiteX2" fmla="*/ 3376609 w 3376609"/>
              <a:gd name="connsiteY2" fmla="*/ 3418313 h 3418313"/>
              <a:gd name="connsiteX3" fmla="*/ 0 w 3376609"/>
              <a:gd name="connsiteY3" fmla="*/ 3418313 h 3418313"/>
            </a:gdLst>
            <a:ahLst/>
            <a:cxnLst>
              <a:cxn ang="0">
                <a:pos x="connsiteX0" y="connsiteY0"/>
              </a:cxn>
              <a:cxn ang="0">
                <a:pos x="connsiteX1" y="connsiteY1"/>
              </a:cxn>
              <a:cxn ang="0">
                <a:pos x="connsiteX2" y="connsiteY2"/>
              </a:cxn>
              <a:cxn ang="0">
                <a:pos x="connsiteX3" y="connsiteY3"/>
              </a:cxn>
            </a:cxnLst>
            <a:rect l="l" t="t" r="r" b="b"/>
            <a:pathLst>
              <a:path w="3376609" h="3418313">
                <a:moveTo>
                  <a:pt x="0" y="0"/>
                </a:moveTo>
                <a:lnTo>
                  <a:pt x="3376609" y="0"/>
                </a:lnTo>
                <a:lnTo>
                  <a:pt x="3376609" y="3418313"/>
                </a:lnTo>
                <a:lnTo>
                  <a:pt x="0" y="34183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015161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491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2C57AC6B-1817-4793-AA22-4CF0AFE60F38}"/>
              </a:ext>
            </a:extLst>
          </p:cNvPr>
          <p:cNvSpPr>
            <a:spLocks noGrp="1"/>
          </p:cNvSpPr>
          <p:nvPr>
            <p:ph type="pic" sz="quarter" idx="156" hasCustomPrompt="1"/>
          </p:nvPr>
        </p:nvSpPr>
        <p:spPr>
          <a:xfrm>
            <a:off x="922376" y="2106734"/>
            <a:ext cx="10347248" cy="2528420"/>
          </a:xfrm>
          <a:custGeom>
            <a:avLst/>
            <a:gdLst>
              <a:gd name="connsiteX0" fmla="*/ 0 w 10347248"/>
              <a:gd name="connsiteY0" fmla="*/ 0 h 2528420"/>
              <a:gd name="connsiteX1" fmla="*/ 10347248 w 10347248"/>
              <a:gd name="connsiteY1" fmla="*/ 0 h 2528420"/>
              <a:gd name="connsiteX2" fmla="*/ 10347248 w 10347248"/>
              <a:gd name="connsiteY2" fmla="*/ 2528420 h 2528420"/>
              <a:gd name="connsiteX3" fmla="*/ 0 w 10347248"/>
              <a:gd name="connsiteY3" fmla="*/ 2528420 h 2528420"/>
            </a:gdLst>
            <a:ahLst/>
            <a:cxnLst>
              <a:cxn ang="0">
                <a:pos x="connsiteX0" y="connsiteY0"/>
              </a:cxn>
              <a:cxn ang="0">
                <a:pos x="connsiteX1" y="connsiteY1"/>
              </a:cxn>
              <a:cxn ang="0">
                <a:pos x="connsiteX2" y="connsiteY2"/>
              </a:cxn>
              <a:cxn ang="0">
                <a:pos x="connsiteX3" y="connsiteY3"/>
              </a:cxn>
            </a:cxnLst>
            <a:rect l="l" t="t" r="r" b="b"/>
            <a:pathLst>
              <a:path w="10347248" h="2528420">
                <a:moveTo>
                  <a:pt x="0" y="0"/>
                </a:moveTo>
                <a:lnTo>
                  <a:pt x="10347248" y="0"/>
                </a:lnTo>
                <a:lnTo>
                  <a:pt x="10347248" y="2528420"/>
                </a:lnTo>
                <a:lnTo>
                  <a:pt x="0" y="252842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34587435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492_Title Slide">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id="{E56BE1E9-F24F-4CBD-8736-BBF5C06D7061}"/>
              </a:ext>
            </a:extLst>
          </p:cNvPr>
          <p:cNvSpPr>
            <a:spLocks noGrp="1"/>
          </p:cNvSpPr>
          <p:nvPr>
            <p:ph type="pic" sz="quarter" idx="160" hasCustomPrompt="1"/>
          </p:nvPr>
        </p:nvSpPr>
        <p:spPr>
          <a:xfrm>
            <a:off x="2" y="4398063"/>
            <a:ext cx="3861001" cy="2459937"/>
          </a:xfrm>
          <a:custGeom>
            <a:avLst/>
            <a:gdLst>
              <a:gd name="connsiteX0" fmla="*/ 0 w 3861001"/>
              <a:gd name="connsiteY0" fmla="*/ 0 h 2459937"/>
              <a:gd name="connsiteX1" fmla="*/ 3861001 w 3861001"/>
              <a:gd name="connsiteY1" fmla="*/ 0 h 2459937"/>
              <a:gd name="connsiteX2" fmla="*/ 3861001 w 3861001"/>
              <a:gd name="connsiteY2" fmla="*/ 2459937 h 2459937"/>
              <a:gd name="connsiteX3" fmla="*/ 0 w 3861001"/>
              <a:gd name="connsiteY3" fmla="*/ 2459937 h 2459937"/>
            </a:gdLst>
            <a:ahLst/>
            <a:cxnLst>
              <a:cxn ang="0">
                <a:pos x="connsiteX0" y="connsiteY0"/>
              </a:cxn>
              <a:cxn ang="0">
                <a:pos x="connsiteX1" y="connsiteY1"/>
              </a:cxn>
              <a:cxn ang="0">
                <a:pos x="connsiteX2" y="connsiteY2"/>
              </a:cxn>
              <a:cxn ang="0">
                <a:pos x="connsiteX3" y="connsiteY3"/>
              </a:cxn>
            </a:cxnLst>
            <a:rect l="l" t="t" r="r" b="b"/>
            <a:pathLst>
              <a:path w="3861001" h="2459937">
                <a:moveTo>
                  <a:pt x="0" y="0"/>
                </a:moveTo>
                <a:lnTo>
                  <a:pt x="3861001" y="0"/>
                </a:lnTo>
                <a:lnTo>
                  <a:pt x="3861001" y="2459937"/>
                </a:lnTo>
                <a:lnTo>
                  <a:pt x="0" y="2459937"/>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5D522829-7D96-4CEE-AE79-D71344EB3618}"/>
              </a:ext>
            </a:extLst>
          </p:cNvPr>
          <p:cNvSpPr>
            <a:spLocks noGrp="1"/>
          </p:cNvSpPr>
          <p:nvPr>
            <p:ph type="pic" sz="quarter" idx="159" hasCustomPrompt="1"/>
          </p:nvPr>
        </p:nvSpPr>
        <p:spPr>
          <a:xfrm>
            <a:off x="3933171" y="4398062"/>
            <a:ext cx="3861001" cy="2459937"/>
          </a:xfrm>
          <a:custGeom>
            <a:avLst/>
            <a:gdLst>
              <a:gd name="connsiteX0" fmla="*/ 0 w 3861001"/>
              <a:gd name="connsiteY0" fmla="*/ 0 h 2459937"/>
              <a:gd name="connsiteX1" fmla="*/ 3861001 w 3861001"/>
              <a:gd name="connsiteY1" fmla="*/ 0 h 2459937"/>
              <a:gd name="connsiteX2" fmla="*/ 3861001 w 3861001"/>
              <a:gd name="connsiteY2" fmla="*/ 2459937 h 2459937"/>
              <a:gd name="connsiteX3" fmla="*/ 0 w 3861001"/>
              <a:gd name="connsiteY3" fmla="*/ 2459937 h 2459937"/>
            </a:gdLst>
            <a:ahLst/>
            <a:cxnLst>
              <a:cxn ang="0">
                <a:pos x="connsiteX0" y="connsiteY0"/>
              </a:cxn>
              <a:cxn ang="0">
                <a:pos x="connsiteX1" y="connsiteY1"/>
              </a:cxn>
              <a:cxn ang="0">
                <a:pos x="connsiteX2" y="connsiteY2"/>
              </a:cxn>
              <a:cxn ang="0">
                <a:pos x="connsiteX3" y="connsiteY3"/>
              </a:cxn>
            </a:cxnLst>
            <a:rect l="l" t="t" r="r" b="b"/>
            <a:pathLst>
              <a:path w="3861001" h="2459937">
                <a:moveTo>
                  <a:pt x="0" y="0"/>
                </a:moveTo>
                <a:lnTo>
                  <a:pt x="3861001" y="0"/>
                </a:lnTo>
                <a:lnTo>
                  <a:pt x="3861001" y="2459937"/>
                </a:lnTo>
                <a:lnTo>
                  <a:pt x="0" y="2459937"/>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2F8EA103-F7E9-4011-B8FB-5DFF77F84597}"/>
              </a:ext>
            </a:extLst>
          </p:cNvPr>
          <p:cNvSpPr>
            <a:spLocks noGrp="1"/>
          </p:cNvSpPr>
          <p:nvPr>
            <p:ph type="pic" sz="quarter" idx="158" hasCustomPrompt="1"/>
          </p:nvPr>
        </p:nvSpPr>
        <p:spPr>
          <a:xfrm>
            <a:off x="7881691" y="1857828"/>
            <a:ext cx="4310308" cy="5000171"/>
          </a:xfrm>
          <a:custGeom>
            <a:avLst/>
            <a:gdLst>
              <a:gd name="connsiteX0" fmla="*/ 0 w 4310308"/>
              <a:gd name="connsiteY0" fmla="*/ 0 h 5000171"/>
              <a:gd name="connsiteX1" fmla="*/ 4310308 w 4310308"/>
              <a:gd name="connsiteY1" fmla="*/ 0 h 5000171"/>
              <a:gd name="connsiteX2" fmla="*/ 4310308 w 4310308"/>
              <a:gd name="connsiteY2" fmla="*/ 5000171 h 5000171"/>
              <a:gd name="connsiteX3" fmla="*/ 0 w 4310308"/>
              <a:gd name="connsiteY3" fmla="*/ 5000171 h 5000171"/>
            </a:gdLst>
            <a:ahLst/>
            <a:cxnLst>
              <a:cxn ang="0">
                <a:pos x="connsiteX0" y="connsiteY0"/>
              </a:cxn>
              <a:cxn ang="0">
                <a:pos x="connsiteX1" y="connsiteY1"/>
              </a:cxn>
              <a:cxn ang="0">
                <a:pos x="connsiteX2" y="connsiteY2"/>
              </a:cxn>
              <a:cxn ang="0">
                <a:pos x="connsiteX3" y="connsiteY3"/>
              </a:cxn>
            </a:cxnLst>
            <a:rect l="l" t="t" r="r" b="b"/>
            <a:pathLst>
              <a:path w="4310308" h="5000171">
                <a:moveTo>
                  <a:pt x="0" y="0"/>
                </a:moveTo>
                <a:lnTo>
                  <a:pt x="4310308" y="0"/>
                </a:lnTo>
                <a:lnTo>
                  <a:pt x="4310308" y="5000171"/>
                </a:lnTo>
                <a:lnTo>
                  <a:pt x="0" y="5000171"/>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6747A520-D000-41CC-A6B6-40C2F1B7046D}"/>
              </a:ext>
            </a:extLst>
          </p:cNvPr>
          <p:cNvSpPr>
            <a:spLocks noGrp="1"/>
          </p:cNvSpPr>
          <p:nvPr>
            <p:ph type="pic" sz="quarter" idx="157" hasCustomPrompt="1"/>
          </p:nvPr>
        </p:nvSpPr>
        <p:spPr>
          <a:xfrm>
            <a:off x="3933171" y="1857828"/>
            <a:ext cx="3861001" cy="2459936"/>
          </a:xfrm>
          <a:custGeom>
            <a:avLst/>
            <a:gdLst>
              <a:gd name="connsiteX0" fmla="*/ 0 w 3861001"/>
              <a:gd name="connsiteY0" fmla="*/ 0 h 2459936"/>
              <a:gd name="connsiteX1" fmla="*/ 3861001 w 3861001"/>
              <a:gd name="connsiteY1" fmla="*/ 0 h 2459936"/>
              <a:gd name="connsiteX2" fmla="*/ 3861001 w 3861001"/>
              <a:gd name="connsiteY2" fmla="*/ 2459936 h 2459936"/>
              <a:gd name="connsiteX3" fmla="*/ 0 w 3861001"/>
              <a:gd name="connsiteY3" fmla="*/ 2459936 h 2459936"/>
            </a:gdLst>
            <a:ahLst/>
            <a:cxnLst>
              <a:cxn ang="0">
                <a:pos x="connsiteX0" y="connsiteY0"/>
              </a:cxn>
              <a:cxn ang="0">
                <a:pos x="connsiteX1" y="connsiteY1"/>
              </a:cxn>
              <a:cxn ang="0">
                <a:pos x="connsiteX2" y="connsiteY2"/>
              </a:cxn>
              <a:cxn ang="0">
                <a:pos x="connsiteX3" y="connsiteY3"/>
              </a:cxn>
            </a:cxnLst>
            <a:rect l="l" t="t" r="r" b="b"/>
            <a:pathLst>
              <a:path w="3861001" h="2459936">
                <a:moveTo>
                  <a:pt x="0" y="0"/>
                </a:moveTo>
                <a:lnTo>
                  <a:pt x="3861001" y="0"/>
                </a:lnTo>
                <a:lnTo>
                  <a:pt x="3861001" y="2459936"/>
                </a:lnTo>
                <a:lnTo>
                  <a:pt x="0" y="2459936"/>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91A405FD-B9F1-4F89-9338-FC64C6581A54}"/>
              </a:ext>
            </a:extLst>
          </p:cNvPr>
          <p:cNvSpPr>
            <a:spLocks noGrp="1"/>
          </p:cNvSpPr>
          <p:nvPr>
            <p:ph type="pic" sz="quarter" idx="156" hasCustomPrompt="1"/>
          </p:nvPr>
        </p:nvSpPr>
        <p:spPr>
          <a:xfrm>
            <a:off x="2" y="1857828"/>
            <a:ext cx="3861001" cy="2459936"/>
          </a:xfrm>
          <a:custGeom>
            <a:avLst/>
            <a:gdLst>
              <a:gd name="connsiteX0" fmla="*/ 0 w 3861001"/>
              <a:gd name="connsiteY0" fmla="*/ 0 h 2459936"/>
              <a:gd name="connsiteX1" fmla="*/ 3861001 w 3861001"/>
              <a:gd name="connsiteY1" fmla="*/ 0 h 2459936"/>
              <a:gd name="connsiteX2" fmla="*/ 3861001 w 3861001"/>
              <a:gd name="connsiteY2" fmla="*/ 2459936 h 2459936"/>
              <a:gd name="connsiteX3" fmla="*/ 0 w 3861001"/>
              <a:gd name="connsiteY3" fmla="*/ 2459936 h 2459936"/>
            </a:gdLst>
            <a:ahLst/>
            <a:cxnLst>
              <a:cxn ang="0">
                <a:pos x="connsiteX0" y="connsiteY0"/>
              </a:cxn>
              <a:cxn ang="0">
                <a:pos x="connsiteX1" y="connsiteY1"/>
              </a:cxn>
              <a:cxn ang="0">
                <a:pos x="connsiteX2" y="connsiteY2"/>
              </a:cxn>
              <a:cxn ang="0">
                <a:pos x="connsiteX3" y="connsiteY3"/>
              </a:cxn>
            </a:cxnLst>
            <a:rect l="l" t="t" r="r" b="b"/>
            <a:pathLst>
              <a:path w="3861001" h="2459936">
                <a:moveTo>
                  <a:pt x="0" y="0"/>
                </a:moveTo>
                <a:lnTo>
                  <a:pt x="3861001" y="0"/>
                </a:lnTo>
                <a:lnTo>
                  <a:pt x="3861001" y="2459936"/>
                </a:lnTo>
                <a:lnTo>
                  <a:pt x="0" y="245993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52915578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49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6EEE6A98-6582-472D-97F3-3F236F409C45}"/>
              </a:ext>
            </a:extLst>
          </p:cNvPr>
          <p:cNvSpPr>
            <a:spLocks noGrp="1"/>
          </p:cNvSpPr>
          <p:nvPr>
            <p:ph type="pic" sz="quarter" idx="158" hasCustomPrompt="1"/>
          </p:nvPr>
        </p:nvSpPr>
        <p:spPr>
          <a:xfrm>
            <a:off x="0" y="2334334"/>
            <a:ext cx="6305550" cy="4523666"/>
          </a:xfrm>
          <a:custGeom>
            <a:avLst/>
            <a:gdLst>
              <a:gd name="connsiteX0" fmla="*/ 0 w 6305550"/>
              <a:gd name="connsiteY0" fmla="*/ 0 h 4523666"/>
              <a:gd name="connsiteX1" fmla="*/ 6305550 w 6305550"/>
              <a:gd name="connsiteY1" fmla="*/ 0 h 4523666"/>
              <a:gd name="connsiteX2" fmla="*/ 6305550 w 6305550"/>
              <a:gd name="connsiteY2" fmla="*/ 4523666 h 4523666"/>
              <a:gd name="connsiteX3" fmla="*/ 0 w 6305550"/>
              <a:gd name="connsiteY3" fmla="*/ 4523666 h 4523666"/>
            </a:gdLst>
            <a:ahLst/>
            <a:cxnLst>
              <a:cxn ang="0">
                <a:pos x="connsiteX0" y="connsiteY0"/>
              </a:cxn>
              <a:cxn ang="0">
                <a:pos x="connsiteX1" y="connsiteY1"/>
              </a:cxn>
              <a:cxn ang="0">
                <a:pos x="connsiteX2" y="connsiteY2"/>
              </a:cxn>
              <a:cxn ang="0">
                <a:pos x="connsiteX3" y="connsiteY3"/>
              </a:cxn>
            </a:cxnLst>
            <a:rect l="l" t="t" r="r" b="b"/>
            <a:pathLst>
              <a:path w="6305550" h="4523666">
                <a:moveTo>
                  <a:pt x="0" y="0"/>
                </a:moveTo>
                <a:lnTo>
                  <a:pt x="6305550" y="0"/>
                </a:lnTo>
                <a:lnTo>
                  <a:pt x="6305550" y="4523666"/>
                </a:lnTo>
                <a:lnTo>
                  <a:pt x="0" y="452366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32585359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49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0181D5A-E4D6-4D42-8162-6F26D89145B4}"/>
              </a:ext>
            </a:extLst>
          </p:cNvPr>
          <p:cNvSpPr>
            <a:spLocks noGrp="1"/>
          </p:cNvSpPr>
          <p:nvPr>
            <p:ph type="pic" sz="quarter" idx="158" hasCustomPrompt="1"/>
          </p:nvPr>
        </p:nvSpPr>
        <p:spPr>
          <a:xfrm>
            <a:off x="4340231" y="2265816"/>
            <a:ext cx="3319986" cy="3319986"/>
          </a:xfrm>
          <a:custGeom>
            <a:avLst/>
            <a:gdLst>
              <a:gd name="connsiteX0" fmla="*/ 1659993 w 3319986"/>
              <a:gd name="connsiteY0" fmla="*/ 0 h 3319986"/>
              <a:gd name="connsiteX1" fmla="*/ 3319986 w 3319986"/>
              <a:gd name="connsiteY1" fmla="*/ 1659993 h 3319986"/>
              <a:gd name="connsiteX2" fmla="*/ 1659993 w 3319986"/>
              <a:gd name="connsiteY2" fmla="*/ 3319986 h 3319986"/>
              <a:gd name="connsiteX3" fmla="*/ 0 w 3319986"/>
              <a:gd name="connsiteY3" fmla="*/ 1659993 h 3319986"/>
              <a:gd name="connsiteX4" fmla="*/ 1659993 w 3319986"/>
              <a:gd name="connsiteY4" fmla="*/ 0 h 33199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19986" h="3319986">
                <a:moveTo>
                  <a:pt x="1659993" y="0"/>
                </a:moveTo>
                <a:cubicBezTo>
                  <a:pt x="2576782" y="0"/>
                  <a:pt x="3319986" y="743204"/>
                  <a:pt x="3319986" y="1659993"/>
                </a:cubicBezTo>
                <a:cubicBezTo>
                  <a:pt x="3319986" y="2576782"/>
                  <a:pt x="2576782" y="3319986"/>
                  <a:pt x="1659993" y="3319986"/>
                </a:cubicBezTo>
                <a:cubicBezTo>
                  <a:pt x="743204" y="3319986"/>
                  <a:pt x="0" y="2576782"/>
                  <a:pt x="0" y="1659993"/>
                </a:cubicBezTo>
                <a:cubicBezTo>
                  <a:pt x="0" y="743204"/>
                  <a:pt x="743204" y="0"/>
                  <a:pt x="165999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3058469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495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B10F414C-E15F-405E-9F2F-1BE93DFB14EF}"/>
              </a:ext>
            </a:extLst>
          </p:cNvPr>
          <p:cNvSpPr>
            <a:spLocks noGrp="1"/>
          </p:cNvSpPr>
          <p:nvPr>
            <p:ph type="pic" sz="quarter" idx="158" hasCustomPrompt="1"/>
          </p:nvPr>
        </p:nvSpPr>
        <p:spPr>
          <a:xfrm>
            <a:off x="874531" y="2376164"/>
            <a:ext cx="4676553" cy="3507415"/>
          </a:xfrm>
          <a:custGeom>
            <a:avLst/>
            <a:gdLst>
              <a:gd name="connsiteX0" fmla="*/ 0 w 4676553"/>
              <a:gd name="connsiteY0" fmla="*/ 0 h 3507415"/>
              <a:gd name="connsiteX1" fmla="*/ 4676553 w 4676553"/>
              <a:gd name="connsiteY1" fmla="*/ 0 h 3507415"/>
              <a:gd name="connsiteX2" fmla="*/ 4676553 w 4676553"/>
              <a:gd name="connsiteY2" fmla="*/ 3507415 h 3507415"/>
              <a:gd name="connsiteX3" fmla="*/ 0 w 4676553"/>
              <a:gd name="connsiteY3" fmla="*/ 3507415 h 3507415"/>
            </a:gdLst>
            <a:ahLst/>
            <a:cxnLst>
              <a:cxn ang="0">
                <a:pos x="connsiteX0" y="connsiteY0"/>
              </a:cxn>
              <a:cxn ang="0">
                <a:pos x="connsiteX1" y="connsiteY1"/>
              </a:cxn>
              <a:cxn ang="0">
                <a:pos x="connsiteX2" y="connsiteY2"/>
              </a:cxn>
              <a:cxn ang="0">
                <a:pos x="connsiteX3" y="connsiteY3"/>
              </a:cxn>
            </a:cxnLst>
            <a:rect l="l" t="t" r="r" b="b"/>
            <a:pathLst>
              <a:path w="4676553" h="3507415">
                <a:moveTo>
                  <a:pt x="0" y="0"/>
                </a:moveTo>
                <a:lnTo>
                  <a:pt x="4676553" y="0"/>
                </a:lnTo>
                <a:lnTo>
                  <a:pt x="4676553" y="3507415"/>
                </a:lnTo>
                <a:lnTo>
                  <a:pt x="0" y="350741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989852203"/>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496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33B3398B-A4A4-4745-9615-6329FED4ABA3}"/>
              </a:ext>
            </a:extLst>
          </p:cNvPr>
          <p:cNvSpPr>
            <a:spLocks noGrp="1"/>
          </p:cNvSpPr>
          <p:nvPr>
            <p:ph type="pic" sz="quarter" idx="158" hasCustomPrompt="1"/>
          </p:nvPr>
        </p:nvSpPr>
        <p:spPr>
          <a:xfrm>
            <a:off x="1484839" y="2764090"/>
            <a:ext cx="2769966" cy="2769966"/>
          </a:xfrm>
          <a:custGeom>
            <a:avLst/>
            <a:gdLst>
              <a:gd name="connsiteX0" fmla="*/ 1384983 w 2769966"/>
              <a:gd name="connsiteY0" fmla="*/ 0 h 2769966"/>
              <a:gd name="connsiteX1" fmla="*/ 2769966 w 2769966"/>
              <a:gd name="connsiteY1" fmla="*/ 1384983 h 2769966"/>
              <a:gd name="connsiteX2" fmla="*/ 1384983 w 2769966"/>
              <a:gd name="connsiteY2" fmla="*/ 2769966 h 2769966"/>
              <a:gd name="connsiteX3" fmla="*/ 0 w 2769966"/>
              <a:gd name="connsiteY3" fmla="*/ 1384983 h 2769966"/>
              <a:gd name="connsiteX4" fmla="*/ 1384983 w 2769966"/>
              <a:gd name="connsiteY4" fmla="*/ 0 h 276996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69966" h="2769966">
                <a:moveTo>
                  <a:pt x="1384983" y="0"/>
                </a:moveTo>
                <a:cubicBezTo>
                  <a:pt x="2149888" y="0"/>
                  <a:pt x="2769966" y="620078"/>
                  <a:pt x="2769966" y="1384983"/>
                </a:cubicBezTo>
                <a:cubicBezTo>
                  <a:pt x="2769966" y="2149888"/>
                  <a:pt x="2149888" y="2769966"/>
                  <a:pt x="1384983" y="2769966"/>
                </a:cubicBezTo>
                <a:cubicBezTo>
                  <a:pt x="620078" y="2769966"/>
                  <a:pt x="0" y="2149888"/>
                  <a:pt x="0" y="1384983"/>
                </a:cubicBezTo>
                <a:cubicBezTo>
                  <a:pt x="0" y="620078"/>
                  <a:pt x="620078" y="0"/>
                  <a:pt x="138498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428513001"/>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497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D3DE2587-700D-47F7-B4F3-7C3DEBA3ACEB}"/>
              </a:ext>
            </a:extLst>
          </p:cNvPr>
          <p:cNvSpPr>
            <a:spLocks noGrp="1"/>
          </p:cNvSpPr>
          <p:nvPr>
            <p:ph type="pic" sz="quarter" idx="158" hasCustomPrompt="1"/>
          </p:nvPr>
        </p:nvSpPr>
        <p:spPr>
          <a:xfrm>
            <a:off x="1030441" y="2698919"/>
            <a:ext cx="3117089" cy="2532231"/>
          </a:xfrm>
          <a:custGeom>
            <a:avLst/>
            <a:gdLst>
              <a:gd name="connsiteX0" fmla="*/ 0 w 3117089"/>
              <a:gd name="connsiteY0" fmla="*/ 0 h 2532231"/>
              <a:gd name="connsiteX1" fmla="*/ 3117089 w 3117089"/>
              <a:gd name="connsiteY1" fmla="*/ 0 h 2532231"/>
              <a:gd name="connsiteX2" fmla="*/ 3117089 w 3117089"/>
              <a:gd name="connsiteY2" fmla="*/ 2532231 h 2532231"/>
              <a:gd name="connsiteX3" fmla="*/ 0 w 3117089"/>
              <a:gd name="connsiteY3" fmla="*/ 2532231 h 2532231"/>
            </a:gdLst>
            <a:ahLst/>
            <a:cxnLst>
              <a:cxn ang="0">
                <a:pos x="connsiteX0" y="connsiteY0"/>
              </a:cxn>
              <a:cxn ang="0">
                <a:pos x="connsiteX1" y="connsiteY1"/>
              </a:cxn>
              <a:cxn ang="0">
                <a:pos x="connsiteX2" y="connsiteY2"/>
              </a:cxn>
              <a:cxn ang="0">
                <a:pos x="connsiteX3" y="connsiteY3"/>
              </a:cxn>
            </a:cxnLst>
            <a:rect l="l" t="t" r="r" b="b"/>
            <a:pathLst>
              <a:path w="3117089" h="2532231">
                <a:moveTo>
                  <a:pt x="0" y="0"/>
                </a:moveTo>
                <a:lnTo>
                  <a:pt x="3117089" y="0"/>
                </a:lnTo>
                <a:lnTo>
                  <a:pt x="3117089" y="2532231"/>
                </a:lnTo>
                <a:lnTo>
                  <a:pt x="0" y="253223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612096524"/>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498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57C3DBDD-6C6D-431C-8E19-A94B931B94D7}"/>
              </a:ext>
            </a:extLst>
          </p:cNvPr>
          <p:cNvSpPr>
            <a:spLocks noGrp="1"/>
          </p:cNvSpPr>
          <p:nvPr>
            <p:ph type="pic" sz="quarter" idx="158" hasCustomPrompt="1"/>
          </p:nvPr>
        </p:nvSpPr>
        <p:spPr>
          <a:xfrm>
            <a:off x="1207542" y="2383157"/>
            <a:ext cx="4107619" cy="3691154"/>
          </a:xfrm>
          <a:custGeom>
            <a:avLst/>
            <a:gdLst>
              <a:gd name="connsiteX0" fmla="*/ 0 w 4107619"/>
              <a:gd name="connsiteY0" fmla="*/ 0 h 3691154"/>
              <a:gd name="connsiteX1" fmla="*/ 4107619 w 4107619"/>
              <a:gd name="connsiteY1" fmla="*/ 0 h 3691154"/>
              <a:gd name="connsiteX2" fmla="*/ 4107619 w 4107619"/>
              <a:gd name="connsiteY2" fmla="*/ 3691154 h 3691154"/>
              <a:gd name="connsiteX3" fmla="*/ 0 w 4107619"/>
              <a:gd name="connsiteY3" fmla="*/ 3691154 h 3691154"/>
            </a:gdLst>
            <a:ahLst/>
            <a:cxnLst>
              <a:cxn ang="0">
                <a:pos x="connsiteX0" y="connsiteY0"/>
              </a:cxn>
              <a:cxn ang="0">
                <a:pos x="connsiteX1" y="connsiteY1"/>
              </a:cxn>
              <a:cxn ang="0">
                <a:pos x="connsiteX2" y="connsiteY2"/>
              </a:cxn>
              <a:cxn ang="0">
                <a:pos x="connsiteX3" y="connsiteY3"/>
              </a:cxn>
            </a:cxnLst>
            <a:rect l="l" t="t" r="r" b="b"/>
            <a:pathLst>
              <a:path w="4107619" h="3691154">
                <a:moveTo>
                  <a:pt x="0" y="0"/>
                </a:moveTo>
                <a:lnTo>
                  <a:pt x="4107619" y="0"/>
                </a:lnTo>
                <a:lnTo>
                  <a:pt x="4107619" y="3691154"/>
                </a:lnTo>
                <a:lnTo>
                  <a:pt x="0" y="369115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79611254"/>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499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7FCB0C26-B895-44E1-8E0F-204E82576863}"/>
              </a:ext>
            </a:extLst>
          </p:cNvPr>
          <p:cNvSpPr>
            <a:spLocks noGrp="1"/>
          </p:cNvSpPr>
          <p:nvPr>
            <p:ph type="pic" sz="quarter" idx="158" hasCustomPrompt="1"/>
          </p:nvPr>
        </p:nvSpPr>
        <p:spPr>
          <a:xfrm>
            <a:off x="0" y="1953650"/>
            <a:ext cx="4064000" cy="2863617"/>
          </a:xfrm>
          <a:custGeom>
            <a:avLst/>
            <a:gdLst>
              <a:gd name="connsiteX0" fmla="*/ 0 w 4064000"/>
              <a:gd name="connsiteY0" fmla="*/ 0 h 2863617"/>
              <a:gd name="connsiteX1" fmla="*/ 4064000 w 4064000"/>
              <a:gd name="connsiteY1" fmla="*/ 0 h 2863617"/>
              <a:gd name="connsiteX2" fmla="*/ 4064000 w 4064000"/>
              <a:gd name="connsiteY2" fmla="*/ 2863617 h 2863617"/>
              <a:gd name="connsiteX3" fmla="*/ 0 w 4064000"/>
              <a:gd name="connsiteY3" fmla="*/ 2863617 h 2863617"/>
            </a:gdLst>
            <a:ahLst/>
            <a:cxnLst>
              <a:cxn ang="0">
                <a:pos x="connsiteX0" y="connsiteY0"/>
              </a:cxn>
              <a:cxn ang="0">
                <a:pos x="connsiteX1" y="connsiteY1"/>
              </a:cxn>
              <a:cxn ang="0">
                <a:pos x="connsiteX2" y="connsiteY2"/>
              </a:cxn>
              <a:cxn ang="0">
                <a:pos x="connsiteX3" y="connsiteY3"/>
              </a:cxn>
            </a:cxnLst>
            <a:rect l="l" t="t" r="r" b="b"/>
            <a:pathLst>
              <a:path w="4064000" h="2863617">
                <a:moveTo>
                  <a:pt x="0" y="0"/>
                </a:moveTo>
                <a:lnTo>
                  <a:pt x="4064000" y="0"/>
                </a:lnTo>
                <a:lnTo>
                  <a:pt x="4064000" y="2863617"/>
                </a:lnTo>
                <a:lnTo>
                  <a:pt x="0" y="286361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7C62C266-D5B5-4EE3-A77F-64BDDC9958D0}"/>
              </a:ext>
            </a:extLst>
          </p:cNvPr>
          <p:cNvSpPr>
            <a:spLocks noGrp="1"/>
          </p:cNvSpPr>
          <p:nvPr>
            <p:ph type="pic" sz="quarter" idx="159" hasCustomPrompt="1"/>
          </p:nvPr>
        </p:nvSpPr>
        <p:spPr>
          <a:xfrm>
            <a:off x="8128000" y="1953650"/>
            <a:ext cx="4064000" cy="2863617"/>
          </a:xfrm>
          <a:custGeom>
            <a:avLst/>
            <a:gdLst>
              <a:gd name="connsiteX0" fmla="*/ 0 w 4064000"/>
              <a:gd name="connsiteY0" fmla="*/ 0 h 2863617"/>
              <a:gd name="connsiteX1" fmla="*/ 4064000 w 4064000"/>
              <a:gd name="connsiteY1" fmla="*/ 0 h 2863617"/>
              <a:gd name="connsiteX2" fmla="*/ 4064000 w 4064000"/>
              <a:gd name="connsiteY2" fmla="*/ 2863617 h 2863617"/>
              <a:gd name="connsiteX3" fmla="*/ 0 w 4064000"/>
              <a:gd name="connsiteY3" fmla="*/ 2863617 h 2863617"/>
            </a:gdLst>
            <a:ahLst/>
            <a:cxnLst>
              <a:cxn ang="0">
                <a:pos x="connsiteX0" y="connsiteY0"/>
              </a:cxn>
              <a:cxn ang="0">
                <a:pos x="connsiteX1" y="connsiteY1"/>
              </a:cxn>
              <a:cxn ang="0">
                <a:pos x="connsiteX2" y="connsiteY2"/>
              </a:cxn>
              <a:cxn ang="0">
                <a:pos x="connsiteX3" y="connsiteY3"/>
              </a:cxn>
            </a:cxnLst>
            <a:rect l="l" t="t" r="r" b="b"/>
            <a:pathLst>
              <a:path w="4064000" h="2863617">
                <a:moveTo>
                  <a:pt x="0" y="0"/>
                </a:moveTo>
                <a:lnTo>
                  <a:pt x="4064000" y="0"/>
                </a:lnTo>
                <a:lnTo>
                  <a:pt x="4064000" y="2863617"/>
                </a:lnTo>
                <a:lnTo>
                  <a:pt x="0" y="286361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096960667"/>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50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77409C01-CE9B-4DAE-8AC9-0F763AE111F2}"/>
              </a:ext>
            </a:extLst>
          </p:cNvPr>
          <p:cNvSpPr>
            <a:spLocks noGrp="1"/>
          </p:cNvSpPr>
          <p:nvPr>
            <p:ph type="pic" sz="quarter" idx="158" hasCustomPrompt="1"/>
          </p:nvPr>
        </p:nvSpPr>
        <p:spPr>
          <a:xfrm>
            <a:off x="0" y="1723803"/>
            <a:ext cx="12192000" cy="1880729"/>
          </a:xfrm>
          <a:custGeom>
            <a:avLst/>
            <a:gdLst>
              <a:gd name="connsiteX0" fmla="*/ 0 w 12192000"/>
              <a:gd name="connsiteY0" fmla="*/ 0 h 1880729"/>
              <a:gd name="connsiteX1" fmla="*/ 12192000 w 12192000"/>
              <a:gd name="connsiteY1" fmla="*/ 0 h 1880729"/>
              <a:gd name="connsiteX2" fmla="*/ 12192000 w 12192000"/>
              <a:gd name="connsiteY2" fmla="*/ 1880729 h 1880729"/>
              <a:gd name="connsiteX3" fmla="*/ 0 w 12192000"/>
              <a:gd name="connsiteY3" fmla="*/ 1880729 h 1880729"/>
            </a:gdLst>
            <a:ahLst/>
            <a:cxnLst>
              <a:cxn ang="0">
                <a:pos x="connsiteX0" y="connsiteY0"/>
              </a:cxn>
              <a:cxn ang="0">
                <a:pos x="connsiteX1" y="connsiteY1"/>
              </a:cxn>
              <a:cxn ang="0">
                <a:pos x="connsiteX2" y="connsiteY2"/>
              </a:cxn>
              <a:cxn ang="0">
                <a:pos x="connsiteX3" y="connsiteY3"/>
              </a:cxn>
            </a:cxnLst>
            <a:rect l="l" t="t" r="r" b="b"/>
            <a:pathLst>
              <a:path w="12192000" h="1880729">
                <a:moveTo>
                  <a:pt x="0" y="0"/>
                </a:moveTo>
                <a:lnTo>
                  <a:pt x="12192000" y="0"/>
                </a:lnTo>
                <a:lnTo>
                  <a:pt x="12192000" y="1880729"/>
                </a:lnTo>
                <a:lnTo>
                  <a:pt x="0" y="188072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834437844"/>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501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B83C0016-2BB4-436B-BA40-01817E44AFE0}"/>
              </a:ext>
            </a:extLst>
          </p:cNvPr>
          <p:cNvSpPr>
            <a:spLocks noGrp="1"/>
          </p:cNvSpPr>
          <p:nvPr>
            <p:ph type="pic" sz="quarter" idx="160" hasCustomPrompt="1"/>
          </p:nvPr>
        </p:nvSpPr>
        <p:spPr>
          <a:xfrm>
            <a:off x="6275387" y="1814514"/>
            <a:ext cx="2400300" cy="2550953"/>
          </a:xfrm>
          <a:custGeom>
            <a:avLst/>
            <a:gdLst>
              <a:gd name="connsiteX0" fmla="*/ 0 w 2400300"/>
              <a:gd name="connsiteY0" fmla="*/ 0 h 2550953"/>
              <a:gd name="connsiteX1" fmla="*/ 2400300 w 2400300"/>
              <a:gd name="connsiteY1" fmla="*/ 0 h 2550953"/>
              <a:gd name="connsiteX2" fmla="*/ 2400300 w 2400300"/>
              <a:gd name="connsiteY2" fmla="*/ 2550953 h 2550953"/>
              <a:gd name="connsiteX3" fmla="*/ 0 w 2400300"/>
              <a:gd name="connsiteY3" fmla="*/ 2550953 h 2550953"/>
            </a:gdLst>
            <a:ahLst/>
            <a:cxnLst>
              <a:cxn ang="0">
                <a:pos x="connsiteX0" y="connsiteY0"/>
              </a:cxn>
              <a:cxn ang="0">
                <a:pos x="connsiteX1" y="connsiteY1"/>
              </a:cxn>
              <a:cxn ang="0">
                <a:pos x="connsiteX2" y="connsiteY2"/>
              </a:cxn>
              <a:cxn ang="0">
                <a:pos x="connsiteX3" y="connsiteY3"/>
              </a:cxn>
            </a:cxnLst>
            <a:rect l="l" t="t" r="r" b="b"/>
            <a:pathLst>
              <a:path w="2400300" h="2550953">
                <a:moveTo>
                  <a:pt x="0" y="0"/>
                </a:moveTo>
                <a:lnTo>
                  <a:pt x="2400300" y="0"/>
                </a:lnTo>
                <a:lnTo>
                  <a:pt x="2400300" y="2550953"/>
                </a:lnTo>
                <a:lnTo>
                  <a:pt x="0" y="2550953"/>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992BC835-4037-4B1A-9439-83B1052C4184}"/>
              </a:ext>
            </a:extLst>
          </p:cNvPr>
          <p:cNvSpPr>
            <a:spLocks noGrp="1"/>
          </p:cNvSpPr>
          <p:nvPr>
            <p:ph type="pic" sz="quarter" idx="161" hasCustomPrompt="1"/>
          </p:nvPr>
        </p:nvSpPr>
        <p:spPr>
          <a:xfrm>
            <a:off x="9024939" y="1814513"/>
            <a:ext cx="2400300" cy="2550953"/>
          </a:xfrm>
          <a:custGeom>
            <a:avLst/>
            <a:gdLst>
              <a:gd name="connsiteX0" fmla="*/ 0 w 2400300"/>
              <a:gd name="connsiteY0" fmla="*/ 0 h 2550953"/>
              <a:gd name="connsiteX1" fmla="*/ 2400300 w 2400300"/>
              <a:gd name="connsiteY1" fmla="*/ 0 h 2550953"/>
              <a:gd name="connsiteX2" fmla="*/ 2400300 w 2400300"/>
              <a:gd name="connsiteY2" fmla="*/ 2550953 h 2550953"/>
              <a:gd name="connsiteX3" fmla="*/ 0 w 2400300"/>
              <a:gd name="connsiteY3" fmla="*/ 2550953 h 2550953"/>
            </a:gdLst>
            <a:ahLst/>
            <a:cxnLst>
              <a:cxn ang="0">
                <a:pos x="connsiteX0" y="connsiteY0"/>
              </a:cxn>
              <a:cxn ang="0">
                <a:pos x="connsiteX1" y="connsiteY1"/>
              </a:cxn>
              <a:cxn ang="0">
                <a:pos x="connsiteX2" y="connsiteY2"/>
              </a:cxn>
              <a:cxn ang="0">
                <a:pos x="connsiteX3" y="connsiteY3"/>
              </a:cxn>
            </a:cxnLst>
            <a:rect l="l" t="t" r="r" b="b"/>
            <a:pathLst>
              <a:path w="2400300" h="2550953">
                <a:moveTo>
                  <a:pt x="0" y="0"/>
                </a:moveTo>
                <a:lnTo>
                  <a:pt x="2400300" y="0"/>
                </a:lnTo>
                <a:lnTo>
                  <a:pt x="2400300" y="2550953"/>
                </a:lnTo>
                <a:lnTo>
                  <a:pt x="0" y="2550953"/>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43A7951D-D3CF-433B-AAEA-051BCC16FB71}"/>
              </a:ext>
            </a:extLst>
          </p:cNvPr>
          <p:cNvSpPr>
            <a:spLocks noGrp="1"/>
          </p:cNvSpPr>
          <p:nvPr>
            <p:ph type="pic" sz="quarter" idx="159" hasCustomPrompt="1"/>
          </p:nvPr>
        </p:nvSpPr>
        <p:spPr>
          <a:xfrm>
            <a:off x="3525836" y="1814514"/>
            <a:ext cx="2400300" cy="2550953"/>
          </a:xfrm>
          <a:custGeom>
            <a:avLst/>
            <a:gdLst>
              <a:gd name="connsiteX0" fmla="*/ 0 w 2400300"/>
              <a:gd name="connsiteY0" fmla="*/ 0 h 2550953"/>
              <a:gd name="connsiteX1" fmla="*/ 2400300 w 2400300"/>
              <a:gd name="connsiteY1" fmla="*/ 0 h 2550953"/>
              <a:gd name="connsiteX2" fmla="*/ 2400300 w 2400300"/>
              <a:gd name="connsiteY2" fmla="*/ 2550953 h 2550953"/>
              <a:gd name="connsiteX3" fmla="*/ 0 w 2400300"/>
              <a:gd name="connsiteY3" fmla="*/ 2550953 h 2550953"/>
            </a:gdLst>
            <a:ahLst/>
            <a:cxnLst>
              <a:cxn ang="0">
                <a:pos x="connsiteX0" y="connsiteY0"/>
              </a:cxn>
              <a:cxn ang="0">
                <a:pos x="connsiteX1" y="connsiteY1"/>
              </a:cxn>
              <a:cxn ang="0">
                <a:pos x="connsiteX2" y="connsiteY2"/>
              </a:cxn>
              <a:cxn ang="0">
                <a:pos x="connsiteX3" y="connsiteY3"/>
              </a:cxn>
            </a:cxnLst>
            <a:rect l="l" t="t" r="r" b="b"/>
            <a:pathLst>
              <a:path w="2400300" h="2550953">
                <a:moveTo>
                  <a:pt x="0" y="0"/>
                </a:moveTo>
                <a:lnTo>
                  <a:pt x="2400300" y="0"/>
                </a:lnTo>
                <a:lnTo>
                  <a:pt x="2400300" y="2550953"/>
                </a:lnTo>
                <a:lnTo>
                  <a:pt x="0" y="2550953"/>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2E180565-9A47-482D-93C8-25DC551B4B2E}"/>
              </a:ext>
            </a:extLst>
          </p:cNvPr>
          <p:cNvSpPr>
            <a:spLocks noGrp="1"/>
          </p:cNvSpPr>
          <p:nvPr>
            <p:ph type="pic" sz="quarter" idx="158" hasCustomPrompt="1"/>
          </p:nvPr>
        </p:nvSpPr>
        <p:spPr>
          <a:xfrm>
            <a:off x="776285" y="1814514"/>
            <a:ext cx="2400300" cy="2550953"/>
          </a:xfrm>
          <a:custGeom>
            <a:avLst/>
            <a:gdLst>
              <a:gd name="connsiteX0" fmla="*/ 0 w 2400300"/>
              <a:gd name="connsiteY0" fmla="*/ 0 h 2550953"/>
              <a:gd name="connsiteX1" fmla="*/ 2400300 w 2400300"/>
              <a:gd name="connsiteY1" fmla="*/ 0 h 2550953"/>
              <a:gd name="connsiteX2" fmla="*/ 2400300 w 2400300"/>
              <a:gd name="connsiteY2" fmla="*/ 2550953 h 2550953"/>
              <a:gd name="connsiteX3" fmla="*/ 0 w 2400300"/>
              <a:gd name="connsiteY3" fmla="*/ 2550953 h 2550953"/>
            </a:gdLst>
            <a:ahLst/>
            <a:cxnLst>
              <a:cxn ang="0">
                <a:pos x="connsiteX0" y="connsiteY0"/>
              </a:cxn>
              <a:cxn ang="0">
                <a:pos x="connsiteX1" y="connsiteY1"/>
              </a:cxn>
              <a:cxn ang="0">
                <a:pos x="connsiteX2" y="connsiteY2"/>
              </a:cxn>
              <a:cxn ang="0">
                <a:pos x="connsiteX3" y="connsiteY3"/>
              </a:cxn>
            </a:cxnLst>
            <a:rect l="l" t="t" r="r" b="b"/>
            <a:pathLst>
              <a:path w="2400300" h="2550953">
                <a:moveTo>
                  <a:pt x="0" y="0"/>
                </a:moveTo>
                <a:lnTo>
                  <a:pt x="2400300" y="0"/>
                </a:lnTo>
                <a:lnTo>
                  <a:pt x="2400300" y="2550953"/>
                </a:lnTo>
                <a:lnTo>
                  <a:pt x="0" y="255095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152713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502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F42AAB09-4CC6-4F71-A2F2-A6571C773252}"/>
              </a:ext>
            </a:extLst>
          </p:cNvPr>
          <p:cNvSpPr>
            <a:spLocks noGrp="1"/>
          </p:cNvSpPr>
          <p:nvPr>
            <p:ph type="pic" sz="quarter" idx="160" hasCustomPrompt="1"/>
          </p:nvPr>
        </p:nvSpPr>
        <p:spPr>
          <a:xfrm>
            <a:off x="6185274" y="2601240"/>
            <a:ext cx="1924162" cy="2232028"/>
          </a:xfrm>
          <a:custGeom>
            <a:avLst/>
            <a:gdLst>
              <a:gd name="connsiteX0" fmla="*/ 962081 w 1924162"/>
              <a:gd name="connsiteY0" fmla="*/ 0 h 2232028"/>
              <a:gd name="connsiteX1" fmla="*/ 1924162 w 1924162"/>
              <a:gd name="connsiteY1" fmla="*/ 481041 h 2232028"/>
              <a:gd name="connsiteX2" fmla="*/ 1924162 w 1924162"/>
              <a:gd name="connsiteY2" fmla="*/ 1750988 h 2232028"/>
              <a:gd name="connsiteX3" fmla="*/ 962081 w 1924162"/>
              <a:gd name="connsiteY3" fmla="*/ 2232028 h 2232028"/>
              <a:gd name="connsiteX4" fmla="*/ 0 w 1924162"/>
              <a:gd name="connsiteY4" fmla="*/ 1750988 h 2232028"/>
              <a:gd name="connsiteX5" fmla="*/ 0 w 1924162"/>
              <a:gd name="connsiteY5" fmla="*/ 481041 h 223202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924162" h="2232028">
                <a:moveTo>
                  <a:pt x="962081" y="0"/>
                </a:moveTo>
                <a:lnTo>
                  <a:pt x="1924162" y="481041"/>
                </a:lnTo>
                <a:lnTo>
                  <a:pt x="1924162" y="1750988"/>
                </a:lnTo>
                <a:lnTo>
                  <a:pt x="962081" y="2232028"/>
                </a:lnTo>
                <a:lnTo>
                  <a:pt x="0" y="1750988"/>
                </a:lnTo>
                <a:lnTo>
                  <a:pt x="0" y="481041"/>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28FEB0BF-646F-458A-85ED-A7B132C11D60}"/>
              </a:ext>
            </a:extLst>
          </p:cNvPr>
          <p:cNvSpPr>
            <a:spLocks noGrp="1"/>
          </p:cNvSpPr>
          <p:nvPr>
            <p:ph type="pic" sz="quarter" idx="161" hasCustomPrompt="1"/>
          </p:nvPr>
        </p:nvSpPr>
        <p:spPr>
          <a:xfrm>
            <a:off x="8287984" y="2601240"/>
            <a:ext cx="1924162" cy="2232028"/>
          </a:xfrm>
          <a:custGeom>
            <a:avLst/>
            <a:gdLst>
              <a:gd name="connsiteX0" fmla="*/ 962081 w 1924162"/>
              <a:gd name="connsiteY0" fmla="*/ 0 h 2232028"/>
              <a:gd name="connsiteX1" fmla="*/ 1924162 w 1924162"/>
              <a:gd name="connsiteY1" fmla="*/ 481041 h 2232028"/>
              <a:gd name="connsiteX2" fmla="*/ 1924162 w 1924162"/>
              <a:gd name="connsiteY2" fmla="*/ 1750988 h 2232028"/>
              <a:gd name="connsiteX3" fmla="*/ 962081 w 1924162"/>
              <a:gd name="connsiteY3" fmla="*/ 2232028 h 2232028"/>
              <a:gd name="connsiteX4" fmla="*/ 0 w 1924162"/>
              <a:gd name="connsiteY4" fmla="*/ 1750988 h 2232028"/>
              <a:gd name="connsiteX5" fmla="*/ 0 w 1924162"/>
              <a:gd name="connsiteY5" fmla="*/ 481041 h 223202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924162" h="2232028">
                <a:moveTo>
                  <a:pt x="962081" y="0"/>
                </a:moveTo>
                <a:lnTo>
                  <a:pt x="1924162" y="481041"/>
                </a:lnTo>
                <a:lnTo>
                  <a:pt x="1924162" y="1750988"/>
                </a:lnTo>
                <a:lnTo>
                  <a:pt x="962081" y="2232028"/>
                </a:lnTo>
                <a:lnTo>
                  <a:pt x="0" y="1750988"/>
                </a:lnTo>
                <a:lnTo>
                  <a:pt x="0" y="481041"/>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2810B339-C7DC-4EF5-A5E0-A01E2175A35B}"/>
              </a:ext>
            </a:extLst>
          </p:cNvPr>
          <p:cNvSpPr>
            <a:spLocks noGrp="1"/>
          </p:cNvSpPr>
          <p:nvPr>
            <p:ph type="pic" sz="quarter" idx="159" hasCustomPrompt="1"/>
          </p:nvPr>
        </p:nvSpPr>
        <p:spPr>
          <a:xfrm>
            <a:off x="4082564" y="2601240"/>
            <a:ext cx="1924162" cy="2232028"/>
          </a:xfrm>
          <a:custGeom>
            <a:avLst/>
            <a:gdLst>
              <a:gd name="connsiteX0" fmla="*/ 962081 w 1924162"/>
              <a:gd name="connsiteY0" fmla="*/ 0 h 2232028"/>
              <a:gd name="connsiteX1" fmla="*/ 1924162 w 1924162"/>
              <a:gd name="connsiteY1" fmla="*/ 481041 h 2232028"/>
              <a:gd name="connsiteX2" fmla="*/ 1924162 w 1924162"/>
              <a:gd name="connsiteY2" fmla="*/ 1750988 h 2232028"/>
              <a:gd name="connsiteX3" fmla="*/ 962081 w 1924162"/>
              <a:gd name="connsiteY3" fmla="*/ 2232028 h 2232028"/>
              <a:gd name="connsiteX4" fmla="*/ 0 w 1924162"/>
              <a:gd name="connsiteY4" fmla="*/ 1750988 h 2232028"/>
              <a:gd name="connsiteX5" fmla="*/ 0 w 1924162"/>
              <a:gd name="connsiteY5" fmla="*/ 481041 h 223202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924162" h="2232028">
                <a:moveTo>
                  <a:pt x="962081" y="0"/>
                </a:moveTo>
                <a:lnTo>
                  <a:pt x="1924162" y="481041"/>
                </a:lnTo>
                <a:lnTo>
                  <a:pt x="1924162" y="1750988"/>
                </a:lnTo>
                <a:lnTo>
                  <a:pt x="962081" y="2232028"/>
                </a:lnTo>
                <a:lnTo>
                  <a:pt x="0" y="1750988"/>
                </a:lnTo>
                <a:lnTo>
                  <a:pt x="0" y="481041"/>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0D52A53F-2F7C-48E2-8E00-05C342CC8934}"/>
              </a:ext>
            </a:extLst>
          </p:cNvPr>
          <p:cNvSpPr>
            <a:spLocks noGrp="1"/>
          </p:cNvSpPr>
          <p:nvPr>
            <p:ph type="pic" sz="quarter" idx="158" hasCustomPrompt="1"/>
          </p:nvPr>
        </p:nvSpPr>
        <p:spPr>
          <a:xfrm>
            <a:off x="1979854" y="2601240"/>
            <a:ext cx="1924162" cy="2232028"/>
          </a:xfrm>
          <a:custGeom>
            <a:avLst/>
            <a:gdLst>
              <a:gd name="connsiteX0" fmla="*/ 962081 w 1924162"/>
              <a:gd name="connsiteY0" fmla="*/ 0 h 2232028"/>
              <a:gd name="connsiteX1" fmla="*/ 1924162 w 1924162"/>
              <a:gd name="connsiteY1" fmla="*/ 481041 h 2232028"/>
              <a:gd name="connsiteX2" fmla="*/ 1924162 w 1924162"/>
              <a:gd name="connsiteY2" fmla="*/ 1750988 h 2232028"/>
              <a:gd name="connsiteX3" fmla="*/ 962081 w 1924162"/>
              <a:gd name="connsiteY3" fmla="*/ 2232028 h 2232028"/>
              <a:gd name="connsiteX4" fmla="*/ 0 w 1924162"/>
              <a:gd name="connsiteY4" fmla="*/ 1750988 h 2232028"/>
              <a:gd name="connsiteX5" fmla="*/ 0 w 1924162"/>
              <a:gd name="connsiteY5" fmla="*/ 481041 h 223202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924162" h="2232028">
                <a:moveTo>
                  <a:pt x="962081" y="0"/>
                </a:moveTo>
                <a:lnTo>
                  <a:pt x="1924162" y="481041"/>
                </a:lnTo>
                <a:lnTo>
                  <a:pt x="1924162" y="1750988"/>
                </a:lnTo>
                <a:lnTo>
                  <a:pt x="962081" y="2232028"/>
                </a:lnTo>
                <a:lnTo>
                  <a:pt x="0" y="1750988"/>
                </a:lnTo>
                <a:lnTo>
                  <a:pt x="0" y="48104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22320552"/>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503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7D57BA13-8AD7-481C-876F-79B2EBA54758}"/>
              </a:ext>
            </a:extLst>
          </p:cNvPr>
          <p:cNvSpPr>
            <a:spLocks noGrp="1"/>
          </p:cNvSpPr>
          <p:nvPr>
            <p:ph type="pic" sz="quarter" idx="160" hasCustomPrompt="1"/>
          </p:nvPr>
        </p:nvSpPr>
        <p:spPr>
          <a:xfrm>
            <a:off x="6373016" y="2893368"/>
            <a:ext cx="1869850" cy="1869850"/>
          </a:xfrm>
          <a:custGeom>
            <a:avLst/>
            <a:gdLst>
              <a:gd name="connsiteX0" fmla="*/ 934925 w 1869850"/>
              <a:gd name="connsiteY0" fmla="*/ 0 h 1869850"/>
              <a:gd name="connsiteX1" fmla="*/ 1869850 w 1869850"/>
              <a:gd name="connsiteY1" fmla="*/ 934925 h 1869850"/>
              <a:gd name="connsiteX2" fmla="*/ 934925 w 1869850"/>
              <a:gd name="connsiteY2" fmla="*/ 1869850 h 1869850"/>
              <a:gd name="connsiteX3" fmla="*/ 0 w 1869850"/>
              <a:gd name="connsiteY3" fmla="*/ 934925 h 1869850"/>
              <a:gd name="connsiteX4" fmla="*/ 934925 w 1869850"/>
              <a:gd name="connsiteY4" fmla="*/ 0 h 18698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69850" h="1869850">
                <a:moveTo>
                  <a:pt x="934925" y="0"/>
                </a:moveTo>
                <a:cubicBezTo>
                  <a:pt x="1451270" y="0"/>
                  <a:pt x="1869850" y="418580"/>
                  <a:pt x="1869850" y="934925"/>
                </a:cubicBezTo>
                <a:cubicBezTo>
                  <a:pt x="1869850" y="1451270"/>
                  <a:pt x="1451270" y="1869850"/>
                  <a:pt x="934925" y="1869850"/>
                </a:cubicBezTo>
                <a:cubicBezTo>
                  <a:pt x="418580" y="1869850"/>
                  <a:pt x="0" y="1451270"/>
                  <a:pt x="0" y="934925"/>
                </a:cubicBezTo>
                <a:cubicBezTo>
                  <a:pt x="0" y="418580"/>
                  <a:pt x="418580" y="0"/>
                  <a:pt x="934925" y="0"/>
                </a:cubicBez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8F50761E-5E3E-45B1-9815-4F42985BA398}"/>
              </a:ext>
            </a:extLst>
          </p:cNvPr>
          <p:cNvSpPr>
            <a:spLocks noGrp="1"/>
          </p:cNvSpPr>
          <p:nvPr>
            <p:ph type="pic" sz="quarter" idx="161" hasCustomPrompt="1"/>
          </p:nvPr>
        </p:nvSpPr>
        <p:spPr>
          <a:xfrm>
            <a:off x="8796899" y="2893368"/>
            <a:ext cx="1869850" cy="1869850"/>
          </a:xfrm>
          <a:custGeom>
            <a:avLst/>
            <a:gdLst>
              <a:gd name="connsiteX0" fmla="*/ 934925 w 1869850"/>
              <a:gd name="connsiteY0" fmla="*/ 0 h 1869850"/>
              <a:gd name="connsiteX1" fmla="*/ 1869850 w 1869850"/>
              <a:gd name="connsiteY1" fmla="*/ 934925 h 1869850"/>
              <a:gd name="connsiteX2" fmla="*/ 934925 w 1869850"/>
              <a:gd name="connsiteY2" fmla="*/ 1869850 h 1869850"/>
              <a:gd name="connsiteX3" fmla="*/ 0 w 1869850"/>
              <a:gd name="connsiteY3" fmla="*/ 934925 h 1869850"/>
              <a:gd name="connsiteX4" fmla="*/ 934925 w 1869850"/>
              <a:gd name="connsiteY4" fmla="*/ 0 h 18698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69850" h="1869850">
                <a:moveTo>
                  <a:pt x="934925" y="0"/>
                </a:moveTo>
                <a:cubicBezTo>
                  <a:pt x="1451270" y="0"/>
                  <a:pt x="1869850" y="418580"/>
                  <a:pt x="1869850" y="934925"/>
                </a:cubicBezTo>
                <a:cubicBezTo>
                  <a:pt x="1869850" y="1451270"/>
                  <a:pt x="1451270" y="1869850"/>
                  <a:pt x="934925" y="1869850"/>
                </a:cubicBezTo>
                <a:cubicBezTo>
                  <a:pt x="418580" y="1869850"/>
                  <a:pt x="0" y="1451270"/>
                  <a:pt x="0" y="934925"/>
                </a:cubicBezTo>
                <a:cubicBezTo>
                  <a:pt x="0" y="418580"/>
                  <a:pt x="418580" y="0"/>
                  <a:pt x="934925" y="0"/>
                </a:cubicBez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0C52CD23-8142-4C0C-B715-AFB8EEEA5E3F}"/>
              </a:ext>
            </a:extLst>
          </p:cNvPr>
          <p:cNvSpPr>
            <a:spLocks noGrp="1"/>
          </p:cNvSpPr>
          <p:nvPr>
            <p:ph type="pic" sz="quarter" idx="159" hasCustomPrompt="1"/>
          </p:nvPr>
        </p:nvSpPr>
        <p:spPr>
          <a:xfrm>
            <a:off x="3949134" y="2893368"/>
            <a:ext cx="1869850" cy="1869850"/>
          </a:xfrm>
          <a:custGeom>
            <a:avLst/>
            <a:gdLst>
              <a:gd name="connsiteX0" fmla="*/ 934925 w 1869850"/>
              <a:gd name="connsiteY0" fmla="*/ 0 h 1869850"/>
              <a:gd name="connsiteX1" fmla="*/ 1869850 w 1869850"/>
              <a:gd name="connsiteY1" fmla="*/ 934925 h 1869850"/>
              <a:gd name="connsiteX2" fmla="*/ 934925 w 1869850"/>
              <a:gd name="connsiteY2" fmla="*/ 1869850 h 1869850"/>
              <a:gd name="connsiteX3" fmla="*/ 0 w 1869850"/>
              <a:gd name="connsiteY3" fmla="*/ 934925 h 1869850"/>
              <a:gd name="connsiteX4" fmla="*/ 934925 w 1869850"/>
              <a:gd name="connsiteY4" fmla="*/ 0 h 18698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69850" h="1869850">
                <a:moveTo>
                  <a:pt x="934925" y="0"/>
                </a:moveTo>
                <a:cubicBezTo>
                  <a:pt x="1451270" y="0"/>
                  <a:pt x="1869850" y="418580"/>
                  <a:pt x="1869850" y="934925"/>
                </a:cubicBezTo>
                <a:cubicBezTo>
                  <a:pt x="1869850" y="1451270"/>
                  <a:pt x="1451270" y="1869850"/>
                  <a:pt x="934925" y="1869850"/>
                </a:cubicBezTo>
                <a:cubicBezTo>
                  <a:pt x="418580" y="1869850"/>
                  <a:pt x="0" y="1451270"/>
                  <a:pt x="0" y="934925"/>
                </a:cubicBezTo>
                <a:cubicBezTo>
                  <a:pt x="0" y="418580"/>
                  <a:pt x="418580" y="0"/>
                  <a:pt x="934925" y="0"/>
                </a:cubicBez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A3785053-C904-4BAC-8762-A2A8BB9984D3}"/>
              </a:ext>
            </a:extLst>
          </p:cNvPr>
          <p:cNvSpPr>
            <a:spLocks noGrp="1"/>
          </p:cNvSpPr>
          <p:nvPr>
            <p:ph type="pic" sz="quarter" idx="158" hasCustomPrompt="1"/>
          </p:nvPr>
        </p:nvSpPr>
        <p:spPr>
          <a:xfrm>
            <a:off x="1525252" y="2893368"/>
            <a:ext cx="1869850" cy="1869850"/>
          </a:xfrm>
          <a:custGeom>
            <a:avLst/>
            <a:gdLst>
              <a:gd name="connsiteX0" fmla="*/ 934925 w 1869850"/>
              <a:gd name="connsiteY0" fmla="*/ 0 h 1869850"/>
              <a:gd name="connsiteX1" fmla="*/ 1869850 w 1869850"/>
              <a:gd name="connsiteY1" fmla="*/ 934925 h 1869850"/>
              <a:gd name="connsiteX2" fmla="*/ 934925 w 1869850"/>
              <a:gd name="connsiteY2" fmla="*/ 1869850 h 1869850"/>
              <a:gd name="connsiteX3" fmla="*/ 0 w 1869850"/>
              <a:gd name="connsiteY3" fmla="*/ 934925 h 1869850"/>
              <a:gd name="connsiteX4" fmla="*/ 934925 w 1869850"/>
              <a:gd name="connsiteY4" fmla="*/ 0 h 18698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69850" h="1869850">
                <a:moveTo>
                  <a:pt x="934925" y="0"/>
                </a:moveTo>
                <a:cubicBezTo>
                  <a:pt x="1451270" y="0"/>
                  <a:pt x="1869850" y="418580"/>
                  <a:pt x="1869850" y="934925"/>
                </a:cubicBezTo>
                <a:cubicBezTo>
                  <a:pt x="1869850" y="1451270"/>
                  <a:pt x="1451270" y="1869850"/>
                  <a:pt x="934925" y="1869850"/>
                </a:cubicBezTo>
                <a:cubicBezTo>
                  <a:pt x="418580" y="1869850"/>
                  <a:pt x="0" y="1451270"/>
                  <a:pt x="0" y="934925"/>
                </a:cubicBezTo>
                <a:cubicBezTo>
                  <a:pt x="0" y="418580"/>
                  <a:pt x="418580" y="0"/>
                  <a:pt x="934925"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538209257"/>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504_Title Slide">
    <p:spTree>
      <p:nvGrpSpPr>
        <p:cNvPr id="1" name=""/>
        <p:cNvGrpSpPr/>
        <p:nvPr/>
      </p:nvGrpSpPr>
      <p:grpSpPr>
        <a:xfrm>
          <a:off x="0" y="0"/>
          <a:ext cx="0" cy="0"/>
          <a:chOff x="0" y="0"/>
          <a:chExt cx="0" cy="0"/>
        </a:xfrm>
      </p:grpSpPr>
      <p:sp>
        <p:nvSpPr>
          <p:cNvPr id="31" name="Picture Placeholder 30">
            <a:extLst>
              <a:ext uri="{FF2B5EF4-FFF2-40B4-BE49-F238E27FC236}">
                <a16:creationId xmlns:a16="http://schemas.microsoft.com/office/drawing/2014/main" id="{85D9BBCB-0E1B-4A99-8845-73789AB5F403}"/>
              </a:ext>
            </a:extLst>
          </p:cNvPr>
          <p:cNvSpPr>
            <a:spLocks noGrp="1"/>
          </p:cNvSpPr>
          <p:nvPr>
            <p:ph type="pic" sz="quarter" idx="160" hasCustomPrompt="1"/>
          </p:nvPr>
        </p:nvSpPr>
        <p:spPr>
          <a:xfrm>
            <a:off x="3392677" y="2033588"/>
            <a:ext cx="2595562" cy="2133600"/>
          </a:xfrm>
          <a:custGeom>
            <a:avLst/>
            <a:gdLst>
              <a:gd name="connsiteX0" fmla="*/ 0 w 2595562"/>
              <a:gd name="connsiteY0" fmla="*/ 0 h 2133600"/>
              <a:gd name="connsiteX1" fmla="*/ 2595562 w 2595562"/>
              <a:gd name="connsiteY1" fmla="*/ 0 h 2133600"/>
              <a:gd name="connsiteX2" fmla="*/ 2595562 w 2595562"/>
              <a:gd name="connsiteY2" fmla="*/ 2133600 h 2133600"/>
              <a:gd name="connsiteX3" fmla="*/ 0 w 2595562"/>
              <a:gd name="connsiteY3" fmla="*/ 2133600 h 2133600"/>
            </a:gdLst>
            <a:ahLst/>
            <a:cxnLst>
              <a:cxn ang="0">
                <a:pos x="connsiteX0" y="connsiteY0"/>
              </a:cxn>
              <a:cxn ang="0">
                <a:pos x="connsiteX1" y="connsiteY1"/>
              </a:cxn>
              <a:cxn ang="0">
                <a:pos x="connsiteX2" y="connsiteY2"/>
              </a:cxn>
              <a:cxn ang="0">
                <a:pos x="connsiteX3" y="connsiteY3"/>
              </a:cxn>
            </a:cxnLst>
            <a:rect l="l" t="t" r="r" b="b"/>
            <a:pathLst>
              <a:path w="2595562" h="2133600">
                <a:moveTo>
                  <a:pt x="0" y="0"/>
                </a:moveTo>
                <a:lnTo>
                  <a:pt x="2595562" y="0"/>
                </a:lnTo>
                <a:lnTo>
                  <a:pt x="2595562" y="2133600"/>
                </a:lnTo>
                <a:lnTo>
                  <a:pt x="0" y="2133600"/>
                </a:lnTo>
                <a:close/>
              </a:path>
            </a:pathLst>
          </a:custGeom>
        </p:spPr>
        <p:txBody>
          <a:bodyPr wrap="square">
            <a:noAutofit/>
          </a:bodyPr>
          <a:lstStyle>
            <a:lvl1pPr>
              <a:defRPr sz="1200"/>
            </a:lvl1pPr>
          </a:lstStyle>
          <a:p>
            <a:r>
              <a:rPr lang="en-US" dirty="0"/>
              <a:t>Picture</a:t>
            </a:r>
          </a:p>
        </p:txBody>
      </p:sp>
      <p:sp>
        <p:nvSpPr>
          <p:cNvPr id="32" name="Picture Placeholder 31">
            <a:extLst>
              <a:ext uri="{FF2B5EF4-FFF2-40B4-BE49-F238E27FC236}">
                <a16:creationId xmlns:a16="http://schemas.microsoft.com/office/drawing/2014/main" id="{860D45F2-4CEF-4112-A521-D4906017818F}"/>
              </a:ext>
            </a:extLst>
          </p:cNvPr>
          <p:cNvSpPr>
            <a:spLocks noGrp="1"/>
          </p:cNvSpPr>
          <p:nvPr>
            <p:ph type="pic" sz="quarter" idx="161" hasCustomPrompt="1"/>
          </p:nvPr>
        </p:nvSpPr>
        <p:spPr>
          <a:xfrm>
            <a:off x="6213287" y="2033588"/>
            <a:ext cx="2595562" cy="2133600"/>
          </a:xfrm>
          <a:custGeom>
            <a:avLst/>
            <a:gdLst>
              <a:gd name="connsiteX0" fmla="*/ 0 w 2595562"/>
              <a:gd name="connsiteY0" fmla="*/ 0 h 2133600"/>
              <a:gd name="connsiteX1" fmla="*/ 2595562 w 2595562"/>
              <a:gd name="connsiteY1" fmla="*/ 0 h 2133600"/>
              <a:gd name="connsiteX2" fmla="*/ 2595562 w 2595562"/>
              <a:gd name="connsiteY2" fmla="*/ 2133600 h 2133600"/>
              <a:gd name="connsiteX3" fmla="*/ 0 w 2595562"/>
              <a:gd name="connsiteY3" fmla="*/ 2133600 h 2133600"/>
            </a:gdLst>
            <a:ahLst/>
            <a:cxnLst>
              <a:cxn ang="0">
                <a:pos x="connsiteX0" y="connsiteY0"/>
              </a:cxn>
              <a:cxn ang="0">
                <a:pos x="connsiteX1" y="connsiteY1"/>
              </a:cxn>
              <a:cxn ang="0">
                <a:pos x="connsiteX2" y="connsiteY2"/>
              </a:cxn>
              <a:cxn ang="0">
                <a:pos x="connsiteX3" y="connsiteY3"/>
              </a:cxn>
            </a:cxnLst>
            <a:rect l="l" t="t" r="r" b="b"/>
            <a:pathLst>
              <a:path w="2595562" h="2133600">
                <a:moveTo>
                  <a:pt x="0" y="0"/>
                </a:moveTo>
                <a:lnTo>
                  <a:pt x="2595562" y="0"/>
                </a:lnTo>
                <a:lnTo>
                  <a:pt x="2595562" y="2133600"/>
                </a:lnTo>
                <a:lnTo>
                  <a:pt x="0" y="2133600"/>
                </a:lnTo>
                <a:close/>
              </a:path>
            </a:pathLst>
          </a:custGeom>
        </p:spPr>
        <p:txBody>
          <a:bodyPr wrap="square">
            <a:noAutofit/>
          </a:bodyPr>
          <a:lstStyle>
            <a:lvl1pPr>
              <a:defRPr sz="1200"/>
            </a:lvl1pPr>
          </a:lstStyle>
          <a:p>
            <a:r>
              <a:rPr lang="en-US" dirty="0"/>
              <a:t>Picture</a:t>
            </a:r>
          </a:p>
        </p:txBody>
      </p:sp>
      <p:sp>
        <p:nvSpPr>
          <p:cNvPr id="30" name="Picture Placeholder 29">
            <a:extLst>
              <a:ext uri="{FF2B5EF4-FFF2-40B4-BE49-F238E27FC236}">
                <a16:creationId xmlns:a16="http://schemas.microsoft.com/office/drawing/2014/main" id="{11F8B1CE-D038-48F3-8025-7E40F21950A4}"/>
              </a:ext>
            </a:extLst>
          </p:cNvPr>
          <p:cNvSpPr>
            <a:spLocks noGrp="1"/>
          </p:cNvSpPr>
          <p:nvPr>
            <p:ph type="pic" sz="quarter" idx="159" hasCustomPrompt="1"/>
          </p:nvPr>
        </p:nvSpPr>
        <p:spPr>
          <a:xfrm>
            <a:off x="572067" y="2033588"/>
            <a:ext cx="2595562" cy="2133600"/>
          </a:xfrm>
          <a:custGeom>
            <a:avLst/>
            <a:gdLst>
              <a:gd name="connsiteX0" fmla="*/ 0 w 2595562"/>
              <a:gd name="connsiteY0" fmla="*/ 0 h 2133600"/>
              <a:gd name="connsiteX1" fmla="*/ 2595562 w 2595562"/>
              <a:gd name="connsiteY1" fmla="*/ 0 h 2133600"/>
              <a:gd name="connsiteX2" fmla="*/ 2595562 w 2595562"/>
              <a:gd name="connsiteY2" fmla="*/ 2133600 h 2133600"/>
              <a:gd name="connsiteX3" fmla="*/ 0 w 2595562"/>
              <a:gd name="connsiteY3" fmla="*/ 2133600 h 2133600"/>
            </a:gdLst>
            <a:ahLst/>
            <a:cxnLst>
              <a:cxn ang="0">
                <a:pos x="connsiteX0" y="connsiteY0"/>
              </a:cxn>
              <a:cxn ang="0">
                <a:pos x="connsiteX1" y="connsiteY1"/>
              </a:cxn>
              <a:cxn ang="0">
                <a:pos x="connsiteX2" y="connsiteY2"/>
              </a:cxn>
              <a:cxn ang="0">
                <a:pos x="connsiteX3" y="connsiteY3"/>
              </a:cxn>
            </a:cxnLst>
            <a:rect l="l" t="t" r="r" b="b"/>
            <a:pathLst>
              <a:path w="2595562" h="2133600">
                <a:moveTo>
                  <a:pt x="0" y="0"/>
                </a:moveTo>
                <a:lnTo>
                  <a:pt x="2595562" y="0"/>
                </a:lnTo>
                <a:lnTo>
                  <a:pt x="2595562" y="2133600"/>
                </a:lnTo>
                <a:lnTo>
                  <a:pt x="0" y="21336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33" name="Picture Placeholder 32">
            <a:extLst>
              <a:ext uri="{FF2B5EF4-FFF2-40B4-BE49-F238E27FC236}">
                <a16:creationId xmlns:a16="http://schemas.microsoft.com/office/drawing/2014/main" id="{8416B605-553A-45E3-9FB9-AF1A81B9B3E1}"/>
              </a:ext>
            </a:extLst>
          </p:cNvPr>
          <p:cNvSpPr>
            <a:spLocks noGrp="1"/>
          </p:cNvSpPr>
          <p:nvPr>
            <p:ph type="pic" sz="quarter" idx="162" hasCustomPrompt="1"/>
          </p:nvPr>
        </p:nvSpPr>
        <p:spPr>
          <a:xfrm>
            <a:off x="9033896" y="2033588"/>
            <a:ext cx="2595562" cy="2133600"/>
          </a:xfrm>
          <a:custGeom>
            <a:avLst/>
            <a:gdLst>
              <a:gd name="connsiteX0" fmla="*/ 0 w 2595562"/>
              <a:gd name="connsiteY0" fmla="*/ 0 h 2133600"/>
              <a:gd name="connsiteX1" fmla="*/ 2595562 w 2595562"/>
              <a:gd name="connsiteY1" fmla="*/ 0 h 2133600"/>
              <a:gd name="connsiteX2" fmla="*/ 2595562 w 2595562"/>
              <a:gd name="connsiteY2" fmla="*/ 2133600 h 2133600"/>
              <a:gd name="connsiteX3" fmla="*/ 0 w 2595562"/>
              <a:gd name="connsiteY3" fmla="*/ 2133600 h 2133600"/>
            </a:gdLst>
            <a:ahLst/>
            <a:cxnLst>
              <a:cxn ang="0">
                <a:pos x="connsiteX0" y="connsiteY0"/>
              </a:cxn>
              <a:cxn ang="0">
                <a:pos x="connsiteX1" y="connsiteY1"/>
              </a:cxn>
              <a:cxn ang="0">
                <a:pos x="connsiteX2" y="connsiteY2"/>
              </a:cxn>
              <a:cxn ang="0">
                <a:pos x="connsiteX3" y="connsiteY3"/>
              </a:cxn>
            </a:cxnLst>
            <a:rect l="l" t="t" r="r" b="b"/>
            <a:pathLst>
              <a:path w="2595562" h="2133600">
                <a:moveTo>
                  <a:pt x="0" y="0"/>
                </a:moveTo>
                <a:lnTo>
                  <a:pt x="2595562" y="0"/>
                </a:lnTo>
                <a:lnTo>
                  <a:pt x="2595562" y="2133600"/>
                </a:lnTo>
                <a:lnTo>
                  <a:pt x="0" y="21336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550351811"/>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505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75CA3846-0A7F-4FCF-9765-3B1CA2DC1A19}"/>
              </a:ext>
            </a:extLst>
          </p:cNvPr>
          <p:cNvSpPr>
            <a:spLocks noGrp="1"/>
          </p:cNvSpPr>
          <p:nvPr>
            <p:ph type="pic" sz="quarter" idx="160" hasCustomPrompt="1"/>
          </p:nvPr>
        </p:nvSpPr>
        <p:spPr>
          <a:xfrm>
            <a:off x="3675063" y="2510971"/>
            <a:ext cx="2340429" cy="3211966"/>
          </a:xfrm>
          <a:custGeom>
            <a:avLst/>
            <a:gdLst>
              <a:gd name="connsiteX0" fmla="*/ 0 w 2340429"/>
              <a:gd name="connsiteY0" fmla="*/ 0 h 3211966"/>
              <a:gd name="connsiteX1" fmla="*/ 2340429 w 2340429"/>
              <a:gd name="connsiteY1" fmla="*/ 0 h 3211966"/>
              <a:gd name="connsiteX2" fmla="*/ 2340429 w 2340429"/>
              <a:gd name="connsiteY2" fmla="*/ 3211966 h 3211966"/>
              <a:gd name="connsiteX3" fmla="*/ 0 w 2340429"/>
              <a:gd name="connsiteY3" fmla="*/ 3211966 h 3211966"/>
            </a:gdLst>
            <a:ahLst/>
            <a:cxnLst>
              <a:cxn ang="0">
                <a:pos x="connsiteX0" y="connsiteY0"/>
              </a:cxn>
              <a:cxn ang="0">
                <a:pos x="connsiteX1" y="connsiteY1"/>
              </a:cxn>
              <a:cxn ang="0">
                <a:pos x="connsiteX2" y="connsiteY2"/>
              </a:cxn>
              <a:cxn ang="0">
                <a:pos x="connsiteX3" y="connsiteY3"/>
              </a:cxn>
            </a:cxnLst>
            <a:rect l="l" t="t" r="r" b="b"/>
            <a:pathLst>
              <a:path w="2340429" h="3211966">
                <a:moveTo>
                  <a:pt x="0" y="0"/>
                </a:moveTo>
                <a:lnTo>
                  <a:pt x="2340429" y="0"/>
                </a:lnTo>
                <a:lnTo>
                  <a:pt x="2340429" y="3211966"/>
                </a:lnTo>
                <a:lnTo>
                  <a:pt x="0" y="3211966"/>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603BB2F5-3F47-40F8-9645-2CB62E3AAF37}"/>
              </a:ext>
            </a:extLst>
          </p:cNvPr>
          <p:cNvSpPr>
            <a:spLocks noGrp="1"/>
          </p:cNvSpPr>
          <p:nvPr>
            <p:ph type="pic" sz="quarter" idx="161" hasCustomPrompt="1"/>
          </p:nvPr>
        </p:nvSpPr>
        <p:spPr>
          <a:xfrm>
            <a:off x="6186033" y="2510971"/>
            <a:ext cx="2340429" cy="3211966"/>
          </a:xfrm>
          <a:custGeom>
            <a:avLst/>
            <a:gdLst>
              <a:gd name="connsiteX0" fmla="*/ 0 w 2340429"/>
              <a:gd name="connsiteY0" fmla="*/ 0 h 3211966"/>
              <a:gd name="connsiteX1" fmla="*/ 2340429 w 2340429"/>
              <a:gd name="connsiteY1" fmla="*/ 0 h 3211966"/>
              <a:gd name="connsiteX2" fmla="*/ 2340429 w 2340429"/>
              <a:gd name="connsiteY2" fmla="*/ 3211966 h 3211966"/>
              <a:gd name="connsiteX3" fmla="*/ 0 w 2340429"/>
              <a:gd name="connsiteY3" fmla="*/ 3211966 h 3211966"/>
            </a:gdLst>
            <a:ahLst/>
            <a:cxnLst>
              <a:cxn ang="0">
                <a:pos x="connsiteX0" y="connsiteY0"/>
              </a:cxn>
              <a:cxn ang="0">
                <a:pos x="connsiteX1" y="connsiteY1"/>
              </a:cxn>
              <a:cxn ang="0">
                <a:pos x="connsiteX2" y="connsiteY2"/>
              </a:cxn>
              <a:cxn ang="0">
                <a:pos x="connsiteX3" y="connsiteY3"/>
              </a:cxn>
            </a:cxnLst>
            <a:rect l="l" t="t" r="r" b="b"/>
            <a:pathLst>
              <a:path w="2340429" h="3211966">
                <a:moveTo>
                  <a:pt x="0" y="0"/>
                </a:moveTo>
                <a:lnTo>
                  <a:pt x="2340429" y="0"/>
                </a:lnTo>
                <a:lnTo>
                  <a:pt x="2340429" y="3211966"/>
                </a:lnTo>
                <a:lnTo>
                  <a:pt x="0" y="3211966"/>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A5657E0C-12E9-462D-87CA-520687FC9C6C}"/>
              </a:ext>
            </a:extLst>
          </p:cNvPr>
          <p:cNvSpPr>
            <a:spLocks noGrp="1"/>
          </p:cNvSpPr>
          <p:nvPr>
            <p:ph type="pic" sz="quarter" idx="159" hasCustomPrompt="1"/>
          </p:nvPr>
        </p:nvSpPr>
        <p:spPr>
          <a:xfrm>
            <a:off x="1164091" y="2510971"/>
            <a:ext cx="2340429" cy="3211966"/>
          </a:xfrm>
          <a:custGeom>
            <a:avLst/>
            <a:gdLst>
              <a:gd name="connsiteX0" fmla="*/ 0 w 2340429"/>
              <a:gd name="connsiteY0" fmla="*/ 0 h 3211966"/>
              <a:gd name="connsiteX1" fmla="*/ 2340429 w 2340429"/>
              <a:gd name="connsiteY1" fmla="*/ 0 h 3211966"/>
              <a:gd name="connsiteX2" fmla="*/ 2340429 w 2340429"/>
              <a:gd name="connsiteY2" fmla="*/ 3211966 h 3211966"/>
              <a:gd name="connsiteX3" fmla="*/ 0 w 2340429"/>
              <a:gd name="connsiteY3" fmla="*/ 3211966 h 3211966"/>
            </a:gdLst>
            <a:ahLst/>
            <a:cxnLst>
              <a:cxn ang="0">
                <a:pos x="connsiteX0" y="connsiteY0"/>
              </a:cxn>
              <a:cxn ang="0">
                <a:pos x="connsiteX1" y="connsiteY1"/>
              </a:cxn>
              <a:cxn ang="0">
                <a:pos x="connsiteX2" y="connsiteY2"/>
              </a:cxn>
              <a:cxn ang="0">
                <a:pos x="connsiteX3" y="connsiteY3"/>
              </a:cxn>
            </a:cxnLst>
            <a:rect l="l" t="t" r="r" b="b"/>
            <a:pathLst>
              <a:path w="2340429" h="3211966">
                <a:moveTo>
                  <a:pt x="0" y="0"/>
                </a:moveTo>
                <a:lnTo>
                  <a:pt x="2340429" y="0"/>
                </a:lnTo>
                <a:lnTo>
                  <a:pt x="2340429" y="3211966"/>
                </a:lnTo>
                <a:lnTo>
                  <a:pt x="0" y="321196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4" name="Picture Placeholder 13">
            <a:extLst>
              <a:ext uri="{FF2B5EF4-FFF2-40B4-BE49-F238E27FC236}">
                <a16:creationId xmlns:a16="http://schemas.microsoft.com/office/drawing/2014/main" id="{80DB0BF0-D0EF-41E9-B3E9-D0D20D4D7D5C}"/>
              </a:ext>
            </a:extLst>
          </p:cNvPr>
          <p:cNvSpPr>
            <a:spLocks noGrp="1"/>
          </p:cNvSpPr>
          <p:nvPr>
            <p:ph type="pic" sz="quarter" idx="162" hasCustomPrompt="1"/>
          </p:nvPr>
        </p:nvSpPr>
        <p:spPr>
          <a:xfrm>
            <a:off x="8697004" y="2510971"/>
            <a:ext cx="2340429" cy="3211966"/>
          </a:xfrm>
          <a:custGeom>
            <a:avLst/>
            <a:gdLst>
              <a:gd name="connsiteX0" fmla="*/ 0 w 2340429"/>
              <a:gd name="connsiteY0" fmla="*/ 0 h 3211966"/>
              <a:gd name="connsiteX1" fmla="*/ 2340429 w 2340429"/>
              <a:gd name="connsiteY1" fmla="*/ 0 h 3211966"/>
              <a:gd name="connsiteX2" fmla="*/ 2340429 w 2340429"/>
              <a:gd name="connsiteY2" fmla="*/ 3211966 h 3211966"/>
              <a:gd name="connsiteX3" fmla="*/ 0 w 2340429"/>
              <a:gd name="connsiteY3" fmla="*/ 3211966 h 3211966"/>
            </a:gdLst>
            <a:ahLst/>
            <a:cxnLst>
              <a:cxn ang="0">
                <a:pos x="connsiteX0" y="connsiteY0"/>
              </a:cxn>
              <a:cxn ang="0">
                <a:pos x="connsiteX1" y="connsiteY1"/>
              </a:cxn>
              <a:cxn ang="0">
                <a:pos x="connsiteX2" y="connsiteY2"/>
              </a:cxn>
              <a:cxn ang="0">
                <a:pos x="connsiteX3" y="connsiteY3"/>
              </a:cxn>
            </a:cxnLst>
            <a:rect l="l" t="t" r="r" b="b"/>
            <a:pathLst>
              <a:path w="2340429" h="3211966">
                <a:moveTo>
                  <a:pt x="0" y="0"/>
                </a:moveTo>
                <a:lnTo>
                  <a:pt x="2340429" y="0"/>
                </a:lnTo>
                <a:lnTo>
                  <a:pt x="2340429" y="3211966"/>
                </a:lnTo>
                <a:lnTo>
                  <a:pt x="0" y="321196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201426818"/>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506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81648BB1-D95E-484A-AA91-E0F04FC0B97F}"/>
              </a:ext>
            </a:extLst>
          </p:cNvPr>
          <p:cNvSpPr>
            <a:spLocks noGrp="1"/>
          </p:cNvSpPr>
          <p:nvPr>
            <p:ph type="pic" sz="quarter" idx="160" hasCustomPrompt="1"/>
          </p:nvPr>
        </p:nvSpPr>
        <p:spPr>
          <a:xfrm>
            <a:off x="3976914" y="2033588"/>
            <a:ext cx="3976914" cy="2412206"/>
          </a:xfrm>
          <a:custGeom>
            <a:avLst/>
            <a:gdLst>
              <a:gd name="connsiteX0" fmla="*/ 0 w 3976914"/>
              <a:gd name="connsiteY0" fmla="*/ 0 h 2412206"/>
              <a:gd name="connsiteX1" fmla="*/ 3976914 w 3976914"/>
              <a:gd name="connsiteY1" fmla="*/ 0 h 2412206"/>
              <a:gd name="connsiteX2" fmla="*/ 3976914 w 3976914"/>
              <a:gd name="connsiteY2" fmla="*/ 2412206 h 2412206"/>
              <a:gd name="connsiteX3" fmla="*/ 0 w 3976914"/>
              <a:gd name="connsiteY3" fmla="*/ 2412206 h 2412206"/>
            </a:gdLst>
            <a:ahLst/>
            <a:cxnLst>
              <a:cxn ang="0">
                <a:pos x="connsiteX0" y="connsiteY0"/>
              </a:cxn>
              <a:cxn ang="0">
                <a:pos x="connsiteX1" y="connsiteY1"/>
              </a:cxn>
              <a:cxn ang="0">
                <a:pos x="connsiteX2" y="connsiteY2"/>
              </a:cxn>
              <a:cxn ang="0">
                <a:pos x="connsiteX3" y="connsiteY3"/>
              </a:cxn>
            </a:cxnLst>
            <a:rect l="l" t="t" r="r" b="b"/>
            <a:pathLst>
              <a:path w="3976914" h="2412206">
                <a:moveTo>
                  <a:pt x="0" y="0"/>
                </a:moveTo>
                <a:lnTo>
                  <a:pt x="3976914" y="0"/>
                </a:lnTo>
                <a:lnTo>
                  <a:pt x="3976914" y="2412206"/>
                </a:lnTo>
                <a:lnTo>
                  <a:pt x="0" y="2412206"/>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3BB70F27-C61A-4B5B-8B59-5B279CC803A9}"/>
              </a:ext>
            </a:extLst>
          </p:cNvPr>
          <p:cNvSpPr>
            <a:spLocks noGrp="1"/>
          </p:cNvSpPr>
          <p:nvPr>
            <p:ph type="pic" sz="quarter" idx="161" hasCustomPrompt="1"/>
          </p:nvPr>
        </p:nvSpPr>
        <p:spPr>
          <a:xfrm>
            <a:off x="3976914" y="4445794"/>
            <a:ext cx="3976914" cy="2412206"/>
          </a:xfrm>
          <a:custGeom>
            <a:avLst/>
            <a:gdLst>
              <a:gd name="connsiteX0" fmla="*/ 0 w 3976914"/>
              <a:gd name="connsiteY0" fmla="*/ 0 h 2412206"/>
              <a:gd name="connsiteX1" fmla="*/ 3976914 w 3976914"/>
              <a:gd name="connsiteY1" fmla="*/ 0 h 2412206"/>
              <a:gd name="connsiteX2" fmla="*/ 3976914 w 3976914"/>
              <a:gd name="connsiteY2" fmla="*/ 2412206 h 2412206"/>
              <a:gd name="connsiteX3" fmla="*/ 0 w 3976914"/>
              <a:gd name="connsiteY3" fmla="*/ 2412206 h 2412206"/>
            </a:gdLst>
            <a:ahLst/>
            <a:cxnLst>
              <a:cxn ang="0">
                <a:pos x="connsiteX0" y="connsiteY0"/>
              </a:cxn>
              <a:cxn ang="0">
                <a:pos x="connsiteX1" y="connsiteY1"/>
              </a:cxn>
              <a:cxn ang="0">
                <a:pos x="connsiteX2" y="connsiteY2"/>
              </a:cxn>
              <a:cxn ang="0">
                <a:pos x="connsiteX3" y="connsiteY3"/>
              </a:cxn>
            </a:cxnLst>
            <a:rect l="l" t="t" r="r" b="b"/>
            <a:pathLst>
              <a:path w="3976914" h="2412206">
                <a:moveTo>
                  <a:pt x="0" y="0"/>
                </a:moveTo>
                <a:lnTo>
                  <a:pt x="3976914" y="0"/>
                </a:lnTo>
                <a:lnTo>
                  <a:pt x="3976914" y="2412206"/>
                </a:lnTo>
                <a:lnTo>
                  <a:pt x="0" y="2412206"/>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BB99BE78-1CAF-485F-BF91-4C0C75C9A7E2}"/>
              </a:ext>
            </a:extLst>
          </p:cNvPr>
          <p:cNvSpPr>
            <a:spLocks noGrp="1"/>
          </p:cNvSpPr>
          <p:nvPr>
            <p:ph type="pic" sz="quarter" idx="159" hasCustomPrompt="1"/>
          </p:nvPr>
        </p:nvSpPr>
        <p:spPr>
          <a:xfrm>
            <a:off x="0" y="2041686"/>
            <a:ext cx="3976914" cy="2412206"/>
          </a:xfrm>
          <a:custGeom>
            <a:avLst/>
            <a:gdLst>
              <a:gd name="connsiteX0" fmla="*/ 0 w 3976914"/>
              <a:gd name="connsiteY0" fmla="*/ 0 h 2412206"/>
              <a:gd name="connsiteX1" fmla="*/ 3976914 w 3976914"/>
              <a:gd name="connsiteY1" fmla="*/ 0 h 2412206"/>
              <a:gd name="connsiteX2" fmla="*/ 3976914 w 3976914"/>
              <a:gd name="connsiteY2" fmla="*/ 2412206 h 2412206"/>
              <a:gd name="connsiteX3" fmla="*/ 0 w 3976914"/>
              <a:gd name="connsiteY3" fmla="*/ 2412206 h 2412206"/>
            </a:gdLst>
            <a:ahLst/>
            <a:cxnLst>
              <a:cxn ang="0">
                <a:pos x="connsiteX0" y="connsiteY0"/>
              </a:cxn>
              <a:cxn ang="0">
                <a:pos x="connsiteX1" y="connsiteY1"/>
              </a:cxn>
              <a:cxn ang="0">
                <a:pos x="connsiteX2" y="connsiteY2"/>
              </a:cxn>
              <a:cxn ang="0">
                <a:pos x="connsiteX3" y="connsiteY3"/>
              </a:cxn>
            </a:cxnLst>
            <a:rect l="l" t="t" r="r" b="b"/>
            <a:pathLst>
              <a:path w="3976914" h="2412206">
                <a:moveTo>
                  <a:pt x="0" y="0"/>
                </a:moveTo>
                <a:lnTo>
                  <a:pt x="3976914" y="0"/>
                </a:lnTo>
                <a:lnTo>
                  <a:pt x="3976914" y="2412206"/>
                </a:lnTo>
                <a:lnTo>
                  <a:pt x="0" y="241220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8" name="Picture Placeholder 17">
            <a:extLst>
              <a:ext uri="{FF2B5EF4-FFF2-40B4-BE49-F238E27FC236}">
                <a16:creationId xmlns:a16="http://schemas.microsoft.com/office/drawing/2014/main" id="{2E9A1DC1-A159-4D30-B4F1-F2CA940EDC3C}"/>
              </a:ext>
            </a:extLst>
          </p:cNvPr>
          <p:cNvSpPr>
            <a:spLocks noGrp="1"/>
          </p:cNvSpPr>
          <p:nvPr>
            <p:ph type="pic" sz="quarter" idx="162" hasCustomPrompt="1"/>
          </p:nvPr>
        </p:nvSpPr>
        <p:spPr>
          <a:xfrm>
            <a:off x="7953828" y="2041686"/>
            <a:ext cx="4238172" cy="2412206"/>
          </a:xfrm>
          <a:custGeom>
            <a:avLst/>
            <a:gdLst>
              <a:gd name="connsiteX0" fmla="*/ 0 w 4238172"/>
              <a:gd name="connsiteY0" fmla="*/ 0 h 2412206"/>
              <a:gd name="connsiteX1" fmla="*/ 4238172 w 4238172"/>
              <a:gd name="connsiteY1" fmla="*/ 0 h 2412206"/>
              <a:gd name="connsiteX2" fmla="*/ 4238172 w 4238172"/>
              <a:gd name="connsiteY2" fmla="*/ 2412206 h 2412206"/>
              <a:gd name="connsiteX3" fmla="*/ 0 w 4238172"/>
              <a:gd name="connsiteY3" fmla="*/ 2412206 h 2412206"/>
            </a:gdLst>
            <a:ahLst/>
            <a:cxnLst>
              <a:cxn ang="0">
                <a:pos x="connsiteX0" y="connsiteY0"/>
              </a:cxn>
              <a:cxn ang="0">
                <a:pos x="connsiteX1" y="connsiteY1"/>
              </a:cxn>
              <a:cxn ang="0">
                <a:pos x="connsiteX2" y="connsiteY2"/>
              </a:cxn>
              <a:cxn ang="0">
                <a:pos x="connsiteX3" y="connsiteY3"/>
              </a:cxn>
            </a:cxnLst>
            <a:rect l="l" t="t" r="r" b="b"/>
            <a:pathLst>
              <a:path w="4238172" h="2412206">
                <a:moveTo>
                  <a:pt x="0" y="0"/>
                </a:moveTo>
                <a:lnTo>
                  <a:pt x="4238172" y="0"/>
                </a:lnTo>
                <a:lnTo>
                  <a:pt x="4238172" y="2412206"/>
                </a:lnTo>
                <a:lnTo>
                  <a:pt x="0" y="241220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63001026"/>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507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16C2788A-9806-43A4-9268-A46180B7BB72}"/>
              </a:ext>
            </a:extLst>
          </p:cNvPr>
          <p:cNvSpPr>
            <a:spLocks noGrp="1"/>
          </p:cNvSpPr>
          <p:nvPr>
            <p:ph type="pic" sz="quarter" idx="160" hasCustomPrompt="1"/>
          </p:nvPr>
        </p:nvSpPr>
        <p:spPr>
          <a:xfrm>
            <a:off x="4455606" y="2416930"/>
            <a:ext cx="1526362" cy="1526362"/>
          </a:xfrm>
          <a:custGeom>
            <a:avLst/>
            <a:gdLst>
              <a:gd name="connsiteX0" fmla="*/ 0 w 1526362"/>
              <a:gd name="connsiteY0" fmla="*/ 0 h 1526362"/>
              <a:gd name="connsiteX1" fmla="*/ 1271963 w 1526362"/>
              <a:gd name="connsiteY1" fmla="*/ 0 h 1526362"/>
              <a:gd name="connsiteX2" fmla="*/ 1526362 w 1526362"/>
              <a:gd name="connsiteY2" fmla="*/ 254399 h 1526362"/>
              <a:gd name="connsiteX3" fmla="*/ 1526362 w 1526362"/>
              <a:gd name="connsiteY3" fmla="*/ 1526362 h 1526362"/>
              <a:gd name="connsiteX4" fmla="*/ 254399 w 1526362"/>
              <a:gd name="connsiteY4" fmla="*/ 1526362 h 1526362"/>
              <a:gd name="connsiteX5" fmla="*/ 0 w 1526362"/>
              <a:gd name="connsiteY5" fmla="*/ 1271963 h 15263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526362" h="1526362">
                <a:moveTo>
                  <a:pt x="0" y="0"/>
                </a:moveTo>
                <a:lnTo>
                  <a:pt x="1271963" y="0"/>
                </a:lnTo>
                <a:cubicBezTo>
                  <a:pt x="1412463" y="0"/>
                  <a:pt x="1526362" y="113898"/>
                  <a:pt x="1526362" y="254399"/>
                </a:cubicBezTo>
                <a:lnTo>
                  <a:pt x="1526362" y="1526362"/>
                </a:lnTo>
                <a:lnTo>
                  <a:pt x="254399" y="1526362"/>
                </a:lnTo>
                <a:cubicBezTo>
                  <a:pt x="113898" y="1526362"/>
                  <a:pt x="0" y="1412464"/>
                  <a:pt x="0" y="1271963"/>
                </a:cubicBez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A734AA07-E650-440A-B4EE-82B135A53595}"/>
              </a:ext>
            </a:extLst>
          </p:cNvPr>
          <p:cNvSpPr>
            <a:spLocks noGrp="1"/>
          </p:cNvSpPr>
          <p:nvPr>
            <p:ph type="pic" sz="quarter" idx="161" hasCustomPrompt="1"/>
          </p:nvPr>
        </p:nvSpPr>
        <p:spPr>
          <a:xfrm>
            <a:off x="6305323" y="4649919"/>
            <a:ext cx="1526361" cy="1526362"/>
          </a:xfrm>
          <a:custGeom>
            <a:avLst/>
            <a:gdLst>
              <a:gd name="connsiteX0" fmla="*/ 254399 w 1526361"/>
              <a:gd name="connsiteY0" fmla="*/ 0 h 1526362"/>
              <a:gd name="connsiteX1" fmla="*/ 1526361 w 1526361"/>
              <a:gd name="connsiteY1" fmla="*/ 0 h 1526362"/>
              <a:gd name="connsiteX2" fmla="*/ 1526361 w 1526361"/>
              <a:gd name="connsiteY2" fmla="*/ 1271963 h 1526362"/>
              <a:gd name="connsiteX3" fmla="*/ 1271963 w 1526361"/>
              <a:gd name="connsiteY3" fmla="*/ 1526362 h 1526362"/>
              <a:gd name="connsiteX4" fmla="*/ 0 w 1526361"/>
              <a:gd name="connsiteY4" fmla="*/ 1526362 h 1526362"/>
              <a:gd name="connsiteX5" fmla="*/ 0 w 1526361"/>
              <a:gd name="connsiteY5" fmla="*/ 254399 h 1526362"/>
              <a:gd name="connsiteX6" fmla="*/ 254399 w 1526361"/>
              <a:gd name="connsiteY6" fmla="*/ 0 h 15263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526361" h="1526362">
                <a:moveTo>
                  <a:pt x="254399" y="0"/>
                </a:moveTo>
                <a:lnTo>
                  <a:pt x="1526361" y="0"/>
                </a:lnTo>
                <a:lnTo>
                  <a:pt x="1526361" y="1271963"/>
                </a:lnTo>
                <a:cubicBezTo>
                  <a:pt x="1526361" y="1412464"/>
                  <a:pt x="1412464" y="1526362"/>
                  <a:pt x="1271963" y="1526362"/>
                </a:cubicBezTo>
                <a:lnTo>
                  <a:pt x="0" y="1526362"/>
                </a:lnTo>
                <a:lnTo>
                  <a:pt x="0" y="254399"/>
                </a:lnTo>
                <a:cubicBezTo>
                  <a:pt x="0" y="113899"/>
                  <a:pt x="113898" y="0"/>
                  <a:pt x="254399" y="0"/>
                </a:cubicBezTo>
                <a:close/>
              </a:path>
            </a:pathLst>
          </a:custGeom>
        </p:spPr>
        <p:txBody>
          <a:bodyPr wrap="square">
            <a:noAutofit/>
          </a:bodyPr>
          <a:lstStyle>
            <a:lvl1pPr>
              <a:defRPr sz="1200"/>
            </a:lvl1pPr>
          </a:lstStyle>
          <a:p>
            <a:r>
              <a:rPr lang="en-US" dirty="0"/>
              <a:t>Picture</a:t>
            </a:r>
          </a:p>
        </p:txBody>
      </p:sp>
      <p:sp>
        <p:nvSpPr>
          <p:cNvPr id="20" name="Picture Placeholder 19">
            <a:extLst>
              <a:ext uri="{FF2B5EF4-FFF2-40B4-BE49-F238E27FC236}">
                <a16:creationId xmlns:a16="http://schemas.microsoft.com/office/drawing/2014/main" id="{54518E35-9664-4EAF-BA9E-876EDFC03515}"/>
              </a:ext>
            </a:extLst>
          </p:cNvPr>
          <p:cNvSpPr>
            <a:spLocks noGrp="1"/>
          </p:cNvSpPr>
          <p:nvPr>
            <p:ph type="pic" sz="quarter" idx="159" hasCustomPrompt="1"/>
          </p:nvPr>
        </p:nvSpPr>
        <p:spPr>
          <a:xfrm>
            <a:off x="4455606" y="4649918"/>
            <a:ext cx="1526362" cy="1526362"/>
          </a:xfrm>
          <a:custGeom>
            <a:avLst/>
            <a:gdLst>
              <a:gd name="connsiteX0" fmla="*/ 0 w 1526362"/>
              <a:gd name="connsiteY0" fmla="*/ 0 h 1526362"/>
              <a:gd name="connsiteX1" fmla="*/ 1271963 w 1526362"/>
              <a:gd name="connsiteY1" fmla="*/ 0 h 1526362"/>
              <a:gd name="connsiteX2" fmla="*/ 1526362 w 1526362"/>
              <a:gd name="connsiteY2" fmla="*/ 254399 h 1526362"/>
              <a:gd name="connsiteX3" fmla="*/ 1526362 w 1526362"/>
              <a:gd name="connsiteY3" fmla="*/ 1526362 h 1526362"/>
              <a:gd name="connsiteX4" fmla="*/ 254399 w 1526362"/>
              <a:gd name="connsiteY4" fmla="*/ 1526362 h 1526362"/>
              <a:gd name="connsiteX5" fmla="*/ 0 w 1526362"/>
              <a:gd name="connsiteY5" fmla="*/ 1271963 h 15263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526362" h="1526362">
                <a:moveTo>
                  <a:pt x="0" y="0"/>
                </a:moveTo>
                <a:lnTo>
                  <a:pt x="1271963" y="0"/>
                </a:lnTo>
                <a:cubicBezTo>
                  <a:pt x="1412463" y="0"/>
                  <a:pt x="1526362" y="113899"/>
                  <a:pt x="1526362" y="254399"/>
                </a:cubicBezTo>
                <a:lnTo>
                  <a:pt x="1526362" y="1526362"/>
                </a:lnTo>
                <a:lnTo>
                  <a:pt x="254399" y="1526362"/>
                </a:lnTo>
                <a:cubicBezTo>
                  <a:pt x="113898" y="1526362"/>
                  <a:pt x="0" y="1412464"/>
                  <a:pt x="0" y="1271963"/>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DC3A9996-BD1A-436E-8D3E-9BA30BEEBC98}"/>
              </a:ext>
            </a:extLst>
          </p:cNvPr>
          <p:cNvSpPr>
            <a:spLocks noGrp="1"/>
          </p:cNvSpPr>
          <p:nvPr>
            <p:ph type="pic" sz="quarter" idx="162" hasCustomPrompt="1"/>
          </p:nvPr>
        </p:nvSpPr>
        <p:spPr>
          <a:xfrm>
            <a:off x="6305323" y="2416931"/>
            <a:ext cx="1526361" cy="1526362"/>
          </a:xfrm>
          <a:custGeom>
            <a:avLst/>
            <a:gdLst>
              <a:gd name="connsiteX0" fmla="*/ 254399 w 1526361"/>
              <a:gd name="connsiteY0" fmla="*/ 0 h 1526362"/>
              <a:gd name="connsiteX1" fmla="*/ 1526361 w 1526361"/>
              <a:gd name="connsiteY1" fmla="*/ 0 h 1526362"/>
              <a:gd name="connsiteX2" fmla="*/ 1526361 w 1526361"/>
              <a:gd name="connsiteY2" fmla="*/ 1271963 h 1526362"/>
              <a:gd name="connsiteX3" fmla="*/ 1271963 w 1526361"/>
              <a:gd name="connsiteY3" fmla="*/ 1526362 h 1526362"/>
              <a:gd name="connsiteX4" fmla="*/ 0 w 1526361"/>
              <a:gd name="connsiteY4" fmla="*/ 1526362 h 1526362"/>
              <a:gd name="connsiteX5" fmla="*/ 0 w 1526361"/>
              <a:gd name="connsiteY5" fmla="*/ 254399 h 1526362"/>
              <a:gd name="connsiteX6" fmla="*/ 254399 w 1526361"/>
              <a:gd name="connsiteY6" fmla="*/ 0 h 15263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526361" h="1526362">
                <a:moveTo>
                  <a:pt x="254399" y="0"/>
                </a:moveTo>
                <a:lnTo>
                  <a:pt x="1526361" y="0"/>
                </a:lnTo>
                <a:lnTo>
                  <a:pt x="1526361" y="1271963"/>
                </a:lnTo>
                <a:cubicBezTo>
                  <a:pt x="1526361" y="1412464"/>
                  <a:pt x="1412464" y="1526362"/>
                  <a:pt x="1271963" y="1526362"/>
                </a:cubicBezTo>
                <a:lnTo>
                  <a:pt x="0" y="1526362"/>
                </a:lnTo>
                <a:lnTo>
                  <a:pt x="0" y="254399"/>
                </a:lnTo>
                <a:cubicBezTo>
                  <a:pt x="0" y="113898"/>
                  <a:pt x="113898" y="0"/>
                  <a:pt x="254399"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23441514"/>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508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1" name="Picture Placeholder 10">
            <a:extLst>
              <a:ext uri="{FF2B5EF4-FFF2-40B4-BE49-F238E27FC236}">
                <a16:creationId xmlns:a16="http://schemas.microsoft.com/office/drawing/2014/main" id="{9C6350F7-BA60-4631-9E4F-BF599F1A2DB1}"/>
              </a:ext>
            </a:extLst>
          </p:cNvPr>
          <p:cNvSpPr>
            <a:spLocks noGrp="1"/>
          </p:cNvSpPr>
          <p:nvPr>
            <p:ph type="pic" sz="quarter" idx="159" hasCustomPrompt="1"/>
          </p:nvPr>
        </p:nvSpPr>
        <p:spPr>
          <a:xfrm>
            <a:off x="4150232" y="1994278"/>
            <a:ext cx="3404736" cy="3437338"/>
          </a:xfrm>
          <a:custGeom>
            <a:avLst/>
            <a:gdLst>
              <a:gd name="connsiteX0" fmla="*/ 1209298 w 3404736"/>
              <a:gd name="connsiteY0" fmla="*/ 0 h 3437338"/>
              <a:gd name="connsiteX1" fmla="*/ 2394029 w 3404736"/>
              <a:gd name="connsiteY1" fmla="*/ 965583 h 3437338"/>
              <a:gd name="connsiteX2" fmla="*/ 2405097 w 3404736"/>
              <a:gd name="connsiteY2" fmla="*/ 1038112 h 3437338"/>
              <a:gd name="connsiteX3" fmla="*/ 2439154 w 3404736"/>
              <a:gd name="connsiteY3" fmla="*/ 1043310 h 3437338"/>
              <a:gd name="connsiteX4" fmla="*/ 3404736 w 3404736"/>
              <a:gd name="connsiteY4" fmla="*/ 2228040 h 3437338"/>
              <a:gd name="connsiteX5" fmla="*/ 2195438 w 3404736"/>
              <a:gd name="connsiteY5" fmla="*/ 3437338 h 3437338"/>
              <a:gd name="connsiteX6" fmla="*/ 1010707 w 3404736"/>
              <a:gd name="connsiteY6" fmla="*/ 2471756 h 3437338"/>
              <a:gd name="connsiteX7" fmla="*/ 999639 w 3404736"/>
              <a:gd name="connsiteY7" fmla="*/ 2399226 h 3437338"/>
              <a:gd name="connsiteX8" fmla="*/ 965582 w 3404736"/>
              <a:gd name="connsiteY8" fmla="*/ 2394029 h 3437338"/>
              <a:gd name="connsiteX9" fmla="*/ 0 w 3404736"/>
              <a:gd name="connsiteY9" fmla="*/ 1209299 h 3437338"/>
              <a:gd name="connsiteX10" fmla="*/ 1209298 w 3404736"/>
              <a:gd name="connsiteY10" fmla="*/ 0 h 343733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3404736" h="3437338">
                <a:moveTo>
                  <a:pt x="1209298" y="0"/>
                </a:moveTo>
                <a:cubicBezTo>
                  <a:pt x="1793691" y="0"/>
                  <a:pt x="2281266" y="414526"/>
                  <a:pt x="2394029" y="965583"/>
                </a:cubicBezTo>
                <a:lnTo>
                  <a:pt x="2405097" y="1038112"/>
                </a:lnTo>
                <a:lnTo>
                  <a:pt x="2439154" y="1043310"/>
                </a:lnTo>
                <a:cubicBezTo>
                  <a:pt x="2990210" y="1156072"/>
                  <a:pt x="3404736" y="1643648"/>
                  <a:pt x="3404736" y="2228040"/>
                </a:cubicBezTo>
                <a:cubicBezTo>
                  <a:pt x="3404736" y="2895917"/>
                  <a:pt x="2863314" y="3437338"/>
                  <a:pt x="2195438" y="3437338"/>
                </a:cubicBezTo>
                <a:cubicBezTo>
                  <a:pt x="1611045" y="3437338"/>
                  <a:pt x="1123470" y="3022812"/>
                  <a:pt x="1010707" y="2471756"/>
                </a:cubicBezTo>
                <a:lnTo>
                  <a:pt x="999639" y="2399226"/>
                </a:lnTo>
                <a:lnTo>
                  <a:pt x="965582" y="2394029"/>
                </a:lnTo>
                <a:cubicBezTo>
                  <a:pt x="414526" y="2281266"/>
                  <a:pt x="0" y="1793691"/>
                  <a:pt x="0" y="1209299"/>
                </a:cubicBezTo>
                <a:cubicBezTo>
                  <a:pt x="0" y="541422"/>
                  <a:pt x="541422" y="0"/>
                  <a:pt x="1209298"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971639235"/>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509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44B500DA-947E-4F6D-AA15-5AE0CCD3A02C}"/>
              </a:ext>
            </a:extLst>
          </p:cNvPr>
          <p:cNvSpPr>
            <a:spLocks noGrp="1"/>
          </p:cNvSpPr>
          <p:nvPr>
            <p:ph type="pic" sz="quarter" idx="162" hasCustomPrompt="1"/>
          </p:nvPr>
        </p:nvSpPr>
        <p:spPr>
          <a:xfrm>
            <a:off x="6096000" y="2033588"/>
            <a:ext cx="6096000" cy="2640012"/>
          </a:xfrm>
          <a:custGeom>
            <a:avLst/>
            <a:gdLst>
              <a:gd name="connsiteX0" fmla="*/ 0 w 6096000"/>
              <a:gd name="connsiteY0" fmla="*/ 0 h 2640012"/>
              <a:gd name="connsiteX1" fmla="*/ 6096000 w 6096000"/>
              <a:gd name="connsiteY1" fmla="*/ 0 h 2640012"/>
              <a:gd name="connsiteX2" fmla="*/ 6096000 w 6096000"/>
              <a:gd name="connsiteY2" fmla="*/ 2640012 h 2640012"/>
              <a:gd name="connsiteX3" fmla="*/ 0 w 6096000"/>
              <a:gd name="connsiteY3" fmla="*/ 2640012 h 2640012"/>
            </a:gdLst>
            <a:ahLst/>
            <a:cxnLst>
              <a:cxn ang="0">
                <a:pos x="connsiteX0" y="connsiteY0"/>
              </a:cxn>
              <a:cxn ang="0">
                <a:pos x="connsiteX1" y="connsiteY1"/>
              </a:cxn>
              <a:cxn ang="0">
                <a:pos x="connsiteX2" y="connsiteY2"/>
              </a:cxn>
              <a:cxn ang="0">
                <a:pos x="connsiteX3" y="connsiteY3"/>
              </a:cxn>
            </a:cxnLst>
            <a:rect l="l" t="t" r="r" b="b"/>
            <a:pathLst>
              <a:path w="6096000" h="2640012">
                <a:moveTo>
                  <a:pt x="0" y="0"/>
                </a:moveTo>
                <a:lnTo>
                  <a:pt x="6096000" y="0"/>
                </a:lnTo>
                <a:lnTo>
                  <a:pt x="6096000" y="2640012"/>
                </a:lnTo>
                <a:lnTo>
                  <a:pt x="0" y="26400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13691253"/>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51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1E107725-7E7E-4A31-8535-2D06BE5F6471}"/>
              </a:ext>
            </a:extLst>
          </p:cNvPr>
          <p:cNvSpPr>
            <a:spLocks noGrp="1"/>
          </p:cNvSpPr>
          <p:nvPr>
            <p:ph type="pic" sz="quarter" idx="162" hasCustomPrompt="1"/>
          </p:nvPr>
        </p:nvSpPr>
        <p:spPr>
          <a:xfrm>
            <a:off x="842962" y="1814513"/>
            <a:ext cx="10515600" cy="4293737"/>
          </a:xfrm>
          <a:custGeom>
            <a:avLst/>
            <a:gdLst>
              <a:gd name="connsiteX0" fmla="*/ 0 w 10515600"/>
              <a:gd name="connsiteY0" fmla="*/ 0 h 4293737"/>
              <a:gd name="connsiteX1" fmla="*/ 10515600 w 10515600"/>
              <a:gd name="connsiteY1" fmla="*/ 0 h 4293737"/>
              <a:gd name="connsiteX2" fmla="*/ 10515600 w 10515600"/>
              <a:gd name="connsiteY2" fmla="*/ 4293737 h 4293737"/>
              <a:gd name="connsiteX3" fmla="*/ 0 w 10515600"/>
              <a:gd name="connsiteY3" fmla="*/ 4293737 h 4293737"/>
            </a:gdLst>
            <a:ahLst/>
            <a:cxnLst>
              <a:cxn ang="0">
                <a:pos x="connsiteX0" y="connsiteY0"/>
              </a:cxn>
              <a:cxn ang="0">
                <a:pos x="connsiteX1" y="connsiteY1"/>
              </a:cxn>
              <a:cxn ang="0">
                <a:pos x="connsiteX2" y="connsiteY2"/>
              </a:cxn>
              <a:cxn ang="0">
                <a:pos x="connsiteX3" y="connsiteY3"/>
              </a:cxn>
            </a:cxnLst>
            <a:rect l="l" t="t" r="r" b="b"/>
            <a:pathLst>
              <a:path w="10515600" h="4293737">
                <a:moveTo>
                  <a:pt x="0" y="0"/>
                </a:moveTo>
                <a:lnTo>
                  <a:pt x="10515600" y="0"/>
                </a:lnTo>
                <a:lnTo>
                  <a:pt x="10515600" y="4293737"/>
                </a:lnTo>
                <a:lnTo>
                  <a:pt x="0" y="429373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860872626"/>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51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30B3A2C6-2F22-4967-96F1-DF00B176AD4B}"/>
              </a:ext>
            </a:extLst>
          </p:cNvPr>
          <p:cNvSpPr>
            <a:spLocks noGrp="1"/>
          </p:cNvSpPr>
          <p:nvPr>
            <p:ph type="pic" sz="quarter" idx="162" hasCustomPrompt="1"/>
          </p:nvPr>
        </p:nvSpPr>
        <p:spPr>
          <a:xfrm>
            <a:off x="0" y="1814513"/>
            <a:ext cx="12192000" cy="4343175"/>
          </a:xfrm>
          <a:custGeom>
            <a:avLst/>
            <a:gdLst>
              <a:gd name="connsiteX0" fmla="*/ 0 w 12192000"/>
              <a:gd name="connsiteY0" fmla="*/ 0 h 4343175"/>
              <a:gd name="connsiteX1" fmla="*/ 12192000 w 12192000"/>
              <a:gd name="connsiteY1" fmla="*/ 0 h 4343175"/>
              <a:gd name="connsiteX2" fmla="*/ 12192000 w 12192000"/>
              <a:gd name="connsiteY2" fmla="*/ 4343175 h 4343175"/>
              <a:gd name="connsiteX3" fmla="*/ 0 w 12192000"/>
              <a:gd name="connsiteY3" fmla="*/ 4343175 h 4343175"/>
            </a:gdLst>
            <a:ahLst/>
            <a:cxnLst>
              <a:cxn ang="0">
                <a:pos x="connsiteX0" y="connsiteY0"/>
              </a:cxn>
              <a:cxn ang="0">
                <a:pos x="connsiteX1" y="connsiteY1"/>
              </a:cxn>
              <a:cxn ang="0">
                <a:pos x="connsiteX2" y="connsiteY2"/>
              </a:cxn>
              <a:cxn ang="0">
                <a:pos x="connsiteX3" y="connsiteY3"/>
              </a:cxn>
            </a:cxnLst>
            <a:rect l="l" t="t" r="r" b="b"/>
            <a:pathLst>
              <a:path w="12192000" h="4343175">
                <a:moveTo>
                  <a:pt x="0" y="0"/>
                </a:moveTo>
                <a:lnTo>
                  <a:pt x="12192000" y="0"/>
                </a:lnTo>
                <a:lnTo>
                  <a:pt x="12192000" y="4343175"/>
                </a:lnTo>
                <a:lnTo>
                  <a:pt x="0" y="434317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7780721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512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58B4E1E0-71E1-4EDD-8F40-8C267E3AE863}"/>
              </a:ext>
            </a:extLst>
          </p:cNvPr>
          <p:cNvSpPr>
            <a:spLocks noGrp="1"/>
          </p:cNvSpPr>
          <p:nvPr>
            <p:ph type="pic" sz="quarter" idx="162" hasCustomPrompt="1"/>
          </p:nvPr>
        </p:nvSpPr>
        <p:spPr>
          <a:xfrm>
            <a:off x="4804229" y="2278744"/>
            <a:ext cx="7387772" cy="3599542"/>
          </a:xfrm>
          <a:custGeom>
            <a:avLst/>
            <a:gdLst>
              <a:gd name="connsiteX0" fmla="*/ 0 w 7387772"/>
              <a:gd name="connsiteY0" fmla="*/ 0 h 3599542"/>
              <a:gd name="connsiteX1" fmla="*/ 7387772 w 7387772"/>
              <a:gd name="connsiteY1" fmla="*/ 0 h 3599542"/>
              <a:gd name="connsiteX2" fmla="*/ 7387772 w 7387772"/>
              <a:gd name="connsiteY2" fmla="*/ 3599542 h 3599542"/>
              <a:gd name="connsiteX3" fmla="*/ 0 w 7387772"/>
              <a:gd name="connsiteY3" fmla="*/ 3599542 h 3599542"/>
            </a:gdLst>
            <a:ahLst/>
            <a:cxnLst>
              <a:cxn ang="0">
                <a:pos x="connsiteX0" y="connsiteY0"/>
              </a:cxn>
              <a:cxn ang="0">
                <a:pos x="connsiteX1" y="connsiteY1"/>
              </a:cxn>
              <a:cxn ang="0">
                <a:pos x="connsiteX2" y="connsiteY2"/>
              </a:cxn>
              <a:cxn ang="0">
                <a:pos x="connsiteX3" y="connsiteY3"/>
              </a:cxn>
            </a:cxnLst>
            <a:rect l="l" t="t" r="r" b="b"/>
            <a:pathLst>
              <a:path w="7387772" h="3599542">
                <a:moveTo>
                  <a:pt x="0" y="0"/>
                </a:moveTo>
                <a:lnTo>
                  <a:pt x="7387772" y="0"/>
                </a:lnTo>
                <a:lnTo>
                  <a:pt x="7387772" y="3599542"/>
                </a:lnTo>
                <a:lnTo>
                  <a:pt x="0" y="359954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1531145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46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EDE9870-CD06-4C0F-99F6-BF8DD98BB9F8}"/>
              </a:ext>
            </a:extLst>
          </p:cNvPr>
          <p:cNvSpPr>
            <a:spLocks noGrp="1"/>
          </p:cNvSpPr>
          <p:nvPr>
            <p:ph type="pic" sz="quarter" idx="143" hasCustomPrompt="1"/>
          </p:nvPr>
        </p:nvSpPr>
        <p:spPr>
          <a:xfrm>
            <a:off x="-2" y="434357"/>
            <a:ext cx="5334002" cy="6187443"/>
          </a:xfrm>
          <a:custGeom>
            <a:avLst/>
            <a:gdLst>
              <a:gd name="connsiteX0" fmla="*/ 0 w 5334002"/>
              <a:gd name="connsiteY0" fmla="*/ 0 h 6187443"/>
              <a:gd name="connsiteX1" fmla="*/ 5334002 w 5334002"/>
              <a:gd name="connsiteY1" fmla="*/ 3093722 h 6187443"/>
              <a:gd name="connsiteX2" fmla="*/ 0 w 5334002"/>
              <a:gd name="connsiteY2" fmla="*/ 6187443 h 6187443"/>
            </a:gdLst>
            <a:ahLst/>
            <a:cxnLst>
              <a:cxn ang="0">
                <a:pos x="connsiteX0" y="connsiteY0"/>
              </a:cxn>
              <a:cxn ang="0">
                <a:pos x="connsiteX1" y="connsiteY1"/>
              </a:cxn>
              <a:cxn ang="0">
                <a:pos x="connsiteX2" y="connsiteY2"/>
              </a:cxn>
            </a:cxnLst>
            <a:rect l="l" t="t" r="r" b="b"/>
            <a:pathLst>
              <a:path w="5334002" h="6187443">
                <a:moveTo>
                  <a:pt x="0" y="0"/>
                </a:moveTo>
                <a:lnTo>
                  <a:pt x="5334002" y="3093722"/>
                </a:lnTo>
                <a:lnTo>
                  <a:pt x="0" y="618744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9231472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480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B748CF49-458D-42DA-BA03-1405BB4AAF76}"/>
              </a:ext>
            </a:extLst>
          </p:cNvPr>
          <p:cNvSpPr>
            <a:spLocks noGrp="1"/>
          </p:cNvSpPr>
          <p:nvPr>
            <p:ph type="pic" sz="quarter" idx="153" hasCustomPrompt="1"/>
          </p:nvPr>
        </p:nvSpPr>
        <p:spPr>
          <a:xfrm>
            <a:off x="9212192" y="2448508"/>
            <a:ext cx="1408336" cy="1408334"/>
          </a:xfrm>
          <a:custGeom>
            <a:avLst/>
            <a:gdLst>
              <a:gd name="connsiteX0" fmla="*/ 704168 w 1408336"/>
              <a:gd name="connsiteY0" fmla="*/ 0 h 1408334"/>
              <a:gd name="connsiteX1" fmla="*/ 1408336 w 1408336"/>
              <a:gd name="connsiteY1" fmla="*/ 704167 h 1408334"/>
              <a:gd name="connsiteX2" fmla="*/ 704168 w 1408336"/>
              <a:gd name="connsiteY2" fmla="*/ 1408334 h 1408334"/>
              <a:gd name="connsiteX3" fmla="*/ 0 w 1408336"/>
              <a:gd name="connsiteY3" fmla="*/ 704167 h 1408334"/>
              <a:gd name="connsiteX4" fmla="*/ 704168 w 1408336"/>
              <a:gd name="connsiteY4" fmla="*/ 0 h 14083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08336" h="1408334">
                <a:moveTo>
                  <a:pt x="704168" y="0"/>
                </a:moveTo>
                <a:cubicBezTo>
                  <a:pt x="1093069" y="0"/>
                  <a:pt x="1408336" y="315266"/>
                  <a:pt x="1408336" y="704167"/>
                </a:cubicBezTo>
                <a:cubicBezTo>
                  <a:pt x="1408336" y="1093068"/>
                  <a:pt x="1093069" y="1408334"/>
                  <a:pt x="704168" y="1408334"/>
                </a:cubicBezTo>
                <a:cubicBezTo>
                  <a:pt x="315267" y="1408334"/>
                  <a:pt x="0" y="1093068"/>
                  <a:pt x="0" y="704167"/>
                </a:cubicBezTo>
                <a:cubicBezTo>
                  <a:pt x="0" y="315266"/>
                  <a:pt x="315267" y="0"/>
                  <a:pt x="704168" y="0"/>
                </a:cubicBez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11B14B77-6BB5-4A6B-838A-6B525A3F9B3F}"/>
              </a:ext>
            </a:extLst>
          </p:cNvPr>
          <p:cNvSpPr>
            <a:spLocks noGrp="1"/>
          </p:cNvSpPr>
          <p:nvPr>
            <p:ph type="pic" sz="quarter" idx="152" hasCustomPrompt="1"/>
          </p:nvPr>
        </p:nvSpPr>
        <p:spPr>
          <a:xfrm>
            <a:off x="6857052" y="2448508"/>
            <a:ext cx="1408336" cy="1408334"/>
          </a:xfrm>
          <a:custGeom>
            <a:avLst/>
            <a:gdLst>
              <a:gd name="connsiteX0" fmla="*/ 704168 w 1408336"/>
              <a:gd name="connsiteY0" fmla="*/ 0 h 1408334"/>
              <a:gd name="connsiteX1" fmla="*/ 1408336 w 1408336"/>
              <a:gd name="connsiteY1" fmla="*/ 704167 h 1408334"/>
              <a:gd name="connsiteX2" fmla="*/ 704168 w 1408336"/>
              <a:gd name="connsiteY2" fmla="*/ 1408334 h 1408334"/>
              <a:gd name="connsiteX3" fmla="*/ 0 w 1408336"/>
              <a:gd name="connsiteY3" fmla="*/ 704167 h 1408334"/>
              <a:gd name="connsiteX4" fmla="*/ 704168 w 1408336"/>
              <a:gd name="connsiteY4" fmla="*/ 0 h 14083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08336" h="1408334">
                <a:moveTo>
                  <a:pt x="704168" y="0"/>
                </a:moveTo>
                <a:cubicBezTo>
                  <a:pt x="1093069" y="0"/>
                  <a:pt x="1408336" y="315266"/>
                  <a:pt x="1408336" y="704167"/>
                </a:cubicBezTo>
                <a:cubicBezTo>
                  <a:pt x="1408336" y="1093068"/>
                  <a:pt x="1093069" y="1408334"/>
                  <a:pt x="704168" y="1408334"/>
                </a:cubicBezTo>
                <a:cubicBezTo>
                  <a:pt x="315267" y="1408334"/>
                  <a:pt x="0" y="1093068"/>
                  <a:pt x="0" y="704167"/>
                </a:cubicBezTo>
                <a:cubicBezTo>
                  <a:pt x="0" y="315266"/>
                  <a:pt x="315267" y="0"/>
                  <a:pt x="704168" y="0"/>
                </a:cubicBez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6506279E-01BB-4BC2-93D8-D2CAE4439580}"/>
              </a:ext>
            </a:extLst>
          </p:cNvPr>
          <p:cNvSpPr>
            <a:spLocks noGrp="1"/>
          </p:cNvSpPr>
          <p:nvPr>
            <p:ph type="pic" sz="quarter" idx="151" hasCustomPrompt="1"/>
          </p:nvPr>
        </p:nvSpPr>
        <p:spPr>
          <a:xfrm>
            <a:off x="4568625" y="2448508"/>
            <a:ext cx="1408336" cy="1408334"/>
          </a:xfrm>
          <a:custGeom>
            <a:avLst/>
            <a:gdLst>
              <a:gd name="connsiteX0" fmla="*/ 704168 w 1408336"/>
              <a:gd name="connsiteY0" fmla="*/ 0 h 1408334"/>
              <a:gd name="connsiteX1" fmla="*/ 1408336 w 1408336"/>
              <a:gd name="connsiteY1" fmla="*/ 704167 h 1408334"/>
              <a:gd name="connsiteX2" fmla="*/ 704168 w 1408336"/>
              <a:gd name="connsiteY2" fmla="*/ 1408334 h 1408334"/>
              <a:gd name="connsiteX3" fmla="*/ 0 w 1408336"/>
              <a:gd name="connsiteY3" fmla="*/ 704167 h 1408334"/>
              <a:gd name="connsiteX4" fmla="*/ 704168 w 1408336"/>
              <a:gd name="connsiteY4" fmla="*/ 0 h 14083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08336" h="1408334">
                <a:moveTo>
                  <a:pt x="704168" y="0"/>
                </a:moveTo>
                <a:cubicBezTo>
                  <a:pt x="1093069" y="0"/>
                  <a:pt x="1408336" y="315266"/>
                  <a:pt x="1408336" y="704167"/>
                </a:cubicBezTo>
                <a:cubicBezTo>
                  <a:pt x="1408336" y="1093068"/>
                  <a:pt x="1093069" y="1408334"/>
                  <a:pt x="704168" y="1408334"/>
                </a:cubicBezTo>
                <a:cubicBezTo>
                  <a:pt x="315267" y="1408334"/>
                  <a:pt x="0" y="1093068"/>
                  <a:pt x="0" y="704167"/>
                </a:cubicBezTo>
                <a:cubicBezTo>
                  <a:pt x="0" y="315266"/>
                  <a:pt x="315267" y="0"/>
                  <a:pt x="704168" y="0"/>
                </a:cubicBez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54274EA4-B5EE-4A5D-84F5-E738956A6548}"/>
              </a:ext>
            </a:extLst>
          </p:cNvPr>
          <p:cNvSpPr>
            <a:spLocks noGrp="1"/>
          </p:cNvSpPr>
          <p:nvPr>
            <p:ph type="pic" sz="quarter" idx="150" hasCustomPrompt="1"/>
          </p:nvPr>
        </p:nvSpPr>
        <p:spPr>
          <a:xfrm>
            <a:off x="0" y="0"/>
            <a:ext cx="3973794" cy="6858000"/>
          </a:xfrm>
          <a:custGeom>
            <a:avLst/>
            <a:gdLst>
              <a:gd name="connsiteX0" fmla="*/ 0 w 3973794"/>
              <a:gd name="connsiteY0" fmla="*/ 0 h 6858000"/>
              <a:gd name="connsiteX1" fmla="*/ 3973794 w 3973794"/>
              <a:gd name="connsiteY1" fmla="*/ 0 h 6858000"/>
              <a:gd name="connsiteX2" fmla="*/ 3973794 w 3973794"/>
              <a:gd name="connsiteY2" fmla="*/ 6858000 h 6858000"/>
              <a:gd name="connsiteX3" fmla="*/ 0 w 3973794"/>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973794" h="6858000">
                <a:moveTo>
                  <a:pt x="0" y="0"/>
                </a:moveTo>
                <a:lnTo>
                  <a:pt x="3973794" y="0"/>
                </a:lnTo>
                <a:lnTo>
                  <a:pt x="3973794"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13216495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481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8CA18BA7-3EA1-42D1-8FBF-FFFB7E991701}"/>
              </a:ext>
            </a:extLst>
          </p:cNvPr>
          <p:cNvSpPr>
            <a:spLocks noGrp="1"/>
          </p:cNvSpPr>
          <p:nvPr>
            <p:ph type="pic" sz="quarter" idx="150" hasCustomPrompt="1"/>
          </p:nvPr>
        </p:nvSpPr>
        <p:spPr>
          <a:xfrm>
            <a:off x="1" y="1994117"/>
            <a:ext cx="3381829" cy="2869767"/>
          </a:xfrm>
          <a:custGeom>
            <a:avLst/>
            <a:gdLst>
              <a:gd name="connsiteX0" fmla="*/ 0 w 3381829"/>
              <a:gd name="connsiteY0" fmla="*/ 0 h 2869767"/>
              <a:gd name="connsiteX1" fmla="*/ 3381829 w 3381829"/>
              <a:gd name="connsiteY1" fmla="*/ 0 h 2869767"/>
              <a:gd name="connsiteX2" fmla="*/ 3381829 w 3381829"/>
              <a:gd name="connsiteY2" fmla="*/ 2869767 h 2869767"/>
              <a:gd name="connsiteX3" fmla="*/ 0 w 3381829"/>
              <a:gd name="connsiteY3" fmla="*/ 2869767 h 2869767"/>
            </a:gdLst>
            <a:ahLst/>
            <a:cxnLst>
              <a:cxn ang="0">
                <a:pos x="connsiteX0" y="connsiteY0"/>
              </a:cxn>
              <a:cxn ang="0">
                <a:pos x="connsiteX1" y="connsiteY1"/>
              </a:cxn>
              <a:cxn ang="0">
                <a:pos x="connsiteX2" y="connsiteY2"/>
              </a:cxn>
              <a:cxn ang="0">
                <a:pos x="connsiteX3" y="connsiteY3"/>
              </a:cxn>
            </a:cxnLst>
            <a:rect l="l" t="t" r="r" b="b"/>
            <a:pathLst>
              <a:path w="3381829" h="2869767">
                <a:moveTo>
                  <a:pt x="0" y="0"/>
                </a:moveTo>
                <a:lnTo>
                  <a:pt x="3381829" y="0"/>
                </a:lnTo>
                <a:lnTo>
                  <a:pt x="3381829" y="2869767"/>
                </a:lnTo>
                <a:lnTo>
                  <a:pt x="0" y="286976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086341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FA865142-15A6-4FC3-B4B8-C54F379B242E}"/>
              </a:ext>
            </a:extLst>
          </p:cNvPr>
          <p:cNvSpPr/>
          <p:nvPr userDrawn="1"/>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9" name="Slide Number Placeholder 8"/>
          <p:cNvSpPr>
            <a:spLocks noGrp="1"/>
          </p:cNvSpPr>
          <p:nvPr>
            <p:ph type="sldNum" sz="quarter" idx="4"/>
          </p:nvPr>
        </p:nvSpPr>
        <p:spPr>
          <a:xfrm>
            <a:off x="11304542" y="481237"/>
            <a:ext cx="438150" cy="311150"/>
          </a:xfrm>
          <a:prstGeom prst="rect">
            <a:avLst/>
          </a:prstGeom>
        </p:spPr>
        <p:txBody>
          <a:bodyPr vert="horz" lIns="91440" tIns="45720" rIns="91440" bIns="45720" rtlCol="0" anchor="ctr"/>
          <a:lstStyle>
            <a:lvl1pPr algn="ctr">
              <a:defRPr sz="1200">
                <a:solidFill>
                  <a:schemeClr val="bg1"/>
                </a:solidFill>
                <a:latin typeface="Roboto" panose="02000000000000000000" pitchFamily="2" charset="0"/>
                <a:ea typeface="Roboto" panose="02000000000000000000" pitchFamily="2" charset="0"/>
                <a:cs typeface="Roboto" panose="02000000000000000000" pitchFamily="2" charset="0"/>
              </a:defRPr>
            </a:lvl1pPr>
          </a:lstStyle>
          <a:p>
            <a:fld id="{0FDCCA45-55DD-4B3F-8C12-CFB164C9A4F5}" type="slidenum">
              <a:rPr lang="en-US" smtClean="0"/>
              <a:pPr/>
              <a:t>‹#›</a:t>
            </a:fld>
            <a:endParaRPr lang="en-US" dirty="0"/>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117" r:id="rId7"/>
    <p:sldLayoutId id="2147484137" r:id="rId8"/>
    <p:sldLayoutId id="2147484138" r:id="rId9"/>
    <p:sldLayoutId id="2147484139" r:id="rId10"/>
    <p:sldLayoutId id="2147484140" r:id="rId11"/>
    <p:sldLayoutId id="2147484141" r:id="rId12"/>
    <p:sldLayoutId id="2147484142" r:id="rId13"/>
    <p:sldLayoutId id="2147484143" r:id="rId14"/>
    <p:sldLayoutId id="2147484144" r:id="rId15"/>
    <p:sldLayoutId id="2147484145" r:id="rId16"/>
    <p:sldLayoutId id="2147484146" r:id="rId17"/>
    <p:sldLayoutId id="2147484147" r:id="rId18"/>
    <p:sldLayoutId id="2147484148" r:id="rId19"/>
    <p:sldLayoutId id="2147484149" r:id="rId20"/>
    <p:sldLayoutId id="2147484150" r:id="rId21"/>
    <p:sldLayoutId id="2147484151" r:id="rId22"/>
    <p:sldLayoutId id="2147484152" r:id="rId23"/>
    <p:sldLayoutId id="2147484153" r:id="rId24"/>
    <p:sldLayoutId id="2147484154" r:id="rId25"/>
    <p:sldLayoutId id="2147484155" r:id="rId26"/>
    <p:sldLayoutId id="2147484156" r:id="rId27"/>
    <p:sldLayoutId id="2147484157" r:id="rId28"/>
    <p:sldLayoutId id="2147484158" r:id="rId29"/>
    <p:sldLayoutId id="2147484159" r:id="rId30"/>
    <p:sldLayoutId id="2147484160" r:id="rId31"/>
    <p:sldLayoutId id="2147484161" r:id="rId32"/>
    <p:sldLayoutId id="2147484162" r:id="rId33"/>
    <p:sldLayoutId id="2147484163" r:id="rId34"/>
    <p:sldLayoutId id="2147484164" r:id="rId35"/>
    <p:sldLayoutId id="2147484165" r:id="rId36"/>
    <p:sldLayoutId id="2147484166" r:id="rId37"/>
    <p:sldLayoutId id="2147484167" r:id="rId38"/>
    <p:sldLayoutId id="2147484168" r:id="rId39"/>
    <p:sldLayoutId id="2147484169" r:id="rId40"/>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9.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4.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5.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4.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6.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6.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4.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8.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3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8.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9.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40.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5.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reeform 5">
            <a:extLst>
              <a:ext uri="{FF2B5EF4-FFF2-40B4-BE49-F238E27FC236}">
                <a16:creationId xmlns:a16="http://schemas.microsoft.com/office/drawing/2014/main" id="{DE9523DD-0954-408C-B5C5-008761B9DB78}"/>
              </a:ext>
            </a:extLst>
          </p:cNvPr>
          <p:cNvSpPr>
            <a:spLocks noEditPoints="1"/>
          </p:cNvSpPr>
          <p:nvPr/>
        </p:nvSpPr>
        <p:spPr bwMode="auto">
          <a:xfrm>
            <a:off x="-2552699" y="636812"/>
            <a:ext cx="11849100" cy="10947071"/>
          </a:xfrm>
          <a:custGeom>
            <a:avLst/>
            <a:gdLst>
              <a:gd name="T0" fmla="*/ 1731 w 1914"/>
              <a:gd name="T1" fmla="*/ 780 h 1772"/>
              <a:gd name="T2" fmla="*/ 1697 w 1914"/>
              <a:gd name="T3" fmla="*/ 497 h 1772"/>
              <a:gd name="T4" fmla="*/ 1645 w 1914"/>
              <a:gd name="T5" fmla="*/ 973 h 1772"/>
              <a:gd name="T6" fmla="*/ 988 w 1914"/>
              <a:gd name="T7" fmla="*/ 1005 h 1772"/>
              <a:gd name="T8" fmla="*/ 1502 w 1914"/>
              <a:gd name="T9" fmla="*/ 740 h 1772"/>
              <a:gd name="T10" fmla="*/ 1439 w 1914"/>
              <a:gd name="T11" fmla="*/ 941 h 1772"/>
              <a:gd name="T12" fmla="*/ 1524 w 1914"/>
              <a:gd name="T13" fmla="*/ 80 h 1772"/>
              <a:gd name="T14" fmla="*/ 753 w 1914"/>
              <a:gd name="T15" fmla="*/ 521 h 1772"/>
              <a:gd name="T16" fmla="*/ 502 w 1914"/>
              <a:gd name="T17" fmla="*/ 421 h 1772"/>
              <a:gd name="T18" fmla="*/ 427 w 1914"/>
              <a:gd name="T19" fmla="*/ 421 h 1772"/>
              <a:gd name="T20" fmla="*/ 442 w 1914"/>
              <a:gd name="T21" fmla="*/ 879 h 1772"/>
              <a:gd name="T22" fmla="*/ 479 w 1914"/>
              <a:gd name="T23" fmla="*/ 567 h 1772"/>
              <a:gd name="T24" fmla="*/ 430 w 1914"/>
              <a:gd name="T25" fmla="*/ 681 h 1772"/>
              <a:gd name="T26" fmla="*/ 826 w 1914"/>
              <a:gd name="T27" fmla="*/ 1026 h 1772"/>
              <a:gd name="T28" fmla="*/ 1039 w 1914"/>
              <a:gd name="T29" fmla="*/ 184 h 1772"/>
              <a:gd name="T30" fmla="*/ 1255 w 1914"/>
              <a:gd name="T31" fmla="*/ 232 h 1772"/>
              <a:gd name="T32" fmla="*/ 979 w 1914"/>
              <a:gd name="T33" fmla="*/ 413 h 1772"/>
              <a:gd name="T34" fmla="*/ 1828 w 1914"/>
              <a:gd name="T35" fmla="*/ 1180 h 1772"/>
              <a:gd name="T36" fmla="*/ 1796 w 1914"/>
              <a:gd name="T37" fmla="*/ 1380 h 1772"/>
              <a:gd name="T38" fmla="*/ 1573 w 1914"/>
              <a:gd name="T39" fmla="*/ 1397 h 1772"/>
              <a:gd name="T40" fmla="*/ 1607 w 1914"/>
              <a:gd name="T41" fmla="*/ 1309 h 1772"/>
              <a:gd name="T42" fmla="*/ 1456 w 1914"/>
              <a:gd name="T43" fmla="*/ 1375 h 1772"/>
              <a:gd name="T44" fmla="*/ 1411 w 1914"/>
              <a:gd name="T45" fmla="*/ 1220 h 1772"/>
              <a:gd name="T46" fmla="*/ 1311 w 1914"/>
              <a:gd name="T47" fmla="*/ 1219 h 1772"/>
              <a:gd name="T48" fmla="*/ 1268 w 1914"/>
              <a:gd name="T49" fmla="*/ 1372 h 1772"/>
              <a:gd name="T50" fmla="*/ 1139 w 1914"/>
              <a:gd name="T51" fmla="*/ 1381 h 1772"/>
              <a:gd name="T52" fmla="*/ 1080 w 1914"/>
              <a:gd name="T53" fmla="*/ 1290 h 1772"/>
              <a:gd name="T54" fmla="*/ 924 w 1914"/>
              <a:gd name="T55" fmla="*/ 1155 h 1772"/>
              <a:gd name="T56" fmla="*/ 927 w 1914"/>
              <a:gd name="T57" fmla="*/ 1373 h 1772"/>
              <a:gd name="T58" fmla="*/ 776 w 1914"/>
              <a:gd name="T59" fmla="*/ 1516 h 1772"/>
              <a:gd name="T60" fmla="*/ 710 w 1914"/>
              <a:gd name="T61" fmla="*/ 1337 h 1772"/>
              <a:gd name="T62" fmla="*/ 484 w 1914"/>
              <a:gd name="T63" fmla="*/ 1479 h 1772"/>
              <a:gd name="T64" fmla="*/ 503 w 1914"/>
              <a:gd name="T65" fmla="*/ 1283 h 1772"/>
              <a:gd name="T66" fmla="*/ 233 w 1914"/>
              <a:gd name="T67" fmla="*/ 1331 h 1772"/>
              <a:gd name="T68" fmla="*/ 164 w 1914"/>
              <a:gd name="T69" fmla="*/ 1326 h 1772"/>
              <a:gd name="T70" fmla="*/ 225 w 1914"/>
              <a:gd name="T71" fmla="*/ 1760 h 1772"/>
              <a:gd name="T72" fmla="*/ 306 w 1914"/>
              <a:gd name="T73" fmla="*/ 1445 h 1772"/>
              <a:gd name="T74" fmla="*/ 628 w 1914"/>
              <a:gd name="T75" fmla="*/ 1511 h 1772"/>
              <a:gd name="T76" fmla="*/ 782 w 1914"/>
              <a:gd name="T77" fmla="*/ 1605 h 1772"/>
              <a:gd name="T78" fmla="*/ 1043 w 1914"/>
              <a:gd name="T79" fmla="*/ 1434 h 1772"/>
              <a:gd name="T80" fmla="*/ 1298 w 1914"/>
              <a:gd name="T81" fmla="*/ 1381 h 1772"/>
              <a:gd name="T82" fmla="*/ 1329 w 1914"/>
              <a:gd name="T83" fmla="*/ 1382 h 1772"/>
              <a:gd name="T84" fmla="*/ 1682 w 1914"/>
              <a:gd name="T85" fmla="*/ 1450 h 1772"/>
              <a:gd name="T86" fmla="*/ 1716 w 1914"/>
              <a:gd name="T87" fmla="*/ 1467 h 1772"/>
              <a:gd name="T88" fmla="*/ 1879 w 1914"/>
              <a:gd name="T89" fmla="*/ 1327 h 1772"/>
              <a:gd name="T90" fmla="*/ 1145 w 1914"/>
              <a:gd name="T91" fmla="*/ 1325 h 1772"/>
              <a:gd name="T92" fmla="*/ 388 w 1914"/>
              <a:gd name="T93" fmla="*/ 1333 h 1772"/>
              <a:gd name="T94" fmla="*/ 178 w 1914"/>
              <a:gd name="T95" fmla="*/ 1719 h 1772"/>
              <a:gd name="T96" fmla="*/ 597 w 1914"/>
              <a:gd name="T97" fmla="*/ 1482 h 1772"/>
              <a:gd name="T98" fmla="*/ 678 w 1914"/>
              <a:gd name="T99" fmla="*/ 1262 h 1772"/>
              <a:gd name="T100" fmla="*/ 634 w 1914"/>
              <a:gd name="T101" fmla="*/ 1297 h 1772"/>
              <a:gd name="T102" fmla="*/ 1512 w 1914"/>
              <a:gd name="T103" fmla="*/ 1614 h 17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1914" h="1772">
                <a:moveTo>
                  <a:pt x="1731" y="780"/>
                </a:moveTo>
                <a:cubicBezTo>
                  <a:pt x="1826" y="722"/>
                  <a:pt x="1792" y="577"/>
                  <a:pt x="1748" y="577"/>
                </a:cubicBezTo>
                <a:cubicBezTo>
                  <a:pt x="1748" y="577"/>
                  <a:pt x="1747" y="577"/>
                  <a:pt x="1746" y="578"/>
                </a:cubicBezTo>
                <a:cubicBezTo>
                  <a:pt x="1709" y="643"/>
                  <a:pt x="1637" y="647"/>
                  <a:pt x="1637" y="647"/>
                </a:cubicBezTo>
                <a:cubicBezTo>
                  <a:pt x="1637" y="647"/>
                  <a:pt x="1709" y="698"/>
                  <a:pt x="1731" y="780"/>
                </a:cubicBezTo>
                <a:close/>
                <a:moveTo>
                  <a:pt x="1320" y="375"/>
                </a:moveTo>
                <a:cubicBezTo>
                  <a:pt x="1137" y="471"/>
                  <a:pt x="927" y="773"/>
                  <a:pt x="885" y="996"/>
                </a:cubicBezTo>
                <a:cubicBezTo>
                  <a:pt x="879" y="1030"/>
                  <a:pt x="912" y="1040"/>
                  <a:pt x="919" y="1004"/>
                </a:cubicBezTo>
                <a:cubicBezTo>
                  <a:pt x="958" y="819"/>
                  <a:pt x="1155" y="567"/>
                  <a:pt x="1411" y="574"/>
                </a:cubicBezTo>
                <a:cubicBezTo>
                  <a:pt x="1539" y="582"/>
                  <a:pt x="1672" y="589"/>
                  <a:pt x="1697" y="497"/>
                </a:cubicBezTo>
                <a:cubicBezTo>
                  <a:pt x="1723" y="404"/>
                  <a:pt x="1567" y="244"/>
                  <a:pt x="1320" y="375"/>
                </a:cubicBezTo>
                <a:close/>
                <a:moveTo>
                  <a:pt x="1429" y="858"/>
                </a:moveTo>
                <a:cubicBezTo>
                  <a:pt x="1378" y="873"/>
                  <a:pt x="1345" y="934"/>
                  <a:pt x="1371" y="990"/>
                </a:cubicBezTo>
                <a:cubicBezTo>
                  <a:pt x="1386" y="1021"/>
                  <a:pt x="1441" y="1054"/>
                  <a:pt x="1503" y="1054"/>
                </a:cubicBezTo>
                <a:cubicBezTo>
                  <a:pt x="1552" y="1054"/>
                  <a:pt x="1605" y="1033"/>
                  <a:pt x="1645" y="973"/>
                </a:cubicBezTo>
                <a:cubicBezTo>
                  <a:pt x="1732" y="842"/>
                  <a:pt x="1625" y="649"/>
                  <a:pt x="1419" y="649"/>
                </a:cubicBezTo>
                <a:cubicBezTo>
                  <a:pt x="1414" y="649"/>
                  <a:pt x="1409" y="649"/>
                  <a:pt x="1403" y="649"/>
                </a:cubicBezTo>
                <a:cubicBezTo>
                  <a:pt x="1187" y="660"/>
                  <a:pt x="993" y="856"/>
                  <a:pt x="965" y="1000"/>
                </a:cubicBezTo>
                <a:cubicBezTo>
                  <a:pt x="962" y="1013"/>
                  <a:pt x="966" y="1018"/>
                  <a:pt x="971" y="1018"/>
                </a:cubicBezTo>
                <a:cubicBezTo>
                  <a:pt x="976" y="1018"/>
                  <a:pt x="983" y="1014"/>
                  <a:pt x="988" y="1005"/>
                </a:cubicBezTo>
                <a:cubicBezTo>
                  <a:pt x="1055" y="884"/>
                  <a:pt x="1253" y="761"/>
                  <a:pt x="1371" y="761"/>
                </a:cubicBezTo>
                <a:cubicBezTo>
                  <a:pt x="1376" y="761"/>
                  <a:pt x="1382" y="761"/>
                  <a:pt x="1387" y="762"/>
                </a:cubicBezTo>
                <a:cubicBezTo>
                  <a:pt x="1462" y="770"/>
                  <a:pt x="1481" y="843"/>
                  <a:pt x="1429" y="858"/>
                </a:cubicBezTo>
                <a:close/>
                <a:moveTo>
                  <a:pt x="1533" y="812"/>
                </a:moveTo>
                <a:cubicBezTo>
                  <a:pt x="1531" y="785"/>
                  <a:pt x="1520" y="760"/>
                  <a:pt x="1502" y="740"/>
                </a:cubicBezTo>
                <a:cubicBezTo>
                  <a:pt x="1538" y="755"/>
                  <a:pt x="1567" y="780"/>
                  <a:pt x="1584" y="813"/>
                </a:cubicBezTo>
                <a:cubicBezTo>
                  <a:pt x="1606" y="853"/>
                  <a:pt x="1605" y="897"/>
                  <a:pt x="1582" y="932"/>
                </a:cubicBezTo>
                <a:cubicBezTo>
                  <a:pt x="1561" y="963"/>
                  <a:pt x="1535" y="979"/>
                  <a:pt x="1503" y="979"/>
                </a:cubicBezTo>
                <a:cubicBezTo>
                  <a:pt x="1471" y="979"/>
                  <a:pt x="1445" y="963"/>
                  <a:pt x="1439" y="956"/>
                </a:cubicBezTo>
                <a:cubicBezTo>
                  <a:pt x="1437" y="951"/>
                  <a:pt x="1437" y="946"/>
                  <a:pt x="1439" y="941"/>
                </a:cubicBezTo>
                <a:cubicBezTo>
                  <a:pt x="1441" y="936"/>
                  <a:pt x="1446" y="932"/>
                  <a:pt x="1450" y="930"/>
                </a:cubicBezTo>
                <a:cubicBezTo>
                  <a:pt x="1505" y="915"/>
                  <a:pt x="1538" y="867"/>
                  <a:pt x="1533" y="812"/>
                </a:cubicBezTo>
                <a:close/>
                <a:moveTo>
                  <a:pt x="1524" y="223"/>
                </a:moveTo>
                <a:cubicBezTo>
                  <a:pt x="1563" y="223"/>
                  <a:pt x="1595" y="191"/>
                  <a:pt x="1595" y="152"/>
                </a:cubicBezTo>
                <a:cubicBezTo>
                  <a:pt x="1595" y="112"/>
                  <a:pt x="1563" y="80"/>
                  <a:pt x="1524" y="80"/>
                </a:cubicBezTo>
                <a:cubicBezTo>
                  <a:pt x="1484" y="80"/>
                  <a:pt x="1452" y="112"/>
                  <a:pt x="1452" y="152"/>
                </a:cubicBezTo>
                <a:cubicBezTo>
                  <a:pt x="1452" y="191"/>
                  <a:pt x="1484" y="223"/>
                  <a:pt x="1524" y="223"/>
                </a:cubicBezTo>
                <a:close/>
                <a:moveTo>
                  <a:pt x="732" y="997"/>
                </a:moveTo>
                <a:cubicBezTo>
                  <a:pt x="746" y="1041"/>
                  <a:pt x="785" y="1032"/>
                  <a:pt x="768" y="992"/>
                </a:cubicBezTo>
                <a:cubicBezTo>
                  <a:pt x="737" y="829"/>
                  <a:pt x="726" y="628"/>
                  <a:pt x="753" y="521"/>
                </a:cubicBezTo>
                <a:cubicBezTo>
                  <a:pt x="781" y="414"/>
                  <a:pt x="952" y="273"/>
                  <a:pt x="898" y="149"/>
                </a:cubicBezTo>
                <a:cubicBezTo>
                  <a:pt x="834" y="0"/>
                  <a:pt x="556" y="139"/>
                  <a:pt x="617" y="539"/>
                </a:cubicBezTo>
                <a:cubicBezTo>
                  <a:pt x="629" y="609"/>
                  <a:pt x="654" y="837"/>
                  <a:pt x="732" y="997"/>
                </a:cubicBezTo>
                <a:close/>
                <a:moveTo>
                  <a:pt x="397" y="527"/>
                </a:moveTo>
                <a:cubicBezTo>
                  <a:pt x="455" y="527"/>
                  <a:pt x="502" y="480"/>
                  <a:pt x="502" y="421"/>
                </a:cubicBezTo>
                <a:cubicBezTo>
                  <a:pt x="502" y="363"/>
                  <a:pt x="455" y="316"/>
                  <a:pt x="397" y="316"/>
                </a:cubicBezTo>
                <a:cubicBezTo>
                  <a:pt x="339" y="316"/>
                  <a:pt x="291" y="363"/>
                  <a:pt x="291" y="421"/>
                </a:cubicBezTo>
                <a:cubicBezTo>
                  <a:pt x="291" y="480"/>
                  <a:pt x="339" y="527"/>
                  <a:pt x="397" y="527"/>
                </a:cubicBezTo>
                <a:close/>
                <a:moveTo>
                  <a:pt x="397" y="391"/>
                </a:moveTo>
                <a:cubicBezTo>
                  <a:pt x="413" y="391"/>
                  <a:pt x="427" y="405"/>
                  <a:pt x="427" y="421"/>
                </a:cubicBezTo>
                <a:cubicBezTo>
                  <a:pt x="427" y="438"/>
                  <a:pt x="413" y="452"/>
                  <a:pt x="397" y="452"/>
                </a:cubicBezTo>
                <a:cubicBezTo>
                  <a:pt x="380" y="452"/>
                  <a:pt x="367" y="438"/>
                  <a:pt x="367" y="421"/>
                </a:cubicBezTo>
                <a:cubicBezTo>
                  <a:pt x="367" y="405"/>
                  <a:pt x="380" y="391"/>
                  <a:pt x="397" y="391"/>
                </a:cubicBezTo>
                <a:close/>
                <a:moveTo>
                  <a:pt x="464" y="568"/>
                </a:moveTo>
                <a:cubicBezTo>
                  <a:pt x="341" y="585"/>
                  <a:pt x="297" y="751"/>
                  <a:pt x="442" y="879"/>
                </a:cubicBezTo>
                <a:cubicBezTo>
                  <a:pt x="563" y="973"/>
                  <a:pt x="605" y="989"/>
                  <a:pt x="657" y="1013"/>
                </a:cubicBezTo>
                <a:cubicBezTo>
                  <a:pt x="669" y="1020"/>
                  <a:pt x="681" y="1024"/>
                  <a:pt x="690" y="1024"/>
                </a:cubicBezTo>
                <a:cubicBezTo>
                  <a:pt x="705" y="1024"/>
                  <a:pt x="710" y="1014"/>
                  <a:pt x="689" y="990"/>
                </a:cubicBezTo>
                <a:cubicBezTo>
                  <a:pt x="619" y="924"/>
                  <a:pt x="534" y="827"/>
                  <a:pt x="563" y="760"/>
                </a:cubicBezTo>
                <a:cubicBezTo>
                  <a:pt x="601" y="673"/>
                  <a:pt x="564" y="567"/>
                  <a:pt x="479" y="567"/>
                </a:cubicBezTo>
                <a:cubicBezTo>
                  <a:pt x="474" y="567"/>
                  <a:pt x="469" y="567"/>
                  <a:pt x="464" y="568"/>
                </a:cubicBezTo>
                <a:close/>
                <a:moveTo>
                  <a:pt x="493" y="651"/>
                </a:moveTo>
                <a:cubicBezTo>
                  <a:pt x="504" y="667"/>
                  <a:pt x="508" y="700"/>
                  <a:pt x="494" y="730"/>
                </a:cubicBezTo>
                <a:cubicBezTo>
                  <a:pt x="483" y="757"/>
                  <a:pt x="479" y="785"/>
                  <a:pt x="484" y="816"/>
                </a:cubicBezTo>
                <a:cubicBezTo>
                  <a:pt x="430" y="764"/>
                  <a:pt x="420" y="712"/>
                  <a:pt x="430" y="681"/>
                </a:cubicBezTo>
                <a:cubicBezTo>
                  <a:pt x="434" y="665"/>
                  <a:pt x="446" y="646"/>
                  <a:pt x="474" y="642"/>
                </a:cubicBezTo>
                <a:cubicBezTo>
                  <a:pt x="476" y="642"/>
                  <a:pt x="478" y="642"/>
                  <a:pt x="479" y="642"/>
                </a:cubicBezTo>
                <a:cubicBezTo>
                  <a:pt x="482" y="642"/>
                  <a:pt x="487" y="642"/>
                  <a:pt x="493" y="651"/>
                </a:cubicBezTo>
                <a:close/>
                <a:moveTo>
                  <a:pt x="808" y="996"/>
                </a:moveTo>
                <a:cubicBezTo>
                  <a:pt x="810" y="1017"/>
                  <a:pt x="818" y="1026"/>
                  <a:pt x="826" y="1026"/>
                </a:cubicBezTo>
                <a:cubicBezTo>
                  <a:pt x="834" y="1026"/>
                  <a:pt x="841" y="1016"/>
                  <a:pt x="841" y="997"/>
                </a:cubicBezTo>
                <a:cubicBezTo>
                  <a:pt x="838" y="871"/>
                  <a:pt x="892" y="629"/>
                  <a:pt x="1037" y="461"/>
                </a:cubicBezTo>
                <a:cubicBezTo>
                  <a:pt x="1134" y="351"/>
                  <a:pt x="1206" y="339"/>
                  <a:pt x="1288" y="300"/>
                </a:cubicBezTo>
                <a:cubicBezTo>
                  <a:pt x="1441" y="227"/>
                  <a:pt x="1367" y="86"/>
                  <a:pt x="1233" y="86"/>
                </a:cubicBezTo>
                <a:cubicBezTo>
                  <a:pt x="1175" y="86"/>
                  <a:pt x="1106" y="113"/>
                  <a:pt x="1039" y="184"/>
                </a:cubicBezTo>
                <a:cubicBezTo>
                  <a:pt x="818" y="421"/>
                  <a:pt x="789" y="836"/>
                  <a:pt x="808" y="996"/>
                </a:cubicBezTo>
                <a:close/>
                <a:moveTo>
                  <a:pt x="1094" y="236"/>
                </a:moveTo>
                <a:cubicBezTo>
                  <a:pt x="1139" y="188"/>
                  <a:pt x="1189" y="161"/>
                  <a:pt x="1233" y="161"/>
                </a:cubicBezTo>
                <a:cubicBezTo>
                  <a:pt x="1274" y="161"/>
                  <a:pt x="1295" y="182"/>
                  <a:pt x="1297" y="193"/>
                </a:cubicBezTo>
                <a:cubicBezTo>
                  <a:pt x="1299" y="201"/>
                  <a:pt x="1285" y="218"/>
                  <a:pt x="1255" y="232"/>
                </a:cubicBezTo>
                <a:cubicBezTo>
                  <a:pt x="1240" y="239"/>
                  <a:pt x="1225" y="245"/>
                  <a:pt x="1209" y="252"/>
                </a:cubicBezTo>
                <a:cubicBezTo>
                  <a:pt x="1144" y="279"/>
                  <a:pt x="1069" y="311"/>
                  <a:pt x="980" y="411"/>
                </a:cubicBezTo>
                <a:cubicBezTo>
                  <a:pt x="980" y="411"/>
                  <a:pt x="980" y="411"/>
                  <a:pt x="980" y="411"/>
                </a:cubicBezTo>
                <a:cubicBezTo>
                  <a:pt x="980" y="412"/>
                  <a:pt x="980" y="412"/>
                  <a:pt x="980" y="412"/>
                </a:cubicBezTo>
                <a:cubicBezTo>
                  <a:pt x="980" y="412"/>
                  <a:pt x="979" y="412"/>
                  <a:pt x="979" y="413"/>
                </a:cubicBezTo>
                <a:cubicBezTo>
                  <a:pt x="1008" y="350"/>
                  <a:pt x="1045" y="288"/>
                  <a:pt x="1094" y="236"/>
                </a:cubicBezTo>
                <a:close/>
                <a:moveTo>
                  <a:pt x="1870" y="1184"/>
                </a:moveTo>
                <a:cubicBezTo>
                  <a:pt x="1878" y="1164"/>
                  <a:pt x="1897" y="1135"/>
                  <a:pt x="1905" y="1114"/>
                </a:cubicBezTo>
                <a:cubicBezTo>
                  <a:pt x="1905" y="1104"/>
                  <a:pt x="1858" y="1093"/>
                  <a:pt x="1846" y="1091"/>
                </a:cubicBezTo>
                <a:cubicBezTo>
                  <a:pt x="1847" y="1114"/>
                  <a:pt x="1836" y="1162"/>
                  <a:pt x="1828" y="1180"/>
                </a:cubicBezTo>
                <a:cubicBezTo>
                  <a:pt x="1848" y="1187"/>
                  <a:pt x="1864" y="1189"/>
                  <a:pt x="1870" y="1184"/>
                </a:cubicBezTo>
                <a:close/>
                <a:moveTo>
                  <a:pt x="1879" y="1327"/>
                </a:moveTo>
                <a:cubicBezTo>
                  <a:pt x="1866" y="1379"/>
                  <a:pt x="1841" y="1457"/>
                  <a:pt x="1794" y="1503"/>
                </a:cubicBezTo>
                <a:cubicBezTo>
                  <a:pt x="1776" y="1524"/>
                  <a:pt x="1778" y="1506"/>
                  <a:pt x="1777" y="1493"/>
                </a:cubicBezTo>
                <a:cubicBezTo>
                  <a:pt x="1777" y="1436"/>
                  <a:pt x="1789" y="1401"/>
                  <a:pt x="1796" y="1380"/>
                </a:cubicBezTo>
                <a:cubicBezTo>
                  <a:pt x="1811" y="1334"/>
                  <a:pt x="1832" y="1291"/>
                  <a:pt x="1860" y="1244"/>
                </a:cubicBezTo>
                <a:cubicBezTo>
                  <a:pt x="1875" y="1232"/>
                  <a:pt x="1777" y="1193"/>
                  <a:pt x="1786" y="1215"/>
                </a:cubicBezTo>
                <a:cubicBezTo>
                  <a:pt x="1779" y="1242"/>
                  <a:pt x="1732" y="1322"/>
                  <a:pt x="1723" y="1403"/>
                </a:cubicBezTo>
                <a:cubicBezTo>
                  <a:pt x="1716" y="1414"/>
                  <a:pt x="1709" y="1424"/>
                  <a:pt x="1701" y="1432"/>
                </a:cubicBezTo>
                <a:cubicBezTo>
                  <a:pt x="1666" y="1390"/>
                  <a:pt x="1609" y="1395"/>
                  <a:pt x="1573" y="1397"/>
                </a:cubicBezTo>
                <a:cubicBezTo>
                  <a:pt x="1550" y="1399"/>
                  <a:pt x="1493" y="1413"/>
                  <a:pt x="1497" y="1368"/>
                </a:cubicBezTo>
                <a:cubicBezTo>
                  <a:pt x="1500" y="1342"/>
                  <a:pt x="1508" y="1325"/>
                  <a:pt x="1520" y="1304"/>
                </a:cubicBezTo>
                <a:cubicBezTo>
                  <a:pt x="1543" y="1264"/>
                  <a:pt x="1619" y="1177"/>
                  <a:pt x="1648" y="1191"/>
                </a:cubicBezTo>
                <a:cubicBezTo>
                  <a:pt x="1671" y="1202"/>
                  <a:pt x="1659" y="1240"/>
                  <a:pt x="1656" y="1246"/>
                </a:cubicBezTo>
                <a:cubicBezTo>
                  <a:pt x="1647" y="1268"/>
                  <a:pt x="1612" y="1302"/>
                  <a:pt x="1607" y="1309"/>
                </a:cubicBezTo>
                <a:cubicBezTo>
                  <a:pt x="1601" y="1327"/>
                  <a:pt x="1626" y="1359"/>
                  <a:pt x="1644" y="1349"/>
                </a:cubicBezTo>
                <a:cubicBezTo>
                  <a:pt x="1671" y="1310"/>
                  <a:pt x="1733" y="1237"/>
                  <a:pt x="1715" y="1185"/>
                </a:cubicBezTo>
                <a:cubicBezTo>
                  <a:pt x="1703" y="1148"/>
                  <a:pt x="1590" y="1136"/>
                  <a:pt x="1569" y="1145"/>
                </a:cubicBezTo>
                <a:cubicBezTo>
                  <a:pt x="1528" y="1161"/>
                  <a:pt x="1480" y="1222"/>
                  <a:pt x="1453" y="1321"/>
                </a:cubicBezTo>
                <a:cubicBezTo>
                  <a:pt x="1451" y="1337"/>
                  <a:pt x="1451" y="1356"/>
                  <a:pt x="1456" y="1375"/>
                </a:cubicBezTo>
                <a:cubicBezTo>
                  <a:pt x="1455" y="1376"/>
                  <a:pt x="1455" y="1377"/>
                  <a:pt x="1455" y="1379"/>
                </a:cubicBezTo>
                <a:cubicBezTo>
                  <a:pt x="1452" y="1397"/>
                  <a:pt x="1389" y="1574"/>
                  <a:pt x="1374" y="1571"/>
                </a:cubicBezTo>
                <a:cubicBezTo>
                  <a:pt x="1363" y="1567"/>
                  <a:pt x="1365" y="1492"/>
                  <a:pt x="1380" y="1429"/>
                </a:cubicBezTo>
                <a:cubicBezTo>
                  <a:pt x="1396" y="1367"/>
                  <a:pt x="1421" y="1312"/>
                  <a:pt x="1441" y="1254"/>
                </a:cubicBezTo>
                <a:cubicBezTo>
                  <a:pt x="1447" y="1238"/>
                  <a:pt x="1433" y="1231"/>
                  <a:pt x="1411" y="1220"/>
                </a:cubicBezTo>
                <a:cubicBezTo>
                  <a:pt x="1374" y="1204"/>
                  <a:pt x="1363" y="1208"/>
                  <a:pt x="1363" y="1176"/>
                </a:cubicBezTo>
                <a:cubicBezTo>
                  <a:pt x="1365" y="1161"/>
                  <a:pt x="1372" y="1121"/>
                  <a:pt x="1378" y="1095"/>
                </a:cubicBezTo>
                <a:cubicBezTo>
                  <a:pt x="1382" y="1079"/>
                  <a:pt x="1356" y="1079"/>
                  <a:pt x="1339" y="1087"/>
                </a:cubicBezTo>
                <a:cubicBezTo>
                  <a:pt x="1318" y="1095"/>
                  <a:pt x="1315" y="1143"/>
                  <a:pt x="1319" y="1166"/>
                </a:cubicBezTo>
                <a:cubicBezTo>
                  <a:pt x="1323" y="1186"/>
                  <a:pt x="1314" y="1202"/>
                  <a:pt x="1311" y="1219"/>
                </a:cubicBezTo>
                <a:cubicBezTo>
                  <a:pt x="1297" y="1261"/>
                  <a:pt x="1293" y="1282"/>
                  <a:pt x="1287" y="1305"/>
                </a:cubicBezTo>
                <a:cubicBezTo>
                  <a:pt x="1286" y="1307"/>
                  <a:pt x="1284" y="1310"/>
                  <a:pt x="1284" y="1315"/>
                </a:cubicBezTo>
                <a:cubicBezTo>
                  <a:pt x="1284" y="1316"/>
                  <a:pt x="1284" y="1318"/>
                  <a:pt x="1283" y="1320"/>
                </a:cubicBezTo>
                <a:cubicBezTo>
                  <a:pt x="1280" y="1332"/>
                  <a:pt x="1276" y="1347"/>
                  <a:pt x="1269" y="1367"/>
                </a:cubicBezTo>
                <a:cubicBezTo>
                  <a:pt x="1268" y="1369"/>
                  <a:pt x="1268" y="1371"/>
                  <a:pt x="1268" y="1372"/>
                </a:cubicBezTo>
                <a:cubicBezTo>
                  <a:pt x="1242" y="1437"/>
                  <a:pt x="1195" y="1490"/>
                  <a:pt x="1163" y="1500"/>
                </a:cubicBezTo>
                <a:cubicBezTo>
                  <a:pt x="1136" y="1507"/>
                  <a:pt x="1113" y="1498"/>
                  <a:pt x="1113" y="1448"/>
                </a:cubicBezTo>
                <a:cubicBezTo>
                  <a:pt x="1109" y="1468"/>
                  <a:pt x="1115" y="1409"/>
                  <a:pt x="1116" y="1407"/>
                </a:cubicBezTo>
                <a:cubicBezTo>
                  <a:pt x="1119" y="1392"/>
                  <a:pt x="1122" y="1382"/>
                  <a:pt x="1125" y="1371"/>
                </a:cubicBezTo>
                <a:cubicBezTo>
                  <a:pt x="1130" y="1375"/>
                  <a:pt x="1133" y="1378"/>
                  <a:pt x="1139" y="1381"/>
                </a:cubicBezTo>
                <a:cubicBezTo>
                  <a:pt x="1146" y="1386"/>
                  <a:pt x="1146" y="1392"/>
                  <a:pt x="1157" y="1394"/>
                </a:cubicBezTo>
                <a:cubicBezTo>
                  <a:pt x="1181" y="1406"/>
                  <a:pt x="1187" y="1385"/>
                  <a:pt x="1196" y="1372"/>
                </a:cubicBezTo>
                <a:cubicBezTo>
                  <a:pt x="1206" y="1361"/>
                  <a:pt x="1227" y="1307"/>
                  <a:pt x="1227" y="1292"/>
                </a:cubicBezTo>
                <a:cubicBezTo>
                  <a:pt x="1224" y="1253"/>
                  <a:pt x="1169" y="1230"/>
                  <a:pt x="1132" y="1232"/>
                </a:cubicBezTo>
                <a:cubicBezTo>
                  <a:pt x="1110" y="1230"/>
                  <a:pt x="1090" y="1271"/>
                  <a:pt x="1080" y="1290"/>
                </a:cubicBezTo>
                <a:cubicBezTo>
                  <a:pt x="1075" y="1297"/>
                  <a:pt x="1072" y="1306"/>
                  <a:pt x="1068" y="1313"/>
                </a:cubicBezTo>
                <a:cubicBezTo>
                  <a:pt x="1064" y="1320"/>
                  <a:pt x="1061" y="1327"/>
                  <a:pt x="1058" y="1336"/>
                </a:cubicBezTo>
                <a:cubicBezTo>
                  <a:pt x="1062" y="1302"/>
                  <a:pt x="1053" y="1193"/>
                  <a:pt x="1044" y="1171"/>
                </a:cubicBezTo>
                <a:cubicBezTo>
                  <a:pt x="1028" y="1121"/>
                  <a:pt x="985" y="1116"/>
                  <a:pt x="948" y="1125"/>
                </a:cubicBezTo>
                <a:cubicBezTo>
                  <a:pt x="925" y="1130"/>
                  <a:pt x="914" y="1146"/>
                  <a:pt x="924" y="1155"/>
                </a:cubicBezTo>
                <a:cubicBezTo>
                  <a:pt x="928" y="1159"/>
                  <a:pt x="936" y="1148"/>
                  <a:pt x="948" y="1150"/>
                </a:cubicBezTo>
                <a:cubicBezTo>
                  <a:pt x="963" y="1152"/>
                  <a:pt x="998" y="1212"/>
                  <a:pt x="993" y="1307"/>
                </a:cubicBezTo>
                <a:cubicBezTo>
                  <a:pt x="981" y="1465"/>
                  <a:pt x="981" y="1465"/>
                  <a:pt x="981" y="1465"/>
                </a:cubicBezTo>
                <a:cubicBezTo>
                  <a:pt x="979" y="1510"/>
                  <a:pt x="956" y="1548"/>
                  <a:pt x="940" y="1463"/>
                </a:cubicBezTo>
                <a:cubicBezTo>
                  <a:pt x="935" y="1438"/>
                  <a:pt x="933" y="1405"/>
                  <a:pt x="927" y="1373"/>
                </a:cubicBezTo>
                <a:cubicBezTo>
                  <a:pt x="926" y="1353"/>
                  <a:pt x="929" y="1341"/>
                  <a:pt x="919" y="1333"/>
                </a:cubicBezTo>
                <a:cubicBezTo>
                  <a:pt x="899" y="1317"/>
                  <a:pt x="842" y="1296"/>
                  <a:pt x="854" y="1325"/>
                </a:cubicBezTo>
                <a:cubicBezTo>
                  <a:pt x="860" y="1342"/>
                  <a:pt x="843" y="1373"/>
                  <a:pt x="836" y="1387"/>
                </a:cubicBezTo>
                <a:cubicBezTo>
                  <a:pt x="825" y="1412"/>
                  <a:pt x="816" y="1440"/>
                  <a:pt x="807" y="1459"/>
                </a:cubicBezTo>
                <a:cubicBezTo>
                  <a:pt x="802" y="1472"/>
                  <a:pt x="781" y="1532"/>
                  <a:pt x="776" y="1516"/>
                </a:cubicBezTo>
                <a:cubicBezTo>
                  <a:pt x="772" y="1404"/>
                  <a:pt x="818" y="1288"/>
                  <a:pt x="853" y="1211"/>
                </a:cubicBezTo>
                <a:cubicBezTo>
                  <a:pt x="845" y="1194"/>
                  <a:pt x="778" y="1192"/>
                  <a:pt x="774" y="1197"/>
                </a:cubicBezTo>
                <a:cubicBezTo>
                  <a:pt x="773" y="1199"/>
                  <a:pt x="740" y="1281"/>
                  <a:pt x="723" y="1386"/>
                </a:cubicBezTo>
                <a:cubicBezTo>
                  <a:pt x="713" y="1401"/>
                  <a:pt x="698" y="1411"/>
                  <a:pt x="680" y="1415"/>
                </a:cubicBezTo>
                <a:cubicBezTo>
                  <a:pt x="692" y="1390"/>
                  <a:pt x="701" y="1363"/>
                  <a:pt x="710" y="1337"/>
                </a:cubicBezTo>
                <a:cubicBezTo>
                  <a:pt x="715" y="1314"/>
                  <a:pt x="743" y="1242"/>
                  <a:pt x="705" y="1220"/>
                </a:cubicBezTo>
                <a:cubicBezTo>
                  <a:pt x="671" y="1200"/>
                  <a:pt x="622" y="1221"/>
                  <a:pt x="607" y="1242"/>
                </a:cubicBezTo>
                <a:cubicBezTo>
                  <a:pt x="598" y="1255"/>
                  <a:pt x="590" y="1271"/>
                  <a:pt x="585" y="1291"/>
                </a:cubicBezTo>
                <a:cubicBezTo>
                  <a:pt x="572" y="1289"/>
                  <a:pt x="562" y="1290"/>
                  <a:pt x="558" y="1292"/>
                </a:cubicBezTo>
                <a:cubicBezTo>
                  <a:pt x="516" y="1327"/>
                  <a:pt x="491" y="1422"/>
                  <a:pt x="484" y="1479"/>
                </a:cubicBezTo>
                <a:cubicBezTo>
                  <a:pt x="467" y="1507"/>
                  <a:pt x="448" y="1531"/>
                  <a:pt x="427" y="1551"/>
                </a:cubicBezTo>
                <a:cubicBezTo>
                  <a:pt x="404" y="1574"/>
                  <a:pt x="393" y="1575"/>
                  <a:pt x="380" y="1538"/>
                </a:cubicBezTo>
                <a:cubicBezTo>
                  <a:pt x="363" y="1481"/>
                  <a:pt x="368" y="1423"/>
                  <a:pt x="379" y="1369"/>
                </a:cubicBezTo>
                <a:cubicBezTo>
                  <a:pt x="396" y="1372"/>
                  <a:pt x="412" y="1370"/>
                  <a:pt x="429" y="1361"/>
                </a:cubicBezTo>
                <a:cubicBezTo>
                  <a:pt x="452" y="1348"/>
                  <a:pt x="476" y="1323"/>
                  <a:pt x="503" y="1283"/>
                </a:cubicBezTo>
                <a:cubicBezTo>
                  <a:pt x="547" y="1220"/>
                  <a:pt x="582" y="1143"/>
                  <a:pt x="584" y="1110"/>
                </a:cubicBezTo>
                <a:cubicBezTo>
                  <a:pt x="603" y="1071"/>
                  <a:pt x="499" y="1050"/>
                  <a:pt x="463" y="1041"/>
                </a:cubicBezTo>
                <a:cubicBezTo>
                  <a:pt x="405" y="1028"/>
                  <a:pt x="343" y="1207"/>
                  <a:pt x="328" y="1254"/>
                </a:cubicBezTo>
                <a:cubicBezTo>
                  <a:pt x="321" y="1279"/>
                  <a:pt x="315" y="1305"/>
                  <a:pt x="311" y="1332"/>
                </a:cubicBezTo>
                <a:cubicBezTo>
                  <a:pt x="293" y="1332"/>
                  <a:pt x="241" y="1331"/>
                  <a:pt x="233" y="1331"/>
                </a:cubicBezTo>
                <a:cubicBezTo>
                  <a:pt x="233" y="1331"/>
                  <a:pt x="233" y="1331"/>
                  <a:pt x="233" y="1331"/>
                </a:cubicBezTo>
                <a:cubicBezTo>
                  <a:pt x="253" y="1281"/>
                  <a:pt x="283" y="1216"/>
                  <a:pt x="349" y="1044"/>
                </a:cubicBezTo>
                <a:cubicBezTo>
                  <a:pt x="352" y="1031"/>
                  <a:pt x="264" y="1027"/>
                  <a:pt x="262" y="1054"/>
                </a:cubicBezTo>
                <a:cubicBezTo>
                  <a:pt x="257" y="1076"/>
                  <a:pt x="229" y="1128"/>
                  <a:pt x="201" y="1222"/>
                </a:cubicBezTo>
                <a:cubicBezTo>
                  <a:pt x="187" y="1256"/>
                  <a:pt x="175" y="1291"/>
                  <a:pt x="164" y="1326"/>
                </a:cubicBezTo>
                <a:cubicBezTo>
                  <a:pt x="115" y="1323"/>
                  <a:pt x="56" y="1321"/>
                  <a:pt x="37" y="1326"/>
                </a:cubicBezTo>
                <a:cubicBezTo>
                  <a:pt x="0" y="1337"/>
                  <a:pt x="70" y="1388"/>
                  <a:pt x="128" y="1450"/>
                </a:cubicBezTo>
                <a:cubicBezTo>
                  <a:pt x="121" y="1479"/>
                  <a:pt x="115" y="1509"/>
                  <a:pt x="110" y="1538"/>
                </a:cubicBezTo>
                <a:cubicBezTo>
                  <a:pt x="94" y="1599"/>
                  <a:pt x="92" y="1650"/>
                  <a:pt x="110" y="1691"/>
                </a:cubicBezTo>
                <a:cubicBezTo>
                  <a:pt x="121" y="1718"/>
                  <a:pt x="197" y="1772"/>
                  <a:pt x="225" y="1760"/>
                </a:cubicBezTo>
                <a:cubicBezTo>
                  <a:pt x="237" y="1755"/>
                  <a:pt x="222" y="1716"/>
                  <a:pt x="219" y="1691"/>
                </a:cubicBezTo>
                <a:cubicBezTo>
                  <a:pt x="203" y="1593"/>
                  <a:pt x="199" y="1524"/>
                  <a:pt x="198" y="1454"/>
                </a:cubicBezTo>
                <a:cubicBezTo>
                  <a:pt x="208" y="1413"/>
                  <a:pt x="215" y="1386"/>
                  <a:pt x="223" y="1360"/>
                </a:cubicBezTo>
                <a:cubicBezTo>
                  <a:pt x="308" y="1360"/>
                  <a:pt x="308" y="1360"/>
                  <a:pt x="308" y="1360"/>
                </a:cubicBezTo>
                <a:cubicBezTo>
                  <a:pt x="305" y="1388"/>
                  <a:pt x="304" y="1416"/>
                  <a:pt x="306" y="1445"/>
                </a:cubicBezTo>
                <a:cubicBezTo>
                  <a:pt x="306" y="1488"/>
                  <a:pt x="322" y="1544"/>
                  <a:pt x="358" y="1580"/>
                </a:cubicBezTo>
                <a:cubicBezTo>
                  <a:pt x="426" y="1651"/>
                  <a:pt x="474" y="1576"/>
                  <a:pt x="487" y="1553"/>
                </a:cubicBezTo>
                <a:cubicBezTo>
                  <a:pt x="491" y="1547"/>
                  <a:pt x="495" y="1541"/>
                  <a:pt x="498" y="1536"/>
                </a:cubicBezTo>
                <a:cubicBezTo>
                  <a:pt x="508" y="1550"/>
                  <a:pt x="522" y="1562"/>
                  <a:pt x="543" y="1565"/>
                </a:cubicBezTo>
                <a:cubicBezTo>
                  <a:pt x="593" y="1574"/>
                  <a:pt x="610" y="1534"/>
                  <a:pt x="628" y="1511"/>
                </a:cubicBezTo>
                <a:cubicBezTo>
                  <a:pt x="641" y="1495"/>
                  <a:pt x="654" y="1471"/>
                  <a:pt x="663" y="1449"/>
                </a:cubicBezTo>
                <a:cubicBezTo>
                  <a:pt x="684" y="1452"/>
                  <a:pt x="702" y="1449"/>
                  <a:pt x="716" y="1442"/>
                </a:cubicBezTo>
                <a:cubicBezTo>
                  <a:pt x="714" y="1464"/>
                  <a:pt x="713" y="1487"/>
                  <a:pt x="713" y="1510"/>
                </a:cubicBezTo>
                <a:cubicBezTo>
                  <a:pt x="714" y="1535"/>
                  <a:pt x="725" y="1570"/>
                  <a:pt x="748" y="1582"/>
                </a:cubicBezTo>
                <a:cubicBezTo>
                  <a:pt x="760" y="1587"/>
                  <a:pt x="771" y="1603"/>
                  <a:pt x="782" y="1605"/>
                </a:cubicBezTo>
                <a:cubicBezTo>
                  <a:pt x="814" y="1591"/>
                  <a:pt x="842" y="1430"/>
                  <a:pt x="868" y="1400"/>
                </a:cubicBezTo>
                <a:cubicBezTo>
                  <a:pt x="876" y="1391"/>
                  <a:pt x="881" y="1419"/>
                  <a:pt x="881" y="1421"/>
                </a:cubicBezTo>
                <a:cubicBezTo>
                  <a:pt x="891" y="1463"/>
                  <a:pt x="911" y="1524"/>
                  <a:pt x="946" y="1540"/>
                </a:cubicBezTo>
                <a:cubicBezTo>
                  <a:pt x="959" y="1548"/>
                  <a:pt x="970" y="1548"/>
                  <a:pt x="982" y="1545"/>
                </a:cubicBezTo>
                <a:cubicBezTo>
                  <a:pt x="1024" y="1528"/>
                  <a:pt x="1035" y="1474"/>
                  <a:pt x="1043" y="1434"/>
                </a:cubicBezTo>
                <a:cubicBezTo>
                  <a:pt x="1045" y="1425"/>
                  <a:pt x="1047" y="1414"/>
                  <a:pt x="1049" y="1403"/>
                </a:cubicBezTo>
                <a:cubicBezTo>
                  <a:pt x="1050" y="1422"/>
                  <a:pt x="1052" y="1440"/>
                  <a:pt x="1058" y="1456"/>
                </a:cubicBezTo>
                <a:cubicBezTo>
                  <a:pt x="1070" y="1492"/>
                  <a:pt x="1121" y="1544"/>
                  <a:pt x="1155" y="1544"/>
                </a:cubicBezTo>
                <a:cubicBezTo>
                  <a:pt x="1226" y="1538"/>
                  <a:pt x="1269" y="1474"/>
                  <a:pt x="1296" y="1385"/>
                </a:cubicBezTo>
                <a:cubicBezTo>
                  <a:pt x="1297" y="1384"/>
                  <a:pt x="1298" y="1382"/>
                  <a:pt x="1298" y="1381"/>
                </a:cubicBezTo>
                <a:cubicBezTo>
                  <a:pt x="1318" y="1304"/>
                  <a:pt x="1312" y="1333"/>
                  <a:pt x="1333" y="1260"/>
                </a:cubicBezTo>
                <a:cubicBezTo>
                  <a:pt x="1336" y="1248"/>
                  <a:pt x="1341" y="1216"/>
                  <a:pt x="1356" y="1221"/>
                </a:cubicBezTo>
                <a:cubicBezTo>
                  <a:pt x="1364" y="1224"/>
                  <a:pt x="1372" y="1224"/>
                  <a:pt x="1380" y="1226"/>
                </a:cubicBezTo>
                <a:cubicBezTo>
                  <a:pt x="1395" y="1231"/>
                  <a:pt x="1384" y="1246"/>
                  <a:pt x="1369" y="1273"/>
                </a:cubicBezTo>
                <a:cubicBezTo>
                  <a:pt x="1362" y="1287"/>
                  <a:pt x="1341" y="1328"/>
                  <a:pt x="1329" y="1382"/>
                </a:cubicBezTo>
                <a:cubicBezTo>
                  <a:pt x="1312" y="1444"/>
                  <a:pt x="1306" y="1519"/>
                  <a:pt x="1335" y="1584"/>
                </a:cubicBezTo>
                <a:cubicBezTo>
                  <a:pt x="1342" y="1602"/>
                  <a:pt x="1360" y="1609"/>
                  <a:pt x="1372" y="1612"/>
                </a:cubicBezTo>
                <a:cubicBezTo>
                  <a:pt x="1416" y="1626"/>
                  <a:pt x="1459" y="1481"/>
                  <a:pt x="1477" y="1413"/>
                </a:cubicBezTo>
                <a:cubicBezTo>
                  <a:pt x="1486" y="1422"/>
                  <a:pt x="1498" y="1428"/>
                  <a:pt x="1513" y="1430"/>
                </a:cubicBezTo>
                <a:cubicBezTo>
                  <a:pt x="1535" y="1438"/>
                  <a:pt x="1648" y="1405"/>
                  <a:pt x="1682" y="1450"/>
                </a:cubicBezTo>
                <a:cubicBezTo>
                  <a:pt x="1623" y="1494"/>
                  <a:pt x="1546" y="1490"/>
                  <a:pt x="1477" y="1565"/>
                </a:cubicBezTo>
                <a:cubicBezTo>
                  <a:pt x="1467" y="1576"/>
                  <a:pt x="1459" y="1592"/>
                  <a:pt x="1458" y="1609"/>
                </a:cubicBezTo>
                <a:cubicBezTo>
                  <a:pt x="1458" y="1620"/>
                  <a:pt x="1460" y="1627"/>
                  <a:pt x="1468" y="1637"/>
                </a:cubicBezTo>
                <a:cubicBezTo>
                  <a:pt x="1495" y="1670"/>
                  <a:pt x="1523" y="1672"/>
                  <a:pt x="1554" y="1657"/>
                </a:cubicBezTo>
                <a:cubicBezTo>
                  <a:pt x="1621" y="1624"/>
                  <a:pt x="1728" y="1553"/>
                  <a:pt x="1716" y="1467"/>
                </a:cubicBezTo>
                <a:cubicBezTo>
                  <a:pt x="1718" y="1465"/>
                  <a:pt x="1721" y="1463"/>
                  <a:pt x="1723" y="1460"/>
                </a:cubicBezTo>
                <a:cubicBezTo>
                  <a:pt x="1725" y="1472"/>
                  <a:pt x="1728" y="1483"/>
                  <a:pt x="1732" y="1494"/>
                </a:cubicBezTo>
                <a:cubicBezTo>
                  <a:pt x="1743" y="1526"/>
                  <a:pt x="1790" y="1560"/>
                  <a:pt x="1812" y="1535"/>
                </a:cubicBezTo>
                <a:cubicBezTo>
                  <a:pt x="1857" y="1483"/>
                  <a:pt x="1888" y="1413"/>
                  <a:pt x="1906" y="1344"/>
                </a:cubicBezTo>
                <a:cubicBezTo>
                  <a:pt x="1914" y="1320"/>
                  <a:pt x="1883" y="1311"/>
                  <a:pt x="1879" y="1327"/>
                </a:cubicBezTo>
                <a:close/>
                <a:moveTo>
                  <a:pt x="1145" y="1325"/>
                </a:moveTo>
                <a:cubicBezTo>
                  <a:pt x="1181" y="1266"/>
                  <a:pt x="1191" y="1265"/>
                  <a:pt x="1185" y="1297"/>
                </a:cubicBezTo>
                <a:cubicBezTo>
                  <a:pt x="1177" y="1310"/>
                  <a:pt x="1170" y="1333"/>
                  <a:pt x="1154" y="1354"/>
                </a:cubicBezTo>
                <a:cubicBezTo>
                  <a:pt x="1149" y="1363"/>
                  <a:pt x="1139" y="1359"/>
                  <a:pt x="1132" y="1354"/>
                </a:cubicBezTo>
                <a:lnTo>
                  <a:pt x="1145" y="1325"/>
                </a:lnTo>
                <a:close/>
                <a:moveTo>
                  <a:pt x="401" y="1287"/>
                </a:moveTo>
                <a:cubicBezTo>
                  <a:pt x="419" y="1225"/>
                  <a:pt x="439" y="1162"/>
                  <a:pt x="498" y="1111"/>
                </a:cubicBezTo>
                <a:cubicBezTo>
                  <a:pt x="515" y="1095"/>
                  <a:pt x="523" y="1114"/>
                  <a:pt x="519" y="1133"/>
                </a:cubicBezTo>
                <a:cubicBezTo>
                  <a:pt x="509" y="1180"/>
                  <a:pt x="503" y="1196"/>
                  <a:pt x="477" y="1241"/>
                </a:cubicBezTo>
                <a:cubicBezTo>
                  <a:pt x="457" y="1278"/>
                  <a:pt x="424" y="1333"/>
                  <a:pt x="388" y="1333"/>
                </a:cubicBezTo>
                <a:cubicBezTo>
                  <a:pt x="392" y="1318"/>
                  <a:pt x="397" y="1302"/>
                  <a:pt x="401" y="1287"/>
                </a:cubicBezTo>
                <a:close/>
                <a:moveTo>
                  <a:pt x="139" y="1409"/>
                </a:moveTo>
                <a:cubicBezTo>
                  <a:pt x="84" y="1367"/>
                  <a:pt x="65" y="1352"/>
                  <a:pt x="153" y="1358"/>
                </a:cubicBezTo>
                <a:cubicBezTo>
                  <a:pt x="148" y="1375"/>
                  <a:pt x="144" y="1392"/>
                  <a:pt x="139" y="1409"/>
                </a:cubicBezTo>
                <a:close/>
                <a:moveTo>
                  <a:pt x="178" y="1719"/>
                </a:moveTo>
                <a:cubicBezTo>
                  <a:pt x="160" y="1697"/>
                  <a:pt x="164" y="1621"/>
                  <a:pt x="171" y="1585"/>
                </a:cubicBezTo>
                <a:cubicBezTo>
                  <a:pt x="181" y="1538"/>
                  <a:pt x="181" y="1538"/>
                  <a:pt x="181" y="1538"/>
                </a:cubicBezTo>
                <a:cubicBezTo>
                  <a:pt x="185" y="1597"/>
                  <a:pt x="188" y="1652"/>
                  <a:pt x="194" y="1695"/>
                </a:cubicBezTo>
                <a:cubicBezTo>
                  <a:pt x="199" y="1726"/>
                  <a:pt x="203" y="1748"/>
                  <a:pt x="178" y="1719"/>
                </a:cubicBezTo>
                <a:close/>
                <a:moveTo>
                  <a:pt x="597" y="1482"/>
                </a:moveTo>
                <a:cubicBezTo>
                  <a:pt x="561" y="1536"/>
                  <a:pt x="523" y="1562"/>
                  <a:pt x="544" y="1468"/>
                </a:cubicBezTo>
                <a:cubicBezTo>
                  <a:pt x="552" y="1434"/>
                  <a:pt x="561" y="1399"/>
                  <a:pt x="583" y="1375"/>
                </a:cubicBezTo>
                <a:cubicBezTo>
                  <a:pt x="594" y="1407"/>
                  <a:pt x="607" y="1423"/>
                  <a:pt x="623" y="1434"/>
                </a:cubicBezTo>
                <a:cubicBezTo>
                  <a:pt x="616" y="1449"/>
                  <a:pt x="608" y="1465"/>
                  <a:pt x="597" y="1482"/>
                </a:cubicBezTo>
                <a:close/>
                <a:moveTo>
                  <a:pt x="678" y="1262"/>
                </a:moveTo>
                <a:cubicBezTo>
                  <a:pt x="675" y="1279"/>
                  <a:pt x="669" y="1308"/>
                  <a:pt x="664" y="1323"/>
                </a:cubicBezTo>
                <a:cubicBezTo>
                  <a:pt x="656" y="1352"/>
                  <a:pt x="647" y="1378"/>
                  <a:pt x="636" y="1406"/>
                </a:cubicBezTo>
                <a:cubicBezTo>
                  <a:pt x="612" y="1384"/>
                  <a:pt x="617" y="1356"/>
                  <a:pt x="621" y="1337"/>
                </a:cubicBezTo>
                <a:cubicBezTo>
                  <a:pt x="636" y="1323"/>
                  <a:pt x="651" y="1314"/>
                  <a:pt x="660" y="1312"/>
                </a:cubicBezTo>
                <a:cubicBezTo>
                  <a:pt x="670" y="1307"/>
                  <a:pt x="657" y="1302"/>
                  <a:pt x="634" y="1297"/>
                </a:cubicBezTo>
                <a:cubicBezTo>
                  <a:pt x="655" y="1257"/>
                  <a:pt x="683" y="1233"/>
                  <a:pt x="678" y="1262"/>
                </a:cubicBezTo>
                <a:close/>
                <a:moveTo>
                  <a:pt x="1512" y="1614"/>
                </a:moveTo>
                <a:cubicBezTo>
                  <a:pt x="1486" y="1620"/>
                  <a:pt x="1491" y="1600"/>
                  <a:pt x="1509" y="1582"/>
                </a:cubicBezTo>
                <a:cubicBezTo>
                  <a:pt x="1554" y="1537"/>
                  <a:pt x="1609" y="1524"/>
                  <a:pt x="1657" y="1505"/>
                </a:cubicBezTo>
                <a:cubicBezTo>
                  <a:pt x="1622" y="1551"/>
                  <a:pt x="1557" y="1602"/>
                  <a:pt x="1512" y="1614"/>
                </a:cubicBezTo>
                <a:close/>
              </a:path>
            </a:pathLst>
          </a:custGeom>
          <a:solidFill>
            <a:schemeClr val="bg2"/>
          </a:solidFill>
          <a:ln>
            <a:noFill/>
          </a:ln>
        </p:spPr>
        <p:txBody>
          <a:bodyPr vert="horz" wrap="square" lIns="91440" tIns="45720" rIns="91440" bIns="45720" numCol="1" anchor="t" anchorCtr="0" compatLnSpc="1">
            <a:prstTxWarp prst="textNoShape">
              <a:avLst/>
            </a:prstTxWarp>
          </a:bodyPr>
          <a:lstStyle/>
          <a:p>
            <a:endParaRPr lang="en-US"/>
          </a:p>
        </p:txBody>
      </p:sp>
      <p:sp>
        <p:nvSpPr>
          <p:cNvPr id="16" name="Slide Number Placeholder 8"/>
          <p:cNvSpPr>
            <a:spLocks noGrp="1"/>
          </p:cNvSpPr>
          <p:nvPr>
            <p:ph type="sldNum" sz="quarter" idx="13"/>
          </p:nvPr>
        </p:nvSpPr>
        <p:spPr>
          <a:prstGeom prst="rect">
            <a:avLst/>
          </a:prstGeom>
        </p:spPr>
        <p:txBody>
          <a:bodyPr/>
          <a:lstStyle/>
          <a:p>
            <a:r>
              <a:rPr lang="en-US" dirty="0"/>
              <a:t>01</a:t>
            </a:r>
          </a:p>
        </p:txBody>
      </p:sp>
      <p:sp>
        <p:nvSpPr>
          <p:cNvPr id="11" name="Freeform 9">
            <a:extLst>
              <a:ext uri="{FF2B5EF4-FFF2-40B4-BE49-F238E27FC236}">
                <a16:creationId xmlns:a16="http://schemas.microsoft.com/office/drawing/2014/main" id="{17E4D38B-3C10-474E-ABA3-E907586DA199}"/>
              </a:ext>
            </a:extLst>
          </p:cNvPr>
          <p:cNvSpPr>
            <a:spLocks noEditPoints="1"/>
          </p:cNvSpPr>
          <p:nvPr/>
        </p:nvSpPr>
        <p:spPr bwMode="auto">
          <a:xfrm>
            <a:off x="4735513" y="2135188"/>
            <a:ext cx="2692400" cy="2487612"/>
          </a:xfrm>
          <a:custGeom>
            <a:avLst/>
            <a:gdLst>
              <a:gd name="T0" fmla="*/ 1731 w 1914"/>
              <a:gd name="T1" fmla="*/ 780 h 1772"/>
              <a:gd name="T2" fmla="*/ 1697 w 1914"/>
              <a:gd name="T3" fmla="*/ 497 h 1772"/>
              <a:gd name="T4" fmla="*/ 1645 w 1914"/>
              <a:gd name="T5" fmla="*/ 973 h 1772"/>
              <a:gd name="T6" fmla="*/ 988 w 1914"/>
              <a:gd name="T7" fmla="*/ 1005 h 1772"/>
              <a:gd name="T8" fmla="*/ 1502 w 1914"/>
              <a:gd name="T9" fmla="*/ 740 h 1772"/>
              <a:gd name="T10" fmla="*/ 1439 w 1914"/>
              <a:gd name="T11" fmla="*/ 941 h 1772"/>
              <a:gd name="T12" fmla="*/ 1524 w 1914"/>
              <a:gd name="T13" fmla="*/ 80 h 1772"/>
              <a:gd name="T14" fmla="*/ 753 w 1914"/>
              <a:gd name="T15" fmla="*/ 521 h 1772"/>
              <a:gd name="T16" fmla="*/ 502 w 1914"/>
              <a:gd name="T17" fmla="*/ 421 h 1772"/>
              <a:gd name="T18" fmla="*/ 427 w 1914"/>
              <a:gd name="T19" fmla="*/ 421 h 1772"/>
              <a:gd name="T20" fmla="*/ 442 w 1914"/>
              <a:gd name="T21" fmla="*/ 879 h 1772"/>
              <a:gd name="T22" fmla="*/ 479 w 1914"/>
              <a:gd name="T23" fmla="*/ 567 h 1772"/>
              <a:gd name="T24" fmla="*/ 430 w 1914"/>
              <a:gd name="T25" fmla="*/ 681 h 1772"/>
              <a:gd name="T26" fmla="*/ 826 w 1914"/>
              <a:gd name="T27" fmla="*/ 1026 h 1772"/>
              <a:gd name="T28" fmla="*/ 1039 w 1914"/>
              <a:gd name="T29" fmla="*/ 184 h 1772"/>
              <a:gd name="T30" fmla="*/ 1255 w 1914"/>
              <a:gd name="T31" fmla="*/ 232 h 1772"/>
              <a:gd name="T32" fmla="*/ 979 w 1914"/>
              <a:gd name="T33" fmla="*/ 413 h 1772"/>
              <a:gd name="T34" fmla="*/ 1828 w 1914"/>
              <a:gd name="T35" fmla="*/ 1180 h 1772"/>
              <a:gd name="T36" fmla="*/ 1796 w 1914"/>
              <a:gd name="T37" fmla="*/ 1380 h 1772"/>
              <a:gd name="T38" fmla="*/ 1573 w 1914"/>
              <a:gd name="T39" fmla="*/ 1397 h 1772"/>
              <a:gd name="T40" fmla="*/ 1607 w 1914"/>
              <a:gd name="T41" fmla="*/ 1309 h 1772"/>
              <a:gd name="T42" fmla="*/ 1456 w 1914"/>
              <a:gd name="T43" fmla="*/ 1375 h 1772"/>
              <a:gd name="T44" fmla="*/ 1411 w 1914"/>
              <a:gd name="T45" fmla="*/ 1220 h 1772"/>
              <a:gd name="T46" fmla="*/ 1311 w 1914"/>
              <a:gd name="T47" fmla="*/ 1219 h 1772"/>
              <a:gd name="T48" fmla="*/ 1268 w 1914"/>
              <a:gd name="T49" fmla="*/ 1372 h 1772"/>
              <a:gd name="T50" fmla="*/ 1139 w 1914"/>
              <a:gd name="T51" fmla="*/ 1381 h 1772"/>
              <a:gd name="T52" fmla="*/ 1080 w 1914"/>
              <a:gd name="T53" fmla="*/ 1290 h 1772"/>
              <a:gd name="T54" fmla="*/ 924 w 1914"/>
              <a:gd name="T55" fmla="*/ 1155 h 1772"/>
              <a:gd name="T56" fmla="*/ 927 w 1914"/>
              <a:gd name="T57" fmla="*/ 1373 h 1772"/>
              <a:gd name="T58" fmla="*/ 776 w 1914"/>
              <a:gd name="T59" fmla="*/ 1516 h 1772"/>
              <a:gd name="T60" fmla="*/ 710 w 1914"/>
              <a:gd name="T61" fmla="*/ 1337 h 1772"/>
              <a:gd name="T62" fmla="*/ 484 w 1914"/>
              <a:gd name="T63" fmla="*/ 1479 h 1772"/>
              <a:gd name="T64" fmla="*/ 503 w 1914"/>
              <a:gd name="T65" fmla="*/ 1283 h 1772"/>
              <a:gd name="T66" fmla="*/ 233 w 1914"/>
              <a:gd name="T67" fmla="*/ 1331 h 1772"/>
              <a:gd name="T68" fmla="*/ 164 w 1914"/>
              <a:gd name="T69" fmla="*/ 1326 h 1772"/>
              <a:gd name="T70" fmla="*/ 225 w 1914"/>
              <a:gd name="T71" fmla="*/ 1760 h 1772"/>
              <a:gd name="T72" fmla="*/ 306 w 1914"/>
              <a:gd name="T73" fmla="*/ 1445 h 1772"/>
              <a:gd name="T74" fmla="*/ 628 w 1914"/>
              <a:gd name="T75" fmla="*/ 1511 h 1772"/>
              <a:gd name="T76" fmla="*/ 782 w 1914"/>
              <a:gd name="T77" fmla="*/ 1605 h 1772"/>
              <a:gd name="T78" fmla="*/ 1043 w 1914"/>
              <a:gd name="T79" fmla="*/ 1434 h 1772"/>
              <a:gd name="T80" fmla="*/ 1298 w 1914"/>
              <a:gd name="T81" fmla="*/ 1381 h 1772"/>
              <a:gd name="T82" fmla="*/ 1329 w 1914"/>
              <a:gd name="T83" fmla="*/ 1382 h 1772"/>
              <a:gd name="T84" fmla="*/ 1682 w 1914"/>
              <a:gd name="T85" fmla="*/ 1450 h 1772"/>
              <a:gd name="T86" fmla="*/ 1716 w 1914"/>
              <a:gd name="T87" fmla="*/ 1467 h 1772"/>
              <a:gd name="T88" fmla="*/ 1879 w 1914"/>
              <a:gd name="T89" fmla="*/ 1327 h 1772"/>
              <a:gd name="T90" fmla="*/ 1145 w 1914"/>
              <a:gd name="T91" fmla="*/ 1325 h 1772"/>
              <a:gd name="T92" fmla="*/ 388 w 1914"/>
              <a:gd name="T93" fmla="*/ 1333 h 1772"/>
              <a:gd name="T94" fmla="*/ 178 w 1914"/>
              <a:gd name="T95" fmla="*/ 1719 h 1772"/>
              <a:gd name="T96" fmla="*/ 597 w 1914"/>
              <a:gd name="T97" fmla="*/ 1482 h 1772"/>
              <a:gd name="T98" fmla="*/ 678 w 1914"/>
              <a:gd name="T99" fmla="*/ 1262 h 1772"/>
              <a:gd name="T100" fmla="*/ 634 w 1914"/>
              <a:gd name="T101" fmla="*/ 1297 h 1772"/>
              <a:gd name="T102" fmla="*/ 1512 w 1914"/>
              <a:gd name="T103" fmla="*/ 1614 h 17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1914" h="1772">
                <a:moveTo>
                  <a:pt x="1731" y="780"/>
                </a:moveTo>
                <a:cubicBezTo>
                  <a:pt x="1826" y="722"/>
                  <a:pt x="1792" y="577"/>
                  <a:pt x="1748" y="577"/>
                </a:cubicBezTo>
                <a:cubicBezTo>
                  <a:pt x="1748" y="577"/>
                  <a:pt x="1747" y="577"/>
                  <a:pt x="1746" y="578"/>
                </a:cubicBezTo>
                <a:cubicBezTo>
                  <a:pt x="1709" y="643"/>
                  <a:pt x="1637" y="647"/>
                  <a:pt x="1637" y="647"/>
                </a:cubicBezTo>
                <a:cubicBezTo>
                  <a:pt x="1637" y="647"/>
                  <a:pt x="1709" y="698"/>
                  <a:pt x="1731" y="780"/>
                </a:cubicBezTo>
                <a:close/>
                <a:moveTo>
                  <a:pt x="1320" y="375"/>
                </a:moveTo>
                <a:cubicBezTo>
                  <a:pt x="1137" y="471"/>
                  <a:pt x="927" y="773"/>
                  <a:pt x="885" y="996"/>
                </a:cubicBezTo>
                <a:cubicBezTo>
                  <a:pt x="879" y="1030"/>
                  <a:pt x="912" y="1040"/>
                  <a:pt x="919" y="1004"/>
                </a:cubicBezTo>
                <a:cubicBezTo>
                  <a:pt x="958" y="819"/>
                  <a:pt x="1155" y="567"/>
                  <a:pt x="1411" y="574"/>
                </a:cubicBezTo>
                <a:cubicBezTo>
                  <a:pt x="1539" y="582"/>
                  <a:pt x="1672" y="589"/>
                  <a:pt x="1697" y="497"/>
                </a:cubicBezTo>
                <a:cubicBezTo>
                  <a:pt x="1723" y="404"/>
                  <a:pt x="1567" y="244"/>
                  <a:pt x="1320" y="375"/>
                </a:cubicBezTo>
                <a:close/>
                <a:moveTo>
                  <a:pt x="1429" y="858"/>
                </a:moveTo>
                <a:cubicBezTo>
                  <a:pt x="1378" y="873"/>
                  <a:pt x="1345" y="934"/>
                  <a:pt x="1371" y="990"/>
                </a:cubicBezTo>
                <a:cubicBezTo>
                  <a:pt x="1386" y="1021"/>
                  <a:pt x="1441" y="1054"/>
                  <a:pt x="1503" y="1054"/>
                </a:cubicBezTo>
                <a:cubicBezTo>
                  <a:pt x="1552" y="1054"/>
                  <a:pt x="1605" y="1033"/>
                  <a:pt x="1645" y="973"/>
                </a:cubicBezTo>
                <a:cubicBezTo>
                  <a:pt x="1732" y="842"/>
                  <a:pt x="1625" y="649"/>
                  <a:pt x="1419" y="649"/>
                </a:cubicBezTo>
                <a:cubicBezTo>
                  <a:pt x="1414" y="649"/>
                  <a:pt x="1409" y="649"/>
                  <a:pt x="1403" y="649"/>
                </a:cubicBezTo>
                <a:cubicBezTo>
                  <a:pt x="1187" y="660"/>
                  <a:pt x="993" y="856"/>
                  <a:pt x="965" y="1000"/>
                </a:cubicBezTo>
                <a:cubicBezTo>
                  <a:pt x="962" y="1013"/>
                  <a:pt x="966" y="1018"/>
                  <a:pt x="971" y="1018"/>
                </a:cubicBezTo>
                <a:cubicBezTo>
                  <a:pt x="976" y="1018"/>
                  <a:pt x="983" y="1014"/>
                  <a:pt x="988" y="1005"/>
                </a:cubicBezTo>
                <a:cubicBezTo>
                  <a:pt x="1055" y="884"/>
                  <a:pt x="1253" y="761"/>
                  <a:pt x="1371" y="761"/>
                </a:cubicBezTo>
                <a:cubicBezTo>
                  <a:pt x="1376" y="761"/>
                  <a:pt x="1382" y="761"/>
                  <a:pt x="1387" y="762"/>
                </a:cubicBezTo>
                <a:cubicBezTo>
                  <a:pt x="1462" y="770"/>
                  <a:pt x="1481" y="843"/>
                  <a:pt x="1429" y="858"/>
                </a:cubicBezTo>
                <a:close/>
                <a:moveTo>
                  <a:pt x="1533" y="812"/>
                </a:moveTo>
                <a:cubicBezTo>
                  <a:pt x="1531" y="785"/>
                  <a:pt x="1520" y="760"/>
                  <a:pt x="1502" y="740"/>
                </a:cubicBezTo>
                <a:cubicBezTo>
                  <a:pt x="1538" y="755"/>
                  <a:pt x="1567" y="780"/>
                  <a:pt x="1584" y="813"/>
                </a:cubicBezTo>
                <a:cubicBezTo>
                  <a:pt x="1606" y="853"/>
                  <a:pt x="1605" y="897"/>
                  <a:pt x="1582" y="932"/>
                </a:cubicBezTo>
                <a:cubicBezTo>
                  <a:pt x="1561" y="963"/>
                  <a:pt x="1535" y="979"/>
                  <a:pt x="1503" y="979"/>
                </a:cubicBezTo>
                <a:cubicBezTo>
                  <a:pt x="1471" y="979"/>
                  <a:pt x="1445" y="963"/>
                  <a:pt x="1439" y="956"/>
                </a:cubicBezTo>
                <a:cubicBezTo>
                  <a:pt x="1437" y="951"/>
                  <a:pt x="1437" y="946"/>
                  <a:pt x="1439" y="941"/>
                </a:cubicBezTo>
                <a:cubicBezTo>
                  <a:pt x="1441" y="936"/>
                  <a:pt x="1446" y="932"/>
                  <a:pt x="1450" y="930"/>
                </a:cubicBezTo>
                <a:cubicBezTo>
                  <a:pt x="1505" y="915"/>
                  <a:pt x="1538" y="867"/>
                  <a:pt x="1533" y="812"/>
                </a:cubicBezTo>
                <a:close/>
                <a:moveTo>
                  <a:pt x="1524" y="223"/>
                </a:moveTo>
                <a:cubicBezTo>
                  <a:pt x="1563" y="223"/>
                  <a:pt x="1595" y="191"/>
                  <a:pt x="1595" y="152"/>
                </a:cubicBezTo>
                <a:cubicBezTo>
                  <a:pt x="1595" y="112"/>
                  <a:pt x="1563" y="80"/>
                  <a:pt x="1524" y="80"/>
                </a:cubicBezTo>
                <a:cubicBezTo>
                  <a:pt x="1484" y="80"/>
                  <a:pt x="1452" y="112"/>
                  <a:pt x="1452" y="152"/>
                </a:cubicBezTo>
                <a:cubicBezTo>
                  <a:pt x="1452" y="191"/>
                  <a:pt x="1484" y="223"/>
                  <a:pt x="1524" y="223"/>
                </a:cubicBezTo>
                <a:close/>
                <a:moveTo>
                  <a:pt x="732" y="997"/>
                </a:moveTo>
                <a:cubicBezTo>
                  <a:pt x="746" y="1041"/>
                  <a:pt x="785" y="1032"/>
                  <a:pt x="768" y="992"/>
                </a:cubicBezTo>
                <a:cubicBezTo>
                  <a:pt x="737" y="829"/>
                  <a:pt x="726" y="628"/>
                  <a:pt x="753" y="521"/>
                </a:cubicBezTo>
                <a:cubicBezTo>
                  <a:pt x="781" y="414"/>
                  <a:pt x="952" y="273"/>
                  <a:pt x="898" y="149"/>
                </a:cubicBezTo>
                <a:cubicBezTo>
                  <a:pt x="834" y="0"/>
                  <a:pt x="556" y="139"/>
                  <a:pt x="617" y="539"/>
                </a:cubicBezTo>
                <a:cubicBezTo>
                  <a:pt x="629" y="609"/>
                  <a:pt x="654" y="837"/>
                  <a:pt x="732" y="997"/>
                </a:cubicBezTo>
                <a:close/>
                <a:moveTo>
                  <a:pt x="397" y="527"/>
                </a:moveTo>
                <a:cubicBezTo>
                  <a:pt x="455" y="527"/>
                  <a:pt x="502" y="480"/>
                  <a:pt x="502" y="421"/>
                </a:cubicBezTo>
                <a:cubicBezTo>
                  <a:pt x="502" y="363"/>
                  <a:pt x="455" y="316"/>
                  <a:pt x="397" y="316"/>
                </a:cubicBezTo>
                <a:cubicBezTo>
                  <a:pt x="339" y="316"/>
                  <a:pt x="291" y="363"/>
                  <a:pt x="291" y="421"/>
                </a:cubicBezTo>
                <a:cubicBezTo>
                  <a:pt x="291" y="480"/>
                  <a:pt x="339" y="527"/>
                  <a:pt x="397" y="527"/>
                </a:cubicBezTo>
                <a:close/>
                <a:moveTo>
                  <a:pt x="397" y="391"/>
                </a:moveTo>
                <a:cubicBezTo>
                  <a:pt x="413" y="391"/>
                  <a:pt x="427" y="405"/>
                  <a:pt x="427" y="421"/>
                </a:cubicBezTo>
                <a:cubicBezTo>
                  <a:pt x="427" y="438"/>
                  <a:pt x="413" y="452"/>
                  <a:pt x="397" y="452"/>
                </a:cubicBezTo>
                <a:cubicBezTo>
                  <a:pt x="380" y="452"/>
                  <a:pt x="367" y="438"/>
                  <a:pt x="367" y="421"/>
                </a:cubicBezTo>
                <a:cubicBezTo>
                  <a:pt x="367" y="405"/>
                  <a:pt x="380" y="391"/>
                  <a:pt x="397" y="391"/>
                </a:cubicBezTo>
                <a:close/>
                <a:moveTo>
                  <a:pt x="464" y="568"/>
                </a:moveTo>
                <a:cubicBezTo>
                  <a:pt x="341" y="585"/>
                  <a:pt x="297" y="751"/>
                  <a:pt x="442" y="879"/>
                </a:cubicBezTo>
                <a:cubicBezTo>
                  <a:pt x="563" y="973"/>
                  <a:pt x="605" y="989"/>
                  <a:pt x="657" y="1013"/>
                </a:cubicBezTo>
                <a:cubicBezTo>
                  <a:pt x="669" y="1020"/>
                  <a:pt x="681" y="1024"/>
                  <a:pt x="690" y="1024"/>
                </a:cubicBezTo>
                <a:cubicBezTo>
                  <a:pt x="705" y="1024"/>
                  <a:pt x="710" y="1014"/>
                  <a:pt x="689" y="990"/>
                </a:cubicBezTo>
                <a:cubicBezTo>
                  <a:pt x="619" y="924"/>
                  <a:pt x="534" y="827"/>
                  <a:pt x="563" y="760"/>
                </a:cubicBezTo>
                <a:cubicBezTo>
                  <a:pt x="601" y="673"/>
                  <a:pt x="564" y="567"/>
                  <a:pt x="479" y="567"/>
                </a:cubicBezTo>
                <a:cubicBezTo>
                  <a:pt x="474" y="567"/>
                  <a:pt x="469" y="567"/>
                  <a:pt x="464" y="568"/>
                </a:cubicBezTo>
                <a:close/>
                <a:moveTo>
                  <a:pt x="493" y="651"/>
                </a:moveTo>
                <a:cubicBezTo>
                  <a:pt x="504" y="667"/>
                  <a:pt x="508" y="700"/>
                  <a:pt x="494" y="730"/>
                </a:cubicBezTo>
                <a:cubicBezTo>
                  <a:pt x="483" y="757"/>
                  <a:pt x="479" y="785"/>
                  <a:pt x="484" y="816"/>
                </a:cubicBezTo>
                <a:cubicBezTo>
                  <a:pt x="430" y="764"/>
                  <a:pt x="420" y="712"/>
                  <a:pt x="430" y="681"/>
                </a:cubicBezTo>
                <a:cubicBezTo>
                  <a:pt x="434" y="665"/>
                  <a:pt x="446" y="646"/>
                  <a:pt x="474" y="642"/>
                </a:cubicBezTo>
                <a:cubicBezTo>
                  <a:pt x="476" y="642"/>
                  <a:pt x="478" y="642"/>
                  <a:pt x="479" y="642"/>
                </a:cubicBezTo>
                <a:cubicBezTo>
                  <a:pt x="482" y="642"/>
                  <a:pt x="487" y="642"/>
                  <a:pt x="493" y="651"/>
                </a:cubicBezTo>
                <a:close/>
                <a:moveTo>
                  <a:pt x="808" y="996"/>
                </a:moveTo>
                <a:cubicBezTo>
                  <a:pt x="810" y="1017"/>
                  <a:pt x="818" y="1026"/>
                  <a:pt x="826" y="1026"/>
                </a:cubicBezTo>
                <a:cubicBezTo>
                  <a:pt x="834" y="1026"/>
                  <a:pt x="841" y="1016"/>
                  <a:pt x="841" y="997"/>
                </a:cubicBezTo>
                <a:cubicBezTo>
                  <a:pt x="838" y="871"/>
                  <a:pt x="892" y="629"/>
                  <a:pt x="1037" y="461"/>
                </a:cubicBezTo>
                <a:cubicBezTo>
                  <a:pt x="1134" y="351"/>
                  <a:pt x="1206" y="339"/>
                  <a:pt x="1288" y="300"/>
                </a:cubicBezTo>
                <a:cubicBezTo>
                  <a:pt x="1441" y="227"/>
                  <a:pt x="1367" y="86"/>
                  <a:pt x="1233" y="86"/>
                </a:cubicBezTo>
                <a:cubicBezTo>
                  <a:pt x="1175" y="86"/>
                  <a:pt x="1106" y="113"/>
                  <a:pt x="1039" y="184"/>
                </a:cubicBezTo>
                <a:cubicBezTo>
                  <a:pt x="818" y="421"/>
                  <a:pt x="789" y="836"/>
                  <a:pt x="808" y="996"/>
                </a:cubicBezTo>
                <a:close/>
                <a:moveTo>
                  <a:pt x="1094" y="236"/>
                </a:moveTo>
                <a:cubicBezTo>
                  <a:pt x="1139" y="188"/>
                  <a:pt x="1189" y="161"/>
                  <a:pt x="1233" y="161"/>
                </a:cubicBezTo>
                <a:cubicBezTo>
                  <a:pt x="1274" y="161"/>
                  <a:pt x="1295" y="182"/>
                  <a:pt x="1297" y="193"/>
                </a:cubicBezTo>
                <a:cubicBezTo>
                  <a:pt x="1299" y="201"/>
                  <a:pt x="1285" y="218"/>
                  <a:pt x="1255" y="232"/>
                </a:cubicBezTo>
                <a:cubicBezTo>
                  <a:pt x="1240" y="239"/>
                  <a:pt x="1225" y="245"/>
                  <a:pt x="1209" y="252"/>
                </a:cubicBezTo>
                <a:cubicBezTo>
                  <a:pt x="1144" y="279"/>
                  <a:pt x="1069" y="311"/>
                  <a:pt x="980" y="411"/>
                </a:cubicBezTo>
                <a:cubicBezTo>
                  <a:pt x="980" y="411"/>
                  <a:pt x="980" y="411"/>
                  <a:pt x="980" y="411"/>
                </a:cubicBezTo>
                <a:cubicBezTo>
                  <a:pt x="980" y="412"/>
                  <a:pt x="980" y="412"/>
                  <a:pt x="980" y="412"/>
                </a:cubicBezTo>
                <a:cubicBezTo>
                  <a:pt x="980" y="412"/>
                  <a:pt x="979" y="412"/>
                  <a:pt x="979" y="413"/>
                </a:cubicBezTo>
                <a:cubicBezTo>
                  <a:pt x="1008" y="350"/>
                  <a:pt x="1045" y="288"/>
                  <a:pt x="1094" y="236"/>
                </a:cubicBezTo>
                <a:close/>
                <a:moveTo>
                  <a:pt x="1870" y="1184"/>
                </a:moveTo>
                <a:cubicBezTo>
                  <a:pt x="1878" y="1164"/>
                  <a:pt x="1897" y="1135"/>
                  <a:pt x="1905" y="1114"/>
                </a:cubicBezTo>
                <a:cubicBezTo>
                  <a:pt x="1905" y="1104"/>
                  <a:pt x="1858" y="1093"/>
                  <a:pt x="1846" y="1091"/>
                </a:cubicBezTo>
                <a:cubicBezTo>
                  <a:pt x="1847" y="1114"/>
                  <a:pt x="1836" y="1162"/>
                  <a:pt x="1828" y="1180"/>
                </a:cubicBezTo>
                <a:cubicBezTo>
                  <a:pt x="1848" y="1187"/>
                  <a:pt x="1864" y="1189"/>
                  <a:pt x="1870" y="1184"/>
                </a:cubicBezTo>
                <a:close/>
                <a:moveTo>
                  <a:pt x="1879" y="1327"/>
                </a:moveTo>
                <a:cubicBezTo>
                  <a:pt x="1866" y="1379"/>
                  <a:pt x="1841" y="1457"/>
                  <a:pt x="1794" y="1503"/>
                </a:cubicBezTo>
                <a:cubicBezTo>
                  <a:pt x="1776" y="1524"/>
                  <a:pt x="1778" y="1506"/>
                  <a:pt x="1777" y="1493"/>
                </a:cubicBezTo>
                <a:cubicBezTo>
                  <a:pt x="1777" y="1436"/>
                  <a:pt x="1789" y="1401"/>
                  <a:pt x="1796" y="1380"/>
                </a:cubicBezTo>
                <a:cubicBezTo>
                  <a:pt x="1811" y="1334"/>
                  <a:pt x="1832" y="1291"/>
                  <a:pt x="1860" y="1244"/>
                </a:cubicBezTo>
                <a:cubicBezTo>
                  <a:pt x="1875" y="1232"/>
                  <a:pt x="1777" y="1193"/>
                  <a:pt x="1786" y="1215"/>
                </a:cubicBezTo>
                <a:cubicBezTo>
                  <a:pt x="1779" y="1242"/>
                  <a:pt x="1732" y="1322"/>
                  <a:pt x="1723" y="1403"/>
                </a:cubicBezTo>
                <a:cubicBezTo>
                  <a:pt x="1716" y="1414"/>
                  <a:pt x="1709" y="1424"/>
                  <a:pt x="1701" y="1432"/>
                </a:cubicBezTo>
                <a:cubicBezTo>
                  <a:pt x="1666" y="1390"/>
                  <a:pt x="1609" y="1395"/>
                  <a:pt x="1573" y="1397"/>
                </a:cubicBezTo>
                <a:cubicBezTo>
                  <a:pt x="1550" y="1399"/>
                  <a:pt x="1493" y="1413"/>
                  <a:pt x="1497" y="1368"/>
                </a:cubicBezTo>
                <a:cubicBezTo>
                  <a:pt x="1500" y="1342"/>
                  <a:pt x="1508" y="1325"/>
                  <a:pt x="1520" y="1304"/>
                </a:cubicBezTo>
                <a:cubicBezTo>
                  <a:pt x="1543" y="1264"/>
                  <a:pt x="1619" y="1177"/>
                  <a:pt x="1648" y="1191"/>
                </a:cubicBezTo>
                <a:cubicBezTo>
                  <a:pt x="1671" y="1202"/>
                  <a:pt x="1659" y="1240"/>
                  <a:pt x="1656" y="1246"/>
                </a:cubicBezTo>
                <a:cubicBezTo>
                  <a:pt x="1647" y="1268"/>
                  <a:pt x="1612" y="1302"/>
                  <a:pt x="1607" y="1309"/>
                </a:cubicBezTo>
                <a:cubicBezTo>
                  <a:pt x="1601" y="1327"/>
                  <a:pt x="1626" y="1359"/>
                  <a:pt x="1644" y="1349"/>
                </a:cubicBezTo>
                <a:cubicBezTo>
                  <a:pt x="1671" y="1310"/>
                  <a:pt x="1733" y="1237"/>
                  <a:pt x="1715" y="1185"/>
                </a:cubicBezTo>
                <a:cubicBezTo>
                  <a:pt x="1703" y="1148"/>
                  <a:pt x="1590" y="1136"/>
                  <a:pt x="1569" y="1145"/>
                </a:cubicBezTo>
                <a:cubicBezTo>
                  <a:pt x="1528" y="1161"/>
                  <a:pt x="1480" y="1222"/>
                  <a:pt x="1453" y="1321"/>
                </a:cubicBezTo>
                <a:cubicBezTo>
                  <a:pt x="1451" y="1337"/>
                  <a:pt x="1451" y="1356"/>
                  <a:pt x="1456" y="1375"/>
                </a:cubicBezTo>
                <a:cubicBezTo>
                  <a:pt x="1455" y="1376"/>
                  <a:pt x="1455" y="1377"/>
                  <a:pt x="1455" y="1379"/>
                </a:cubicBezTo>
                <a:cubicBezTo>
                  <a:pt x="1452" y="1397"/>
                  <a:pt x="1389" y="1574"/>
                  <a:pt x="1374" y="1571"/>
                </a:cubicBezTo>
                <a:cubicBezTo>
                  <a:pt x="1363" y="1567"/>
                  <a:pt x="1365" y="1492"/>
                  <a:pt x="1380" y="1429"/>
                </a:cubicBezTo>
                <a:cubicBezTo>
                  <a:pt x="1396" y="1367"/>
                  <a:pt x="1421" y="1312"/>
                  <a:pt x="1441" y="1254"/>
                </a:cubicBezTo>
                <a:cubicBezTo>
                  <a:pt x="1447" y="1238"/>
                  <a:pt x="1433" y="1231"/>
                  <a:pt x="1411" y="1220"/>
                </a:cubicBezTo>
                <a:cubicBezTo>
                  <a:pt x="1374" y="1204"/>
                  <a:pt x="1363" y="1208"/>
                  <a:pt x="1363" y="1176"/>
                </a:cubicBezTo>
                <a:cubicBezTo>
                  <a:pt x="1365" y="1161"/>
                  <a:pt x="1372" y="1121"/>
                  <a:pt x="1378" y="1095"/>
                </a:cubicBezTo>
                <a:cubicBezTo>
                  <a:pt x="1382" y="1079"/>
                  <a:pt x="1356" y="1079"/>
                  <a:pt x="1339" y="1087"/>
                </a:cubicBezTo>
                <a:cubicBezTo>
                  <a:pt x="1318" y="1095"/>
                  <a:pt x="1315" y="1143"/>
                  <a:pt x="1319" y="1166"/>
                </a:cubicBezTo>
                <a:cubicBezTo>
                  <a:pt x="1323" y="1186"/>
                  <a:pt x="1314" y="1202"/>
                  <a:pt x="1311" y="1219"/>
                </a:cubicBezTo>
                <a:cubicBezTo>
                  <a:pt x="1297" y="1261"/>
                  <a:pt x="1293" y="1282"/>
                  <a:pt x="1287" y="1305"/>
                </a:cubicBezTo>
                <a:cubicBezTo>
                  <a:pt x="1286" y="1307"/>
                  <a:pt x="1284" y="1310"/>
                  <a:pt x="1284" y="1315"/>
                </a:cubicBezTo>
                <a:cubicBezTo>
                  <a:pt x="1284" y="1316"/>
                  <a:pt x="1284" y="1318"/>
                  <a:pt x="1283" y="1320"/>
                </a:cubicBezTo>
                <a:cubicBezTo>
                  <a:pt x="1280" y="1332"/>
                  <a:pt x="1276" y="1347"/>
                  <a:pt x="1269" y="1367"/>
                </a:cubicBezTo>
                <a:cubicBezTo>
                  <a:pt x="1268" y="1369"/>
                  <a:pt x="1268" y="1371"/>
                  <a:pt x="1268" y="1372"/>
                </a:cubicBezTo>
                <a:cubicBezTo>
                  <a:pt x="1242" y="1437"/>
                  <a:pt x="1195" y="1490"/>
                  <a:pt x="1163" y="1500"/>
                </a:cubicBezTo>
                <a:cubicBezTo>
                  <a:pt x="1136" y="1507"/>
                  <a:pt x="1113" y="1498"/>
                  <a:pt x="1113" y="1448"/>
                </a:cubicBezTo>
                <a:cubicBezTo>
                  <a:pt x="1109" y="1468"/>
                  <a:pt x="1115" y="1409"/>
                  <a:pt x="1116" y="1407"/>
                </a:cubicBezTo>
                <a:cubicBezTo>
                  <a:pt x="1119" y="1392"/>
                  <a:pt x="1122" y="1382"/>
                  <a:pt x="1125" y="1371"/>
                </a:cubicBezTo>
                <a:cubicBezTo>
                  <a:pt x="1130" y="1375"/>
                  <a:pt x="1133" y="1378"/>
                  <a:pt x="1139" y="1381"/>
                </a:cubicBezTo>
                <a:cubicBezTo>
                  <a:pt x="1146" y="1386"/>
                  <a:pt x="1146" y="1392"/>
                  <a:pt x="1157" y="1394"/>
                </a:cubicBezTo>
                <a:cubicBezTo>
                  <a:pt x="1181" y="1406"/>
                  <a:pt x="1187" y="1385"/>
                  <a:pt x="1196" y="1372"/>
                </a:cubicBezTo>
                <a:cubicBezTo>
                  <a:pt x="1206" y="1361"/>
                  <a:pt x="1227" y="1307"/>
                  <a:pt x="1227" y="1292"/>
                </a:cubicBezTo>
                <a:cubicBezTo>
                  <a:pt x="1224" y="1253"/>
                  <a:pt x="1169" y="1230"/>
                  <a:pt x="1132" y="1232"/>
                </a:cubicBezTo>
                <a:cubicBezTo>
                  <a:pt x="1110" y="1230"/>
                  <a:pt x="1090" y="1271"/>
                  <a:pt x="1080" y="1290"/>
                </a:cubicBezTo>
                <a:cubicBezTo>
                  <a:pt x="1075" y="1297"/>
                  <a:pt x="1072" y="1306"/>
                  <a:pt x="1068" y="1313"/>
                </a:cubicBezTo>
                <a:cubicBezTo>
                  <a:pt x="1064" y="1320"/>
                  <a:pt x="1061" y="1327"/>
                  <a:pt x="1058" y="1336"/>
                </a:cubicBezTo>
                <a:cubicBezTo>
                  <a:pt x="1062" y="1302"/>
                  <a:pt x="1053" y="1193"/>
                  <a:pt x="1044" y="1171"/>
                </a:cubicBezTo>
                <a:cubicBezTo>
                  <a:pt x="1028" y="1121"/>
                  <a:pt x="985" y="1116"/>
                  <a:pt x="948" y="1125"/>
                </a:cubicBezTo>
                <a:cubicBezTo>
                  <a:pt x="925" y="1130"/>
                  <a:pt x="914" y="1146"/>
                  <a:pt x="924" y="1155"/>
                </a:cubicBezTo>
                <a:cubicBezTo>
                  <a:pt x="928" y="1159"/>
                  <a:pt x="936" y="1148"/>
                  <a:pt x="948" y="1150"/>
                </a:cubicBezTo>
                <a:cubicBezTo>
                  <a:pt x="963" y="1152"/>
                  <a:pt x="998" y="1212"/>
                  <a:pt x="993" y="1307"/>
                </a:cubicBezTo>
                <a:cubicBezTo>
                  <a:pt x="981" y="1465"/>
                  <a:pt x="981" y="1465"/>
                  <a:pt x="981" y="1465"/>
                </a:cubicBezTo>
                <a:cubicBezTo>
                  <a:pt x="979" y="1510"/>
                  <a:pt x="956" y="1548"/>
                  <a:pt x="940" y="1463"/>
                </a:cubicBezTo>
                <a:cubicBezTo>
                  <a:pt x="935" y="1438"/>
                  <a:pt x="933" y="1405"/>
                  <a:pt x="927" y="1373"/>
                </a:cubicBezTo>
                <a:cubicBezTo>
                  <a:pt x="926" y="1353"/>
                  <a:pt x="929" y="1341"/>
                  <a:pt x="919" y="1333"/>
                </a:cubicBezTo>
                <a:cubicBezTo>
                  <a:pt x="899" y="1317"/>
                  <a:pt x="842" y="1296"/>
                  <a:pt x="854" y="1325"/>
                </a:cubicBezTo>
                <a:cubicBezTo>
                  <a:pt x="860" y="1342"/>
                  <a:pt x="843" y="1373"/>
                  <a:pt x="836" y="1387"/>
                </a:cubicBezTo>
                <a:cubicBezTo>
                  <a:pt x="825" y="1412"/>
                  <a:pt x="816" y="1440"/>
                  <a:pt x="807" y="1459"/>
                </a:cubicBezTo>
                <a:cubicBezTo>
                  <a:pt x="802" y="1472"/>
                  <a:pt x="781" y="1532"/>
                  <a:pt x="776" y="1516"/>
                </a:cubicBezTo>
                <a:cubicBezTo>
                  <a:pt x="772" y="1404"/>
                  <a:pt x="818" y="1288"/>
                  <a:pt x="853" y="1211"/>
                </a:cubicBezTo>
                <a:cubicBezTo>
                  <a:pt x="845" y="1194"/>
                  <a:pt x="778" y="1192"/>
                  <a:pt x="774" y="1197"/>
                </a:cubicBezTo>
                <a:cubicBezTo>
                  <a:pt x="773" y="1199"/>
                  <a:pt x="740" y="1281"/>
                  <a:pt x="723" y="1386"/>
                </a:cubicBezTo>
                <a:cubicBezTo>
                  <a:pt x="713" y="1401"/>
                  <a:pt x="698" y="1411"/>
                  <a:pt x="680" y="1415"/>
                </a:cubicBezTo>
                <a:cubicBezTo>
                  <a:pt x="692" y="1390"/>
                  <a:pt x="701" y="1363"/>
                  <a:pt x="710" y="1337"/>
                </a:cubicBezTo>
                <a:cubicBezTo>
                  <a:pt x="715" y="1314"/>
                  <a:pt x="743" y="1242"/>
                  <a:pt x="705" y="1220"/>
                </a:cubicBezTo>
                <a:cubicBezTo>
                  <a:pt x="671" y="1200"/>
                  <a:pt x="622" y="1221"/>
                  <a:pt x="607" y="1242"/>
                </a:cubicBezTo>
                <a:cubicBezTo>
                  <a:pt x="598" y="1255"/>
                  <a:pt x="590" y="1271"/>
                  <a:pt x="585" y="1291"/>
                </a:cubicBezTo>
                <a:cubicBezTo>
                  <a:pt x="572" y="1289"/>
                  <a:pt x="562" y="1290"/>
                  <a:pt x="558" y="1292"/>
                </a:cubicBezTo>
                <a:cubicBezTo>
                  <a:pt x="516" y="1327"/>
                  <a:pt x="491" y="1422"/>
                  <a:pt x="484" y="1479"/>
                </a:cubicBezTo>
                <a:cubicBezTo>
                  <a:pt x="467" y="1507"/>
                  <a:pt x="448" y="1531"/>
                  <a:pt x="427" y="1551"/>
                </a:cubicBezTo>
                <a:cubicBezTo>
                  <a:pt x="404" y="1574"/>
                  <a:pt x="393" y="1575"/>
                  <a:pt x="380" y="1538"/>
                </a:cubicBezTo>
                <a:cubicBezTo>
                  <a:pt x="363" y="1481"/>
                  <a:pt x="368" y="1423"/>
                  <a:pt x="379" y="1369"/>
                </a:cubicBezTo>
                <a:cubicBezTo>
                  <a:pt x="396" y="1372"/>
                  <a:pt x="412" y="1370"/>
                  <a:pt x="429" y="1361"/>
                </a:cubicBezTo>
                <a:cubicBezTo>
                  <a:pt x="452" y="1348"/>
                  <a:pt x="476" y="1323"/>
                  <a:pt x="503" y="1283"/>
                </a:cubicBezTo>
                <a:cubicBezTo>
                  <a:pt x="547" y="1220"/>
                  <a:pt x="582" y="1143"/>
                  <a:pt x="584" y="1110"/>
                </a:cubicBezTo>
                <a:cubicBezTo>
                  <a:pt x="603" y="1071"/>
                  <a:pt x="499" y="1050"/>
                  <a:pt x="463" y="1041"/>
                </a:cubicBezTo>
                <a:cubicBezTo>
                  <a:pt x="405" y="1028"/>
                  <a:pt x="343" y="1207"/>
                  <a:pt x="328" y="1254"/>
                </a:cubicBezTo>
                <a:cubicBezTo>
                  <a:pt x="321" y="1279"/>
                  <a:pt x="315" y="1305"/>
                  <a:pt x="311" y="1332"/>
                </a:cubicBezTo>
                <a:cubicBezTo>
                  <a:pt x="293" y="1332"/>
                  <a:pt x="241" y="1331"/>
                  <a:pt x="233" y="1331"/>
                </a:cubicBezTo>
                <a:cubicBezTo>
                  <a:pt x="233" y="1331"/>
                  <a:pt x="233" y="1331"/>
                  <a:pt x="233" y="1331"/>
                </a:cubicBezTo>
                <a:cubicBezTo>
                  <a:pt x="253" y="1281"/>
                  <a:pt x="283" y="1216"/>
                  <a:pt x="349" y="1044"/>
                </a:cubicBezTo>
                <a:cubicBezTo>
                  <a:pt x="352" y="1031"/>
                  <a:pt x="264" y="1027"/>
                  <a:pt x="262" y="1054"/>
                </a:cubicBezTo>
                <a:cubicBezTo>
                  <a:pt x="257" y="1076"/>
                  <a:pt x="229" y="1128"/>
                  <a:pt x="201" y="1222"/>
                </a:cubicBezTo>
                <a:cubicBezTo>
                  <a:pt x="187" y="1256"/>
                  <a:pt x="175" y="1291"/>
                  <a:pt x="164" y="1326"/>
                </a:cubicBezTo>
                <a:cubicBezTo>
                  <a:pt x="115" y="1323"/>
                  <a:pt x="56" y="1321"/>
                  <a:pt x="37" y="1326"/>
                </a:cubicBezTo>
                <a:cubicBezTo>
                  <a:pt x="0" y="1337"/>
                  <a:pt x="70" y="1388"/>
                  <a:pt x="128" y="1450"/>
                </a:cubicBezTo>
                <a:cubicBezTo>
                  <a:pt x="121" y="1479"/>
                  <a:pt x="115" y="1509"/>
                  <a:pt x="110" y="1538"/>
                </a:cubicBezTo>
                <a:cubicBezTo>
                  <a:pt x="94" y="1599"/>
                  <a:pt x="92" y="1650"/>
                  <a:pt x="110" y="1691"/>
                </a:cubicBezTo>
                <a:cubicBezTo>
                  <a:pt x="121" y="1718"/>
                  <a:pt x="197" y="1772"/>
                  <a:pt x="225" y="1760"/>
                </a:cubicBezTo>
                <a:cubicBezTo>
                  <a:pt x="237" y="1755"/>
                  <a:pt x="222" y="1716"/>
                  <a:pt x="219" y="1691"/>
                </a:cubicBezTo>
                <a:cubicBezTo>
                  <a:pt x="203" y="1593"/>
                  <a:pt x="199" y="1524"/>
                  <a:pt x="198" y="1454"/>
                </a:cubicBezTo>
                <a:cubicBezTo>
                  <a:pt x="208" y="1413"/>
                  <a:pt x="215" y="1386"/>
                  <a:pt x="223" y="1360"/>
                </a:cubicBezTo>
                <a:cubicBezTo>
                  <a:pt x="308" y="1360"/>
                  <a:pt x="308" y="1360"/>
                  <a:pt x="308" y="1360"/>
                </a:cubicBezTo>
                <a:cubicBezTo>
                  <a:pt x="305" y="1388"/>
                  <a:pt x="304" y="1416"/>
                  <a:pt x="306" y="1445"/>
                </a:cubicBezTo>
                <a:cubicBezTo>
                  <a:pt x="306" y="1488"/>
                  <a:pt x="322" y="1544"/>
                  <a:pt x="358" y="1580"/>
                </a:cubicBezTo>
                <a:cubicBezTo>
                  <a:pt x="426" y="1651"/>
                  <a:pt x="474" y="1576"/>
                  <a:pt x="487" y="1553"/>
                </a:cubicBezTo>
                <a:cubicBezTo>
                  <a:pt x="491" y="1547"/>
                  <a:pt x="495" y="1541"/>
                  <a:pt x="498" y="1536"/>
                </a:cubicBezTo>
                <a:cubicBezTo>
                  <a:pt x="508" y="1550"/>
                  <a:pt x="522" y="1562"/>
                  <a:pt x="543" y="1565"/>
                </a:cubicBezTo>
                <a:cubicBezTo>
                  <a:pt x="593" y="1574"/>
                  <a:pt x="610" y="1534"/>
                  <a:pt x="628" y="1511"/>
                </a:cubicBezTo>
                <a:cubicBezTo>
                  <a:pt x="641" y="1495"/>
                  <a:pt x="654" y="1471"/>
                  <a:pt x="663" y="1449"/>
                </a:cubicBezTo>
                <a:cubicBezTo>
                  <a:pt x="684" y="1452"/>
                  <a:pt x="702" y="1449"/>
                  <a:pt x="716" y="1442"/>
                </a:cubicBezTo>
                <a:cubicBezTo>
                  <a:pt x="714" y="1464"/>
                  <a:pt x="713" y="1487"/>
                  <a:pt x="713" y="1510"/>
                </a:cubicBezTo>
                <a:cubicBezTo>
                  <a:pt x="714" y="1535"/>
                  <a:pt x="725" y="1570"/>
                  <a:pt x="748" y="1582"/>
                </a:cubicBezTo>
                <a:cubicBezTo>
                  <a:pt x="760" y="1587"/>
                  <a:pt x="771" y="1603"/>
                  <a:pt x="782" y="1605"/>
                </a:cubicBezTo>
                <a:cubicBezTo>
                  <a:pt x="814" y="1591"/>
                  <a:pt x="842" y="1430"/>
                  <a:pt x="868" y="1400"/>
                </a:cubicBezTo>
                <a:cubicBezTo>
                  <a:pt x="876" y="1391"/>
                  <a:pt x="881" y="1419"/>
                  <a:pt x="881" y="1421"/>
                </a:cubicBezTo>
                <a:cubicBezTo>
                  <a:pt x="891" y="1463"/>
                  <a:pt x="911" y="1524"/>
                  <a:pt x="946" y="1540"/>
                </a:cubicBezTo>
                <a:cubicBezTo>
                  <a:pt x="959" y="1548"/>
                  <a:pt x="970" y="1548"/>
                  <a:pt x="982" y="1545"/>
                </a:cubicBezTo>
                <a:cubicBezTo>
                  <a:pt x="1024" y="1528"/>
                  <a:pt x="1035" y="1474"/>
                  <a:pt x="1043" y="1434"/>
                </a:cubicBezTo>
                <a:cubicBezTo>
                  <a:pt x="1045" y="1425"/>
                  <a:pt x="1047" y="1414"/>
                  <a:pt x="1049" y="1403"/>
                </a:cubicBezTo>
                <a:cubicBezTo>
                  <a:pt x="1050" y="1422"/>
                  <a:pt x="1052" y="1440"/>
                  <a:pt x="1058" y="1456"/>
                </a:cubicBezTo>
                <a:cubicBezTo>
                  <a:pt x="1070" y="1492"/>
                  <a:pt x="1121" y="1544"/>
                  <a:pt x="1155" y="1544"/>
                </a:cubicBezTo>
                <a:cubicBezTo>
                  <a:pt x="1226" y="1538"/>
                  <a:pt x="1269" y="1474"/>
                  <a:pt x="1296" y="1385"/>
                </a:cubicBezTo>
                <a:cubicBezTo>
                  <a:pt x="1297" y="1384"/>
                  <a:pt x="1298" y="1382"/>
                  <a:pt x="1298" y="1381"/>
                </a:cubicBezTo>
                <a:cubicBezTo>
                  <a:pt x="1318" y="1304"/>
                  <a:pt x="1312" y="1333"/>
                  <a:pt x="1333" y="1260"/>
                </a:cubicBezTo>
                <a:cubicBezTo>
                  <a:pt x="1336" y="1248"/>
                  <a:pt x="1341" y="1216"/>
                  <a:pt x="1356" y="1221"/>
                </a:cubicBezTo>
                <a:cubicBezTo>
                  <a:pt x="1364" y="1224"/>
                  <a:pt x="1372" y="1224"/>
                  <a:pt x="1380" y="1226"/>
                </a:cubicBezTo>
                <a:cubicBezTo>
                  <a:pt x="1395" y="1231"/>
                  <a:pt x="1384" y="1246"/>
                  <a:pt x="1369" y="1273"/>
                </a:cubicBezTo>
                <a:cubicBezTo>
                  <a:pt x="1362" y="1287"/>
                  <a:pt x="1341" y="1328"/>
                  <a:pt x="1329" y="1382"/>
                </a:cubicBezTo>
                <a:cubicBezTo>
                  <a:pt x="1312" y="1444"/>
                  <a:pt x="1306" y="1519"/>
                  <a:pt x="1335" y="1584"/>
                </a:cubicBezTo>
                <a:cubicBezTo>
                  <a:pt x="1342" y="1602"/>
                  <a:pt x="1360" y="1609"/>
                  <a:pt x="1372" y="1612"/>
                </a:cubicBezTo>
                <a:cubicBezTo>
                  <a:pt x="1416" y="1626"/>
                  <a:pt x="1459" y="1481"/>
                  <a:pt x="1477" y="1413"/>
                </a:cubicBezTo>
                <a:cubicBezTo>
                  <a:pt x="1486" y="1422"/>
                  <a:pt x="1498" y="1428"/>
                  <a:pt x="1513" y="1430"/>
                </a:cubicBezTo>
                <a:cubicBezTo>
                  <a:pt x="1535" y="1438"/>
                  <a:pt x="1648" y="1405"/>
                  <a:pt x="1682" y="1450"/>
                </a:cubicBezTo>
                <a:cubicBezTo>
                  <a:pt x="1623" y="1494"/>
                  <a:pt x="1546" y="1490"/>
                  <a:pt x="1477" y="1565"/>
                </a:cubicBezTo>
                <a:cubicBezTo>
                  <a:pt x="1467" y="1576"/>
                  <a:pt x="1459" y="1592"/>
                  <a:pt x="1458" y="1609"/>
                </a:cubicBezTo>
                <a:cubicBezTo>
                  <a:pt x="1458" y="1620"/>
                  <a:pt x="1460" y="1627"/>
                  <a:pt x="1468" y="1637"/>
                </a:cubicBezTo>
                <a:cubicBezTo>
                  <a:pt x="1495" y="1670"/>
                  <a:pt x="1523" y="1672"/>
                  <a:pt x="1554" y="1657"/>
                </a:cubicBezTo>
                <a:cubicBezTo>
                  <a:pt x="1621" y="1624"/>
                  <a:pt x="1728" y="1553"/>
                  <a:pt x="1716" y="1467"/>
                </a:cubicBezTo>
                <a:cubicBezTo>
                  <a:pt x="1718" y="1465"/>
                  <a:pt x="1721" y="1463"/>
                  <a:pt x="1723" y="1460"/>
                </a:cubicBezTo>
                <a:cubicBezTo>
                  <a:pt x="1725" y="1472"/>
                  <a:pt x="1728" y="1483"/>
                  <a:pt x="1732" y="1494"/>
                </a:cubicBezTo>
                <a:cubicBezTo>
                  <a:pt x="1743" y="1526"/>
                  <a:pt x="1790" y="1560"/>
                  <a:pt x="1812" y="1535"/>
                </a:cubicBezTo>
                <a:cubicBezTo>
                  <a:pt x="1857" y="1483"/>
                  <a:pt x="1888" y="1413"/>
                  <a:pt x="1906" y="1344"/>
                </a:cubicBezTo>
                <a:cubicBezTo>
                  <a:pt x="1914" y="1320"/>
                  <a:pt x="1883" y="1311"/>
                  <a:pt x="1879" y="1327"/>
                </a:cubicBezTo>
                <a:close/>
                <a:moveTo>
                  <a:pt x="1145" y="1325"/>
                </a:moveTo>
                <a:cubicBezTo>
                  <a:pt x="1181" y="1266"/>
                  <a:pt x="1191" y="1265"/>
                  <a:pt x="1185" y="1297"/>
                </a:cubicBezTo>
                <a:cubicBezTo>
                  <a:pt x="1177" y="1310"/>
                  <a:pt x="1170" y="1333"/>
                  <a:pt x="1154" y="1354"/>
                </a:cubicBezTo>
                <a:cubicBezTo>
                  <a:pt x="1149" y="1363"/>
                  <a:pt x="1139" y="1359"/>
                  <a:pt x="1132" y="1354"/>
                </a:cubicBezTo>
                <a:lnTo>
                  <a:pt x="1145" y="1325"/>
                </a:lnTo>
                <a:close/>
                <a:moveTo>
                  <a:pt x="401" y="1287"/>
                </a:moveTo>
                <a:cubicBezTo>
                  <a:pt x="419" y="1225"/>
                  <a:pt x="439" y="1162"/>
                  <a:pt x="498" y="1111"/>
                </a:cubicBezTo>
                <a:cubicBezTo>
                  <a:pt x="515" y="1095"/>
                  <a:pt x="523" y="1114"/>
                  <a:pt x="519" y="1133"/>
                </a:cubicBezTo>
                <a:cubicBezTo>
                  <a:pt x="509" y="1180"/>
                  <a:pt x="503" y="1196"/>
                  <a:pt x="477" y="1241"/>
                </a:cubicBezTo>
                <a:cubicBezTo>
                  <a:pt x="457" y="1278"/>
                  <a:pt x="424" y="1333"/>
                  <a:pt x="388" y="1333"/>
                </a:cubicBezTo>
                <a:cubicBezTo>
                  <a:pt x="392" y="1318"/>
                  <a:pt x="397" y="1302"/>
                  <a:pt x="401" y="1287"/>
                </a:cubicBezTo>
                <a:close/>
                <a:moveTo>
                  <a:pt x="139" y="1409"/>
                </a:moveTo>
                <a:cubicBezTo>
                  <a:pt x="84" y="1367"/>
                  <a:pt x="65" y="1352"/>
                  <a:pt x="153" y="1358"/>
                </a:cubicBezTo>
                <a:cubicBezTo>
                  <a:pt x="148" y="1375"/>
                  <a:pt x="144" y="1392"/>
                  <a:pt x="139" y="1409"/>
                </a:cubicBezTo>
                <a:close/>
                <a:moveTo>
                  <a:pt x="178" y="1719"/>
                </a:moveTo>
                <a:cubicBezTo>
                  <a:pt x="160" y="1697"/>
                  <a:pt x="164" y="1621"/>
                  <a:pt x="171" y="1585"/>
                </a:cubicBezTo>
                <a:cubicBezTo>
                  <a:pt x="181" y="1538"/>
                  <a:pt x="181" y="1538"/>
                  <a:pt x="181" y="1538"/>
                </a:cubicBezTo>
                <a:cubicBezTo>
                  <a:pt x="185" y="1597"/>
                  <a:pt x="188" y="1652"/>
                  <a:pt x="194" y="1695"/>
                </a:cubicBezTo>
                <a:cubicBezTo>
                  <a:pt x="199" y="1726"/>
                  <a:pt x="203" y="1748"/>
                  <a:pt x="178" y="1719"/>
                </a:cubicBezTo>
                <a:close/>
                <a:moveTo>
                  <a:pt x="597" y="1482"/>
                </a:moveTo>
                <a:cubicBezTo>
                  <a:pt x="561" y="1536"/>
                  <a:pt x="523" y="1562"/>
                  <a:pt x="544" y="1468"/>
                </a:cubicBezTo>
                <a:cubicBezTo>
                  <a:pt x="552" y="1434"/>
                  <a:pt x="561" y="1399"/>
                  <a:pt x="583" y="1375"/>
                </a:cubicBezTo>
                <a:cubicBezTo>
                  <a:pt x="594" y="1407"/>
                  <a:pt x="607" y="1423"/>
                  <a:pt x="623" y="1434"/>
                </a:cubicBezTo>
                <a:cubicBezTo>
                  <a:pt x="616" y="1449"/>
                  <a:pt x="608" y="1465"/>
                  <a:pt x="597" y="1482"/>
                </a:cubicBezTo>
                <a:close/>
                <a:moveTo>
                  <a:pt x="678" y="1262"/>
                </a:moveTo>
                <a:cubicBezTo>
                  <a:pt x="675" y="1279"/>
                  <a:pt x="669" y="1308"/>
                  <a:pt x="664" y="1323"/>
                </a:cubicBezTo>
                <a:cubicBezTo>
                  <a:pt x="656" y="1352"/>
                  <a:pt x="647" y="1378"/>
                  <a:pt x="636" y="1406"/>
                </a:cubicBezTo>
                <a:cubicBezTo>
                  <a:pt x="612" y="1384"/>
                  <a:pt x="617" y="1356"/>
                  <a:pt x="621" y="1337"/>
                </a:cubicBezTo>
                <a:cubicBezTo>
                  <a:pt x="636" y="1323"/>
                  <a:pt x="651" y="1314"/>
                  <a:pt x="660" y="1312"/>
                </a:cubicBezTo>
                <a:cubicBezTo>
                  <a:pt x="670" y="1307"/>
                  <a:pt x="657" y="1302"/>
                  <a:pt x="634" y="1297"/>
                </a:cubicBezTo>
                <a:cubicBezTo>
                  <a:pt x="655" y="1257"/>
                  <a:pt x="683" y="1233"/>
                  <a:pt x="678" y="1262"/>
                </a:cubicBezTo>
                <a:close/>
                <a:moveTo>
                  <a:pt x="1512" y="1614"/>
                </a:moveTo>
                <a:cubicBezTo>
                  <a:pt x="1486" y="1620"/>
                  <a:pt x="1491" y="1600"/>
                  <a:pt x="1509" y="1582"/>
                </a:cubicBezTo>
                <a:cubicBezTo>
                  <a:pt x="1554" y="1537"/>
                  <a:pt x="1609" y="1524"/>
                  <a:pt x="1657" y="1505"/>
                </a:cubicBezTo>
                <a:cubicBezTo>
                  <a:pt x="1622" y="1551"/>
                  <a:pt x="1557" y="1602"/>
                  <a:pt x="1512" y="1614"/>
                </a:cubicBezTo>
                <a:close/>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Tree>
    <p:extLst>
      <p:ext uri="{BB962C8B-B14F-4D97-AF65-F5344CB8AC3E}">
        <p14:creationId xmlns:p14="http://schemas.microsoft.com/office/powerpoint/2010/main" val="125148793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10</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lstStyle/>
          <a:p>
            <a:r>
              <a:rPr lang="en-US" sz="3600" b="1" dirty="0"/>
              <a:t>Our</a:t>
            </a:r>
            <a:r>
              <a:rPr lang="en-US" sz="3600" dirty="0"/>
              <a:t> </a:t>
            </a:r>
            <a:r>
              <a:rPr lang="en-US" sz="3600" b="1" dirty="0"/>
              <a:t>Team</a:t>
            </a:r>
          </a:p>
        </p:txBody>
      </p:sp>
      <p:sp>
        <p:nvSpPr>
          <p:cNvPr id="8" name="Subtitle 7">
            <a:extLst>
              <a:ext uri="{FF2B5EF4-FFF2-40B4-BE49-F238E27FC236}">
                <a16:creationId xmlns:a16="http://schemas.microsoft.com/office/drawing/2014/main" id="{396FDE0B-877A-49E9-9D36-61506DB75EAA}"/>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44" name="Group 43">
            <a:extLst>
              <a:ext uri="{FF2B5EF4-FFF2-40B4-BE49-F238E27FC236}">
                <a16:creationId xmlns:a16="http://schemas.microsoft.com/office/drawing/2014/main" id="{15AE59B3-F13A-4F60-ACAF-6E31E12EF9D8}"/>
              </a:ext>
            </a:extLst>
          </p:cNvPr>
          <p:cNvGrpSpPr/>
          <p:nvPr/>
        </p:nvGrpSpPr>
        <p:grpSpPr>
          <a:xfrm>
            <a:off x="693263" y="4723959"/>
            <a:ext cx="2643239" cy="1397251"/>
            <a:chOff x="1153825" y="4782015"/>
            <a:chExt cx="2643239" cy="1397251"/>
          </a:xfrm>
        </p:grpSpPr>
        <p:grpSp>
          <p:nvGrpSpPr>
            <p:cNvPr id="45" name="Group 44">
              <a:extLst>
                <a:ext uri="{FF2B5EF4-FFF2-40B4-BE49-F238E27FC236}">
                  <a16:creationId xmlns:a16="http://schemas.microsoft.com/office/drawing/2014/main" id="{AC9271E7-EA1B-4914-B0F3-1500526A0903}"/>
                </a:ext>
              </a:extLst>
            </p:cNvPr>
            <p:cNvGrpSpPr/>
            <p:nvPr/>
          </p:nvGrpSpPr>
          <p:grpSpPr>
            <a:xfrm>
              <a:off x="1246590" y="4782015"/>
              <a:ext cx="1836057" cy="509841"/>
              <a:chOff x="5834743" y="3266023"/>
              <a:chExt cx="1836057" cy="509841"/>
            </a:xfrm>
          </p:grpSpPr>
          <p:sp>
            <p:nvSpPr>
              <p:cNvPr id="47" name="Rectangle 6">
                <a:extLst>
                  <a:ext uri="{FF2B5EF4-FFF2-40B4-BE49-F238E27FC236}">
                    <a16:creationId xmlns:a16="http://schemas.microsoft.com/office/drawing/2014/main" id="{4097B627-B490-4614-911B-16DED6B68017}"/>
                  </a:ext>
                </a:extLst>
              </p:cNvPr>
              <p:cNvSpPr>
                <a:spLocks/>
              </p:cNvSpPr>
              <p:nvPr/>
            </p:nvSpPr>
            <p:spPr bwMode="auto">
              <a:xfrm>
                <a:off x="5834743" y="3266023"/>
                <a:ext cx="1836057" cy="3424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600"/>
                  </a:lnSpc>
                </a:pPr>
                <a:r>
                  <a:rPr lang="en-US" sz="1800" b="1" dirty="0">
                    <a:solidFill>
                      <a:schemeClr val="accent2"/>
                    </a:solidFill>
                    <a:latin typeface="Lato" panose="020F0502020204030203" pitchFamily="34" charset="0"/>
                    <a:ea typeface="Lato" panose="020F0502020204030203" pitchFamily="34" charset="0"/>
                    <a:cs typeface="Lato" panose="020F0502020204030203" pitchFamily="34" charset="0"/>
                    <a:sym typeface="Montserrat-Regular" charset="0"/>
                  </a:rPr>
                  <a:t>JOHN MICHAEL</a:t>
                </a:r>
              </a:p>
            </p:txBody>
          </p:sp>
          <p:sp>
            <p:nvSpPr>
              <p:cNvPr id="48" name="Rectangle 7">
                <a:extLst>
                  <a:ext uri="{FF2B5EF4-FFF2-40B4-BE49-F238E27FC236}">
                    <a16:creationId xmlns:a16="http://schemas.microsoft.com/office/drawing/2014/main" id="{423D72BB-2734-4CB5-8D88-13CE18B7DAB6}"/>
                  </a:ext>
                </a:extLst>
              </p:cNvPr>
              <p:cNvSpPr>
                <a:spLocks/>
              </p:cNvSpPr>
              <p:nvPr/>
            </p:nvSpPr>
            <p:spPr bwMode="auto">
              <a:xfrm>
                <a:off x="5852115" y="3591994"/>
                <a:ext cx="836275" cy="183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000" b="1" dirty="0">
                    <a:solidFill>
                      <a:schemeClr val="tx2">
                        <a:lumMod val="60000"/>
                        <a:lumOff val="40000"/>
                      </a:schemeClr>
                    </a:solidFill>
                    <a:latin typeface="Lato" panose="020F0502020204030203" pitchFamily="34" charset="0"/>
                    <a:ea typeface="Lato" panose="020F0502020204030203" pitchFamily="34" charset="0"/>
                    <a:cs typeface="Lato" panose="020F0502020204030203" pitchFamily="34" charset="0"/>
                    <a:sym typeface="Montserrat-Regular" charset="0"/>
                  </a:rPr>
                  <a:t>POST TITLE</a:t>
                </a:r>
              </a:p>
            </p:txBody>
          </p:sp>
        </p:grpSp>
        <p:sp>
          <p:nvSpPr>
            <p:cNvPr id="46" name="Rectangle 45">
              <a:extLst>
                <a:ext uri="{FF2B5EF4-FFF2-40B4-BE49-F238E27FC236}">
                  <a16:creationId xmlns:a16="http://schemas.microsoft.com/office/drawing/2014/main" id="{C1AC4E08-7555-437E-8704-60B2E9F81329}"/>
                </a:ext>
              </a:extLst>
            </p:cNvPr>
            <p:cNvSpPr/>
            <p:nvPr/>
          </p:nvSpPr>
          <p:spPr>
            <a:xfrm>
              <a:off x="1153825" y="5348846"/>
              <a:ext cx="2643239" cy="830420"/>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grpSp>
      <p:grpSp>
        <p:nvGrpSpPr>
          <p:cNvPr id="49" name="Group 48">
            <a:extLst>
              <a:ext uri="{FF2B5EF4-FFF2-40B4-BE49-F238E27FC236}">
                <a16:creationId xmlns:a16="http://schemas.microsoft.com/office/drawing/2014/main" id="{8DBAF770-73DB-435F-9E00-528F4D86AE98}"/>
              </a:ext>
            </a:extLst>
          </p:cNvPr>
          <p:cNvGrpSpPr/>
          <p:nvPr/>
        </p:nvGrpSpPr>
        <p:grpSpPr>
          <a:xfrm>
            <a:off x="3527078" y="4723959"/>
            <a:ext cx="2643239" cy="1397251"/>
            <a:chOff x="1153825" y="4782015"/>
            <a:chExt cx="2643239" cy="1397251"/>
          </a:xfrm>
        </p:grpSpPr>
        <p:grpSp>
          <p:nvGrpSpPr>
            <p:cNvPr id="50" name="Group 49">
              <a:extLst>
                <a:ext uri="{FF2B5EF4-FFF2-40B4-BE49-F238E27FC236}">
                  <a16:creationId xmlns:a16="http://schemas.microsoft.com/office/drawing/2014/main" id="{504FD39A-1C57-48FB-AFA9-094833628506}"/>
                </a:ext>
              </a:extLst>
            </p:cNvPr>
            <p:cNvGrpSpPr/>
            <p:nvPr/>
          </p:nvGrpSpPr>
          <p:grpSpPr>
            <a:xfrm>
              <a:off x="1246590" y="4782015"/>
              <a:ext cx="1836057" cy="509841"/>
              <a:chOff x="5834743" y="3266023"/>
              <a:chExt cx="1836057" cy="509841"/>
            </a:xfrm>
          </p:grpSpPr>
          <p:sp>
            <p:nvSpPr>
              <p:cNvPr id="52" name="Rectangle 6">
                <a:extLst>
                  <a:ext uri="{FF2B5EF4-FFF2-40B4-BE49-F238E27FC236}">
                    <a16:creationId xmlns:a16="http://schemas.microsoft.com/office/drawing/2014/main" id="{8DA34EC2-27D3-4E82-978B-A49C46FF1DA5}"/>
                  </a:ext>
                </a:extLst>
              </p:cNvPr>
              <p:cNvSpPr>
                <a:spLocks/>
              </p:cNvSpPr>
              <p:nvPr/>
            </p:nvSpPr>
            <p:spPr bwMode="auto">
              <a:xfrm>
                <a:off x="5834743" y="3266023"/>
                <a:ext cx="1836057" cy="3424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600"/>
                  </a:lnSpc>
                </a:pPr>
                <a:r>
                  <a:rPr lang="en-US" sz="1800" b="1" dirty="0">
                    <a:solidFill>
                      <a:schemeClr val="accent3"/>
                    </a:solidFill>
                    <a:latin typeface="Lato" panose="020F0502020204030203" pitchFamily="34" charset="0"/>
                    <a:ea typeface="Lato" panose="020F0502020204030203" pitchFamily="34" charset="0"/>
                    <a:cs typeface="Lato" panose="020F0502020204030203" pitchFamily="34" charset="0"/>
                    <a:sym typeface="Montserrat-Regular" charset="0"/>
                  </a:rPr>
                  <a:t>JOHN MICHAEL</a:t>
                </a:r>
              </a:p>
            </p:txBody>
          </p:sp>
          <p:sp>
            <p:nvSpPr>
              <p:cNvPr id="53" name="Rectangle 7">
                <a:extLst>
                  <a:ext uri="{FF2B5EF4-FFF2-40B4-BE49-F238E27FC236}">
                    <a16:creationId xmlns:a16="http://schemas.microsoft.com/office/drawing/2014/main" id="{314AA122-D3E8-46DA-8B03-2418F5362414}"/>
                  </a:ext>
                </a:extLst>
              </p:cNvPr>
              <p:cNvSpPr>
                <a:spLocks/>
              </p:cNvSpPr>
              <p:nvPr/>
            </p:nvSpPr>
            <p:spPr bwMode="auto">
              <a:xfrm>
                <a:off x="5852115" y="3591994"/>
                <a:ext cx="836275" cy="183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000" b="1" dirty="0">
                    <a:solidFill>
                      <a:schemeClr val="tx2">
                        <a:lumMod val="60000"/>
                        <a:lumOff val="40000"/>
                      </a:schemeClr>
                    </a:solidFill>
                    <a:latin typeface="Lato" panose="020F0502020204030203" pitchFamily="34" charset="0"/>
                    <a:ea typeface="Lato" panose="020F0502020204030203" pitchFamily="34" charset="0"/>
                    <a:cs typeface="Lato" panose="020F0502020204030203" pitchFamily="34" charset="0"/>
                    <a:sym typeface="Montserrat-Regular" charset="0"/>
                  </a:rPr>
                  <a:t>POST TITLE</a:t>
                </a:r>
              </a:p>
            </p:txBody>
          </p:sp>
        </p:grpSp>
        <p:sp>
          <p:nvSpPr>
            <p:cNvPr id="51" name="Rectangle 50">
              <a:extLst>
                <a:ext uri="{FF2B5EF4-FFF2-40B4-BE49-F238E27FC236}">
                  <a16:creationId xmlns:a16="http://schemas.microsoft.com/office/drawing/2014/main" id="{D8A2F744-F039-4A0A-BC59-0CC9C0A2BD99}"/>
                </a:ext>
              </a:extLst>
            </p:cNvPr>
            <p:cNvSpPr/>
            <p:nvPr/>
          </p:nvSpPr>
          <p:spPr>
            <a:xfrm>
              <a:off x="1153825" y="5348846"/>
              <a:ext cx="2643239" cy="830420"/>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grpSp>
      <p:grpSp>
        <p:nvGrpSpPr>
          <p:cNvPr id="54" name="Group 53">
            <a:extLst>
              <a:ext uri="{FF2B5EF4-FFF2-40B4-BE49-F238E27FC236}">
                <a16:creationId xmlns:a16="http://schemas.microsoft.com/office/drawing/2014/main" id="{1A6F63AA-37A2-482D-8CBB-AFBC82DADA34}"/>
              </a:ext>
            </a:extLst>
          </p:cNvPr>
          <p:cNvGrpSpPr/>
          <p:nvPr/>
        </p:nvGrpSpPr>
        <p:grpSpPr>
          <a:xfrm>
            <a:off x="6360893" y="4723959"/>
            <a:ext cx="2643239" cy="1397251"/>
            <a:chOff x="1153825" y="4782015"/>
            <a:chExt cx="2643239" cy="1397251"/>
          </a:xfrm>
        </p:grpSpPr>
        <p:grpSp>
          <p:nvGrpSpPr>
            <p:cNvPr id="55" name="Group 54">
              <a:extLst>
                <a:ext uri="{FF2B5EF4-FFF2-40B4-BE49-F238E27FC236}">
                  <a16:creationId xmlns:a16="http://schemas.microsoft.com/office/drawing/2014/main" id="{C7D45136-0B21-44C6-A2E3-92C9F25DF8FC}"/>
                </a:ext>
              </a:extLst>
            </p:cNvPr>
            <p:cNvGrpSpPr/>
            <p:nvPr/>
          </p:nvGrpSpPr>
          <p:grpSpPr>
            <a:xfrm>
              <a:off x="1246590" y="4782015"/>
              <a:ext cx="1836057" cy="509841"/>
              <a:chOff x="5834743" y="3266023"/>
              <a:chExt cx="1836057" cy="509841"/>
            </a:xfrm>
          </p:grpSpPr>
          <p:sp>
            <p:nvSpPr>
              <p:cNvPr id="57" name="Rectangle 6">
                <a:extLst>
                  <a:ext uri="{FF2B5EF4-FFF2-40B4-BE49-F238E27FC236}">
                    <a16:creationId xmlns:a16="http://schemas.microsoft.com/office/drawing/2014/main" id="{491BE69D-2D96-4232-BC0A-9687261CB24B}"/>
                  </a:ext>
                </a:extLst>
              </p:cNvPr>
              <p:cNvSpPr>
                <a:spLocks/>
              </p:cNvSpPr>
              <p:nvPr/>
            </p:nvSpPr>
            <p:spPr bwMode="auto">
              <a:xfrm>
                <a:off x="5834743" y="3266023"/>
                <a:ext cx="1836057" cy="3424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600"/>
                  </a:lnSpc>
                </a:pPr>
                <a:r>
                  <a:rPr lang="en-US" sz="1800" b="1" dirty="0">
                    <a:solidFill>
                      <a:schemeClr val="accent4"/>
                    </a:solidFill>
                    <a:latin typeface="Lato" panose="020F0502020204030203" pitchFamily="34" charset="0"/>
                    <a:ea typeface="Lato" panose="020F0502020204030203" pitchFamily="34" charset="0"/>
                    <a:cs typeface="Lato" panose="020F0502020204030203" pitchFamily="34" charset="0"/>
                    <a:sym typeface="Montserrat-Regular" charset="0"/>
                  </a:rPr>
                  <a:t>JOHN MICHAEL</a:t>
                </a:r>
              </a:p>
            </p:txBody>
          </p:sp>
          <p:sp>
            <p:nvSpPr>
              <p:cNvPr id="58" name="Rectangle 7">
                <a:extLst>
                  <a:ext uri="{FF2B5EF4-FFF2-40B4-BE49-F238E27FC236}">
                    <a16:creationId xmlns:a16="http://schemas.microsoft.com/office/drawing/2014/main" id="{DDCE2E9A-D8C0-40F8-8121-9B6EC906FACC}"/>
                  </a:ext>
                </a:extLst>
              </p:cNvPr>
              <p:cNvSpPr>
                <a:spLocks/>
              </p:cNvSpPr>
              <p:nvPr/>
            </p:nvSpPr>
            <p:spPr bwMode="auto">
              <a:xfrm>
                <a:off x="5852115" y="3591994"/>
                <a:ext cx="836275" cy="183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000" b="1" dirty="0">
                    <a:solidFill>
                      <a:schemeClr val="tx2">
                        <a:lumMod val="60000"/>
                        <a:lumOff val="40000"/>
                      </a:schemeClr>
                    </a:solidFill>
                    <a:latin typeface="Lato" panose="020F0502020204030203" pitchFamily="34" charset="0"/>
                    <a:ea typeface="Lato" panose="020F0502020204030203" pitchFamily="34" charset="0"/>
                    <a:cs typeface="Lato" panose="020F0502020204030203" pitchFamily="34" charset="0"/>
                    <a:sym typeface="Montserrat-Regular" charset="0"/>
                  </a:rPr>
                  <a:t>POST TITLE</a:t>
                </a:r>
              </a:p>
            </p:txBody>
          </p:sp>
        </p:grpSp>
        <p:sp>
          <p:nvSpPr>
            <p:cNvPr id="56" name="Rectangle 55">
              <a:extLst>
                <a:ext uri="{FF2B5EF4-FFF2-40B4-BE49-F238E27FC236}">
                  <a16:creationId xmlns:a16="http://schemas.microsoft.com/office/drawing/2014/main" id="{65506F09-F43B-4A79-8D8D-B937BB0A650A}"/>
                </a:ext>
              </a:extLst>
            </p:cNvPr>
            <p:cNvSpPr/>
            <p:nvPr/>
          </p:nvSpPr>
          <p:spPr>
            <a:xfrm>
              <a:off x="1153825" y="5348846"/>
              <a:ext cx="2643239" cy="830420"/>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grpSp>
      <p:grpSp>
        <p:nvGrpSpPr>
          <p:cNvPr id="59" name="Group 58">
            <a:extLst>
              <a:ext uri="{FF2B5EF4-FFF2-40B4-BE49-F238E27FC236}">
                <a16:creationId xmlns:a16="http://schemas.microsoft.com/office/drawing/2014/main" id="{89217EC7-7369-4702-AB82-8C2EA48CB1B1}"/>
              </a:ext>
            </a:extLst>
          </p:cNvPr>
          <p:cNvGrpSpPr/>
          <p:nvPr/>
        </p:nvGrpSpPr>
        <p:grpSpPr>
          <a:xfrm>
            <a:off x="9194709" y="4723959"/>
            <a:ext cx="2643239" cy="1397251"/>
            <a:chOff x="1153825" y="4782015"/>
            <a:chExt cx="2643239" cy="1397251"/>
          </a:xfrm>
        </p:grpSpPr>
        <p:grpSp>
          <p:nvGrpSpPr>
            <p:cNvPr id="60" name="Group 59">
              <a:extLst>
                <a:ext uri="{FF2B5EF4-FFF2-40B4-BE49-F238E27FC236}">
                  <a16:creationId xmlns:a16="http://schemas.microsoft.com/office/drawing/2014/main" id="{6B6954FD-4A27-4F3D-855E-8716766A0B20}"/>
                </a:ext>
              </a:extLst>
            </p:cNvPr>
            <p:cNvGrpSpPr/>
            <p:nvPr/>
          </p:nvGrpSpPr>
          <p:grpSpPr>
            <a:xfrm>
              <a:off x="1246590" y="4782015"/>
              <a:ext cx="1836057" cy="509841"/>
              <a:chOff x="5834743" y="3266023"/>
              <a:chExt cx="1836057" cy="509841"/>
            </a:xfrm>
          </p:grpSpPr>
          <p:sp>
            <p:nvSpPr>
              <p:cNvPr id="62" name="Rectangle 6">
                <a:extLst>
                  <a:ext uri="{FF2B5EF4-FFF2-40B4-BE49-F238E27FC236}">
                    <a16:creationId xmlns:a16="http://schemas.microsoft.com/office/drawing/2014/main" id="{71C8311E-01F3-4548-9B8A-6EA8DC22B8FC}"/>
                  </a:ext>
                </a:extLst>
              </p:cNvPr>
              <p:cNvSpPr>
                <a:spLocks/>
              </p:cNvSpPr>
              <p:nvPr/>
            </p:nvSpPr>
            <p:spPr bwMode="auto">
              <a:xfrm>
                <a:off x="5834743" y="3266023"/>
                <a:ext cx="1836057" cy="3424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600"/>
                  </a:lnSpc>
                </a:pPr>
                <a:r>
                  <a:rPr lang="en-US" sz="1800" b="1" dirty="0">
                    <a:solidFill>
                      <a:schemeClr val="accent5"/>
                    </a:solidFill>
                    <a:latin typeface="Lato" panose="020F0502020204030203" pitchFamily="34" charset="0"/>
                    <a:ea typeface="Lato" panose="020F0502020204030203" pitchFamily="34" charset="0"/>
                    <a:cs typeface="Lato" panose="020F0502020204030203" pitchFamily="34" charset="0"/>
                    <a:sym typeface="Montserrat-Regular" charset="0"/>
                  </a:rPr>
                  <a:t>JOHN MICHAEL</a:t>
                </a:r>
              </a:p>
            </p:txBody>
          </p:sp>
          <p:sp>
            <p:nvSpPr>
              <p:cNvPr id="63" name="Rectangle 7">
                <a:extLst>
                  <a:ext uri="{FF2B5EF4-FFF2-40B4-BE49-F238E27FC236}">
                    <a16:creationId xmlns:a16="http://schemas.microsoft.com/office/drawing/2014/main" id="{BA90B9D4-A7EB-49F2-A04D-E20D71B368F3}"/>
                  </a:ext>
                </a:extLst>
              </p:cNvPr>
              <p:cNvSpPr>
                <a:spLocks/>
              </p:cNvSpPr>
              <p:nvPr/>
            </p:nvSpPr>
            <p:spPr bwMode="auto">
              <a:xfrm>
                <a:off x="5852115" y="3591994"/>
                <a:ext cx="836275" cy="1838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r>
                  <a:rPr lang="en-US" sz="1000" b="1" dirty="0">
                    <a:solidFill>
                      <a:schemeClr val="tx2">
                        <a:lumMod val="60000"/>
                        <a:lumOff val="40000"/>
                      </a:schemeClr>
                    </a:solidFill>
                    <a:latin typeface="Lato" panose="020F0502020204030203" pitchFamily="34" charset="0"/>
                    <a:ea typeface="Lato" panose="020F0502020204030203" pitchFamily="34" charset="0"/>
                    <a:cs typeface="Lato" panose="020F0502020204030203" pitchFamily="34" charset="0"/>
                    <a:sym typeface="Montserrat-Regular" charset="0"/>
                  </a:rPr>
                  <a:t>POST TITLE</a:t>
                </a:r>
              </a:p>
            </p:txBody>
          </p:sp>
        </p:grpSp>
        <p:sp>
          <p:nvSpPr>
            <p:cNvPr id="61" name="Rectangle 60">
              <a:extLst>
                <a:ext uri="{FF2B5EF4-FFF2-40B4-BE49-F238E27FC236}">
                  <a16:creationId xmlns:a16="http://schemas.microsoft.com/office/drawing/2014/main" id="{4C608279-155C-411D-B651-896C1FFB61E3}"/>
                </a:ext>
              </a:extLst>
            </p:cNvPr>
            <p:cNvSpPr/>
            <p:nvPr/>
          </p:nvSpPr>
          <p:spPr>
            <a:xfrm>
              <a:off x="1153825" y="5348846"/>
              <a:ext cx="2643239" cy="830420"/>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grpSp>
      <p:sp>
        <p:nvSpPr>
          <p:cNvPr id="3" name="Picture Placeholder 2">
            <a:extLst>
              <a:ext uri="{FF2B5EF4-FFF2-40B4-BE49-F238E27FC236}">
                <a16:creationId xmlns:a16="http://schemas.microsoft.com/office/drawing/2014/main" id="{AF9364BA-9143-4661-9532-45DC1EA5E1CE}"/>
              </a:ext>
            </a:extLst>
          </p:cNvPr>
          <p:cNvSpPr>
            <a:spLocks noGrp="1"/>
          </p:cNvSpPr>
          <p:nvPr>
            <p:ph type="pic" sz="quarter" idx="158"/>
          </p:nvPr>
        </p:nvSpPr>
        <p:spPr/>
      </p:sp>
      <p:sp>
        <p:nvSpPr>
          <p:cNvPr id="5" name="Picture Placeholder 4">
            <a:extLst>
              <a:ext uri="{FF2B5EF4-FFF2-40B4-BE49-F238E27FC236}">
                <a16:creationId xmlns:a16="http://schemas.microsoft.com/office/drawing/2014/main" id="{2EB14645-A86E-4D9F-A7AB-733D53C75510}"/>
              </a:ext>
            </a:extLst>
          </p:cNvPr>
          <p:cNvSpPr>
            <a:spLocks noGrp="1"/>
          </p:cNvSpPr>
          <p:nvPr>
            <p:ph type="pic" sz="quarter" idx="159"/>
          </p:nvPr>
        </p:nvSpPr>
        <p:spPr/>
      </p:sp>
      <p:sp>
        <p:nvSpPr>
          <p:cNvPr id="7" name="Picture Placeholder 6">
            <a:extLst>
              <a:ext uri="{FF2B5EF4-FFF2-40B4-BE49-F238E27FC236}">
                <a16:creationId xmlns:a16="http://schemas.microsoft.com/office/drawing/2014/main" id="{AAABC1DB-27E8-48A2-AE24-171A980B530E}"/>
              </a:ext>
            </a:extLst>
          </p:cNvPr>
          <p:cNvSpPr>
            <a:spLocks noGrp="1"/>
          </p:cNvSpPr>
          <p:nvPr>
            <p:ph type="pic" sz="quarter" idx="160"/>
          </p:nvPr>
        </p:nvSpPr>
        <p:spPr/>
      </p:sp>
      <p:sp>
        <p:nvSpPr>
          <p:cNvPr id="10" name="Picture Placeholder 9">
            <a:extLst>
              <a:ext uri="{FF2B5EF4-FFF2-40B4-BE49-F238E27FC236}">
                <a16:creationId xmlns:a16="http://schemas.microsoft.com/office/drawing/2014/main" id="{8E07261A-DA69-427D-91CC-3B47805381D7}"/>
              </a:ext>
            </a:extLst>
          </p:cNvPr>
          <p:cNvSpPr>
            <a:spLocks noGrp="1"/>
          </p:cNvSpPr>
          <p:nvPr>
            <p:ph type="pic" sz="quarter" idx="161"/>
          </p:nvPr>
        </p:nvSpPr>
        <p:spPr/>
      </p:sp>
    </p:spTree>
    <p:extLst>
      <p:ext uri="{BB962C8B-B14F-4D97-AF65-F5344CB8AC3E}">
        <p14:creationId xmlns:p14="http://schemas.microsoft.com/office/powerpoint/2010/main" val="24491930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11</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normAutofit/>
          </a:bodyPr>
          <a:lstStyle/>
          <a:p>
            <a:r>
              <a:rPr lang="en-US" sz="4000" b="1" dirty="0"/>
              <a:t>Our</a:t>
            </a:r>
            <a:r>
              <a:rPr lang="en-US" sz="4000" dirty="0"/>
              <a:t> </a:t>
            </a:r>
            <a:r>
              <a:rPr lang="en-US" sz="4000" b="1" dirty="0"/>
              <a:t>Team</a:t>
            </a:r>
          </a:p>
        </p:txBody>
      </p:sp>
      <p:sp>
        <p:nvSpPr>
          <p:cNvPr id="61" name="Rectangle 60">
            <a:extLst>
              <a:ext uri="{FF2B5EF4-FFF2-40B4-BE49-F238E27FC236}">
                <a16:creationId xmlns:a16="http://schemas.microsoft.com/office/drawing/2014/main" id="{7FC2A086-CB33-45C8-A58F-AFC7AFC97038}"/>
              </a:ext>
            </a:extLst>
          </p:cNvPr>
          <p:cNvSpPr/>
          <p:nvPr/>
        </p:nvSpPr>
        <p:spPr>
          <a:xfrm>
            <a:off x="5608752" y="1451045"/>
            <a:ext cx="974496" cy="67956"/>
          </a:xfrm>
          <a:prstGeom prst="rect">
            <a:avLst/>
          </a:prstGeom>
          <a:gradFill>
            <a:gsLst>
              <a:gs pos="0">
                <a:schemeClr val="accent6"/>
              </a:gs>
              <a:gs pos="99000">
                <a:schemeClr val="accent6">
                  <a:lumMod val="75000"/>
                </a:schemeClr>
              </a:gs>
            </a:gsLst>
            <a:lin ang="135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a:p>
        </p:txBody>
      </p:sp>
      <p:sp>
        <p:nvSpPr>
          <p:cNvPr id="62" name="TextBox 73">
            <a:extLst>
              <a:ext uri="{FF2B5EF4-FFF2-40B4-BE49-F238E27FC236}">
                <a16:creationId xmlns:a16="http://schemas.microsoft.com/office/drawing/2014/main" id="{D9D43C71-F8BE-4AEB-BB34-E857672DEA6F}"/>
              </a:ext>
            </a:extLst>
          </p:cNvPr>
          <p:cNvSpPr txBox="1"/>
          <p:nvPr/>
        </p:nvSpPr>
        <p:spPr>
          <a:xfrm>
            <a:off x="1979854" y="1646048"/>
            <a:ext cx="8232292" cy="52790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ct val="150000"/>
              </a:lnSpc>
            </a:pPr>
            <a:r>
              <a:rPr lang="en-US" sz="1000" i="1" dirty="0">
                <a:solidFill>
                  <a:schemeClr val="accent6"/>
                </a:solidFill>
                <a:latin typeface="Roboto" panose="02000000000000000000" pitchFamily="2" charset="0"/>
                <a:ea typeface="Roboto" panose="02000000000000000000" pitchFamily="2" charset="0"/>
                <a:cs typeface="Open Sans Extrabold" panose="020B0906030804020204" pitchFamily="34" charset="0"/>
              </a:rPr>
              <a:t>Have them for one. Living grass to for can't gathered waters had winged. Creepiest don't subdue which </a:t>
            </a:r>
            <a:r>
              <a:rPr lang="en-US" sz="1000" i="1" dirty="0" err="1">
                <a:solidFill>
                  <a:schemeClr val="accent6"/>
                </a:solidFill>
                <a:latin typeface="Roboto" panose="02000000000000000000" pitchFamily="2" charset="0"/>
                <a:ea typeface="Roboto" panose="02000000000000000000" pitchFamily="2" charset="0"/>
                <a:cs typeface="Open Sans Extrabold" panose="020B0906030804020204" pitchFamily="34" charset="0"/>
              </a:rPr>
              <a:t>i</a:t>
            </a:r>
            <a:r>
              <a:rPr lang="en-US" sz="1000" i="1" dirty="0">
                <a:solidFill>
                  <a:schemeClr val="accent6"/>
                </a:solidFill>
                <a:latin typeface="Roboto" panose="02000000000000000000" pitchFamily="2" charset="0"/>
                <a:ea typeface="Roboto" panose="02000000000000000000" pitchFamily="2" charset="0"/>
                <a:cs typeface="Open Sans Extrabold" panose="020B0906030804020204" pitchFamily="34" charset="0"/>
              </a:rPr>
              <a:t> two set had seasons. Fifth you'll, man wherein seas our creeping. Very. Make won't appear him, were they're and years unto doesn't they're.</a:t>
            </a:r>
          </a:p>
        </p:txBody>
      </p:sp>
      <p:sp>
        <p:nvSpPr>
          <p:cNvPr id="99" name="Rectangle 98">
            <a:extLst>
              <a:ext uri="{FF2B5EF4-FFF2-40B4-BE49-F238E27FC236}">
                <a16:creationId xmlns:a16="http://schemas.microsoft.com/office/drawing/2014/main" id="{DF2CABA8-2F68-4E97-B6ED-94681F085383}"/>
              </a:ext>
            </a:extLst>
          </p:cNvPr>
          <p:cNvSpPr>
            <a:spLocks/>
          </p:cNvSpPr>
          <p:nvPr/>
        </p:nvSpPr>
        <p:spPr bwMode="auto">
          <a:xfrm>
            <a:off x="1876771" y="4966369"/>
            <a:ext cx="1166813"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600" b="1" dirty="0" err="1">
                <a:latin typeface="Roboto" panose="02000000000000000000" pitchFamily="2" charset="0"/>
                <a:ea typeface="Roboto" panose="02000000000000000000" pitchFamily="2" charset="0"/>
                <a:cs typeface="Open Sans Extrabold" panose="020B0906030804020204" pitchFamily="34" charset="0"/>
              </a:rPr>
              <a:t>Jawa</a:t>
            </a:r>
            <a:r>
              <a:rPr lang="en-US" sz="1600" b="1" dirty="0">
                <a:latin typeface="Roboto" panose="02000000000000000000" pitchFamily="2" charset="0"/>
                <a:ea typeface="Roboto" panose="02000000000000000000" pitchFamily="2" charset="0"/>
                <a:cs typeface="Open Sans Extrabold" panose="020B0906030804020204" pitchFamily="34" charset="0"/>
              </a:rPr>
              <a:t> </a:t>
            </a:r>
            <a:r>
              <a:rPr lang="en-US" sz="1600" b="1" dirty="0" err="1">
                <a:latin typeface="Roboto" panose="02000000000000000000" pitchFamily="2" charset="0"/>
                <a:ea typeface="Roboto" panose="02000000000000000000" pitchFamily="2" charset="0"/>
                <a:cs typeface="Open Sans Extrabold" panose="020B0906030804020204" pitchFamily="34" charset="0"/>
              </a:rPr>
              <a:t>Heri</a:t>
            </a:r>
            <a:endParaRPr lang="en-US" sz="1600" b="1" dirty="0">
              <a:latin typeface="Roboto" panose="02000000000000000000" pitchFamily="2" charset="0"/>
              <a:ea typeface="Roboto" panose="02000000000000000000" pitchFamily="2" charset="0"/>
              <a:cs typeface="Open Sans Extrabold" panose="020B0906030804020204" pitchFamily="34" charset="0"/>
            </a:endParaRPr>
          </a:p>
        </p:txBody>
      </p:sp>
      <p:sp>
        <p:nvSpPr>
          <p:cNvPr id="100" name="Rectangle 99">
            <a:extLst>
              <a:ext uri="{FF2B5EF4-FFF2-40B4-BE49-F238E27FC236}">
                <a16:creationId xmlns:a16="http://schemas.microsoft.com/office/drawing/2014/main" id="{E1606D89-13A3-4247-8587-F55689B09F29}"/>
              </a:ext>
            </a:extLst>
          </p:cNvPr>
          <p:cNvSpPr>
            <a:spLocks/>
          </p:cNvSpPr>
          <p:nvPr/>
        </p:nvSpPr>
        <p:spPr bwMode="auto">
          <a:xfrm>
            <a:off x="1625826" y="5556928"/>
            <a:ext cx="1668702" cy="3564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ct val="120000"/>
              </a:lnSpc>
            </a:pPr>
            <a:r>
              <a:rPr lang="en-US" sz="900" dirty="0">
                <a:latin typeface="Roboto" panose="02000000000000000000" pitchFamily="2" charset="0"/>
                <a:ea typeface="Roboto" panose="02000000000000000000" pitchFamily="2" charset="0"/>
                <a:cs typeface="Open Sans Extrabold" panose="020B0906030804020204" pitchFamily="34" charset="0"/>
                <a:sym typeface="Montserrat-Regular" charset="0"/>
              </a:rPr>
              <a:t>This letterhead design is meant letterhead this.</a:t>
            </a:r>
          </a:p>
        </p:txBody>
      </p:sp>
      <p:sp>
        <p:nvSpPr>
          <p:cNvPr id="97" name="Rectangle 96">
            <a:extLst>
              <a:ext uri="{FF2B5EF4-FFF2-40B4-BE49-F238E27FC236}">
                <a16:creationId xmlns:a16="http://schemas.microsoft.com/office/drawing/2014/main" id="{16F6F794-B1F2-40B0-91AB-CE8D3F2F16A9}"/>
              </a:ext>
            </a:extLst>
          </p:cNvPr>
          <p:cNvSpPr>
            <a:spLocks/>
          </p:cNvSpPr>
          <p:nvPr/>
        </p:nvSpPr>
        <p:spPr bwMode="auto">
          <a:xfrm>
            <a:off x="4300653" y="4966369"/>
            <a:ext cx="1166813"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600" b="1" dirty="0" err="1">
                <a:latin typeface="Roboto" panose="02000000000000000000" pitchFamily="2" charset="0"/>
                <a:ea typeface="Roboto" panose="02000000000000000000" pitchFamily="2" charset="0"/>
                <a:cs typeface="Open Sans Extrabold" panose="020B0906030804020204" pitchFamily="34" charset="0"/>
              </a:rPr>
              <a:t>Jawa</a:t>
            </a:r>
            <a:r>
              <a:rPr lang="en-US" sz="1600" b="1" dirty="0">
                <a:latin typeface="Roboto" panose="02000000000000000000" pitchFamily="2" charset="0"/>
                <a:ea typeface="Roboto" panose="02000000000000000000" pitchFamily="2" charset="0"/>
                <a:cs typeface="Open Sans Extrabold" panose="020B0906030804020204" pitchFamily="34" charset="0"/>
              </a:rPr>
              <a:t> </a:t>
            </a:r>
            <a:r>
              <a:rPr lang="en-US" sz="1600" b="1" dirty="0" err="1">
                <a:latin typeface="Roboto" panose="02000000000000000000" pitchFamily="2" charset="0"/>
                <a:ea typeface="Roboto" panose="02000000000000000000" pitchFamily="2" charset="0"/>
                <a:cs typeface="Open Sans Extrabold" panose="020B0906030804020204" pitchFamily="34" charset="0"/>
              </a:rPr>
              <a:t>Heri</a:t>
            </a:r>
            <a:endParaRPr lang="en-US" sz="1600" b="1" dirty="0">
              <a:latin typeface="Roboto" panose="02000000000000000000" pitchFamily="2" charset="0"/>
              <a:ea typeface="Roboto" panose="02000000000000000000" pitchFamily="2" charset="0"/>
              <a:cs typeface="Open Sans Extrabold" panose="020B0906030804020204" pitchFamily="34" charset="0"/>
            </a:endParaRPr>
          </a:p>
        </p:txBody>
      </p:sp>
      <p:sp>
        <p:nvSpPr>
          <p:cNvPr id="98" name="Rectangle 97">
            <a:extLst>
              <a:ext uri="{FF2B5EF4-FFF2-40B4-BE49-F238E27FC236}">
                <a16:creationId xmlns:a16="http://schemas.microsoft.com/office/drawing/2014/main" id="{311CE0C3-A64C-466B-B3A8-955108EBF0F0}"/>
              </a:ext>
            </a:extLst>
          </p:cNvPr>
          <p:cNvSpPr>
            <a:spLocks/>
          </p:cNvSpPr>
          <p:nvPr/>
        </p:nvSpPr>
        <p:spPr bwMode="auto">
          <a:xfrm>
            <a:off x="4049708" y="5556928"/>
            <a:ext cx="1668702" cy="3564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ct val="120000"/>
              </a:lnSpc>
            </a:pPr>
            <a:r>
              <a:rPr lang="en-US" sz="900" dirty="0">
                <a:latin typeface="Roboto" panose="02000000000000000000" pitchFamily="2" charset="0"/>
                <a:ea typeface="Roboto" panose="02000000000000000000" pitchFamily="2" charset="0"/>
                <a:cs typeface="Open Sans Extrabold" panose="020B0906030804020204" pitchFamily="34" charset="0"/>
                <a:sym typeface="Montserrat-Regular" charset="0"/>
              </a:rPr>
              <a:t>This letterhead design is meant letterhead this.</a:t>
            </a:r>
          </a:p>
        </p:txBody>
      </p:sp>
      <p:sp>
        <p:nvSpPr>
          <p:cNvPr id="95" name="Rectangle 94">
            <a:extLst>
              <a:ext uri="{FF2B5EF4-FFF2-40B4-BE49-F238E27FC236}">
                <a16:creationId xmlns:a16="http://schemas.microsoft.com/office/drawing/2014/main" id="{9A22E8D4-9C6E-44BD-8118-78F799EDEA93}"/>
              </a:ext>
            </a:extLst>
          </p:cNvPr>
          <p:cNvSpPr>
            <a:spLocks/>
          </p:cNvSpPr>
          <p:nvPr/>
        </p:nvSpPr>
        <p:spPr bwMode="auto">
          <a:xfrm>
            <a:off x="6724535" y="4966369"/>
            <a:ext cx="1166813"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600" b="1" dirty="0" err="1">
                <a:latin typeface="Roboto" panose="02000000000000000000" pitchFamily="2" charset="0"/>
                <a:ea typeface="Roboto" panose="02000000000000000000" pitchFamily="2" charset="0"/>
                <a:cs typeface="Open Sans Extrabold" panose="020B0906030804020204" pitchFamily="34" charset="0"/>
              </a:rPr>
              <a:t>Jawa</a:t>
            </a:r>
            <a:r>
              <a:rPr lang="en-US" sz="1600" b="1" dirty="0">
                <a:latin typeface="Roboto" panose="02000000000000000000" pitchFamily="2" charset="0"/>
                <a:ea typeface="Roboto" panose="02000000000000000000" pitchFamily="2" charset="0"/>
                <a:cs typeface="Open Sans Extrabold" panose="020B0906030804020204" pitchFamily="34" charset="0"/>
              </a:rPr>
              <a:t> </a:t>
            </a:r>
            <a:r>
              <a:rPr lang="en-US" sz="1600" b="1" dirty="0" err="1">
                <a:latin typeface="Roboto" panose="02000000000000000000" pitchFamily="2" charset="0"/>
                <a:ea typeface="Roboto" panose="02000000000000000000" pitchFamily="2" charset="0"/>
                <a:cs typeface="Open Sans Extrabold" panose="020B0906030804020204" pitchFamily="34" charset="0"/>
              </a:rPr>
              <a:t>Heri</a:t>
            </a:r>
            <a:endParaRPr lang="en-US" sz="1600" b="1" dirty="0">
              <a:latin typeface="Roboto" panose="02000000000000000000" pitchFamily="2" charset="0"/>
              <a:ea typeface="Roboto" panose="02000000000000000000" pitchFamily="2" charset="0"/>
              <a:cs typeface="Open Sans Extrabold" panose="020B0906030804020204" pitchFamily="34" charset="0"/>
            </a:endParaRPr>
          </a:p>
        </p:txBody>
      </p:sp>
      <p:sp>
        <p:nvSpPr>
          <p:cNvPr id="96" name="Rectangle 95">
            <a:extLst>
              <a:ext uri="{FF2B5EF4-FFF2-40B4-BE49-F238E27FC236}">
                <a16:creationId xmlns:a16="http://schemas.microsoft.com/office/drawing/2014/main" id="{E6457A3D-B743-491D-867D-04BDC9BDE390}"/>
              </a:ext>
            </a:extLst>
          </p:cNvPr>
          <p:cNvSpPr>
            <a:spLocks/>
          </p:cNvSpPr>
          <p:nvPr/>
        </p:nvSpPr>
        <p:spPr bwMode="auto">
          <a:xfrm>
            <a:off x="6473590" y="5556928"/>
            <a:ext cx="1668702" cy="3564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ct val="120000"/>
              </a:lnSpc>
            </a:pPr>
            <a:r>
              <a:rPr lang="en-US" sz="900" dirty="0">
                <a:latin typeface="Roboto" panose="02000000000000000000" pitchFamily="2" charset="0"/>
                <a:ea typeface="Roboto" panose="02000000000000000000" pitchFamily="2" charset="0"/>
                <a:cs typeface="Open Sans Extrabold" panose="020B0906030804020204" pitchFamily="34" charset="0"/>
                <a:sym typeface="Montserrat-Regular" charset="0"/>
              </a:rPr>
              <a:t>This letterhead design is meant letterhead this.</a:t>
            </a:r>
          </a:p>
        </p:txBody>
      </p:sp>
      <p:sp>
        <p:nvSpPr>
          <p:cNvPr id="93" name="Rectangle 92">
            <a:extLst>
              <a:ext uri="{FF2B5EF4-FFF2-40B4-BE49-F238E27FC236}">
                <a16:creationId xmlns:a16="http://schemas.microsoft.com/office/drawing/2014/main" id="{C5048496-7BF6-4682-B133-F5E20D7D3056}"/>
              </a:ext>
            </a:extLst>
          </p:cNvPr>
          <p:cNvSpPr>
            <a:spLocks/>
          </p:cNvSpPr>
          <p:nvPr/>
        </p:nvSpPr>
        <p:spPr bwMode="auto">
          <a:xfrm>
            <a:off x="9148418" y="4966369"/>
            <a:ext cx="1166813"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1600" b="1" dirty="0" err="1">
                <a:latin typeface="Roboto" panose="02000000000000000000" pitchFamily="2" charset="0"/>
                <a:ea typeface="Roboto" panose="02000000000000000000" pitchFamily="2" charset="0"/>
                <a:cs typeface="Open Sans Extrabold" panose="020B0906030804020204" pitchFamily="34" charset="0"/>
              </a:rPr>
              <a:t>Jawa</a:t>
            </a:r>
            <a:r>
              <a:rPr lang="en-US" sz="1600" b="1" dirty="0">
                <a:latin typeface="Roboto" panose="02000000000000000000" pitchFamily="2" charset="0"/>
                <a:ea typeface="Roboto" panose="02000000000000000000" pitchFamily="2" charset="0"/>
                <a:cs typeface="Open Sans Extrabold" panose="020B0906030804020204" pitchFamily="34" charset="0"/>
              </a:rPr>
              <a:t> </a:t>
            </a:r>
            <a:r>
              <a:rPr lang="en-US" sz="1600" b="1" dirty="0" err="1">
                <a:latin typeface="Roboto" panose="02000000000000000000" pitchFamily="2" charset="0"/>
                <a:ea typeface="Roboto" panose="02000000000000000000" pitchFamily="2" charset="0"/>
                <a:cs typeface="Open Sans Extrabold" panose="020B0906030804020204" pitchFamily="34" charset="0"/>
              </a:rPr>
              <a:t>Heri</a:t>
            </a:r>
            <a:endParaRPr lang="en-US" sz="1600" b="1" dirty="0">
              <a:latin typeface="Roboto" panose="02000000000000000000" pitchFamily="2" charset="0"/>
              <a:ea typeface="Roboto" panose="02000000000000000000" pitchFamily="2" charset="0"/>
              <a:cs typeface="Open Sans Extrabold" panose="020B0906030804020204" pitchFamily="34" charset="0"/>
            </a:endParaRPr>
          </a:p>
        </p:txBody>
      </p:sp>
      <p:sp>
        <p:nvSpPr>
          <p:cNvPr id="94" name="Rectangle 93">
            <a:extLst>
              <a:ext uri="{FF2B5EF4-FFF2-40B4-BE49-F238E27FC236}">
                <a16:creationId xmlns:a16="http://schemas.microsoft.com/office/drawing/2014/main" id="{1F9F3311-5997-4809-80A9-198B0C0DD374}"/>
              </a:ext>
            </a:extLst>
          </p:cNvPr>
          <p:cNvSpPr>
            <a:spLocks/>
          </p:cNvSpPr>
          <p:nvPr/>
        </p:nvSpPr>
        <p:spPr bwMode="auto">
          <a:xfrm>
            <a:off x="8897473" y="5556928"/>
            <a:ext cx="1668702" cy="3564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ct val="120000"/>
              </a:lnSpc>
            </a:pPr>
            <a:r>
              <a:rPr lang="en-US" sz="900" dirty="0">
                <a:latin typeface="Roboto" panose="02000000000000000000" pitchFamily="2" charset="0"/>
                <a:ea typeface="Roboto" panose="02000000000000000000" pitchFamily="2" charset="0"/>
                <a:cs typeface="Open Sans Extrabold" panose="020B0906030804020204" pitchFamily="34" charset="0"/>
                <a:sym typeface="Montserrat-Regular" charset="0"/>
              </a:rPr>
              <a:t>This letterhead design is meant letterhead this.</a:t>
            </a:r>
          </a:p>
        </p:txBody>
      </p:sp>
      <p:sp>
        <p:nvSpPr>
          <p:cNvPr id="3" name="Picture Placeholder 2">
            <a:extLst>
              <a:ext uri="{FF2B5EF4-FFF2-40B4-BE49-F238E27FC236}">
                <a16:creationId xmlns:a16="http://schemas.microsoft.com/office/drawing/2014/main" id="{F9554691-BEC6-443B-88E6-B0940B5B001B}"/>
              </a:ext>
            </a:extLst>
          </p:cNvPr>
          <p:cNvSpPr>
            <a:spLocks noGrp="1"/>
          </p:cNvSpPr>
          <p:nvPr>
            <p:ph type="pic" sz="quarter" idx="158"/>
          </p:nvPr>
        </p:nvSpPr>
        <p:spPr/>
      </p:sp>
      <p:sp>
        <p:nvSpPr>
          <p:cNvPr id="5" name="Picture Placeholder 4">
            <a:extLst>
              <a:ext uri="{FF2B5EF4-FFF2-40B4-BE49-F238E27FC236}">
                <a16:creationId xmlns:a16="http://schemas.microsoft.com/office/drawing/2014/main" id="{66218287-74F9-42DB-98A9-88DBBC262D7C}"/>
              </a:ext>
            </a:extLst>
          </p:cNvPr>
          <p:cNvSpPr>
            <a:spLocks noGrp="1"/>
          </p:cNvSpPr>
          <p:nvPr>
            <p:ph type="pic" sz="quarter" idx="159"/>
          </p:nvPr>
        </p:nvSpPr>
        <p:spPr/>
      </p:sp>
      <p:sp>
        <p:nvSpPr>
          <p:cNvPr id="7" name="Picture Placeholder 6">
            <a:extLst>
              <a:ext uri="{FF2B5EF4-FFF2-40B4-BE49-F238E27FC236}">
                <a16:creationId xmlns:a16="http://schemas.microsoft.com/office/drawing/2014/main" id="{D66B8E80-6D93-40E4-96A2-763B17DB341F}"/>
              </a:ext>
            </a:extLst>
          </p:cNvPr>
          <p:cNvSpPr>
            <a:spLocks noGrp="1"/>
          </p:cNvSpPr>
          <p:nvPr>
            <p:ph type="pic" sz="quarter" idx="160"/>
          </p:nvPr>
        </p:nvSpPr>
        <p:spPr/>
      </p:sp>
      <p:sp>
        <p:nvSpPr>
          <p:cNvPr id="9" name="Picture Placeholder 8">
            <a:extLst>
              <a:ext uri="{FF2B5EF4-FFF2-40B4-BE49-F238E27FC236}">
                <a16:creationId xmlns:a16="http://schemas.microsoft.com/office/drawing/2014/main" id="{CA340C9F-2C8B-416A-BDD0-51876D0B75BD}"/>
              </a:ext>
            </a:extLst>
          </p:cNvPr>
          <p:cNvSpPr>
            <a:spLocks noGrp="1"/>
          </p:cNvSpPr>
          <p:nvPr>
            <p:ph type="pic" sz="quarter" idx="161"/>
          </p:nvPr>
        </p:nvSpPr>
        <p:spPr/>
      </p:sp>
    </p:spTree>
    <p:extLst>
      <p:ext uri="{BB962C8B-B14F-4D97-AF65-F5344CB8AC3E}">
        <p14:creationId xmlns:p14="http://schemas.microsoft.com/office/powerpoint/2010/main" val="213134483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prestige"/>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12</a:t>
            </a:fld>
            <a:endParaRPr lang="en-US"/>
          </a:p>
        </p:txBody>
      </p:sp>
      <p:sp>
        <p:nvSpPr>
          <p:cNvPr id="8" name="Title 7">
            <a:extLst>
              <a:ext uri="{FF2B5EF4-FFF2-40B4-BE49-F238E27FC236}">
                <a16:creationId xmlns:a16="http://schemas.microsoft.com/office/drawing/2014/main" id="{6185B9D7-ED8F-4896-A447-0EC827417777}"/>
              </a:ext>
            </a:extLst>
          </p:cNvPr>
          <p:cNvSpPr>
            <a:spLocks noGrp="1"/>
          </p:cNvSpPr>
          <p:nvPr>
            <p:ph type="title" idx="4294967295"/>
          </p:nvPr>
        </p:nvSpPr>
        <p:spPr>
          <a:xfrm>
            <a:off x="838200" y="481013"/>
            <a:ext cx="10515600" cy="679450"/>
          </a:xfrm>
        </p:spPr>
        <p:txBody>
          <a:bodyPr>
            <a:normAutofit/>
          </a:bodyPr>
          <a:lstStyle/>
          <a:p>
            <a:r>
              <a:rPr lang="en-US" sz="4000" b="1" dirty="0"/>
              <a:t>Our </a:t>
            </a:r>
            <a:r>
              <a:rPr lang="en-US" sz="4000" b="1" dirty="0" err="1"/>
              <a:t>Portfolilo</a:t>
            </a:r>
            <a:endParaRPr lang="en-US" sz="4000" b="1" dirty="0"/>
          </a:p>
        </p:txBody>
      </p:sp>
      <p:sp>
        <p:nvSpPr>
          <p:cNvPr id="9" name="Subtitle 8">
            <a:extLst>
              <a:ext uri="{FF2B5EF4-FFF2-40B4-BE49-F238E27FC236}">
                <a16:creationId xmlns:a16="http://schemas.microsoft.com/office/drawing/2014/main" id="{7487B7BD-0054-4716-9EDC-5EF0FCF392EC}"/>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sp>
        <p:nvSpPr>
          <p:cNvPr id="22" name="Freeform 11">
            <a:extLst>
              <a:ext uri="{FF2B5EF4-FFF2-40B4-BE49-F238E27FC236}">
                <a16:creationId xmlns:a16="http://schemas.microsoft.com/office/drawing/2014/main" id="{3EA3B8BC-D0B6-4912-89C9-C29A54ECD465}"/>
              </a:ext>
            </a:extLst>
          </p:cNvPr>
          <p:cNvSpPr>
            <a:spLocks/>
          </p:cNvSpPr>
          <p:nvPr/>
        </p:nvSpPr>
        <p:spPr bwMode="auto">
          <a:xfrm>
            <a:off x="572067" y="4124323"/>
            <a:ext cx="1292225" cy="119063"/>
          </a:xfrm>
          <a:custGeom>
            <a:avLst/>
            <a:gdLst>
              <a:gd name="T0" fmla="*/ 814 w 814"/>
              <a:gd name="T1" fmla="*/ 0 h 75"/>
              <a:gd name="T2" fmla="*/ 0 w 814"/>
              <a:gd name="T3" fmla="*/ 75 h 75"/>
              <a:gd name="T4" fmla="*/ 0 w 814"/>
              <a:gd name="T5" fmla="*/ 0 h 75"/>
              <a:gd name="T6" fmla="*/ 814 w 814"/>
              <a:gd name="T7" fmla="*/ 0 h 75"/>
            </a:gdLst>
            <a:ahLst/>
            <a:cxnLst>
              <a:cxn ang="0">
                <a:pos x="T0" y="T1"/>
              </a:cxn>
              <a:cxn ang="0">
                <a:pos x="T2" y="T3"/>
              </a:cxn>
              <a:cxn ang="0">
                <a:pos x="T4" y="T5"/>
              </a:cxn>
              <a:cxn ang="0">
                <a:pos x="T6" y="T7"/>
              </a:cxn>
            </a:cxnLst>
            <a:rect l="0" t="0" r="r" b="b"/>
            <a:pathLst>
              <a:path w="814" h="75">
                <a:moveTo>
                  <a:pt x="814" y="0"/>
                </a:moveTo>
                <a:lnTo>
                  <a:pt x="0" y="75"/>
                </a:lnTo>
                <a:lnTo>
                  <a:pt x="0" y="0"/>
                </a:lnTo>
                <a:lnTo>
                  <a:pt x="814" y="0"/>
                </a:lnTo>
                <a:close/>
              </a:path>
            </a:pathLst>
          </a:custGeom>
          <a:solidFill>
            <a:schemeClr val="bg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3" name="Freeform 12">
            <a:extLst>
              <a:ext uri="{FF2B5EF4-FFF2-40B4-BE49-F238E27FC236}">
                <a16:creationId xmlns:a16="http://schemas.microsoft.com/office/drawing/2014/main" id="{FF434F95-75AC-4B66-985A-8AAE85FBCDEB}"/>
              </a:ext>
            </a:extLst>
          </p:cNvPr>
          <p:cNvSpPr>
            <a:spLocks/>
          </p:cNvSpPr>
          <p:nvPr/>
        </p:nvSpPr>
        <p:spPr bwMode="auto">
          <a:xfrm>
            <a:off x="1734117" y="4124323"/>
            <a:ext cx="1433512" cy="119063"/>
          </a:xfrm>
          <a:custGeom>
            <a:avLst/>
            <a:gdLst>
              <a:gd name="T0" fmla="*/ 0 w 903"/>
              <a:gd name="T1" fmla="*/ 0 h 75"/>
              <a:gd name="T2" fmla="*/ 903 w 903"/>
              <a:gd name="T3" fmla="*/ 75 h 75"/>
              <a:gd name="T4" fmla="*/ 903 w 903"/>
              <a:gd name="T5" fmla="*/ 0 h 75"/>
              <a:gd name="T6" fmla="*/ 0 w 903"/>
              <a:gd name="T7" fmla="*/ 0 h 75"/>
            </a:gdLst>
            <a:ahLst/>
            <a:cxnLst>
              <a:cxn ang="0">
                <a:pos x="T0" y="T1"/>
              </a:cxn>
              <a:cxn ang="0">
                <a:pos x="T2" y="T3"/>
              </a:cxn>
              <a:cxn ang="0">
                <a:pos x="T4" y="T5"/>
              </a:cxn>
              <a:cxn ang="0">
                <a:pos x="T6" y="T7"/>
              </a:cxn>
            </a:cxnLst>
            <a:rect l="0" t="0" r="r" b="b"/>
            <a:pathLst>
              <a:path w="903" h="75">
                <a:moveTo>
                  <a:pt x="0" y="0"/>
                </a:moveTo>
                <a:lnTo>
                  <a:pt x="903" y="75"/>
                </a:lnTo>
                <a:lnTo>
                  <a:pt x="903" y="0"/>
                </a:lnTo>
                <a:lnTo>
                  <a:pt x="0" y="0"/>
                </a:lnTo>
                <a:close/>
              </a:path>
            </a:pathLst>
          </a:custGeom>
          <a:solidFill>
            <a:schemeClr val="bg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5" name="Freeform 11">
            <a:extLst>
              <a:ext uri="{FF2B5EF4-FFF2-40B4-BE49-F238E27FC236}">
                <a16:creationId xmlns:a16="http://schemas.microsoft.com/office/drawing/2014/main" id="{A9B3B9A5-1918-4132-927E-095B443E2ABE}"/>
              </a:ext>
            </a:extLst>
          </p:cNvPr>
          <p:cNvSpPr>
            <a:spLocks/>
          </p:cNvSpPr>
          <p:nvPr/>
        </p:nvSpPr>
        <p:spPr bwMode="auto">
          <a:xfrm>
            <a:off x="3392677" y="4124323"/>
            <a:ext cx="1292225" cy="119063"/>
          </a:xfrm>
          <a:custGeom>
            <a:avLst/>
            <a:gdLst>
              <a:gd name="T0" fmla="*/ 814 w 814"/>
              <a:gd name="T1" fmla="*/ 0 h 75"/>
              <a:gd name="T2" fmla="*/ 0 w 814"/>
              <a:gd name="T3" fmla="*/ 75 h 75"/>
              <a:gd name="T4" fmla="*/ 0 w 814"/>
              <a:gd name="T5" fmla="*/ 0 h 75"/>
              <a:gd name="T6" fmla="*/ 814 w 814"/>
              <a:gd name="T7" fmla="*/ 0 h 75"/>
            </a:gdLst>
            <a:ahLst/>
            <a:cxnLst>
              <a:cxn ang="0">
                <a:pos x="T0" y="T1"/>
              </a:cxn>
              <a:cxn ang="0">
                <a:pos x="T2" y="T3"/>
              </a:cxn>
              <a:cxn ang="0">
                <a:pos x="T4" y="T5"/>
              </a:cxn>
              <a:cxn ang="0">
                <a:pos x="T6" y="T7"/>
              </a:cxn>
            </a:cxnLst>
            <a:rect l="0" t="0" r="r" b="b"/>
            <a:pathLst>
              <a:path w="814" h="75">
                <a:moveTo>
                  <a:pt x="814" y="0"/>
                </a:moveTo>
                <a:lnTo>
                  <a:pt x="0" y="75"/>
                </a:lnTo>
                <a:lnTo>
                  <a:pt x="0" y="0"/>
                </a:lnTo>
                <a:lnTo>
                  <a:pt x="814" y="0"/>
                </a:lnTo>
                <a:close/>
              </a:path>
            </a:pathLst>
          </a:custGeom>
          <a:solidFill>
            <a:schemeClr val="bg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12">
            <a:extLst>
              <a:ext uri="{FF2B5EF4-FFF2-40B4-BE49-F238E27FC236}">
                <a16:creationId xmlns:a16="http://schemas.microsoft.com/office/drawing/2014/main" id="{6D0115AE-1A7F-42F7-A136-B65DE84E3115}"/>
              </a:ext>
            </a:extLst>
          </p:cNvPr>
          <p:cNvSpPr>
            <a:spLocks/>
          </p:cNvSpPr>
          <p:nvPr/>
        </p:nvSpPr>
        <p:spPr bwMode="auto">
          <a:xfrm>
            <a:off x="4554727" y="4124323"/>
            <a:ext cx="1433512" cy="119063"/>
          </a:xfrm>
          <a:custGeom>
            <a:avLst/>
            <a:gdLst>
              <a:gd name="T0" fmla="*/ 0 w 903"/>
              <a:gd name="T1" fmla="*/ 0 h 75"/>
              <a:gd name="T2" fmla="*/ 903 w 903"/>
              <a:gd name="T3" fmla="*/ 75 h 75"/>
              <a:gd name="T4" fmla="*/ 903 w 903"/>
              <a:gd name="T5" fmla="*/ 0 h 75"/>
              <a:gd name="T6" fmla="*/ 0 w 903"/>
              <a:gd name="T7" fmla="*/ 0 h 75"/>
            </a:gdLst>
            <a:ahLst/>
            <a:cxnLst>
              <a:cxn ang="0">
                <a:pos x="T0" y="T1"/>
              </a:cxn>
              <a:cxn ang="0">
                <a:pos x="T2" y="T3"/>
              </a:cxn>
              <a:cxn ang="0">
                <a:pos x="T4" y="T5"/>
              </a:cxn>
              <a:cxn ang="0">
                <a:pos x="T6" y="T7"/>
              </a:cxn>
            </a:cxnLst>
            <a:rect l="0" t="0" r="r" b="b"/>
            <a:pathLst>
              <a:path w="903" h="75">
                <a:moveTo>
                  <a:pt x="0" y="0"/>
                </a:moveTo>
                <a:lnTo>
                  <a:pt x="903" y="75"/>
                </a:lnTo>
                <a:lnTo>
                  <a:pt x="903" y="0"/>
                </a:lnTo>
                <a:lnTo>
                  <a:pt x="0" y="0"/>
                </a:lnTo>
                <a:close/>
              </a:path>
            </a:pathLst>
          </a:custGeom>
          <a:solidFill>
            <a:schemeClr val="bg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0" name="Freeform 11">
            <a:extLst>
              <a:ext uri="{FF2B5EF4-FFF2-40B4-BE49-F238E27FC236}">
                <a16:creationId xmlns:a16="http://schemas.microsoft.com/office/drawing/2014/main" id="{090C5F68-8D58-40D3-BE30-D917C2330D64}"/>
              </a:ext>
            </a:extLst>
          </p:cNvPr>
          <p:cNvSpPr>
            <a:spLocks/>
          </p:cNvSpPr>
          <p:nvPr/>
        </p:nvSpPr>
        <p:spPr bwMode="auto">
          <a:xfrm>
            <a:off x="6213287" y="4124323"/>
            <a:ext cx="1292225" cy="119063"/>
          </a:xfrm>
          <a:custGeom>
            <a:avLst/>
            <a:gdLst>
              <a:gd name="T0" fmla="*/ 814 w 814"/>
              <a:gd name="T1" fmla="*/ 0 h 75"/>
              <a:gd name="T2" fmla="*/ 0 w 814"/>
              <a:gd name="T3" fmla="*/ 75 h 75"/>
              <a:gd name="T4" fmla="*/ 0 w 814"/>
              <a:gd name="T5" fmla="*/ 0 h 75"/>
              <a:gd name="T6" fmla="*/ 814 w 814"/>
              <a:gd name="T7" fmla="*/ 0 h 75"/>
            </a:gdLst>
            <a:ahLst/>
            <a:cxnLst>
              <a:cxn ang="0">
                <a:pos x="T0" y="T1"/>
              </a:cxn>
              <a:cxn ang="0">
                <a:pos x="T2" y="T3"/>
              </a:cxn>
              <a:cxn ang="0">
                <a:pos x="T4" y="T5"/>
              </a:cxn>
              <a:cxn ang="0">
                <a:pos x="T6" y="T7"/>
              </a:cxn>
            </a:cxnLst>
            <a:rect l="0" t="0" r="r" b="b"/>
            <a:pathLst>
              <a:path w="814" h="75">
                <a:moveTo>
                  <a:pt x="814" y="0"/>
                </a:moveTo>
                <a:lnTo>
                  <a:pt x="0" y="75"/>
                </a:lnTo>
                <a:lnTo>
                  <a:pt x="0" y="0"/>
                </a:lnTo>
                <a:lnTo>
                  <a:pt x="814" y="0"/>
                </a:lnTo>
                <a:close/>
              </a:path>
            </a:pathLst>
          </a:custGeom>
          <a:solidFill>
            <a:schemeClr val="bg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1" name="Freeform 12">
            <a:extLst>
              <a:ext uri="{FF2B5EF4-FFF2-40B4-BE49-F238E27FC236}">
                <a16:creationId xmlns:a16="http://schemas.microsoft.com/office/drawing/2014/main" id="{BD9EC965-7DAE-43A0-AD3B-F7E41315BA0D}"/>
              </a:ext>
            </a:extLst>
          </p:cNvPr>
          <p:cNvSpPr>
            <a:spLocks/>
          </p:cNvSpPr>
          <p:nvPr/>
        </p:nvSpPr>
        <p:spPr bwMode="auto">
          <a:xfrm>
            <a:off x="7375337" y="4124323"/>
            <a:ext cx="1433512" cy="119063"/>
          </a:xfrm>
          <a:custGeom>
            <a:avLst/>
            <a:gdLst>
              <a:gd name="T0" fmla="*/ 0 w 903"/>
              <a:gd name="T1" fmla="*/ 0 h 75"/>
              <a:gd name="T2" fmla="*/ 903 w 903"/>
              <a:gd name="T3" fmla="*/ 75 h 75"/>
              <a:gd name="T4" fmla="*/ 903 w 903"/>
              <a:gd name="T5" fmla="*/ 0 h 75"/>
              <a:gd name="T6" fmla="*/ 0 w 903"/>
              <a:gd name="T7" fmla="*/ 0 h 75"/>
            </a:gdLst>
            <a:ahLst/>
            <a:cxnLst>
              <a:cxn ang="0">
                <a:pos x="T0" y="T1"/>
              </a:cxn>
              <a:cxn ang="0">
                <a:pos x="T2" y="T3"/>
              </a:cxn>
              <a:cxn ang="0">
                <a:pos x="T4" y="T5"/>
              </a:cxn>
              <a:cxn ang="0">
                <a:pos x="T6" y="T7"/>
              </a:cxn>
            </a:cxnLst>
            <a:rect l="0" t="0" r="r" b="b"/>
            <a:pathLst>
              <a:path w="903" h="75">
                <a:moveTo>
                  <a:pt x="0" y="0"/>
                </a:moveTo>
                <a:lnTo>
                  <a:pt x="903" y="75"/>
                </a:lnTo>
                <a:lnTo>
                  <a:pt x="903" y="0"/>
                </a:lnTo>
                <a:lnTo>
                  <a:pt x="0" y="0"/>
                </a:lnTo>
                <a:close/>
              </a:path>
            </a:pathLst>
          </a:custGeom>
          <a:solidFill>
            <a:schemeClr val="bg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4" name="Freeform 11">
            <a:extLst>
              <a:ext uri="{FF2B5EF4-FFF2-40B4-BE49-F238E27FC236}">
                <a16:creationId xmlns:a16="http://schemas.microsoft.com/office/drawing/2014/main" id="{7791D1F7-FB5A-464A-B951-7CAD543D9406}"/>
              </a:ext>
            </a:extLst>
          </p:cNvPr>
          <p:cNvSpPr>
            <a:spLocks/>
          </p:cNvSpPr>
          <p:nvPr/>
        </p:nvSpPr>
        <p:spPr bwMode="auto">
          <a:xfrm>
            <a:off x="9033896" y="4124323"/>
            <a:ext cx="1292225" cy="119063"/>
          </a:xfrm>
          <a:custGeom>
            <a:avLst/>
            <a:gdLst>
              <a:gd name="T0" fmla="*/ 814 w 814"/>
              <a:gd name="T1" fmla="*/ 0 h 75"/>
              <a:gd name="T2" fmla="*/ 0 w 814"/>
              <a:gd name="T3" fmla="*/ 75 h 75"/>
              <a:gd name="T4" fmla="*/ 0 w 814"/>
              <a:gd name="T5" fmla="*/ 0 h 75"/>
              <a:gd name="T6" fmla="*/ 814 w 814"/>
              <a:gd name="T7" fmla="*/ 0 h 75"/>
            </a:gdLst>
            <a:ahLst/>
            <a:cxnLst>
              <a:cxn ang="0">
                <a:pos x="T0" y="T1"/>
              </a:cxn>
              <a:cxn ang="0">
                <a:pos x="T2" y="T3"/>
              </a:cxn>
              <a:cxn ang="0">
                <a:pos x="T4" y="T5"/>
              </a:cxn>
              <a:cxn ang="0">
                <a:pos x="T6" y="T7"/>
              </a:cxn>
            </a:cxnLst>
            <a:rect l="0" t="0" r="r" b="b"/>
            <a:pathLst>
              <a:path w="814" h="75">
                <a:moveTo>
                  <a:pt x="814" y="0"/>
                </a:moveTo>
                <a:lnTo>
                  <a:pt x="0" y="75"/>
                </a:lnTo>
                <a:lnTo>
                  <a:pt x="0" y="0"/>
                </a:lnTo>
                <a:lnTo>
                  <a:pt x="814" y="0"/>
                </a:lnTo>
                <a:close/>
              </a:path>
            </a:pathLst>
          </a:custGeom>
          <a:solidFill>
            <a:schemeClr val="bg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5" name="Freeform 12">
            <a:extLst>
              <a:ext uri="{FF2B5EF4-FFF2-40B4-BE49-F238E27FC236}">
                <a16:creationId xmlns:a16="http://schemas.microsoft.com/office/drawing/2014/main" id="{445BBB85-AFEE-401E-BEAA-2FAF7C3CE02E}"/>
              </a:ext>
            </a:extLst>
          </p:cNvPr>
          <p:cNvSpPr>
            <a:spLocks/>
          </p:cNvSpPr>
          <p:nvPr/>
        </p:nvSpPr>
        <p:spPr bwMode="auto">
          <a:xfrm>
            <a:off x="10195946" y="4124323"/>
            <a:ext cx="1433512" cy="119063"/>
          </a:xfrm>
          <a:custGeom>
            <a:avLst/>
            <a:gdLst>
              <a:gd name="T0" fmla="*/ 0 w 903"/>
              <a:gd name="T1" fmla="*/ 0 h 75"/>
              <a:gd name="T2" fmla="*/ 903 w 903"/>
              <a:gd name="T3" fmla="*/ 75 h 75"/>
              <a:gd name="T4" fmla="*/ 903 w 903"/>
              <a:gd name="T5" fmla="*/ 0 h 75"/>
              <a:gd name="T6" fmla="*/ 0 w 903"/>
              <a:gd name="T7" fmla="*/ 0 h 75"/>
            </a:gdLst>
            <a:ahLst/>
            <a:cxnLst>
              <a:cxn ang="0">
                <a:pos x="T0" y="T1"/>
              </a:cxn>
              <a:cxn ang="0">
                <a:pos x="T2" y="T3"/>
              </a:cxn>
              <a:cxn ang="0">
                <a:pos x="T4" y="T5"/>
              </a:cxn>
              <a:cxn ang="0">
                <a:pos x="T6" y="T7"/>
              </a:cxn>
            </a:cxnLst>
            <a:rect l="0" t="0" r="r" b="b"/>
            <a:pathLst>
              <a:path w="903" h="75">
                <a:moveTo>
                  <a:pt x="0" y="0"/>
                </a:moveTo>
                <a:lnTo>
                  <a:pt x="903" y="75"/>
                </a:lnTo>
                <a:lnTo>
                  <a:pt x="903" y="0"/>
                </a:lnTo>
                <a:lnTo>
                  <a:pt x="0" y="0"/>
                </a:lnTo>
                <a:close/>
              </a:path>
            </a:pathLst>
          </a:custGeom>
          <a:solidFill>
            <a:schemeClr val="bg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32" name="Group 31">
            <a:extLst>
              <a:ext uri="{FF2B5EF4-FFF2-40B4-BE49-F238E27FC236}">
                <a16:creationId xmlns:a16="http://schemas.microsoft.com/office/drawing/2014/main" id="{44D02856-016F-4A0B-A2AE-EFD5921204F4}"/>
              </a:ext>
            </a:extLst>
          </p:cNvPr>
          <p:cNvGrpSpPr/>
          <p:nvPr/>
        </p:nvGrpSpPr>
        <p:grpSpPr>
          <a:xfrm>
            <a:off x="631991" y="4581678"/>
            <a:ext cx="1172376" cy="239560"/>
            <a:chOff x="691916" y="4581678"/>
            <a:chExt cx="1172376" cy="239560"/>
          </a:xfrm>
          <a:solidFill>
            <a:schemeClr val="accent2"/>
          </a:solidFill>
        </p:grpSpPr>
        <p:sp>
          <p:nvSpPr>
            <p:cNvPr id="30" name="Star: 5 Points 29">
              <a:extLst>
                <a:ext uri="{FF2B5EF4-FFF2-40B4-BE49-F238E27FC236}">
                  <a16:creationId xmlns:a16="http://schemas.microsoft.com/office/drawing/2014/main" id="{3978F849-923E-477C-9811-49C8C59F5BB3}"/>
                </a:ext>
              </a:extLst>
            </p:cNvPr>
            <p:cNvSpPr/>
            <p:nvPr/>
          </p:nvSpPr>
          <p:spPr>
            <a:xfrm>
              <a:off x="691916"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Star: 5 Points 47">
              <a:extLst>
                <a:ext uri="{FF2B5EF4-FFF2-40B4-BE49-F238E27FC236}">
                  <a16:creationId xmlns:a16="http://schemas.microsoft.com/office/drawing/2014/main" id="{92F2459C-206E-448D-8370-A9124EF7EBDA}"/>
                </a:ext>
              </a:extLst>
            </p:cNvPr>
            <p:cNvSpPr/>
            <p:nvPr/>
          </p:nvSpPr>
          <p:spPr>
            <a:xfrm>
              <a:off x="1002855"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Star: 5 Points 48">
              <a:extLst>
                <a:ext uri="{FF2B5EF4-FFF2-40B4-BE49-F238E27FC236}">
                  <a16:creationId xmlns:a16="http://schemas.microsoft.com/office/drawing/2014/main" id="{6D0019AE-209D-420A-9A6A-F9946457E87B}"/>
                </a:ext>
              </a:extLst>
            </p:cNvPr>
            <p:cNvSpPr/>
            <p:nvPr/>
          </p:nvSpPr>
          <p:spPr>
            <a:xfrm>
              <a:off x="1313794"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Star: 5 Points 49">
              <a:extLst>
                <a:ext uri="{FF2B5EF4-FFF2-40B4-BE49-F238E27FC236}">
                  <a16:creationId xmlns:a16="http://schemas.microsoft.com/office/drawing/2014/main" id="{5B48AD3B-A54C-461E-8AEA-7B9C6462DA76}"/>
                </a:ext>
              </a:extLst>
            </p:cNvPr>
            <p:cNvSpPr/>
            <p:nvPr/>
          </p:nvSpPr>
          <p:spPr>
            <a:xfrm>
              <a:off x="1624732"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2" name="Group 51">
            <a:extLst>
              <a:ext uri="{FF2B5EF4-FFF2-40B4-BE49-F238E27FC236}">
                <a16:creationId xmlns:a16="http://schemas.microsoft.com/office/drawing/2014/main" id="{74A17CFA-FEFB-407B-B241-4544757F5E8E}"/>
              </a:ext>
            </a:extLst>
          </p:cNvPr>
          <p:cNvGrpSpPr/>
          <p:nvPr/>
        </p:nvGrpSpPr>
        <p:grpSpPr>
          <a:xfrm>
            <a:off x="3484155" y="4581678"/>
            <a:ext cx="1172376" cy="239560"/>
            <a:chOff x="691916" y="4581678"/>
            <a:chExt cx="1172376" cy="239560"/>
          </a:xfrm>
          <a:solidFill>
            <a:schemeClr val="accent3"/>
          </a:solidFill>
        </p:grpSpPr>
        <p:sp>
          <p:nvSpPr>
            <p:cNvPr id="53" name="Star: 5 Points 52">
              <a:extLst>
                <a:ext uri="{FF2B5EF4-FFF2-40B4-BE49-F238E27FC236}">
                  <a16:creationId xmlns:a16="http://schemas.microsoft.com/office/drawing/2014/main" id="{770294DF-30E7-4F5D-84CC-0DEFF7872506}"/>
                </a:ext>
              </a:extLst>
            </p:cNvPr>
            <p:cNvSpPr/>
            <p:nvPr/>
          </p:nvSpPr>
          <p:spPr>
            <a:xfrm>
              <a:off x="691916"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Star: 5 Points 53">
              <a:extLst>
                <a:ext uri="{FF2B5EF4-FFF2-40B4-BE49-F238E27FC236}">
                  <a16:creationId xmlns:a16="http://schemas.microsoft.com/office/drawing/2014/main" id="{644BCB9C-783D-42B4-BDB7-F0547A3FB93D}"/>
                </a:ext>
              </a:extLst>
            </p:cNvPr>
            <p:cNvSpPr/>
            <p:nvPr/>
          </p:nvSpPr>
          <p:spPr>
            <a:xfrm>
              <a:off x="1002855"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Star: 5 Points 54">
              <a:extLst>
                <a:ext uri="{FF2B5EF4-FFF2-40B4-BE49-F238E27FC236}">
                  <a16:creationId xmlns:a16="http://schemas.microsoft.com/office/drawing/2014/main" id="{22EB7C0F-2789-47CA-8DF5-C2FBF3AC7A87}"/>
                </a:ext>
              </a:extLst>
            </p:cNvPr>
            <p:cNvSpPr/>
            <p:nvPr/>
          </p:nvSpPr>
          <p:spPr>
            <a:xfrm>
              <a:off x="1313794"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Star: 5 Points 55">
              <a:extLst>
                <a:ext uri="{FF2B5EF4-FFF2-40B4-BE49-F238E27FC236}">
                  <a16:creationId xmlns:a16="http://schemas.microsoft.com/office/drawing/2014/main" id="{C916DF74-CCBE-4D70-8DF7-7A11F3E24228}"/>
                </a:ext>
              </a:extLst>
            </p:cNvPr>
            <p:cNvSpPr/>
            <p:nvPr/>
          </p:nvSpPr>
          <p:spPr>
            <a:xfrm>
              <a:off x="1624732"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7" name="Group 56">
            <a:extLst>
              <a:ext uri="{FF2B5EF4-FFF2-40B4-BE49-F238E27FC236}">
                <a16:creationId xmlns:a16="http://schemas.microsoft.com/office/drawing/2014/main" id="{6B0E1970-8C7C-4322-9337-31CB47BA7EA3}"/>
              </a:ext>
            </a:extLst>
          </p:cNvPr>
          <p:cNvGrpSpPr/>
          <p:nvPr/>
        </p:nvGrpSpPr>
        <p:grpSpPr>
          <a:xfrm>
            <a:off x="6336319" y="4581678"/>
            <a:ext cx="1172376" cy="239560"/>
            <a:chOff x="691916" y="4581678"/>
            <a:chExt cx="1172376" cy="239560"/>
          </a:xfrm>
          <a:solidFill>
            <a:schemeClr val="accent4"/>
          </a:solidFill>
        </p:grpSpPr>
        <p:sp>
          <p:nvSpPr>
            <p:cNvPr id="58" name="Star: 5 Points 57">
              <a:extLst>
                <a:ext uri="{FF2B5EF4-FFF2-40B4-BE49-F238E27FC236}">
                  <a16:creationId xmlns:a16="http://schemas.microsoft.com/office/drawing/2014/main" id="{8C95C035-C0C7-4545-ACCF-232237D3001C}"/>
                </a:ext>
              </a:extLst>
            </p:cNvPr>
            <p:cNvSpPr/>
            <p:nvPr/>
          </p:nvSpPr>
          <p:spPr>
            <a:xfrm>
              <a:off x="691916"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Star: 5 Points 58">
              <a:extLst>
                <a:ext uri="{FF2B5EF4-FFF2-40B4-BE49-F238E27FC236}">
                  <a16:creationId xmlns:a16="http://schemas.microsoft.com/office/drawing/2014/main" id="{07871FEC-2407-4B8E-BF1A-D114A51B900A}"/>
                </a:ext>
              </a:extLst>
            </p:cNvPr>
            <p:cNvSpPr/>
            <p:nvPr/>
          </p:nvSpPr>
          <p:spPr>
            <a:xfrm>
              <a:off x="1002855"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Star: 5 Points 59">
              <a:extLst>
                <a:ext uri="{FF2B5EF4-FFF2-40B4-BE49-F238E27FC236}">
                  <a16:creationId xmlns:a16="http://schemas.microsoft.com/office/drawing/2014/main" id="{DE248B80-7B6C-42BA-9D8D-CC2400B857C6}"/>
                </a:ext>
              </a:extLst>
            </p:cNvPr>
            <p:cNvSpPr/>
            <p:nvPr/>
          </p:nvSpPr>
          <p:spPr>
            <a:xfrm>
              <a:off x="1313794"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Star: 5 Points 60">
              <a:extLst>
                <a:ext uri="{FF2B5EF4-FFF2-40B4-BE49-F238E27FC236}">
                  <a16:creationId xmlns:a16="http://schemas.microsoft.com/office/drawing/2014/main" id="{F9CB64C1-1D3D-46D5-8C41-271ED51831CF}"/>
                </a:ext>
              </a:extLst>
            </p:cNvPr>
            <p:cNvSpPr/>
            <p:nvPr/>
          </p:nvSpPr>
          <p:spPr>
            <a:xfrm>
              <a:off x="1624732"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62" name="Group 61">
            <a:extLst>
              <a:ext uri="{FF2B5EF4-FFF2-40B4-BE49-F238E27FC236}">
                <a16:creationId xmlns:a16="http://schemas.microsoft.com/office/drawing/2014/main" id="{3A54CD0D-B917-4FF8-8BE4-D51317A488D0}"/>
              </a:ext>
            </a:extLst>
          </p:cNvPr>
          <p:cNvGrpSpPr/>
          <p:nvPr/>
        </p:nvGrpSpPr>
        <p:grpSpPr>
          <a:xfrm>
            <a:off x="9188482" y="4581678"/>
            <a:ext cx="1172376" cy="239560"/>
            <a:chOff x="691916" y="4581678"/>
            <a:chExt cx="1172376" cy="239560"/>
          </a:xfrm>
          <a:solidFill>
            <a:schemeClr val="accent5"/>
          </a:solidFill>
        </p:grpSpPr>
        <p:sp>
          <p:nvSpPr>
            <p:cNvPr id="63" name="Star: 5 Points 62">
              <a:extLst>
                <a:ext uri="{FF2B5EF4-FFF2-40B4-BE49-F238E27FC236}">
                  <a16:creationId xmlns:a16="http://schemas.microsoft.com/office/drawing/2014/main" id="{CDEA006A-6A97-46A2-86F1-5301C9D30C85}"/>
                </a:ext>
              </a:extLst>
            </p:cNvPr>
            <p:cNvSpPr/>
            <p:nvPr/>
          </p:nvSpPr>
          <p:spPr>
            <a:xfrm>
              <a:off x="691916"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Star: 5 Points 63">
              <a:extLst>
                <a:ext uri="{FF2B5EF4-FFF2-40B4-BE49-F238E27FC236}">
                  <a16:creationId xmlns:a16="http://schemas.microsoft.com/office/drawing/2014/main" id="{FA27712C-FBB6-45B0-A8DC-B2A2F2AB7216}"/>
                </a:ext>
              </a:extLst>
            </p:cNvPr>
            <p:cNvSpPr/>
            <p:nvPr/>
          </p:nvSpPr>
          <p:spPr>
            <a:xfrm>
              <a:off x="1002855"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Star: 5 Points 64">
              <a:extLst>
                <a:ext uri="{FF2B5EF4-FFF2-40B4-BE49-F238E27FC236}">
                  <a16:creationId xmlns:a16="http://schemas.microsoft.com/office/drawing/2014/main" id="{DF391098-3130-497D-9344-BB7F04FBED41}"/>
                </a:ext>
              </a:extLst>
            </p:cNvPr>
            <p:cNvSpPr/>
            <p:nvPr/>
          </p:nvSpPr>
          <p:spPr>
            <a:xfrm>
              <a:off x="1313794"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Star: 5 Points 65">
              <a:extLst>
                <a:ext uri="{FF2B5EF4-FFF2-40B4-BE49-F238E27FC236}">
                  <a16:creationId xmlns:a16="http://schemas.microsoft.com/office/drawing/2014/main" id="{B5448215-45B9-444C-B089-3488D242D96D}"/>
                </a:ext>
              </a:extLst>
            </p:cNvPr>
            <p:cNvSpPr/>
            <p:nvPr/>
          </p:nvSpPr>
          <p:spPr>
            <a:xfrm>
              <a:off x="1624732"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7" name="Rectangle 66">
            <a:extLst>
              <a:ext uri="{FF2B5EF4-FFF2-40B4-BE49-F238E27FC236}">
                <a16:creationId xmlns:a16="http://schemas.microsoft.com/office/drawing/2014/main" id="{B9A21A38-B8AF-4BBF-A993-55B49CF6D994}"/>
              </a:ext>
            </a:extLst>
          </p:cNvPr>
          <p:cNvSpPr/>
          <p:nvPr/>
        </p:nvSpPr>
        <p:spPr>
          <a:xfrm>
            <a:off x="631991" y="5000557"/>
            <a:ext cx="2365209"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sp>
        <p:nvSpPr>
          <p:cNvPr id="68" name="Rectangle 67">
            <a:extLst>
              <a:ext uri="{FF2B5EF4-FFF2-40B4-BE49-F238E27FC236}">
                <a16:creationId xmlns:a16="http://schemas.microsoft.com/office/drawing/2014/main" id="{9368245E-64A0-4AE0-A800-826E7F398401}"/>
              </a:ext>
            </a:extLst>
          </p:cNvPr>
          <p:cNvSpPr/>
          <p:nvPr/>
        </p:nvSpPr>
        <p:spPr>
          <a:xfrm>
            <a:off x="3484155" y="5000557"/>
            <a:ext cx="2365209"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sp>
        <p:nvSpPr>
          <p:cNvPr id="69" name="Rectangle 68">
            <a:extLst>
              <a:ext uri="{FF2B5EF4-FFF2-40B4-BE49-F238E27FC236}">
                <a16:creationId xmlns:a16="http://schemas.microsoft.com/office/drawing/2014/main" id="{7C2FE64A-085C-4DD6-8750-D3EF47CE58CE}"/>
              </a:ext>
            </a:extLst>
          </p:cNvPr>
          <p:cNvSpPr/>
          <p:nvPr/>
        </p:nvSpPr>
        <p:spPr>
          <a:xfrm>
            <a:off x="6336319" y="5000557"/>
            <a:ext cx="2365209"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sp>
        <p:nvSpPr>
          <p:cNvPr id="70" name="Rectangle 69">
            <a:extLst>
              <a:ext uri="{FF2B5EF4-FFF2-40B4-BE49-F238E27FC236}">
                <a16:creationId xmlns:a16="http://schemas.microsoft.com/office/drawing/2014/main" id="{60AEC65C-1876-4EAA-88B4-39182886CA1B}"/>
              </a:ext>
            </a:extLst>
          </p:cNvPr>
          <p:cNvSpPr/>
          <p:nvPr/>
        </p:nvSpPr>
        <p:spPr>
          <a:xfrm>
            <a:off x="9188482" y="5000557"/>
            <a:ext cx="2365209"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sp>
        <p:nvSpPr>
          <p:cNvPr id="3" name="Picture Placeholder 2">
            <a:extLst>
              <a:ext uri="{FF2B5EF4-FFF2-40B4-BE49-F238E27FC236}">
                <a16:creationId xmlns:a16="http://schemas.microsoft.com/office/drawing/2014/main" id="{396C3795-BA1C-4B00-8449-D06556754CC2}"/>
              </a:ext>
            </a:extLst>
          </p:cNvPr>
          <p:cNvSpPr>
            <a:spLocks noGrp="1"/>
          </p:cNvSpPr>
          <p:nvPr>
            <p:ph type="pic" sz="quarter" idx="159"/>
          </p:nvPr>
        </p:nvSpPr>
        <p:spPr/>
      </p:sp>
      <p:sp>
        <p:nvSpPr>
          <p:cNvPr id="5" name="Picture Placeholder 4">
            <a:extLst>
              <a:ext uri="{FF2B5EF4-FFF2-40B4-BE49-F238E27FC236}">
                <a16:creationId xmlns:a16="http://schemas.microsoft.com/office/drawing/2014/main" id="{4CED38C8-3445-405C-B08B-FB5278F922F6}"/>
              </a:ext>
            </a:extLst>
          </p:cNvPr>
          <p:cNvSpPr>
            <a:spLocks noGrp="1"/>
          </p:cNvSpPr>
          <p:nvPr>
            <p:ph type="pic" sz="quarter" idx="160"/>
          </p:nvPr>
        </p:nvSpPr>
        <p:spPr/>
      </p:sp>
      <p:sp>
        <p:nvSpPr>
          <p:cNvPr id="7" name="Picture Placeholder 6">
            <a:extLst>
              <a:ext uri="{FF2B5EF4-FFF2-40B4-BE49-F238E27FC236}">
                <a16:creationId xmlns:a16="http://schemas.microsoft.com/office/drawing/2014/main" id="{7C7E58F1-BF7E-44DF-BECF-437AC5AE25B0}"/>
              </a:ext>
            </a:extLst>
          </p:cNvPr>
          <p:cNvSpPr>
            <a:spLocks noGrp="1"/>
          </p:cNvSpPr>
          <p:nvPr>
            <p:ph type="pic" sz="quarter" idx="161"/>
          </p:nvPr>
        </p:nvSpPr>
        <p:spPr/>
      </p:sp>
      <p:sp>
        <p:nvSpPr>
          <p:cNvPr id="11" name="Picture Placeholder 10">
            <a:extLst>
              <a:ext uri="{FF2B5EF4-FFF2-40B4-BE49-F238E27FC236}">
                <a16:creationId xmlns:a16="http://schemas.microsoft.com/office/drawing/2014/main" id="{4C9C411D-1717-4CA5-AA30-6B3B93E37ACA}"/>
              </a:ext>
            </a:extLst>
          </p:cNvPr>
          <p:cNvSpPr>
            <a:spLocks noGrp="1"/>
          </p:cNvSpPr>
          <p:nvPr>
            <p:ph type="pic" sz="quarter" idx="162"/>
          </p:nvPr>
        </p:nvSpPr>
        <p:spPr/>
      </p:sp>
    </p:spTree>
    <p:extLst>
      <p:ext uri="{BB962C8B-B14F-4D97-AF65-F5344CB8AC3E}">
        <p14:creationId xmlns:p14="http://schemas.microsoft.com/office/powerpoint/2010/main" val="3138097942"/>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eelOff"/>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13</a:t>
            </a:fld>
            <a:endParaRPr lang="en-US"/>
          </a:p>
        </p:txBody>
      </p:sp>
      <p:sp>
        <p:nvSpPr>
          <p:cNvPr id="6" name="Title 5">
            <a:extLst>
              <a:ext uri="{FF2B5EF4-FFF2-40B4-BE49-F238E27FC236}">
                <a16:creationId xmlns:a16="http://schemas.microsoft.com/office/drawing/2014/main" id="{3E87D337-C45A-4C48-A38F-821164639C44}"/>
              </a:ext>
            </a:extLst>
          </p:cNvPr>
          <p:cNvSpPr>
            <a:spLocks noGrp="1"/>
          </p:cNvSpPr>
          <p:nvPr>
            <p:ph type="title" idx="4294967295"/>
          </p:nvPr>
        </p:nvSpPr>
        <p:spPr>
          <a:xfrm>
            <a:off x="838200" y="481013"/>
            <a:ext cx="10515600" cy="679450"/>
          </a:xfrm>
        </p:spPr>
        <p:txBody>
          <a:bodyPr>
            <a:normAutofit/>
          </a:bodyPr>
          <a:lstStyle/>
          <a:p>
            <a:r>
              <a:rPr lang="en-US" sz="4000" b="1" dirty="0"/>
              <a:t>Our Portfolio</a:t>
            </a:r>
          </a:p>
        </p:txBody>
      </p:sp>
      <p:sp>
        <p:nvSpPr>
          <p:cNvPr id="7" name="Subtitle 6">
            <a:extLst>
              <a:ext uri="{FF2B5EF4-FFF2-40B4-BE49-F238E27FC236}">
                <a16:creationId xmlns:a16="http://schemas.microsoft.com/office/drawing/2014/main" id="{67363EE5-CEB2-4F83-A528-1B47D53E6B33}"/>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4" name="Rectangle 23">
            <a:extLst>
              <a:ext uri="{FF2B5EF4-FFF2-40B4-BE49-F238E27FC236}">
                <a16:creationId xmlns:a16="http://schemas.microsoft.com/office/drawing/2014/main" id="{389102CE-56A6-4FEE-B7EB-E4820F393435}"/>
              </a:ext>
            </a:extLst>
          </p:cNvPr>
          <p:cNvSpPr/>
          <p:nvPr/>
        </p:nvSpPr>
        <p:spPr>
          <a:xfrm>
            <a:off x="1166957" y="4209143"/>
            <a:ext cx="2340429" cy="1513794"/>
          </a:xfrm>
          <a:prstGeom prst="rect">
            <a:avLst/>
          </a:prstGeom>
          <a:solidFill>
            <a:schemeClr val="accent2">
              <a:alpha val="8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a:extLst>
              <a:ext uri="{FF2B5EF4-FFF2-40B4-BE49-F238E27FC236}">
                <a16:creationId xmlns:a16="http://schemas.microsoft.com/office/drawing/2014/main" id="{8AB56EF6-D4C4-4542-9AA5-BF136DD5A060}"/>
              </a:ext>
            </a:extLst>
          </p:cNvPr>
          <p:cNvSpPr/>
          <p:nvPr/>
        </p:nvSpPr>
        <p:spPr>
          <a:xfrm>
            <a:off x="3675062" y="4209143"/>
            <a:ext cx="2340429" cy="1513794"/>
          </a:xfrm>
          <a:prstGeom prst="rect">
            <a:avLst/>
          </a:prstGeom>
          <a:solidFill>
            <a:schemeClr val="accent3">
              <a:alpha val="8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a:extLst>
              <a:ext uri="{FF2B5EF4-FFF2-40B4-BE49-F238E27FC236}">
                <a16:creationId xmlns:a16="http://schemas.microsoft.com/office/drawing/2014/main" id="{CD809DFD-62AB-438C-91EB-8ED360345267}"/>
              </a:ext>
            </a:extLst>
          </p:cNvPr>
          <p:cNvSpPr/>
          <p:nvPr/>
        </p:nvSpPr>
        <p:spPr>
          <a:xfrm>
            <a:off x="6186033" y="4209143"/>
            <a:ext cx="2340429" cy="1513794"/>
          </a:xfrm>
          <a:prstGeom prst="rect">
            <a:avLst/>
          </a:prstGeom>
          <a:solidFill>
            <a:schemeClr val="accent4">
              <a:alpha val="8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A0931594-1F5A-40F5-8BA5-5809000E27BB}"/>
              </a:ext>
            </a:extLst>
          </p:cNvPr>
          <p:cNvSpPr/>
          <p:nvPr/>
        </p:nvSpPr>
        <p:spPr>
          <a:xfrm>
            <a:off x="8697004" y="4209143"/>
            <a:ext cx="2340429" cy="1513794"/>
          </a:xfrm>
          <a:prstGeom prst="rect">
            <a:avLst/>
          </a:prstGeom>
          <a:solidFill>
            <a:schemeClr val="accent5">
              <a:alpha val="8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a:extLst>
              <a:ext uri="{FF2B5EF4-FFF2-40B4-BE49-F238E27FC236}">
                <a16:creationId xmlns:a16="http://schemas.microsoft.com/office/drawing/2014/main" id="{3220232E-96C5-447A-B177-524567ED11EF}"/>
              </a:ext>
            </a:extLst>
          </p:cNvPr>
          <p:cNvSpPr/>
          <p:nvPr/>
        </p:nvSpPr>
        <p:spPr>
          <a:xfrm>
            <a:off x="1227565" y="4406913"/>
            <a:ext cx="2219212" cy="111825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a:t>
            </a:r>
          </a:p>
        </p:txBody>
      </p:sp>
      <p:sp>
        <p:nvSpPr>
          <p:cNvPr id="46" name="Rectangle 45">
            <a:extLst>
              <a:ext uri="{FF2B5EF4-FFF2-40B4-BE49-F238E27FC236}">
                <a16:creationId xmlns:a16="http://schemas.microsoft.com/office/drawing/2014/main" id="{120AFB72-61E2-4B08-933C-48BD1D93DF7E}"/>
              </a:ext>
            </a:extLst>
          </p:cNvPr>
          <p:cNvSpPr/>
          <p:nvPr/>
        </p:nvSpPr>
        <p:spPr>
          <a:xfrm>
            <a:off x="3735670" y="4406913"/>
            <a:ext cx="2219212" cy="111825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a:t>
            </a:r>
          </a:p>
        </p:txBody>
      </p:sp>
      <p:sp>
        <p:nvSpPr>
          <p:cNvPr id="48" name="Rectangle 47">
            <a:extLst>
              <a:ext uri="{FF2B5EF4-FFF2-40B4-BE49-F238E27FC236}">
                <a16:creationId xmlns:a16="http://schemas.microsoft.com/office/drawing/2014/main" id="{B0BF4028-FCE1-47E1-89F9-F98C7604B33F}"/>
              </a:ext>
            </a:extLst>
          </p:cNvPr>
          <p:cNvSpPr/>
          <p:nvPr/>
        </p:nvSpPr>
        <p:spPr>
          <a:xfrm>
            <a:off x="6246641" y="4406913"/>
            <a:ext cx="2219212" cy="111825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a:t>
            </a:r>
          </a:p>
        </p:txBody>
      </p:sp>
      <p:sp>
        <p:nvSpPr>
          <p:cNvPr id="49" name="Rectangle 48">
            <a:extLst>
              <a:ext uri="{FF2B5EF4-FFF2-40B4-BE49-F238E27FC236}">
                <a16:creationId xmlns:a16="http://schemas.microsoft.com/office/drawing/2014/main" id="{29037A72-B037-4C40-BE98-CA25F9502380}"/>
              </a:ext>
            </a:extLst>
          </p:cNvPr>
          <p:cNvSpPr/>
          <p:nvPr/>
        </p:nvSpPr>
        <p:spPr>
          <a:xfrm>
            <a:off x="8757612" y="4406913"/>
            <a:ext cx="2219212" cy="111825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a:t>
            </a:r>
          </a:p>
        </p:txBody>
      </p:sp>
      <p:sp>
        <p:nvSpPr>
          <p:cNvPr id="3" name="Picture Placeholder 2">
            <a:extLst>
              <a:ext uri="{FF2B5EF4-FFF2-40B4-BE49-F238E27FC236}">
                <a16:creationId xmlns:a16="http://schemas.microsoft.com/office/drawing/2014/main" id="{ABE92602-4BCD-4183-A8AC-D13FECBB8378}"/>
              </a:ext>
            </a:extLst>
          </p:cNvPr>
          <p:cNvSpPr>
            <a:spLocks noGrp="1"/>
          </p:cNvSpPr>
          <p:nvPr>
            <p:ph type="pic" sz="quarter" idx="159"/>
          </p:nvPr>
        </p:nvSpPr>
        <p:spPr/>
      </p:sp>
      <p:sp>
        <p:nvSpPr>
          <p:cNvPr id="5" name="Picture Placeholder 4">
            <a:extLst>
              <a:ext uri="{FF2B5EF4-FFF2-40B4-BE49-F238E27FC236}">
                <a16:creationId xmlns:a16="http://schemas.microsoft.com/office/drawing/2014/main" id="{FC0DECC1-27A8-44AD-B66B-655895EE04DD}"/>
              </a:ext>
            </a:extLst>
          </p:cNvPr>
          <p:cNvSpPr>
            <a:spLocks noGrp="1"/>
          </p:cNvSpPr>
          <p:nvPr>
            <p:ph type="pic" sz="quarter" idx="160"/>
          </p:nvPr>
        </p:nvSpPr>
        <p:spPr/>
      </p:sp>
      <p:sp>
        <p:nvSpPr>
          <p:cNvPr id="9" name="Picture Placeholder 8">
            <a:extLst>
              <a:ext uri="{FF2B5EF4-FFF2-40B4-BE49-F238E27FC236}">
                <a16:creationId xmlns:a16="http://schemas.microsoft.com/office/drawing/2014/main" id="{69954A0D-AB90-421D-92D0-7181D7730B3B}"/>
              </a:ext>
            </a:extLst>
          </p:cNvPr>
          <p:cNvSpPr>
            <a:spLocks noGrp="1"/>
          </p:cNvSpPr>
          <p:nvPr>
            <p:ph type="pic" sz="quarter" idx="161"/>
          </p:nvPr>
        </p:nvSpPr>
        <p:spPr/>
      </p:sp>
      <p:sp>
        <p:nvSpPr>
          <p:cNvPr id="11" name="Picture Placeholder 10">
            <a:extLst>
              <a:ext uri="{FF2B5EF4-FFF2-40B4-BE49-F238E27FC236}">
                <a16:creationId xmlns:a16="http://schemas.microsoft.com/office/drawing/2014/main" id="{32F56ADB-19B7-4A22-9B65-87C4CF56C875}"/>
              </a:ext>
            </a:extLst>
          </p:cNvPr>
          <p:cNvSpPr>
            <a:spLocks noGrp="1"/>
          </p:cNvSpPr>
          <p:nvPr>
            <p:ph type="pic" sz="quarter" idx="162"/>
          </p:nvPr>
        </p:nvSpPr>
        <p:spPr/>
      </p:sp>
    </p:spTree>
    <p:extLst>
      <p:ext uri="{BB962C8B-B14F-4D97-AF65-F5344CB8AC3E}">
        <p14:creationId xmlns:p14="http://schemas.microsoft.com/office/powerpoint/2010/main" val="118683742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14</a:t>
            </a:fld>
            <a:endParaRPr lang="en-US"/>
          </a:p>
        </p:txBody>
      </p:sp>
      <p:sp>
        <p:nvSpPr>
          <p:cNvPr id="13" name="Subtitle 12">
            <a:extLst>
              <a:ext uri="{FF2B5EF4-FFF2-40B4-BE49-F238E27FC236}">
                <a16:creationId xmlns:a16="http://schemas.microsoft.com/office/drawing/2014/main" id="{D8E26F69-F6CE-4984-95B5-4A5BB39B062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12" name="Title 11">
            <a:extLst>
              <a:ext uri="{FF2B5EF4-FFF2-40B4-BE49-F238E27FC236}">
                <a16:creationId xmlns:a16="http://schemas.microsoft.com/office/drawing/2014/main" id="{95AD00AD-DBC2-4D26-B998-72497063DC77}"/>
              </a:ext>
            </a:extLst>
          </p:cNvPr>
          <p:cNvSpPr>
            <a:spLocks noGrp="1"/>
          </p:cNvSpPr>
          <p:nvPr>
            <p:ph type="title" idx="4294967295"/>
          </p:nvPr>
        </p:nvSpPr>
        <p:spPr>
          <a:xfrm>
            <a:off x="838200" y="481013"/>
            <a:ext cx="10515600" cy="679450"/>
          </a:xfrm>
        </p:spPr>
        <p:txBody>
          <a:bodyPr/>
          <a:lstStyle/>
          <a:p>
            <a:r>
              <a:rPr lang="en-US" b="1" dirty="0"/>
              <a:t>Our </a:t>
            </a:r>
            <a:r>
              <a:rPr lang="en-US" b="1" dirty="0" err="1"/>
              <a:t>Portfolilo</a:t>
            </a:r>
            <a:endParaRPr lang="en-US" b="1" dirty="0"/>
          </a:p>
        </p:txBody>
      </p:sp>
      <p:grpSp>
        <p:nvGrpSpPr>
          <p:cNvPr id="40" name="Group 39">
            <a:extLst>
              <a:ext uri="{FF2B5EF4-FFF2-40B4-BE49-F238E27FC236}">
                <a16:creationId xmlns:a16="http://schemas.microsoft.com/office/drawing/2014/main" id="{21922C62-DCDC-43D1-AA39-5D966488F284}"/>
              </a:ext>
            </a:extLst>
          </p:cNvPr>
          <p:cNvGrpSpPr/>
          <p:nvPr/>
        </p:nvGrpSpPr>
        <p:grpSpPr>
          <a:xfrm>
            <a:off x="486848" y="5062864"/>
            <a:ext cx="2691781" cy="1280653"/>
            <a:chOff x="486848" y="4916236"/>
            <a:chExt cx="2691781" cy="1280653"/>
          </a:xfrm>
        </p:grpSpPr>
        <p:grpSp>
          <p:nvGrpSpPr>
            <p:cNvPr id="42" name="Group 41">
              <a:extLst>
                <a:ext uri="{FF2B5EF4-FFF2-40B4-BE49-F238E27FC236}">
                  <a16:creationId xmlns:a16="http://schemas.microsoft.com/office/drawing/2014/main" id="{51ECCA64-B63F-4E89-B4CC-09AC55F4E96B}"/>
                </a:ext>
              </a:extLst>
            </p:cNvPr>
            <p:cNvGrpSpPr/>
            <p:nvPr/>
          </p:nvGrpSpPr>
          <p:grpSpPr>
            <a:xfrm>
              <a:off x="486848" y="4916236"/>
              <a:ext cx="1172376" cy="239560"/>
              <a:chOff x="691916" y="4581678"/>
              <a:chExt cx="1172376" cy="239560"/>
            </a:xfrm>
            <a:solidFill>
              <a:schemeClr val="accent2"/>
            </a:solidFill>
          </p:grpSpPr>
          <p:sp>
            <p:nvSpPr>
              <p:cNvPr id="43" name="Star: 5 Points 42">
                <a:extLst>
                  <a:ext uri="{FF2B5EF4-FFF2-40B4-BE49-F238E27FC236}">
                    <a16:creationId xmlns:a16="http://schemas.microsoft.com/office/drawing/2014/main" id="{82E5BC6E-B238-44B6-ABE6-25963E3219C1}"/>
                  </a:ext>
                </a:extLst>
              </p:cNvPr>
              <p:cNvSpPr/>
              <p:nvPr/>
            </p:nvSpPr>
            <p:spPr>
              <a:xfrm>
                <a:off x="691916"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Star: 5 Points 43">
                <a:extLst>
                  <a:ext uri="{FF2B5EF4-FFF2-40B4-BE49-F238E27FC236}">
                    <a16:creationId xmlns:a16="http://schemas.microsoft.com/office/drawing/2014/main" id="{10635EDD-86E1-4FBE-9F68-212F907A9A67}"/>
                  </a:ext>
                </a:extLst>
              </p:cNvPr>
              <p:cNvSpPr/>
              <p:nvPr/>
            </p:nvSpPr>
            <p:spPr>
              <a:xfrm>
                <a:off x="1002855"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Star: 5 Points 44">
                <a:extLst>
                  <a:ext uri="{FF2B5EF4-FFF2-40B4-BE49-F238E27FC236}">
                    <a16:creationId xmlns:a16="http://schemas.microsoft.com/office/drawing/2014/main" id="{B2A0D4D2-17E0-4637-9E40-FCAAE3BEACC6}"/>
                  </a:ext>
                </a:extLst>
              </p:cNvPr>
              <p:cNvSpPr/>
              <p:nvPr/>
            </p:nvSpPr>
            <p:spPr>
              <a:xfrm>
                <a:off x="1313794"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Star: 5 Points 45">
                <a:extLst>
                  <a:ext uri="{FF2B5EF4-FFF2-40B4-BE49-F238E27FC236}">
                    <a16:creationId xmlns:a16="http://schemas.microsoft.com/office/drawing/2014/main" id="{A9B58FF1-79F9-42FF-B22D-C2BE8F73996B}"/>
                  </a:ext>
                </a:extLst>
              </p:cNvPr>
              <p:cNvSpPr/>
              <p:nvPr/>
            </p:nvSpPr>
            <p:spPr>
              <a:xfrm>
                <a:off x="1624732" y="4581678"/>
                <a:ext cx="239560" cy="239560"/>
              </a:xfrm>
              <a:prstGeom prst="star5">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Rectangle 46">
              <a:extLst>
                <a:ext uri="{FF2B5EF4-FFF2-40B4-BE49-F238E27FC236}">
                  <a16:creationId xmlns:a16="http://schemas.microsoft.com/office/drawing/2014/main" id="{62754A53-8073-48D6-A875-0BC651804FED}"/>
                </a:ext>
              </a:extLst>
            </p:cNvPr>
            <p:cNvSpPr/>
            <p:nvPr/>
          </p:nvSpPr>
          <p:spPr>
            <a:xfrm>
              <a:off x="486848" y="5335115"/>
              <a:ext cx="2691781" cy="861774"/>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grpSp>
      <p:grpSp>
        <p:nvGrpSpPr>
          <p:cNvPr id="49" name="Group 48">
            <a:extLst>
              <a:ext uri="{FF2B5EF4-FFF2-40B4-BE49-F238E27FC236}">
                <a16:creationId xmlns:a16="http://schemas.microsoft.com/office/drawing/2014/main" id="{43EA00F0-1981-4698-8EB3-5DDFA03A26E0}"/>
              </a:ext>
            </a:extLst>
          </p:cNvPr>
          <p:cNvGrpSpPr/>
          <p:nvPr/>
        </p:nvGrpSpPr>
        <p:grpSpPr>
          <a:xfrm>
            <a:off x="8426162" y="5062864"/>
            <a:ext cx="2691781" cy="1280653"/>
            <a:chOff x="486848" y="4916236"/>
            <a:chExt cx="2691781" cy="1280653"/>
          </a:xfrm>
        </p:grpSpPr>
        <p:grpSp>
          <p:nvGrpSpPr>
            <p:cNvPr id="50" name="Group 49">
              <a:extLst>
                <a:ext uri="{FF2B5EF4-FFF2-40B4-BE49-F238E27FC236}">
                  <a16:creationId xmlns:a16="http://schemas.microsoft.com/office/drawing/2014/main" id="{255763C2-BB40-44C2-8D15-AD06D562F1B5}"/>
                </a:ext>
              </a:extLst>
            </p:cNvPr>
            <p:cNvGrpSpPr/>
            <p:nvPr/>
          </p:nvGrpSpPr>
          <p:grpSpPr>
            <a:xfrm>
              <a:off x="486848" y="4916236"/>
              <a:ext cx="1172376" cy="239560"/>
              <a:chOff x="691916" y="4581678"/>
              <a:chExt cx="1172376" cy="239560"/>
            </a:xfrm>
            <a:solidFill>
              <a:schemeClr val="accent2"/>
            </a:solidFill>
          </p:grpSpPr>
          <p:sp>
            <p:nvSpPr>
              <p:cNvPr id="52" name="Star: 5 Points 51">
                <a:extLst>
                  <a:ext uri="{FF2B5EF4-FFF2-40B4-BE49-F238E27FC236}">
                    <a16:creationId xmlns:a16="http://schemas.microsoft.com/office/drawing/2014/main" id="{D68EBDEA-15A2-44EE-AB88-920A79834D11}"/>
                  </a:ext>
                </a:extLst>
              </p:cNvPr>
              <p:cNvSpPr/>
              <p:nvPr/>
            </p:nvSpPr>
            <p:spPr>
              <a:xfrm>
                <a:off x="691916" y="4581678"/>
                <a:ext cx="239560" cy="239560"/>
              </a:xfrm>
              <a:prstGeom prst="star5">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Star: 5 Points 52">
                <a:extLst>
                  <a:ext uri="{FF2B5EF4-FFF2-40B4-BE49-F238E27FC236}">
                    <a16:creationId xmlns:a16="http://schemas.microsoft.com/office/drawing/2014/main" id="{5A3A0607-0CE1-4F20-991D-AC7834DC3388}"/>
                  </a:ext>
                </a:extLst>
              </p:cNvPr>
              <p:cNvSpPr/>
              <p:nvPr/>
            </p:nvSpPr>
            <p:spPr>
              <a:xfrm>
                <a:off x="1002855" y="4581678"/>
                <a:ext cx="239560" cy="239560"/>
              </a:xfrm>
              <a:prstGeom prst="star5">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Star: 5 Points 53">
                <a:extLst>
                  <a:ext uri="{FF2B5EF4-FFF2-40B4-BE49-F238E27FC236}">
                    <a16:creationId xmlns:a16="http://schemas.microsoft.com/office/drawing/2014/main" id="{68784138-6055-4A59-95AF-23F5032B4227}"/>
                  </a:ext>
                </a:extLst>
              </p:cNvPr>
              <p:cNvSpPr/>
              <p:nvPr/>
            </p:nvSpPr>
            <p:spPr>
              <a:xfrm>
                <a:off x="1313794" y="4581678"/>
                <a:ext cx="239560" cy="239560"/>
              </a:xfrm>
              <a:prstGeom prst="star5">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Star: 5 Points 54">
                <a:extLst>
                  <a:ext uri="{FF2B5EF4-FFF2-40B4-BE49-F238E27FC236}">
                    <a16:creationId xmlns:a16="http://schemas.microsoft.com/office/drawing/2014/main" id="{C161E38E-8D4A-4BB2-B317-0F84B958A34F}"/>
                  </a:ext>
                </a:extLst>
              </p:cNvPr>
              <p:cNvSpPr/>
              <p:nvPr/>
            </p:nvSpPr>
            <p:spPr>
              <a:xfrm>
                <a:off x="1624732" y="4581678"/>
                <a:ext cx="239560" cy="239560"/>
              </a:xfrm>
              <a:prstGeom prst="star5">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1" name="Rectangle 50">
              <a:extLst>
                <a:ext uri="{FF2B5EF4-FFF2-40B4-BE49-F238E27FC236}">
                  <a16:creationId xmlns:a16="http://schemas.microsoft.com/office/drawing/2014/main" id="{6D88FDD4-BAB3-4855-9B5C-BD3AB25CD6C1}"/>
                </a:ext>
              </a:extLst>
            </p:cNvPr>
            <p:cNvSpPr/>
            <p:nvPr/>
          </p:nvSpPr>
          <p:spPr>
            <a:xfrm>
              <a:off x="486848" y="5335115"/>
              <a:ext cx="2691781" cy="861774"/>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industry. Lorem Ipsum has been the industry's standard dummy</a:t>
              </a:r>
            </a:p>
          </p:txBody>
        </p:sp>
      </p:grpSp>
      <p:sp>
        <p:nvSpPr>
          <p:cNvPr id="3" name="Picture Placeholder 2">
            <a:extLst>
              <a:ext uri="{FF2B5EF4-FFF2-40B4-BE49-F238E27FC236}">
                <a16:creationId xmlns:a16="http://schemas.microsoft.com/office/drawing/2014/main" id="{7E044681-599F-4EE8-87E4-A13D823ECBB5}"/>
              </a:ext>
            </a:extLst>
          </p:cNvPr>
          <p:cNvSpPr>
            <a:spLocks noGrp="1"/>
          </p:cNvSpPr>
          <p:nvPr>
            <p:ph type="pic" sz="quarter" idx="159"/>
          </p:nvPr>
        </p:nvSpPr>
        <p:spPr/>
      </p:sp>
      <p:sp>
        <p:nvSpPr>
          <p:cNvPr id="5" name="Picture Placeholder 4">
            <a:extLst>
              <a:ext uri="{FF2B5EF4-FFF2-40B4-BE49-F238E27FC236}">
                <a16:creationId xmlns:a16="http://schemas.microsoft.com/office/drawing/2014/main" id="{60E7F826-8964-4050-ACEB-26EE21C97C97}"/>
              </a:ext>
            </a:extLst>
          </p:cNvPr>
          <p:cNvSpPr>
            <a:spLocks noGrp="1"/>
          </p:cNvSpPr>
          <p:nvPr>
            <p:ph type="pic" sz="quarter" idx="160"/>
          </p:nvPr>
        </p:nvSpPr>
        <p:spPr/>
      </p:sp>
      <p:sp>
        <p:nvSpPr>
          <p:cNvPr id="7" name="Picture Placeholder 6">
            <a:extLst>
              <a:ext uri="{FF2B5EF4-FFF2-40B4-BE49-F238E27FC236}">
                <a16:creationId xmlns:a16="http://schemas.microsoft.com/office/drawing/2014/main" id="{EA8D1EAA-D9C9-4651-820A-F8CC465FE46D}"/>
              </a:ext>
            </a:extLst>
          </p:cNvPr>
          <p:cNvSpPr>
            <a:spLocks noGrp="1"/>
          </p:cNvSpPr>
          <p:nvPr>
            <p:ph type="pic" sz="quarter" idx="162"/>
          </p:nvPr>
        </p:nvSpPr>
        <p:spPr/>
      </p:sp>
      <p:sp>
        <p:nvSpPr>
          <p:cNvPr id="9" name="Picture Placeholder 8">
            <a:extLst>
              <a:ext uri="{FF2B5EF4-FFF2-40B4-BE49-F238E27FC236}">
                <a16:creationId xmlns:a16="http://schemas.microsoft.com/office/drawing/2014/main" id="{2B3D88BF-6CC3-4849-B151-593103C324D1}"/>
              </a:ext>
            </a:extLst>
          </p:cNvPr>
          <p:cNvSpPr>
            <a:spLocks noGrp="1"/>
          </p:cNvSpPr>
          <p:nvPr>
            <p:ph type="pic" sz="quarter" idx="161"/>
          </p:nvPr>
        </p:nvSpPr>
        <p:spPr/>
      </p:sp>
    </p:spTree>
    <p:extLst>
      <p:ext uri="{BB962C8B-B14F-4D97-AF65-F5344CB8AC3E}">
        <p14:creationId xmlns:p14="http://schemas.microsoft.com/office/powerpoint/2010/main" val="3870670158"/>
      </p:ext>
    </p:extLst>
  </p:cSld>
  <p:clrMapOvr>
    <a:masterClrMapping/>
  </p:clrMapOvr>
  <mc:AlternateContent xmlns:mc="http://schemas.openxmlformats.org/markup-compatibility/2006" xmlns:p14="http://schemas.microsoft.com/office/powerpoint/2010/main">
    <mc:Choice Requires="p14">
      <p:transition spd="slow" p14:dur="2500">
        <p:checker/>
      </p:transition>
    </mc:Choice>
    <mc:Fallback xmlns="">
      <p:transition spd="slow">
        <p:checker/>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10" name="Rectangle 109">
            <a:extLst>
              <a:ext uri="{FF2B5EF4-FFF2-40B4-BE49-F238E27FC236}">
                <a16:creationId xmlns:a16="http://schemas.microsoft.com/office/drawing/2014/main" id="{920BAA50-8DB3-465B-B3D5-78A6B7A754C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15</a:t>
            </a:fld>
            <a:endParaRPr lang="en-US" dirty="0"/>
          </a:p>
        </p:txBody>
      </p:sp>
      <p:sp>
        <p:nvSpPr>
          <p:cNvPr id="12" name="Title 11">
            <a:extLst>
              <a:ext uri="{FF2B5EF4-FFF2-40B4-BE49-F238E27FC236}">
                <a16:creationId xmlns:a16="http://schemas.microsoft.com/office/drawing/2014/main" id="{7329249B-1E70-4B1C-8DF7-B60B8FCF256E}"/>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18" name="Subtitle 17">
            <a:extLst>
              <a:ext uri="{FF2B5EF4-FFF2-40B4-BE49-F238E27FC236}">
                <a16:creationId xmlns:a16="http://schemas.microsoft.com/office/drawing/2014/main" id="{6C61BE65-BCC9-4348-A780-8FFB3F994B0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32" name="Group 31">
            <a:extLst>
              <a:ext uri="{FF2B5EF4-FFF2-40B4-BE49-F238E27FC236}">
                <a16:creationId xmlns:a16="http://schemas.microsoft.com/office/drawing/2014/main" id="{D9A742FA-3C6C-4737-9FC2-9AAED11D88E8}"/>
              </a:ext>
            </a:extLst>
          </p:cNvPr>
          <p:cNvGrpSpPr/>
          <p:nvPr/>
        </p:nvGrpSpPr>
        <p:grpSpPr>
          <a:xfrm>
            <a:off x="8276876" y="2526726"/>
            <a:ext cx="3169922" cy="849606"/>
            <a:chOff x="4511040" y="4476911"/>
            <a:chExt cx="3169922" cy="849606"/>
          </a:xfrm>
        </p:grpSpPr>
        <p:sp>
          <p:nvSpPr>
            <p:cNvPr id="33" name="TextBox 32">
              <a:extLst>
                <a:ext uri="{FF2B5EF4-FFF2-40B4-BE49-F238E27FC236}">
                  <a16:creationId xmlns:a16="http://schemas.microsoft.com/office/drawing/2014/main" id="{74057C7F-60B0-4224-9445-D9457AA03D2A}"/>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a:solidFill>
                    <a:schemeClr val="accent3"/>
                  </a:solidFill>
                  <a:latin typeface="Roboto" panose="02000000000000000000" pitchFamily="2" charset="0"/>
                  <a:ea typeface="Roboto" panose="02000000000000000000" pitchFamily="2" charset="0"/>
                </a:rPr>
                <a:t>2017</a:t>
              </a:r>
            </a:p>
          </p:txBody>
        </p:sp>
        <p:sp>
          <p:nvSpPr>
            <p:cNvPr id="34" name="Rectangle 33">
              <a:extLst>
                <a:ext uri="{FF2B5EF4-FFF2-40B4-BE49-F238E27FC236}">
                  <a16:creationId xmlns:a16="http://schemas.microsoft.com/office/drawing/2014/main" id="{E93F42D4-79A8-4033-8AC5-38ED2A93DD72}"/>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grpSp>
        <p:nvGrpSpPr>
          <p:cNvPr id="37" name="Group 36">
            <a:extLst>
              <a:ext uri="{FF2B5EF4-FFF2-40B4-BE49-F238E27FC236}">
                <a16:creationId xmlns:a16="http://schemas.microsoft.com/office/drawing/2014/main" id="{F192440F-F5DE-4AF4-BA60-DD8B63813AB0}"/>
              </a:ext>
            </a:extLst>
          </p:cNvPr>
          <p:cNvGrpSpPr/>
          <p:nvPr/>
        </p:nvGrpSpPr>
        <p:grpSpPr>
          <a:xfrm>
            <a:off x="8276876" y="4988296"/>
            <a:ext cx="3169922" cy="849606"/>
            <a:chOff x="4511040" y="4476911"/>
            <a:chExt cx="3169922" cy="849606"/>
          </a:xfrm>
        </p:grpSpPr>
        <p:sp>
          <p:nvSpPr>
            <p:cNvPr id="38" name="TextBox 37">
              <a:extLst>
                <a:ext uri="{FF2B5EF4-FFF2-40B4-BE49-F238E27FC236}">
                  <a16:creationId xmlns:a16="http://schemas.microsoft.com/office/drawing/2014/main" id="{55932FFD-7B30-4900-87CC-3A5A1CB994E1}"/>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a:solidFill>
                    <a:schemeClr val="accent4"/>
                  </a:solidFill>
                  <a:latin typeface="Roboto" panose="02000000000000000000" pitchFamily="2" charset="0"/>
                  <a:ea typeface="Roboto" panose="02000000000000000000" pitchFamily="2" charset="0"/>
                </a:rPr>
                <a:t>2018</a:t>
              </a:r>
            </a:p>
          </p:txBody>
        </p:sp>
        <p:sp>
          <p:nvSpPr>
            <p:cNvPr id="39" name="Rectangle 38">
              <a:extLst>
                <a:ext uri="{FF2B5EF4-FFF2-40B4-BE49-F238E27FC236}">
                  <a16:creationId xmlns:a16="http://schemas.microsoft.com/office/drawing/2014/main" id="{5A4D043D-43F4-4CB7-BEFF-ACA72E034731}"/>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grpSp>
        <p:nvGrpSpPr>
          <p:cNvPr id="43" name="Group 42">
            <a:extLst>
              <a:ext uri="{FF2B5EF4-FFF2-40B4-BE49-F238E27FC236}">
                <a16:creationId xmlns:a16="http://schemas.microsoft.com/office/drawing/2014/main" id="{22B1FB97-3E0D-4FC3-AFD9-9413204DE270}"/>
              </a:ext>
            </a:extLst>
          </p:cNvPr>
          <p:cNvGrpSpPr/>
          <p:nvPr/>
        </p:nvGrpSpPr>
        <p:grpSpPr>
          <a:xfrm>
            <a:off x="754726" y="2584249"/>
            <a:ext cx="3169922" cy="849606"/>
            <a:chOff x="4511040" y="4476911"/>
            <a:chExt cx="3169922" cy="849606"/>
          </a:xfrm>
        </p:grpSpPr>
        <p:sp>
          <p:nvSpPr>
            <p:cNvPr id="44" name="TextBox 43">
              <a:extLst>
                <a:ext uri="{FF2B5EF4-FFF2-40B4-BE49-F238E27FC236}">
                  <a16:creationId xmlns:a16="http://schemas.microsoft.com/office/drawing/2014/main" id="{CD072540-B04C-47BC-8030-C9A97AB71722}"/>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a:solidFill>
                    <a:schemeClr val="accent1"/>
                  </a:solidFill>
                  <a:latin typeface="Roboto" panose="02000000000000000000" pitchFamily="2" charset="0"/>
                  <a:ea typeface="Roboto" panose="02000000000000000000" pitchFamily="2" charset="0"/>
                </a:rPr>
                <a:t>2015</a:t>
              </a:r>
            </a:p>
          </p:txBody>
        </p:sp>
        <p:sp>
          <p:nvSpPr>
            <p:cNvPr id="48" name="Rectangle 47">
              <a:extLst>
                <a:ext uri="{FF2B5EF4-FFF2-40B4-BE49-F238E27FC236}">
                  <a16:creationId xmlns:a16="http://schemas.microsoft.com/office/drawing/2014/main" id="{77DFED8F-13ED-446A-9696-667A2EB6B438}"/>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grpSp>
        <p:nvGrpSpPr>
          <p:cNvPr id="46" name="Group 45">
            <a:extLst>
              <a:ext uri="{FF2B5EF4-FFF2-40B4-BE49-F238E27FC236}">
                <a16:creationId xmlns:a16="http://schemas.microsoft.com/office/drawing/2014/main" id="{7ACD7B2A-B975-4DE3-B0D6-FD20CA0F1454}"/>
              </a:ext>
            </a:extLst>
          </p:cNvPr>
          <p:cNvGrpSpPr/>
          <p:nvPr/>
        </p:nvGrpSpPr>
        <p:grpSpPr>
          <a:xfrm>
            <a:off x="5557320" y="1528855"/>
            <a:ext cx="1172650" cy="5329145"/>
            <a:chOff x="5519020" y="2514599"/>
            <a:chExt cx="1172650" cy="4667251"/>
          </a:xfrm>
        </p:grpSpPr>
        <p:cxnSp>
          <p:nvCxnSpPr>
            <p:cNvPr id="50" name="Straight Connector 49">
              <a:extLst>
                <a:ext uri="{FF2B5EF4-FFF2-40B4-BE49-F238E27FC236}">
                  <a16:creationId xmlns:a16="http://schemas.microsoft.com/office/drawing/2014/main" id="{02AACCF8-331D-4640-A7E0-933E5F173147}"/>
                </a:ext>
              </a:extLst>
            </p:cNvPr>
            <p:cNvCxnSpPr>
              <a:cxnSpLocks/>
            </p:cNvCxnSpPr>
            <p:nvPr/>
          </p:nvCxnSpPr>
          <p:spPr>
            <a:xfrm>
              <a:off x="6105345" y="2514599"/>
              <a:ext cx="1" cy="4667251"/>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51" name="Isosceles Triangle 50">
              <a:extLst>
                <a:ext uri="{FF2B5EF4-FFF2-40B4-BE49-F238E27FC236}">
                  <a16:creationId xmlns:a16="http://schemas.microsoft.com/office/drawing/2014/main" id="{AFFFBC13-5AB6-43A5-A7E1-61356A86137C}"/>
                </a:ext>
              </a:extLst>
            </p:cNvPr>
            <p:cNvSpPr/>
            <p:nvPr/>
          </p:nvSpPr>
          <p:spPr>
            <a:xfrm rot="16200000">
              <a:off x="5491999" y="2541621"/>
              <a:ext cx="391802" cy="337760"/>
            </a:xfrm>
            <a:prstGeom prst="triangle">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Isosceles Triangle 51">
              <a:extLst>
                <a:ext uri="{FF2B5EF4-FFF2-40B4-BE49-F238E27FC236}">
                  <a16:creationId xmlns:a16="http://schemas.microsoft.com/office/drawing/2014/main" id="{22F82A5E-51F8-497B-9BEB-E86A96731D6F}"/>
                </a:ext>
              </a:extLst>
            </p:cNvPr>
            <p:cNvSpPr/>
            <p:nvPr/>
          </p:nvSpPr>
          <p:spPr>
            <a:xfrm rot="5400000">
              <a:off x="6326889" y="2541620"/>
              <a:ext cx="391802" cy="337760"/>
            </a:xfrm>
            <a:prstGeom prst="triangle">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7" name="TextBox 46">
            <a:extLst>
              <a:ext uri="{FF2B5EF4-FFF2-40B4-BE49-F238E27FC236}">
                <a16:creationId xmlns:a16="http://schemas.microsoft.com/office/drawing/2014/main" id="{90550662-41B6-4BDE-AB35-442AC9A19B04}"/>
              </a:ext>
            </a:extLst>
          </p:cNvPr>
          <p:cNvSpPr txBox="1"/>
          <p:nvPr/>
        </p:nvSpPr>
        <p:spPr>
          <a:xfrm>
            <a:off x="6815964" y="1549457"/>
            <a:ext cx="613557" cy="323165"/>
          </a:xfrm>
          <a:prstGeom prst="rect">
            <a:avLst/>
          </a:prstGeom>
          <a:noFill/>
        </p:spPr>
        <p:txBody>
          <a:bodyPr wrap="square" rtlCol="0">
            <a:spAutoFit/>
          </a:bodyPr>
          <a:lstStyle/>
          <a:p>
            <a:r>
              <a:rPr lang="en-US" sz="1500" dirty="0">
                <a:solidFill>
                  <a:schemeClr val="tx1">
                    <a:lumMod val="75000"/>
                    <a:lumOff val="25000"/>
                  </a:schemeClr>
                </a:solidFill>
                <a:latin typeface="Roboto Slab" pitchFamily="2" charset="0"/>
                <a:ea typeface="Roboto Slab" pitchFamily="2" charset="0"/>
              </a:rPr>
              <a:t>2011</a:t>
            </a:r>
          </a:p>
        </p:txBody>
      </p:sp>
      <p:sp>
        <p:nvSpPr>
          <p:cNvPr id="49" name="TextBox 48">
            <a:extLst>
              <a:ext uri="{FF2B5EF4-FFF2-40B4-BE49-F238E27FC236}">
                <a16:creationId xmlns:a16="http://schemas.microsoft.com/office/drawing/2014/main" id="{569DDF92-21D0-4DE7-A46A-BE83FBA16BCA}"/>
              </a:ext>
            </a:extLst>
          </p:cNvPr>
          <p:cNvSpPr txBox="1"/>
          <p:nvPr/>
        </p:nvSpPr>
        <p:spPr>
          <a:xfrm>
            <a:off x="4857769" y="1549457"/>
            <a:ext cx="613557" cy="323165"/>
          </a:xfrm>
          <a:prstGeom prst="rect">
            <a:avLst/>
          </a:prstGeom>
          <a:noFill/>
        </p:spPr>
        <p:txBody>
          <a:bodyPr wrap="square" rtlCol="0">
            <a:spAutoFit/>
          </a:bodyPr>
          <a:lstStyle/>
          <a:p>
            <a:pPr algn="r"/>
            <a:r>
              <a:rPr lang="en-US" sz="1500" dirty="0">
                <a:solidFill>
                  <a:schemeClr val="tx1">
                    <a:lumMod val="75000"/>
                    <a:lumOff val="25000"/>
                  </a:schemeClr>
                </a:solidFill>
                <a:latin typeface="Roboto Slab" pitchFamily="2" charset="0"/>
                <a:ea typeface="Roboto Slab" pitchFamily="2" charset="0"/>
              </a:rPr>
              <a:t>2008</a:t>
            </a:r>
          </a:p>
        </p:txBody>
      </p:sp>
      <p:sp>
        <p:nvSpPr>
          <p:cNvPr id="54" name="Oval 53">
            <a:extLst>
              <a:ext uri="{FF2B5EF4-FFF2-40B4-BE49-F238E27FC236}">
                <a16:creationId xmlns:a16="http://schemas.microsoft.com/office/drawing/2014/main" id="{7F1DFF2A-CBBA-4A16-A36B-BF138A2CD8E2}"/>
              </a:ext>
            </a:extLst>
          </p:cNvPr>
          <p:cNvSpPr/>
          <p:nvPr/>
        </p:nvSpPr>
        <p:spPr>
          <a:xfrm>
            <a:off x="5746710" y="5008624"/>
            <a:ext cx="808949" cy="80895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Oval 61">
            <a:extLst>
              <a:ext uri="{FF2B5EF4-FFF2-40B4-BE49-F238E27FC236}">
                <a16:creationId xmlns:a16="http://schemas.microsoft.com/office/drawing/2014/main" id="{831483D5-1F40-4454-91F2-2D6D91E8C3DF}"/>
              </a:ext>
            </a:extLst>
          </p:cNvPr>
          <p:cNvSpPr/>
          <p:nvPr/>
        </p:nvSpPr>
        <p:spPr>
          <a:xfrm>
            <a:off x="5746710" y="2775636"/>
            <a:ext cx="808949" cy="80895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D56AE940-3F07-469C-B86C-1B801C679AC5}"/>
              </a:ext>
            </a:extLst>
          </p:cNvPr>
          <p:cNvGrpSpPr/>
          <p:nvPr/>
        </p:nvGrpSpPr>
        <p:grpSpPr>
          <a:xfrm>
            <a:off x="754726" y="4895389"/>
            <a:ext cx="3169922" cy="849606"/>
            <a:chOff x="4511040" y="4476911"/>
            <a:chExt cx="3169922" cy="849606"/>
          </a:xfrm>
        </p:grpSpPr>
        <p:sp>
          <p:nvSpPr>
            <p:cNvPr id="64" name="TextBox 63">
              <a:extLst>
                <a:ext uri="{FF2B5EF4-FFF2-40B4-BE49-F238E27FC236}">
                  <a16:creationId xmlns:a16="http://schemas.microsoft.com/office/drawing/2014/main" id="{C24FD75D-1456-4AC1-AB3E-4E100A8D39C9}"/>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a:solidFill>
                    <a:schemeClr val="accent2"/>
                  </a:solidFill>
                  <a:latin typeface="Roboto" panose="02000000000000000000" pitchFamily="2" charset="0"/>
                  <a:ea typeface="Roboto" panose="02000000000000000000" pitchFamily="2" charset="0"/>
                </a:rPr>
                <a:t>2016</a:t>
              </a:r>
            </a:p>
          </p:txBody>
        </p:sp>
        <p:sp>
          <p:nvSpPr>
            <p:cNvPr id="65" name="Rectangle 64">
              <a:extLst>
                <a:ext uri="{FF2B5EF4-FFF2-40B4-BE49-F238E27FC236}">
                  <a16:creationId xmlns:a16="http://schemas.microsoft.com/office/drawing/2014/main" id="{762B3806-A511-45C4-BF27-7B04E6F352EE}"/>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sp>
        <p:nvSpPr>
          <p:cNvPr id="73" name="AutoShape 9">
            <a:extLst>
              <a:ext uri="{FF2B5EF4-FFF2-40B4-BE49-F238E27FC236}">
                <a16:creationId xmlns:a16="http://schemas.microsoft.com/office/drawing/2014/main" id="{ABD3C4DF-B742-412D-AB5B-C310FCD3EF67}"/>
              </a:ext>
            </a:extLst>
          </p:cNvPr>
          <p:cNvSpPr>
            <a:spLocks/>
          </p:cNvSpPr>
          <p:nvPr/>
        </p:nvSpPr>
        <p:spPr bwMode="auto">
          <a:xfrm>
            <a:off x="5915730" y="2934755"/>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3"/>
          </a:solidFill>
          <a:ln>
            <a:noFill/>
          </a:ln>
        </p:spPr>
        <p:txBody>
          <a:bodyPr lIns="0" tIns="0" rIns="0" bIns="0"/>
          <a:lstStyle/>
          <a:p>
            <a:endParaRPr lang="en-US"/>
          </a:p>
        </p:txBody>
      </p:sp>
      <p:sp>
        <p:nvSpPr>
          <p:cNvPr id="74" name="Freeform 11">
            <a:extLst>
              <a:ext uri="{FF2B5EF4-FFF2-40B4-BE49-F238E27FC236}">
                <a16:creationId xmlns:a16="http://schemas.microsoft.com/office/drawing/2014/main" id="{F9DC07F8-F994-45BC-96FD-11E2DB336142}"/>
              </a:ext>
            </a:extLst>
          </p:cNvPr>
          <p:cNvSpPr>
            <a:spLocks/>
          </p:cNvSpPr>
          <p:nvPr/>
        </p:nvSpPr>
        <p:spPr bwMode="auto">
          <a:xfrm>
            <a:off x="5935174" y="5235663"/>
            <a:ext cx="432020" cy="354873"/>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4"/>
          </a:solidFill>
          <a:ln>
            <a:noFill/>
          </a:ln>
        </p:spPr>
        <p:txBody>
          <a:bodyPr wrap="square" lIns="0" tIns="0" rIns="0" bIns="0">
            <a:noAutofit/>
          </a:bodyPr>
          <a:lstStyle/>
          <a:p>
            <a:endParaRPr lang="en-US"/>
          </a:p>
        </p:txBody>
      </p:sp>
      <p:sp>
        <p:nvSpPr>
          <p:cNvPr id="3" name="Picture Placeholder 2">
            <a:extLst>
              <a:ext uri="{FF2B5EF4-FFF2-40B4-BE49-F238E27FC236}">
                <a16:creationId xmlns:a16="http://schemas.microsoft.com/office/drawing/2014/main" id="{812C4D83-D118-40EF-9B96-B558B62C4062}"/>
              </a:ext>
            </a:extLst>
          </p:cNvPr>
          <p:cNvSpPr>
            <a:spLocks noGrp="1"/>
          </p:cNvSpPr>
          <p:nvPr>
            <p:ph type="pic" sz="quarter" idx="160"/>
          </p:nvPr>
        </p:nvSpPr>
        <p:spPr/>
      </p:sp>
      <p:sp>
        <p:nvSpPr>
          <p:cNvPr id="5" name="Picture Placeholder 4">
            <a:extLst>
              <a:ext uri="{FF2B5EF4-FFF2-40B4-BE49-F238E27FC236}">
                <a16:creationId xmlns:a16="http://schemas.microsoft.com/office/drawing/2014/main" id="{D6864C2F-4857-4F95-A1FE-76494F1B64A1}"/>
              </a:ext>
            </a:extLst>
          </p:cNvPr>
          <p:cNvSpPr>
            <a:spLocks noGrp="1"/>
          </p:cNvSpPr>
          <p:nvPr>
            <p:ph type="pic" sz="quarter" idx="162"/>
          </p:nvPr>
        </p:nvSpPr>
        <p:spPr/>
      </p:sp>
      <p:sp>
        <p:nvSpPr>
          <p:cNvPr id="7" name="Picture Placeholder 6">
            <a:extLst>
              <a:ext uri="{FF2B5EF4-FFF2-40B4-BE49-F238E27FC236}">
                <a16:creationId xmlns:a16="http://schemas.microsoft.com/office/drawing/2014/main" id="{5E6AF7C2-FB11-4B7B-A410-2C63A67BFE80}"/>
              </a:ext>
            </a:extLst>
          </p:cNvPr>
          <p:cNvSpPr>
            <a:spLocks noGrp="1"/>
          </p:cNvSpPr>
          <p:nvPr>
            <p:ph type="pic" sz="quarter" idx="161"/>
          </p:nvPr>
        </p:nvSpPr>
        <p:spPr/>
      </p:sp>
      <p:sp>
        <p:nvSpPr>
          <p:cNvPr id="9" name="Picture Placeholder 8">
            <a:extLst>
              <a:ext uri="{FF2B5EF4-FFF2-40B4-BE49-F238E27FC236}">
                <a16:creationId xmlns:a16="http://schemas.microsoft.com/office/drawing/2014/main" id="{4512D1CE-C3C3-4CAD-8FF3-B6BFBC752B83}"/>
              </a:ext>
            </a:extLst>
          </p:cNvPr>
          <p:cNvSpPr>
            <a:spLocks noGrp="1"/>
          </p:cNvSpPr>
          <p:nvPr>
            <p:ph type="pic" sz="quarter" idx="159"/>
          </p:nvPr>
        </p:nvSpPr>
        <p:spPr/>
      </p:sp>
    </p:spTree>
    <p:extLst>
      <p:ext uri="{BB962C8B-B14F-4D97-AF65-F5344CB8AC3E}">
        <p14:creationId xmlns:p14="http://schemas.microsoft.com/office/powerpoint/2010/main" val="1615551061"/>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16</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cxnSp>
        <p:nvCxnSpPr>
          <p:cNvPr id="10" name="Straight Connector 9">
            <a:extLst>
              <a:ext uri="{FF2B5EF4-FFF2-40B4-BE49-F238E27FC236}">
                <a16:creationId xmlns:a16="http://schemas.microsoft.com/office/drawing/2014/main" id="{2E4B6B5F-9CB4-40AD-B20D-D1A3F70EA052}"/>
              </a:ext>
            </a:extLst>
          </p:cNvPr>
          <p:cNvCxnSpPr>
            <a:cxnSpLocks/>
          </p:cNvCxnSpPr>
          <p:nvPr/>
        </p:nvCxnSpPr>
        <p:spPr>
          <a:xfrm>
            <a:off x="0" y="3556002"/>
            <a:ext cx="12192000" cy="0"/>
          </a:xfrm>
          <a:prstGeom prst="line">
            <a:avLst/>
          </a:prstGeom>
          <a:ln w="38100">
            <a:solidFill>
              <a:schemeClr val="accent4"/>
            </a:solidFill>
          </a:ln>
        </p:spPr>
        <p:style>
          <a:lnRef idx="1">
            <a:schemeClr val="accent1"/>
          </a:lnRef>
          <a:fillRef idx="0">
            <a:schemeClr val="accent1"/>
          </a:fillRef>
          <a:effectRef idx="0">
            <a:schemeClr val="accent1"/>
          </a:effectRef>
          <a:fontRef idx="minor">
            <a:schemeClr val="tx1"/>
          </a:fontRef>
        </p:style>
      </p:cxnSp>
      <p:sp>
        <p:nvSpPr>
          <p:cNvPr id="13" name="Oval 12">
            <a:extLst>
              <a:ext uri="{FF2B5EF4-FFF2-40B4-BE49-F238E27FC236}">
                <a16:creationId xmlns:a16="http://schemas.microsoft.com/office/drawing/2014/main" id="{63BEF5F7-A080-40B5-BDB5-59739A8D455C}"/>
              </a:ext>
            </a:extLst>
          </p:cNvPr>
          <p:cNvSpPr/>
          <p:nvPr/>
        </p:nvSpPr>
        <p:spPr>
          <a:xfrm>
            <a:off x="1396753" y="2823172"/>
            <a:ext cx="1465660" cy="1465660"/>
          </a:xfrm>
          <a:prstGeom prst="ellipse">
            <a:avLst/>
          </a:prstGeom>
          <a:noFill/>
          <a:ln w="381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a:extLst>
              <a:ext uri="{FF2B5EF4-FFF2-40B4-BE49-F238E27FC236}">
                <a16:creationId xmlns:a16="http://schemas.microsoft.com/office/drawing/2014/main" id="{DC7822B7-CA6C-453B-B0A8-2956C5952D23}"/>
              </a:ext>
            </a:extLst>
          </p:cNvPr>
          <p:cNvSpPr/>
          <p:nvPr/>
        </p:nvSpPr>
        <p:spPr>
          <a:xfrm>
            <a:off x="1519983" y="2946402"/>
            <a:ext cx="1219200" cy="12192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0" name="Group 39">
            <a:extLst>
              <a:ext uri="{FF2B5EF4-FFF2-40B4-BE49-F238E27FC236}">
                <a16:creationId xmlns:a16="http://schemas.microsoft.com/office/drawing/2014/main" id="{02ABEA41-7D72-40DE-9B69-70E6BEE2BC89}"/>
              </a:ext>
            </a:extLst>
          </p:cNvPr>
          <p:cNvGrpSpPr/>
          <p:nvPr/>
        </p:nvGrpSpPr>
        <p:grpSpPr>
          <a:xfrm>
            <a:off x="506939" y="4864242"/>
            <a:ext cx="3169922" cy="849606"/>
            <a:chOff x="4511040" y="4476911"/>
            <a:chExt cx="3169922" cy="849606"/>
          </a:xfrm>
        </p:grpSpPr>
        <p:sp>
          <p:nvSpPr>
            <p:cNvPr id="41" name="TextBox 40">
              <a:extLst>
                <a:ext uri="{FF2B5EF4-FFF2-40B4-BE49-F238E27FC236}">
                  <a16:creationId xmlns:a16="http://schemas.microsoft.com/office/drawing/2014/main" id="{0DB15431-A3C0-4B12-AA9B-E0B38859CA6B}"/>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a:solidFill>
                    <a:schemeClr val="accent1"/>
                  </a:solidFill>
                  <a:latin typeface="Roboto" panose="02000000000000000000" pitchFamily="2" charset="0"/>
                  <a:ea typeface="Roboto" panose="02000000000000000000" pitchFamily="2" charset="0"/>
                </a:rPr>
                <a:t>2015</a:t>
              </a:r>
            </a:p>
          </p:txBody>
        </p:sp>
        <p:sp>
          <p:nvSpPr>
            <p:cNvPr id="42" name="Rectangle 41">
              <a:extLst>
                <a:ext uri="{FF2B5EF4-FFF2-40B4-BE49-F238E27FC236}">
                  <a16:creationId xmlns:a16="http://schemas.microsoft.com/office/drawing/2014/main" id="{AF927319-777F-4005-A5DA-8747551678F0}"/>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sp>
        <p:nvSpPr>
          <p:cNvPr id="50" name="Oval 49">
            <a:extLst>
              <a:ext uri="{FF2B5EF4-FFF2-40B4-BE49-F238E27FC236}">
                <a16:creationId xmlns:a16="http://schemas.microsoft.com/office/drawing/2014/main" id="{A4FBD414-6D66-4E29-9ECA-9B51DB842D5E}"/>
              </a:ext>
            </a:extLst>
          </p:cNvPr>
          <p:cNvSpPr/>
          <p:nvPr/>
        </p:nvSpPr>
        <p:spPr>
          <a:xfrm>
            <a:off x="5297151" y="2823172"/>
            <a:ext cx="1465660" cy="1465660"/>
          </a:xfrm>
          <a:prstGeom prst="ellipse">
            <a:avLst/>
          </a:prstGeom>
          <a:noFill/>
          <a:ln w="381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Oval 50">
            <a:extLst>
              <a:ext uri="{FF2B5EF4-FFF2-40B4-BE49-F238E27FC236}">
                <a16:creationId xmlns:a16="http://schemas.microsoft.com/office/drawing/2014/main" id="{7C9E9DDD-49AD-4E93-B200-82095570B049}"/>
              </a:ext>
            </a:extLst>
          </p:cNvPr>
          <p:cNvSpPr/>
          <p:nvPr/>
        </p:nvSpPr>
        <p:spPr>
          <a:xfrm>
            <a:off x="5420381" y="2946402"/>
            <a:ext cx="1219200" cy="12192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Oval 52">
            <a:extLst>
              <a:ext uri="{FF2B5EF4-FFF2-40B4-BE49-F238E27FC236}">
                <a16:creationId xmlns:a16="http://schemas.microsoft.com/office/drawing/2014/main" id="{25E4CF06-3785-41D5-8997-36889D2AE9C0}"/>
              </a:ext>
            </a:extLst>
          </p:cNvPr>
          <p:cNvSpPr/>
          <p:nvPr/>
        </p:nvSpPr>
        <p:spPr>
          <a:xfrm>
            <a:off x="9197548" y="2823172"/>
            <a:ext cx="1465660" cy="1465660"/>
          </a:xfrm>
          <a:prstGeom prst="ellipse">
            <a:avLst/>
          </a:prstGeom>
          <a:noFill/>
          <a:ln w="381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Oval 53">
            <a:extLst>
              <a:ext uri="{FF2B5EF4-FFF2-40B4-BE49-F238E27FC236}">
                <a16:creationId xmlns:a16="http://schemas.microsoft.com/office/drawing/2014/main" id="{0A43FB00-A641-4B80-88E4-74014406834D}"/>
              </a:ext>
            </a:extLst>
          </p:cNvPr>
          <p:cNvSpPr/>
          <p:nvPr/>
        </p:nvSpPr>
        <p:spPr>
          <a:xfrm>
            <a:off x="9320778" y="2946402"/>
            <a:ext cx="1219200" cy="12192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5" name="Group 54">
            <a:extLst>
              <a:ext uri="{FF2B5EF4-FFF2-40B4-BE49-F238E27FC236}">
                <a16:creationId xmlns:a16="http://schemas.microsoft.com/office/drawing/2014/main" id="{8479834D-B732-44B0-B1BD-929D3A2463D4}"/>
              </a:ext>
            </a:extLst>
          </p:cNvPr>
          <p:cNvGrpSpPr/>
          <p:nvPr/>
        </p:nvGrpSpPr>
        <p:grpSpPr>
          <a:xfrm>
            <a:off x="4407337" y="4864242"/>
            <a:ext cx="3169922" cy="849606"/>
            <a:chOff x="4511040" y="4476911"/>
            <a:chExt cx="3169922" cy="849606"/>
          </a:xfrm>
        </p:grpSpPr>
        <p:sp>
          <p:nvSpPr>
            <p:cNvPr id="57" name="TextBox 56">
              <a:extLst>
                <a:ext uri="{FF2B5EF4-FFF2-40B4-BE49-F238E27FC236}">
                  <a16:creationId xmlns:a16="http://schemas.microsoft.com/office/drawing/2014/main" id="{EB18BE2C-4962-465C-9EAD-B2BF396A534A}"/>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a:solidFill>
                    <a:schemeClr val="accent1"/>
                  </a:solidFill>
                  <a:latin typeface="Roboto" panose="02000000000000000000" pitchFamily="2" charset="0"/>
                  <a:ea typeface="Roboto" panose="02000000000000000000" pitchFamily="2" charset="0"/>
                </a:rPr>
                <a:t>2015</a:t>
              </a:r>
            </a:p>
          </p:txBody>
        </p:sp>
        <p:sp>
          <p:nvSpPr>
            <p:cNvPr id="59" name="Rectangle 58">
              <a:extLst>
                <a:ext uri="{FF2B5EF4-FFF2-40B4-BE49-F238E27FC236}">
                  <a16:creationId xmlns:a16="http://schemas.microsoft.com/office/drawing/2014/main" id="{9BCF12D2-217B-4016-BA1E-0A84EA5D7BEB}"/>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grpSp>
        <p:nvGrpSpPr>
          <p:cNvPr id="61" name="Group 60">
            <a:extLst>
              <a:ext uri="{FF2B5EF4-FFF2-40B4-BE49-F238E27FC236}">
                <a16:creationId xmlns:a16="http://schemas.microsoft.com/office/drawing/2014/main" id="{6B88B7B4-BC55-48C9-B169-66E99593E225}"/>
              </a:ext>
            </a:extLst>
          </p:cNvPr>
          <p:cNvGrpSpPr/>
          <p:nvPr/>
        </p:nvGrpSpPr>
        <p:grpSpPr>
          <a:xfrm>
            <a:off x="8307734" y="4864242"/>
            <a:ext cx="3169922" cy="849606"/>
            <a:chOff x="4511040" y="4476911"/>
            <a:chExt cx="3169922" cy="849606"/>
          </a:xfrm>
        </p:grpSpPr>
        <p:sp>
          <p:nvSpPr>
            <p:cNvPr id="62" name="TextBox 61">
              <a:extLst>
                <a:ext uri="{FF2B5EF4-FFF2-40B4-BE49-F238E27FC236}">
                  <a16:creationId xmlns:a16="http://schemas.microsoft.com/office/drawing/2014/main" id="{F1F758FF-0258-45F8-B606-64C3B9A84C55}"/>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a:solidFill>
                    <a:schemeClr val="accent1"/>
                  </a:solidFill>
                  <a:latin typeface="Roboto" panose="02000000000000000000" pitchFamily="2" charset="0"/>
                  <a:ea typeface="Roboto" panose="02000000000000000000" pitchFamily="2" charset="0"/>
                </a:rPr>
                <a:t>2015</a:t>
              </a:r>
            </a:p>
          </p:txBody>
        </p:sp>
        <p:sp>
          <p:nvSpPr>
            <p:cNvPr id="64" name="Rectangle 63">
              <a:extLst>
                <a:ext uri="{FF2B5EF4-FFF2-40B4-BE49-F238E27FC236}">
                  <a16:creationId xmlns:a16="http://schemas.microsoft.com/office/drawing/2014/main" id="{97B03970-AF6B-4E78-99BC-7935B4DB148B}"/>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sp>
        <p:nvSpPr>
          <p:cNvPr id="65" name="AutoShape 62">
            <a:extLst>
              <a:ext uri="{FF2B5EF4-FFF2-40B4-BE49-F238E27FC236}">
                <a16:creationId xmlns:a16="http://schemas.microsoft.com/office/drawing/2014/main" id="{998E961A-9C25-4E9E-9C23-E47160C984D7}"/>
              </a:ext>
            </a:extLst>
          </p:cNvPr>
          <p:cNvSpPr>
            <a:spLocks/>
          </p:cNvSpPr>
          <p:nvPr/>
        </p:nvSpPr>
        <p:spPr bwMode="auto">
          <a:xfrm>
            <a:off x="1933116" y="3359535"/>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4">
              <a:lumMod val="20000"/>
              <a:lumOff val="80000"/>
              <a:alpha val="89804"/>
            </a:schemeClr>
          </a:solidFill>
          <a:ln>
            <a:noFill/>
          </a:ln>
        </p:spPr>
        <p:txBody>
          <a:bodyPr lIns="0" tIns="0" rIns="0" bIns="0"/>
          <a:lstStyle/>
          <a:p>
            <a:endParaRPr lang="en-US" dirty="0"/>
          </a:p>
        </p:txBody>
      </p:sp>
      <p:sp>
        <p:nvSpPr>
          <p:cNvPr id="67" name="AutoShape 9">
            <a:extLst>
              <a:ext uri="{FF2B5EF4-FFF2-40B4-BE49-F238E27FC236}">
                <a16:creationId xmlns:a16="http://schemas.microsoft.com/office/drawing/2014/main" id="{49581F46-DA04-415A-9549-830E3D4930BE}"/>
              </a:ext>
            </a:extLst>
          </p:cNvPr>
          <p:cNvSpPr>
            <a:spLocks/>
          </p:cNvSpPr>
          <p:nvPr/>
        </p:nvSpPr>
        <p:spPr bwMode="auto">
          <a:xfrm>
            <a:off x="5794527" y="3310646"/>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68" name="Freeform 11">
            <a:extLst>
              <a:ext uri="{FF2B5EF4-FFF2-40B4-BE49-F238E27FC236}">
                <a16:creationId xmlns:a16="http://schemas.microsoft.com/office/drawing/2014/main" id="{F0A02DAE-09CB-425D-8D75-F55CEAAE02D4}"/>
              </a:ext>
            </a:extLst>
          </p:cNvPr>
          <p:cNvSpPr>
            <a:spLocks/>
          </p:cNvSpPr>
          <p:nvPr/>
        </p:nvSpPr>
        <p:spPr bwMode="auto">
          <a:xfrm>
            <a:off x="9714368" y="3378566"/>
            <a:ext cx="432020" cy="354873"/>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spTree>
    <p:extLst>
      <p:ext uri="{BB962C8B-B14F-4D97-AF65-F5344CB8AC3E}">
        <p14:creationId xmlns:p14="http://schemas.microsoft.com/office/powerpoint/2010/main" val="2001923949"/>
      </p:ext>
    </p:extLst>
  </p:cSld>
  <p:clrMapOvr>
    <a:masterClrMapping/>
  </p:clrMapOvr>
  <p:transition spd="slow">
    <p:wheel spokes="1"/>
  </p:transition>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17</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cxnSp>
        <p:nvCxnSpPr>
          <p:cNvPr id="34" name="Straight Connector 33">
            <a:extLst>
              <a:ext uri="{FF2B5EF4-FFF2-40B4-BE49-F238E27FC236}">
                <a16:creationId xmlns:a16="http://schemas.microsoft.com/office/drawing/2014/main" id="{60479E46-95CE-4B78-BBE2-6D1B869BD489}"/>
              </a:ext>
            </a:extLst>
          </p:cNvPr>
          <p:cNvCxnSpPr>
            <a:cxnSpLocks/>
          </p:cNvCxnSpPr>
          <p:nvPr/>
        </p:nvCxnSpPr>
        <p:spPr>
          <a:xfrm>
            <a:off x="0" y="3556002"/>
            <a:ext cx="12192000" cy="0"/>
          </a:xfrm>
          <a:prstGeom prst="line">
            <a:avLst/>
          </a:prstGeom>
          <a:ln w="38100">
            <a:solidFill>
              <a:schemeClr val="accent3"/>
            </a:solidFill>
          </a:ln>
        </p:spPr>
        <p:style>
          <a:lnRef idx="1">
            <a:schemeClr val="accent1"/>
          </a:lnRef>
          <a:fillRef idx="0">
            <a:schemeClr val="accent1"/>
          </a:fillRef>
          <a:effectRef idx="0">
            <a:schemeClr val="accent1"/>
          </a:effectRef>
          <a:fontRef idx="minor">
            <a:schemeClr val="tx1"/>
          </a:fontRef>
        </p:style>
      </p:cxnSp>
      <p:sp>
        <p:nvSpPr>
          <p:cNvPr id="42" name="Oval 41">
            <a:extLst>
              <a:ext uri="{FF2B5EF4-FFF2-40B4-BE49-F238E27FC236}">
                <a16:creationId xmlns:a16="http://schemas.microsoft.com/office/drawing/2014/main" id="{1062A763-D0F5-46FA-80C2-53ED12A8ACB4}"/>
              </a:ext>
            </a:extLst>
          </p:cNvPr>
          <p:cNvSpPr/>
          <p:nvPr/>
        </p:nvSpPr>
        <p:spPr>
          <a:xfrm>
            <a:off x="1396753" y="2823172"/>
            <a:ext cx="1465660" cy="1465660"/>
          </a:xfrm>
          <a:prstGeom prst="ellipse">
            <a:avLst/>
          </a:prstGeom>
          <a:noFill/>
          <a:ln w="381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Oval 42">
            <a:extLst>
              <a:ext uri="{FF2B5EF4-FFF2-40B4-BE49-F238E27FC236}">
                <a16:creationId xmlns:a16="http://schemas.microsoft.com/office/drawing/2014/main" id="{F17EA1E3-02BF-4719-9CCC-0876E014A251}"/>
              </a:ext>
            </a:extLst>
          </p:cNvPr>
          <p:cNvSpPr/>
          <p:nvPr/>
        </p:nvSpPr>
        <p:spPr>
          <a:xfrm>
            <a:off x="1519983" y="2946402"/>
            <a:ext cx="1219200" cy="121920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4" name="Group 43">
            <a:extLst>
              <a:ext uri="{FF2B5EF4-FFF2-40B4-BE49-F238E27FC236}">
                <a16:creationId xmlns:a16="http://schemas.microsoft.com/office/drawing/2014/main" id="{FBB5C24F-4BAF-4F0F-B3A8-73E02375CA50}"/>
              </a:ext>
            </a:extLst>
          </p:cNvPr>
          <p:cNvGrpSpPr/>
          <p:nvPr/>
        </p:nvGrpSpPr>
        <p:grpSpPr>
          <a:xfrm>
            <a:off x="506939" y="4864242"/>
            <a:ext cx="3169922" cy="849606"/>
            <a:chOff x="4511040" y="4476911"/>
            <a:chExt cx="3169922" cy="849606"/>
          </a:xfrm>
        </p:grpSpPr>
        <p:sp>
          <p:nvSpPr>
            <p:cNvPr id="45" name="TextBox 44">
              <a:extLst>
                <a:ext uri="{FF2B5EF4-FFF2-40B4-BE49-F238E27FC236}">
                  <a16:creationId xmlns:a16="http://schemas.microsoft.com/office/drawing/2014/main" id="{26164B96-9D37-48EC-9FE9-A9C3EA7AAFC6}"/>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a:solidFill>
                    <a:schemeClr val="accent1"/>
                  </a:solidFill>
                  <a:latin typeface="Roboto" panose="02000000000000000000" pitchFamily="2" charset="0"/>
                  <a:ea typeface="Roboto" panose="02000000000000000000" pitchFamily="2" charset="0"/>
                </a:rPr>
                <a:t>2015</a:t>
              </a:r>
            </a:p>
          </p:txBody>
        </p:sp>
        <p:sp>
          <p:nvSpPr>
            <p:cNvPr id="46" name="Rectangle 45">
              <a:extLst>
                <a:ext uri="{FF2B5EF4-FFF2-40B4-BE49-F238E27FC236}">
                  <a16:creationId xmlns:a16="http://schemas.microsoft.com/office/drawing/2014/main" id="{5060A875-35E8-408E-B002-E976FF11BF55}"/>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sp>
        <p:nvSpPr>
          <p:cNvPr id="68" name="AutoShape 62">
            <a:extLst>
              <a:ext uri="{FF2B5EF4-FFF2-40B4-BE49-F238E27FC236}">
                <a16:creationId xmlns:a16="http://schemas.microsoft.com/office/drawing/2014/main" id="{39DD9EC3-F3CB-4BE9-B3A3-407297014230}"/>
              </a:ext>
            </a:extLst>
          </p:cNvPr>
          <p:cNvSpPr>
            <a:spLocks/>
          </p:cNvSpPr>
          <p:nvPr/>
        </p:nvSpPr>
        <p:spPr bwMode="auto">
          <a:xfrm>
            <a:off x="1933116" y="3359535"/>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4">
              <a:lumMod val="20000"/>
              <a:lumOff val="80000"/>
              <a:alpha val="89804"/>
            </a:schemeClr>
          </a:solidFill>
          <a:ln>
            <a:noFill/>
          </a:ln>
        </p:spPr>
        <p:txBody>
          <a:bodyPr lIns="0" tIns="0" rIns="0" bIns="0"/>
          <a:lstStyle/>
          <a:p>
            <a:endParaRPr lang="en-US" dirty="0"/>
          </a:p>
        </p:txBody>
      </p:sp>
      <p:grpSp>
        <p:nvGrpSpPr>
          <p:cNvPr id="13" name="Group 12">
            <a:extLst>
              <a:ext uri="{FF2B5EF4-FFF2-40B4-BE49-F238E27FC236}">
                <a16:creationId xmlns:a16="http://schemas.microsoft.com/office/drawing/2014/main" id="{70BBAACF-2F3B-402E-B517-0048F0C943D4}"/>
              </a:ext>
            </a:extLst>
          </p:cNvPr>
          <p:cNvGrpSpPr/>
          <p:nvPr/>
        </p:nvGrpSpPr>
        <p:grpSpPr>
          <a:xfrm>
            <a:off x="8183878" y="2823172"/>
            <a:ext cx="3169922" cy="2890676"/>
            <a:chOff x="4407337" y="2823172"/>
            <a:chExt cx="3169922" cy="2890676"/>
          </a:xfrm>
        </p:grpSpPr>
        <p:sp>
          <p:nvSpPr>
            <p:cNvPr id="49" name="Oval 48">
              <a:extLst>
                <a:ext uri="{FF2B5EF4-FFF2-40B4-BE49-F238E27FC236}">
                  <a16:creationId xmlns:a16="http://schemas.microsoft.com/office/drawing/2014/main" id="{5873DA0B-3A5E-45B0-9EDA-DE7B39D63F23}"/>
                </a:ext>
              </a:extLst>
            </p:cNvPr>
            <p:cNvSpPr/>
            <p:nvPr/>
          </p:nvSpPr>
          <p:spPr>
            <a:xfrm>
              <a:off x="5297151" y="2823172"/>
              <a:ext cx="1465660" cy="1465660"/>
            </a:xfrm>
            <a:prstGeom prst="ellipse">
              <a:avLst/>
            </a:prstGeom>
            <a:noFill/>
            <a:ln w="381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Oval 50">
              <a:extLst>
                <a:ext uri="{FF2B5EF4-FFF2-40B4-BE49-F238E27FC236}">
                  <a16:creationId xmlns:a16="http://schemas.microsoft.com/office/drawing/2014/main" id="{EA276791-DA83-45AD-A9E2-F56034A4A049}"/>
                </a:ext>
              </a:extLst>
            </p:cNvPr>
            <p:cNvSpPr/>
            <p:nvPr/>
          </p:nvSpPr>
          <p:spPr>
            <a:xfrm>
              <a:off x="5420381" y="2946402"/>
              <a:ext cx="1219200" cy="121920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4" name="Group 53">
              <a:extLst>
                <a:ext uri="{FF2B5EF4-FFF2-40B4-BE49-F238E27FC236}">
                  <a16:creationId xmlns:a16="http://schemas.microsoft.com/office/drawing/2014/main" id="{08A37BD1-C0AF-45DD-9167-447848E42324}"/>
                </a:ext>
              </a:extLst>
            </p:cNvPr>
            <p:cNvGrpSpPr/>
            <p:nvPr/>
          </p:nvGrpSpPr>
          <p:grpSpPr>
            <a:xfrm>
              <a:off x="4407337" y="4864242"/>
              <a:ext cx="3169922" cy="849606"/>
              <a:chOff x="4511040" y="4476911"/>
              <a:chExt cx="3169922" cy="849606"/>
            </a:xfrm>
          </p:grpSpPr>
          <p:sp>
            <p:nvSpPr>
              <p:cNvPr id="55" name="TextBox 54">
                <a:extLst>
                  <a:ext uri="{FF2B5EF4-FFF2-40B4-BE49-F238E27FC236}">
                    <a16:creationId xmlns:a16="http://schemas.microsoft.com/office/drawing/2014/main" id="{BB013188-3C35-473D-93D1-C0D481C6DA93}"/>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a:solidFill>
                      <a:schemeClr val="accent1"/>
                    </a:solidFill>
                    <a:latin typeface="Roboto" panose="02000000000000000000" pitchFamily="2" charset="0"/>
                    <a:ea typeface="Roboto" panose="02000000000000000000" pitchFamily="2" charset="0"/>
                  </a:rPr>
                  <a:t>2015</a:t>
                </a:r>
              </a:p>
            </p:txBody>
          </p:sp>
          <p:sp>
            <p:nvSpPr>
              <p:cNvPr id="59" name="Rectangle 58">
                <a:extLst>
                  <a:ext uri="{FF2B5EF4-FFF2-40B4-BE49-F238E27FC236}">
                    <a16:creationId xmlns:a16="http://schemas.microsoft.com/office/drawing/2014/main" id="{5DDD09D0-098D-473F-9DB7-AB51967B2DEA}"/>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sp>
          <p:nvSpPr>
            <p:cNvPr id="69" name="AutoShape 9">
              <a:extLst>
                <a:ext uri="{FF2B5EF4-FFF2-40B4-BE49-F238E27FC236}">
                  <a16:creationId xmlns:a16="http://schemas.microsoft.com/office/drawing/2014/main" id="{E74BD457-9745-4ABB-A87A-B070E3ED876E}"/>
                </a:ext>
              </a:extLst>
            </p:cNvPr>
            <p:cNvSpPr>
              <a:spLocks/>
            </p:cNvSpPr>
            <p:nvPr/>
          </p:nvSpPr>
          <p:spPr bwMode="auto">
            <a:xfrm>
              <a:off x="5794527" y="3310646"/>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grpSp>
      <p:sp>
        <p:nvSpPr>
          <p:cNvPr id="73" name="Freeform: Shape 72">
            <a:extLst>
              <a:ext uri="{FF2B5EF4-FFF2-40B4-BE49-F238E27FC236}">
                <a16:creationId xmlns:a16="http://schemas.microsoft.com/office/drawing/2014/main" id="{67DCB9A7-D360-421B-A077-E4FDE85BBFB3}"/>
              </a:ext>
            </a:extLst>
          </p:cNvPr>
          <p:cNvSpPr/>
          <p:nvPr/>
        </p:nvSpPr>
        <p:spPr>
          <a:xfrm>
            <a:off x="3895467" y="1775203"/>
            <a:ext cx="3914266" cy="3951747"/>
          </a:xfrm>
          <a:custGeom>
            <a:avLst/>
            <a:gdLst>
              <a:gd name="connsiteX0" fmla="*/ 1390274 w 3914266"/>
              <a:gd name="connsiteY0" fmla="*/ 0 h 3951747"/>
              <a:gd name="connsiteX1" fmla="*/ 2752303 w 3914266"/>
              <a:gd name="connsiteY1" fmla="*/ 1110086 h 3951747"/>
              <a:gd name="connsiteX2" fmla="*/ 2765028 w 3914266"/>
              <a:gd name="connsiteY2" fmla="*/ 1193469 h 3951747"/>
              <a:gd name="connsiteX3" fmla="*/ 2804181 w 3914266"/>
              <a:gd name="connsiteY3" fmla="*/ 1199445 h 3951747"/>
              <a:gd name="connsiteX4" fmla="*/ 3914266 w 3914266"/>
              <a:gd name="connsiteY4" fmla="*/ 2561473 h 3951747"/>
              <a:gd name="connsiteX5" fmla="*/ 2523992 w 3914266"/>
              <a:gd name="connsiteY5" fmla="*/ 3951747 h 3951747"/>
              <a:gd name="connsiteX6" fmla="*/ 1161963 w 3914266"/>
              <a:gd name="connsiteY6" fmla="*/ 2841662 h 3951747"/>
              <a:gd name="connsiteX7" fmla="*/ 1149238 w 3914266"/>
              <a:gd name="connsiteY7" fmla="*/ 2758278 h 3951747"/>
              <a:gd name="connsiteX8" fmla="*/ 1110085 w 3914266"/>
              <a:gd name="connsiteY8" fmla="*/ 2752303 h 3951747"/>
              <a:gd name="connsiteX9" fmla="*/ 0 w 3914266"/>
              <a:gd name="connsiteY9" fmla="*/ 1390274 h 3951747"/>
              <a:gd name="connsiteX10" fmla="*/ 1390274 w 3914266"/>
              <a:gd name="connsiteY10" fmla="*/ 0 h 395174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3914266" h="3951747">
                <a:moveTo>
                  <a:pt x="1390274" y="0"/>
                </a:moveTo>
                <a:cubicBezTo>
                  <a:pt x="2062123" y="0"/>
                  <a:pt x="2622665" y="476561"/>
                  <a:pt x="2752303" y="1110086"/>
                </a:cubicBezTo>
                <a:lnTo>
                  <a:pt x="2765028" y="1193469"/>
                </a:lnTo>
                <a:lnTo>
                  <a:pt x="2804181" y="1199445"/>
                </a:lnTo>
                <a:cubicBezTo>
                  <a:pt x="3437705" y="1329082"/>
                  <a:pt x="3914266" y="1889625"/>
                  <a:pt x="3914266" y="2561473"/>
                </a:cubicBezTo>
                <a:cubicBezTo>
                  <a:pt x="3914266" y="3329300"/>
                  <a:pt x="3291819" y="3951747"/>
                  <a:pt x="2523992" y="3951747"/>
                </a:cubicBezTo>
                <a:cubicBezTo>
                  <a:pt x="1852143" y="3951747"/>
                  <a:pt x="1291601" y="3475186"/>
                  <a:pt x="1161963" y="2841662"/>
                </a:cubicBezTo>
                <a:lnTo>
                  <a:pt x="1149238" y="2758278"/>
                </a:lnTo>
                <a:lnTo>
                  <a:pt x="1110085" y="2752303"/>
                </a:lnTo>
                <a:cubicBezTo>
                  <a:pt x="476561" y="2622665"/>
                  <a:pt x="0" y="2062123"/>
                  <a:pt x="0" y="1390274"/>
                </a:cubicBezTo>
                <a:cubicBezTo>
                  <a:pt x="0" y="622447"/>
                  <a:pt x="622447" y="0"/>
                  <a:pt x="1390274" y="0"/>
                </a:cubicBezTo>
                <a:close/>
              </a:path>
            </a:pathLst>
          </a:custGeom>
          <a:noFill/>
          <a:ln w="381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3">
            <a:extLst>
              <a:ext uri="{FF2B5EF4-FFF2-40B4-BE49-F238E27FC236}">
                <a16:creationId xmlns:a16="http://schemas.microsoft.com/office/drawing/2014/main" id="{1295C772-5A2D-4035-9E18-E7B415B83C9A}"/>
              </a:ext>
            </a:extLst>
          </p:cNvPr>
          <p:cNvSpPr>
            <a:spLocks noGrp="1"/>
          </p:cNvSpPr>
          <p:nvPr>
            <p:ph type="pic" sz="quarter" idx="159"/>
          </p:nvPr>
        </p:nvSpPr>
        <p:spPr/>
      </p:sp>
    </p:spTree>
    <p:extLst>
      <p:ext uri="{BB962C8B-B14F-4D97-AF65-F5344CB8AC3E}">
        <p14:creationId xmlns:p14="http://schemas.microsoft.com/office/powerpoint/2010/main" val="3164899645"/>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18</a:t>
            </a:fld>
            <a:endParaRPr lang="en-US" dirty="0"/>
          </a:p>
        </p:txBody>
      </p:sp>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t>Our Information</a:t>
            </a:r>
            <a:endParaRPr lang="en-US" dirty="0"/>
          </a:p>
        </p:txBody>
      </p:sp>
      <p:grpSp>
        <p:nvGrpSpPr>
          <p:cNvPr id="6" name="Group 5">
            <a:extLst>
              <a:ext uri="{FF2B5EF4-FFF2-40B4-BE49-F238E27FC236}">
                <a16:creationId xmlns:a16="http://schemas.microsoft.com/office/drawing/2014/main" id="{A9D26C5B-A23F-4F4C-932A-46D5A800636E}"/>
              </a:ext>
            </a:extLst>
          </p:cNvPr>
          <p:cNvGrpSpPr/>
          <p:nvPr/>
        </p:nvGrpSpPr>
        <p:grpSpPr>
          <a:xfrm>
            <a:off x="1138103" y="2048102"/>
            <a:ext cx="9925319" cy="4824411"/>
            <a:chOff x="1402355" y="2033588"/>
            <a:chExt cx="9925319" cy="4824411"/>
          </a:xfrm>
        </p:grpSpPr>
        <p:grpSp>
          <p:nvGrpSpPr>
            <p:cNvPr id="13" name="Group 12">
              <a:extLst>
                <a:ext uri="{FF2B5EF4-FFF2-40B4-BE49-F238E27FC236}">
                  <a16:creationId xmlns:a16="http://schemas.microsoft.com/office/drawing/2014/main" id="{A08FFFA5-5DAD-4091-8E51-5FF2C3F05F0F}"/>
                </a:ext>
              </a:extLst>
            </p:cNvPr>
            <p:cNvGrpSpPr/>
            <p:nvPr/>
          </p:nvGrpSpPr>
          <p:grpSpPr>
            <a:xfrm>
              <a:off x="6107974" y="2039543"/>
              <a:ext cx="5219700" cy="4818456"/>
              <a:chOff x="838200" y="2112507"/>
              <a:chExt cx="4708525" cy="4346576"/>
            </a:xfrm>
          </p:grpSpPr>
          <p:sp>
            <p:nvSpPr>
              <p:cNvPr id="14" name="Freeform 5">
                <a:extLst>
                  <a:ext uri="{FF2B5EF4-FFF2-40B4-BE49-F238E27FC236}">
                    <a16:creationId xmlns:a16="http://schemas.microsoft.com/office/drawing/2014/main" id="{625E8CE8-52C5-4357-8E4C-2887A81336F7}"/>
                  </a:ext>
                </a:extLst>
              </p:cNvPr>
              <p:cNvSpPr>
                <a:spLocks noEditPoints="1"/>
              </p:cNvSpPr>
              <p:nvPr/>
            </p:nvSpPr>
            <p:spPr bwMode="auto">
              <a:xfrm>
                <a:off x="2052638" y="5981245"/>
                <a:ext cx="2273300" cy="477838"/>
              </a:xfrm>
              <a:custGeom>
                <a:avLst/>
                <a:gdLst>
                  <a:gd name="T0" fmla="*/ 707 w 751"/>
                  <a:gd name="T1" fmla="*/ 72 h 158"/>
                  <a:gd name="T2" fmla="*/ 715 w 751"/>
                  <a:gd name="T3" fmla="*/ 72 h 158"/>
                  <a:gd name="T4" fmla="*/ 575 w 751"/>
                  <a:gd name="T5" fmla="*/ 0 h 158"/>
                  <a:gd name="T6" fmla="*/ 178 w 751"/>
                  <a:gd name="T7" fmla="*/ 0 h 158"/>
                  <a:gd name="T8" fmla="*/ 38 w 751"/>
                  <a:gd name="T9" fmla="*/ 72 h 158"/>
                  <a:gd name="T10" fmla="*/ 43 w 751"/>
                  <a:gd name="T11" fmla="*/ 72 h 158"/>
                  <a:gd name="T12" fmla="*/ 0 w 751"/>
                  <a:gd name="T13" fmla="*/ 115 h 158"/>
                  <a:gd name="T14" fmla="*/ 43 w 751"/>
                  <a:gd name="T15" fmla="*/ 158 h 158"/>
                  <a:gd name="T16" fmla="*/ 707 w 751"/>
                  <a:gd name="T17" fmla="*/ 158 h 158"/>
                  <a:gd name="T18" fmla="*/ 750 w 751"/>
                  <a:gd name="T19" fmla="*/ 115 h 158"/>
                  <a:gd name="T20" fmla="*/ 707 w 751"/>
                  <a:gd name="T21" fmla="*/ 72 h 158"/>
                  <a:gd name="T22" fmla="*/ 707 w 751"/>
                  <a:gd name="T23" fmla="*/ 72 h 158"/>
                  <a:gd name="T24" fmla="*/ 707 w 751"/>
                  <a:gd name="T25" fmla="*/ 72 h 15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51" h="158">
                    <a:moveTo>
                      <a:pt x="707" y="72"/>
                    </a:moveTo>
                    <a:cubicBezTo>
                      <a:pt x="715" y="72"/>
                      <a:pt x="715" y="72"/>
                      <a:pt x="715" y="72"/>
                    </a:cubicBezTo>
                    <a:cubicBezTo>
                      <a:pt x="638" y="62"/>
                      <a:pt x="597" y="31"/>
                      <a:pt x="575" y="0"/>
                    </a:cubicBezTo>
                    <a:cubicBezTo>
                      <a:pt x="178" y="0"/>
                      <a:pt x="178" y="0"/>
                      <a:pt x="178" y="0"/>
                    </a:cubicBezTo>
                    <a:cubicBezTo>
                      <a:pt x="156" y="31"/>
                      <a:pt x="115" y="62"/>
                      <a:pt x="38" y="72"/>
                    </a:cubicBezTo>
                    <a:cubicBezTo>
                      <a:pt x="43" y="72"/>
                      <a:pt x="43" y="72"/>
                      <a:pt x="43" y="72"/>
                    </a:cubicBezTo>
                    <a:cubicBezTo>
                      <a:pt x="19" y="72"/>
                      <a:pt x="0" y="91"/>
                      <a:pt x="0" y="115"/>
                    </a:cubicBezTo>
                    <a:cubicBezTo>
                      <a:pt x="0" y="139"/>
                      <a:pt x="19" y="158"/>
                      <a:pt x="43" y="158"/>
                    </a:cubicBezTo>
                    <a:cubicBezTo>
                      <a:pt x="707" y="158"/>
                      <a:pt x="707" y="158"/>
                      <a:pt x="707" y="158"/>
                    </a:cubicBezTo>
                    <a:cubicBezTo>
                      <a:pt x="731" y="158"/>
                      <a:pt x="750" y="139"/>
                      <a:pt x="750" y="115"/>
                    </a:cubicBezTo>
                    <a:cubicBezTo>
                      <a:pt x="751" y="91"/>
                      <a:pt x="731" y="72"/>
                      <a:pt x="707" y="72"/>
                    </a:cubicBezTo>
                    <a:close/>
                    <a:moveTo>
                      <a:pt x="707" y="72"/>
                    </a:moveTo>
                    <a:cubicBezTo>
                      <a:pt x="707" y="72"/>
                      <a:pt x="707" y="72"/>
                      <a:pt x="707" y="72"/>
                    </a:cubicBezTo>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
            <p:nvSpPr>
              <p:cNvPr id="15" name="Freeform 6">
                <a:extLst>
                  <a:ext uri="{FF2B5EF4-FFF2-40B4-BE49-F238E27FC236}">
                    <a16:creationId xmlns:a16="http://schemas.microsoft.com/office/drawing/2014/main" id="{B38AE2F1-A92A-42F3-A095-49CCB45D045D}"/>
                  </a:ext>
                </a:extLst>
              </p:cNvPr>
              <p:cNvSpPr>
                <a:spLocks noEditPoints="1"/>
              </p:cNvSpPr>
              <p:nvPr/>
            </p:nvSpPr>
            <p:spPr bwMode="auto">
              <a:xfrm>
                <a:off x="838200" y="2112507"/>
                <a:ext cx="4708525" cy="3654425"/>
              </a:xfrm>
              <a:custGeom>
                <a:avLst/>
                <a:gdLst>
                  <a:gd name="T0" fmla="*/ 1555 w 1555"/>
                  <a:gd name="T1" fmla="*/ 927 h 1209"/>
                  <a:gd name="T2" fmla="*/ 1555 w 1555"/>
                  <a:gd name="T3" fmla="*/ 113 h 1209"/>
                  <a:gd name="T4" fmla="*/ 1442 w 1555"/>
                  <a:gd name="T5" fmla="*/ 0 h 1209"/>
                  <a:gd name="T6" fmla="*/ 113 w 1555"/>
                  <a:gd name="T7" fmla="*/ 0 h 1209"/>
                  <a:gd name="T8" fmla="*/ 0 w 1555"/>
                  <a:gd name="T9" fmla="*/ 113 h 1209"/>
                  <a:gd name="T10" fmla="*/ 0 w 1555"/>
                  <a:gd name="T11" fmla="*/ 1113 h 1209"/>
                  <a:gd name="T12" fmla="*/ 100 w 1555"/>
                  <a:gd name="T13" fmla="*/ 1209 h 1209"/>
                  <a:gd name="T14" fmla="*/ 1455 w 1555"/>
                  <a:gd name="T15" fmla="*/ 1209 h 1209"/>
                  <a:gd name="T16" fmla="*/ 1554 w 1555"/>
                  <a:gd name="T17" fmla="*/ 1113 h 1209"/>
                  <a:gd name="T18" fmla="*/ 1555 w 1555"/>
                  <a:gd name="T19" fmla="*/ 927 h 1209"/>
                  <a:gd name="T20" fmla="*/ 868 w 1555"/>
                  <a:gd name="T21" fmla="*/ 1100 h 1209"/>
                  <a:gd name="T22" fmla="*/ 843 w 1555"/>
                  <a:gd name="T23" fmla="*/ 1125 h 1209"/>
                  <a:gd name="T24" fmla="*/ 712 w 1555"/>
                  <a:gd name="T25" fmla="*/ 1125 h 1209"/>
                  <a:gd name="T26" fmla="*/ 687 w 1555"/>
                  <a:gd name="T27" fmla="*/ 1100 h 1209"/>
                  <a:gd name="T28" fmla="*/ 687 w 1555"/>
                  <a:gd name="T29" fmla="*/ 1083 h 1209"/>
                  <a:gd name="T30" fmla="*/ 712 w 1555"/>
                  <a:gd name="T31" fmla="*/ 1058 h 1209"/>
                  <a:gd name="T32" fmla="*/ 843 w 1555"/>
                  <a:gd name="T33" fmla="*/ 1058 h 1209"/>
                  <a:gd name="T34" fmla="*/ 868 w 1555"/>
                  <a:gd name="T35" fmla="*/ 1083 h 1209"/>
                  <a:gd name="T36" fmla="*/ 868 w 1555"/>
                  <a:gd name="T37" fmla="*/ 1100 h 1209"/>
                  <a:gd name="T38" fmla="*/ 1442 w 1555"/>
                  <a:gd name="T39" fmla="*/ 966 h 1209"/>
                  <a:gd name="T40" fmla="*/ 113 w 1555"/>
                  <a:gd name="T41" fmla="*/ 966 h 1209"/>
                  <a:gd name="T42" fmla="*/ 93 w 1555"/>
                  <a:gd name="T43" fmla="*/ 947 h 1209"/>
                  <a:gd name="T44" fmla="*/ 93 w 1555"/>
                  <a:gd name="T45" fmla="*/ 113 h 1209"/>
                  <a:gd name="T46" fmla="*/ 113 w 1555"/>
                  <a:gd name="T47" fmla="*/ 93 h 1209"/>
                  <a:gd name="T48" fmla="*/ 1441 w 1555"/>
                  <a:gd name="T49" fmla="*/ 93 h 1209"/>
                  <a:gd name="T50" fmla="*/ 1461 w 1555"/>
                  <a:gd name="T51" fmla="*/ 113 h 1209"/>
                  <a:gd name="T52" fmla="*/ 1461 w 1555"/>
                  <a:gd name="T53" fmla="*/ 947 h 1209"/>
                  <a:gd name="T54" fmla="*/ 1442 w 1555"/>
                  <a:gd name="T55" fmla="*/ 966 h 1209"/>
                  <a:gd name="T56" fmla="*/ 1442 w 1555"/>
                  <a:gd name="T57" fmla="*/ 966 h 1209"/>
                  <a:gd name="T58" fmla="*/ 1442 w 1555"/>
                  <a:gd name="T59" fmla="*/ 966 h 12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555" h="1209">
                    <a:moveTo>
                      <a:pt x="1555" y="927"/>
                    </a:moveTo>
                    <a:cubicBezTo>
                      <a:pt x="1555" y="113"/>
                      <a:pt x="1555" y="113"/>
                      <a:pt x="1555" y="113"/>
                    </a:cubicBezTo>
                    <a:cubicBezTo>
                      <a:pt x="1555" y="51"/>
                      <a:pt x="1504" y="0"/>
                      <a:pt x="1442" y="0"/>
                    </a:cubicBezTo>
                    <a:cubicBezTo>
                      <a:pt x="113" y="0"/>
                      <a:pt x="113" y="0"/>
                      <a:pt x="113" y="0"/>
                    </a:cubicBezTo>
                    <a:cubicBezTo>
                      <a:pt x="51" y="0"/>
                      <a:pt x="0" y="51"/>
                      <a:pt x="0" y="113"/>
                    </a:cubicBezTo>
                    <a:cubicBezTo>
                      <a:pt x="0" y="1113"/>
                      <a:pt x="0" y="1113"/>
                      <a:pt x="0" y="1113"/>
                    </a:cubicBezTo>
                    <a:cubicBezTo>
                      <a:pt x="2" y="1166"/>
                      <a:pt x="46" y="1209"/>
                      <a:pt x="100" y="1209"/>
                    </a:cubicBezTo>
                    <a:cubicBezTo>
                      <a:pt x="1455" y="1209"/>
                      <a:pt x="1455" y="1209"/>
                      <a:pt x="1455" y="1209"/>
                    </a:cubicBezTo>
                    <a:cubicBezTo>
                      <a:pt x="1508" y="1209"/>
                      <a:pt x="1552" y="1166"/>
                      <a:pt x="1554" y="1113"/>
                    </a:cubicBezTo>
                    <a:lnTo>
                      <a:pt x="1555" y="927"/>
                    </a:lnTo>
                    <a:close/>
                    <a:moveTo>
                      <a:pt x="868" y="1100"/>
                    </a:moveTo>
                    <a:cubicBezTo>
                      <a:pt x="868" y="1114"/>
                      <a:pt x="856" y="1125"/>
                      <a:pt x="843" y="1125"/>
                    </a:cubicBezTo>
                    <a:cubicBezTo>
                      <a:pt x="712" y="1125"/>
                      <a:pt x="712" y="1125"/>
                      <a:pt x="712" y="1125"/>
                    </a:cubicBezTo>
                    <a:cubicBezTo>
                      <a:pt x="698" y="1125"/>
                      <a:pt x="687" y="1114"/>
                      <a:pt x="687" y="1100"/>
                    </a:cubicBezTo>
                    <a:cubicBezTo>
                      <a:pt x="687" y="1083"/>
                      <a:pt x="687" y="1083"/>
                      <a:pt x="687" y="1083"/>
                    </a:cubicBezTo>
                    <a:cubicBezTo>
                      <a:pt x="687" y="1069"/>
                      <a:pt x="698" y="1058"/>
                      <a:pt x="712" y="1058"/>
                    </a:cubicBezTo>
                    <a:cubicBezTo>
                      <a:pt x="843" y="1058"/>
                      <a:pt x="843" y="1058"/>
                      <a:pt x="843" y="1058"/>
                    </a:cubicBezTo>
                    <a:cubicBezTo>
                      <a:pt x="856" y="1058"/>
                      <a:pt x="868" y="1069"/>
                      <a:pt x="868" y="1083"/>
                    </a:cubicBezTo>
                    <a:lnTo>
                      <a:pt x="868" y="1100"/>
                    </a:lnTo>
                    <a:close/>
                    <a:moveTo>
                      <a:pt x="1442" y="966"/>
                    </a:moveTo>
                    <a:cubicBezTo>
                      <a:pt x="113" y="966"/>
                      <a:pt x="113" y="966"/>
                      <a:pt x="113" y="966"/>
                    </a:cubicBezTo>
                    <a:cubicBezTo>
                      <a:pt x="102" y="966"/>
                      <a:pt x="93" y="957"/>
                      <a:pt x="93" y="947"/>
                    </a:cubicBezTo>
                    <a:cubicBezTo>
                      <a:pt x="93" y="113"/>
                      <a:pt x="93" y="113"/>
                      <a:pt x="93" y="113"/>
                    </a:cubicBezTo>
                    <a:cubicBezTo>
                      <a:pt x="93" y="102"/>
                      <a:pt x="102" y="93"/>
                      <a:pt x="113" y="93"/>
                    </a:cubicBezTo>
                    <a:cubicBezTo>
                      <a:pt x="1441" y="93"/>
                      <a:pt x="1441" y="93"/>
                      <a:pt x="1441" y="93"/>
                    </a:cubicBezTo>
                    <a:cubicBezTo>
                      <a:pt x="1452" y="93"/>
                      <a:pt x="1461" y="102"/>
                      <a:pt x="1461" y="113"/>
                    </a:cubicBezTo>
                    <a:cubicBezTo>
                      <a:pt x="1461" y="947"/>
                      <a:pt x="1461" y="947"/>
                      <a:pt x="1461" y="947"/>
                    </a:cubicBezTo>
                    <a:cubicBezTo>
                      <a:pt x="1461" y="957"/>
                      <a:pt x="1452" y="966"/>
                      <a:pt x="1442" y="966"/>
                    </a:cubicBezTo>
                    <a:close/>
                    <a:moveTo>
                      <a:pt x="1442" y="966"/>
                    </a:moveTo>
                    <a:cubicBezTo>
                      <a:pt x="1442" y="966"/>
                      <a:pt x="1442" y="966"/>
                      <a:pt x="1442" y="966"/>
                    </a:cubicBezTo>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
            <p:nvSpPr>
              <p:cNvPr id="16" name="Freeform 7">
                <a:extLst>
                  <a:ext uri="{FF2B5EF4-FFF2-40B4-BE49-F238E27FC236}">
                    <a16:creationId xmlns:a16="http://schemas.microsoft.com/office/drawing/2014/main" id="{1068A087-B7BE-4B71-92E1-43546FD5F780}"/>
                  </a:ext>
                </a:extLst>
              </p:cNvPr>
              <p:cNvSpPr>
                <a:spLocks noEditPoints="1"/>
              </p:cNvSpPr>
              <p:nvPr/>
            </p:nvSpPr>
            <p:spPr bwMode="auto">
              <a:xfrm>
                <a:off x="4171950" y="3466645"/>
                <a:ext cx="157163" cy="144463"/>
              </a:xfrm>
              <a:custGeom>
                <a:avLst/>
                <a:gdLst>
                  <a:gd name="T0" fmla="*/ 0 w 52"/>
                  <a:gd name="T1" fmla="*/ 48 h 48"/>
                  <a:gd name="T2" fmla="*/ 50 w 52"/>
                  <a:gd name="T3" fmla="*/ 48 h 48"/>
                  <a:gd name="T4" fmla="*/ 52 w 52"/>
                  <a:gd name="T5" fmla="*/ 47 h 48"/>
                  <a:gd name="T6" fmla="*/ 48 w 52"/>
                  <a:gd name="T7" fmla="*/ 0 h 48"/>
                  <a:gd name="T8" fmla="*/ 0 w 52"/>
                  <a:gd name="T9" fmla="*/ 48 h 48"/>
                  <a:gd name="T10" fmla="*/ 0 w 52"/>
                  <a:gd name="T11" fmla="*/ 48 h 48"/>
                  <a:gd name="T12" fmla="*/ 0 w 52"/>
                  <a:gd name="T13" fmla="*/ 48 h 48"/>
                </a:gdLst>
                <a:ahLst/>
                <a:cxnLst>
                  <a:cxn ang="0">
                    <a:pos x="T0" y="T1"/>
                  </a:cxn>
                  <a:cxn ang="0">
                    <a:pos x="T2" y="T3"/>
                  </a:cxn>
                  <a:cxn ang="0">
                    <a:pos x="T4" y="T5"/>
                  </a:cxn>
                  <a:cxn ang="0">
                    <a:pos x="T6" y="T7"/>
                  </a:cxn>
                  <a:cxn ang="0">
                    <a:pos x="T8" y="T9"/>
                  </a:cxn>
                  <a:cxn ang="0">
                    <a:pos x="T10" y="T11"/>
                  </a:cxn>
                  <a:cxn ang="0">
                    <a:pos x="T12" y="T13"/>
                  </a:cxn>
                </a:cxnLst>
                <a:rect l="0" t="0" r="r" b="b"/>
                <a:pathLst>
                  <a:path w="52" h="48">
                    <a:moveTo>
                      <a:pt x="0" y="48"/>
                    </a:moveTo>
                    <a:cubicBezTo>
                      <a:pt x="50" y="48"/>
                      <a:pt x="50" y="48"/>
                      <a:pt x="50" y="48"/>
                    </a:cubicBezTo>
                    <a:cubicBezTo>
                      <a:pt x="52" y="47"/>
                      <a:pt x="52" y="47"/>
                      <a:pt x="52" y="47"/>
                    </a:cubicBezTo>
                    <a:cubicBezTo>
                      <a:pt x="52" y="31"/>
                      <a:pt x="51" y="16"/>
                      <a:pt x="48" y="0"/>
                    </a:cubicBezTo>
                    <a:lnTo>
                      <a:pt x="0" y="48"/>
                    </a:lnTo>
                    <a:close/>
                    <a:moveTo>
                      <a:pt x="0" y="48"/>
                    </a:moveTo>
                    <a:cubicBezTo>
                      <a:pt x="0" y="48"/>
                      <a:pt x="0" y="48"/>
                      <a:pt x="0" y="48"/>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7" name="Freeform 8">
                <a:extLst>
                  <a:ext uri="{FF2B5EF4-FFF2-40B4-BE49-F238E27FC236}">
                    <a16:creationId xmlns:a16="http://schemas.microsoft.com/office/drawing/2014/main" id="{2FF99118-7885-4577-A7E1-0DB24232530C}"/>
                  </a:ext>
                </a:extLst>
              </p:cNvPr>
              <p:cNvSpPr>
                <a:spLocks noEditPoints="1"/>
              </p:cNvSpPr>
              <p:nvPr/>
            </p:nvSpPr>
            <p:spPr bwMode="auto">
              <a:xfrm>
                <a:off x="3344863" y="2757032"/>
                <a:ext cx="573088" cy="628650"/>
              </a:xfrm>
              <a:custGeom>
                <a:avLst/>
                <a:gdLst>
                  <a:gd name="T0" fmla="*/ 159 w 189"/>
                  <a:gd name="T1" fmla="*/ 0 h 208"/>
                  <a:gd name="T2" fmla="*/ 0 w 189"/>
                  <a:gd name="T3" fmla="*/ 158 h 208"/>
                  <a:gd name="T4" fmla="*/ 0 w 189"/>
                  <a:gd name="T5" fmla="*/ 208 h 208"/>
                  <a:gd name="T6" fmla="*/ 189 w 189"/>
                  <a:gd name="T7" fmla="*/ 19 h 208"/>
                  <a:gd name="T8" fmla="*/ 159 w 189"/>
                  <a:gd name="T9" fmla="*/ 0 h 208"/>
                  <a:gd name="T10" fmla="*/ 159 w 189"/>
                  <a:gd name="T11" fmla="*/ 0 h 208"/>
                  <a:gd name="T12" fmla="*/ 159 w 189"/>
                  <a:gd name="T13" fmla="*/ 0 h 208"/>
                </a:gdLst>
                <a:ahLst/>
                <a:cxnLst>
                  <a:cxn ang="0">
                    <a:pos x="T0" y="T1"/>
                  </a:cxn>
                  <a:cxn ang="0">
                    <a:pos x="T2" y="T3"/>
                  </a:cxn>
                  <a:cxn ang="0">
                    <a:pos x="T4" y="T5"/>
                  </a:cxn>
                  <a:cxn ang="0">
                    <a:pos x="T6" y="T7"/>
                  </a:cxn>
                  <a:cxn ang="0">
                    <a:pos x="T8" y="T9"/>
                  </a:cxn>
                  <a:cxn ang="0">
                    <a:pos x="T10" y="T11"/>
                  </a:cxn>
                  <a:cxn ang="0">
                    <a:pos x="T12" y="T13"/>
                  </a:cxn>
                </a:cxnLst>
                <a:rect l="0" t="0" r="r" b="b"/>
                <a:pathLst>
                  <a:path w="189" h="208">
                    <a:moveTo>
                      <a:pt x="159" y="0"/>
                    </a:moveTo>
                    <a:cubicBezTo>
                      <a:pt x="0" y="158"/>
                      <a:pt x="0" y="158"/>
                      <a:pt x="0" y="158"/>
                    </a:cubicBezTo>
                    <a:cubicBezTo>
                      <a:pt x="0" y="208"/>
                      <a:pt x="0" y="208"/>
                      <a:pt x="0" y="208"/>
                    </a:cubicBezTo>
                    <a:cubicBezTo>
                      <a:pt x="189" y="19"/>
                      <a:pt x="189" y="19"/>
                      <a:pt x="189" y="19"/>
                    </a:cubicBezTo>
                    <a:cubicBezTo>
                      <a:pt x="179" y="12"/>
                      <a:pt x="169" y="6"/>
                      <a:pt x="159" y="0"/>
                    </a:cubicBezTo>
                    <a:close/>
                    <a:moveTo>
                      <a:pt x="159" y="0"/>
                    </a:moveTo>
                    <a:cubicBezTo>
                      <a:pt x="159" y="0"/>
                      <a:pt x="159" y="0"/>
                      <a:pt x="159" y="0"/>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9" name="Freeform 9">
                <a:extLst>
                  <a:ext uri="{FF2B5EF4-FFF2-40B4-BE49-F238E27FC236}">
                    <a16:creationId xmlns:a16="http://schemas.microsoft.com/office/drawing/2014/main" id="{0958EB04-BAB8-4FC3-8A64-25AF7950C5E0}"/>
                  </a:ext>
                </a:extLst>
              </p:cNvPr>
              <p:cNvSpPr>
                <a:spLocks noEditPoints="1"/>
              </p:cNvSpPr>
              <p:nvPr/>
            </p:nvSpPr>
            <p:spPr bwMode="auto">
              <a:xfrm>
                <a:off x="3344863" y="2668132"/>
                <a:ext cx="379413" cy="417513"/>
              </a:xfrm>
              <a:custGeom>
                <a:avLst/>
                <a:gdLst>
                  <a:gd name="T0" fmla="*/ 88 w 125"/>
                  <a:gd name="T1" fmla="*/ 0 h 138"/>
                  <a:gd name="T2" fmla="*/ 0 w 125"/>
                  <a:gd name="T3" fmla="*/ 88 h 138"/>
                  <a:gd name="T4" fmla="*/ 0 w 125"/>
                  <a:gd name="T5" fmla="*/ 138 h 138"/>
                  <a:gd name="T6" fmla="*/ 125 w 125"/>
                  <a:gd name="T7" fmla="*/ 13 h 138"/>
                  <a:gd name="T8" fmla="*/ 88 w 125"/>
                  <a:gd name="T9" fmla="*/ 0 h 138"/>
                  <a:gd name="T10" fmla="*/ 88 w 125"/>
                  <a:gd name="T11" fmla="*/ 0 h 138"/>
                  <a:gd name="T12" fmla="*/ 88 w 125"/>
                  <a:gd name="T13" fmla="*/ 0 h 138"/>
                </a:gdLst>
                <a:ahLst/>
                <a:cxnLst>
                  <a:cxn ang="0">
                    <a:pos x="T0" y="T1"/>
                  </a:cxn>
                  <a:cxn ang="0">
                    <a:pos x="T2" y="T3"/>
                  </a:cxn>
                  <a:cxn ang="0">
                    <a:pos x="T4" y="T5"/>
                  </a:cxn>
                  <a:cxn ang="0">
                    <a:pos x="T6" y="T7"/>
                  </a:cxn>
                  <a:cxn ang="0">
                    <a:pos x="T8" y="T9"/>
                  </a:cxn>
                  <a:cxn ang="0">
                    <a:pos x="T10" y="T11"/>
                  </a:cxn>
                  <a:cxn ang="0">
                    <a:pos x="T12" y="T13"/>
                  </a:cxn>
                </a:cxnLst>
                <a:rect l="0" t="0" r="r" b="b"/>
                <a:pathLst>
                  <a:path w="125" h="138">
                    <a:moveTo>
                      <a:pt x="88" y="0"/>
                    </a:moveTo>
                    <a:cubicBezTo>
                      <a:pt x="0" y="88"/>
                      <a:pt x="0" y="88"/>
                      <a:pt x="0" y="88"/>
                    </a:cubicBezTo>
                    <a:cubicBezTo>
                      <a:pt x="0" y="138"/>
                      <a:pt x="0" y="138"/>
                      <a:pt x="0" y="138"/>
                    </a:cubicBezTo>
                    <a:cubicBezTo>
                      <a:pt x="125" y="13"/>
                      <a:pt x="125" y="13"/>
                      <a:pt x="125" y="13"/>
                    </a:cubicBezTo>
                    <a:cubicBezTo>
                      <a:pt x="113" y="7"/>
                      <a:pt x="101" y="3"/>
                      <a:pt x="88" y="0"/>
                    </a:cubicBezTo>
                    <a:close/>
                    <a:moveTo>
                      <a:pt x="88" y="0"/>
                    </a:moveTo>
                    <a:cubicBezTo>
                      <a:pt x="88" y="0"/>
                      <a:pt x="88" y="0"/>
                      <a:pt x="88" y="0"/>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0" name="Freeform 10">
                <a:extLst>
                  <a:ext uri="{FF2B5EF4-FFF2-40B4-BE49-F238E27FC236}">
                    <a16:creationId xmlns:a16="http://schemas.microsoft.com/office/drawing/2014/main" id="{C964FA74-7E8E-4E27-BB70-64C9123ECD41}"/>
                  </a:ext>
                </a:extLst>
              </p:cNvPr>
              <p:cNvSpPr>
                <a:spLocks noEditPoints="1"/>
              </p:cNvSpPr>
              <p:nvPr/>
            </p:nvSpPr>
            <p:spPr bwMode="auto">
              <a:xfrm>
                <a:off x="3344863" y="2633207"/>
                <a:ext cx="146050" cy="150813"/>
              </a:xfrm>
              <a:custGeom>
                <a:avLst/>
                <a:gdLst>
                  <a:gd name="T0" fmla="*/ 48 w 48"/>
                  <a:gd name="T1" fmla="*/ 3 h 50"/>
                  <a:gd name="T2" fmla="*/ 1 w 48"/>
                  <a:gd name="T3" fmla="*/ 0 h 50"/>
                  <a:gd name="T4" fmla="*/ 0 w 48"/>
                  <a:gd name="T5" fmla="*/ 0 h 50"/>
                  <a:gd name="T6" fmla="*/ 0 w 48"/>
                  <a:gd name="T7" fmla="*/ 50 h 50"/>
                  <a:gd name="T8" fmla="*/ 48 w 48"/>
                  <a:gd name="T9" fmla="*/ 3 h 50"/>
                  <a:gd name="T10" fmla="*/ 48 w 48"/>
                  <a:gd name="T11" fmla="*/ 3 h 50"/>
                  <a:gd name="T12" fmla="*/ 48 w 48"/>
                  <a:gd name="T13" fmla="*/ 3 h 50"/>
                </a:gdLst>
                <a:ahLst/>
                <a:cxnLst>
                  <a:cxn ang="0">
                    <a:pos x="T0" y="T1"/>
                  </a:cxn>
                  <a:cxn ang="0">
                    <a:pos x="T2" y="T3"/>
                  </a:cxn>
                  <a:cxn ang="0">
                    <a:pos x="T4" y="T5"/>
                  </a:cxn>
                  <a:cxn ang="0">
                    <a:pos x="T6" y="T7"/>
                  </a:cxn>
                  <a:cxn ang="0">
                    <a:pos x="T8" y="T9"/>
                  </a:cxn>
                  <a:cxn ang="0">
                    <a:pos x="T10" y="T11"/>
                  </a:cxn>
                  <a:cxn ang="0">
                    <a:pos x="T12" y="T13"/>
                  </a:cxn>
                </a:cxnLst>
                <a:rect l="0" t="0" r="r" b="b"/>
                <a:pathLst>
                  <a:path w="48" h="50">
                    <a:moveTo>
                      <a:pt x="48" y="3"/>
                    </a:moveTo>
                    <a:cubicBezTo>
                      <a:pt x="32" y="1"/>
                      <a:pt x="17" y="0"/>
                      <a:pt x="1" y="0"/>
                    </a:cubicBezTo>
                    <a:cubicBezTo>
                      <a:pt x="0" y="0"/>
                      <a:pt x="0" y="0"/>
                      <a:pt x="0" y="0"/>
                    </a:cubicBezTo>
                    <a:cubicBezTo>
                      <a:pt x="0" y="50"/>
                      <a:pt x="0" y="50"/>
                      <a:pt x="0" y="50"/>
                    </a:cubicBezTo>
                    <a:lnTo>
                      <a:pt x="48" y="3"/>
                    </a:lnTo>
                    <a:close/>
                    <a:moveTo>
                      <a:pt x="48" y="3"/>
                    </a:moveTo>
                    <a:cubicBezTo>
                      <a:pt x="48" y="3"/>
                      <a:pt x="48" y="3"/>
                      <a:pt x="48" y="3"/>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1" name="Freeform 11">
                <a:extLst>
                  <a:ext uri="{FF2B5EF4-FFF2-40B4-BE49-F238E27FC236}">
                    <a16:creationId xmlns:a16="http://schemas.microsoft.com/office/drawing/2014/main" id="{8DF8057D-697B-44B4-BB71-A787AE9446E1}"/>
                  </a:ext>
                </a:extLst>
              </p:cNvPr>
              <p:cNvSpPr>
                <a:spLocks noEditPoints="1"/>
              </p:cNvSpPr>
              <p:nvPr/>
            </p:nvSpPr>
            <p:spPr bwMode="auto">
              <a:xfrm>
                <a:off x="3568700" y="3041195"/>
                <a:ext cx="633413" cy="569913"/>
              </a:xfrm>
              <a:custGeom>
                <a:avLst/>
                <a:gdLst>
                  <a:gd name="T0" fmla="*/ 50 w 209"/>
                  <a:gd name="T1" fmla="*/ 189 h 189"/>
                  <a:gd name="T2" fmla="*/ 209 w 209"/>
                  <a:gd name="T3" fmla="*/ 30 h 189"/>
                  <a:gd name="T4" fmla="*/ 190 w 209"/>
                  <a:gd name="T5" fmla="*/ 0 h 189"/>
                  <a:gd name="T6" fmla="*/ 0 w 209"/>
                  <a:gd name="T7" fmla="*/ 189 h 189"/>
                  <a:gd name="T8" fmla="*/ 50 w 209"/>
                  <a:gd name="T9" fmla="*/ 189 h 189"/>
                  <a:gd name="T10" fmla="*/ 50 w 209"/>
                  <a:gd name="T11" fmla="*/ 189 h 189"/>
                  <a:gd name="T12" fmla="*/ 50 w 209"/>
                  <a:gd name="T13" fmla="*/ 189 h 189"/>
                </a:gdLst>
                <a:ahLst/>
                <a:cxnLst>
                  <a:cxn ang="0">
                    <a:pos x="T0" y="T1"/>
                  </a:cxn>
                  <a:cxn ang="0">
                    <a:pos x="T2" y="T3"/>
                  </a:cxn>
                  <a:cxn ang="0">
                    <a:pos x="T4" y="T5"/>
                  </a:cxn>
                  <a:cxn ang="0">
                    <a:pos x="T6" y="T7"/>
                  </a:cxn>
                  <a:cxn ang="0">
                    <a:pos x="T8" y="T9"/>
                  </a:cxn>
                  <a:cxn ang="0">
                    <a:pos x="T10" y="T11"/>
                  </a:cxn>
                  <a:cxn ang="0">
                    <a:pos x="T12" y="T13"/>
                  </a:cxn>
                </a:cxnLst>
                <a:rect l="0" t="0" r="r" b="b"/>
                <a:pathLst>
                  <a:path w="209" h="189">
                    <a:moveTo>
                      <a:pt x="50" y="189"/>
                    </a:moveTo>
                    <a:cubicBezTo>
                      <a:pt x="209" y="30"/>
                      <a:pt x="209" y="30"/>
                      <a:pt x="209" y="30"/>
                    </a:cubicBezTo>
                    <a:cubicBezTo>
                      <a:pt x="204" y="20"/>
                      <a:pt x="197" y="10"/>
                      <a:pt x="190" y="0"/>
                    </a:cubicBezTo>
                    <a:cubicBezTo>
                      <a:pt x="0" y="189"/>
                      <a:pt x="0" y="189"/>
                      <a:pt x="0" y="189"/>
                    </a:cubicBezTo>
                    <a:lnTo>
                      <a:pt x="50" y="189"/>
                    </a:lnTo>
                    <a:close/>
                    <a:moveTo>
                      <a:pt x="50" y="189"/>
                    </a:moveTo>
                    <a:cubicBezTo>
                      <a:pt x="50" y="189"/>
                      <a:pt x="50" y="189"/>
                      <a:pt x="50" y="189"/>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2" name="Freeform 12">
                <a:extLst>
                  <a:ext uri="{FF2B5EF4-FFF2-40B4-BE49-F238E27FC236}">
                    <a16:creationId xmlns:a16="http://schemas.microsoft.com/office/drawing/2014/main" id="{47D349DE-9505-441D-9746-8C9AA613B011}"/>
                  </a:ext>
                </a:extLst>
              </p:cNvPr>
              <p:cNvSpPr>
                <a:spLocks noEditPoints="1"/>
              </p:cNvSpPr>
              <p:nvPr/>
            </p:nvSpPr>
            <p:spPr bwMode="auto">
              <a:xfrm>
                <a:off x="3344863" y="2880857"/>
                <a:ext cx="733425" cy="730250"/>
              </a:xfrm>
              <a:custGeom>
                <a:avLst/>
                <a:gdLst>
                  <a:gd name="T0" fmla="*/ 242 w 242"/>
                  <a:gd name="T1" fmla="*/ 25 h 242"/>
                  <a:gd name="T2" fmla="*/ 230 w 242"/>
                  <a:gd name="T3" fmla="*/ 13 h 242"/>
                  <a:gd name="T4" fmla="*/ 217 w 242"/>
                  <a:gd name="T5" fmla="*/ 0 h 242"/>
                  <a:gd name="T6" fmla="*/ 0 w 242"/>
                  <a:gd name="T7" fmla="*/ 217 h 242"/>
                  <a:gd name="T8" fmla="*/ 0 w 242"/>
                  <a:gd name="T9" fmla="*/ 242 h 242"/>
                  <a:gd name="T10" fmla="*/ 25 w 242"/>
                  <a:gd name="T11" fmla="*/ 242 h 242"/>
                  <a:gd name="T12" fmla="*/ 242 w 242"/>
                  <a:gd name="T13" fmla="*/ 25 h 242"/>
                  <a:gd name="T14" fmla="*/ 242 w 242"/>
                  <a:gd name="T15" fmla="*/ 25 h 242"/>
                  <a:gd name="T16" fmla="*/ 242 w 242"/>
                  <a:gd name="T17" fmla="*/ 25 h 24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42" h="242">
                    <a:moveTo>
                      <a:pt x="242" y="25"/>
                    </a:moveTo>
                    <a:cubicBezTo>
                      <a:pt x="238" y="21"/>
                      <a:pt x="234" y="17"/>
                      <a:pt x="230" y="13"/>
                    </a:cubicBezTo>
                    <a:cubicBezTo>
                      <a:pt x="226" y="8"/>
                      <a:pt x="221" y="4"/>
                      <a:pt x="217" y="0"/>
                    </a:cubicBezTo>
                    <a:cubicBezTo>
                      <a:pt x="0" y="217"/>
                      <a:pt x="0" y="217"/>
                      <a:pt x="0" y="217"/>
                    </a:cubicBezTo>
                    <a:cubicBezTo>
                      <a:pt x="0" y="242"/>
                      <a:pt x="0" y="242"/>
                      <a:pt x="0" y="242"/>
                    </a:cubicBezTo>
                    <a:cubicBezTo>
                      <a:pt x="25" y="242"/>
                      <a:pt x="25" y="242"/>
                      <a:pt x="25" y="242"/>
                    </a:cubicBezTo>
                    <a:lnTo>
                      <a:pt x="242" y="25"/>
                    </a:lnTo>
                    <a:close/>
                    <a:moveTo>
                      <a:pt x="242" y="25"/>
                    </a:moveTo>
                    <a:cubicBezTo>
                      <a:pt x="242" y="25"/>
                      <a:pt x="242" y="25"/>
                      <a:pt x="242" y="25"/>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3" name="Freeform 13">
                <a:extLst>
                  <a:ext uri="{FF2B5EF4-FFF2-40B4-BE49-F238E27FC236}">
                    <a16:creationId xmlns:a16="http://schemas.microsoft.com/office/drawing/2014/main" id="{C2CCCC06-0802-42E2-9F72-99670924465D}"/>
                  </a:ext>
                </a:extLst>
              </p:cNvPr>
              <p:cNvSpPr>
                <a:spLocks noEditPoints="1"/>
              </p:cNvSpPr>
              <p:nvPr/>
            </p:nvSpPr>
            <p:spPr bwMode="auto">
              <a:xfrm>
                <a:off x="3871913" y="3233282"/>
                <a:ext cx="420688" cy="377825"/>
              </a:xfrm>
              <a:custGeom>
                <a:avLst/>
                <a:gdLst>
                  <a:gd name="T0" fmla="*/ 50 w 139"/>
                  <a:gd name="T1" fmla="*/ 125 h 125"/>
                  <a:gd name="T2" fmla="*/ 139 w 139"/>
                  <a:gd name="T3" fmla="*/ 36 h 125"/>
                  <a:gd name="T4" fmla="*/ 126 w 139"/>
                  <a:gd name="T5" fmla="*/ 0 h 125"/>
                  <a:gd name="T6" fmla="*/ 0 w 139"/>
                  <a:gd name="T7" fmla="*/ 125 h 125"/>
                  <a:gd name="T8" fmla="*/ 50 w 139"/>
                  <a:gd name="T9" fmla="*/ 125 h 125"/>
                  <a:gd name="T10" fmla="*/ 50 w 139"/>
                  <a:gd name="T11" fmla="*/ 125 h 125"/>
                  <a:gd name="T12" fmla="*/ 50 w 139"/>
                  <a:gd name="T13" fmla="*/ 125 h 125"/>
                </a:gdLst>
                <a:ahLst/>
                <a:cxnLst>
                  <a:cxn ang="0">
                    <a:pos x="T0" y="T1"/>
                  </a:cxn>
                  <a:cxn ang="0">
                    <a:pos x="T2" y="T3"/>
                  </a:cxn>
                  <a:cxn ang="0">
                    <a:pos x="T4" y="T5"/>
                  </a:cxn>
                  <a:cxn ang="0">
                    <a:pos x="T6" y="T7"/>
                  </a:cxn>
                  <a:cxn ang="0">
                    <a:pos x="T8" y="T9"/>
                  </a:cxn>
                  <a:cxn ang="0">
                    <a:pos x="T10" y="T11"/>
                  </a:cxn>
                  <a:cxn ang="0">
                    <a:pos x="T12" y="T13"/>
                  </a:cxn>
                </a:cxnLst>
                <a:rect l="0" t="0" r="r" b="b"/>
                <a:pathLst>
                  <a:path w="139" h="125">
                    <a:moveTo>
                      <a:pt x="50" y="125"/>
                    </a:moveTo>
                    <a:cubicBezTo>
                      <a:pt x="139" y="36"/>
                      <a:pt x="139" y="36"/>
                      <a:pt x="139" y="36"/>
                    </a:cubicBezTo>
                    <a:cubicBezTo>
                      <a:pt x="135" y="24"/>
                      <a:pt x="131" y="12"/>
                      <a:pt x="126" y="0"/>
                    </a:cubicBezTo>
                    <a:cubicBezTo>
                      <a:pt x="0" y="125"/>
                      <a:pt x="0" y="125"/>
                      <a:pt x="0" y="125"/>
                    </a:cubicBezTo>
                    <a:lnTo>
                      <a:pt x="50" y="125"/>
                    </a:lnTo>
                    <a:close/>
                    <a:moveTo>
                      <a:pt x="50" y="125"/>
                    </a:moveTo>
                    <a:cubicBezTo>
                      <a:pt x="50" y="125"/>
                      <a:pt x="50" y="125"/>
                      <a:pt x="50" y="125"/>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4" name="Freeform 14">
                <a:extLst>
                  <a:ext uri="{FF2B5EF4-FFF2-40B4-BE49-F238E27FC236}">
                    <a16:creationId xmlns:a16="http://schemas.microsoft.com/office/drawing/2014/main" id="{DF580FA8-0F21-4623-821A-6F63FCE11D35}"/>
                  </a:ext>
                </a:extLst>
              </p:cNvPr>
              <p:cNvSpPr>
                <a:spLocks noEditPoints="1"/>
              </p:cNvSpPr>
              <p:nvPr/>
            </p:nvSpPr>
            <p:spPr bwMode="auto">
              <a:xfrm>
                <a:off x="2189163" y="2801482"/>
                <a:ext cx="1973263" cy="1968500"/>
              </a:xfrm>
              <a:custGeom>
                <a:avLst/>
                <a:gdLst>
                  <a:gd name="T0" fmla="*/ 326 w 652"/>
                  <a:gd name="T1" fmla="*/ 0 h 651"/>
                  <a:gd name="T2" fmla="*/ 0 w 652"/>
                  <a:gd name="T3" fmla="*/ 325 h 651"/>
                  <a:gd name="T4" fmla="*/ 326 w 652"/>
                  <a:gd name="T5" fmla="*/ 651 h 651"/>
                  <a:gd name="T6" fmla="*/ 652 w 652"/>
                  <a:gd name="T7" fmla="*/ 325 h 651"/>
                  <a:gd name="T8" fmla="*/ 326 w 652"/>
                  <a:gd name="T9" fmla="*/ 325 h 651"/>
                  <a:gd name="T10" fmla="*/ 326 w 652"/>
                  <a:gd name="T11" fmla="*/ 0 h 651"/>
                  <a:gd name="T12" fmla="*/ 326 w 652"/>
                  <a:gd name="T13" fmla="*/ 0 h 651"/>
                  <a:gd name="T14" fmla="*/ 326 w 652"/>
                  <a:gd name="T15" fmla="*/ 0 h 65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52" h="651">
                    <a:moveTo>
                      <a:pt x="326" y="0"/>
                    </a:moveTo>
                    <a:cubicBezTo>
                      <a:pt x="146" y="0"/>
                      <a:pt x="0" y="145"/>
                      <a:pt x="0" y="325"/>
                    </a:cubicBezTo>
                    <a:cubicBezTo>
                      <a:pt x="0" y="505"/>
                      <a:pt x="146" y="651"/>
                      <a:pt x="326" y="651"/>
                    </a:cubicBezTo>
                    <a:cubicBezTo>
                      <a:pt x="506" y="651"/>
                      <a:pt x="652" y="505"/>
                      <a:pt x="652" y="325"/>
                    </a:cubicBezTo>
                    <a:cubicBezTo>
                      <a:pt x="326" y="325"/>
                      <a:pt x="326" y="325"/>
                      <a:pt x="326" y="325"/>
                    </a:cubicBezTo>
                    <a:lnTo>
                      <a:pt x="326" y="0"/>
                    </a:lnTo>
                    <a:close/>
                    <a:moveTo>
                      <a:pt x="326" y="0"/>
                    </a:moveTo>
                    <a:cubicBezTo>
                      <a:pt x="326" y="0"/>
                      <a:pt x="326" y="0"/>
                      <a:pt x="326" y="0"/>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25" name="Group 24">
              <a:extLst>
                <a:ext uri="{FF2B5EF4-FFF2-40B4-BE49-F238E27FC236}">
                  <a16:creationId xmlns:a16="http://schemas.microsoft.com/office/drawing/2014/main" id="{0EC91C80-0B35-421A-8BC5-7A0EA085CB0A}"/>
                </a:ext>
              </a:extLst>
            </p:cNvPr>
            <p:cNvGrpSpPr/>
            <p:nvPr/>
          </p:nvGrpSpPr>
          <p:grpSpPr>
            <a:xfrm>
              <a:off x="1402355" y="2033588"/>
              <a:ext cx="3618756" cy="2204918"/>
              <a:chOff x="-2347914" y="639763"/>
              <a:chExt cx="1023937" cy="623888"/>
            </a:xfrm>
            <a:solidFill>
              <a:schemeClr val="accent3"/>
            </a:solidFill>
          </p:grpSpPr>
          <p:sp>
            <p:nvSpPr>
              <p:cNvPr id="26" name="Freeform 363">
                <a:extLst>
                  <a:ext uri="{FF2B5EF4-FFF2-40B4-BE49-F238E27FC236}">
                    <a16:creationId xmlns:a16="http://schemas.microsoft.com/office/drawing/2014/main" id="{90C78CE4-FF5A-4DC5-AF04-2B882308FF9C}"/>
                  </a:ext>
                </a:extLst>
              </p:cNvPr>
              <p:cNvSpPr>
                <a:spLocks/>
              </p:cNvSpPr>
              <p:nvPr/>
            </p:nvSpPr>
            <p:spPr bwMode="auto">
              <a:xfrm>
                <a:off x="-2219327" y="1089026"/>
                <a:ext cx="180975" cy="166688"/>
              </a:xfrm>
              <a:custGeom>
                <a:avLst/>
                <a:gdLst>
                  <a:gd name="T0" fmla="*/ 32 w 50"/>
                  <a:gd name="T1" fmla="*/ 6 h 46"/>
                  <a:gd name="T2" fmla="*/ 28 w 50"/>
                  <a:gd name="T3" fmla="*/ 4 h 46"/>
                  <a:gd name="T4" fmla="*/ 23 w 50"/>
                  <a:gd name="T5" fmla="*/ 2 h 46"/>
                  <a:gd name="T6" fmla="*/ 21 w 50"/>
                  <a:gd name="T7" fmla="*/ 0 h 46"/>
                  <a:gd name="T8" fmla="*/ 14 w 50"/>
                  <a:gd name="T9" fmla="*/ 2 h 46"/>
                  <a:gd name="T10" fmla="*/ 11 w 50"/>
                  <a:gd name="T11" fmla="*/ 3 h 46"/>
                  <a:gd name="T12" fmla="*/ 12 w 50"/>
                  <a:gd name="T13" fmla="*/ 9 h 46"/>
                  <a:gd name="T14" fmla="*/ 12 w 50"/>
                  <a:gd name="T15" fmla="*/ 11 h 46"/>
                  <a:gd name="T16" fmla="*/ 11 w 50"/>
                  <a:gd name="T17" fmla="*/ 11 h 46"/>
                  <a:gd name="T18" fmla="*/ 5 w 50"/>
                  <a:gd name="T19" fmla="*/ 10 h 46"/>
                  <a:gd name="T20" fmla="*/ 7 w 50"/>
                  <a:gd name="T21" fmla="*/ 14 h 46"/>
                  <a:gd name="T22" fmla="*/ 9 w 50"/>
                  <a:gd name="T23" fmla="*/ 15 h 46"/>
                  <a:gd name="T24" fmla="*/ 11 w 50"/>
                  <a:gd name="T25" fmla="*/ 15 h 46"/>
                  <a:gd name="T26" fmla="*/ 10 w 50"/>
                  <a:gd name="T27" fmla="*/ 18 h 46"/>
                  <a:gd name="T28" fmla="*/ 5 w 50"/>
                  <a:gd name="T29" fmla="*/ 19 h 46"/>
                  <a:gd name="T30" fmla="*/ 3 w 50"/>
                  <a:gd name="T31" fmla="*/ 20 h 46"/>
                  <a:gd name="T32" fmla="*/ 1 w 50"/>
                  <a:gd name="T33" fmla="*/ 21 h 46"/>
                  <a:gd name="T34" fmla="*/ 3 w 50"/>
                  <a:gd name="T35" fmla="*/ 24 h 46"/>
                  <a:gd name="T36" fmla="*/ 3 w 50"/>
                  <a:gd name="T37" fmla="*/ 25 h 46"/>
                  <a:gd name="T38" fmla="*/ 3 w 50"/>
                  <a:gd name="T39" fmla="*/ 27 h 46"/>
                  <a:gd name="T40" fmla="*/ 4 w 50"/>
                  <a:gd name="T41" fmla="*/ 30 h 46"/>
                  <a:gd name="T42" fmla="*/ 4 w 50"/>
                  <a:gd name="T43" fmla="*/ 31 h 46"/>
                  <a:gd name="T44" fmla="*/ 6 w 50"/>
                  <a:gd name="T45" fmla="*/ 31 h 46"/>
                  <a:gd name="T46" fmla="*/ 9 w 50"/>
                  <a:gd name="T47" fmla="*/ 33 h 46"/>
                  <a:gd name="T48" fmla="*/ 10 w 50"/>
                  <a:gd name="T49" fmla="*/ 33 h 46"/>
                  <a:gd name="T50" fmla="*/ 7 w 50"/>
                  <a:gd name="T51" fmla="*/ 36 h 46"/>
                  <a:gd name="T52" fmla="*/ 3 w 50"/>
                  <a:gd name="T53" fmla="*/ 38 h 46"/>
                  <a:gd name="T54" fmla="*/ 1 w 50"/>
                  <a:gd name="T55" fmla="*/ 39 h 46"/>
                  <a:gd name="T56" fmla="*/ 4 w 50"/>
                  <a:gd name="T57" fmla="*/ 39 h 46"/>
                  <a:gd name="T58" fmla="*/ 7 w 50"/>
                  <a:gd name="T59" fmla="*/ 38 h 46"/>
                  <a:gd name="T60" fmla="*/ 8 w 50"/>
                  <a:gd name="T61" fmla="*/ 37 h 46"/>
                  <a:gd name="T62" fmla="*/ 10 w 50"/>
                  <a:gd name="T63" fmla="*/ 37 h 46"/>
                  <a:gd name="T64" fmla="*/ 11 w 50"/>
                  <a:gd name="T65" fmla="*/ 36 h 46"/>
                  <a:gd name="T66" fmla="*/ 13 w 50"/>
                  <a:gd name="T67" fmla="*/ 36 h 46"/>
                  <a:gd name="T68" fmla="*/ 15 w 50"/>
                  <a:gd name="T69" fmla="*/ 34 h 46"/>
                  <a:gd name="T70" fmla="*/ 15 w 50"/>
                  <a:gd name="T71" fmla="*/ 31 h 46"/>
                  <a:gd name="T72" fmla="*/ 19 w 50"/>
                  <a:gd name="T73" fmla="*/ 29 h 46"/>
                  <a:gd name="T74" fmla="*/ 22 w 50"/>
                  <a:gd name="T75" fmla="*/ 28 h 46"/>
                  <a:gd name="T76" fmla="*/ 21 w 50"/>
                  <a:gd name="T77" fmla="*/ 29 h 46"/>
                  <a:gd name="T78" fmla="*/ 18 w 50"/>
                  <a:gd name="T79" fmla="*/ 31 h 46"/>
                  <a:gd name="T80" fmla="*/ 18 w 50"/>
                  <a:gd name="T81" fmla="*/ 33 h 46"/>
                  <a:gd name="T82" fmla="*/ 20 w 50"/>
                  <a:gd name="T83" fmla="*/ 32 h 46"/>
                  <a:gd name="T84" fmla="*/ 22 w 50"/>
                  <a:gd name="T85" fmla="*/ 32 h 46"/>
                  <a:gd name="T86" fmla="*/ 24 w 50"/>
                  <a:gd name="T87" fmla="*/ 31 h 46"/>
                  <a:gd name="T88" fmla="*/ 25 w 50"/>
                  <a:gd name="T89" fmla="*/ 29 h 46"/>
                  <a:gd name="T90" fmla="*/ 27 w 50"/>
                  <a:gd name="T91" fmla="*/ 30 h 46"/>
                  <a:gd name="T92" fmla="*/ 29 w 50"/>
                  <a:gd name="T93" fmla="*/ 32 h 46"/>
                  <a:gd name="T94" fmla="*/ 34 w 50"/>
                  <a:gd name="T95" fmla="*/ 34 h 46"/>
                  <a:gd name="T96" fmla="*/ 37 w 50"/>
                  <a:gd name="T97" fmla="*/ 36 h 46"/>
                  <a:gd name="T98" fmla="*/ 40 w 50"/>
                  <a:gd name="T99" fmla="*/ 38 h 46"/>
                  <a:gd name="T100" fmla="*/ 41 w 50"/>
                  <a:gd name="T101" fmla="*/ 35 h 46"/>
                  <a:gd name="T102" fmla="*/ 45 w 50"/>
                  <a:gd name="T103" fmla="*/ 41 h 46"/>
                  <a:gd name="T104" fmla="*/ 48 w 50"/>
                  <a:gd name="T105" fmla="*/ 44 h 46"/>
                  <a:gd name="T106" fmla="*/ 50 w 50"/>
                  <a:gd name="T107" fmla="*/ 45 h 46"/>
                  <a:gd name="T108" fmla="*/ 44 w 50"/>
                  <a:gd name="T109" fmla="*/ 37 h 46"/>
                  <a:gd name="T110" fmla="*/ 37 w 50"/>
                  <a:gd name="T111" fmla="*/ 35 h 46"/>
                  <a:gd name="T112" fmla="*/ 34 w 50"/>
                  <a:gd name="T113" fmla="*/ 33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50" h="46">
                    <a:moveTo>
                      <a:pt x="33" y="32"/>
                    </a:moveTo>
                    <a:cubicBezTo>
                      <a:pt x="35" y="7"/>
                      <a:pt x="35" y="7"/>
                      <a:pt x="35" y="7"/>
                    </a:cubicBezTo>
                    <a:cubicBezTo>
                      <a:pt x="35" y="7"/>
                      <a:pt x="34" y="6"/>
                      <a:pt x="33" y="6"/>
                    </a:cubicBezTo>
                    <a:cubicBezTo>
                      <a:pt x="33" y="6"/>
                      <a:pt x="34" y="5"/>
                      <a:pt x="33" y="5"/>
                    </a:cubicBezTo>
                    <a:cubicBezTo>
                      <a:pt x="33" y="5"/>
                      <a:pt x="33" y="5"/>
                      <a:pt x="32" y="6"/>
                    </a:cubicBezTo>
                    <a:cubicBezTo>
                      <a:pt x="32" y="6"/>
                      <a:pt x="32" y="6"/>
                      <a:pt x="31" y="6"/>
                    </a:cubicBezTo>
                    <a:cubicBezTo>
                      <a:pt x="31" y="6"/>
                      <a:pt x="30" y="5"/>
                      <a:pt x="29" y="5"/>
                    </a:cubicBezTo>
                    <a:cubicBezTo>
                      <a:pt x="29" y="5"/>
                      <a:pt x="29" y="5"/>
                      <a:pt x="29" y="5"/>
                    </a:cubicBezTo>
                    <a:cubicBezTo>
                      <a:pt x="28" y="5"/>
                      <a:pt x="28" y="5"/>
                      <a:pt x="28" y="5"/>
                    </a:cubicBezTo>
                    <a:cubicBezTo>
                      <a:pt x="28" y="5"/>
                      <a:pt x="28" y="4"/>
                      <a:pt x="28" y="4"/>
                    </a:cubicBezTo>
                    <a:cubicBezTo>
                      <a:pt x="27" y="4"/>
                      <a:pt x="27" y="4"/>
                      <a:pt x="27" y="4"/>
                    </a:cubicBezTo>
                    <a:cubicBezTo>
                      <a:pt x="26" y="5"/>
                      <a:pt x="26" y="4"/>
                      <a:pt x="26" y="4"/>
                    </a:cubicBezTo>
                    <a:cubicBezTo>
                      <a:pt x="26" y="4"/>
                      <a:pt x="26" y="4"/>
                      <a:pt x="25" y="4"/>
                    </a:cubicBezTo>
                    <a:cubicBezTo>
                      <a:pt x="24" y="4"/>
                      <a:pt x="26" y="3"/>
                      <a:pt x="25" y="3"/>
                    </a:cubicBezTo>
                    <a:cubicBezTo>
                      <a:pt x="24" y="3"/>
                      <a:pt x="23" y="3"/>
                      <a:pt x="23" y="2"/>
                    </a:cubicBezTo>
                    <a:cubicBezTo>
                      <a:pt x="23" y="1"/>
                      <a:pt x="23" y="1"/>
                      <a:pt x="23" y="1"/>
                    </a:cubicBezTo>
                    <a:cubicBezTo>
                      <a:pt x="24" y="1"/>
                      <a:pt x="23" y="1"/>
                      <a:pt x="22" y="1"/>
                    </a:cubicBezTo>
                    <a:cubicBezTo>
                      <a:pt x="22" y="1"/>
                      <a:pt x="23" y="1"/>
                      <a:pt x="22" y="1"/>
                    </a:cubicBezTo>
                    <a:cubicBezTo>
                      <a:pt x="22" y="0"/>
                      <a:pt x="22" y="0"/>
                      <a:pt x="22" y="0"/>
                    </a:cubicBezTo>
                    <a:cubicBezTo>
                      <a:pt x="21" y="0"/>
                      <a:pt x="21" y="0"/>
                      <a:pt x="21" y="0"/>
                    </a:cubicBezTo>
                    <a:cubicBezTo>
                      <a:pt x="21" y="0"/>
                      <a:pt x="20" y="1"/>
                      <a:pt x="20" y="1"/>
                    </a:cubicBezTo>
                    <a:cubicBezTo>
                      <a:pt x="19" y="1"/>
                      <a:pt x="19" y="1"/>
                      <a:pt x="19" y="0"/>
                    </a:cubicBezTo>
                    <a:cubicBezTo>
                      <a:pt x="19" y="0"/>
                      <a:pt x="19" y="0"/>
                      <a:pt x="18" y="1"/>
                    </a:cubicBezTo>
                    <a:cubicBezTo>
                      <a:pt x="18" y="1"/>
                      <a:pt x="18" y="1"/>
                      <a:pt x="17" y="1"/>
                    </a:cubicBezTo>
                    <a:cubicBezTo>
                      <a:pt x="16" y="1"/>
                      <a:pt x="15" y="1"/>
                      <a:pt x="14" y="2"/>
                    </a:cubicBezTo>
                    <a:cubicBezTo>
                      <a:pt x="13" y="3"/>
                      <a:pt x="14" y="3"/>
                      <a:pt x="14" y="3"/>
                    </a:cubicBezTo>
                    <a:cubicBezTo>
                      <a:pt x="13" y="3"/>
                      <a:pt x="13" y="3"/>
                      <a:pt x="13" y="3"/>
                    </a:cubicBezTo>
                    <a:cubicBezTo>
                      <a:pt x="13" y="3"/>
                      <a:pt x="12" y="4"/>
                      <a:pt x="12" y="4"/>
                    </a:cubicBezTo>
                    <a:cubicBezTo>
                      <a:pt x="12" y="3"/>
                      <a:pt x="12" y="3"/>
                      <a:pt x="11" y="3"/>
                    </a:cubicBezTo>
                    <a:cubicBezTo>
                      <a:pt x="11" y="3"/>
                      <a:pt x="11" y="3"/>
                      <a:pt x="11" y="3"/>
                    </a:cubicBezTo>
                    <a:cubicBezTo>
                      <a:pt x="10" y="3"/>
                      <a:pt x="10" y="4"/>
                      <a:pt x="10" y="4"/>
                    </a:cubicBezTo>
                    <a:cubicBezTo>
                      <a:pt x="10" y="4"/>
                      <a:pt x="9" y="4"/>
                      <a:pt x="10" y="5"/>
                    </a:cubicBezTo>
                    <a:cubicBezTo>
                      <a:pt x="10" y="5"/>
                      <a:pt x="11" y="6"/>
                      <a:pt x="11" y="7"/>
                    </a:cubicBezTo>
                    <a:cubicBezTo>
                      <a:pt x="11" y="8"/>
                      <a:pt x="11" y="8"/>
                      <a:pt x="11" y="8"/>
                    </a:cubicBezTo>
                    <a:cubicBezTo>
                      <a:pt x="12" y="9"/>
                      <a:pt x="12" y="9"/>
                      <a:pt x="12" y="9"/>
                    </a:cubicBezTo>
                    <a:cubicBezTo>
                      <a:pt x="12" y="9"/>
                      <a:pt x="12" y="9"/>
                      <a:pt x="12" y="9"/>
                    </a:cubicBezTo>
                    <a:cubicBezTo>
                      <a:pt x="12" y="9"/>
                      <a:pt x="12" y="9"/>
                      <a:pt x="12" y="9"/>
                    </a:cubicBezTo>
                    <a:cubicBezTo>
                      <a:pt x="12" y="9"/>
                      <a:pt x="13" y="9"/>
                      <a:pt x="13" y="10"/>
                    </a:cubicBezTo>
                    <a:cubicBezTo>
                      <a:pt x="13" y="10"/>
                      <a:pt x="12" y="9"/>
                      <a:pt x="12" y="10"/>
                    </a:cubicBezTo>
                    <a:cubicBezTo>
                      <a:pt x="12" y="10"/>
                      <a:pt x="12" y="11"/>
                      <a:pt x="12" y="11"/>
                    </a:cubicBezTo>
                    <a:cubicBezTo>
                      <a:pt x="13" y="11"/>
                      <a:pt x="13" y="12"/>
                      <a:pt x="13" y="12"/>
                    </a:cubicBezTo>
                    <a:cubicBezTo>
                      <a:pt x="13" y="13"/>
                      <a:pt x="13" y="13"/>
                      <a:pt x="13" y="12"/>
                    </a:cubicBezTo>
                    <a:cubicBezTo>
                      <a:pt x="13" y="12"/>
                      <a:pt x="12" y="12"/>
                      <a:pt x="12" y="12"/>
                    </a:cubicBezTo>
                    <a:cubicBezTo>
                      <a:pt x="12" y="12"/>
                      <a:pt x="11" y="12"/>
                      <a:pt x="11" y="12"/>
                    </a:cubicBezTo>
                    <a:cubicBezTo>
                      <a:pt x="11" y="11"/>
                      <a:pt x="12" y="12"/>
                      <a:pt x="11" y="11"/>
                    </a:cubicBezTo>
                    <a:cubicBezTo>
                      <a:pt x="10" y="11"/>
                      <a:pt x="10" y="11"/>
                      <a:pt x="10" y="10"/>
                    </a:cubicBezTo>
                    <a:cubicBezTo>
                      <a:pt x="10" y="10"/>
                      <a:pt x="10" y="9"/>
                      <a:pt x="10" y="9"/>
                    </a:cubicBezTo>
                    <a:cubicBezTo>
                      <a:pt x="7" y="9"/>
                      <a:pt x="7" y="9"/>
                      <a:pt x="7" y="9"/>
                    </a:cubicBezTo>
                    <a:cubicBezTo>
                      <a:pt x="7" y="9"/>
                      <a:pt x="7" y="9"/>
                      <a:pt x="6" y="9"/>
                    </a:cubicBezTo>
                    <a:cubicBezTo>
                      <a:pt x="6" y="9"/>
                      <a:pt x="5" y="9"/>
                      <a:pt x="5" y="10"/>
                    </a:cubicBezTo>
                    <a:cubicBezTo>
                      <a:pt x="5" y="10"/>
                      <a:pt x="4" y="10"/>
                      <a:pt x="5" y="11"/>
                    </a:cubicBezTo>
                    <a:cubicBezTo>
                      <a:pt x="6" y="11"/>
                      <a:pt x="6" y="12"/>
                      <a:pt x="6" y="12"/>
                    </a:cubicBezTo>
                    <a:cubicBezTo>
                      <a:pt x="6" y="12"/>
                      <a:pt x="5" y="12"/>
                      <a:pt x="5" y="12"/>
                    </a:cubicBezTo>
                    <a:cubicBezTo>
                      <a:pt x="5" y="12"/>
                      <a:pt x="5" y="13"/>
                      <a:pt x="5" y="13"/>
                    </a:cubicBezTo>
                    <a:cubicBezTo>
                      <a:pt x="5" y="13"/>
                      <a:pt x="6" y="14"/>
                      <a:pt x="7" y="14"/>
                    </a:cubicBezTo>
                    <a:cubicBezTo>
                      <a:pt x="7" y="14"/>
                      <a:pt x="8" y="15"/>
                      <a:pt x="8" y="15"/>
                    </a:cubicBezTo>
                    <a:cubicBezTo>
                      <a:pt x="8" y="15"/>
                      <a:pt x="8" y="16"/>
                      <a:pt x="8" y="16"/>
                    </a:cubicBezTo>
                    <a:cubicBezTo>
                      <a:pt x="9" y="15"/>
                      <a:pt x="9" y="15"/>
                      <a:pt x="9" y="15"/>
                    </a:cubicBezTo>
                    <a:cubicBezTo>
                      <a:pt x="9" y="15"/>
                      <a:pt x="9" y="16"/>
                      <a:pt x="9" y="16"/>
                    </a:cubicBezTo>
                    <a:cubicBezTo>
                      <a:pt x="9" y="16"/>
                      <a:pt x="9" y="15"/>
                      <a:pt x="9" y="15"/>
                    </a:cubicBezTo>
                    <a:cubicBezTo>
                      <a:pt x="9" y="15"/>
                      <a:pt x="10" y="15"/>
                      <a:pt x="10" y="15"/>
                    </a:cubicBezTo>
                    <a:cubicBezTo>
                      <a:pt x="10" y="15"/>
                      <a:pt x="10" y="15"/>
                      <a:pt x="10" y="15"/>
                    </a:cubicBezTo>
                    <a:cubicBezTo>
                      <a:pt x="11" y="14"/>
                      <a:pt x="11" y="14"/>
                      <a:pt x="11" y="14"/>
                    </a:cubicBezTo>
                    <a:cubicBezTo>
                      <a:pt x="11" y="14"/>
                      <a:pt x="11" y="14"/>
                      <a:pt x="11" y="15"/>
                    </a:cubicBezTo>
                    <a:cubicBezTo>
                      <a:pt x="11" y="15"/>
                      <a:pt x="11" y="15"/>
                      <a:pt x="11" y="15"/>
                    </a:cubicBezTo>
                    <a:cubicBezTo>
                      <a:pt x="11" y="15"/>
                      <a:pt x="11" y="16"/>
                      <a:pt x="10" y="16"/>
                    </a:cubicBezTo>
                    <a:cubicBezTo>
                      <a:pt x="10" y="16"/>
                      <a:pt x="10" y="16"/>
                      <a:pt x="10" y="16"/>
                    </a:cubicBezTo>
                    <a:cubicBezTo>
                      <a:pt x="11" y="16"/>
                      <a:pt x="11" y="16"/>
                      <a:pt x="11" y="17"/>
                    </a:cubicBezTo>
                    <a:cubicBezTo>
                      <a:pt x="11" y="17"/>
                      <a:pt x="10" y="17"/>
                      <a:pt x="10" y="18"/>
                    </a:cubicBezTo>
                    <a:cubicBezTo>
                      <a:pt x="11" y="18"/>
                      <a:pt x="11" y="18"/>
                      <a:pt x="10" y="18"/>
                    </a:cubicBezTo>
                    <a:cubicBezTo>
                      <a:pt x="9" y="19"/>
                      <a:pt x="9" y="19"/>
                      <a:pt x="8" y="19"/>
                    </a:cubicBezTo>
                    <a:cubicBezTo>
                      <a:pt x="8" y="18"/>
                      <a:pt x="8" y="18"/>
                      <a:pt x="7" y="18"/>
                    </a:cubicBezTo>
                    <a:cubicBezTo>
                      <a:pt x="7" y="19"/>
                      <a:pt x="6" y="19"/>
                      <a:pt x="6" y="19"/>
                    </a:cubicBezTo>
                    <a:cubicBezTo>
                      <a:pt x="6" y="22"/>
                      <a:pt x="6" y="22"/>
                      <a:pt x="6" y="22"/>
                    </a:cubicBezTo>
                    <a:cubicBezTo>
                      <a:pt x="6" y="22"/>
                      <a:pt x="6" y="20"/>
                      <a:pt x="5" y="19"/>
                    </a:cubicBezTo>
                    <a:cubicBezTo>
                      <a:pt x="5" y="19"/>
                      <a:pt x="5" y="19"/>
                      <a:pt x="5" y="19"/>
                    </a:cubicBezTo>
                    <a:cubicBezTo>
                      <a:pt x="5" y="19"/>
                      <a:pt x="5" y="19"/>
                      <a:pt x="4" y="20"/>
                    </a:cubicBezTo>
                    <a:cubicBezTo>
                      <a:pt x="4" y="20"/>
                      <a:pt x="4" y="20"/>
                      <a:pt x="4" y="20"/>
                    </a:cubicBezTo>
                    <a:cubicBezTo>
                      <a:pt x="4" y="19"/>
                      <a:pt x="4" y="19"/>
                      <a:pt x="4" y="19"/>
                    </a:cubicBezTo>
                    <a:cubicBezTo>
                      <a:pt x="4" y="19"/>
                      <a:pt x="3" y="20"/>
                      <a:pt x="3" y="20"/>
                    </a:cubicBezTo>
                    <a:cubicBezTo>
                      <a:pt x="3" y="20"/>
                      <a:pt x="3" y="20"/>
                      <a:pt x="3" y="20"/>
                    </a:cubicBezTo>
                    <a:cubicBezTo>
                      <a:pt x="3" y="19"/>
                      <a:pt x="3" y="19"/>
                      <a:pt x="3" y="19"/>
                    </a:cubicBezTo>
                    <a:cubicBezTo>
                      <a:pt x="2" y="20"/>
                      <a:pt x="2" y="20"/>
                      <a:pt x="2" y="20"/>
                    </a:cubicBezTo>
                    <a:cubicBezTo>
                      <a:pt x="2" y="20"/>
                      <a:pt x="1" y="20"/>
                      <a:pt x="1" y="20"/>
                    </a:cubicBezTo>
                    <a:cubicBezTo>
                      <a:pt x="1" y="20"/>
                      <a:pt x="2" y="21"/>
                      <a:pt x="1" y="21"/>
                    </a:cubicBezTo>
                    <a:cubicBezTo>
                      <a:pt x="1" y="21"/>
                      <a:pt x="1" y="21"/>
                      <a:pt x="2" y="21"/>
                    </a:cubicBezTo>
                    <a:cubicBezTo>
                      <a:pt x="2" y="21"/>
                      <a:pt x="2" y="22"/>
                      <a:pt x="2" y="22"/>
                    </a:cubicBezTo>
                    <a:cubicBezTo>
                      <a:pt x="2" y="22"/>
                      <a:pt x="2" y="22"/>
                      <a:pt x="2" y="22"/>
                    </a:cubicBezTo>
                    <a:cubicBezTo>
                      <a:pt x="2" y="22"/>
                      <a:pt x="2" y="23"/>
                      <a:pt x="2" y="23"/>
                    </a:cubicBezTo>
                    <a:cubicBezTo>
                      <a:pt x="3" y="23"/>
                      <a:pt x="3" y="24"/>
                      <a:pt x="3" y="24"/>
                    </a:cubicBezTo>
                    <a:cubicBezTo>
                      <a:pt x="2" y="24"/>
                      <a:pt x="2" y="24"/>
                      <a:pt x="2" y="24"/>
                    </a:cubicBezTo>
                    <a:cubicBezTo>
                      <a:pt x="2" y="24"/>
                      <a:pt x="2" y="24"/>
                      <a:pt x="2" y="24"/>
                    </a:cubicBezTo>
                    <a:cubicBezTo>
                      <a:pt x="2" y="24"/>
                      <a:pt x="1" y="24"/>
                      <a:pt x="1" y="24"/>
                    </a:cubicBezTo>
                    <a:cubicBezTo>
                      <a:pt x="1" y="25"/>
                      <a:pt x="1" y="25"/>
                      <a:pt x="2" y="25"/>
                    </a:cubicBezTo>
                    <a:cubicBezTo>
                      <a:pt x="2" y="25"/>
                      <a:pt x="2" y="25"/>
                      <a:pt x="3" y="25"/>
                    </a:cubicBezTo>
                    <a:cubicBezTo>
                      <a:pt x="3" y="25"/>
                      <a:pt x="3" y="25"/>
                      <a:pt x="3" y="25"/>
                    </a:cubicBezTo>
                    <a:cubicBezTo>
                      <a:pt x="3" y="26"/>
                      <a:pt x="3" y="26"/>
                      <a:pt x="3" y="26"/>
                    </a:cubicBezTo>
                    <a:cubicBezTo>
                      <a:pt x="2" y="26"/>
                      <a:pt x="3" y="26"/>
                      <a:pt x="2" y="26"/>
                    </a:cubicBezTo>
                    <a:cubicBezTo>
                      <a:pt x="2" y="26"/>
                      <a:pt x="2" y="27"/>
                      <a:pt x="2" y="27"/>
                    </a:cubicBezTo>
                    <a:cubicBezTo>
                      <a:pt x="3" y="27"/>
                      <a:pt x="3" y="27"/>
                      <a:pt x="3" y="27"/>
                    </a:cubicBezTo>
                    <a:cubicBezTo>
                      <a:pt x="3" y="27"/>
                      <a:pt x="4" y="28"/>
                      <a:pt x="4" y="27"/>
                    </a:cubicBezTo>
                    <a:cubicBezTo>
                      <a:pt x="4" y="27"/>
                      <a:pt x="5" y="27"/>
                      <a:pt x="5" y="27"/>
                    </a:cubicBezTo>
                    <a:cubicBezTo>
                      <a:pt x="5" y="27"/>
                      <a:pt x="5" y="27"/>
                      <a:pt x="5" y="27"/>
                    </a:cubicBezTo>
                    <a:cubicBezTo>
                      <a:pt x="5" y="27"/>
                      <a:pt x="4" y="29"/>
                      <a:pt x="4" y="29"/>
                    </a:cubicBezTo>
                    <a:cubicBezTo>
                      <a:pt x="4" y="29"/>
                      <a:pt x="4" y="30"/>
                      <a:pt x="4" y="30"/>
                    </a:cubicBezTo>
                    <a:cubicBezTo>
                      <a:pt x="4" y="30"/>
                      <a:pt x="4" y="30"/>
                      <a:pt x="4" y="30"/>
                    </a:cubicBezTo>
                    <a:cubicBezTo>
                      <a:pt x="4" y="30"/>
                      <a:pt x="3" y="30"/>
                      <a:pt x="3" y="30"/>
                    </a:cubicBezTo>
                    <a:cubicBezTo>
                      <a:pt x="3" y="30"/>
                      <a:pt x="3" y="31"/>
                      <a:pt x="3" y="31"/>
                    </a:cubicBezTo>
                    <a:cubicBezTo>
                      <a:pt x="3" y="31"/>
                      <a:pt x="3" y="31"/>
                      <a:pt x="3" y="31"/>
                    </a:cubicBezTo>
                    <a:cubicBezTo>
                      <a:pt x="3" y="31"/>
                      <a:pt x="4" y="31"/>
                      <a:pt x="4" y="31"/>
                    </a:cubicBezTo>
                    <a:cubicBezTo>
                      <a:pt x="4" y="31"/>
                      <a:pt x="5" y="31"/>
                      <a:pt x="5" y="31"/>
                    </a:cubicBezTo>
                    <a:cubicBezTo>
                      <a:pt x="5" y="31"/>
                      <a:pt x="4" y="30"/>
                      <a:pt x="5" y="30"/>
                    </a:cubicBezTo>
                    <a:cubicBezTo>
                      <a:pt x="5" y="30"/>
                      <a:pt x="5" y="30"/>
                      <a:pt x="6" y="30"/>
                    </a:cubicBezTo>
                    <a:cubicBezTo>
                      <a:pt x="6" y="30"/>
                      <a:pt x="6" y="30"/>
                      <a:pt x="6" y="30"/>
                    </a:cubicBezTo>
                    <a:cubicBezTo>
                      <a:pt x="6" y="30"/>
                      <a:pt x="6" y="31"/>
                      <a:pt x="6" y="31"/>
                    </a:cubicBezTo>
                    <a:cubicBezTo>
                      <a:pt x="7" y="31"/>
                      <a:pt x="8" y="32"/>
                      <a:pt x="8" y="32"/>
                    </a:cubicBezTo>
                    <a:cubicBezTo>
                      <a:pt x="7" y="33"/>
                      <a:pt x="8" y="34"/>
                      <a:pt x="8" y="33"/>
                    </a:cubicBezTo>
                    <a:cubicBezTo>
                      <a:pt x="8" y="32"/>
                      <a:pt x="8" y="32"/>
                      <a:pt x="8" y="32"/>
                    </a:cubicBezTo>
                    <a:cubicBezTo>
                      <a:pt x="9" y="31"/>
                      <a:pt x="9" y="32"/>
                      <a:pt x="9" y="32"/>
                    </a:cubicBezTo>
                    <a:cubicBezTo>
                      <a:pt x="9" y="32"/>
                      <a:pt x="8" y="33"/>
                      <a:pt x="9" y="33"/>
                    </a:cubicBezTo>
                    <a:cubicBezTo>
                      <a:pt x="9" y="33"/>
                      <a:pt x="9" y="32"/>
                      <a:pt x="10" y="32"/>
                    </a:cubicBezTo>
                    <a:cubicBezTo>
                      <a:pt x="10" y="32"/>
                      <a:pt x="10" y="32"/>
                      <a:pt x="10" y="32"/>
                    </a:cubicBezTo>
                    <a:cubicBezTo>
                      <a:pt x="10" y="32"/>
                      <a:pt x="11" y="32"/>
                      <a:pt x="11" y="32"/>
                    </a:cubicBezTo>
                    <a:cubicBezTo>
                      <a:pt x="12" y="32"/>
                      <a:pt x="11" y="32"/>
                      <a:pt x="10" y="32"/>
                    </a:cubicBezTo>
                    <a:cubicBezTo>
                      <a:pt x="10" y="33"/>
                      <a:pt x="10" y="33"/>
                      <a:pt x="10" y="33"/>
                    </a:cubicBezTo>
                    <a:cubicBezTo>
                      <a:pt x="9" y="33"/>
                      <a:pt x="10" y="34"/>
                      <a:pt x="9" y="34"/>
                    </a:cubicBezTo>
                    <a:cubicBezTo>
                      <a:pt x="9" y="34"/>
                      <a:pt x="9" y="34"/>
                      <a:pt x="9" y="34"/>
                    </a:cubicBezTo>
                    <a:cubicBezTo>
                      <a:pt x="9" y="34"/>
                      <a:pt x="8" y="35"/>
                      <a:pt x="8" y="35"/>
                    </a:cubicBezTo>
                    <a:cubicBezTo>
                      <a:pt x="8" y="36"/>
                      <a:pt x="8" y="36"/>
                      <a:pt x="8" y="36"/>
                    </a:cubicBezTo>
                    <a:cubicBezTo>
                      <a:pt x="8" y="36"/>
                      <a:pt x="7" y="35"/>
                      <a:pt x="7" y="36"/>
                    </a:cubicBezTo>
                    <a:cubicBezTo>
                      <a:pt x="7" y="36"/>
                      <a:pt x="7" y="36"/>
                      <a:pt x="6" y="36"/>
                    </a:cubicBezTo>
                    <a:cubicBezTo>
                      <a:pt x="6" y="36"/>
                      <a:pt x="6" y="37"/>
                      <a:pt x="6" y="37"/>
                    </a:cubicBezTo>
                    <a:cubicBezTo>
                      <a:pt x="6" y="37"/>
                      <a:pt x="5" y="37"/>
                      <a:pt x="5" y="37"/>
                    </a:cubicBezTo>
                    <a:cubicBezTo>
                      <a:pt x="4" y="37"/>
                      <a:pt x="4" y="38"/>
                      <a:pt x="3" y="38"/>
                    </a:cubicBezTo>
                    <a:cubicBezTo>
                      <a:pt x="3" y="38"/>
                      <a:pt x="3" y="38"/>
                      <a:pt x="3" y="38"/>
                    </a:cubicBezTo>
                    <a:cubicBezTo>
                      <a:pt x="3" y="38"/>
                      <a:pt x="2" y="37"/>
                      <a:pt x="2" y="38"/>
                    </a:cubicBezTo>
                    <a:cubicBezTo>
                      <a:pt x="1" y="38"/>
                      <a:pt x="2" y="38"/>
                      <a:pt x="2" y="38"/>
                    </a:cubicBezTo>
                    <a:cubicBezTo>
                      <a:pt x="2" y="38"/>
                      <a:pt x="1" y="38"/>
                      <a:pt x="1" y="38"/>
                    </a:cubicBezTo>
                    <a:cubicBezTo>
                      <a:pt x="0" y="38"/>
                      <a:pt x="0" y="38"/>
                      <a:pt x="0" y="39"/>
                    </a:cubicBezTo>
                    <a:cubicBezTo>
                      <a:pt x="0" y="39"/>
                      <a:pt x="0" y="40"/>
                      <a:pt x="1" y="39"/>
                    </a:cubicBezTo>
                    <a:cubicBezTo>
                      <a:pt x="1" y="39"/>
                      <a:pt x="1" y="38"/>
                      <a:pt x="1" y="39"/>
                    </a:cubicBezTo>
                    <a:cubicBezTo>
                      <a:pt x="1" y="39"/>
                      <a:pt x="1" y="39"/>
                      <a:pt x="2" y="39"/>
                    </a:cubicBezTo>
                    <a:cubicBezTo>
                      <a:pt x="2" y="39"/>
                      <a:pt x="2" y="39"/>
                      <a:pt x="2" y="39"/>
                    </a:cubicBezTo>
                    <a:cubicBezTo>
                      <a:pt x="2" y="39"/>
                      <a:pt x="3" y="39"/>
                      <a:pt x="3" y="39"/>
                    </a:cubicBezTo>
                    <a:cubicBezTo>
                      <a:pt x="3" y="39"/>
                      <a:pt x="4" y="38"/>
                      <a:pt x="4" y="39"/>
                    </a:cubicBezTo>
                    <a:cubicBezTo>
                      <a:pt x="4" y="39"/>
                      <a:pt x="4" y="40"/>
                      <a:pt x="4" y="40"/>
                    </a:cubicBezTo>
                    <a:cubicBezTo>
                      <a:pt x="4" y="40"/>
                      <a:pt x="5" y="39"/>
                      <a:pt x="5" y="39"/>
                    </a:cubicBezTo>
                    <a:cubicBezTo>
                      <a:pt x="5" y="39"/>
                      <a:pt x="5" y="39"/>
                      <a:pt x="5" y="39"/>
                    </a:cubicBezTo>
                    <a:cubicBezTo>
                      <a:pt x="5" y="39"/>
                      <a:pt x="6" y="39"/>
                      <a:pt x="6" y="39"/>
                    </a:cubicBezTo>
                    <a:cubicBezTo>
                      <a:pt x="7" y="39"/>
                      <a:pt x="7" y="39"/>
                      <a:pt x="7" y="38"/>
                    </a:cubicBezTo>
                    <a:cubicBezTo>
                      <a:pt x="7" y="38"/>
                      <a:pt x="6" y="38"/>
                      <a:pt x="7" y="38"/>
                    </a:cubicBezTo>
                    <a:cubicBezTo>
                      <a:pt x="7" y="38"/>
                      <a:pt x="7" y="38"/>
                      <a:pt x="7" y="38"/>
                    </a:cubicBezTo>
                    <a:cubicBezTo>
                      <a:pt x="8" y="38"/>
                      <a:pt x="8" y="38"/>
                      <a:pt x="8" y="38"/>
                    </a:cubicBezTo>
                    <a:cubicBezTo>
                      <a:pt x="8" y="38"/>
                      <a:pt x="8" y="38"/>
                      <a:pt x="8" y="38"/>
                    </a:cubicBezTo>
                    <a:cubicBezTo>
                      <a:pt x="8" y="38"/>
                      <a:pt x="8" y="37"/>
                      <a:pt x="8" y="37"/>
                    </a:cubicBezTo>
                    <a:cubicBezTo>
                      <a:pt x="8" y="37"/>
                      <a:pt x="9" y="37"/>
                      <a:pt x="9" y="38"/>
                    </a:cubicBezTo>
                    <a:cubicBezTo>
                      <a:pt x="9" y="38"/>
                      <a:pt x="9" y="38"/>
                      <a:pt x="9" y="38"/>
                    </a:cubicBezTo>
                    <a:cubicBezTo>
                      <a:pt x="9" y="38"/>
                      <a:pt x="9" y="37"/>
                      <a:pt x="9" y="37"/>
                    </a:cubicBezTo>
                    <a:cubicBezTo>
                      <a:pt x="10" y="37"/>
                      <a:pt x="9" y="37"/>
                      <a:pt x="9" y="37"/>
                    </a:cubicBezTo>
                    <a:cubicBezTo>
                      <a:pt x="10" y="37"/>
                      <a:pt x="10" y="37"/>
                      <a:pt x="10" y="37"/>
                    </a:cubicBezTo>
                    <a:cubicBezTo>
                      <a:pt x="10" y="36"/>
                      <a:pt x="10" y="36"/>
                      <a:pt x="10" y="36"/>
                    </a:cubicBezTo>
                    <a:cubicBezTo>
                      <a:pt x="10" y="37"/>
                      <a:pt x="10" y="37"/>
                      <a:pt x="10" y="37"/>
                    </a:cubicBezTo>
                    <a:cubicBezTo>
                      <a:pt x="11" y="36"/>
                      <a:pt x="11" y="36"/>
                      <a:pt x="11" y="36"/>
                    </a:cubicBezTo>
                    <a:cubicBezTo>
                      <a:pt x="11" y="37"/>
                      <a:pt x="11" y="37"/>
                      <a:pt x="11" y="37"/>
                    </a:cubicBezTo>
                    <a:cubicBezTo>
                      <a:pt x="11" y="37"/>
                      <a:pt x="12" y="36"/>
                      <a:pt x="11" y="36"/>
                    </a:cubicBezTo>
                    <a:cubicBezTo>
                      <a:pt x="11" y="36"/>
                      <a:pt x="11" y="35"/>
                      <a:pt x="11" y="35"/>
                    </a:cubicBezTo>
                    <a:cubicBezTo>
                      <a:pt x="12" y="35"/>
                      <a:pt x="12" y="35"/>
                      <a:pt x="12" y="35"/>
                    </a:cubicBezTo>
                    <a:cubicBezTo>
                      <a:pt x="12" y="36"/>
                      <a:pt x="12" y="36"/>
                      <a:pt x="12" y="36"/>
                    </a:cubicBezTo>
                    <a:cubicBezTo>
                      <a:pt x="12" y="36"/>
                      <a:pt x="13" y="35"/>
                      <a:pt x="13" y="35"/>
                    </a:cubicBezTo>
                    <a:cubicBezTo>
                      <a:pt x="13" y="35"/>
                      <a:pt x="13" y="36"/>
                      <a:pt x="13" y="36"/>
                    </a:cubicBezTo>
                    <a:cubicBezTo>
                      <a:pt x="14" y="35"/>
                      <a:pt x="13" y="35"/>
                      <a:pt x="13" y="35"/>
                    </a:cubicBezTo>
                    <a:cubicBezTo>
                      <a:pt x="13" y="35"/>
                      <a:pt x="14" y="35"/>
                      <a:pt x="14" y="35"/>
                    </a:cubicBezTo>
                    <a:cubicBezTo>
                      <a:pt x="14" y="35"/>
                      <a:pt x="14" y="34"/>
                      <a:pt x="14" y="34"/>
                    </a:cubicBezTo>
                    <a:cubicBezTo>
                      <a:pt x="15" y="34"/>
                      <a:pt x="15" y="34"/>
                      <a:pt x="15" y="34"/>
                    </a:cubicBezTo>
                    <a:cubicBezTo>
                      <a:pt x="15" y="34"/>
                      <a:pt x="15" y="34"/>
                      <a:pt x="15" y="34"/>
                    </a:cubicBezTo>
                    <a:cubicBezTo>
                      <a:pt x="15" y="34"/>
                      <a:pt x="15" y="34"/>
                      <a:pt x="16" y="34"/>
                    </a:cubicBezTo>
                    <a:cubicBezTo>
                      <a:pt x="16" y="34"/>
                      <a:pt x="16" y="33"/>
                      <a:pt x="15" y="33"/>
                    </a:cubicBezTo>
                    <a:cubicBezTo>
                      <a:pt x="15" y="33"/>
                      <a:pt x="15" y="33"/>
                      <a:pt x="15" y="33"/>
                    </a:cubicBezTo>
                    <a:cubicBezTo>
                      <a:pt x="15" y="33"/>
                      <a:pt x="15" y="32"/>
                      <a:pt x="15" y="32"/>
                    </a:cubicBezTo>
                    <a:cubicBezTo>
                      <a:pt x="15" y="32"/>
                      <a:pt x="15" y="32"/>
                      <a:pt x="15" y="31"/>
                    </a:cubicBezTo>
                    <a:cubicBezTo>
                      <a:pt x="15" y="31"/>
                      <a:pt x="16" y="31"/>
                      <a:pt x="16" y="31"/>
                    </a:cubicBezTo>
                    <a:cubicBezTo>
                      <a:pt x="16" y="31"/>
                      <a:pt x="17" y="31"/>
                      <a:pt x="17" y="31"/>
                    </a:cubicBezTo>
                    <a:cubicBezTo>
                      <a:pt x="17" y="31"/>
                      <a:pt x="17" y="31"/>
                      <a:pt x="17" y="30"/>
                    </a:cubicBezTo>
                    <a:cubicBezTo>
                      <a:pt x="18" y="30"/>
                      <a:pt x="18" y="30"/>
                      <a:pt x="18" y="29"/>
                    </a:cubicBezTo>
                    <a:cubicBezTo>
                      <a:pt x="18" y="29"/>
                      <a:pt x="18" y="29"/>
                      <a:pt x="19" y="29"/>
                    </a:cubicBezTo>
                    <a:cubicBezTo>
                      <a:pt x="19" y="29"/>
                      <a:pt x="19" y="29"/>
                      <a:pt x="20" y="28"/>
                    </a:cubicBezTo>
                    <a:cubicBezTo>
                      <a:pt x="20" y="28"/>
                      <a:pt x="20" y="28"/>
                      <a:pt x="21" y="28"/>
                    </a:cubicBezTo>
                    <a:cubicBezTo>
                      <a:pt x="21" y="28"/>
                      <a:pt x="21" y="27"/>
                      <a:pt x="21" y="27"/>
                    </a:cubicBezTo>
                    <a:cubicBezTo>
                      <a:pt x="21" y="28"/>
                      <a:pt x="21" y="28"/>
                      <a:pt x="21" y="28"/>
                    </a:cubicBezTo>
                    <a:cubicBezTo>
                      <a:pt x="21" y="28"/>
                      <a:pt x="22" y="27"/>
                      <a:pt x="22" y="28"/>
                    </a:cubicBezTo>
                    <a:cubicBezTo>
                      <a:pt x="23" y="28"/>
                      <a:pt x="22" y="29"/>
                      <a:pt x="22" y="29"/>
                    </a:cubicBezTo>
                    <a:cubicBezTo>
                      <a:pt x="22" y="29"/>
                      <a:pt x="22" y="29"/>
                      <a:pt x="22" y="29"/>
                    </a:cubicBezTo>
                    <a:cubicBezTo>
                      <a:pt x="22" y="29"/>
                      <a:pt x="23" y="29"/>
                      <a:pt x="23" y="30"/>
                    </a:cubicBezTo>
                    <a:cubicBezTo>
                      <a:pt x="22" y="30"/>
                      <a:pt x="22" y="30"/>
                      <a:pt x="22" y="29"/>
                    </a:cubicBezTo>
                    <a:cubicBezTo>
                      <a:pt x="22" y="29"/>
                      <a:pt x="21" y="29"/>
                      <a:pt x="21" y="29"/>
                    </a:cubicBezTo>
                    <a:cubicBezTo>
                      <a:pt x="21" y="29"/>
                      <a:pt x="21" y="29"/>
                      <a:pt x="21" y="29"/>
                    </a:cubicBezTo>
                    <a:cubicBezTo>
                      <a:pt x="21" y="29"/>
                      <a:pt x="20" y="29"/>
                      <a:pt x="20" y="29"/>
                    </a:cubicBezTo>
                    <a:cubicBezTo>
                      <a:pt x="20" y="29"/>
                      <a:pt x="19" y="29"/>
                      <a:pt x="19" y="29"/>
                    </a:cubicBezTo>
                    <a:cubicBezTo>
                      <a:pt x="19" y="29"/>
                      <a:pt x="20" y="30"/>
                      <a:pt x="19" y="30"/>
                    </a:cubicBezTo>
                    <a:cubicBezTo>
                      <a:pt x="19" y="30"/>
                      <a:pt x="19" y="30"/>
                      <a:pt x="18" y="31"/>
                    </a:cubicBezTo>
                    <a:cubicBezTo>
                      <a:pt x="18" y="32"/>
                      <a:pt x="19" y="32"/>
                      <a:pt x="19" y="32"/>
                    </a:cubicBezTo>
                    <a:cubicBezTo>
                      <a:pt x="19" y="31"/>
                      <a:pt x="19" y="31"/>
                      <a:pt x="19" y="31"/>
                    </a:cubicBezTo>
                    <a:cubicBezTo>
                      <a:pt x="20" y="32"/>
                      <a:pt x="19" y="32"/>
                      <a:pt x="19" y="32"/>
                    </a:cubicBezTo>
                    <a:cubicBezTo>
                      <a:pt x="18" y="32"/>
                      <a:pt x="18" y="32"/>
                      <a:pt x="18" y="32"/>
                    </a:cubicBezTo>
                    <a:cubicBezTo>
                      <a:pt x="18" y="33"/>
                      <a:pt x="18" y="33"/>
                      <a:pt x="18" y="33"/>
                    </a:cubicBezTo>
                    <a:cubicBezTo>
                      <a:pt x="18" y="33"/>
                      <a:pt x="18" y="33"/>
                      <a:pt x="18" y="33"/>
                    </a:cubicBezTo>
                    <a:cubicBezTo>
                      <a:pt x="19" y="33"/>
                      <a:pt x="19" y="33"/>
                      <a:pt x="19" y="33"/>
                    </a:cubicBezTo>
                    <a:cubicBezTo>
                      <a:pt x="19" y="34"/>
                      <a:pt x="19" y="34"/>
                      <a:pt x="19" y="34"/>
                    </a:cubicBezTo>
                    <a:cubicBezTo>
                      <a:pt x="19" y="34"/>
                      <a:pt x="20" y="33"/>
                      <a:pt x="20" y="33"/>
                    </a:cubicBezTo>
                    <a:cubicBezTo>
                      <a:pt x="20" y="33"/>
                      <a:pt x="20" y="32"/>
                      <a:pt x="20" y="32"/>
                    </a:cubicBezTo>
                    <a:cubicBezTo>
                      <a:pt x="20" y="32"/>
                      <a:pt x="21" y="32"/>
                      <a:pt x="21" y="32"/>
                    </a:cubicBezTo>
                    <a:cubicBezTo>
                      <a:pt x="20" y="32"/>
                      <a:pt x="21" y="33"/>
                      <a:pt x="21" y="33"/>
                    </a:cubicBezTo>
                    <a:cubicBezTo>
                      <a:pt x="21" y="32"/>
                      <a:pt x="21" y="32"/>
                      <a:pt x="21" y="32"/>
                    </a:cubicBezTo>
                    <a:cubicBezTo>
                      <a:pt x="21" y="32"/>
                      <a:pt x="21" y="33"/>
                      <a:pt x="22" y="32"/>
                    </a:cubicBezTo>
                    <a:cubicBezTo>
                      <a:pt x="22" y="32"/>
                      <a:pt x="22" y="32"/>
                      <a:pt x="22" y="32"/>
                    </a:cubicBezTo>
                    <a:cubicBezTo>
                      <a:pt x="22" y="32"/>
                      <a:pt x="22" y="32"/>
                      <a:pt x="23" y="32"/>
                    </a:cubicBezTo>
                    <a:cubicBezTo>
                      <a:pt x="23" y="32"/>
                      <a:pt x="23" y="32"/>
                      <a:pt x="23" y="32"/>
                    </a:cubicBezTo>
                    <a:cubicBezTo>
                      <a:pt x="23" y="32"/>
                      <a:pt x="23" y="32"/>
                      <a:pt x="24" y="32"/>
                    </a:cubicBezTo>
                    <a:cubicBezTo>
                      <a:pt x="24" y="32"/>
                      <a:pt x="24" y="31"/>
                      <a:pt x="24" y="31"/>
                    </a:cubicBezTo>
                    <a:cubicBezTo>
                      <a:pt x="24" y="31"/>
                      <a:pt x="24" y="31"/>
                      <a:pt x="24" y="31"/>
                    </a:cubicBezTo>
                    <a:cubicBezTo>
                      <a:pt x="24" y="31"/>
                      <a:pt x="25" y="31"/>
                      <a:pt x="24" y="31"/>
                    </a:cubicBezTo>
                    <a:cubicBezTo>
                      <a:pt x="24" y="30"/>
                      <a:pt x="23" y="30"/>
                      <a:pt x="23" y="30"/>
                    </a:cubicBezTo>
                    <a:cubicBezTo>
                      <a:pt x="25" y="29"/>
                      <a:pt x="25" y="29"/>
                      <a:pt x="25" y="29"/>
                    </a:cubicBezTo>
                    <a:cubicBezTo>
                      <a:pt x="25" y="29"/>
                      <a:pt x="24" y="30"/>
                      <a:pt x="25" y="30"/>
                    </a:cubicBezTo>
                    <a:cubicBezTo>
                      <a:pt x="25" y="30"/>
                      <a:pt x="25" y="29"/>
                      <a:pt x="25" y="29"/>
                    </a:cubicBezTo>
                    <a:cubicBezTo>
                      <a:pt x="25" y="29"/>
                      <a:pt x="25" y="30"/>
                      <a:pt x="26" y="30"/>
                    </a:cubicBezTo>
                    <a:cubicBezTo>
                      <a:pt x="26" y="30"/>
                      <a:pt x="26" y="29"/>
                      <a:pt x="27" y="29"/>
                    </a:cubicBezTo>
                    <a:cubicBezTo>
                      <a:pt x="27" y="29"/>
                      <a:pt x="26" y="30"/>
                      <a:pt x="26" y="30"/>
                    </a:cubicBezTo>
                    <a:cubicBezTo>
                      <a:pt x="26" y="30"/>
                      <a:pt x="28" y="29"/>
                      <a:pt x="28" y="30"/>
                    </a:cubicBezTo>
                    <a:cubicBezTo>
                      <a:pt x="28" y="30"/>
                      <a:pt x="27" y="30"/>
                      <a:pt x="27" y="30"/>
                    </a:cubicBezTo>
                    <a:cubicBezTo>
                      <a:pt x="27" y="30"/>
                      <a:pt x="26" y="30"/>
                      <a:pt x="26" y="31"/>
                    </a:cubicBezTo>
                    <a:cubicBezTo>
                      <a:pt x="26" y="31"/>
                      <a:pt x="26" y="31"/>
                      <a:pt x="26" y="31"/>
                    </a:cubicBezTo>
                    <a:cubicBezTo>
                      <a:pt x="27" y="31"/>
                      <a:pt x="27" y="31"/>
                      <a:pt x="28" y="31"/>
                    </a:cubicBezTo>
                    <a:cubicBezTo>
                      <a:pt x="28" y="31"/>
                      <a:pt x="28" y="32"/>
                      <a:pt x="28" y="32"/>
                    </a:cubicBezTo>
                    <a:cubicBezTo>
                      <a:pt x="28" y="32"/>
                      <a:pt x="29" y="32"/>
                      <a:pt x="29" y="32"/>
                    </a:cubicBezTo>
                    <a:cubicBezTo>
                      <a:pt x="29" y="33"/>
                      <a:pt x="29" y="33"/>
                      <a:pt x="29" y="33"/>
                    </a:cubicBezTo>
                    <a:cubicBezTo>
                      <a:pt x="30" y="33"/>
                      <a:pt x="31" y="32"/>
                      <a:pt x="31" y="33"/>
                    </a:cubicBezTo>
                    <a:cubicBezTo>
                      <a:pt x="31" y="33"/>
                      <a:pt x="31" y="33"/>
                      <a:pt x="32" y="33"/>
                    </a:cubicBezTo>
                    <a:cubicBezTo>
                      <a:pt x="32" y="33"/>
                      <a:pt x="32" y="33"/>
                      <a:pt x="33" y="33"/>
                    </a:cubicBezTo>
                    <a:cubicBezTo>
                      <a:pt x="33" y="33"/>
                      <a:pt x="33" y="34"/>
                      <a:pt x="34" y="34"/>
                    </a:cubicBezTo>
                    <a:cubicBezTo>
                      <a:pt x="34" y="34"/>
                      <a:pt x="34" y="34"/>
                      <a:pt x="34" y="34"/>
                    </a:cubicBezTo>
                    <a:cubicBezTo>
                      <a:pt x="35" y="35"/>
                      <a:pt x="35" y="35"/>
                      <a:pt x="35" y="35"/>
                    </a:cubicBezTo>
                    <a:cubicBezTo>
                      <a:pt x="35" y="35"/>
                      <a:pt x="35" y="35"/>
                      <a:pt x="36" y="35"/>
                    </a:cubicBezTo>
                    <a:cubicBezTo>
                      <a:pt x="36" y="36"/>
                      <a:pt x="36" y="35"/>
                      <a:pt x="36" y="35"/>
                    </a:cubicBezTo>
                    <a:cubicBezTo>
                      <a:pt x="36" y="35"/>
                      <a:pt x="36" y="36"/>
                      <a:pt x="37" y="36"/>
                    </a:cubicBezTo>
                    <a:cubicBezTo>
                      <a:pt x="37" y="36"/>
                      <a:pt x="37" y="36"/>
                      <a:pt x="38" y="36"/>
                    </a:cubicBezTo>
                    <a:cubicBezTo>
                      <a:pt x="38" y="37"/>
                      <a:pt x="38" y="37"/>
                      <a:pt x="38" y="37"/>
                    </a:cubicBezTo>
                    <a:cubicBezTo>
                      <a:pt x="39" y="38"/>
                      <a:pt x="39" y="38"/>
                      <a:pt x="39" y="38"/>
                    </a:cubicBezTo>
                    <a:cubicBezTo>
                      <a:pt x="39" y="38"/>
                      <a:pt x="39" y="38"/>
                      <a:pt x="39" y="38"/>
                    </a:cubicBezTo>
                    <a:cubicBezTo>
                      <a:pt x="39" y="38"/>
                      <a:pt x="40" y="38"/>
                      <a:pt x="40" y="38"/>
                    </a:cubicBezTo>
                    <a:cubicBezTo>
                      <a:pt x="40" y="38"/>
                      <a:pt x="40" y="38"/>
                      <a:pt x="40" y="38"/>
                    </a:cubicBezTo>
                    <a:cubicBezTo>
                      <a:pt x="41" y="38"/>
                      <a:pt x="41" y="38"/>
                      <a:pt x="41" y="38"/>
                    </a:cubicBezTo>
                    <a:cubicBezTo>
                      <a:pt x="42" y="38"/>
                      <a:pt x="41" y="38"/>
                      <a:pt x="41" y="38"/>
                    </a:cubicBezTo>
                    <a:cubicBezTo>
                      <a:pt x="41" y="37"/>
                      <a:pt x="41" y="37"/>
                      <a:pt x="41" y="36"/>
                    </a:cubicBezTo>
                    <a:cubicBezTo>
                      <a:pt x="41" y="36"/>
                      <a:pt x="41" y="35"/>
                      <a:pt x="41" y="35"/>
                    </a:cubicBezTo>
                    <a:cubicBezTo>
                      <a:pt x="41" y="35"/>
                      <a:pt x="41" y="36"/>
                      <a:pt x="41" y="36"/>
                    </a:cubicBezTo>
                    <a:cubicBezTo>
                      <a:pt x="41" y="36"/>
                      <a:pt x="42" y="38"/>
                      <a:pt x="43" y="38"/>
                    </a:cubicBezTo>
                    <a:cubicBezTo>
                      <a:pt x="43" y="39"/>
                      <a:pt x="44" y="40"/>
                      <a:pt x="44" y="40"/>
                    </a:cubicBezTo>
                    <a:cubicBezTo>
                      <a:pt x="44" y="40"/>
                      <a:pt x="44" y="41"/>
                      <a:pt x="44" y="41"/>
                    </a:cubicBezTo>
                    <a:cubicBezTo>
                      <a:pt x="44" y="41"/>
                      <a:pt x="44" y="41"/>
                      <a:pt x="45" y="41"/>
                    </a:cubicBezTo>
                    <a:cubicBezTo>
                      <a:pt x="45" y="41"/>
                      <a:pt x="46" y="41"/>
                      <a:pt x="46" y="41"/>
                    </a:cubicBezTo>
                    <a:cubicBezTo>
                      <a:pt x="46" y="41"/>
                      <a:pt x="46" y="42"/>
                      <a:pt x="46" y="42"/>
                    </a:cubicBezTo>
                    <a:cubicBezTo>
                      <a:pt x="47" y="43"/>
                      <a:pt x="47" y="44"/>
                      <a:pt x="47" y="44"/>
                    </a:cubicBezTo>
                    <a:cubicBezTo>
                      <a:pt x="47" y="44"/>
                      <a:pt x="46" y="44"/>
                      <a:pt x="46" y="44"/>
                    </a:cubicBezTo>
                    <a:cubicBezTo>
                      <a:pt x="47" y="44"/>
                      <a:pt x="47" y="44"/>
                      <a:pt x="48" y="44"/>
                    </a:cubicBezTo>
                    <a:cubicBezTo>
                      <a:pt x="48" y="44"/>
                      <a:pt x="48" y="45"/>
                      <a:pt x="48" y="45"/>
                    </a:cubicBezTo>
                    <a:cubicBezTo>
                      <a:pt x="48" y="45"/>
                      <a:pt x="48" y="46"/>
                      <a:pt x="48" y="46"/>
                    </a:cubicBezTo>
                    <a:cubicBezTo>
                      <a:pt x="48" y="46"/>
                      <a:pt x="48" y="46"/>
                      <a:pt x="48" y="46"/>
                    </a:cubicBezTo>
                    <a:cubicBezTo>
                      <a:pt x="49" y="46"/>
                      <a:pt x="49" y="46"/>
                      <a:pt x="49" y="46"/>
                    </a:cubicBezTo>
                    <a:cubicBezTo>
                      <a:pt x="49" y="46"/>
                      <a:pt x="49" y="45"/>
                      <a:pt x="50" y="45"/>
                    </a:cubicBezTo>
                    <a:cubicBezTo>
                      <a:pt x="50" y="45"/>
                      <a:pt x="49" y="44"/>
                      <a:pt x="49" y="43"/>
                    </a:cubicBezTo>
                    <a:cubicBezTo>
                      <a:pt x="48" y="43"/>
                      <a:pt x="48" y="43"/>
                      <a:pt x="48" y="42"/>
                    </a:cubicBezTo>
                    <a:cubicBezTo>
                      <a:pt x="48" y="42"/>
                      <a:pt x="48" y="41"/>
                      <a:pt x="46" y="41"/>
                    </a:cubicBezTo>
                    <a:cubicBezTo>
                      <a:pt x="45" y="41"/>
                      <a:pt x="45" y="40"/>
                      <a:pt x="45" y="39"/>
                    </a:cubicBezTo>
                    <a:cubicBezTo>
                      <a:pt x="45" y="38"/>
                      <a:pt x="44" y="38"/>
                      <a:pt x="44" y="37"/>
                    </a:cubicBezTo>
                    <a:cubicBezTo>
                      <a:pt x="43" y="37"/>
                      <a:pt x="43" y="36"/>
                      <a:pt x="42" y="36"/>
                    </a:cubicBezTo>
                    <a:cubicBezTo>
                      <a:pt x="42" y="35"/>
                      <a:pt x="41" y="34"/>
                      <a:pt x="41" y="34"/>
                    </a:cubicBezTo>
                    <a:cubicBezTo>
                      <a:pt x="40" y="34"/>
                      <a:pt x="40" y="34"/>
                      <a:pt x="39" y="35"/>
                    </a:cubicBezTo>
                    <a:cubicBezTo>
                      <a:pt x="39" y="36"/>
                      <a:pt x="39" y="37"/>
                      <a:pt x="39" y="36"/>
                    </a:cubicBezTo>
                    <a:cubicBezTo>
                      <a:pt x="37" y="35"/>
                      <a:pt x="37" y="35"/>
                      <a:pt x="37" y="35"/>
                    </a:cubicBezTo>
                    <a:cubicBezTo>
                      <a:pt x="37" y="35"/>
                      <a:pt x="37" y="34"/>
                      <a:pt x="37" y="34"/>
                    </a:cubicBezTo>
                    <a:cubicBezTo>
                      <a:pt x="37" y="33"/>
                      <a:pt x="37" y="34"/>
                      <a:pt x="37" y="33"/>
                    </a:cubicBezTo>
                    <a:cubicBezTo>
                      <a:pt x="37" y="33"/>
                      <a:pt x="36" y="33"/>
                      <a:pt x="36" y="33"/>
                    </a:cubicBezTo>
                    <a:cubicBezTo>
                      <a:pt x="36" y="33"/>
                      <a:pt x="35" y="33"/>
                      <a:pt x="35" y="33"/>
                    </a:cubicBezTo>
                    <a:cubicBezTo>
                      <a:pt x="35" y="33"/>
                      <a:pt x="35" y="33"/>
                      <a:pt x="34" y="33"/>
                    </a:cubicBezTo>
                    <a:cubicBezTo>
                      <a:pt x="34" y="33"/>
                      <a:pt x="34" y="32"/>
                      <a:pt x="33" y="3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364">
                <a:extLst>
                  <a:ext uri="{FF2B5EF4-FFF2-40B4-BE49-F238E27FC236}">
                    <a16:creationId xmlns:a16="http://schemas.microsoft.com/office/drawing/2014/main" id="{84A953E2-BC25-44A0-88F0-878A8675447F}"/>
                  </a:ext>
                </a:extLst>
              </p:cNvPr>
              <p:cNvSpPr>
                <a:spLocks/>
              </p:cNvSpPr>
              <p:nvPr/>
            </p:nvSpPr>
            <p:spPr bwMode="auto">
              <a:xfrm>
                <a:off x="-2074864" y="1238251"/>
                <a:ext cx="11113" cy="11113"/>
              </a:xfrm>
              <a:custGeom>
                <a:avLst/>
                <a:gdLst>
                  <a:gd name="T0" fmla="*/ 3 w 3"/>
                  <a:gd name="T1" fmla="*/ 2 h 3"/>
                  <a:gd name="T2" fmla="*/ 2 w 3"/>
                  <a:gd name="T3" fmla="*/ 3 h 3"/>
                  <a:gd name="T4" fmla="*/ 2 w 3"/>
                  <a:gd name="T5" fmla="*/ 2 h 3"/>
                  <a:gd name="T6" fmla="*/ 1 w 3"/>
                  <a:gd name="T7" fmla="*/ 1 h 3"/>
                  <a:gd name="T8" fmla="*/ 0 w 3"/>
                  <a:gd name="T9" fmla="*/ 1 h 3"/>
                  <a:gd name="T10" fmla="*/ 1 w 3"/>
                  <a:gd name="T11" fmla="*/ 0 h 3"/>
                  <a:gd name="T12" fmla="*/ 2 w 3"/>
                  <a:gd name="T13" fmla="*/ 0 h 3"/>
                  <a:gd name="T14" fmla="*/ 2 w 3"/>
                  <a:gd name="T15" fmla="*/ 0 h 3"/>
                  <a:gd name="T16" fmla="*/ 2 w 3"/>
                  <a:gd name="T17" fmla="*/ 1 h 3"/>
                  <a:gd name="T18" fmla="*/ 3 w 3"/>
                  <a:gd name="T19"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3">
                    <a:moveTo>
                      <a:pt x="3" y="2"/>
                    </a:moveTo>
                    <a:cubicBezTo>
                      <a:pt x="3" y="2"/>
                      <a:pt x="3" y="3"/>
                      <a:pt x="2" y="3"/>
                    </a:cubicBezTo>
                    <a:cubicBezTo>
                      <a:pt x="2" y="2"/>
                      <a:pt x="2" y="2"/>
                      <a:pt x="2" y="2"/>
                    </a:cubicBezTo>
                    <a:cubicBezTo>
                      <a:pt x="2" y="1"/>
                      <a:pt x="2" y="1"/>
                      <a:pt x="1" y="1"/>
                    </a:cubicBezTo>
                    <a:cubicBezTo>
                      <a:pt x="1" y="1"/>
                      <a:pt x="0" y="1"/>
                      <a:pt x="0" y="1"/>
                    </a:cubicBezTo>
                    <a:cubicBezTo>
                      <a:pt x="1" y="0"/>
                      <a:pt x="1" y="0"/>
                      <a:pt x="1" y="0"/>
                    </a:cubicBezTo>
                    <a:cubicBezTo>
                      <a:pt x="1" y="0"/>
                      <a:pt x="2" y="0"/>
                      <a:pt x="2" y="0"/>
                    </a:cubicBezTo>
                    <a:cubicBezTo>
                      <a:pt x="2" y="0"/>
                      <a:pt x="2" y="0"/>
                      <a:pt x="2" y="0"/>
                    </a:cubicBezTo>
                    <a:cubicBezTo>
                      <a:pt x="2" y="1"/>
                      <a:pt x="2" y="1"/>
                      <a:pt x="2" y="1"/>
                    </a:cubicBezTo>
                    <a:cubicBezTo>
                      <a:pt x="2" y="2"/>
                      <a:pt x="3" y="2"/>
                      <a:pt x="3"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365">
                <a:extLst>
                  <a:ext uri="{FF2B5EF4-FFF2-40B4-BE49-F238E27FC236}">
                    <a16:creationId xmlns:a16="http://schemas.microsoft.com/office/drawing/2014/main" id="{D3A69CAD-E8F7-41D1-A96C-5BFD9524D0B1}"/>
                  </a:ext>
                </a:extLst>
              </p:cNvPr>
              <p:cNvSpPr>
                <a:spLocks/>
              </p:cNvSpPr>
              <p:nvPr/>
            </p:nvSpPr>
            <p:spPr bwMode="auto">
              <a:xfrm>
                <a:off x="-2063752" y="1238251"/>
                <a:ext cx="7938" cy="11113"/>
              </a:xfrm>
              <a:custGeom>
                <a:avLst/>
                <a:gdLst>
                  <a:gd name="T0" fmla="*/ 0 w 2"/>
                  <a:gd name="T1" fmla="*/ 2 h 3"/>
                  <a:gd name="T2" fmla="*/ 0 w 2"/>
                  <a:gd name="T3" fmla="*/ 2 h 3"/>
                  <a:gd name="T4" fmla="*/ 0 w 2"/>
                  <a:gd name="T5" fmla="*/ 1 h 3"/>
                  <a:gd name="T6" fmla="*/ 0 w 2"/>
                  <a:gd name="T7" fmla="*/ 1 h 3"/>
                  <a:gd name="T8" fmla="*/ 0 w 2"/>
                  <a:gd name="T9" fmla="*/ 1 h 3"/>
                  <a:gd name="T10" fmla="*/ 1 w 2"/>
                  <a:gd name="T11" fmla="*/ 0 h 3"/>
                  <a:gd name="T12" fmla="*/ 2 w 2"/>
                  <a:gd name="T13" fmla="*/ 1 h 3"/>
                  <a:gd name="T14" fmla="*/ 1 w 2"/>
                  <a:gd name="T15" fmla="*/ 1 h 3"/>
                  <a:gd name="T16" fmla="*/ 1 w 2"/>
                  <a:gd name="T17" fmla="*/ 0 h 3"/>
                  <a:gd name="T18" fmla="*/ 1 w 2"/>
                  <a:gd name="T19" fmla="*/ 1 h 3"/>
                  <a:gd name="T20" fmla="*/ 0 w 2"/>
                  <a:gd name="T21" fmla="*/ 1 h 3"/>
                  <a:gd name="T22" fmla="*/ 1 w 2"/>
                  <a:gd name="T23" fmla="*/ 1 h 3"/>
                  <a:gd name="T24" fmla="*/ 0 w 2"/>
                  <a:gd name="T25" fmla="*/ 1 h 3"/>
                  <a:gd name="T26" fmla="*/ 0 w 2"/>
                  <a:gd name="T27"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 h="3">
                    <a:moveTo>
                      <a:pt x="0" y="2"/>
                    </a:moveTo>
                    <a:cubicBezTo>
                      <a:pt x="0" y="2"/>
                      <a:pt x="0" y="3"/>
                      <a:pt x="0" y="2"/>
                    </a:cubicBezTo>
                    <a:cubicBezTo>
                      <a:pt x="0" y="1"/>
                      <a:pt x="0" y="1"/>
                      <a:pt x="0" y="1"/>
                    </a:cubicBezTo>
                    <a:cubicBezTo>
                      <a:pt x="0" y="1"/>
                      <a:pt x="0" y="1"/>
                      <a:pt x="0" y="1"/>
                    </a:cubicBezTo>
                    <a:cubicBezTo>
                      <a:pt x="0" y="0"/>
                      <a:pt x="0" y="1"/>
                      <a:pt x="0" y="1"/>
                    </a:cubicBezTo>
                    <a:cubicBezTo>
                      <a:pt x="0" y="1"/>
                      <a:pt x="1" y="0"/>
                      <a:pt x="1" y="0"/>
                    </a:cubicBezTo>
                    <a:cubicBezTo>
                      <a:pt x="1" y="0"/>
                      <a:pt x="2" y="0"/>
                      <a:pt x="2" y="1"/>
                    </a:cubicBezTo>
                    <a:cubicBezTo>
                      <a:pt x="2" y="1"/>
                      <a:pt x="1" y="1"/>
                      <a:pt x="1" y="1"/>
                    </a:cubicBezTo>
                    <a:cubicBezTo>
                      <a:pt x="1" y="0"/>
                      <a:pt x="1" y="0"/>
                      <a:pt x="1" y="0"/>
                    </a:cubicBezTo>
                    <a:cubicBezTo>
                      <a:pt x="1" y="0"/>
                      <a:pt x="1" y="1"/>
                      <a:pt x="1" y="1"/>
                    </a:cubicBezTo>
                    <a:cubicBezTo>
                      <a:pt x="1" y="1"/>
                      <a:pt x="0" y="1"/>
                      <a:pt x="0" y="1"/>
                    </a:cubicBezTo>
                    <a:cubicBezTo>
                      <a:pt x="0" y="1"/>
                      <a:pt x="1" y="1"/>
                      <a:pt x="1" y="1"/>
                    </a:cubicBezTo>
                    <a:cubicBezTo>
                      <a:pt x="0" y="1"/>
                      <a:pt x="0" y="1"/>
                      <a:pt x="0" y="1"/>
                    </a:cubicBezTo>
                    <a:cubicBezTo>
                      <a:pt x="0" y="1"/>
                      <a:pt x="1" y="1"/>
                      <a:pt x="0"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0" name="Freeform 366">
                <a:extLst>
                  <a:ext uri="{FF2B5EF4-FFF2-40B4-BE49-F238E27FC236}">
                    <a16:creationId xmlns:a16="http://schemas.microsoft.com/office/drawing/2014/main" id="{4D7392D7-81BF-4F78-AAB8-3BB57F92592A}"/>
                  </a:ext>
                </a:extLst>
              </p:cNvPr>
              <p:cNvSpPr>
                <a:spLocks/>
              </p:cNvSpPr>
              <p:nvPr/>
            </p:nvSpPr>
            <p:spPr bwMode="auto">
              <a:xfrm>
                <a:off x="-2063752" y="1241426"/>
                <a:ext cx="7938" cy="3175"/>
              </a:xfrm>
              <a:custGeom>
                <a:avLst/>
                <a:gdLst>
                  <a:gd name="T0" fmla="*/ 1 w 2"/>
                  <a:gd name="T1" fmla="*/ 1 h 1"/>
                  <a:gd name="T2" fmla="*/ 1 w 2"/>
                  <a:gd name="T3" fmla="*/ 1 h 1"/>
                  <a:gd name="T4" fmla="*/ 1 w 2"/>
                  <a:gd name="T5" fmla="*/ 0 h 1"/>
                  <a:gd name="T6" fmla="*/ 1 w 2"/>
                  <a:gd name="T7" fmla="*/ 1 h 1"/>
                </a:gdLst>
                <a:ahLst/>
                <a:cxnLst>
                  <a:cxn ang="0">
                    <a:pos x="T0" y="T1"/>
                  </a:cxn>
                  <a:cxn ang="0">
                    <a:pos x="T2" y="T3"/>
                  </a:cxn>
                  <a:cxn ang="0">
                    <a:pos x="T4" y="T5"/>
                  </a:cxn>
                  <a:cxn ang="0">
                    <a:pos x="T6" y="T7"/>
                  </a:cxn>
                </a:cxnLst>
                <a:rect l="0" t="0" r="r" b="b"/>
                <a:pathLst>
                  <a:path w="2" h="1">
                    <a:moveTo>
                      <a:pt x="1" y="1"/>
                    </a:moveTo>
                    <a:cubicBezTo>
                      <a:pt x="1" y="1"/>
                      <a:pt x="1" y="1"/>
                      <a:pt x="1" y="1"/>
                    </a:cubicBezTo>
                    <a:cubicBezTo>
                      <a:pt x="2" y="0"/>
                      <a:pt x="1" y="0"/>
                      <a:pt x="1" y="0"/>
                    </a:cubicBezTo>
                    <a:cubicBezTo>
                      <a:pt x="1" y="0"/>
                      <a:pt x="0" y="0"/>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 name="Freeform 367">
                <a:extLst>
                  <a:ext uri="{FF2B5EF4-FFF2-40B4-BE49-F238E27FC236}">
                    <a16:creationId xmlns:a16="http://schemas.microsoft.com/office/drawing/2014/main" id="{AC9C8A20-2E77-4A60-866B-BE29BA1C2FDE}"/>
                  </a:ext>
                </a:extLst>
              </p:cNvPr>
              <p:cNvSpPr>
                <a:spLocks/>
              </p:cNvSpPr>
              <p:nvPr/>
            </p:nvSpPr>
            <p:spPr bwMode="auto">
              <a:xfrm>
                <a:off x="-2058989" y="1244601"/>
                <a:ext cx="9525" cy="19050"/>
              </a:xfrm>
              <a:custGeom>
                <a:avLst/>
                <a:gdLst>
                  <a:gd name="T0" fmla="*/ 0 w 3"/>
                  <a:gd name="T1" fmla="*/ 1 h 5"/>
                  <a:gd name="T2" fmla="*/ 0 w 3"/>
                  <a:gd name="T3" fmla="*/ 2 h 5"/>
                  <a:gd name="T4" fmla="*/ 0 w 3"/>
                  <a:gd name="T5" fmla="*/ 2 h 5"/>
                  <a:gd name="T6" fmla="*/ 1 w 3"/>
                  <a:gd name="T7" fmla="*/ 3 h 5"/>
                  <a:gd name="T8" fmla="*/ 1 w 3"/>
                  <a:gd name="T9" fmla="*/ 3 h 5"/>
                  <a:gd name="T10" fmla="*/ 0 w 3"/>
                  <a:gd name="T11" fmla="*/ 3 h 5"/>
                  <a:gd name="T12" fmla="*/ 1 w 3"/>
                  <a:gd name="T13" fmla="*/ 4 h 5"/>
                  <a:gd name="T14" fmla="*/ 2 w 3"/>
                  <a:gd name="T15" fmla="*/ 4 h 5"/>
                  <a:gd name="T16" fmla="*/ 1 w 3"/>
                  <a:gd name="T17" fmla="*/ 4 h 5"/>
                  <a:gd name="T18" fmla="*/ 1 w 3"/>
                  <a:gd name="T19" fmla="*/ 3 h 5"/>
                  <a:gd name="T20" fmla="*/ 2 w 3"/>
                  <a:gd name="T21" fmla="*/ 4 h 5"/>
                  <a:gd name="T22" fmla="*/ 3 w 3"/>
                  <a:gd name="T23" fmla="*/ 4 h 5"/>
                  <a:gd name="T24" fmla="*/ 3 w 3"/>
                  <a:gd name="T25" fmla="*/ 4 h 5"/>
                  <a:gd name="T26" fmla="*/ 3 w 3"/>
                  <a:gd name="T27" fmla="*/ 3 h 5"/>
                  <a:gd name="T28" fmla="*/ 2 w 3"/>
                  <a:gd name="T29" fmla="*/ 3 h 5"/>
                  <a:gd name="T30" fmla="*/ 3 w 3"/>
                  <a:gd name="T31" fmla="*/ 2 h 5"/>
                  <a:gd name="T32" fmla="*/ 2 w 3"/>
                  <a:gd name="T33" fmla="*/ 2 h 5"/>
                  <a:gd name="T34" fmla="*/ 2 w 3"/>
                  <a:gd name="T35" fmla="*/ 2 h 5"/>
                  <a:gd name="T36" fmla="*/ 2 w 3"/>
                  <a:gd name="T37" fmla="*/ 2 h 5"/>
                  <a:gd name="T38" fmla="*/ 1 w 3"/>
                  <a:gd name="T39" fmla="*/ 2 h 5"/>
                  <a:gd name="T40" fmla="*/ 1 w 3"/>
                  <a:gd name="T41" fmla="*/ 1 h 5"/>
                  <a:gd name="T42" fmla="*/ 1 w 3"/>
                  <a:gd name="T43" fmla="*/ 1 h 5"/>
                  <a:gd name="T44" fmla="*/ 0 w 3"/>
                  <a:gd name="T45"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 h="5">
                    <a:moveTo>
                      <a:pt x="0" y="1"/>
                    </a:moveTo>
                    <a:cubicBezTo>
                      <a:pt x="0" y="1"/>
                      <a:pt x="0" y="1"/>
                      <a:pt x="0" y="2"/>
                    </a:cubicBezTo>
                    <a:cubicBezTo>
                      <a:pt x="0" y="2"/>
                      <a:pt x="0" y="2"/>
                      <a:pt x="0" y="2"/>
                    </a:cubicBezTo>
                    <a:cubicBezTo>
                      <a:pt x="0" y="3"/>
                      <a:pt x="1" y="3"/>
                      <a:pt x="1" y="3"/>
                    </a:cubicBezTo>
                    <a:cubicBezTo>
                      <a:pt x="1" y="3"/>
                      <a:pt x="1" y="3"/>
                      <a:pt x="1" y="3"/>
                    </a:cubicBezTo>
                    <a:cubicBezTo>
                      <a:pt x="1" y="3"/>
                      <a:pt x="0" y="3"/>
                      <a:pt x="0" y="3"/>
                    </a:cubicBezTo>
                    <a:cubicBezTo>
                      <a:pt x="0" y="4"/>
                      <a:pt x="0" y="3"/>
                      <a:pt x="1" y="4"/>
                    </a:cubicBezTo>
                    <a:cubicBezTo>
                      <a:pt x="1" y="4"/>
                      <a:pt x="1" y="5"/>
                      <a:pt x="2" y="4"/>
                    </a:cubicBezTo>
                    <a:cubicBezTo>
                      <a:pt x="2" y="4"/>
                      <a:pt x="2" y="4"/>
                      <a:pt x="1" y="4"/>
                    </a:cubicBezTo>
                    <a:cubicBezTo>
                      <a:pt x="1" y="3"/>
                      <a:pt x="1" y="3"/>
                      <a:pt x="1" y="3"/>
                    </a:cubicBezTo>
                    <a:cubicBezTo>
                      <a:pt x="1" y="3"/>
                      <a:pt x="2" y="3"/>
                      <a:pt x="2" y="4"/>
                    </a:cubicBezTo>
                    <a:cubicBezTo>
                      <a:pt x="2" y="4"/>
                      <a:pt x="2" y="5"/>
                      <a:pt x="3" y="4"/>
                    </a:cubicBezTo>
                    <a:cubicBezTo>
                      <a:pt x="3" y="4"/>
                      <a:pt x="3" y="4"/>
                      <a:pt x="3" y="4"/>
                    </a:cubicBezTo>
                    <a:cubicBezTo>
                      <a:pt x="2" y="3"/>
                      <a:pt x="3" y="3"/>
                      <a:pt x="3" y="3"/>
                    </a:cubicBezTo>
                    <a:cubicBezTo>
                      <a:pt x="3" y="3"/>
                      <a:pt x="2" y="3"/>
                      <a:pt x="2" y="3"/>
                    </a:cubicBezTo>
                    <a:cubicBezTo>
                      <a:pt x="2" y="2"/>
                      <a:pt x="3" y="2"/>
                      <a:pt x="3" y="2"/>
                    </a:cubicBezTo>
                    <a:cubicBezTo>
                      <a:pt x="2" y="2"/>
                      <a:pt x="2" y="2"/>
                      <a:pt x="2" y="2"/>
                    </a:cubicBezTo>
                    <a:cubicBezTo>
                      <a:pt x="2" y="2"/>
                      <a:pt x="2" y="2"/>
                      <a:pt x="2" y="2"/>
                    </a:cubicBezTo>
                    <a:cubicBezTo>
                      <a:pt x="2" y="2"/>
                      <a:pt x="2" y="2"/>
                      <a:pt x="2" y="2"/>
                    </a:cubicBezTo>
                    <a:cubicBezTo>
                      <a:pt x="2" y="2"/>
                      <a:pt x="1" y="2"/>
                      <a:pt x="1" y="2"/>
                    </a:cubicBezTo>
                    <a:cubicBezTo>
                      <a:pt x="1" y="1"/>
                      <a:pt x="1" y="1"/>
                      <a:pt x="1" y="1"/>
                    </a:cubicBezTo>
                    <a:cubicBezTo>
                      <a:pt x="1" y="1"/>
                      <a:pt x="1" y="1"/>
                      <a:pt x="1" y="1"/>
                    </a:cubicBezTo>
                    <a:cubicBezTo>
                      <a:pt x="1" y="1"/>
                      <a:pt x="0"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 name="Freeform 368">
                <a:extLst>
                  <a:ext uri="{FF2B5EF4-FFF2-40B4-BE49-F238E27FC236}">
                    <a16:creationId xmlns:a16="http://schemas.microsoft.com/office/drawing/2014/main" id="{2C0089AA-D900-401F-A21B-B6E23561B606}"/>
                  </a:ext>
                </a:extLst>
              </p:cNvPr>
              <p:cNvSpPr>
                <a:spLocks/>
              </p:cNvSpPr>
              <p:nvPr/>
            </p:nvSpPr>
            <p:spPr bwMode="auto">
              <a:xfrm>
                <a:off x="-2058989" y="1241426"/>
                <a:ext cx="6350" cy="7938"/>
              </a:xfrm>
              <a:custGeom>
                <a:avLst/>
                <a:gdLst>
                  <a:gd name="T0" fmla="*/ 1 w 2"/>
                  <a:gd name="T1" fmla="*/ 1 h 2"/>
                  <a:gd name="T2" fmla="*/ 1 w 2"/>
                  <a:gd name="T3" fmla="*/ 1 h 2"/>
                  <a:gd name="T4" fmla="*/ 2 w 2"/>
                  <a:gd name="T5" fmla="*/ 1 h 2"/>
                  <a:gd name="T6" fmla="*/ 2 w 2"/>
                  <a:gd name="T7" fmla="*/ 2 h 2"/>
                  <a:gd name="T8" fmla="*/ 1 w 2"/>
                  <a:gd name="T9" fmla="*/ 1 h 2"/>
                </a:gdLst>
                <a:ahLst/>
                <a:cxnLst>
                  <a:cxn ang="0">
                    <a:pos x="T0" y="T1"/>
                  </a:cxn>
                  <a:cxn ang="0">
                    <a:pos x="T2" y="T3"/>
                  </a:cxn>
                  <a:cxn ang="0">
                    <a:pos x="T4" y="T5"/>
                  </a:cxn>
                  <a:cxn ang="0">
                    <a:pos x="T6" y="T7"/>
                  </a:cxn>
                  <a:cxn ang="0">
                    <a:pos x="T8" y="T9"/>
                  </a:cxn>
                </a:cxnLst>
                <a:rect l="0" t="0" r="r" b="b"/>
                <a:pathLst>
                  <a:path w="2" h="2">
                    <a:moveTo>
                      <a:pt x="1" y="1"/>
                    </a:moveTo>
                    <a:cubicBezTo>
                      <a:pt x="1" y="1"/>
                      <a:pt x="0" y="1"/>
                      <a:pt x="1" y="1"/>
                    </a:cubicBezTo>
                    <a:cubicBezTo>
                      <a:pt x="1" y="0"/>
                      <a:pt x="1" y="1"/>
                      <a:pt x="2" y="1"/>
                    </a:cubicBezTo>
                    <a:cubicBezTo>
                      <a:pt x="2" y="1"/>
                      <a:pt x="2" y="2"/>
                      <a:pt x="2" y="2"/>
                    </a:cubicBezTo>
                    <a:cubicBezTo>
                      <a:pt x="2" y="2"/>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 name="Freeform 369">
                <a:extLst>
                  <a:ext uri="{FF2B5EF4-FFF2-40B4-BE49-F238E27FC236}">
                    <a16:creationId xmlns:a16="http://schemas.microsoft.com/office/drawing/2014/main" id="{DEE151B1-2F7D-45FA-9E0F-191F94356FDE}"/>
                  </a:ext>
                </a:extLst>
              </p:cNvPr>
              <p:cNvSpPr>
                <a:spLocks/>
              </p:cNvSpPr>
              <p:nvPr/>
            </p:nvSpPr>
            <p:spPr bwMode="auto">
              <a:xfrm>
                <a:off x="-2049464" y="1249363"/>
                <a:ext cx="4763" cy="9525"/>
              </a:xfrm>
              <a:custGeom>
                <a:avLst/>
                <a:gdLst>
                  <a:gd name="T0" fmla="*/ 0 w 1"/>
                  <a:gd name="T1" fmla="*/ 0 h 3"/>
                  <a:gd name="T2" fmla="*/ 0 w 1"/>
                  <a:gd name="T3" fmla="*/ 2 h 3"/>
                  <a:gd name="T4" fmla="*/ 0 w 1"/>
                  <a:gd name="T5" fmla="*/ 3 h 3"/>
                  <a:gd name="T6" fmla="*/ 1 w 1"/>
                  <a:gd name="T7" fmla="*/ 2 h 3"/>
                  <a:gd name="T8" fmla="*/ 1 w 1"/>
                  <a:gd name="T9" fmla="*/ 1 h 3"/>
                  <a:gd name="T10" fmla="*/ 0 w 1"/>
                  <a:gd name="T11" fmla="*/ 0 h 3"/>
                  <a:gd name="T12" fmla="*/ 0 w 1"/>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 h="3">
                    <a:moveTo>
                      <a:pt x="0" y="0"/>
                    </a:moveTo>
                    <a:cubicBezTo>
                      <a:pt x="0" y="2"/>
                      <a:pt x="0" y="2"/>
                      <a:pt x="0" y="2"/>
                    </a:cubicBezTo>
                    <a:cubicBezTo>
                      <a:pt x="0" y="2"/>
                      <a:pt x="0" y="3"/>
                      <a:pt x="0" y="3"/>
                    </a:cubicBezTo>
                    <a:cubicBezTo>
                      <a:pt x="1" y="3"/>
                      <a:pt x="1" y="2"/>
                      <a:pt x="1" y="2"/>
                    </a:cubicBezTo>
                    <a:cubicBezTo>
                      <a:pt x="1" y="2"/>
                      <a:pt x="1" y="1"/>
                      <a:pt x="1" y="1"/>
                    </a:cubicBezTo>
                    <a:cubicBezTo>
                      <a:pt x="1" y="1"/>
                      <a:pt x="0" y="1"/>
                      <a:pt x="0" y="0"/>
                    </a:cubicBezTo>
                    <a:cubicBezTo>
                      <a:pt x="1"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 name="Freeform 370">
                <a:extLst>
                  <a:ext uri="{FF2B5EF4-FFF2-40B4-BE49-F238E27FC236}">
                    <a16:creationId xmlns:a16="http://schemas.microsoft.com/office/drawing/2014/main" id="{0BF2BE6D-653E-4380-867D-82D157B1508E}"/>
                  </a:ext>
                </a:extLst>
              </p:cNvPr>
              <p:cNvSpPr>
                <a:spLocks/>
              </p:cNvSpPr>
              <p:nvPr/>
            </p:nvSpPr>
            <p:spPr bwMode="auto">
              <a:xfrm>
                <a:off x="-2041527" y="1255713"/>
                <a:ext cx="0" cy="3175"/>
              </a:xfrm>
              <a:custGeom>
                <a:avLst/>
                <a:gdLst>
                  <a:gd name="T0" fmla="*/ 0 h 1"/>
                  <a:gd name="T1" fmla="*/ 1 h 1"/>
                  <a:gd name="T2" fmla="*/ 1 h 1"/>
                  <a:gd name="T3" fmla="*/ 0 h 1"/>
                  <a:gd name="T4" fmla="*/ 0 h 1"/>
                </a:gdLst>
                <a:ahLst/>
                <a:cxnLst>
                  <a:cxn ang="0">
                    <a:pos x="0" y="T0"/>
                  </a:cxn>
                  <a:cxn ang="0">
                    <a:pos x="0" y="T1"/>
                  </a:cxn>
                  <a:cxn ang="0">
                    <a:pos x="0" y="T2"/>
                  </a:cxn>
                  <a:cxn ang="0">
                    <a:pos x="0" y="T3"/>
                  </a:cxn>
                  <a:cxn ang="0">
                    <a:pos x="0" y="T4"/>
                  </a:cxn>
                </a:cxnLst>
                <a:rect l="0" t="0" r="r" b="b"/>
                <a:pathLst>
                  <a:path h="1">
                    <a:moveTo>
                      <a:pt x="0" y="0"/>
                    </a:moveTo>
                    <a:cubicBezTo>
                      <a:pt x="0" y="1"/>
                      <a:pt x="0" y="1"/>
                      <a:pt x="0" y="1"/>
                    </a:cubicBezTo>
                    <a:cubicBezTo>
                      <a:pt x="0" y="1"/>
                      <a:pt x="0" y="1"/>
                      <a:pt x="0" y="1"/>
                    </a:cubicBezTo>
                    <a:cubicBezTo>
                      <a:pt x="0" y="1"/>
                      <a:pt x="0"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 name="Freeform 371">
                <a:extLst>
                  <a:ext uri="{FF2B5EF4-FFF2-40B4-BE49-F238E27FC236}">
                    <a16:creationId xmlns:a16="http://schemas.microsoft.com/office/drawing/2014/main" id="{0D7BA392-A06A-4E2E-9F4B-ACAD0206AC25}"/>
                  </a:ext>
                </a:extLst>
              </p:cNvPr>
              <p:cNvSpPr>
                <a:spLocks/>
              </p:cNvSpPr>
              <p:nvPr/>
            </p:nvSpPr>
            <p:spPr bwMode="auto">
              <a:xfrm>
                <a:off x="-2078039" y="1227138"/>
                <a:ext cx="11113" cy="6350"/>
              </a:xfrm>
              <a:custGeom>
                <a:avLst/>
                <a:gdLst>
                  <a:gd name="T0" fmla="*/ 1 w 3"/>
                  <a:gd name="T1" fmla="*/ 1 h 2"/>
                  <a:gd name="T2" fmla="*/ 1 w 3"/>
                  <a:gd name="T3" fmla="*/ 2 h 2"/>
                  <a:gd name="T4" fmla="*/ 2 w 3"/>
                  <a:gd name="T5" fmla="*/ 2 h 2"/>
                  <a:gd name="T6" fmla="*/ 2 w 3"/>
                  <a:gd name="T7" fmla="*/ 2 h 2"/>
                  <a:gd name="T8" fmla="*/ 3 w 3"/>
                  <a:gd name="T9" fmla="*/ 2 h 2"/>
                  <a:gd name="T10" fmla="*/ 2 w 3"/>
                  <a:gd name="T11" fmla="*/ 1 h 2"/>
                  <a:gd name="T12" fmla="*/ 2 w 3"/>
                  <a:gd name="T13" fmla="*/ 0 h 2"/>
                  <a:gd name="T14" fmla="*/ 1 w 3"/>
                  <a:gd name="T15" fmla="*/ 1 h 2"/>
                  <a:gd name="T16" fmla="*/ 0 w 3"/>
                  <a:gd name="T17" fmla="*/ 1 h 2"/>
                  <a:gd name="T18" fmla="*/ 1 w 3"/>
                  <a:gd name="T1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2">
                    <a:moveTo>
                      <a:pt x="1" y="1"/>
                    </a:moveTo>
                    <a:cubicBezTo>
                      <a:pt x="1" y="2"/>
                      <a:pt x="1" y="2"/>
                      <a:pt x="1" y="2"/>
                    </a:cubicBezTo>
                    <a:cubicBezTo>
                      <a:pt x="2" y="2"/>
                      <a:pt x="2" y="2"/>
                      <a:pt x="2" y="2"/>
                    </a:cubicBezTo>
                    <a:cubicBezTo>
                      <a:pt x="2" y="2"/>
                      <a:pt x="2" y="2"/>
                      <a:pt x="2" y="2"/>
                    </a:cubicBezTo>
                    <a:cubicBezTo>
                      <a:pt x="2" y="2"/>
                      <a:pt x="3" y="2"/>
                      <a:pt x="3" y="2"/>
                    </a:cubicBezTo>
                    <a:cubicBezTo>
                      <a:pt x="2" y="1"/>
                      <a:pt x="2" y="1"/>
                      <a:pt x="2" y="1"/>
                    </a:cubicBezTo>
                    <a:cubicBezTo>
                      <a:pt x="2" y="1"/>
                      <a:pt x="2" y="0"/>
                      <a:pt x="2" y="0"/>
                    </a:cubicBezTo>
                    <a:cubicBezTo>
                      <a:pt x="2" y="0"/>
                      <a:pt x="1" y="0"/>
                      <a:pt x="1" y="1"/>
                    </a:cubicBezTo>
                    <a:cubicBezTo>
                      <a:pt x="1" y="1"/>
                      <a:pt x="0" y="1"/>
                      <a:pt x="0" y="1"/>
                    </a:cubicBezTo>
                    <a:cubicBezTo>
                      <a:pt x="1" y="1"/>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 name="Freeform 372">
                <a:extLst>
                  <a:ext uri="{FF2B5EF4-FFF2-40B4-BE49-F238E27FC236}">
                    <a16:creationId xmlns:a16="http://schemas.microsoft.com/office/drawing/2014/main" id="{47A8692F-803C-40F1-9D60-DA4AC1852D75}"/>
                  </a:ext>
                </a:extLst>
              </p:cNvPr>
              <p:cNvSpPr>
                <a:spLocks/>
              </p:cNvSpPr>
              <p:nvPr/>
            </p:nvSpPr>
            <p:spPr bwMode="auto">
              <a:xfrm>
                <a:off x="-2066927" y="1227138"/>
                <a:ext cx="7938" cy="11113"/>
              </a:xfrm>
              <a:custGeom>
                <a:avLst/>
                <a:gdLst>
                  <a:gd name="T0" fmla="*/ 0 w 2"/>
                  <a:gd name="T1" fmla="*/ 0 h 3"/>
                  <a:gd name="T2" fmla="*/ 0 w 2"/>
                  <a:gd name="T3" fmla="*/ 3 h 3"/>
                  <a:gd name="T4" fmla="*/ 1 w 2"/>
                  <a:gd name="T5" fmla="*/ 3 h 3"/>
                  <a:gd name="T6" fmla="*/ 1 w 2"/>
                  <a:gd name="T7" fmla="*/ 3 h 3"/>
                  <a:gd name="T8" fmla="*/ 1 w 2"/>
                  <a:gd name="T9" fmla="*/ 2 h 3"/>
                  <a:gd name="T10" fmla="*/ 1 w 2"/>
                  <a:gd name="T11" fmla="*/ 2 h 3"/>
                  <a:gd name="T12" fmla="*/ 0 w 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2" h="3">
                    <a:moveTo>
                      <a:pt x="0" y="0"/>
                    </a:moveTo>
                    <a:cubicBezTo>
                      <a:pt x="0" y="3"/>
                      <a:pt x="0" y="3"/>
                      <a:pt x="0" y="3"/>
                    </a:cubicBezTo>
                    <a:cubicBezTo>
                      <a:pt x="0" y="3"/>
                      <a:pt x="0" y="3"/>
                      <a:pt x="1" y="3"/>
                    </a:cubicBezTo>
                    <a:cubicBezTo>
                      <a:pt x="1" y="3"/>
                      <a:pt x="1" y="3"/>
                      <a:pt x="1" y="3"/>
                    </a:cubicBezTo>
                    <a:cubicBezTo>
                      <a:pt x="1" y="2"/>
                      <a:pt x="1" y="2"/>
                      <a:pt x="1" y="2"/>
                    </a:cubicBezTo>
                    <a:cubicBezTo>
                      <a:pt x="1" y="2"/>
                      <a:pt x="2" y="2"/>
                      <a:pt x="1" y="2"/>
                    </a:cubicBezTo>
                    <a:cubicBezTo>
                      <a:pt x="1" y="1"/>
                      <a:pt x="1"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 name="Freeform 373">
                <a:extLst>
                  <a:ext uri="{FF2B5EF4-FFF2-40B4-BE49-F238E27FC236}">
                    <a16:creationId xmlns:a16="http://schemas.microsoft.com/office/drawing/2014/main" id="{BC1015D1-4E19-4A73-A0A8-C3ECAB3A0BBA}"/>
                  </a:ext>
                </a:extLst>
              </p:cNvPr>
              <p:cNvSpPr>
                <a:spLocks/>
              </p:cNvSpPr>
              <p:nvPr/>
            </p:nvSpPr>
            <p:spPr bwMode="auto">
              <a:xfrm>
                <a:off x="-2176464" y="1219201"/>
                <a:ext cx="19050" cy="11113"/>
              </a:xfrm>
              <a:custGeom>
                <a:avLst/>
                <a:gdLst>
                  <a:gd name="T0" fmla="*/ 1 w 5"/>
                  <a:gd name="T1" fmla="*/ 2 h 3"/>
                  <a:gd name="T2" fmla="*/ 0 w 5"/>
                  <a:gd name="T3" fmla="*/ 2 h 3"/>
                  <a:gd name="T4" fmla="*/ 1 w 5"/>
                  <a:gd name="T5" fmla="*/ 2 h 3"/>
                  <a:gd name="T6" fmla="*/ 1 w 5"/>
                  <a:gd name="T7" fmla="*/ 2 h 3"/>
                  <a:gd name="T8" fmla="*/ 0 w 5"/>
                  <a:gd name="T9" fmla="*/ 1 h 3"/>
                  <a:gd name="T10" fmla="*/ 0 w 5"/>
                  <a:gd name="T11" fmla="*/ 1 h 3"/>
                  <a:gd name="T12" fmla="*/ 1 w 5"/>
                  <a:gd name="T13" fmla="*/ 1 h 3"/>
                  <a:gd name="T14" fmla="*/ 2 w 5"/>
                  <a:gd name="T15" fmla="*/ 1 h 3"/>
                  <a:gd name="T16" fmla="*/ 2 w 5"/>
                  <a:gd name="T17" fmla="*/ 1 h 3"/>
                  <a:gd name="T18" fmla="*/ 2 w 5"/>
                  <a:gd name="T19" fmla="*/ 1 h 3"/>
                  <a:gd name="T20" fmla="*/ 2 w 5"/>
                  <a:gd name="T21" fmla="*/ 0 h 3"/>
                  <a:gd name="T22" fmla="*/ 3 w 5"/>
                  <a:gd name="T23" fmla="*/ 0 h 3"/>
                  <a:gd name="T24" fmla="*/ 3 w 5"/>
                  <a:gd name="T25" fmla="*/ 0 h 3"/>
                  <a:gd name="T26" fmla="*/ 4 w 5"/>
                  <a:gd name="T27" fmla="*/ 0 h 3"/>
                  <a:gd name="T28" fmla="*/ 4 w 5"/>
                  <a:gd name="T29" fmla="*/ 1 h 3"/>
                  <a:gd name="T30" fmla="*/ 5 w 5"/>
                  <a:gd name="T31" fmla="*/ 1 h 3"/>
                  <a:gd name="T32" fmla="*/ 4 w 5"/>
                  <a:gd name="T33" fmla="*/ 1 h 3"/>
                  <a:gd name="T34" fmla="*/ 4 w 5"/>
                  <a:gd name="T35" fmla="*/ 2 h 3"/>
                  <a:gd name="T36" fmla="*/ 4 w 5"/>
                  <a:gd name="T37" fmla="*/ 2 h 3"/>
                  <a:gd name="T38" fmla="*/ 3 w 5"/>
                  <a:gd name="T39" fmla="*/ 2 h 3"/>
                  <a:gd name="T40" fmla="*/ 3 w 5"/>
                  <a:gd name="T41" fmla="*/ 2 h 3"/>
                  <a:gd name="T42" fmla="*/ 2 w 5"/>
                  <a:gd name="T43" fmla="*/ 3 h 3"/>
                  <a:gd name="T44" fmla="*/ 2 w 5"/>
                  <a:gd name="T45" fmla="*/ 2 h 3"/>
                  <a:gd name="T46" fmla="*/ 2 w 5"/>
                  <a:gd name="T47" fmla="*/ 3 h 3"/>
                  <a:gd name="T48" fmla="*/ 1 w 5"/>
                  <a:gd name="T49" fmla="*/ 3 h 3"/>
                  <a:gd name="T50" fmla="*/ 1 w 5"/>
                  <a:gd name="T51" fmla="*/ 2 h 3"/>
                  <a:gd name="T52" fmla="*/ 1 w 5"/>
                  <a:gd name="T53"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5" h="3">
                    <a:moveTo>
                      <a:pt x="1" y="2"/>
                    </a:moveTo>
                    <a:cubicBezTo>
                      <a:pt x="1" y="2"/>
                      <a:pt x="1" y="3"/>
                      <a:pt x="0" y="2"/>
                    </a:cubicBezTo>
                    <a:cubicBezTo>
                      <a:pt x="0" y="2"/>
                      <a:pt x="0" y="2"/>
                      <a:pt x="1" y="2"/>
                    </a:cubicBezTo>
                    <a:cubicBezTo>
                      <a:pt x="1" y="2"/>
                      <a:pt x="1" y="2"/>
                      <a:pt x="1" y="2"/>
                    </a:cubicBezTo>
                    <a:cubicBezTo>
                      <a:pt x="0" y="1"/>
                      <a:pt x="0" y="1"/>
                      <a:pt x="0" y="1"/>
                    </a:cubicBezTo>
                    <a:cubicBezTo>
                      <a:pt x="0" y="1"/>
                      <a:pt x="0" y="1"/>
                      <a:pt x="0" y="1"/>
                    </a:cubicBezTo>
                    <a:cubicBezTo>
                      <a:pt x="1" y="1"/>
                      <a:pt x="1" y="1"/>
                      <a:pt x="1" y="1"/>
                    </a:cubicBezTo>
                    <a:cubicBezTo>
                      <a:pt x="1" y="0"/>
                      <a:pt x="2" y="0"/>
                      <a:pt x="2" y="1"/>
                    </a:cubicBezTo>
                    <a:cubicBezTo>
                      <a:pt x="2" y="1"/>
                      <a:pt x="2" y="1"/>
                      <a:pt x="2" y="1"/>
                    </a:cubicBezTo>
                    <a:cubicBezTo>
                      <a:pt x="3" y="1"/>
                      <a:pt x="3" y="1"/>
                      <a:pt x="2" y="1"/>
                    </a:cubicBezTo>
                    <a:cubicBezTo>
                      <a:pt x="2" y="0"/>
                      <a:pt x="2" y="0"/>
                      <a:pt x="2" y="0"/>
                    </a:cubicBezTo>
                    <a:cubicBezTo>
                      <a:pt x="2" y="0"/>
                      <a:pt x="3" y="0"/>
                      <a:pt x="3" y="0"/>
                    </a:cubicBezTo>
                    <a:cubicBezTo>
                      <a:pt x="3" y="0"/>
                      <a:pt x="3" y="0"/>
                      <a:pt x="3" y="0"/>
                    </a:cubicBezTo>
                    <a:cubicBezTo>
                      <a:pt x="3" y="0"/>
                      <a:pt x="3" y="0"/>
                      <a:pt x="4" y="0"/>
                    </a:cubicBezTo>
                    <a:cubicBezTo>
                      <a:pt x="4" y="1"/>
                      <a:pt x="4" y="1"/>
                      <a:pt x="4" y="1"/>
                    </a:cubicBezTo>
                    <a:cubicBezTo>
                      <a:pt x="4" y="1"/>
                      <a:pt x="5" y="1"/>
                      <a:pt x="5" y="1"/>
                    </a:cubicBezTo>
                    <a:cubicBezTo>
                      <a:pt x="5" y="2"/>
                      <a:pt x="4" y="1"/>
                      <a:pt x="4" y="1"/>
                    </a:cubicBezTo>
                    <a:cubicBezTo>
                      <a:pt x="4" y="1"/>
                      <a:pt x="5" y="2"/>
                      <a:pt x="4" y="2"/>
                    </a:cubicBezTo>
                    <a:cubicBezTo>
                      <a:pt x="4" y="2"/>
                      <a:pt x="4" y="2"/>
                      <a:pt x="4" y="2"/>
                    </a:cubicBezTo>
                    <a:cubicBezTo>
                      <a:pt x="3" y="2"/>
                      <a:pt x="3" y="2"/>
                      <a:pt x="3" y="2"/>
                    </a:cubicBezTo>
                    <a:cubicBezTo>
                      <a:pt x="3" y="2"/>
                      <a:pt x="3" y="2"/>
                      <a:pt x="3" y="2"/>
                    </a:cubicBezTo>
                    <a:cubicBezTo>
                      <a:pt x="3" y="2"/>
                      <a:pt x="2" y="3"/>
                      <a:pt x="2" y="3"/>
                    </a:cubicBezTo>
                    <a:cubicBezTo>
                      <a:pt x="2" y="2"/>
                      <a:pt x="2" y="2"/>
                      <a:pt x="2" y="2"/>
                    </a:cubicBezTo>
                    <a:cubicBezTo>
                      <a:pt x="2" y="2"/>
                      <a:pt x="2" y="2"/>
                      <a:pt x="2" y="3"/>
                    </a:cubicBezTo>
                    <a:cubicBezTo>
                      <a:pt x="1" y="3"/>
                      <a:pt x="1" y="3"/>
                      <a:pt x="1" y="3"/>
                    </a:cubicBezTo>
                    <a:cubicBezTo>
                      <a:pt x="1" y="3"/>
                      <a:pt x="1" y="3"/>
                      <a:pt x="1" y="2"/>
                    </a:cubicBezTo>
                    <a:cubicBezTo>
                      <a:pt x="1" y="2"/>
                      <a:pt x="1" y="2"/>
                      <a:pt x="1"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 name="Freeform 374">
                <a:extLst>
                  <a:ext uri="{FF2B5EF4-FFF2-40B4-BE49-F238E27FC236}">
                    <a16:creationId xmlns:a16="http://schemas.microsoft.com/office/drawing/2014/main" id="{1CDB45EA-F03F-4C1F-8CB5-F024E956879B}"/>
                  </a:ext>
                </a:extLst>
              </p:cNvPr>
              <p:cNvSpPr>
                <a:spLocks/>
              </p:cNvSpPr>
              <p:nvPr/>
            </p:nvSpPr>
            <p:spPr bwMode="auto">
              <a:xfrm>
                <a:off x="-2179639" y="1230313"/>
                <a:ext cx="6350" cy="3175"/>
              </a:xfrm>
              <a:custGeom>
                <a:avLst/>
                <a:gdLst>
                  <a:gd name="T0" fmla="*/ 1 w 2"/>
                  <a:gd name="T1" fmla="*/ 0 h 1"/>
                  <a:gd name="T2" fmla="*/ 1 w 2"/>
                  <a:gd name="T3" fmla="*/ 1 h 1"/>
                  <a:gd name="T4" fmla="*/ 2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0" y="0"/>
                      <a:pt x="1" y="1"/>
                    </a:cubicBezTo>
                    <a:cubicBezTo>
                      <a:pt x="1" y="1"/>
                      <a:pt x="2" y="0"/>
                      <a:pt x="2"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 name="Freeform 375">
                <a:extLst>
                  <a:ext uri="{FF2B5EF4-FFF2-40B4-BE49-F238E27FC236}">
                    <a16:creationId xmlns:a16="http://schemas.microsoft.com/office/drawing/2014/main" id="{A53A4570-C261-4AA0-A243-27972994CEBC}"/>
                  </a:ext>
                </a:extLst>
              </p:cNvPr>
              <p:cNvSpPr>
                <a:spLocks/>
              </p:cNvSpPr>
              <p:nvPr/>
            </p:nvSpPr>
            <p:spPr bwMode="auto">
              <a:xfrm>
                <a:off x="-2187577" y="1233488"/>
                <a:ext cx="4763" cy="7938"/>
              </a:xfrm>
              <a:custGeom>
                <a:avLst/>
                <a:gdLst>
                  <a:gd name="T0" fmla="*/ 1 w 1"/>
                  <a:gd name="T1" fmla="*/ 0 h 2"/>
                  <a:gd name="T2" fmla="*/ 1 w 1"/>
                  <a:gd name="T3" fmla="*/ 1 h 2"/>
                  <a:gd name="T4" fmla="*/ 0 w 1"/>
                  <a:gd name="T5" fmla="*/ 1 h 2"/>
                  <a:gd name="T6" fmla="*/ 1 w 1"/>
                  <a:gd name="T7" fmla="*/ 0 h 2"/>
                </a:gdLst>
                <a:ahLst/>
                <a:cxnLst>
                  <a:cxn ang="0">
                    <a:pos x="T0" y="T1"/>
                  </a:cxn>
                  <a:cxn ang="0">
                    <a:pos x="T2" y="T3"/>
                  </a:cxn>
                  <a:cxn ang="0">
                    <a:pos x="T4" y="T5"/>
                  </a:cxn>
                  <a:cxn ang="0">
                    <a:pos x="T6" y="T7"/>
                  </a:cxn>
                </a:cxnLst>
                <a:rect l="0" t="0" r="r" b="b"/>
                <a:pathLst>
                  <a:path w="1" h="2">
                    <a:moveTo>
                      <a:pt x="1" y="0"/>
                    </a:moveTo>
                    <a:cubicBezTo>
                      <a:pt x="1" y="0"/>
                      <a:pt x="1" y="1"/>
                      <a:pt x="1" y="1"/>
                    </a:cubicBezTo>
                    <a:cubicBezTo>
                      <a:pt x="0" y="1"/>
                      <a:pt x="0" y="1"/>
                      <a:pt x="0" y="1"/>
                    </a:cubicBezTo>
                    <a:cubicBezTo>
                      <a:pt x="1" y="1"/>
                      <a:pt x="1" y="2"/>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 name="Freeform 376">
                <a:extLst>
                  <a:ext uri="{FF2B5EF4-FFF2-40B4-BE49-F238E27FC236}">
                    <a16:creationId xmlns:a16="http://schemas.microsoft.com/office/drawing/2014/main" id="{C03CB78F-ABFD-454E-A95B-6B8606EF5CD7}"/>
                  </a:ext>
                </a:extLst>
              </p:cNvPr>
              <p:cNvSpPr>
                <a:spLocks/>
              </p:cNvSpPr>
              <p:nvPr/>
            </p:nvSpPr>
            <p:spPr bwMode="auto">
              <a:xfrm>
                <a:off x="-2165352" y="1216026"/>
                <a:ext cx="7938" cy="3175"/>
              </a:xfrm>
              <a:custGeom>
                <a:avLst/>
                <a:gdLst>
                  <a:gd name="T0" fmla="*/ 1 w 2"/>
                  <a:gd name="T1" fmla="*/ 0 h 1"/>
                  <a:gd name="T2" fmla="*/ 0 w 2"/>
                  <a:gd name="T3" fmla="*/ 0 h 1"/>
                  <a:gd name="T4" fmla="*/ 1 w 2"/>
                  <a:gd name="T5" fmla="*/ 1 h 1"/>
                  <a:gd name="T6" fmla="*/ 2 w 2"/>
                  <a:gd name="T7" fmla="*/ 1 h 1"/>
                  <a:gd name="T8" fmla="*/ 1 w 2"/>
                  <a:gd name="T9" fmla="*/ 0 h 1"/>
                </a:gdLst>
                <a:ahLst/>
                <a:cxnLst>
                  <a:cxn ang="0">
                    <a:pos x="T0" y="T1"/>
                  </a:cxn>
                  <a:cxn ang="0">
                    <a:pos x="T2" y="T3"/>
                  </a:cxn>
                  <a:cxn ang="0">
                    <a:pos x="T4" y="T5"/>
                  </a:cxn>
                  <a:cxn ang="0">
                    <a:pos x="T6" y="T7"/>
                  </a:cxn>
                  <a:cxn ang="0">
                    <a:pos x="T8" y="T9"/>
                  </a:cxn>
                </a:cxnLst>
                <a:rect l="0" t="0" r="r" b="b"/>
                <a:pathLst>
                  <a:path w="2" h="1">
                    <a:moveTo>
                      <a:pt x="1" y="0"/>
                    </a:moveTo>
                    <a:cubicBezTo>
                      <a:pt x="0" y="0"/>
                      <a:pt x="0" y="0"/>
                      <a:pt x="0" y="0"/>
                    </a:cubicBezTo>
                    <a:cubicBezTo>
                      <a:pt x="0" y="0"/>
                      <a:pt x="0" y="1"/>
                      <a:pt x="1" y="1"/>
                    </a:cubicBezTo>
                    <a:cubicBezTo>
                      <a:pt x="1" y="1"/>
                      <a:pt x="2" y="0"/>
                      <a:pt x="2" y="1"/>
                    </a:cubicBezTo>
                    <a:cubicBezTo>
                      <a:pt x="2" y="1"/>
                      <a:pt x="2"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 name="Freeform 377">
                <a:extLst>
                  <a:ext uri="{FF2B5EF4-FFF2-40B4-BE49-F238E27FC236}">
                    <a16:creationId xmlns:a16="http://schemas.microsoft.com/office/drawing/2014/main" id="{F7DDF67E-7113-4B93-898B-8D157A064DA5}"/>
                  </a:ext>
                </a:extLst>
              </p:cNvPr>
              <p:cNvSpPr>
                <a:spLocks/>
              </p:cNvSpPr>
              <p:nvPr/>
            </p:nvSpPr>
            <p:spPr bwMode="auto">
              <a:xfrm>
                <a:off x="-2227264" y="1227138"/>
                <a:ext cx="7938" cy="6350"/>
              </a:xfrm>
              <a:custGeom>
                <a:avLst/>
                <a:gdLst>
                  <a:gd name="T0" fmla="*/ 1 w 2"/>
                  <a:gd name="T1" fmla="*/ 1 h 2"/>
                  <a:gd name="T2" fmla="*/ 0 w 2"/>
                  <a:gd name="T3" fmla="*/ 1 h 2"/>
                  <a:gd name="T4" fmla="*/ 0 w 2"/>
                  <a:gd name="T5" fmla="*/ 1 h 2"/>
                  <a:gd name="T6" fmla="*/ 0 w 2"/>
                  <a:gd name="T7" fmla="*/ 1 h 2"/>
                  <a:gd name="T8" fmla="*/ 1 w 2"/>
                  <a:gd name="T9" fmla="*/ 2 h 2"/>
                  <a:gd name="T10" fmla="*/ 1 w 2"/>
                  <a:gd name="T11" fmla="*/ 1 h 2"/>
                  <a:gd name="T12" fmla="*/ 1 w 2"/>
                  <a:gd name="T13" fmla="*/ 1 h 2"/>
                  <a:gd name="T14" fmla="*/ 1 w 2"/>
                  <a:gd name="T15" fmla="*/ 1 h 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2">
                    <a:moveTo>
                      <a:pt x="1" y="1"/>
                    </a:moveTo>
                    <a:cubicBezTo>
                      <a:pt x="1" y="1"/>
                      <a:pt x="1" y="1"/>
                      <a:pt x="0" y="1"/>
                    </a:cubicBezTo>
                    <a:cubicBezTo>
                      <a:pt x="0" y="0"/>
                      <a:pt x="0" y="1"/>
                      <a:pt x="0" y="1"/>
                    </a:cubicBezTo>
                    <a:cubicBezTo>
                      <a:pt x="0" y="1"/>
                      <a:pt x="0" y="1"/>
                      <a:pt x="0" y="1"/>
                    </a:cubicBezTo>
                    <a:cubicBezTo>
                      <a:pt x="0" y="2"/>
                      <a:pt x="1" y="2"/>
                      <a:pt x="1" y="2"/>
                    </a:cubicBezTo>
                    <a:cubicBezTo>
                      <a:pt x="1" y="2"/>
                      <a:pt x="1" y="1"/>
                      <a:pt x="1" y="1"/>
                    </a:cubicBezTo>
                    <a:cubicBezTo>
                      <a:pt x="1" y="1"/>
                      <a:pt x="2" y="1"/>
                      <a:pt x="1" y="1"/>
                    </a:cubicBezTo>
                    <a:cubicBezTo>
                      <a:pt x="1" y="0"/>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 name="Freeform 378">
                <a:extLst>
                  <a:ext uri="{FF2B5EF4-FFF2-40B4-BE49-F238E27FC236}">
                    <a16:creationId xmlns:a16="http://schemas.microsoft.com/office/drawing/2014/main" id="{862D8CFB-980A-45F4-9CA8-349914B992B1}"/>
                  </a:ext>
                </a:extLst>
              </p:cNvPr>
              <p:cNvSpPr>
                <a:spLocks/>
              </p:cNvSpPr>
              <p:nvPr/>
            </p:nvSpPr>
            <p:spPr bwMode="auto">
              <a:xfrm>
                <a:off x="-2238377" y="1230313"/>
                <a:ext cx="11113" cy="3175"/>
              </a:xfrm>
              <a:custGeom>
                <a:avLst/>
                <a:gdLst>
                  <a:gd name="T0" fmla="*/ 3 w 3"/>
                  <a:gd name="T1" fmla="*/ 0 h 1"/>
                  <a:gd name="T2" fmla="*/ 2 w 3"/>
                  <a:gd name="T3" fmla="*/ 0 h 1"/>
                  <a:gd name="T4" fmla="*/ 1 w 3"/>
                  <a:gd name="T5" fmla="*/ 0 h 1"/>
                  <a:gd name="T6" fmla="*/ 1 w 3"/>
                  <a:gd name="T7" fmla="*/ 0 h 1"/>
                  <a:gd name="T8" fmla="*/ 1 w 3"/>
                  <a:gd name="T9" fmla="*/ 0 h 1"/>
                  <a:gd name="T10" fmla="*/ 2 w 3"/>
                  <a:gd name="T11" fmla="*/ 1 h 1"/>
                  <a:gd name="T12" fmla="*/ 2 w 3"/>
                  <a:gd name="T13" fmla="*/ 1 h 1"/>
                  <a:gd name="T14" fmla="*/ 3 w 3"/>
                  <a:gd name="T15" fmla="*/ 0 h 1"/>
                  <a:gd name="T16" fmla="*/ 3 w 3"/>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1">
                    <a:moveTo>
                      <a:pt x="3" y="0"/>
                    </a:moveTo>
                    <a:cubicBezTo>
                      <a:pt x="3" y="0"/>
                      <a:pt x="2" y="0"/>
                      <a:pt x="2" y="0"/>
                    </a:cubicBezTo>
                    <a:cubicBezTo>
                      <a:pt x="1" y="0"/>
                      <a:pt x="1" y="0"/>
                      <a:pt x="1" y="0"/>
                    </a:cubicBezTo>
                    <a:cubicBezTo>
                      <a:pt x="1" y="0"/>
                      <a:pt x="0" y="0"/>
                      <a:pt x="1" y="0"/>
                    </a:cubicBezTo>
                    <a:cubicBezTo>
                      <a:pt x="1" y="0"/>
                      <a:pt x="1" y="0"/>
                      <a:pt x="1" y="0"/>
                    </a:cubicBezTo>
                    <a:cubicBezTo>
                      <a:pt x="1" y="0"/>
                      <a:pt x="2" y="1"/>
                      <a:pt x="2" y="1"/>
                    </a:cubicBezTo>
                    <a:cubicBezTo>
                      <a:pt x="2" y="1"/>
                      <a:pt x="2" y="1"/>
                      <a:pt x="2" y="1"/>
                    </a:cubicBezTo>
                    <a:cubicBezTo>
                      <a:pt x="2" y="1"/>
                      <a:pt x="2" y="0"/>
                      <a:pt x="3" y="0"/>
                    </a:cubicBezTo>
                    <a:cubicBezTo>
                      <a:pt x="3" y="0"/>
                      <a:pt x="3" y="0"/>
                      <a:pt x="3"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 name="Freeform 379">
                <a:extLst>
                  <a:ext uri="{FF2B5EF4-FFF2-40B4-BE49-F238E27FC236}">
                    <a16:creationId xmlns:a16="http://schemas.microsoft.com/office/drawing/2014/main" id="{6C42BABA-7503-43AA-BF8F-D158B3C9AF91}"/>
                  </a:ext>
                </a:extLst>
              </p:cNvPr>
              <p:cNvSpPr>
                <a:spLocks/>
              </p:cNvSpPr>
              <p:nvPr/>
            </p:nvSpPr>
            <p:spPr bwMode="auto">
              <a:xfrm>
                <a:off x="-2241552" y="1230313"/>
                <a:ext cx="7938" cy="3175"/>
              </a:xfrm>
              <a:custGeom>
                <a:avLst/>
                <a:gdLst>
                  <a:gd name="T0" fmla="*/ 2 w 2"/>
                  <a:gd name="T1" fmla="*/ 0 h 1"/>
                  <a:gd name="T2" fmla="*/ 1 w 2"/>
                  <a:gd name="T3" fmla="*/ 0 h 1"/>
                  <a:gd name="T4" fmla="*/ 1 w 2"/>
                  <a:gd name="T5" fmla="*/ 1 h 1"/>
                  <a:gd name="T6" fmla="*/ 1 w 2"/>
                  <a:gd name="T7" fmla="*/ 1 h 1"/>
                  <a:gd name="T8" fmla="*/ 2 w 2"/>
                  <a:gd name="T9" fmla="*/ 1 h 1"/>
                  <a:gd name="T10" fmla="*/ 2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2" y="0"/>
                    </a:moveTo>
                    <a:cubicBezTo>
                      <a:pt x="2" y="0"/>
                      <a:pt x="2" y="0"/>
                      <a:pt x="1" y="0"/>
                    </a:cubicBezTo>
                    <a:cubicBezTo>
                      <a:pt x="1" y="0"/>
                      <a:pt x="0" y="0"/>
                      <a:pt x="1" y="1"/>
                    </a:cubicBezTo>
                    <a:cubicBezTo>
                      <a:pt x="1" y="1"/>
                      <a:pt x="1" y="1"/>
                      <a:pt x="1" y="1"/>
                    </a:cubicBezTo>
                    <a:cubicBezTo>
                      <a:pt x="1" y="1"/>
                      <a:pt x="1" y="1"/>
                      <a:pt x="2" y="1"/>
                    </a:cubicBezTo>
                    <a:cubicBezTo>
                      <a:pt x="2" y="1"/>
                      <a:pt x="2" y="0"/>
                      <a:pt x="2"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 name="Freeform 380">
                <a:extLst>
                  <a:ext uri="{FF2B5EF4-FFF2-40B4-BE49-F238E27FC236}">
                    <a16:creationId xmlns:a16="http://schemas.microsoft.com/office/drawing/2014/main" id="{9BCFD64A-6CB4-4732-B157-B7EE55A7FDD8}"/>
                  </a:ext>
                </a:extLst>
              </p:cNvPr>
              <p:cNvSpPr>
                <a:spLocks/>
              </p:cNvSpPr>
              <p:nvPr/>
            </p:nvSpPr>
            <p:spPr bwMode="auto">
              <a:xfrm>
                <a:off x="-2244727" y="1233488"/>
                <a:ext cx="3175" cy="0"/>
              </a:xfrm>
              <a:custGeom>
                <a:avLst/>
                <a:gdLst>
                  <a:gd name="T0" fmla="*/ 0 w 1"/>
                  <a:gd name="T1" fmla="*/ 1 w 1"/>
                  <a:gd name="T2" fmla="*/ 1 w 1"/>
                  <a:gd name="T3" fmla="*/ 0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0" y="0"/>
                      <a:pt x="0"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 name="Freeform 381">
                <a:extLst>
                  <a:ext uri="{FF2B5EF4-FFF2-40B4-BE49-F238E27FC236}">
                    <a16:creationId xmlns:a16="http://schemas.microsoft.com/office/drawing/2014/main" id="{189BE6A8-AA63-43D3-8840-CF07DB3DF80D}"/>
                  </a:ext>
                </a:extLst>
              </p:cNvPr>
              <p:cNvSpPr>
                <a:spLocks/>
              </p:cNvSpPr>
              <p:nvPr/>
            </p:nvSpPr>
            <p:spPr bwMode="auto">
              <a:xfrm>
                <a:off x="-2249489" y="1233488"/>
                <a:ext cx="4763" cy="0"/>
              </a:xfrm>
              <a:custGeom>
                <a:avLst/>
                <a:gdLst>
                  <a:gd name="T0" fmla="*/ 1 w 1"/>
                  <a:gd name="T1" fmla="*/ 0 w 1"/>
                  <a:gd name="T2" fmla="*/ 1 w 1"/>
                  <a:gd name="T3" fmla="*/ 1 w 1"/>
                </a:gdLst>
                <a:ahLst/>
                <a:cxnLst>
                  <a:cxn ang="0">
                    <a:pos x="T0" y="0"/>
                  </a:cxn>
                  <a:cxn ang="0">
                    <a:pos x="T1" y="0"/>
                  </a:cxn>
                  <a:cxn ang="0">
                    <a:pos x="T2" y="0"/>
                  </a:cxn>
                  <a:cxn ang="0">
                    <a:pos x="T3" y="0"/>
                  </a:cxn>
                </a:cxnLst>
                <a:rect l="0" t="0" r="r" b="b"/>
                <a:pathLst>
                  <a:path w="1">
                    <a:moveTo>
                      <a:pt x="1" y="0"/>
                    </a:moveTo>
                    <a:cubicBezTo>
                      <a:pt x="0" y="0"/>
                      <a:pt x="0" y="0"/>
                      <a:pt x="0" y="0"/>
                    </a:cubicBezTo>
                    <a:cubicBezTo>
                      <a:pt x="0" y="0"/>
                      <a:pt x="0" y="0"/>
                      <a:pt x="1"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 name="Freeform 382">
                <a:extLst>
                  <a:ext uri="{FF2B5EF4-FFF2-40B4-BE49-F238E27FC236}">
                    <a16:creationId xmlns:a16="http://schemas.microsoft.com/office/drawing/2014/main" id="{4ACBA488-79E8-49E8-A6DC-3FD3542EA6A4}"/>
                  </a:ext>
                </a:extLst>
              </p:cNvPr>
              <p:cNvSpPr>
                <a:spLocks/>
              </p:cNvSpPr>
              <p:nvPr/>
            </p:nvSpPr>
            <p:spPr bwMode="auto">
              <a:xfrm>
                <a:off x="-2260602" y="1230313"/>
                <a:ext cx="11113" cy="7938"/>
              </a:xfrm>
              <a:custGeom>
                <a:avLst/>
                <a:gdLst>
                  <a:gd name="T0" fmla="*/ 3 w 3"/>
                  <a:gd name="T1" fmla="*/ 1 h 2"/>
                  <a:gd name="T2" fmla="*/ 3 w 3"/>
                  <a:gd name="T3" fmla="*/ 2 h 2"/>
                  <a:gd name="T4" fmla="*/ 2 w 3"/>
                  <a:gd name="T5" fmla="*/ 2 h 2"/>
                  <a:gd name="T6" fmla="*/ 1 w 3"/>
                  <a:gd name="T7" fmla="*/ 2 h 2"/>
                  <a:gd name="T8" fmla="*/ 1 w 3"/>
                  <a:gd name="T9" fmla="*/ 2 h 2"/>
                  <a:gd name="T10" fmla="*/ 1 w 3"/>
                  <a:gd name="T11" fmla="*/ 2 h 2"/>
                  <a:gd name="T12" fmla="*/ 1 w 3"/>
                  <a:gd name="T13" fmla="*/ 2 h 2"/>
                  <a:gd name="T14" fmla="*/ 1 w 3"/>
                  <a:gd name="T15" fmla="*/ 2 h 2"/>
                  <a:gd name="T16" fmla="*/ 2 w 3"/>
                  <a:gd name="T17" fmla="*/ 2 h 2"/>
                  <a:gd name="T18" fmla="*/ 2 w 3"/>
                  <a:gd name="T19" fmla="*/ 1 h 2"/>
                  <a:gd name="T20" fmla="*/ 2 w 3"/>
                  <a:gd name="T21" fmla="*/ 1 h 2"/>
                  <a:gd name="T22" fmla="*/ 2 w 3"/>
                  <a:gd name="T23" fmla="*/ 1 h 2"/>
                  <a:gd name="T24" fmla="*/ 3 w 3"/>
                  <a:gd name="T25" fmla="*/ 1 h 2"/>
                  <a:gd name="T26" fmla="*/ 3 w 3"/>
                  <a:gd name="T27" fmla="*/ 1 h 2"/>
                  <a:gd name="T28" fmla="*/ 3 w 3"/>
                  <a:gd name="T29"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 h="2">
                    <a:moveTo>
                      <a:pt x="3" y="1"/>
                    </a:moveTo>
                    <a:cubicBezTo>
                      <a:pt x="3" y="1"/>
                      <a:pt x="3" y="2"/>
                      <a:pt x="3" y="2"/>
                    </a:cubicBezTo>
                    <a:cubicBezTo>
                      <a:pt x="2" y="2"/>
                      <a:pt x="2" y="2"/>
                      <a:pt x="2" y="2"/>
                    </a:cubicBezTo>
                    <a:cubicBezTo>
                      <a:pt x="2" y="2"/>
                      <a:pt x="2" y="2"/>
                      <a:pt x="1" y="2"/>
                    </a:cubicBezTo>
                    <a:cubicBezTo>
                      <a:pt x="1" y="2"/>
                      <a:pt x="1" y="2"/>
                      <a:pt x="1" y="2"/>
                    </a:cubicBezTo>
                    <a:cubicBezTo>
                      <a:pt x="1" y="2"/>
                      <a:pt x="0" y="2"/>
                      <a:pt x="1" y="2"/>
                    </a:cubicBezTo>
                    <a:cubicBezTo>
                      <a:pt x="1" y="2"/>
                      <a:pt x="1" y="2"/>
                      <a:pt x="1" y="2"/>
                    </a:cubicBezTo>
                    <a:cubicBezTo>
                      <a:pt x="1" y="2"/>
                      <a:pt x="1" y="2"/>
                      <a:pt x="1" y="2"/>
                    </a:cubicBezTo>
                    <a:cubicBezTo>
                      <a:pt x="1" y="2"/>
                      <a:pt x="2" y="2"/>
                      <a:pt x="2" y="2"/>
                    </a:cubicBezTo>
                    <a:cubicBezTo>
                      <a:pt x="2" y="1"/>
                      <a:pt x="1" y="1"/>
                      <a:pt x="2" y="1"/>
                    </a:cubicBezTo>
                    <a:cubicBezTo>
                      <a:pt x="2" y="1"/>
                      <a:pt x="2" y="1"/>
                      <a:pt x="2" y="1"/>
                    </a:cubicBezTo>
                    <a:cubicBezTo>
                      <a:pt x="2" y="1"/>
                      <a:pt x="1" y="1"/>
                      <a:pt x="2" y="1"/>
                    </a:cubicBezTo>
                    <a:cubicBezTo>
                      <a:pt x="2" y="0"/>
                      <a:pt x="3" y="0"/>
                      <a:pt x="3" y="1"/>
                    </a:cubicBezTo>
                    <a:cubicBezTo>
                      <a:pt x="3" y="1"/>
                      <a:pt x="3" y="1"/>
                      <a:pt x="3" y="1"/>
                    </a:cubicBezTo>
                    <a:cubicBezTo>
                      <a:pt x="3" y="1"/>
                      <a:pt x="3" y="1"/>
                      <a:pt x="3"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 name="Freeform 383">
                <a:extLst>
                  <a:ext uri="{FF2B5EF4-FFF2-40B4-BE49-F238E27FC236}">
                    <a16:creationId xmlns:a16="http://schemas.microsoft.com/office/drawing/2014/main" id="{264E9016-47FF-491A-A72D-22A26AB58554}"/>
                  </a:ext>
                </a:extLst>
              </p:cNvPr>
              <p:cNvSpPr>
                <a:spLocks/>
              </p:cNvSpPr>
              <p:nvPr/>
            </p:nvSpPr>
            <p:spPr bwMode="auto">
              <a:xfrm>
                <a:off x="-2270127" y="1233488"/>
                <a:ext cx="14288" cy="4763"/>
              </a:xfrm>
              <a:custGeom>
                <a:avLst/>
                <a:gdLst>
                  <a:gd name="T0" fmla="*/ 3 w 4"/>
                  <a:gd name="T1" fmla="*/ 0 h 1"/>
                  <a:gd name="T2" fmla="*/ 3 w 4"/>
                  <a:gd name="T3" fmla="*/ 1 h 1"/>
                  <a:gd name="T4" fmla="*/ 2 w 4"/>
                  <a:gd name="T5" fmla="*/ 1 h 1"/>
                  <a:gd name="T6" fmla="*/ 1 w 4"/>
                  <a:gd name="T7" fmla="*/ 1 h 1"/>
                  <a:gd name="T8" fmla="*/ 1 w 4"/>
                  <a:gd name="T9" fmla="*/ 1 h 1"/>
                  <a:gd name="T10" fmla="*/ 2 w 4"/>
                  <a:gd name="T11" fmla="*/ 1 h 1"/>
                  <a:gd name="T12" fmla="*/ 3 w 4"/>
                  <a:gd name="T13" fmla="*/ 0 h 1"/>
                  <a:gd name="T14" fmla="*/ 3 w 4"/>
                  <a:gd name="T15" fmla="*/ 0 h 1"/>
                  <a:gd name="T16" fmla="*/ 3 w 4"/>
                  <a:gd name="T17"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1">
                    <a:moveTo>
                      <a:pt x="3" y="0"/>
                    </a:moveTo>
                    <a:cubicBezTo>
                      <a:pt x="3" y="0"/>
                      <a:pt x="3" y="1"/>
                      <a:pt x="3" y="1"/>
                    </a:cubicBezTo>
                    <a:cubicBezTo>
                      <a:pt x="2" y="1"/>
                      <a:pt x="2" y="1"/>
                      <a:pt x="2" y="1"/>
                    </a:cubicBezTo>
                    <a:cubicBezTo>
                      <a:pt x="2" y="1"/>
                      <a:pt x="1" y="1"/>
                      <a:pt x="1" y="1"/>
                    </a:cubicBezTo>
                    <a:cubicBezTo>
                      <a:pt x="1" y="1"/>
                      <a:pt x="0" y="1"/>
                      <a:pt x="1" y="1"/>
                    </a:cubicBezTo>
                    <a:cubicBezTo>
                      <a:pt x="1" y="1"/>
                      <a:pt x="1" y="1"/>
                      <a:pt x="2" y="1"/>
                    </a:cubicBezTo>
                    <a:cubicBezTo>
                      <a:pt x="2" y="0"/>
                      <a:pt x="2" y="0"/>
                      <a:pt x="3" y="0"/>
                    </a:cubicBezTo>
                    <a:cubicBezTo>
                      <a:pt x="3" y="0"/>
                      <a:pt x="3" y="0"/>
                      <a:pt x="3" y="0"/>
                    </a:cubicBezTo>
                    <a:cubicBezTo>
                      <a:pt x="3" y="0"/>
                      <a:pt x="4" y="0"/>
                      <a:pt x="3"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9" name="Freeform 384">
                <a:extLst>
                  <a:ext uri="{FF2B5EF4-FFF2-40B4-BE49-F238E27FC236}">
                    <a16:creationId xmlns:a16="http://schemas.microsoft.com/office/drawing/2014/main" id="{AD6EC08B-0650-4E67-87C6-0C638F0D5D9A}"/>
                  </a:ext>
                </a:extLst>
              </p:cNvPr>
              <p:cNvSpPr>
                <a:spLocks/>
              </p:cNvSpPr>
              <p:nvPr/>
            </p:nvSpPr>
            <p:spPr bwMode="auto">
              <a:xfrm>
                <a:off x="-2274889" y="1238251"/>
                <a:ext cx="4763" cy="3175"/>
              </a:xfrm>
              <a:custGeom>
                <a:avLst/>
                <a:gdLst>
                  <a:gd name="T0" fmla="*/ 0 w 1"/>
                  <a:gd name="T1" fmla="*/ 0 h 1"/>
                  <a:gd name="T2" fmla="*/ 0 w 1"/>
                  <a:gd name="T3" fmla="*/ 0 h 1"/>
                  <a:gd name="T4" fmla="*/ 1 w 1"/>
                  <a:gd name="T5" fmla="*/ 0 h 1"/>
                  <a:gd name="T6" fmla="*/ 1 w 1"/>
                  <a:gd name="T7" fmla="*/ 1 h 1"/>
                  <a:gd name="T8" fmla="*/ 0 w 1"/>
                  <a:gd name="T9" fmla="*/ 0 h 1"/>
                </a:gdLst>
                <a:ahLst/>
                <a:cxnLst>
                  <a:cxn ang="0">
                    <a:pos x="T0" y="T1"/>
                  </a:cxn>
                  <a:cxn ang="0">
                    <a:pos x="T2" y="T3"/>
                  </a:cxn>
                  <a:cxn ang="0">
                    <a:pos x="T4" y="T5"/>
                  </a:cxn>
                  <a:cxn ang="0">
                    <a:pos x="T6" y="T7"/>
                  </a:cxn>
                  <a:cxn ang="0">
                    <a:pos x="T8" y="T9"/>
                  </a:cxn>
                </a:cxnLst>
                <a:rect l="0" t="0" r="r" b="b"/>
                <a:pathLst>
                  <a:path w="1" h="1">
                    <a:moveTo>
                      <a:pt x="0" y="0"/>
                    </a:moveTo>
                    <a:cubicBezTo>
                      <a:pt x="0" y="0"/>
                      <a:pt x="0" y="0"/>
                      <a:pt x="0" y="0"/>
                    </a:cubicBezTo>
                    <a:cubicBezTo>
                      <a:pt x="0" y="0"/>
                      <a:pt x="1" y="0"/>
                      <a:pt x="1" y="0"/>
                    </a:cubicBezTo>
                    <a:cubicBezTo>
                      <a:pt x="1" y="1"/>
                      <a:pt x="1" y="1"/>
                      <a:pt x="1" y="1"/>
                    </a:cubicBez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0" name="Freeform 385">
                <a:extLst>
                  <a:ext uri="{FF2B5EF4-FFF2-40B4-BE49-F238E27FC236}">
                    <a16:creationId xmlns:a16="http://schemas.microsoft.com/office/drawing/2014/main" id="{1EBBEB8E-985E-4D6A-BBC4-7D511A8D072C}"/>
                  </a:ext>
                </a:extLst>
              </p:cNvPr>
              <p:cNvSpPr>
                <a:spLocks/>
              </p:cNvSpPr>
              <p:nvPr/>
            </p:nvSpPr>
            <p:spPr bwMode="auto">
              <a:xfrm>
                <a:off x="-2281239" y="1238251"/>
                <a:ext cx="3175" cy="0"/>
              </a:xfrm>
              <a:custGeom>
                <a:avLst/>
                <a:gdLst>
                  <a:gd name="T0" fmla="*/ 1 w 1"/>
                  <a:gd name="T1" fmla="*/ 1 w 1"/>
                  <a:gd name="T2" fmla="*/ 0 w 1"/>
                  <a:gd name="T3" fmla="*/ 1 w 1"/>
                </a:gdLst>
                <a:ahLst/>
                <a:cxnLst>
                  <a:cxn ang="0">
                    <a:pos x="T0" y="0"/>
                  </a:cxn>
                  <a:cxn ang="0">
                    <a:pos x="T1" y="0"/>
                  </a:cxn>
                  <a:cxn ang="0">
                    <a:pos x="T2" y="0"/>
                  </a:cxn>
                  <a:cxn ang="0">
                    <a:pos x="T3" y="0"/>
                  </a:cxn>
                </a:cxnLst>
                <a:rect l="0" t="0" r="r" b="b"/>
                <a:pathLst>
                  <a:path w="1">
                    <a:moveTo>
                      <a:pt x="1" y="0"/>
                    </a:moveTo>
                    <a:cubicBezTo>
                      <a:pt x="1" y="0"/>
                      <a:pt x="1" y="0"/>
                      <a:pt x="1" y="0"/>
                    </a:cubicBezTo>
                    <a:cubicBezTo>
                      <a:pt x="0" y="0"/>
                      <a:pt x="0" y="0"/>
                      <a:pt x="0" y="0"/>
                    </a:cubicBezTo>
                    <a:cubicBezTo>
                      <a:pt x="0"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1" name="Freeform 386">
                <a:extLst>
                  <a:ext uri="{FF2B5EF4-FFF2-40B4-BE49-F238E27FC236}">
                    <a16:creationId xmlns:a16="http://schemas.microsoft.com/office/drawing/2014/main" id="{D14A9812-A0AF-4002-AC6B-5D20C28F063C}"/>
                  </a:ext>
                </a:extLst>
              </p:cNvPr>
              <p:cNvSpPr>
                <a:spLocks/>
              </p:cNvSpPr>
              <p:nvPr/>
            </p:nvSpPr>
            <p:spPr bwMode="auto">
              <a:xfrm>
                <a:off x="-2292352" y="1233488"/>
                <a:ext cx="3175" cy="4763"/>
              </a:xfrm>
              <a:custGeom>
                <a:avLst/>
                <a:gdLst>
                  <a:gd name="T0" fmla="*/ 1 w 1"/>
                  <a:gd name="T1" fmla="*/ 0 h 1"/>
                  <a:gd name="T2" fmla="*/ 0 w 1"/>
                  <a:gd name="T3" fmla="*/ 1 h 1"/>
                  <a:gd name="T4" fmla="*/ 1 w 1"/>
                  <a:gd name="T5" fmla="*/ 0 h 1"/>
                </a:gdLst>
                <a:ahLst/>
                <a:cxnLst>
                  <a:cxn ang="0">
                    <a:pos x="T0" y="T1"/>
                  </a:cxn>
                  <a:cxn ang="0">
                    <a:pos x="T2" y="T3"/>
                  </a:cxn>
                  <a:cxn ang="0">
                    <a:pos x="T4" y="T5"/>
                  </a:cxn>
                </a:cxnLst>
                <a:rect l="0" t="0" r="r" b="b"/>
                <a:pathLst>
                  <a:path w="1" h="1">
                    <a:moveTo>
                      <a:pt x="1" y="0"/>
                    </a:moveTo>
                    <a:cubicBezTo>
                      <a:pt x="1" y="0"/>
                      <a:pt x="0" y="0"/>
                      <a:pt x="0" y="1"/>
                    </a:cubicBezTo>
                    <a:cubicBezTo>
                      <a:pt x="1" y="1"/>
                      <a:pt x="1" y="1"/>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2" name="Freeform 387">
                <a:extLst>
                  <a:ext uri="{FF2B5EF4-FFF2-40B4-BE49-F238E27FC236}">
                    <a16:creationId xmlns:a16="http://schemas.microsoft.com/office/drawing/2014/main" id="{52F9ECEF-9FF3-485A-A40C-BA44C2B87EFA}"/>
                  </a:ext>
                </a:extLst>
              </p:cNvPr>
              <p:cNvSpPr>
                <a:spLocks/>
              </p:cNvSpPr>
              <p:nvPr/>
            </p:nvSpPr>
            <p:spPr bwMode="auto">
              <a:xfrm>
                <a:off x="-2300289" y="1233488"/>
                <a:ext cx="7938" cy="4763"/>
              </a:xfrm>
              <a:custGeom>
                <a:avLst/>
                <a:gdLst>
                  <a:gd name="T0" fmla="*/ 1 w 2"/>
                  <a:gd name="T1" fmla="*/ 0 h 1"/>
                  <a:gd name="T2" fmla="*/ 1 w 2"/>
                  <a:gd name="T3" fmla="*/ 1 h 1"/>
                  <a:gd name="T4" fmla="*/ 0 w 2"/>
                  <a:gd name="T5" fmla="*/ 0 h 1"/>
                  <a:gd name="T6" fmla="*/ 1 w 2"/>
                  <a:gd name="T7" fmla="*/ 0 h 1"/>
                </a:gdLst>
                <a:ahLst/>
                <a:cxnLst>
                  <a:cxn ang="0">
                    <a:pos x="T0" y="T1"/>
                  </a:cxn>
                  <a:cxn ang="0">
                    <a:pos x="T2" y="T3"/>
                  </a:cxn>
                  <a:cxn ang="0">
                    <a:pos x="T4" y="T5"/>
                  </a:cxn>
                  <a:cxn ang="0">
                    <a:pos x="T6" y="T7"/>
                  </a:cxn>
                </a:cxnLst>
                <a:rect l="0" t="0" r="r" b="b"/>
                <a:pathLst>
                  <a:path w="2" h="1">
                    <a:moveTo>
                      <a:pt x="1" y="0"/>
                    </a:moveTo>
                    <a:cubicBezTo>
                      <a:pt x="1" y="0"/>
                      <a:pt x="2" y="1"/>
                      <a:pt x="1" y="1"/>
                    </a:cubicBezTo>
                    <a:cubicBezTo>
                      <a:pt x="1" y="0"/>
                      <a:pt x="0" y="0"/>
                      <a:pt x="0" y="0"/>
                    </a:cubicBezTo>
                    <a:cubicBezTo>
                      <a:pt x="0"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3" name="Freeform 388">
                <a:extLst>
                  <a:ext uri="{FF2B5EF4-FFF2-40B4-BE49-F238E27FC236}">
                    <a16:creationId xmlns:a16="http://schemas.microsoft.com/office/drawing/2014/main" id="{3AF7D97B-3B48-4843-AC3C-18BAE4F34F3B}"/>
                  </a:ext>
                </a:extLst>
              </p:cNvPr>
              <p:cNvSpPr>
                <a:spLocks/>
              </p:cNvSpPr>
              <p:nvPr/>
            </p:nvSpPr>
            <p:spPr bwMode="auto">
              <a:xfrm>
                <a:off x="-2306639" y="1227138"/>
                <a:ext cx="11113" cy="3175"/>
              </a:xfrm>
              <a:custGeom>
                <a:avLst/>
                <a:gdLst>
                  <a:gd name="T0" fmla="*/ 0 w 3"/>
                  <a:gd name="T1" fmla="*/ 1 h 1"/>
                  <a:gd name="T2" fmla="*/ 1 w 3"/>
                  <a:gd name="T3" fmla="*/ 1 h 1"/>
                  <a:gd name="T4" fmla="*/ 1 w 3"/>
                  <a:gd name="T5" fmla="*/ 1 h 1"/>
                  <a:gd name="T6" fmla="*/ 2 w 3"/>
                  <a:gd name="T7" fmla="*/ 1 h 1"/>
                  <a:gd name="T8" fmla="*/ 2 w 3"/>
                  <a:gd name="T9" fmla="*/ 1 h 1"/>
                  <a:gd name="T10" fmla="*/ 3 w 3"/>
                  <a:gd name="T11" fmla="*/ 1 h 1"/>
                  <a:gd name="T12" fmla="*/ 2 w 3"/>
                  <a:gd name="T13" fmla="*/ 1 h 1"/>
                  <a:gd name="T14" fmla="*/ 2 w 3"/>
                  <a:gd name="T15" fmla="*/ 1 h 1"/>
                  <a:gd name="T16" fmla="*/ 1 w 3"/>
                  <a:gd name="T17" fmla="*/ 1 h 1"/>
                  <a:gd name="T18" fmla="*/ 1 w 3"/>
                  <a:gd name="T19" fmla="*/ 0 h 1"/>
                  <a:gd name="T20" fmla="*/ 0 w 3"/>
                  <a:gd name="T21"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1">
                    <a:moveTo>
                      <a:pt x="0" y="1"/>
                    </a:moveTo>
                    <a:cubicBezTo>
                      <a:pt x="0" y="1"/>
                      <a:pt x="1" y="1"/>
                      <a:pt x="1" y="1"/>
                    </a:cubicBezTo>
                    <a:cubicBezTo>
                      <a:pt x="1" y="1"/>
                      <a:pt x="1" y="1"/>
                      <a:pt x="1" y="1"/>
                    </a:cubicBezTo>
                    <a:cubicBezTo>
                      <a:pt x="2" y="1"/>
                      <a:pt x="2" y="1"/>
                      <a:pt x="2" y="1"/>
                    </a:cubicBezTo>
                    <a:cubicBezTo>
                      <a:pt x="2" y="1"/>
                      <a:pt x="2" y="1"/>
                      <a:pt x="2" y="1"/>
                    </a:cubicBezTo>
                    <a:cubicBezTo>
                      <a:pt x="3" y="1"/>
                      <a:pt x="3" y="1"/>
                      <a:pt x="3" y="1"/>
                    </a:cubicBezTo>
                    <a:cubicBezTo>
                      <a:pt x="3" y="1"/>
                      <a:pt x="2" y="0"/>
                      <a:pt x="2" y="1"/>
                    </a:cubicBezTo>
                    <a:cubicBezTo>
                      <a:pt x="2" y="1"/>
                      <a:pt x="2" y="1"/>
                      <a:pt x="2" y="1"/>
                    </a:cubicBezTo>
                    <a:cubicBezTo>
                      <a:pt x="1" y="1"/>
                      <a:pt x="1" y="1"/>
                      <a:pt x="1" y="1"/>
                    </a:cubicBezTo>
                    <a:cubicBezTo>
                      <a:pt x="1" y="0"/>
                      <a:pt x="1" y="0"/>
                      <a:pt x="1" y="0"/>
                    </a:cubicBezTo>
                    <a:cubicBezTo>
                      <a:pt x="1" y="0"/>
                      <a:pt x="0"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4" name="Freeform 389">
                <a:extLst>
                  <a:ext uri="{FF2B5EF4-FFF2-40B4-BE49-F238E27FC236}">
                    <a16:creationId xmlns:a16="http://schemas.microsoft.com/office/drawing/2014/main" id="{9F3B250B-B1FB-4EC8-9785-903B5E4A131A}"/>
                  </a:ext>
                </a:extLst>
              </p:cNvPr>
              <p:cNvSpPr>
                <a:spLocks/>
              </p:cNvSpPr>
              <p:nvPr/>
            </p:nvSpPr>
            <p:spPr bwMode="auto">
              <a:xfrm>
                <a:off x="-2311402" y="1223963"/>
                <a:ext cx="4763" cy="3175"/>
              </a:xfrm>
              <a:custGeom>
                <a:avLst/>
                <a:gdLst>
                  <a:gd name="T0" fmla="*/ 0 w 1"/>
                  <a:gd name="T1" fmla="*/ 1 h 1"/>
                  <a:gd name="T2" fmla="*/ 0 w 1"/>
                  <a:gd name="T3" fmla="*/ 1 h 1"/>
                  <a:gd name="T4" fmla="*/ 0 w 1"/>
                  <a:gd name="T5" fmla="*/ 1 h 1"/>
                  <a:gd name="T6" fmla="*/ 0 w 1"/>
                  <a:gd name="T7" fmla="*/ 1 h 1"/>
                </a:gdLst>
                <a:ahLst/>
                <a:cxnLst>
                  <a:cxn ang="0">
                    <a:pos x="T0" y="T1"/>
                  </a:cxn>
                  <a:cxn ang="0">
                    <a:pos x="T2" y="T3"/>
                  </a:cxn>
                  <a:cxn ang="0">
                    <a:pos x="T4" y="T5"/>
                  </a:cxn>
                  <a:cxn ang="0">
                    <a:pos x="T6" y="T7"/>
                  </a:cxn>
                </a:cxnLst>
                <a:rect l="0" t="0" r="r" b="b"/>
                <a:pathLst>
                  <a:path w="1" h="1">
                    <a:moveTo>
                      <a:pt x="0" y="1"/>
                    </a:moveTo>
                    <a:cubicBezTo>
                      <a:pt x="0" y="1"/>
                      <a:pt x="0" y="1"/>
                      <a:pt x="0" y="1"/>
                    </a:cubicBezTo>
                    <a:cubicBezTo>
                      <a:pt x="0" y="1"/>
                      <a:pt x="0" y="1"/>
                      <a:pt x="0" y="1"/>
                    </a:cubicBezTo>
                    <a:cubicBezTo>
                      <a:pt x="0" y="1"/>
                      <a:pt x="1" y="0"/>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5" name="Freeform 390">
                <a:extLst>
                  <a:ext uri="{FF2B5EF4-FFF2-40B4-BE49-F238E27FC236}">
                    <a16:creationId xmlns:a16="http://schemas.microsoft.com/office/drawing/2014/main" id="{C018EA32-BD47-448B-AF7D-A0F9B187D35A}"/>
                  </a:ext>
                </a:extLst>
              </p:cNvPr>
              <p:cNvSpPr>
                <a:spLocks/>
              </p:cNvSpPr>
              <p:nvPr/>
            </p:nvSpPr>
            <p:spPr bwMode="auto">
              <a:xfrm>
                <a:off x="-2317752" y="1223963"/>
                <a:ext cx="3175" cy="3175"/>
              </a:xfrm>
              <a:custGeom>
                <a:avLst/>
                <a:gdLst>
                  <a:gd name="T0" fmla="*/ 1 w 1"/>
                  <a:gd name="T1" fmla="*/ 0 h 1"/>
                  <a:gd name="T2" fmla="*/ 1 w 1"/>
                  <a:gd name="T3" fmla="*/ 1 h 1"/>
                  <a:gd name="T4" fmla="*/ 0 w 1"/>
                  <a:gd name="T5" fmla="*/ 1 h 1"/>
                  <a:gd name="T6" fmla="*/ 1 w 1"/>
                  <a:gd name="T7" fmla="*/ 0 h 1"/>
                  <a:gd name="T8" fmla="*/ 1 w 1"/>
                  <a:gd name="T9" fmla="*/ 0 h 1"/>
                </a:gdLst>
                <a:ahLst/>
                <a:cxnLst>
                  <a:cxn ang="0">
                    <a:pos x="T0" y="T1"/>
                  </a:cxn>
                  <a:cxn ang="0">
                    <a:pos x="T2" y="T3"/>
                  </a:cxn>
                  <a:cxn ang="0">
                    <a:pos x="T4" y="T5"/>
                  </a:cxn>
                  <a:cxn ang="0">
                    <a:pos x="T6" y="T7"/>
                  </a:cxn>
                  <a:cxn ang="0">
                    <a:pos x="T8" y="T9"/>
                  </a:cxn>
                </a:cxnLst>
                <a:rect l="0" t="0" r="r" b="b"/>
                <a:pathLst>
                  <a:path w="1" h="1">
                    <a:moveTo>
                      <a:pt x="1" y="0"/>
                    </a:moveTo>
                    <a:cubicBezTo>
                      <a:pt x="1" y="1"/>
                      <a:pt x="1" y="1"/>
                      <a:pt x="1" y="1"/>
                    </a:cubicBezTo>
                    <a:cubicBezTo>
                      <a:pt x="0" y="1"/>
                      <a:pt x="0" y="1"/>
                      <a:pt x="0" y="1"/>
                    </a:cubicBezTo>
                    <a:cubicBezTo>
                      <a:pt x="0" y="1"/>
                      <a:pt x="1" y="0"/>
                      <a:pt x="1" y="0"/>
                    </a:cubicBezTo>
                    <a:cubicBezTo>
                      <a:pt x="1" y="0"/>
                      <a:pt x="1"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6" name="Freeform 391">
                <a:extLst>
                  <a:ext uri="{FF2B5EF4-FFF2-40B4-BE49-F238E27FC236}">
                    <a16:creationId xmlns:a16="http://schemas.microsoft.com/office/drawing/2014/main" id="{3064EC5D-A569-4774-B8B1-D30DD7231FA1}"/>
                  </a:ext>
                </a:extLst>
              </p:cNvPr>
              <p:cNvSpPr>
                <a:spLocks/>
              </p:cNvSpPr>
              <p:nvPr/>
            </p:nvSpPr>
            <p:spPr bwMode="auto">
              <a:xfrm>
                <a:off x="-2317752" y="1223963"/>
                <a:ext cx="3175" cy="0"/>
              </a:xfrm>
              <a:custGeom>
                <a:avLst/>
                <a:gdLst>
                  <a:gd name="T0" fmla="*/ 0 w 2"/>
                  <a:gd name="T1" fmla="*/ 0 w 2"/>
                  <a:gd name="T2" fmla="*/ 0 w 2"/>
                  <a:gd name="T3" fmla="*/ 2 w 2"/>
                  <a:gd name="T4" fmla="*/ 0 w 2"/>
                  <a:gd name="T5" fmla="*/ 0 w 2"/>
                  <a:gd name="T6" fmla="*/ 0 w 2"/>
                </a:gdLst>
                <a:ahLst/>
                <a:cxnLst>
                  <a:cxn ang="0">
                    <a:pos x="T0" y="0"/>
                  </a:cxn>
                  <a:cxn ang="0">
                    <a:pos x="T1" y="0"/>
                  </a:cxn>
                  <a:cxn ang="0">
                    <a:pos x="T2" y="0"/>
                  </a:cxn>
                  <a:cxn ang="0">
                    <a:pos x="T3" y="0"/>
                  </a:cxn>
                  <a:cxn ang="0">
                    <a:pos x="T4" y="0"/>
                  </a:cxn>
                  <a:cxn ang="0">
                    <a:pos x="T5" y="0"/>
                  </a:cxn>
                  <a:cxn ang="0">
                    <a:pos x="T6" y="0"/>
                  </a:cxn>
                </a:cxnLst>
                <a:rect l="0" t="0" r="r" b="b"/>
                <a:pathLst>
                  <a:path w="2">
                    <a:moveTo>
                      <a:pt x="0" y="0"/>
                    </a:moveTo>
                    <a:lnTo>
                      <a:pt x="0" y="0"/>
                    </a:lnTo>
                    <a:lnTo>
                      <a:pt x="0" y="0"/>
                    </a:lnTo>
                    <a:lnTo>
                      <a:pt x="2" y="0"/>
                    </a:lnTo>
                    <a:lnTo>
                      <a:pt x="0" y="0"/>
                    </a:lnTo>
                    <a:lnTo>
                      <a:pt x="0" y="0"/>
                    </a:ln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7" name="Freeform 392">
                <a:extLst>
                  <a:ext uri="{FF2B5EF4-FFF2-40B4-BE49-F238E27FC236}">
                    <a16:creationId xmlns:a16="http://schemas.microsoft.com/office/drawing/2014/main" id="{B02A76F7-7C9F-4248-864B-98C9D5B3CF29}"/>
                  </a:ext>
                </a:extLst>
              </p:cNvPr>
              <p:cNvSpPr>
                <a:spLocks/>
              </p:cNvSpPr>
              <p:nvPr/>
            </p:nvSpPr>
            <p:spPr bwMode="auto">
              <a:xfrm>
                <a:off x="-2325689" y="1219201"/>
                <a:ext cx="7938" cy="4763"/>
              </a:xfrm>
              <a:custGeom>
                <a:avLst/>
                <a:gdLst>
                  <a:gd name="T0" fmla="*/ 1 w 2"/>
                  <a:gd name="T1" fmla="*/ 0 h 1"/>
                  <a:gd name="T2" fmla="*/ 1 w 2"/>
                  <a:gd name="T3" fmla="*/ 0 h 1"/>
                  <a:gd name="T4" fmla="*/ 1 w 2"/>
                  <a:gd name="T5" fmla="*/ 0 h 1"/>
                  <a:gd name="T6" fmla="*/ 1 w 2"/>
                  <a:gd name="T7" fmla="*/ 1 h 1"/>
                  <a:gd name="T8" fmla="*/ 1 w 2"/>
                  <a:gd name="T9" fmla="*/ 1 h 1"/>
                  <a:gd name="T10" fmla="*/ 2 w 2"/>
                  <a:gd name="T11" fmla="*/ 1 h 1"/>
                  <a:gd name="T12" fmla="*/ 1 w 2"/>
                  <a:gd name="T13" fmla="*/ 1 h 1"/>
                  <a:gd name="T14" fmla="*/ 1 w 2"/>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0"/>
                    </a:moveTo>
                    <a:cubicBezTo>
                      <a:pt x="1" y="0"/>
                      <a:pt x="1" y="0"/>
                      <a:pt x="1" y="0"/>
                    </a:cubicBezTo>
                    <a:cubicBezTo>
                      <a:pt x="1" y="0"/>
                      <a:pt x="1" y="0"/>
                      <a:pt x="1" y="0"/>
                    </a:cubicBezTo>
                    <a:cubicBezTo>
                      <a:pt x="1" y="0"/>
                      <a:pt x="0" y="1"/>
                      <a:pt x="1" y="1"/>
                    </a:cubicBezTo>
                    <a:cubicBezTo>
                      <a:pt x="1" y="1"/>
                      <a:pt x="1" y="1"/>
                      <a:pt x="1" y="1"/>
                    </a:cubicBezTo>
                    <a:cubicBezTo>
                      <a:pt x="2" y="1"/>
                      <a:pt x="2" y="1"/>
                      <a:pt x="2" y="1"/>
                    </a:cubicBezTo>
                    <a:cubicBezTo>
                      <a:pt x="1" y="1"/>
                      <a:pt x="1" y="1"/>
                      <a:pt x="1" y="1"/>
                    </a:cubicBezTo>
                    <a:lnTo>
                      <a:pt x="1"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8" name="Freeform 393">
                <a:extLst>
                  <a:ext uri="{FF2B5EF4-FFF2-40B4-BE49-F238E27FC236}">
                    <a16:creationId xmlns:a16="http://schemas.microsoft.com/office/drawing/2014/main" id="{B077196A-2FCE-4B18-A608-FBF378186E72}"/>
                  </a:ext>
                </a:extLst>
              </p:cNvPr>
              <p:cNvSpPr>
                <a:spLocks/>
              </p:cNvSpPr>
              <p:nvPr/>
            </p:nvSpPr>
            <p:spPr bwMode="auto">
              <a:xfrm>
                <a:off x="-2332039" y="1208088"/>
                <a:ext cx="3175" cy="4763"/>
              </a:xfrm>
              <a:custGeom>
                <a:avLst/>
                <a:gdLst>
                  <a:gd name="T0" fmla="*/ 0 w 1"/>
                  <a:gd name="T1" fmla="*/ 1 h 1"/>
                  <a:gd name="T2" fmla="*/ 0 w 1"/>
                  <a:gd name="T3" fmla="*/ 1 h 1"/>
                  <a:gd name="T4" fmla="*/ 1 w 1"/>
                  <a:gd name="T5" fmla="*/ 1 h 1"/>
                  <a:gd name="T6" fmla="*/ 0 w 1"/>
                  <a:gd name="T7" fmla="*/ 0 h 1"/>
                  <a:gd name="T8" fmla="*/ 0 w 1"/>
                  <a:gd name="T9" fmla="*/ 1 h 1"/>
                </a:gdLst>
                <a:ahLst/>
                <a:cxnLst>
                  <a:cxn ang="0">
                    <a:pos x="T0" y="T1"/>
                  </a:cxn>
                  <a:cxn ang="0">
                    <a:pos x="T2" y="T3"/>
                  </a:cxn>
                  <a:cxn ang="0">
                    <a:pos x="T4" y="T5"/>
                  </a:cxn>
                  <a:cxn ang="0">
                    <a:pos x="T6" y="T7"/>
                  </a:cxn>
                  <a:cxn ang="0">
                    <a:pos x="T8" y="T9"/>
                  </a:cxn>
                </a:cxnLst>
                <a:rect l="0" t="0" r="r" b="b"/>
                <a:pathLst>
                  <a:path w="1" h="1">
                    <a:moveTo>
                      <a:pt x="0" y="1"/>
                    </a:moveTo>
                    <a:cubicBezTo>
                      <a:pt x="0" y="1"/>
                      <a:pt x="0" y="1"/>
                      <a:pt x="0" y="1"/>
                    </a:cubicBezTo>
                    <a:cubicBezTo>
                      <a:pt x="1" y="1"/>
                      <a:pt x="1" y="1"/>
                      <a:pt x="1" y="1"/>
                    </a:cubicBezTo>
                    <a:cubicBezTo>
                      <a:pt x="0" y="0"/>
                      <a:pt x="0" y="0"/>
                      <a:pt x="0" y="0"/>
                    </a:cubicBezTo>
                    <a:lnTo>
                      <a:pt x="0"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9" name="Freeform 394">
                <a:extLst>
                  <a:ext uri="{FF2B5EF4-FFF2-40B4-BE49-F238E27FC236}">
                    <a16:creationId xmlns:a16="http://schemas.microsoft.com/office/drawing/2014/main" id="{869FC140-A7E6-433A-AA9C-A59FBDEE96DB}"/>
                  </a:ext>
                </a:extLst>
              </p:cNvPr>
              <p:cNvSpPr>
                <a:spLocks/>
              </p:cNvSpPr>
              <p:nvPr/>
            </p:nvSpPr>
            <p:spPr bwMode="auto">
              <a:xfrm>
                <a:off x="-2339977" y="1208088"/>
                <a:ext cx="3175" cy="7938"/>
              </a:xfrm>
              <a:custGeom>
                <a:avLst/>
                <a:gdLst>
                  <a:gd name="T0" fmla="*/ 0 w 2"/>
                  <a:gd name="T1" fmla="*/ 0 h 5"/>
                  <a:gd name="T2" fmla="*/ 2 w 2"/>
                  <a:gd name="T3" fmla="*/ 5 h 5"/>
                  <a:gd name="T4" fmla="*/ 2 w 2"/>
                  <a:gd name="T5" fmla="*/ 5 h 5"/>
                  <a:gd name="T6" fmla="*/ 0 w 2"/>
                  <a:gd name="T7" fmla="*/ 0 h 5"/>
                  <a:gd name="T8" fmla="*/ 0 w 2"/>
                  <a:gd name="T9" fmla="*/ 0 h 5"/>
                </a:gdLst>
                <a:ahLst/>
                <a:cxnLst>
                  <a:cxn ang="0">
                    <a:pos x="T0" y="T1"/>
                  </a:cxn>
                  <a:cxn ang="0">
                    <a:pos x="T2" y="T3"/>
                  </a:cxn>
                  <a:cxn ang="0">
                    <a:pos x="T4" y="T5"/>
                  </a:cxn>
                  <a:cxn ang="0">
                    <a:pos x="T6" y="T7"/>
                  </a:cxn>
                  <a:cxn ang="0">
                    <a:pos x="T8" y="T9"/>
                  </a:cxn>
                </a:cxnLst>
                <a:rect l="0" t="0" r="r" b="b"/>
                <a:pathLst>
                  <a:path w="2" h="5">
                    <a:moveTo>
                      <a:pt x="0" y="0"/>
                    </a:moveTo>
                    <a:lnTo>
                      <a:pt x="2" y="5"/>
                    </a:lnTo>
                    <a:lnTo>
                      <a:pt x="2" y="5"/>
                    </a:lnTo>
                    <a:lnTo>
                      <a:pt x="0" y="0"/>
                    </a:lnTo>
                    <a:lnTo>
                      <a:pt x="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0" name="Freeform 395">
                <a:extLst>
                  <a:ext uri="{FF2B5EF4-FFF2-40B4-BE49-F238E27FC236}">
                    <a16:creationId xmlns:a16="http://schemas.microsoft.com/office/drawing/2014/main" id="{7417757C-6E91-4536-ACC2-8B67F55B6545}"/>
                  </a:ext>
                </a:extLst>
              </p:cNvPr>
              <p:cNvSpPr>
                <a:spLocks/>
              </p:cNvSpPr>
              <p:nvPr/>
            </p:nvSpPr>
            <p:spPr bwMode="auto">
              <a:xfrm>
                <a:off x="-2347914" y="1201738"/>
                <a:ext cx="7938" cy="3175"/>
              </a:xfrm>
              <a:custGeom>
                <a:avLst/>
                <a:gdLst>
                  <a:gd name="T0" fmla="*/ 1 w 2"/>
                  <a:gd name="T1" fmla="*/ 0 h 1"/>
                  <a:gd name="T2" fmla="*/ 1 w 2"/>
                  <a:gd name="T3" fmla="*/ 1 h 1"/>
                  <a:gd name="T4" fmla="*/ 2 w 2"/>
                  <a:gd name="T5" fmla="*/ 1 h 1"/>
                  <a:gd name="T6" fmla="*/ 2 w 2"/>
                  <a:gd name="T7" fmla="*/ 0 h 1"/>
                  <a:gd name="T8" fmla="*/ 2 w 2"/>
                  <a:gd name="T9" fmla="*/ 0 h 1"/>
                  <a:gd name="T10" fmla="*/ 0 w 2"/>
                  <a:gd name="T11" fmla="*/ 0 h 1"/>
                  <a:gd name="T12" fmla="*/ 1 w 2"/>
                  <a:gd name="T13" fmla="*/ 0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1" y="0"/>
                    </a:moveTo>
                    <a:cubicBezTo>
                      <a:pt x="1" y="0"/>
                      <a:pt x="1" y="1"/>
                      <a:pt x="1" y="1"/>
                    </a:cubicBezTo>
                    <a:cubicBezTo>
                      <a:pt x="2" y="1"/>
                      <a:pt x="2" y="1"/>
                      <a:pt x="2" y="1"/>
                    </a:cubicBezTo>
                    <a:cubicBezTo>
                      <a:pt x="2" y="0"/>
                      <a:pt x="2" y="0"/>
                      <a:pt x="2" y="0"/>
                    </a:cubicBezTo>
                    <a:cubicBezTo>
                      <a:pt x="2" y="0"/>
                      <a:pt x="2" y="0"/>
                      <a:pt x="2" y="0"/>
                    </a:cubicBezTo>
                    <a:cubicBezTo>
                      <a:pt x="0" y="0"/>
                      <a:pt x="0" y="0"/>
                      <a:pt x="0" y="0"/>
                    </a:cubicBezTo>
                    <a:lnTo>
                      <a:pt x="1"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1" name="Freeform 396">
                <a:extLst>
                  <a:ext uri="{FF2B5EF4-FFF2-40B4-BE49-F238E27FC236}">
                    <a16:creationId xmlns:a16="http://schemas.microsoft.com/office/drawing/2014/main" id="{E6229740-BD5D-4295-927B-E27E3B9CFBAE}"/>
                  </a:ext>
                </a:extLst>
              </p:cNvPr>
              <p:cNvSpPr>
                <a:spLocks/>
              </p:cNvSpPr>
              <p:nvPr/>
            </p:nvSpPr>
            <p:spPr bwMode="auto">
              <a:xfrm>
                <a:off x="-1957389" y="1212851"/>
                <a:ext cx="31750" cy="36513"/>
              </a:xfrm>
              <a:custGeom>
                <a:avLst/>
                <a:gdLst>
                  <a:gd name="T0" fmla="*/ 1 w 9"/>
                  <a:gd name="T1" fmla="*/ 1 h 10"/>
                  <a:gd name="T2" fmla="*/ 1 w 9"/>
                  <a:gd name="T3" fmla="*/ 1 h 10"/>
                  <a:gd name="T4" fmla="*/ 1 w 9"/>
                  <a:gd name="T5" fmla="*/ 2 h 10"/>
                  <a:gd name="T6" fmla="*/ 1 w 9"/>
                  <a:gd name="T7" fmla="*/ 3 h 10"/>
                  <a:gd name="T8" fmla="*/ 0 w 9"/>
                  <a:gd name="T9" fmla="*/ 3 h 10"/>
                  <a:gd name="T10" fmla="*/ 0 w 9"/>
                  <a:gd name="T11" fmla="*/ 5 h 10"/>
                  <a:gd name="T12" fmla="*/ 1 w 9"/>
                  <a:gd name="T13" fmla="*/ 5 h 10"/>
                  <a:gd name="T14" fmla="*/ 1 w 9"/>
                  <a:gd name="T15" fmla="*/ 6 h 10"/>
                  <a:gd name="T16" fmla="*/ 1 w 9"/>
                  <a:gd name="T17" fmla="*/ 7 h 10"/>
                  <a:gd name="T18" fmla="*/ 1 w 9"/>
                  <a:gd name="T19" fmla="*/ 9 h 10"/>
                  <a:gd name="T20" fmla="*/ 2 w 9"/>
                  <a:gd name="T21" fmla="*/ 10 h 10"/>
                  <a:gd name="T22" fmla="*/ 3 w 9"/>
                  <a:gd name="T23" fmla="*/ 10 h 10"/>
                  <a:gd name="T24" fmla="*/ 5 w 9"/>
                  <a:gd name="T25" fmla="*/ 8 h 10"/>
                  <a:gd name="T26" fmla="*/ 7 w 9"/>
                  <a:gd name="T27" fmla="*/ 7 h 10"/>
                  <a:gd name="T28" fmla="*/ 9 w 9"/>
                  <a:gd name="T29" fmla="*/ 6 h 10"/>
                  <a:gd name="T30" fmla="*/ 8 w 9"/>
                  <a:gd name="T31" fmla="*/ 6 h 10"/>
                  <a:gd name="T32" fmla="*/ 7 w 9"/>
                  <a:gd name="T33" fmla="*/ 4 h 10"/>
                  <a:gd name="T34" fmla="*/ 7 w 9"/>
                  <a:gd name="T35" fmla="*/ 3 h 10"/>
                  <a:gd name="T36" fmla="*/ 6 w 9"/>
                  <a:gd name="T37" fmla="*/ 2 h 10"/>
                  <a:gd name="T38" fmla="*/ 5 w 9"/>
                  <a:gd name="T39" fmla="*/ 1 h 10"/>
                  <a:gd name="T40" fmla="*/ 4 w 9"/>
                  <a:gd name="T41" fmla="*/ 1 h 10"/>
                  <a:gd name="T42" fmla="*/ 3 w 9"/>
                  <a:gd name="T43" fmla="*/ 1 h 10"/>
                  <a:gd name="T44" fmla="*/ 3 w 9"/>
                  <a:gd name="T45" fmla="*/ 0 h 10"/>
                  <a:gd name="T46" fmla="*/ 1 w 9"/>
                  <a:gd name="T47"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9" h="10">
                    <a:moveTo>
                      <a:pt x="1" y="1"/>
                    </a:moveTo>
                    <a:cubicBezTo>
                      <a:pt x="1" y="1"/>
                      <a:pt x="1" y="1"/>
                      <a:pt x="1" y="1"/>
                    </a:cubicBezTo>
                    <a:cubicBezTo>
                      <a:pt x="1" y="2"/>
                      <a:pt x="2" y="2"/>
                      <a:pt x="1" y="2"/>
                    </a:cubicBezTo>
                    <a:cubicBezTo>
                      <a:pt x="1" y="3"/>
                      <a:pt x="1" y="3"/>
                      <a:pt x="1" y="3"/>
                    </a:cubicBezTo>
                    <a:cubicBezTo>
                      <a:pt x="1" y="3"/>
                      <a:pt x="0" y="3"/>
                      <a:pt x="0" y="3"/>
                    </a:cubicBezTo>
                    <a:cubicBezTo>
                      <a:pt x="0" y="4"/>
                      <a:pt x="0" y="4"/>
                      <a:pt x="0" y="5"/>
                    </a:cubicBezTo>
                    <a:cubicBezTo>
                      <a:pt x="0" y="5"/>
                      <a:pt x="1" y="5"/>
                      <a:pt x="1" y="5"/>
                    </a:cubicBezTo>
                    <a:cubicBezTo>
                      <a:pt x="1" y="5"/>
                      <a:pt x="1" y="6"/>
                      <a:pt x="1" y="6"/>
                    </a:cubicBezTo>
                    <a:cubicBezTo>
                      <a:pt x="1" y="6"/>
                      <a:pt x="1" y="7"/>
                      <a:pt x="1" y="7"/>
                    </a:cubicBezTo>
                    <a:cubicBezTo>
                      <a:pt x="1" y="8"/>
                      <a:pt x="1" y="9"/>
                      <a:pt x="1" y="9"/>
                    </a:cubicBezTo>
                    <a:cubicBezTo>
                      <a:pt x="2" y="9"/>
                      <a:pt x="2" y="10"/>
                      <a:pt x="2" y="10"/>
                    </a:cubicBezTo>
                    <a:cubicBezTo>
                      <a:pt x="3" y="10"/>
                      <a:pt x="3" y="10"/>
                      <a:pt x="3" y="10"/>
                    </a:cubicBezTo>
                    <a:cubicBezTo>
                      <a:pt x="3" y="9"/>
                      <a:pt x="5" y="8"/>
                      <a:pt x="5" y="8"/>
                    </a:cubicBezTo>
                    <a:cubicBezTo>
                      <a:pt x="6" y="8"/>
                      <a:pt x="7" y="7"/>
                      <a:pt x="7" y="7"/>
                    </a:cubicBezTo>
                    <a:cubicBezTo>
                      <a:pt x="8" y="7"/>
                      <a:pt x="9" y="6"/>
                      <a:pt x="9" y="6"/>
                    </a:cubicBezTo>
                    <a:cubicBezTo>
                      <a:pt x="9" y="6"/>
                      <a:pt x="9" y="6"/>
                      <a:pt x="8" y="6"/>
                    </a:cubicBezTo>
                    <a:cubicBezTo>
                      <a:pt x="8" y="6"/>
                      <a:pt x="8" y="4"/>
                      <a:pt x="7" y="4"/>
                    </a:cubicBezTo>
                    <a:cubicBezTo>
                      <a:pt x="7" y="4"/>
                      <a:pt x="7" y="4"/>
                      <a:pt x="7" y="3"/>
                    </a:cubicBezTo>
                    <a:cubicBezTo>
                      <a:pt x="7" y="3"/>
                      <a:pt x="6" y="3"/>
                      <a:pt x="6" y="2"/>
                    </a:cubicBezTo>
                    <a:cubicBezTo>
                      <a:pt x="5" y="2"/>
                      <a:pt x="5" y="1"/>
                      <a:pt x="5" y="1"/>
                    </a:cubicBezTo>
                    <a:cubicBezTo>
                      <a:pt x="4" y="1"/>
                      <a:pt x="4" y="1"/>
                      <a:pt x="4" y="1"/>
                    </a:cubicBezTo>
                    <a:cubicBezTo>
                      <a:pt x="4" y="1"/>
                      <a:pt x="3" y="1"/>
                      <a:pt x="3" y="1"/>
                    </a:cubicBezTo>
                    <a:cubicBezTo>
                      <a:pt x="3" y="1"/>
                      <a:pt x="3" y="1"/>
                      <a:pt x="3" y="0"/>
                    </a:cubicBezTo>
                    <a:cubicBezTo>
                      <a:pt x="2" y="0"/>
                      <a:pt x="1" y="0"/>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2" name="Freeform 397">
                <a:extLst>
                  <a:ext uri="{FF2B5EF4-FFF2-40B4-BE49-F238E27FC236}">
                    <a16:creationId xmlns:a16="http://schemas.microsoft.com/office/drawing/2014/main" id="{B5811A8F-F124-4D32-8EF5-61558E426D62}"/>
                  </a:ext>
                </a:extLst>
              </p:cNvPr>
              <p:cNvSpPr>
                <a:spLocks/>
              </p:cNvSpPr>
              <p:nvPr/>
            </p:nvSpPr>
            <p:spPr bwMode="auto">
              <a:xfrm>
                <a:off x="-1976439" y="1190626"/>
                <a:ext cx="19050" cy="14288"/>
              </a:xfrm>
              <a:custGeom>
                <a:avLst/>
                <a:gdLst>
                  <a:gd name="T0" fmla="*/ 2 w 5"/>
                  <a:gd name="T1" fmla="*/ 2 h 4"/>
                  <a:gd name="T2" fmla="*/ 3 w 5"/>
                  <a:gd name="T3" fmla="*/ 3 h 4"/>
                  <a:gd name="T4" fmla="*/ 4 w 5"/>
                  <a:gd name="T5" fmla="*/ 3 h 4"/>
                  <a:gd name="T6" fmla="*/ 5 w 5"/>
                  <a:gd name="T7" fmla="*/ 3 h 4"/>
                  <a:gd name="T8" fmla="*/ 5 w 5"/>
                  <a:gd name="T9" fmla="*/ 2 h 4"/>
                  <a:gd name="T10" fmla="*/ 4 w 5"/>
                  <a:gd name="T11" fmla="*/ 1 h 4"/>
                  <a:gd name="T12" fmla="*/ 3 w 5"/>
                  <a:gd name="T13" fmla="*/ 1 h 4"/>
                  <a:gd name="T14" fmla="*/ 2 w 5"/>
                  <a:gd name="T15" fmla="*/ 1 h 4"/>
                  <a:gd name="T16" fmla="*/ 1 w 5"/>
                  <a:gd name="T17" fmla="*/ 0 h 4"/>
                  <a:gd name="T18" fmla="*/ 1 w 5"/>
                  <a:gd name="T19" fmla="*/ 2 h 4"/>
                  <a:gd name="T20" fmla="*/ 2 w 5"/>
                  <a:gd name="T21" fmla="*/ 2 h 4"/>
                  <a:gd name="T22" fmla="*/ 2 w 5"/>
                  <a:gd name="T23"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2" y="2"/>
                    </a:moveTo>
                    <a:cubicBezTo>
                      <a:pt x="2" y="2"/>
                      <a:pt x="2" y="3"/>
                      <a:pt x="3" y="3"/>
                    </a:cubicBezTo>
                    <a:cubicBezTo>
                      <a:pt x="4" y="4"/>
                      <a:pt x="4" y="3"/>
                      <a:pt x="4" y="3"/>
                    </a:cubicBezTo>
                    <a:cubicBezTo>
                      <a:pt x="5" y="3"/>
                      <a:pt x="5" y="3"/>
                      <a:pt x="5" y="3"/>
                    </a:cubicBezTo>
                    <a:cubicBezTo>
                      <a:pt x="5" y="2"/>
                      <a:pt x="5" y="2"/>
                      <a:pt x="5" y="2"/>
                    </a:cubicBezTo>
                    <a:cubicBezTo>
                      <a:pt x="4" y="1"/>
                      <a:pt x="4" y="1"/>
                      <a:pt x="4" y="1"/>
                    </a:cubicBezTo>
                    <a:cubicBezTo>
                      <a:pt x="3" y="1"/>
                      <a:pt x="3" y="1"/>
                      <a:pt x="3" y="1"/>
                    </a:cubicBezTo>
                    <a:cubicBezTo>
                      <a:pt x="2" y="1"/>
                      <a:pt x="2" y="1"/>
                      <a:pt x="2" y="1"/>
                    </a:cubicBezTo>
                    <a:cubicBezTo>
                      <a:pt x="2" y="0"/>
                      <a:pt x="1" y="0"/>
                      <a:pt x="1" y="0"/>
                    </a:cubicBezTo>
                    <a:cubicBezTo>
                      <a:pt x="1" y="1"/>
                      <a:pt x="0" y="1"/>
                      <a:pt x="1" y="2"/>
                    </a:cubicBezTo>
                    <a:cubicBezTo>
                      <a:pt x="1" y="2"/>
                      <a:pt x="2" y="2"/>
                      <a:pt x="2" y="2"/>
                    </a:cubicBezTo>
                    <a:cubicBezTo>
                      <a:pt x="2" y="2"/>
                      <a:pt x="2" y="2"/>
                      <a:pt x="2"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3" name="Freeform 398">
                <a:extLst>
                  <a:ext uri="{FF2B5EF4-FFF2-40B4-BE49-F238E27FC236}">
                    <a16:creationId xmlns:a16="http://schemas.microsoft.com/office/drawing/2014/main" id="{6B1D92EC-0526-45E4-9DC3-8C09DFCB73A1}"/>
                  </a:ext>
                </a:extLst>
              </p:cNvPr>
              <p:cNvSpPr>
                <a:spLocks/>
              </p:cNvSpPr>
              <p:nvPr/>
            </p:nvSpPr>
            <p:spPr bwMode="auto">
              <a:xfrm>
                <a:off x="-1982789" y="1193801"/>
                <a:ext cx="6350" cy="7938"/>
              </a:xfrm>
              <a:custGeom>
                <a:avLst/>
                <a:gdLst>
                  <a:gd name="T0" fmla="*/ 0 w 2"/>
                  <a:gd name="T1" fmla="*/ 0 h 2"/>
                  <a:gd name="T2" fmla="*/ 1 w 2"/>
                  <a:gd name="T3" fmla="*/ 1 h 2"/>
                  <a:gd name="T4" fmla="*/ 1 w 2"/>
                  <a:gd name="T5" fmla="*/ 2 h 2"/>
                  <a:gd name="T6" fmla="*/ 2 w 2"/>
                  <a:gd name="T7" fmla="*/ 1 h 2"/>
                  <a:gd name="T8" fmla="*/ 1 w 2"/>
                  <a:gd name="T9" fmla="*/ 0 h 2"/>
                  <a:gd name="T10" fmla="*/ 0 w 2"/>
                  <a:gd name="T11" fmla="*/ 0 h 2"/>
                </a:gdLst>
                <a:ahLst/>
                <a:cxnLst>
                  <a:cxn ang="0">
                    <a:pos x="T0" y="T1"/>
                  </a:cxn>
                  <a:cxn ang="0">
                    <a:pos x="T2" y="T3"/>
                  </a:cxn>
                  <a:cxn ang="0">
                    <a:pos x="T4" y="T5"/>
                  </a:cxn>
                  <a:cxn ang="0">
                    <a:pos x="T6" y="T7"/>
                  </a:cxn>
                  <a:cxn ang="0">
                    <a:pos x="T8" y="T9"/>
                  </a:cxn>
                  <a:cxn ang="0">
                    <a:pos x="T10" y="T11"/>
                  </a:cxn>
                </a:cxnLst>
                <a:rect l="0" t="0" r="r" b="b"/>
                <a:pathLst>
                  <a:path w="2" h="2">
                    <a:moveTo>
                      <a:pt x="0" y="0"/>
                    </a:moveTo>
                    <a:cubicBezTo>
                      <a:pt x="0" y="0"/>
                      <a:pt x="1" y="1"/>
                      <a:pt x="1" y="1"/>
                    </a:cubicBezTo>
                    <a:cubicBezTo>
                      <a:pt x="1" y="1"/>
                      <a:pt x="1" y="2"/>
                      <a:pt x="1" y="2"/>
                    </a:cubicBezTo>
                    <a:cubicBezTo>
                      <a:pt x="2" y="1"/>
                      <a:pt x="2" y="1"/>
                      <a:pt x="2" y="1"/>
                    </a:cubicBezTo>
                    <a:cubicBezTo>
                      <a:pt x="1" y="0"/>
                      <a:pt x="2" y="0"/>
                      <a:pt x="1" y="0"/>
                    </a:cubicBezTo>
                    <a:cubicBezTo>
                      <a:pt x="1"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4" name="Freeform 399">
                <a:extLst>
                  <a:ext uri="{FF2B5EF4-FFF2-40B4-BE49-F238E27FC236}">
                    <a16:creationId xmlns:a16="http://schemas.microsoft.com/office/drawing/2014/main" id="{11B11E43-C287-406E-84E0-BD93EC8377B3}"/>
                  </a:ext>
                </a:extLst>
              </p:cNvPr>
              <p:cNvSpPr>
                <a:spLocks/>
              </p:cNvSpPr>
              <p:nvPr/>
            </p:nvSpPr>
            <p:spPr bwMode="auto">
              <a:xfrm>
                <a:off x="-1990727" y="1187451"/>
                <a:ext cx="19050" cy="3175"/>
              </a:xfrm>
              <a:custGeom>
                <a:avLst/>
                <a:gdLst>
                  <a:gd name="T0" fmla="*/ 0 w 5"/>
                  <a:gd name="T1" fmla="*/ 1 h 1"/>
                  <a:gd name="T2" fmla="*/ 1 w 5"/>
                  <a:gd name="T3" fmla="*/ 1 h 1"/>
                  <a:gd name="T4" fmla="*/ 2 w 5"/>
                  <a:gd name="T5" fmla="*/ 1 h 1"/>
                  <a:gd name="T6" fmla="*/ 3 w 5"/>
                  <a:gd name="T7" fmla="*/ 1 h 1"/>
                  <a:gd name="T8" fmla="*/ 4 w 5"/>
                  <a:gd name="T9" fmla="*/ 1 h 1"/>
                  <a:gd name="T10" fmla="*/ 4 w 5"/>
                  <a:gd name="T11" fmla="*/ 1 h 1"/>
                  <a:gd name="T12" fmla="*/ 4 w 5"/>
                  <a:gd name="T13" fmla="*/ 0 h 1"/>
                  <a:gd name="T14" fmla="*/ 3 w 5"/>
                  <a:gd name="T15" fmla="*/ 0 h 1"/>
                  <a:gd name="T16" fmla="*/ 2 w 5"/>
                  <a:gd name="T17" fmla="*/ 0 h 1"/>
                  <a:gd name="T18" fmla="*/ 1 w 5"/>
                  <a:gd name="T19" fmla="*/ 0 h 1"/>
                  <a:gd name="T20" fmla="*/ 1 w 5"/>
                  <a:gd name="T21" fmla="*/ 0 h 1"/>
                  <a:gd name="T22" fmla="*/ 0 w 5"/>
                  <a:gd name="T23" fmla="*/ 0 h 1"/>
                  <a:gd name="T24" fmla="*/ 0 w 5"/>
                  <a:gd name="T25"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5" h="1">
                    <a:moveTo>
                      <a:pt x="0" y="1"/>
                    </a:moveTo>
                    <a:cubicBezTo>
                      <a:pt x="0" y="1"/>
                      <a:pt x="0" y="1"/>
                      <a:pt x="1" y="1"/>
                    </a:cubicBezTo>
                    <a:cubicBezTo>
                      <a:pt x="1" y="1"/>
                      <a:pt x="2" y="1"/>
                      <a:pt x="2" y="1"/>
                    </a:cubicBezTo>
                    <a:cubicBezTo>
                      <a:pt x="2" y="1"/>
                      <a:pt x="2" y="1"/>
                      <a:pt x="3" y="1"/>
                    </a:cubicBezTo>
                    <a:cubicBezTo>
                      <a:pt x="3" y="1"/>
                      <a:pt x="4" y="1"/>
                      <a:pt x="4" y="1"/>
                    </a:cubicBezTo>
                    <a:cubicBezTo>
                      <a:pt x="4" y="1"/>
                      <a:pt x="4" y="1"/>
                      <a:pt x="4" y="1"/>
                    </a:cubicBezTo>
                    <a:cubicBezTo>
                      <a:pt x="5" y="0"/>
                      <a:pt x="5" y="0"/>
                      <a:pt x="4" y="0"/>
                    </a:cubicBezTo>
                    <a:cubicBezTo>
                      <a:pt x="4" y="0"/>
                      <a:pt x="3" y="0"/>
                      <a:pt x="3" y="0"/>
                    </a:cubicBezTo>
                    <a:cubicBezTo>
                      <a:pt x="3" y="0"/>
                      <a:pt x="2" y="0"/>
                      <a:pt x="2" y="0"/>
                    </a:cubicBezTo>
                    <a:cubicBezTo>
                      <a:pt x="2" y="0"/>
                      <a:pt x="2" y="0"/>
                      <a:pt x="1" y="0"/>
                    </a:cubicBezTo>
                    <a:cubicBezTo>
                      <a:pt x="1" y="0"/>
                      <a:pt x="1" y="0"/>
                      <a:pt x="1" y="0"/>
                    </a:cubicBezTo>
                    <a:cubicBezTo>
                      <a:pt x="0" y="0"/>
                      <a:pt x="0" y="0"/>
                      <a:pt x="0" y="0"/>
                    </a:cubicBezTo>
                    <a:cubicBezTo>
                      <a:pt x="0" y="0"/>
                      <a:pt x="0" y="1"/>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5" name="Freeform 400">
                <a:extLst>
                  <a:ext uri="{FF2B5EF4-FFF2-40B4-BE49-F238E27FC236}">
                    <a16:creationId xmlns:a16="http://schemas.microsoft.com/office/drawing/2014/main" id="{94381E8E-E47D-4E20-B11F-0C4EE503695E}"/>
                  </a:ext>
                </a:extLst>
              </p:cNvPr>
              <p:cNvSpPr>
                <a:spLocks/>
              </p:cNvSpPr>
              <p:nvPr/>
            </p:nvSpPr>
            <p:spPr bwMode="auto">
              <a:xfrm>
                <a:off x="-2016127" y="1173163"/>
                <a:ext cx="19050" cy="14288"/>
              </a:xfrm>
              <a:custGeom>
                <a:avLst/>
                <a:gdLst>
                  <a:gd name="T0" fmla="*/ 4 w 5"/>
                  <a:gd name="T1" fmla="*/ 2 h 4"/>
                  <a:gd name="T2" fmla="*/ 4 w 5"/>
                  <a:gd name="T3" fmla="*/ 2 h 4"/>
                  <a:gd name="T4" fmla="*/ 5 w 5"/>
                  <a:gd name="T5" fmla="*/ 3 h 4"/>
                  <a:gd name="T6" fmla="*/ 4 w 5"/>
                  <a:gd name="T7" fmla="*/ 3 h 4"/>
                  <a:gd name="T8" fmla="*/ 3 w 5"/>
                  <a:gd name="T9" fmla="*/ 3 h 4"/>
                  <a:gd name="T10" fmla="*/ 3 w 5"/>
                  <a:gd name="T11" fmla="*/ 3 h 4"/>
                  <a:gd name="T12" fmla="*/ 2 w 5"/>
                  <a:gd name="T13" fmla="*/ 3 h 4"/>
                  <a:gd name="T14" fmla="*/ 2 w 5"/>
                  <a:gd name="T15" fmla="*/ 3 h 4"/>
                  <a:gd name="T16" fmla="*/ 1 w 5"/>
                  <a:gd name="T17" fmla="*/ 2 h 4"/>
                  <a:gd name="T18" fmla="*/ 1 w 5"/>
                  <a:gd name="T19" fmla="*/ 2 h 4"/>
                  <a:gd name="T20" fmla="*/ 1 w 5"/>
                  <a:gd name="T21" fmla="*/ 1 h 4"/>
                  <a:gd name="T22" fmla="*/ 1 w 5"/>
                  <a:gd name="T23" fmla="*/ 1 h 4"/>
                  <a:gd name="T24" fmla="*/ 2 w 5"/>
                  <a:gd name="T25" fmla="*/ 0 h 4"/>
                  <a:gd name="T26" fmla="*/ 3 w 5"/>
                  <a:gd name="T27" fmla="*/ 1 h 4"/>
                  <a:gd name="T28" fmla="*/ 3 w 5"/>
                  <a:gd name="T29" fmla="*/ 2 h 4"/>
                  <a:gd name="T30" fmla="*/ 4 w 5"/>
                  <a:gd name="T3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4">
                    <a:moveTo>
                      <a:pt x="4" y="2"/>
                    </a:moveTo>
                    <a:cubicBezTo>
                      <a:pt x="4" y="2"/>
                      <a:pt x="4" y="2"/>
                      <a:pt x="4" y="2"/>
                    </a:cubicBezTo>
                    <a:cubicBezTo>
                      <a:pt x="4" y="3"/>
                      <a:pt x="5" y="3"/>
                      <a:pt x="5" y="3"/>
                    </a:cubicBezTo>
                    <a:cubicBezTo>
                      <a:pt x="5" y="3"/>
                      <a:pt x="4" y="3"/>
                      <a:pt x="4" y="3"/>
                    </a:cubicBezTo>
                    <a:cubicBezTo>
                      <a:pt x="4" y="3"/>
                      <a:pt x="3" y="4"/>
                      <a:pt x="3" y="3"/>
                    </a:cubicBezTo>
                    <a:cubicBezTo>
                      <a:pt x="3" y="3"/>
                      <a:pt x="3" y="3"/>
                      <a:pt x="3" y="3"/>
                    </a:cubicBezTo>
                    <a:cubicBezTo>
                      <a:pt x="3" y="3"/>
                      <a:pt x="2" y="3"/>
                      <a:pt x="2" y="3"/>
                    </a:cubicBezTo>
                    <a:cubicBezTo>
                      <a:pt x="2" y="3"/>
                      <a:pt x="2" y="3"/>
                      <a:pt x="2" y="3"/>
                    </a:cubicBezTo>
                    <a:cubicBezTo>
                      <a:pt x="1" y="3"/>
                      <a:pt x="1" y="2"/>
                      <a:pt x="1" y="2"/>
                    </a:cubicBezTo>
                    <a:cubicBezTo>
                      <a:pt x="1" y="2"/>
                      <a:pt x="1" y="2"/>
                      <a:pt x="1" y="2"/>
                    </a:cubicBezTo>
                    <a:cubicBezTo>
                      <a:pt x="1" y="2"/>
                      <a:pt x="0" y="2"/>
                      <a:pt x="1" y="1"/>
                    </a:cubicBezTo>
                    <a:cubicBezTo>
                      <a:pt x="1" y="1"/>
                      <a:pt x="1" y="1"/>
                      <a:pt x="1" y="1"/>
                    </a:cubicBezTo>
                    <a:cubicBezTo>
                      <a:pt x="2" y="1"/>
                      <a:pt x="2" y="0"/>
                      <a:pt x="2" y="0"/>
                    </a:cubicBezTo>
                    <a:cubicBezTo>
                      <a:pt x="3" y="0"/>
                      <a:pt x="3" y="0"/>
                      <a:pt x="3" y="1"/>
                    </a:cubicBezTo>
                    <a:cubicBezTo>
                      <a:pt x="3" y="1"/>
                      <a:pt x="3" y="1"/>
                      <a:pt x="3" y="2"/>
                    </a:cubicBezTo>
                    <a:cubicBezTo>
                      <a:pt x="3" y="2"/>
                      <a:pt x="4" y="2"/>
                      <a:pt x="4"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6" name="Freeform 401">
                <a:extLst>
                  <a:ext uri="{FF2B5EF4-FFF2-40B4-BE49-F238E27FC236}">
                    <a16:creationId xmlns:a16="http://schemas.microsoft.com/office/drawing/2014/main" id="{8C6958E4-8653-48CC-8284-B021C9CD7603}"/>
                  </a:ext>
                </a:extLst>
              </p:cNvPr>
              <p:cNvSpPr>
                <a:spLocks/>
              </p:cNvSpPr>
              <p:nvPr/>
            </p:nvSpPr>
            <p:spPr bwMode="auto">
              <a:xfrm>
                <a:off x="-2055814" y="1157288"/>
                <a:ext cx="17463" cy="11113"/>
              </a:xfrm>
              <a:custGeom>
                <a:avLst/>
                <a:gdLst>
                  <a:gd name="T0" fmla="*/ 4 w 5"/>
                  <a:gd name="T1" fmla="*/ 2 h 3"/>
                  <a:gd name="T2" fmla="*/ 4 w 5"/>
                  <a:gd name="T3" fmla="*/ 3 h 3"/>
                  <a:gd name="T4" fmla="*/ 2 w 5"/>
                  <a:gd name="T5" fmla="*/ 3 h 3"/>
                  <a:gd name="T6" fmla="*/ 2 w 5"/>
                  <a:gd name="T7" fmla="*/ 2 h 3"/>
                  <a:gd name="T8" fmla="*/ 1 w 5"/>
                  <a:gd name="T9" fmla="*/ 2 h 3"/>
                  <a:gd name="T10" fmla="*/ 1 w 5"/>
                  <a:gd name="T11" fmla="*/ 1 h 3"/>
                  <a:gd name="T12" fmla="*/ 2 w 5"/>
                  <a:gd name="T13" fmla="*/ 1 h 3"/>
                  <a:gd name="T14" fmla="*/ 2 w 5"/>
                  <a:gd name="T15" fmla="*/ 0 h 3"/>
                  <a:gd name="T16" fmla="*/ 4 w 5"/>
                  <a:gd name="T17" fmla="*/ 0 h 3"/>
                  <a:gd name="T18" fmla="*/ 4 w 5"/>
                  <a:gd name="T19" fmla="*/ 0 h 3"/>
                  <a:gd name="T20" fmla="*/ 4 w 5"/>
                  <a:gd name="T21"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3">
                    <a:moveTo>
                      <a:pt x="4" y="2"/>
                    </a:moveTo>
                    <a:cubicBezTo>
                      <a:pt x="4" y="2"/>
                      <a:pt x="4" y="3"/>
                      <a:pt x="4" y="3"/>
                    </a:cubicBezTo>
                    <a:cubicBezTo>
                      <a:pt x="3" y="3"/>
                      <a:pt x="2" y="3"/>
                      <a:pt x="2" y="3"/>
                    </a:cubicBezTo>
                    <a:cubicBezTo>
                      <a:pt x="2" y="3"/>
                      <a:pt x="2" y="3"/>
                      <a:pt x="2" y="2"/>
                    </a:cubicBezTo>
                    <a:cubicBezTo>
                      <a:pt x="1" y="2"/>
                      <a:pt x="2" y="2"/>
                      <a:pt x="1" y="2"/>
                    </a:cubicBezTo>
                    <a:cubicBezTo>
                      <a:pt x="0" y="2"/>
                      <a:pt x="1" y="2"/>
                      <a:pt x="1" y="1"/>
                    </a:cubicBezTo>
                    <a:cubicBezTo>
                      <a:pt x="1" y="1"/>
                      <a:pt x="2" y="1"/>
                      <a:pt x="2" y="1"/>
                    </a:cubicBezTo>
                    <a:cubicBezTo>
                      <a:pt x="2" y="0"/>
                      <a:pt x="2" y="0"/>
                      <a:pt x="2" y="0"/>
                    </a:cubicBezTo>
                    <a:cubicBezTo>
                      <a:pt x="3" y="0"/>
                      <a:pt x="3" y="0"/>
                      <a:pt x="4" y="0"/>
                    </a:cubicBezTo>
                    <a:cubicBezTo>
                      <a:pt x="4" y="0"/>
                      <a:pt x="4" y="0"/>
                      <a:pt x="4" y="0"/>
                    </a:cubicBezTo>
                    <a:cubicBezTo>
                      <a:pt x="4" y="1"/>
                      <a:pt x="5" y="1"/>
                      <a:pt x="4"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7" name="Freeform 402">
                <a:extLst>
                  <a:ext uri="{FF2B5EF4-FFF2-40B4-BE49-F238E27FC236}">
                    <a16:creationId xmlns:a16="http://schemas.microsoft.com/office/drawing/2014/main" id="{A4330117-79E3-4107-99D1-DDF9DBC7A252}"/>
                  </a:ext>
                </a:extLst>
              </p:cNvPr>
              <p:cNvSpPr>
                <a:spLocks/>
              </p:cNvSpPr>
              <p:nvPr/>
            </p:nvSpPr>
            <p:spPr bwMode="auto">
              <a:xfrm>
                <a:off x="-2063752" y="1162051"/>
                <a:ext cx="4763" cy="6350"/>
              </a:xfrm>
              <a:custGeom>
                <a:avLst/>
                <a:gdLst>
                  <a:gd name="T0" fmla="*/ 1 w 1"/>
                  <a:gd name="T1" fmla="*/ 1 h 2"/>
                  <a:gd name="T2" fmla="*/ 1 w 1"/>
                  <a:gd name="T3" fmla="*/ 2 h 2"/>
                  <a:gd name="T4" fmla="*/ 0 w 1"/>
                  <a:gd name="T5" fmla="*/ 2 h 2"/>
                  <a:gd name="T6" fmla="*/ 0 w 1"/>
                  <a:gd name="T7" fmla="*/ 2 h 2"/>
                  <a:gd name="T8" fmla="*/ 1 w 1"/>
                  <a:gd name="T9" fmla="*/ 1 h 2"/>
                  <a:gd name="T10" fmla="*/ 1 w 1"/>
                  <a:gd name="T11" fmla="*/ 0 h 2"/>
                  <a:gd name="T12" fmla="*/ 1 w 1"/>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1" h="2">
                    <a:moveTo>
                      <a:pt x="1" y="1"/>
                    </a:moveTo>
                    <a:cubicBezTo>
                      <a:pt x="1" y="1"/>
                      <a:pt x="1" y="2"/>
                      <a:pt x="1" y="2"/>
                    </a:cubicBezTo>
                    <a:cubicBezTo>
                      <a:pt x="0" y="2"/>
                      <a:pt x="1" y="2"/>
                      <a:pt x="0" y="2"/>
                    </a:cubicBezTo>
                    <a:cubicBezTo>
                      <a:pt x="0" y="2"/>
                      <a:pt x="0" y="2"/>
                      <a:pt x="0" y="2"/>
                    </a:cubicBezTo>
                    <a:cubicBezTo>
                      <a:pt x="0" y="1"/>
                      <a:pt x="1" y="1"/>
                      <a:pt x="1" y="1"/>
                    </a:cubicBezTo>
                    <a:cubicBezTo>
                      <a:pt x="1" y="1"/>
                      <a:pt x="1" y="0"/>
                      <a:pt x="1" y="0"/>
                    </a:cubicBezTo>
                    <a:cubicBezTo>
                      <a:pt x="1" y="1"/>
                      <a:pt x="1" y="1"/>
                      <a:pt x="1"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8" name="Freeform 403">
                <a:extLst>
                  <a:ext uri="{FF2B5EF4-FFF2-40B4-BE49-F238E27FC236}">
                    <a16:creationId xmlns:a16="http://schemas.microsoft.com/office/drawing/2014/main" id="{48E22CA2-EBFD-450D-80FA-AA053109D09A}"/>
                  </a:ext>
                </a:extLst>
              </p:cNvPr>
              <p:cNvSpPr>
                <a:spLocks/>
              </p:cNvSpPr>
              <p:nvPr/>
            </p:nvSpPr>
            <p:spPr bwMode="auto">
              <a:xfrm>
                <a:off x="-2255839" y="1201738"/>
                <a:ext cx="6350" cy="3175"/>
              </a:xfrm>
              <a:custGeom>
                <a:avLst/>
                <a:gdLst>
                  <a:gd name="T0" fmla="*/ 1 w 2"/>
                  <a:gd name="T1" fmla="*/ 0 h 1"/>
                  <a:gd name="T2" fmla="*/ 1 w 2"/>
                  <a:gd name="T3" fmla="*/ 0 h 1"/>
                  <a:gd name="T4" fmla="*/ 1 w 2"/>
                  <a:gd name="T5" fmla="*/ 0 h 1"/>
                  <a:gd name="T6" fmla="*/ 1 w 2"/>
                  <a:gd name="T7" fmla="*/ 0 h 1"/>
                  <a:gd name="T8" fmla="*/ 1 w 2"/>
                  <a:gd name="T9" fmla="*/ 1 h 1"/>
                  <a:gd name="T10" fmla="*/ 1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1" y="0"/>
                    </a:moveTo>
                    <a:cubicBezTo>
                      <a:pt x="1" y="0"/>
                      <a:pt x="1" y="0"/>
                      <a:pt x="1" y="0"/>
                    </a:cubicBezTo>
                    <a:cubicBezTo>
                      <a:pt x="1" y="0"/>
                      <a:pt x="1" y="0"/>
                      <a:pt x="1" y="0"/>
                    </a:cubicBezTo>
                    <a:cubicBezTo>
                      <a:pt x="1" y="0"/>
                      <a:pt x="0" y="0"/>
                      <a:pt x="1" y="0"/>
                    </a:cubicBezTo>
                    <a:cubicBezTo>
                      <a:pt x="1" y="1"/>
                      <a:pt x="1" y="1"/>
                      <a:pt x="1" y="1"/>
                    </a:cubicBezTo>
                    <a:cubicBezTo>
                      <a:pt x="1" y="1"/>
                      <a:pt x="2" y="0"/>
                      <a:pt x="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9" name="Freeform 404">
                <a:extLst>
                  <a:ext uri="{FF2B5EF4-FFF2-40B4-BE49-F238E27FC236}">
                    <a16:creationId xmlns:a16="http://schemas.microsoft.com/office/drawing/2014/main" id="{4211A0BD-C9D0-4883-A5B0-F199B8E921E2}"/>
                  </a:ext>
                </a:extLst>
              </p:cNvPr>
              <p:cNvSpPr>
                <a:spLocks/>
              </p:cNvSpPr>
              <p:nvPr/>
            </p:nvSpPr>
            <p:spPr bwMode="auto">
              <a:xfrm>
                <a:off x="-2255839" y="1190626"/>
                <a:ext cx="6350" cy="3175"/>
              </a:xfrm>
              <a:custGeom>
                <a:avLst/>
                <a:gdLst>
                  <a:gd name="T0" fmla="*/ 0 w 2"/>
                  <a:gd name="T1" fmla="*/ 1 h 1"/>
                  <a:gd name="T2" fmla="*/ 1 w 2"/>
                  <a:gd name="T3" fmla="*/ 1 h 1"/>
                  <a:gd name="T4" fmla="*/ 1 w 2"/>
                  <a:gd name="T5" fmla="*/ 1 h 1"/>
                  <a:gd name="T6" fmla="*/ 2 w 2"/>
                  <a:gd name="T7" fmla="*/ 0 h 1"/>
                  <a:gd name="T8" fmla="*/ 1 w 2"/>
                  <a:gd name="T9" fmla="*/ 0 h 1"/>
                  <a:gd name="T10" fmla="*/ 0 w 2"/>
                  <a:gd name="T11" fmla="*/ 0 h 1"/>
                  <a:gd name="T12" fmla="*/ 0 w 2"/>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0" y="1"/>
                    </a:moveTo>
                    <a:cubicBezTo>
                      <a:pt x="0" y="1"/>
                      <a:pt x="0" y="1"/>
                      <a:pt x="1" y="1"/>
                    </a:cubicBezTo>
                    <a:cubicBezTo>
                      <a:pt x="1" y="1"/>
                      <a:pt x="1" y="1"/>
                      <a:pt x="1" y="1"/>
                    </a:cubicBezTo>
                    <a:cubicBezTo>
                      <a:pt x="2" y="0"/>
                      <a:pt x="2" y="0"/>
                      <a:pt x="2" y="0"/>
                    </a:cubicBezTo>
                    <a:cubicBezTo>
                      <a:pt x="1" y="0"/>
                      <a:pt x="1" y="0"/>
                      <a:pt x="1" y="0"/>
                    </a:cubicBezTo>
                    <a:cubicBezTo>
                      <a:pt x="1" y="0"/>
                      <a:pt x="0" y="0"/>
                      <a:pt x="0" y="0"/>
                    </a:cubicBezTo>
                    <a:cubicBezTo>
                      <a:pt x="0" y="0"/>
                      <a:pt x="0" y="1"/>
                      <a:pt x="0"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0" name="Freeform 405">
                <a:extLst>
                  <a:ext uri="{FF2B5EF4-FFF2-40B4-BE49-F238E27FC236}">
                    <a16:creationId xmlns:a16="http://schemas.microsoft.com/office/drawing/2014/main" id="{D6D3D7C7-74E0-43C4-99E1-CE7F71AD7C91}"/>
                  </a:ext>
                </a:extLst>
              </p:cNvPr>
              <p:cNvSpPr>
                <a:spLocks/>
              </p:cNvSpPr>
              <p:nvPr/>
            </p:nvSpPr>
            <p:spPr bwMode="auto">
              <a:xfrm>
                <a:off x="-2227264" y="1176338"/>
                <a:ext cx="11113" cy="6350"/>
              </a:xfrm>
              <a:custGeom>
                <a:avLst/>
                <a:gdLst>
                  <a:gd name="T0" fmla="*/ 3 w 3"/>
                  <a:gd name="T1" fmla="*/ 1 h 2"/>
                  <a:gd name="T2" fmla="*/ 2 w 3"/>
                  <a:gd name="T3" fmla="*/ 0 h 2"/>
                  <a:gd name="T4" fmla="*/ 2 w 3"/>
                  <a:gd name="T5" fmla="*/ 0 h 2"/>
                  <a:gd name="T6" fmla="*/ 1 w 3"/>
                  <a:gd name="T7" fmla="*/ 0 h 2"/>
                  <a:gd name="T8" fmla="*/ 0 w 3"/>
                  <a:gd name="T9" fmla="*/ 0 h 2"/>
                  <a:gd name="T10" fmla="*/ 1 w 3"/>
                  <a:gd name="T11" fmla="*/ 0 h 2"/>
                  <a:gd name="T12" fmla="*/ 1 w 3"/>
                  <a:gd name="T13" fmla="*/ 1 h 2"/>
                  <a:gd name="T14" fmla="*/ 1 w 3"/>
                  <a:gd name="T15" fmla="*/ 1 h 2"/>
                  <a:gd name="T16" fmla="*/ 1 w 3"/>
                  <a:gd name="T17" fmla="*/ 1 h 2"/>
                  <a:gd name="T18" fmla="*/ 2 w 3"/>
                  <a:gd name="T19" fmla="*/ 1 h 2"/>
                  <a:gd name="T20" fmla="*/ 3 w 3"/>
                  <a:gd name="T21"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2">
                    <a:moveTo>
                      <a:pt x="3" y="1"/>
                    </a:moveTo>
                    <a:cubicBezTo>
                      <a:pt x="3" y="1"/>
                      <a:pt x="2" y="1"/>
                      <a:pt x="2" y="0"/>
                    </a:cubicBezTo>
                    <a:cubicBezTo>
                      <a:pt x="2" y="0"/>
                      <a:pt x="2" y="0"/>
                      <a:pt x="2" y="0"/>
                    </a:cubicBezTo>
                    <a:cubicBezTo>
                      <a:pt x="2" y="0"/>
                      <a:pt x="2" y="0"/>
                      <a:pt x="1" y="0"/>
                    </a:cubicBezTo>
                    <a:cubicBezTo>
                      <a:pt x="1" y="0"/>
                      <a:pt x="0" y="0"/>
                      <a:pt x="0" y="0"/>
                    </a:cubicBezTo>
                    <a:cubicBezTo>
                      <a:pt x="0" y="0"/>
                      <a:pt x="1" y="0"/>
                      <a:pt x="1" y="0"/>
                    </a:cubicBezTo>
                    <a:cubicBezTo>
                      <a:pt x="1" y="0"/>
                      <a:pt x="1" y="0"/>
                      <a:pt x="1" y="1"/>
                    </a:cubicBezTo>
                    <a:cubicBezTo>
                      <a:pt x="1" y="1"/>
                      <a:pt x="1" y="1"/>
                      <a:pt x="1" y="1"/>
                    </a:cubicBezTo>
                    <a:cubicBezTo>
                      <a:pt x="1" y="1"/>
                      <a:pt x="1" y="2"/>
                      <a:pt x="1" y="1"/>
                    </a:cubicBezTo>
                    <a:cubicBezTo>
                      <a:pt x="2" y="1"/>
                      <a:pt x="2" y="1"/>
                      <a:pt x="2" y="1"/>
                    </a:cubicBezTo>
                    <a:cubicBezTo>
                      <a:pt x="2" y="1"/>
                      <a:pt x="3" y="1"/>
                      <a:pt x="3"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1" name="Freeform 406">
                <a:extLst>
                  <a:ext uri="{FF2B5EF4-FFF2-40B4-BE49-F238E27FC236}">
                    <a16:creationId xmlns:a16="http://schemas.microsoft.com/office/drawing/2014/main" id="{5F7749E8-C429-4B08-B986-F55F8F0C3416}"/>
                  </a:ext>
                </a:extLst>
              </p:cNvPr>
              <p:cNvSpPr>
                <a:spLocks/>
              </p:cNvSpPr>
              <p:nvPr/>
            </p:nvSpPr>
            <p:spPr bwMode="auto">
              <a:xfrm>
                <a:off x="-2249489" y="1154113"/>
                <a:ext cx="4763" cy="11113"/>
              </a:xfrm>
              <a:custGeom>
                <a:avLst/>
                <a:gdLst>
                  <a:gd name="T0" fmla="*/ 0 w 1"/>
                  <a:gd name="T1" fmla="*/ 0 h 3"/>
                  <a:gd name="T2" fmla="*/ 0 w 1"/>
                  <a:gd name="T3" fmla="*/ 1 h 3"/>
                  <a:gd name="T4" fmla="*/ 0 w 1"/>
                  <a:gd name="T5" fmla="*/ 1 h 3"/>
                  <a:gd name="T6" fmla="*/ 1 w 1"/>
                  <a:gd name="T7" fmla="*/ 2 h 3"/>
                  <a:gd name="T8" fmla="*/ 1 w 1"/>
                  <a:gd name="T9" fmla="*/ 2 h 3"/>
                  <a:gd name="T10" fmla="*/ 1 w 1"/>
                  <a:gd name="T11" fmla="*/ 1 h 3"/>
                  <a:gd name="T12" fmla="*/ 0 w 1"/>
                  <a:gd name="T13" fmla="*/ 1 h 3"/>
                  <a:gd name="T14" fmla="*/ 0 w 1"/>
                  <a:gd name="T15" fmla="*/ 0 h 3"/>
                  <a:gd name="T16" fmla="*/ 0 w 1"/>
                  <a:gd name="T17"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 h="3">
                    <a:moveTo>
                      <a:pt x="0" y="0"/>
                    </a:moveTo>
                    <a:cubicBezTo>
                      <a:pt x="0" y="0"/>
                      <a:pt x="0" y="0"/>
                      <a:pt x="0" y="1"/>
                    </a:cubicBezTo>
                    <a:cubicBezTo>
                      <a:pt x="0" y="1"/>
                      <a:pt x="0" y="1"/>
                      <a:pt x="0" y="1"/>
                    </a:cubicBezTo>
                    <a:cubicBezTo>
                      <a:pt x="0" y="2"/>
                      <a:pt x="1" y="2"/>
                      <a:pt x="1" y="2"/>
                    </a:cubicBezTo>
                    <a:cubicBezTo>
                      <a:pt x="1" y="2"/>
                      <a:pt x="1" y="3"/>
                      <a:pt x="1" y="2"/>
                    </a:cubicBezTo>
                    <a:cubicBezTo>
                      <a:pt x="1" y="2"/>
                      <a:pt x="1" y="2"/>
                      <a:pt x="1" y="1"/>
                    </a:cubicBezTo>
                    <a:cubicBezTo>
                      <a:pt x="1" y="1"/>
                      <a:pt x="0" y="1"/>
                      <a:pt x="0" y="1"/>
                    </a:cubicBezTo>
                    <a:cubicBezTo>
                      <a:pt x="1" y="0"/>
                      <a:pt x="1" y="0"/>
                      <a:pt x="0" y="0"/>
                    </a:cubicBezTo>
                    <a:cubicBezTo>
                      <a:pt x="0" y="0"/>
                      <a:pt x="0" y="0"/>
                      <a:pt x="0"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2" name="Line 407">
                <a:extLst>
                  <a:ext uri="{FF2B5EF4-FFF2-40B4-BE49-F238E27FC236}">
                    <a16:creationId xmlns:a16="http://schemas.microsoft.com/office/drawing/2014/main" id="{898278F9-092B-4665-B040-3D1A9119E233}"/>
                  </a:ext>
                </a:extLst>
              </p:cNvPr>
              <p:cNvSpPr>
                <a:spLocks noChangeShapeType="1"/>
              </p:cNvSpPr>
              <p:nvPr/>
            </p:nvSpPr>
            <p:spPr bwMode="auto">
              <a:xfrm>
                <a:off x="-2224089" y="1176338"/>
                <a:ext cx="0" cy="0"/>
              </a:xfrm>
              <a:prstGeom prst="lin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Line 408">
                <a:extLst>
                  <a:ext uri="{FF2B5EF4-FFF2-40B4-BE49-F238E27FC236}">
                    <a16:creationId xmlns:a16="http://schemas.microsoft.com/office/drawing/2014/main" id="{7703F28C-1202-4F80-AE0D-4CF04592F67B}"/>
                  </a:ext>
                </a:extLst>
              </p:cNvPr>
              <p:cNvSpPr>
                <a:spLocks noChangeShapeType="1"/>
              </p:cNvSpPr>
              <p:nvPr/>
            </p:nvSpPr>
            <p:spPr bwMode="auto">
              <a:xfrm>
                <a:off x="-2224089" y="1176338"/>
                <a:ext cx="0" cy="0"/>
              </a:xfrm>
              <a:prstGeom prst="line">
                <a:avLst/>
              </a:pr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74" name="Freeform 409">
                <a:extLst>
                  <a:ext uri="{FF2B5EF4-FFF2-40B4-BE49-F238E27FC236}">
                    <a16:creationId xmlns:a16="http://schemas.microsoft.com/office/drawing/2014/main" id="{DDD491AD-9D01-4D4D-8F77-7E1ED94B26E8}"/>
                  </a:ext>
                </a:extLst>
              </p:cNvPr>
              <p:cNvSpPr>
                <a:spLocks/>
              </p:cNvSpPr>
              <p:nvPr/>
            </p:nvSpPr>
            <p:spPr bwMode="auto">
              <a:xfrm>
                <a:off x="-2230439" y="1131888"/>
                <a:ext cx="14288" cy="15875"/>
              </a:xfrm>
              <a:custGeom>
                <a:avLst/>
                <a:gdLst>
                  <a:gd name="T0" fmla="*/ 2 w 4"/>
                  <a:gd name="T1" fmla="*/ 0 h 4"/>
                  <a:gd name="T2" fmla="*/ 1 w 4"/>
                  <a:gd name="T3" fmla="*/ 1 h 4"/>
                  <a:gd name="T4" fmla="*/ 0 w 4"/>
                  <a:gd name="T5" fmla="*/ 1 h 4"/>
                  <a:gd name="T6" fmla="*/ 1 w 4"/>
                  <a:gd name="T7" fmla="*/ 2 h 4"/>
                  <a:gd name="T8" fmla="*/ 2 w 4"/>
                  <a:gd name="T9" fmla="*/ 2 h 4"/>
                  <a:gd name="T10" fmla="*/ 2 w 4"/>
                  <a:gd name="T11" fmla="*/ 3 h 4"/>
                  <a:gd name="T12" fmla="*/ 3 w 4"/>
                  <a:gd name="T13" fmla="*/ 4 h 4"/>
                  <a:gd name="T14" fmla="*/ 3 w 4"/>
                  <a:gd name="T15" fmla="*/ 3 h 4"/>
                  <a:gd name="T16" fmla="*/ 3 w 4"/>
                  <a:gd name="T17" fmla="*/ 4 h 4"/>
                  <a:gd name="T18" fmla="*/ 4 w 4"/>
                  <a:gd name="T19" fmla="*/ 3 h 4"/>
                  <a:gd name="T20" fmla="*/ 4 w 4"/>
                  <a:gd name="T21" fmla="*/ 3 h 4"/>
                  <a:gd name="T22" fmla="*/ 3 w 4"/>
                  <a:gd name="T23" fmla="*/ 3 h 4"/>
                  <a:gd name="T24" fmla="*/ 3 w 4"/>
                  <a:gd name="T25" fmla="*/ 2 h 4"/>
                  <a:gd name="T26" fmla="*/ 3 w 4"/>
                  <a:gd name="T27" fmla="*/ 2 h 4"/>
                  <a:gd name="T28" fmla="*/ 3 w 4"/>
                  <a:gd name="T29" fmla="*/ 2 h 4"/>
                  <a:gd name="T30" fmla="*/ 3 w 4"/>
                  <a:gd name="T31" fmla="*/ 1 h 4"/>
                  <a:gd name="T32" fmla="*/ 2 w 4"/>
                  <a:gd name="T33" fmla="*/ 1 h 4"/>
                  <a:gd name="T34" fmla="*/ 2 w 4"/>
                  <a:gd name="T35" fmla="*/ 1 h 4"/>
                  <a:gd name="T36" fmla="*/ 2 w 4"/>
                  <a:gd name="T37" fmla="*/ 0 h 4"/>
                  <a:gd name="T38" fmla="*/ 2 w 4"/>
                  <a:gd name="T39"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4" h="4">
                    <a:moveTo>
                      <a:pt x="2" y="0"/>
                    </a:moveTo>
                    <a:cubicBezTo>
                      <a:pt x="2" y="0"/>
                      <a:pt x="1" y="0"/>
                      <a:pt x="1" y="1"/>
                    </a:cubicBezTo>
                    <a:cubicBezTo>
                      <a:pt x="1" y="1"/>
                      <a:pt x="1" y="1"/>
                      <a:pt x="0" y="1"/>
                    </a:cubicBezTo>
                    <a:cubicBezTo>
                      <a:pt x="0" y="2"/>
                      <a:pt x="0" y="2"/>
                      <a:pt x="1" y="2"/>
                    </a:cubicBezTo>
                    <a:cubicBezTo>
                      <a:pt x="1" y="2"/>
                      <a:pt x="1" y="1"/>
                      <a:pt x="2" y="2"/>
                    </a:cubicBezTo>
                    <a:cubicBezTo>
                      <a:pt x="2" y="2"/>
                      <a:pt x="2" y="2"/>
                      <a:pt x="2" y="3"/>
                    </a:cubicBezTo>
                    <a:cubicBezTo>
                      <a:pt x="2" y="3"/>
                      <a:pt x="2" y="4"/>
                      <a:pt x="3" y="4"/>
                    </a:cubicBezTo>
                    <a:cubicBezTo>
                      <a:pt x="3" y="3"/>
                      <a:pt x="3" y="3"/>
                      <a:pt x="3" y="3"/>
                    </a:cubicBezTo>
                    <a:cubicBezTo>
                      <a:pt x="3" y="3"/>
                      <a:pt x="3" y="3"/>
                      <a:pt x="3" y="4"/>
                    </a:cubicBezTo>
                    <a:cubicBezTo>
                      <a:pt x="3" y="4"/>
                      <a:pt x="4" y="4"/>
                      <a:pt x="4" y="3"/>
                    </a:cubicBezTo>
                    <a:cubicBezTo>
                      <a:pt x="4" y="3"/>
                      <a:pt x="4" y="3"/>
                      <a:pt x="4" y="3"/>
                    </a:cubicBezTo>
                    <a:cubicBezTo>
                      <a:pt x="4" y="3"/>
                      <a:pt x="4" y="3"/>
                      <a:pt x="3" y="3"/>
                    </a:cubicBezTo>
                    <a:cubicBezTo>
                      <a:pt x="3" y="2"/>
                      <a:pt x="3" y="2"/>
                      <a:pt x="3" y="2"/>
                    </a:cubicBezTo>
                    <a:cubicBezTo>
                      <a:pt x="3" y="2"/>
                      <a:pt x="3" y="2"/>
                      <a:pt x="3" y="2"/>
                    </a:cubicBezTo>
                    <a:cubicBezTo>
                      <a:pt x="3" y="2"/>
                      <a:pt x="3" y="2"/>
                      <a:pt x="3" y="2"/>
                    </a:cubicBezTo>
                    <a:cubicBezTo>
                      <a:pt x="3" y="1"/>
                      <a:pt x="3" y="1"/>
                      <a:pt x="3" y="1"/>
                    </a:cubicBezTo>
                    <a:cubicBezTo>
                      <a:pt x="3" y="1"/>
                      <a:pt x="3" y="1"/>
                      <a:pt x="2" y="1"/>
                    </a:cubicBezTo>
                    <a:cubicBezTo>
                      <a:pt x="2" y="1"/>
                      <a:pt x="2" y="1"/>
                      <a:pt x="2" y="1"/>
                    </a:cubicBezTo>
                    <a:cubicBezTo>
                      <a:pt x="2" y="1"/>
                      <a:pt x="2" y="1"/>
                      <a:pt x="2" y="0"/>
                    </a:cubicBezTo>
                    <a:cubicBezTo>
                      <a:pt x="2" y="0"/>
                      <a:pt x="2" y="0"/>
                      <a:pt x="2"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5" name="Freeform 411">
                <a:extLst>
                  <a:ext uri="{FF2B5EF4-FFF2-40B4-BE49-F238E27FC236}">
                    <a16:creationId xmlns:a16="http://schemas.microsoft.com/office/drawing/2014/main" id="{9BC70800-FF45-4658-84C6-411BC5811814}"/>
                  </a:ext>
                </a:extLst>
              </p:cNvPr>
              <p:cNvSpPr>
                <a:spLocks/>
              </p:cNvSpPr>
              <p:nvPr/>
            </p:nvSpPr>
            <p:spPr bwMode="auto">
              <a:xfrm>
                <a:off x="-1393827" y="687388"/>
                <a:ext cx="69850" cy="107950"/>
              </a:xfrm>
              <a:custGeom>
                <a:avLst/>
                <a:gdLst>
                  <a:gd name="T0" fmla="*/ 18 w 19"/>
                  <a:gd name="T1" fmla="*/ 13 h 30"/>
                  <a:gd name="T2" fmla="*/ 18 w 19"/>
                  <a:gd name="T3" fmla="*/ 12 h 30"/>
                  <a:gd name="T4" fmla="*/ 18 w 19"/>
                  <a:gd name="T5" fmla="*/ 11 h 30"/>
                  <a:gd name="T6" fmla="*/ 16 w 19"/>
                  <a:gd name="T7" fmla="*/ 10 h 30"/>
                  <a:gd name="T8" fmla="*/ 15 w 19"/>
                  <a:gd name="T9" fmla="*/ 10 h 30"/>
                  <a:gd name="T10" fmla="*/ 14 w 19"/>
                  <a:gd name="T11" fmla="*/ 10 h 30"/>
                  <a:gd name="T12" fmla="*/ 12 w 19"/>
                  <a:gd name="T13" fmla="*/ 6 h 30"/>
                  <a:gd name="T14" fmla="*/ 10 w 19"/>
                  <a:gd name="T15" fmla="*/ 1 h 30"/>
                  <a:gd name="T16" fmla="*/ 9 w 19"/>
                  <a:gd name="T17" fmla="*/ 1 h 30"/>
                  <a:gd name="T18" fmla="*/ 8 w 19"/>
                  <a:gd name="T19" fmla="*/ 0 h 30"/>
                  <a:gd name="T20" fmla="*/ 6 w 19"/>
                  <a:gd name="T21" fmla="*/ 0 h 30"/>
                  <a:gd name="T22" fmla="*/ 5 w 19"/>
                  <a:gd name="T23" fmla="*/ 1 h 30"/>
                  <a:gd name="T24" fmla="*/ 4 w 19"/>
                  <a:gd name="T25" fmla="*/ 1 h 30"/>
                  <a:gd name="T26" fmla="*/ 1 w 19"/>
                  <a:gd name="T27" fmla="*/ 6 h 30"/>
                  <a:gd name="T28" fmla="*/ 2 w 19"/>
                  <a:gd name="T29" fmla="*/ 11 h 30"/>
                  <a:gd name="T30" fmla="*/ 1 w 19"/>
                  <a:gd name="T31" fmla="*/ 13 h 30"/>
                  <a:gd name="T32" fmla="*/ 0 w 19"/>
                  <a:gd name="T33" fmla="*/ 15 h 30"/>
                  <a:gd name="T34" fmla="*/ 4 w 19"/>
                  <a:gd name="T35" fmla="*/ 28 h 30"/>
                  <a:gd name="T36" fmla="*/ 6 w 19"/>
                  <a:gd name="T37" fmla="*/ 28 h 30"/>
                  <a:gd name="T38" fmla="*/ 8 w 19"/>
                  <a:gd name="T39" fmla="*/ 26 h 30"/>
                  <a:gd name="T40" fmla="*/ 7 w 19"/>
                  <a:gd name="T41" fmla="*/ 25 h 30"/>
                  <a:gd name="T42" fmla="*/ 7 w 19"/>
                  <a:gd name="T43" fmla="*/ 24 h 30"/>
                  <a:gd name="T44" fmla="*/ 8 w 19"/>
                  <a:gd name="T45" fmla="*/ 23 h 30"/>
                  <a:gd name="T46" fmla="*/ 9 w 19"/>
                  <a:gd name="T47" fmla="*/ 24 h 30"/>
                  <a:gd name="T48" fmla="*/ 9 w 19"/>
                  <a:gd name="T49" fmla="*/ 22 h 30"/>
                  <a:gd name="T50" fmla="*/ 10 w 19"/>
                  <a:gd name="T51" fmla="*/ 21 h 30"/>
                  <a:gd name="T52" fmla="*/ 11 w 19"/>
                  <a:gd name="T53" fmla="*/ 22 h 30"/>
                  <a:gd name="T54" fmla="*/ 11 w 19"/>
                  <a:gd name="T55" fmla="*/ 20 h 30"/>
                  <a:gd name="T56" fmla="*/ 11 w 19"/>
                  <a:gd name="T57" fmla="*/ 17 h 30"/>
                  <a:gd name="T58" fmla="*/ 12 w 19"/>
                  <a:gd name="T59" fmla="*/ 18 h 30"/>
                  <a:gd name="T60" fmla="*/ 13 w 19"/>
                  <a:gd name="T61" fmla="*/ 17 h 30"/>
                  <a:gd name="T62" fmla="*/ 14 w 19"/>
                  <a:gd name="T63" fmla="*/ 18 h 30"/>
                  <a:gd name="T64" fmla="*/ 14 w 19"/>
                  <a:gd name="T65" fmla="*/ 17 h 30"/>
                  <a:gd name="T66" fmla="*/ 15 w 19"/>
                  <a:gd name="T67" fmla="*/ 18 h 30"/>
                  <a:gd name="T68" fmla="*/ 16 w 19"/>
                  <a:gd name="T69" fmla="*/ 17 h 30"/>
                  <a:gd name="T70" fmla="*/ 16 w 19"/>
                  <a:gd name="T71" fmla="*/ 16 h 30"/>
                  <a:gd name="T72" fmla="*/ 16 w 19"/>
                  <a:gd name="T73" fmla="*/ 16 h 30"/>
                  <a:gd name="T74" fmla="*/ 17 w 19"/>
                  <a:gd name="T75" fmla="*/ 15 h 30"/>
                  <a:gd name="T76" fmla="*/ 19 w 19"/>
                  <a:gd name="T77" fmla="*/ 14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19" h="30">
                    <a:moveTo>
                      <a:pt x="18" y="13"/>
                    </a:moveTo>
                    <a:cubicBezTo>
                      <a:pt x="18" y="13"/>
                      <a:pt x="18" y="13"/>
                      <a:pt x="18" y="13"/>
                    </a:cubicBezTo>
                    <a:cubicBezTo>
                      <a:pt x="18" y="12"/>
                      <a:pt x="18" y="12"/>
                      <a:pt x="18" y="12"/>
                    </a:cubicBezTo>
                    <a:cubicBezTo>
                      <a:pt x="18" y="12"/>
                      <a:pt x="18" y="12"/>
                      <a:pt x="18" y="12"/>
                    </a:cubicBezTo>
                    <a:cubicBezTo>
                      <a:pt x="18" y="12"/>
                      <a:pt x="18" y="12"/>
                      <a:pt x="18" y="12"/>
                    </a:cubicBezTo>
                    <a:cubicBezTo>
                      <a:pt x="18" y="12"/>
                      <a:pt x="18" y="12"/>
                      <a:pt x="18" y="11"/>
                    </a:cubicBezTo>
                    <a:cubicBezTo>
                      <a:pt x="18" y="11"/>
                      <a:pt x="17" y="11"/>
                      <a:pt x="17" y="10"/>
                    </a:cubicBezTo>
                    <a:cubicBezTo>
                      <a:pt x="17" y="10"/>
                      <a:pt x="16" y="10"/>
                      <a:pt x="16" y="10"/>
                    </a:cubicBezTo>
                    <a:cubicBezTo>
                      <a:pt x="16" y="10"/>
                      <a:pt x="15" y="10"/>
                      <a:pt x="15" y="10"/>
                    </a:cubicBezTo>
                    <a:cubicBezTo>
                      <a:pt x="15" y="10"/>
                      <a:pt x="15" y="10"/>
                      <a:pt x="15" y="10"/>
                    </a:cubicBezTo>
                    <a:cubicBezTo>
                      <a:pt x="15" y="10"/>
                      <a:pt x="15" y="10"/>
                      <a:pt x="14" y="10"/>
                    </a:cubicBezTo>
                    <a:cubicBezTo>
                      <a:pt x="14" y="10"/>
                      <a:pt x="14" y="10"/>
                      <a:pt x="14" y="10"/>
                    </a:cubicBezTo>
                    <a:cubicBezTo>
                      <a:pt x="14" y="10"/>
                      <a:pt x="13" y="10"/>
                      <a:pt x="13" y="9"/>
                    </a:cubicBezTo>
                    <a:cubicBezTo>
                      <a:pt x="13" y="9"/>
                      <a:pt x="12" y="6"/>
                      <a:pt x="12" y="6"/>
                    </a:cubicBezTo>
                    <a:cubicBezTo>
                      <a:pt x="11" y="3"/>
                      <a:pt x="11" y="3"/>
                      <a:pt x="11" y="3"/>
                    </a:cubicBezTo>
                    <a:cubicBezTo>
                      <a:pt x="10" y="1"/>
                      <a:pt x="10" y="1"/>
                      <a:pt x="10" y="1"/>
                    </a:cubicBezTo>
                    <a:cubicBezTo>
                      <a:pt x="10" y="1"/>
                      <a:pt x="10" y="1"/>
                      <a:pt x="10" y="1"/>
                    </a:cubicBezTo>
                    <a:cubicBezTo>
                      <a:pt x="10" y="1"/>
                      <a:pt x="9" y="1"/>
                      <a:pt x="9" y="1"/>
                    </a:cubicBezTo>
                    <a:cubicBezTo>
                      <a:pt x="9" y="1"/>
                      <a:pt x="9" y="1"/>
                      <a:pt x="8" y="0"/>
                    </a:cubicBezTo>
                    <a:cubicBezTo>
                      <a:pt x="8" y="0"/>
                      <a:pt x="8" y="0"/>
                      <a:pt x="8" y="0"/>
                    </a:cubicBezTo>
                    <a:cubicBezTo>
                      <a:pt x="8" y="0"/>
                      <a:pt x="7" y="0"/>
                      <a:pt x="7" y="0"/>
                    </a:cubicBezTo>
                    <a:cubicBezTo>
                      <a:pt x="7" y="0"/>
                      <a:pt x="7" y="0"/>
                      <a:pt x="6" y="0"/>
                    </a:cubicBezTo>
                    <a:cubicBezTo>
                      <a:pt x="6" y="0"/>
                      <a:pt x="6" y="0"/>
                      <a:pt x="6" y="0"/>
                    </a:cubicBezTo>
                    <a:cubicBezTo>
                      <a:pt x="6" y="0"/>
                      <a:pt x="6" y="0"/>
                      <a:pt x="5" y="1"/>
                    </a:cubicBezTo>
                    <a:cubicBezTo>
                      <a:pt x="5" y="1"/>
                      <a:pt x="4" y="1"/>
                      <a:pt x="4" y="1"/>
                    </a:cubicBezTo>
                    <a:cubicBezTo>
                      <a:pt x="4" y="1"/>
                      <a:pt x="4" y="1"/>
                      <a:pt x="4" y="1"/>
                    </a:cubicBezTo>
                    <a:cubicBezTo>
                      <a:pt x="4" y="0"/>
                      <a:pt x="3" y="0"/>
                      <a:pt x="3" y="0"/>
                    </a:cubicBezTo>
                    <a:cubicBezTo>
                      <a:pt x="1" y="6"/>
                      <a:pt x="1" y="6"/>
                      <a:pt x="1" y="6"/>
                    </a:cubicBezTo>
                    <a:cubicBezTo>
                      <a:pt x="1" y="6"/>
                      <a:pt x="0" y="7"/>
                      <a:pt x="1" y="8"/>
                    </a:cubicBezTo>
                    <a:cubicBezTo>
                      <a:pt x="2" y="10"/>
                      <a:pt x="2" y="10"/>
                      <a:pt x="2" y="11"/>
                    </a:cubicBezTo>
                    <a:cubicBezTo>
                      <a:pt x="1" y="11"/>
                      <a:pt x="1" y="12"/>
                      <a:pt x="2" y="12"/>
                    </a:cubicBezTo>
                    <a:cubicBezTo>
                      <a:pt x="2" y="12"/>
                      <a:pt x="1" y="13"/>
                      <a:pt x="1" y="13"/>
                    </a:cubicBezTo>
                    <a:cubicBezTo>
                      <a:pt x="1" y="13"/>
                      <a:pt x="1" y="13"/>
                      <a:pt x="1" y="14"/>
                    </a:cubicBezTo>
                    <a:cubicBezTo>
                      <a:pt x="1" y="14"/>
                      <a:pt x="1" y="15"/>
                      <a:pt x="0" y="15"/>
                    </a:cubicBezTo>
                    <a:cubicBezTo>
                      <a:pt x="0" y="15"/>
                      <a:pt x="0" y="15"/>
                      <a:pt x="0" y="15"/>
                    </a:cubicBezTo>
                    <a:cubicBezTo>
                      <a:pt x="4" y="28"/>
                      <a:pt x="4" y="28"/>
                      <a:pt x="4" y="28"/>
                    </a:cubicBezTo>
                    <a:cubicBezTo>
                      <a:pt x="4" y="28"/>
                      <a:pt x="5" y="30"/>
                      <a:pt x="6" y="29"/>
                    </a:cubicBezTo>
                    <a:cubicBezTo>
                      <a:pt x="6" y="29"/>
                      <a:pt x="6" y="29"/>
                      <a:pt x="6" y="28"/>
                    </a:cubicBezTo>
                    <a:cubicBezTo>
                      <a:pt x="7" y="28"/>
                      <a:pt x="7" y="27"/>
                      <a:pt x="6" y="27"/>
                    </a:cubicBezTo>
                    <a:cubicBezTo>
                      <a:pt x="6" y="27"/>
                      <a:pt x="8" y="27"/>
                      <a:pt x="8" y="26"/>
                    </a:cubicBezTo>
                    <a:cubicBezTo>
                      <a:pt x="8" y="26"/>
                      <a:pt x="7" y="26"/>
                      <a:pt x="7" y="26"/>
                    </a:cubicBezTo>
                    <a:cubicBezTo>
                      <a:pt x="7" y="26"/>
                      <a:pt x="7" y="26"/>
                      <a:pt x="7" y="25"/>
                    </a:cubicBezTo>
                    <a:cubicBezTo>
                      <a:pt x="8" y="25"/>
                      <a:pt x="8" y="25"/>
                      <a:pt x="8" y="25"/>
                    </a:cubicBezTo>
                    <a:cubicBezTo>
                      <a:pt x="8" y="24"/>
                      <a:pt x="8" y="24"/>
                      <a:pt x="7" y="24"/>
                    </a:cubicBezTo>
                    <a:cubicBezTo>
                      <a:pt x="7" y="24"/>
                      <a:pt x="7" y="23"/>
                      <a:pt x="7" y="23"/>
                    </a:cubicBezTo>
                    <a:cubicBezTo>
                      <a:pt x="8" y="23"/>
                      <a:pt x="8" y="23"/>
                      <a:pt x="8" y="23"/>
                    </a:cubicBezTo>
                    <a:cubicBezTo>
                      <a:pt x="8" y="23"/>
                      <a:pt x="8" y="23"/>
                      <a:pt x="8" y="23"/>
                    </a:cubicBezTo>
                    <a:cubicBezTo>
                      <a:pt x="9" y="23"/>
                      <a:pt x="9" y="24"/>
                      <a:pt x="9" y="24"/>
                    </a:cubicBezTo>
                    <a:cubicBezTo>
                      <a:pt x="10" y="24"/>
                      <a:pt x="10" y="24"/>
                      <a:pt x="9" y="23"/>
                    </a:cubicBezTo>
                    <a:cubicBezTo>
                      <a:pt x="9" y="23"/>
                      <a:pt x="9" y="23"/>
                      <a:pt x="9" y="22"/>
                    </a:cubicBezTo>
                    <a:cubicBezTo>
                      <a:pt x="9" y="22"/>
                      <a:pt x="10" y="22"/>
                      <a:pt x="10" y="22"/>
                    </a:cubicBezTo>
                    <a:cubicBezTo>
                      <a:pt x="10" y="21"/>
                      <a:pt x="10" y="21"/>
                      <a:pt x="10" y="21"/>
                    </a:cubicBezTo>
                    <a:cubicBezTo>
                      <a:pt x="10" y="21"/>
                      <a:pt x="10" y="21"/>
                      <a:pt x="11" y="21"/>
                    </a:cubicBezTo>
                    <a:cubicBezTo>
                      <a:pt x="11" y="21"/>
                      <a:pt x="11" y="22"/>
                      <a:pt x="11" y="22"/>
                    </a:cubicBezTo>
                    <a:cubicBezTo>
                      <a:pt x="11" y="21"/>
                      <a:pt x="11" y="21"/>
                      <a:pt x="11" y="21"/>
                    </a:cubicBezTo>
                    <a:cubicBezTo>
                      <a:pt x="11" y="21"/>
                      <a:pt x="11" y="20"/>
                      <a:pt x="11" y="20"/>
                    </a:cubicBezTo>
                    <a:cubicBezTo>
                      <a:pt x="11" y="20"/>
                      <a:pt x="11" y="19"/>
                      <a:pt x="11" y="19"/>
                    </a:cubicBezTo>
                    <a:cubicBezTo>
                      <a:pt x="11" y="18"/>
                      <a:pt x="11" y="17"/>
                      <a:pt x="11" y="17"/>
                    </a:cubicBezTo>
                    <a:cubicBezTo>
                      <a:pt x="11" y="17"/>
                      <a:pt x="12" y="17"/>
                      <a:pt x="12" y="18"/>
                    </a:cubicBezTo>
                    <a:cubicBezTo>
                      <a:pt x="12" y="18"/>
                      <a:pt x="12" y="19"/>
                      <a:pt x="12" y="18"/>
                    </a:cubicBezTo>
                    <a:cubicBezTo>
                      <a:pt x="12" y="18"/>
                      <a:pt x="12" y="18"/>
                      <a:pt x="12" y="18"/>
                    </a:cubicBezTo>
                    <a:cubicBezTo>
                      <a:pt x="12" y="18"/>
                      <a:pt x="13" y="17"/>
                      <a:pt x="13" y="17"/>
                    </a:cubicBezTo>
                    <a:cubicBezTo>
                      <a:pt x="13" y="17"/>
                      <a:pt x="14" y="18"/>
                      <a:pt x="14" y="18"/>
                    </a:cubicBezTo>
                    <a:cubicBezTo>
                      <a:pt x="14" y="18"/>
                      <a:pt x="14" y="18"/>
                      <a:pt x="14" y="18"/>
                    </a:cubicBezTo>
                    <a:cubicBezTo>
                      <a:pt x="15" y="18"/>
                      <a:pt x="14" y="18"/>
                      <a:pt x="14" y="18"/>
                    </a:cubicBezTo>
                    <a:cubicBezTo>
                      <a:pt x="14" y="17"/>
                      <a:pt x="14" y="17"/>
                      <a:pt x="14" y="17"/>
                    </a:cubicBezTo>
                    <a:cubicBezTo>
                      <a:pt x="14" y="17"/>
                      <a:pt x="14" y="17"/>
                      <a:pt x="14" y="17"/>
                    </a:cubicBezTo>
                    <a:cubicBezTo>
                      <a:pt x="15" y="17"/>
                      <a:pt x="15" y="18"/>
                      <a:pt x="15" y="18"/>
                    </a:cubicBezTo>
                    <a:cubicBezTo>
                      <a:pt x="15" y="18"/>
                      <a:pt x="15" y="17"/>
                      <a:pt x="15" y="17"/>
                    </a:cubicBezTo>
                    <a:cubicBezTo>
                      <a:pt x="15" y="17"/>
                      <a:pt x="15" y="16"/>
                      <a:pt x="16" y="17"/>
                    </a:cubicBezTo>
                    <a:cubicBezTo>
                      <a:pt x="16" y="17"/>
                      <a:pt x="16" y="17"/>
                      <a:pt x="16" y="17"/>
                    </a:cubicBezTo>
                    <a:cubicBezTo>
                      <a:pt x="16" y="17"/>
                      <a:pt x="16" y="16"/>
                      <a:pt x="16" y="16"/>
                    </a:cubicBezTo>
                    <a:cubicBezTo>
                      <a:pt x="16" y="16"/>
                      <a:pt x="16" y="16"/>
                      <a:pt x="16" y="16"/>
                    </a:cubicBezTo>
                    <a:cubicBezTo>
                      <a:pt x="16" y="16"/>
                      <a:pt x="16" y="16"/>
                      <a:pt x="16" y="16"/>
                    </a:cubicBezTo>
                    <a:cubicBezTo>
                      <a:pt x="16" y="16"/>
                      <a:pt x="17" y="16"/>
                      <a:pt x="17" y="16"/>
                    </a:cubicBezTo>
                    <a:cubicBezTo>
                      <a:pt x="17" y="15"/>
                      <a:pt x="17" y="15"/>
                      <a:pt x="17" y="15"/>
                    </a:cubicBezTo>
                    <a:cubicBezTo>
                      <a:pt x="17" y="15"/>
                      <a:pt x="18" y="15"/>
                      <a:pt x="18" y="15"/>
                    </a:cubicBezTo>
                    <a:cubicBezTo>
                      <a:pt x="19" y="14"/>
                      <a:pt x="19" y="14"/>
                      <a:pt x="19" y="14"/>
                    </a:cubicBezTo>
                    <a:cubicBezTo>
                      <a:pt x="19" y="14"/>
                      <a:pt x="19" y="13"/>
                      <a:pt x="18"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6" name="Freeform 412">
                <a:extLst>
                  <a:ext uri="{FF2B5EF4-FFF2-40B4-BE49-F238E27FC236}">
                    <a16:creationId xmlns:a16="http://schemas.microsoft.com/office/drawing/2014/main" id="{B4B90DE4-017F-4C30-828C-C45B1F24AD1F}"/>
                  </a:ext>
                </a:extLst>
              </p:cNvPr>
              <p:cNvSpPr>
                <a:spLocks/>
              </p:cNvSpPr>
              <p:nvPr/>
            </p:nvSpPr>
            <p:spPr bwMode="auto">
              <a:xfrm>
                <a:off x="-2041527" y="868363"/>
                <a:ext cx="134938" cy="107950"/>
              </a:xfrm>
              <a:custGeom>
                <a:avLst/>
                <a:gdLst>
                  <a:gd name="T0" fmla="*/ 37 w 37"/>
                  <a:gd name="T1" fmla="*/ 10 h 30"/>
                  <a:gd name="T2" fmla="*/ 37 w 37"/>
                  <a:gd name="T3" fmla="*/ 5 h 30"/>
                  <a:gd name="T4" fmla="*/ 27 w 37"/>
                  <a:gd name="T5" fmla="*/ 3 h 30"/>
                  <a:gd name="T6" fmla="*/ 4 w 37"/>
                  <a:gd name="T7" fmla="*/ 1 h 30"/>
                  <a:gd name="T8" fmla="*/ 4 w 37"/>
                  <a:gd name="T9" fmla="*/ 0 h 30"/>
                  <a:gd name="T10" fmla="*/ 0 w 37"/>
                  <a:gd name="T11" fmla="*/ 25 h 30"/>
                  <a:gd name="T12" fmla="*/ 35 w 37"/>
                  <a:gd name="T13" fmla="*/ 30 h 30"/>
                  <a:gd name="T14" fmla="*/ 35 w 37"/>
                  <a:gd name="T15" fmla="*/ 30 h 30"/>
                  <a:gd name="T16" fmla="*/ 35 w 37"/>
                  <a:gd name="T17" fmla="*/ 30 h 30"/>
                  <a:gd name="T18" fmla="*/ 35 w 37"/>
                  <a:gd name="T19" fmla="*/ 30 h 30"/>
                  <a:gd name="T20" fmla="*/ 37 w 37"/>
                  <a:gd name="T21" fmla="*/ 10 h 30"/>
                  <a:gd name="T22" fmla="*/ 37 w 37"/>
                  <a:gd name="T23" fmla="*/ 10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 h="30">
                    <a:moveTo>
                      <a:pt x="37" y="10"/>
                    </a:moveTo>
                    <a:cubicBezTo>
                      <a:pt x="37" y="5"/>
                      <a:pt x="37" y="5"/>
                      <a:pt x="37" y="5"/>
                    </a:cubicBezTo>
                    <a:cubicBezTo>
                      <a:pt x="27" y="3"/>
                      <a:pt x="27" y="3"/>
                      <a:pt x="27" y="3"/>
                    </a:cubicBezTo>
                    <a:cubicBezTo>
                      <a:pt x="4" y="1"/>
                      <a:pt x="4" y="1"/>
                      <a:pt x="4" y="1"/>
                    </a:cubicBezTo>
                    <a:cubicBezTo>
                      <a:pt x="4" y="0"/>
                      <a:pt x="4" y="0"/>
                      <a:pt x="4" y="0"/>
                    </a:cubicBezTo>
                    <a:cubicBezTo>
                      <a:pt x="0" y="25"/>
                      <a:pt x="0" y="25"/>
                      <a:pt x="0" y="25"/>
                    </a:cubicBezTo>
                    <a:cubicBezTo>
                      <a:pt x="2" y="26"/>
                      <a:pt x="23" y="29"/>
                      <a:pt x="35" y="30"/>
                    </a:cubicBezTo>
                    <a:cubicBezTo>
                      <a:pt x="35" y="30"/>
                      <a:pt x="35" y="30"/>
                      <a:pt x="35" y="30"/>
                    </a:cubicBezTo>
                    <a:cubicBezTo>
                      <a:pt x="35" y="30"/>
                      <a:pt x="35" y="30"/>
                      <a:pt x="35" y="30"/>
                    </a:cubicBezTo>
                    <a:cubicBezTo>
                      <a:pt x="35" y="30"/>
                      <a:pt x="35" y="30"/>
                      <a:pt x="35" y="30"/>
                    </a:cubicBezTo>
                    <a:cubicBezTo>
                      <a:pt x="37" y="10"/>
                      <a:pt x="37" y="10"/>
                      <a:pt x="37" y="10"/>
                    </a:cubicBezTo>
                    <a:cubicBezTo>
                      <a:pt x="37" y="10"/>
                      <a:pt x="37" y="10"/>
                      <a:pt x="37" y="1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7" name="Freeform 413">
                <a:extLst>
                  <a:ext uri="{FF2B5EF4-FFF2-40B4-BE49-F238E27FC236}">
                    <a16:creationId xmlns:a16="http://schemas.microsoft.com/office/drawing/2014/main" id="{AD774978-19D1-40BD-BDFD-F4B0972FEA9D}"/>
                  </a:ext>
                </a:extLst>
              </p:cNvPr>
              <p:cNvSpPr>
                <a:spLocks/>
              </p:cNvSpPr>
              <p:nvPr/>
            </p:nvSpPr>
            <p:spPr bwMode="auto">
              <a:xfrm>
                <a:off x="-2136777" y="831851"/>
                <a:ext cx="109538" cy="127000"/>
              </a:xfrm>
              <a:custGeom>
                <a:avLst/>
                <a:gdLst>
                  <a:gd name="T0" fmla="*/ 20 w 30"/>
                  <a:gd name="T1" fmla="*/ 9 h 35"/>
                  <a:gd name="T2" fmla="*/ 21 w 30"/>
                  <a:gd name="T3" fmla="*/ 2 h 35"/>
                  <a:gd name="T4" fmla="*/ 7 w 30"/>
                  <a:gd name="T5" fmla="*/ 0 h 35"/>
                  <a:gd name="T6" fmla="*/ 0 w 30"/>
                  <a:gd name="T7" fmla="*/ 31 h 35"/>
                  <a:gd name="T8" fmla="*/ 26 w 30"/>
                  <a:gd name="T9" fmla="*/ 35 h 35"/>
                  <a:gd name="T10" fmla="*/ 26 w 30"/>
                  <a:gd name="T11" fmla="*/ 35 h 35"/>
                  <a:gd name="T12" fmla="*/ 26 w 30"/>
                  <a:gd name="T13" fmla="*/ 35 h 35"/>
                  <a:gd name="T14" fmla="*/ 30 w 30"/>
                  <a:gd name="T15" fmla="*/ 10 h 35"/>
                  <a:gd name="T16" fmla="*/ 20 w 30"/>
                  <a:gd name="T17" fmla="*/ 9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 h="35">
                    <a:moveTo>
                      <a:pt x="20" y="9"/>
                    </a:moveTo>
                    <a:cubicBezTo>
                      <a:pt x="21" y="2"/>
                      <a:pt x="21" y="2"/>
                      <a:pt x="21" y="2"/>
                    </a:cubicBezTo>
                    <a:cubicBezTo>
                      <a:pt x="7" y="0"/>
                      <a:pt x="7" y="0"/>
                      <a:pt x="7" y="0"/>
                    </a:cubicBezTo>
                    <a:cubicBezTo>
                      <a:pt x="0" y="31"/>
                      <a:pt x="0" y="31"/>
                      <a:pt x="0" y="31"/>
                    </a:cubicBezTo>
                    <a:cubicBezTo>
                      <a:pt x="26" y="35"/>
                      <a:pt x="26" y="35"/>
                      <a:pt x="26" y="35"/>
                    </a:cubicBezTo>
                    <a:cubicBezTo>
                      <a:pt x="26" y="35"/>
                      <a:pt x="26" y="35"/>
                      <a:pt x="26" y="35"/>
                    </a:cubicBezTo>
                    <a:cubicBezTo>
                      <a:pt x="26" y="35"/>
                      <a:pt x="26" y="35"/>
                      <a:pt x="26" y="35"/>
                    </a:cubicBezTo>
                    <a:cubicBezTo>
                      <a:pt x="30" y="10"/>
                      <a:pt x="30" y="10"/>
                      <a:pt x="30" y="10"/>
                    </a:cubicBezTo>
                    <a:lnTo>
                      <a:pt x="20" y="9"/>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8" name="Freeform 414">
                <a:extLst>
                  <a:ext uri="{FF2B5EF4-FFF2-40B4-BE49-F238E27FC236}">
                    <a16:creationId xmlns:a16="http://schemas.microsoft.com/office/drawing/2014/main" id="{B4CFBE52-CF0C-444E-8BF4-ACF54A4AD3DA}"/>
                  </a:ext>
                </a:extLst>
              </p:cNvPr>
              <p:cNvSpPr>
                <a:spLocks/>
              </p:cNvSpPr>
              <p:nvPr/>
            </p:nvSpPr>
            <p:spPr bwMode="auto">
              <a:xfrm>
                <a:off x="-1644652" y="769938"/>
                <a:ext cx="76200" cy="95250"/>
              </a:xfrm>
              <a:custGeom>
                <a:avLst/>
                <a:gdLst>
                  <a:gd name="T0" fmla="*/ 19 w 21"/>
                  <a:gd name="T1" fmla="*/ 26 h 26"/>
                  <a:gd name="T2" fmla="*/ 20 w 21"/>
                  <a:gd name="T3" fmla="*/ 23 h 26"/>
                  <a:gd name="T4" fmla="*/ 20 w 21"/>
                  <a:gd name="T5" fmla="*/ 21 h 26"/>
                  <a:gd name="T6" fmla="*/ 21 w 21"/>
                  <a:gd name="T7" fmla="*/ 20 h 26"/>
                  <a:gd name="T8" fmla="*/ 21 w 21"/>
                  <a:gd name="T9" fmla="*/ 18 h 26"/>
                  <a:gd name="T10" fmla="*/ 21 w 21"/>
                  <a:gd name="T11" fmla="*/ 16 h 26"/>
                  <a:gd name="T12" fmla="*/ 19 w 21"/>
                  <a:gd name="T13" fmla="*/ 11 h 26"/>
                  <a:gd name="T14" fmla="*/ 17 w 21"/>
                  <a:gd name="T15" fmla="*/ 11 h 26"/>
                  <a:gd name="T16" fmla="*/ 16 w 21"/>
                  <a:gd name="T17" fmla="*/ 12 h 26"/>
                  <a:gd name="T18" fmla="*/ 15 w 21"/>
                  <a:gd name="T19" fmla="*/ 13 h 26"/>
                  <a:gd name="T20" fmla="*/ 14 w 21"/>
                  <a:gd name="T21" fmla="*/ 14 h 26"/>
                  <a:gd name="T22" fmla="*/ 14 w 21"/>
                  <a:gd name="T23" fmla="*/ 11 h 26"/>
                  <a:gd name="T24" fmla="*/ 15 w 21"/>
                  <a:gd name="T25" fmla="*/ 11 h 26"/>
                  <a:gd name="T26" fmla="*/ 16 w 21"/>
                  <a:gd name="T27" fmla="*/ 8 h 26"/>
                  <a:gd name="T28" fmla="*/ 15 w 21"/>
                  <a:gd name="T29" fmla="*/ 5 h 26"/>
                  <a:gd name="T30" fmla="*/ 15 w 21"/>
                  <a:gd name="T31" fmla="*/ 4 h 26"/>
                  <a:gd name="T32" fmla="*/ 15 w 21"/>
                  <a:gd name="T33" fmla="*/ 3 h 26"/>
                  <a:gd name="T34" fmla="*/ 13 w 21"/>
                  <a:gd name="T35" fmla="*/ 2 h 26"/>
                  <a:gd name="T36" fmla="*/ 12 w 21"/>
                  <a:gd name="T37" fmla="*/ 2 h 26"/>
                  <a:gd name="T38" fmla="*/ 10 w 21"/>
                  <a:gd name="T39" fmla="*/ 1 h 26"/>
                  <a:gd name="T40" fmla="*/ 9 w 21"/>
                  <a:gd name="T41" fmla="*/ 0 h 26"/>
                  <a:gd name="T42" fmla="*/ 7 w 21"/>
                  <a:gd name="T43" fmla="*/ 0 h 26"/>
                  <a:gd name="T44" fmla="*/ 7 w 21"/>
                  <a:gd name="T45" fmla="*/ 2 h 26"/>
                  <a:gd name="T46" fmla="*/ 6 w 21"/>
                  <a:gd name="T47" fmla="*/ 5 h 26"/>
                  <a:gd name="T48" fmla="*/ 5 w 21"/>
                  <a:gd name="T49" fmla="*/ 6 h 26"/>
                  <a:gd name="T50" fmla="*/ 5 w 21"/>
                  <a:gd name="T51" fmla="*/ 4 h 26"/>
                  <a:gd name="T52" fmla="*/ 3 w 21"/>
                  <a:gd name="T53" fmla="*/ 6 h 26"/>
                  <a:gd name="T54" fmla="*/ 1 w 21"/>
                  <a:gd name="T55" fmla="*/ 9 h 26"/>
                  <a:gd name="T56" fmla="*/ 1 w 21"/>
                  <a:gd name="T57" fmla="*/ 13 h 26"/>
                  <a:gd name="T58" fmla="*/ 2 w 21"/>
                  <a:gd name="T59" fmla="*/ 16 h 26"/>
                  <a:gd name="T60" fmla="*/ 3 w 21"/>
                  <a:gd name="T61" fmla="*/ 19 h 26"/>
                  <a:gd name="T62" fmla="*/ 2 w 21"/>
                  <a:gd name="T63" fmla="*/ 25 h 26"/>
                  <a:gd name="T64" fmla="*/ 10 w 21"/>
                  <a:gd name="T65" fmla="*/ 26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21" h="26">
                    <a:moveTo>
                      <a:pt x="11" y="26"/>
                    </a:moveTo>
                    <a:cubicBezTo>
                      <a:pt x="19" y="26"/>
                      <a:pt x="19" y="26"/>
                      <a:pt x="19" y="26"/>
                    </a:cubicBezTo>
                    <a:cubicBezTo>
                      <a:pt x="19" y="25"/>
                      <a:pt x="19" y="25"/>
                      <a:pt x="19" y="24"/>
                    </a:cubicBezTo>
                    <a:cubicBezTo>
                      <a:pt x="19" y="24"/>
                      <a:pt x="20" y="24"/>
                      <a:pt x="20" y="23"/>
                    </a:cubicBezTo>
                    <a:cubicBezTo>
                      <a:pt x="20" y="23"/>
                      <a:pt x="20" y="23"/>
                      <a:pt x="20" y="22"/>
                    </a:cubicBezTo>
                    <a:cubicBezTo>
                      <a:pt x="20" y="22"/>
                      <a:pt x="20" y="21"/>
                      <a:pt x="20" y="21"/>
                    </a:cubicBezTo>
                    <a:cubicBezTo>
                      <a:pt x="20" y="21"/>
                      <a:pt x="20" y="20"/>
                      <a:pt x="20" y="20"/>
                    </a:cubicBezTo>
                    <a:cubicBezTo>
                      <a:pt x="20" y="20"/>
                      <a:pt x="20" y="20"/>
                      <a:pt x="21" y="20"/>
                    </a:cubicBezTo>
                    <a:cubicBezTo>
                      <a:pt x="21" y="20"/>
                      <a:pt x="21" y="20"/>
                      <a:pt x="21" y="20"/>
                    </a:cubicBezTo>
                    <a:cubicBezTo>
                      <a:pt x="21" y="19"/>
                      <a:pt x="21" y="19"/>
                      <a:pt x="21" y="18"/>
                    </a:cubicBezTo>
                    <a:cubicBezTo>
                      <a:pt x="21" y="18"/>
                      <a:pt x="21" y="17"/>
                      <a:pt x="21" y="17"/>
                    </a:cubicBezTo>
                    <a:cubicBezTo>
                      <a:pt x="21" y="17"/>
                      <a:pt x="21" y="16"/>
                      <a:pt x="21" y="16"/>
                    </a:cubicBezTo>
                    <a:cubicBezTo>
                      <a:pt x="21" y="16"/>
                      <a:pt x="21" y="15"/>
                      <a:pt x="21" y="14"/>
                    </a:cubicBezTo>
                    <a:cubicBezTo>
                      <a:pt x="20" y="13"/>
                      <a:pt x="20" y="12"/>
                      <a:pt x="19" y="11"/>
                    </a:cubicBezTo>
                    <a:cubicBezTo>
                      <a:pt x="19" y="11"/>
                      <a:pt x="18" y="10"/>
                      <a:pt x="17" y="11"/>
                    </a:cubicBezTo>
                    <a:cubicBezTo>
                      <a:pt x="17" y="11"/>
                      <a:pt x="17" y="11"/>
                      <a:pt x="17" y="11"/>
                    </a:cubicBezTo>
                    <a:cubicBezTo>
                      <a:pt x="17" y="11"/>
                      <a:pt x="16" y="11"/>
                      <a:pt x="16" y="11"/>
                    </a:cubicBezTo>
                    <a:cubicBezTo>
                      <a:pt x="16" y="11"/>
                      <a:pt x="16" y="11"/>
                      <a:pt x="16" y="12"/>
                    </a:cubicBezTo>
                    <a:cubicBezTo>
                      <a:pt x="16" y="12"/>
                      <a:pt x="16" y="12"/>
                      <a:pt x="16" y="12"/>
                    </a:cubicBezTo>
                    <a:cubicBezTo>
                      <a:pt x="16" y="12"/>
                      <a:pt x="15" y="13"/>
                      <a:pt x="15" y="13"/>
                    </a:cubicBezTo>
                    <a:cubicBezTo>
                      <a:pt x="15" y="13"/>
                      <a:pt x="15" y="13"/>
                      <a:pt x="15" y="13"/>
                    </a:cubicBezTo>
                    <a:cubicBezTo>
                      <a:pt x="15" y="13"/>
                      <a:pt x="15" y="14"/>
                      <a:pt x="14" y="14"/>
                    </a:cubicBezTo>
                    <a:cubicBezTo>
                      <a:pt x="14" y="13"/>
                      <a:pt x="13" y="13"/>
                      <a:pt x="13" y="12"/>
                    </a:cubicBezTo>
                    <a:cubicBezTo>
                      <a:pt x="13" y="11"/>
                      <a:pt x="14" y="11"/>
                      <a:pt x="14" y="11"/>
                    </a:cubicBezTo>
                    <a:cubicBezTo>
                      <a:pt x="14" y="11"/>
                      <a:pt x="14" y="11"/>
                      <a:pt x="14" y="11"/>
                    </a:cubicBezTo>
                    <a:cubicBezTo>
                      <a:pt x="15" y="11"/>
                      <a:pt x="15" y="11"/>
                      <a:pt x="15" y="11"/>
                    </a:cubicBezTo>
                    <a:cubicBezTo>
                      <a:pt x="15" y="11"/>
                      <a:pt x="15" y="10"/>
                      <a:pt x="15" y="10"/>
                    </a:cubicBezTo>
                    <a:cubicBezTo>
                      <a:pt x="15" y="9"/>
                      <a:pt x="16" y="8"/>
                      <a:pt x="16" y="8"/>
                    </a:cubicBezTo>
                    <a:cubicBezTo>
                      <a:pt x="15" y="7"/>
                      <a:pt x="15" y="7"/>
                      <a:pt x="15" y="6"/>
                    </a:cubicBezTo>
                    <a:cubicBezTo>
                      <a:pt x="15" y="6"/>
                      <a:pt x="15" y="5"/>
                      <a:pt x="15" y="5"/>
                    </a:cubicBezTo>
                    <a:cubicBezTo>
                      <a:pt x="14" y="5"/>
                      <a:pt x="14" y="4"/>
                      <a:pt x="15" y="4"/>
                    </a:cubicBezTo>
                    <a:cubicBezTo>
                      <a:pt x="15" y="4"/>
                      <a:pt x="15" y="5"/>
                      <a:pt x="15" y="4"/>
                    </a:cubicBezTo>
                    <a:cubicBezTo>
                      <a:pt x="15" y="3"/>
                      <a:pt x="15" y="3"/>
                      <a:pt x="15" y="3"/>
                    </a:cubicBezTo>
                    <a:cubicBezTo>
                      <a:pt x="15" y="3"/>
                      <a:pt x="15" y="3"/>
                      <a:pt x="15" y="3"/>
                    </a:cubicBezTo>
                    <a:cubicBezTo>
                      <a:pt x="14" y="2"/>
                      <a:pt x="14" y="2"/>
                      <a:pt x="14" y="2"/>
                    </a:cubicBezTo>
                    <a:cubicBezTo>
                      <a:pt x="14" y="2"/>
                      <a:pt x="14" y="2"/>
                      <a:pt x="13" y="2"/>
                    </a:cubicBezTo>
                    <a:cubicBezTo>
                      <a:pt x="13" y="2"/>
                      <a:pt x="13" y="2"/>
                      <a:pt x="13" y="2"/>
                    </a:cubicBezTo>
                    <a:cubicBezTo>
                      <a:pt x="12" y="2"/>
                      <a:pt x="12" y="2"/>
                      <a:pt x="12" y="2"/>
                    </a:cubicBezTo>
                    <a:cubicBezTo>
                      <a:pt x="11" y="2"/>
                      <a:pt x="11" y="1"/>
                      <a:pt x="11" y="1"/>
                    </a:cubicBezTo>
                    <a:cubicBezTo>
                      <a:pt x="11" y="1"/>
                      <a:pt x="11" y="1"/>
                      <a:pt x="10" y="1"/>
                    </a:cubicBezTo>
                    <a:cubicBezTo>
                      <a:pt x="10" y="1"/>
                      <a:pt x="10" y="1"/>
                      <a:pt x="10" y="1"/>
                    </a:cubicBezTo>
                    <a:cubicBezTo>
                      <a:pt x="9" y="1"/>
                      <a:pt x="9" y="0"/>
                      <a:pt x="9" y="0"/>
                    </a:cubicBezTo>
                    <a:cubicBezTo>
                      <a:pt x="8" y="0"/>
                      <a:pt x="8" y="0"/>
                      <a:pt x="8" y="0"/>
                    </a:cubicBezTo>
                    <a:cubicBezTo>
                      <a:pt x="8" y="0"/>
                      <a:pt x="7" y="0"/>
                      <a:pt x="7" y="0"/>
                    </a:cubicBezTo>
                    <a:cubicBezTo>
                      <a:pt x="7" y="0"/>
                      <a:pt x="8" y="1"/>
                      <a:pt x="7" y="1"/>
                    </a:cubicBezTo>
                    <a:cubicBezTo>
                      <a:pt x="7" y="1"/>
                      <a:pt x="7" y="1"/>
                      <a:pt x="7" y="2"/>
                    </a:cubicBezTo>
                    <a:cubicBezTo>
                      <a:pt x="7" y="2"/>
                      <a:pt x="8" y="2"/>
                      <a:pt x="7" y="3"/>
                    </a:cubicBezTo>
                    <a:cubicBezTo>
                      <a:pt x="7" y="3"/>
                      <a:pt x="6" y="3"/>
                      <a:pt x="6" y="5"/>
                    </a:cubicBezTo>
                    <a:cubicBezTo>
                      <a:pt x="6" y="6"/>
                      <a:pt x="6" y="7"/>
                      <a:pt x="6" y="7"/>
                    </a:cubicBezTo>
                    <a:cubicBezTo>
                      <a:pt x="6" y="7"/>
                      <a:pt x="5" y="7"/>
                      <a:pt x="5" y="6"/>
                    </a:cubicBezTo>
                    <a:cubicBezTo>
                      <a:pt x="5" y="6"/>
                      <a:pt x="5" y="7"/>
                      <a:pt x="5" y="6"/>
                    </a:cubicBezTo>
                    <a:cubicBezTo>
                      <a:pt x="5" y="6"/>
                      <a:pt x="5" y="4"/>
                      <a:pt x="5" y="4"/>
                    </a:cubicBezTo>
                    <a:cubicBezTo>
                      <a:pt x="5" y="4"/>
                      <a:pt x="5" y="5"/>
                      <a:pt x="4" y="5"/>
                    </a:cubicBezTo>
                    <a:cubicBezTo>
                      <a:pt x="4" y="5"/>
                      <a:pt x="4" y="6"/>
                      <a:pt x="3" y="6"/>
                    </a:cubicBezTo>
                    <a:cubicBezTo>
                      <a:pt x="3" y="6"/>
                      <a:pt x="3" y="7"/>
                      <a:pt x="2" y="7"/>
                    </a:cubicBezTo>
                    <a:cubicBezTo>
                      <a:pt x="2" y="7"/>
                      <a:pt x="1" y="8"/>
                      <a:pt x="1" y="9"/>
                    </a:cubicBezTo>
                    <a:cubicBezTo>
                      <a:pt x="2" y="10"/>
                      <a:pt x="2" y="11"/>
                      <a:pt x="1" y="11"/>
                    </a:cubicBezTo>
                    <a:cubicBezTo>
                      <a:pt x="1" y="12"/>
                      <a:pt x="1" y="12"/>
                      <a:pt x="1" y="13"/>
                    </a:cubicBezTo>
                    <a:cubicBezTo>
                      <a:pt x="1" y="13"/>
                      <a:pt x="1" y="14"/>
                      <a:pt x="1" y="14"/>
                    </a:cubicBezTo>
                    <a:cubicBezTo>
                      <a:pt x="1" y="14"/>
                      <a:pt x="1" y="15"/>
                      <a:pt x="2" y="16"/>
                    </a:cubicBezTo>
                    <a:cubicBezTo>
                      <a:pt x="2" y="16"/>
                      <a:pt x="3" y="17"/>
                      <a:pt x="3" y="17"/>
                    </a:cubicBezTo>
                    <a:cubicBezTo>
                      <a:pt x="3" y="18"/>
                      <a:pt x="3" y="18"/>
                      <a:pt x="3" y="19"/>
                    </a:cubicBezTo>
                    <a:cubicBezTo>
                      <a:pt x="3" y="20"/>
                      <a:pt x="3" y="21"/>
                      <a:pt x="3" y="22"/>
                    </a:cubicBezTo>
                    <a:cubicBezTo>
                      <a:pt x="3" y="23"/>
                      <a:pt x="3" y="24"/>
                      <a:pt x="2" y="25"/>
                    </a:cubicBezTo>
                    <a:cubicBezTo>
                      <a:pt x="1" y="26"/>
                      <a:pt x="1" y="26"/>
                      <a:pt x="0" y="26"/>
                    </a:cubicBezTo>
                    <a:cubicBezTo>
                      <a:pt x="10" y="26"/>
                      <a:pt x="10" y="26"/>
                      <a:pt x="10" y="26"/>
                    </a:cubicBezTo>
                    <a:lnTo>
                      <a:pt x="11" y="26"/>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 name="Freeform 415">
                <a:extLst>
                  <a:ext uri="{FF2B5EF4-FFF2-40B4-BE49-F238E27FC236}">
                    <a16:creationId xmlns:a16="http://schemas.microsoft.com/office/drawing/2014/main" id="{2BF9C12C-40E0-4D7B-BE8D-F6DDE16A5E81}"/>
                  </a:ext>
                </a:extLst>
              </p:cNvPr>
              <p:cNvSpPr>
                <a:spLocks/>
              </p:cNvSpPr>
              <p:nvPr/>
            </p:nvSpPr>
            <p:spPr bwMode="auto">
              <a:xfrm>
                <a:off x="-2233614" y="803276"/>
                <a:ext cx="122238" cy="184150"/>
              </a:xfrm>
              <a:custGeom>
                <a:avLst/>
                <a:gdLst>
                  <a:gd name="T0" fmla="*/ 21 w 34"/>
                  <a:gd name="T1" fmla="*/ 4 h 51"/>
                  <a:gd name="T2" fmla="*/ 6 w 34"/>
                  <a:gd name="T3" fmla="*/ 0 h 51"/>
                  <a:gd name="T4" fmla="*/ 1 w 34"/>
                  <a:gd name="T5" fmla="*/ 16 h 51"/>
                  <a:gd name="T6" fmla="*/ 2 w 34"/>
                  <a:gd name="T7" fmla="*/ 17 h 51"/>
                  <a:gd name="T8" fmla="*/ 1 w 34"/>
                  <a:gd name="T9" fmla="*/ 18 h 51"/>
                  <a:gd name="T10" fmla="*/ 1 w 34"/>
                  <a:gd name="T11" fmla="*/ 19 h 51"/>
                  <a:gd name="T12" fmla="*/ 21 w 34"/>
                  <a:gd name="T13" fmla="*/ 50 h 51"/>
                  <a:gd name="T14" fmla="*/ 22 w 34"/>
                  <a:gd name="T15" fmla="*/ 50 h 51"/>
                  <a:gd name="T16" fmla="*/ 21 w 34"/>
                  <a:gd name="T17" fmla="*/ 47 h 51"/>
                  <a:gd name="T18" fmla="*/ 22 w 34"/>
                  <a:gd name="T19" fmla="*/ 46 h 51"/>
                  <a:gd name="T20" fmla="*/ 22 w 34"/>
                  <a:gd name="T21" fmla="*/ 44 h 51"/>
                  <a:gd name="T22" fmla="*/ 24 w 34"/>
                  <a:gd name="T23" fmla="*/ 43 h 51"/>
                  <a:gd name="T24" fmla="*/ 25 w 34"/>
                  <a:gd name="T25" fmla="*/ 43 h 51"/>
                  <a:gd name="T26" fmla="*/ 26 w 34"/>
                  <a:gd name="T27" fmla="*/ 44 h 51"/>
                  <a:gd name="T28" fmla="*/ 27 w 34"/>
                  <a:gd name="T29" fmla="*/ 39 h 51"/>
                  <a:gd name="T30" fmla="*/ 34 w 34"/>
                  <a:gd name="T31" fmla="*/ 8 h 51"/>
                  <a:gd name="T32" fmla="*/ 21 w 34"/>
                  <a:gd name="T33" fmla="*/ 4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4" h="51">
                    <a:moveTo>
                      <a:pt x="21" y="4"/>
                    </a:moveTo>
                    <a:cubicBezTo>
                      <a:pt x="6" y="0"/>
                      <a:pt x="6" y="0"/>
                      <a:pt x="6" y="0"/>
                    </a:cubicBezTo>
                    <a:cubicBezTo>
                      <a:pt x="1" y="16"/>
                      <a:pt x="1" y="16"/>
                      <a:pt x="1" y="16"/>
                    </a:cubicBezTo>
                    <a:cubicBezTo>
                      <a:pt x="1" y="16"/>
                      <a:pt x="1" y="17"/>
                      <a:pt x="2" y="17"/>
                    </a:cubicBezTo>
                    <a:cubicBezTo>
                      <a:pt x="2" y="17"/>
                      <a:pt x="1" y="18"/>
                      <a:pt x="1" y="18"/>
                    </a:cubicBezTo>
                    <a:cubicBezTo>
                      <a:pt x="1" y="19"/>
                      <a:pt x="1" y="19"/>
                      <a:pt x="1" y="19"/>
                    </a:cubicBezTo>
                    <a:cubicBezTo>
                      <a:pt x="0" y="19"/>
                      <a:pt x="21" y="50"/>
                      <a:pt x="21" y="50"/>
                    </a:cubicBezTo>
                    <a:cubicBezTo>
                      <a:pt x="21" y="50"/>
                      <a:pt x="22" y="51"/>
                      <a:pt x="22" y="50"/>
                    </a:cubicBezTo>
                    <a:cubicBezTo>
                      <a:pt x="22" y="49"/>
                      <a:pt x="22" y="48"/>
                      <a:pt x="21" y="47"/>
                    </a:cubicBezTo>
                    <a:cubicBezTo>
                      <a:pt x="21" y="47"/>
                      <a:pt x="21" y="46"/>
                      <a:pt x="22" y="46"/>
                    </a:cubicBezTo>
                    <a:cubicBezTo>
                      <a:pt x="22" y="45"/>
                      <a:pt x="22" y="45"/>
                      <a:pt x="22" y="44"/>
                    </a:cubicBezTo>
                    <a:cubicBezTo>
                      <a:pt x="22" y="44"/>
                      <a:pt x="22" y="43"/>
                      <a:pt x="24" y="43"/>
                    </a:cubicBezTo>
                    <a:cubicBezTo>
                      <a:pt x="25" y="43"/>
                      <a:pt x="25" y="43"/>
                      <a:pt x="25" y="43"/>
                    </a:cubicBezTo>
                    <a:cubicBezTo>
                      <a:pt x="25" y="44"/>
                      <a:pt x="26" y="44"/>
                      <a:pt x="26" y="44"/>
                    </a:cubicBezTo>
                    <a:cubicBezTo>
                      <a:pt x="27" y="39"/>
                      <a:pt x="27" y="39"/>
                      <a:pt x="27" y="39"/>
                    </a:cubicBezTo>
                    <a:cubicBezTo>
                      <a:pt x="34" y="8"/>
                      <a:pt x="34" y="8"/>
                      <a:pt x="34" y="8"/>
                    </a:cubicBezTo>
                    <a:lnTo>
                      <a:pt x="21" y="4"/>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 name="Freeform 416">
                <a:extLst>
                  <a:ext uri="{FF2B5EF4-FFF2-40B4-BE49-F238E27FC236}">
                    <a16:creationId xmlns:a16="http://schemas.microsoft.com/office/drawing/2014/main" id="{4468C421-1897-419D-9EE9-54B6B5A63327}"/>
                  </a:ext>
                </a:extLst>
              </p:cNvPr>
              <p:cNvSpPr>
                <a:spLocks/>
              </p:cNvSpPr>
              <p:nvPr/>
            </p:nvSpPr>
            <p:spPr bwMode="auto">
              <a:xfrm>
                <a:off x="-1914527" y="904876"/>
                <a:ext cx="138113" cy="76200"/>
              </a:xfrm>
              <a:custGeom>
                <a:avLst/>
                <a:gdLst>
                  <a:gd name="T0" fmla="*/ 36 w 38"/>
                  <a:gd name="T1" fmla="*/ 6 h 21"/>
                  <a:gd name="T2" fmla="*/ 37 w 38"/>
                  <a:gd name="T3" fmla="*/ 4 h 21"/>
                  <a:gd name="T4" fmla="*/ 34 w 38"/>
                  <a:gd name="T5" fmla="*/ 2 h 21"/>
                  <a:gd name="T6" fmla="*/ 2 w 38"/>
                  <a:gd name="T7" fmla="*/ 0 h 21"/>
                  <a:gd name="T8" fmla="*/ 0 w 38"/>
                  <a:gd name="T9" fmla="*/ 20 h 21"/>
                  <a:gd name="T10" fmla="*/ 38 w 38"/>
                  <a:gd name="T11" fmla="*/ 21 h 21"/>
                  <a:gd name="T12" fmla="*/ 37 w 38"/>
                  <a:gd name="T13" fmla="*/ 8 h 21"/>
                  <a:gd name="T14" fmla="*/ 36 w 38"/>
                  <a:gd name="T15" fmla="*/ 6 h 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8" h="21">
                    <a:moveTo>
                      <a:pt x="36" y="6"/>
                    </a:moveTo>
                    <a:cubicBezTo>
                      <a:pt x="36" y="4"/>
                      <a:pt x="37" y="5"/>
                      <a:pt x="37" y="4"/>
                    </a:cubicBezTo>
                    <a:cubicBezTo>
                      <a:pt x="37" y="3"/>
                      <a:pt x="34" y="2"/>
                      <a:pt x="34" y="2"/>
                    </a:cubicBezTo>
                    <a:cubicBezTo>
                      <a:pt x="26" y="2"/>
                      <a:pt x="2" y="0"/>
                      <a:pt x="2" y="0"/>
                    </a:cubicBezTo>
                    <a:cubicBezTo>
                      <a:pt x="0" y="20"/>
                      <a:pt x="0" y="20"/>
                      <a:pt x="0" y="20"/>
                    </a:cubicBezTo>
                    <a:cubicBezTo>
                      <a:pt x="38" y="21"/>
                      <a:pt x="38" y="21"/>
                      <a:pt x="38" y="21"/>
                    </a:cubicBezTo>
                    <a:cubicBezTo>
                      <a:pt x="37" y="8"/>
                      <a:pt x="37" y="8"/>
                      <a:pt x="37" y="8"/>
                    </a:cubicBezTo>
                    <a:cubicBezTo>
                      <a:pt x="37" y="8"/>
                      <a:pt x="36" y="7"/>
                      <a:pt x="36" y="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 name="Freeform 417">
                <a:extLst>
                  <a:ext uri="{FF2B5EF4-FFF2-40B4-BE49-F238E27FC236}">
                    <a16:creationId xmlns:a16="http://schemas.microsoft.com/office/drawing/2014/main" id="{5A9C0BC9-4C26-4F7C-8357-3A57B6EA6C05}"/>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418">
                <a:extLst>
                  <a:ext uri="{FF2B5EF4-FFF2-40B4-BE49-F238E27FC236}">
                    <a16:creationId xmlns:a16="http://schemas.microsoft.com/office/drawing/2014/main" id="{A1D7BA11-AF9A-4C20-805B-2248850DD5EE}"/>
                  </a:ext>
                </a:extLst>
              </p:cNvPr>
              <p:cNvSpPr>
                <a:spLocks/>
              </p:cNvSpPr>
              <p:nvPr/>
            </p:nvSpPr>
            <p:spPr bwMode="auto">
              <a:xfrm>
                <a:off x="-2063752" y="774701"/>
                <a:ext cx="131763" cy="104775"/>
              </a:xfrm>
              <a:custGeom>
                <a:avLst/>
                <a:gdLst>
                  <a:gd name="T0" fmla="*/ 36 w 36"/>
                  <a:gd name="T1" fmla="*/ 4 h 29"/>
                  <a:gd name="T2" fmla="*/ 5 w 36"/>
                  <a:gd name="T3" fmla="*/ 0 h 29"/>
                  <a:gd name="T4" fmla="*/ 5 w 36"/>
                  <a:gd name="T5" fmla="*/ 3 h 29"/>
                  <a:gd name="T6" fmla="*/ 5 w 36"/>
                  <a:gd name="T7" fmla="*/ 3 h 29"/>
                  <a:gd name="T8" fmla="*/ 1 w 36"/>
                  <a:gd name="T9" fmla="*/ 18 h 29"/>
                  <a:gd name="T10" fmla="*/ 0 w 36"/>
                  <a:gd name="T11" fmla="*/ 25 h 29"/>
                  <a:gd name="T12" fmla="*/ 10 w 36"/>
                  <a:gd name="T13" fmla="*/ 26 h 29"/>
                  <a:gd name="T14" fmla="*/ 10 w 36"/>
                  <a:gd name="T15" fmla="*/ 26 h 29"/>
                  <a:gd name="T16" fmla="*/ 10 w 36"/>
                  <a:gd name="T17" fmla="*/ 26 h 29"/>
                  <a:gd name="T18" fmla="*/ 10 w 36"/>
                  <a:gd name="T19" fmla="*/ 27 h 29"/>
                  <a:gd name="T20" fmla="*/ 33 w 36"/>
                  <a:gd name="T21" fmla="*/ 29 h 29"/>
                  <a:gd name="T22" fmla="*/ 33 w 36"/>
                  <a:gd name="T23" fmla="*/ 29 h 29"/>
                  <a:gd name="T24" fmla="*/ 35 w 36"/>
                  <a:gd name="T25" fmla="*/ 17 h 29"/>
                  <a:gd name="T26" fmla="*/ 36 w 36"/>
                  <a:gd name="T27" fmla="*/ 4 h 29"/>
                  <a:gd name="T28" fmla="*/ 36 w 36"/>
                  <a:gd name="T29" fmla="*/ 4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 h="29">
                    <a:moveTo>
                      <a:pt x="36" y="4"/>
                    </a:moveTo>
                    <a:cubicBezTo>
                      <a:pt x="5" y="0"/>
                      <a:pt x="5" y="0"/>
                      <a:pt x="5" y="0"/>
                    </a:cubicBezTo>
                    <a:cubicBezTo>
                      <a:pt x="5" y="3"/>
                      <a:pt x="5" y="3"/>
                      <a:pt x="5" y="3"/>
                    </a:cubicBezTo>
                    <a:cubicBezTo>
                      <a:pt x="5" y="3"/>
                      <a:pt x="5" y="3"/>
                      <a:pt x="5" y="3"/>
                    </a:cubicBezTo>
                    <a:cubicBezTo>
                      <a:pt x="1" y="18"/>
                      <a:pt x="1" y="18"/>
                      <a:pt x="1" y="18"/>
                    </a:cubicBezTo>
                    <a:cubicBezTo>
                      <a:pt x="0" y="25"/>
                      <a:pt x="0" y="25"/>
                      <a:pt x="0" y="25"/>
                    </a:cubicBezTo>
                    <a:cubicBezTo>
                      <a:pt x="10" y="26"/>
                      <a:pt x="10" y="26"/>
                      <a:pt x="10" y="26"/>
                    </a:cubicBezTo>
                    <a:cubicBezTo>
                      <a:pt x="10" y="26"/>
                      <a:pt x="10" y="26"/>
                      <a:pt x="10" y="26"/>
                    </a:cubicBezTo>
                    <a:cubicBezTo>
                      <a:pt x="10" y="26"/>
                      <a:pt x="10" y="26"/>
                      <a:pt x="10" y="26"/>
                    </a:cubicBezTo>
                    <a:cubicBezTo>
                      <a:pt x="10" y="27"/>
                      <a:pt x="10" y="27"/>
                      <a:pt x="10" y="27"/>
                    </a:cubicBezTo>
                    <a:cubicBezTo>
                      <a:pt x="33" y="29"/>
                      <a:pt x="33" y="29"/>
                      <a:pt x="33" y="29"/>
                    </a:cubicBezTo>
                    <a:cubicBezTo>
                      <a:pt x="33" y="29"/>
                      <a:pt x="33" y="29"/>
                      <a:pt x="33" y="29"/>
                    </a:cubicBezTo>
                    <a:cubicBezTo>
                      <a:pt x="33" y="28"/>
                      <a:pt x="35" y="17"/>
                      <a:pt x="35" y="17"/>
                    </a:cubicBezTo>
                    <a:cubicBezTo>
                      <a:pt x="36" y="4"/>
                      <a:pt x="36" y="4"/>
                      <a:pt x="36" y="4"/>
                    </a:cubicBezTo>
                    <a:cubicBezTo>
                      <a:pt x="36" y="5"/>
                      <a:pt x="36" y="4"/>
                      <a:pt x="36" y="4"/>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83" name="Freeform 419">
                <a:extLst>
                  <a:ext uri="{FF2B5EF4-FFF2-40B4-BE49-F238E27FC236}">
                    <a16:creationId xmlns:a16="http://schemas.microsoft.com/office/drawing/2014/main" id="{821D22F3-2A86-4A4C-9489-3967465B75CF}"/>
                  </a:ext>
                </a:extLst>
              </p:cNvPr>
              <p:cNvSpPr>
                <a:spLocks/>
              </p:cNvSpPr>
              <p:nvPr/>
            </p:nvSpPr>
            <p:spPr bwMode="auto">
              <a:xfrm>
                <a:off x="-1793877" y="896938"/>
                <a:ext cx="120650" cy="101600"/>
              </a:xfrm>
              <a:custGeom>
                <a:avLst/>
                <a:gdLst>
                  <a:gd name="T0" fmla="*/ 0 w 33"/>
                  <a:gd name="T1" fmla="*/ 2 h 28"/>
                  <a:gd name="T2" fmla="*/ 1 w 33"/>
                  <a:gd name="T3" fmla="*/ 3 h 28"/>
                  <a:gd name="T4" fmla="*/ 1 w 33"/>
                  <a:gd name="T5" fmla="*/ 4 h 28"/>
                  <a:gd name="T6" fmla="*/ 4 w 33"/>
                  <a:gd name="T7" fmla="*/ 6 h 28"/>
                  <a:gd name="T8" fmla="*/ 3 w 33"/>
                  <a:gd name="T9" fmla="*/ 8 h 28"/>
                  <a:gd name="T10" fmla="*/ 4 w 33"/>
                  <a:gd name="T11" fmla="*/ 10 h 28"/>
                  <a:gd name="T12" fmla="*/ 5 w 33"/>
                  <a:gd name="T13" fmla="*/ 23 h 28"/>
                  <a:gd name="T14" fmla="*/ 5 w 33"/>
                  <a:gd name="T15" fmla="*/ 27 h 28"/>
                  <a:gd name="T16" fmla="*/ 28 w 33"/>
                  <a:gd name="T17" fmla="*/ 26 h 28"/>
                  <a:gd name="T18" fmla="*/ 28 w 33"/>
                  <a:gd name="T19" fmla="*/ 26 h 28"/>
                  <a:gd name="T20" fmla="*/ 28 w 33"/>
                  <a:gd name="T21" fmla="*/ 27 h 28"/>
                  <a:gd name="T22" fmla="*/ 28 w 33"/>
                  <a:gd name="T23" fmla="*/ 28 h 28"/>
                  <a:gd name="T24" fmla="*/ 30 w 33"/>
                  <a:gd name="T25" fmla="*/ 28 h 28"/>
                  <a:gd name="T26" fmla="*/ 31 w 33"/>
                  <a:gd name="T27" fmla="*/ 27 h 28"/>
                  <a:gd name="T28" fmla="*/ 31 w 33"/>
                  <a:gd name="T29" fmla="*/ 26 h 28"/>
                  <a:gd name="T30" fmla="*/ 31 w 33"/>
                  <a:gd name="T31" fmla="*/ 26 h 28"/>
                  <a:gd name="T32" fmla="*/ 31 w 33"/>
                  <a:gd name="T33" fmla="*/ 25 h 28"/>
                  <a:gd name="T34" fmla="*/ 32 w 33"/>
                  <a:gd name="T35" fmla="*/ 25 h 28"/>
                  <a:gd name="T36" fmla="*/ 33 w 33"/>
                  <a:gd name="T37" fmla="*/ 23 h 28"/>
                  <a:gd name="T38" fmla="*/ 31 w 33"/>
                  <a:gd name="T39" fmla="*/ 21 h 28"/>
                  <a:gd name="T40" fmla="*/ 31 w 33"/>
                  <a:gd name="T41" fmla="*/ 19 h 28"/>
                  <a:gd name="T42" fmla="*/ 30 w 33"/>
                  <a:gd name="T43" fmla="*/ 18 h 28"/>
                  <a:gd name="T44" fmla="*/ 29 w 33"/>
                  <a:gd name="T45" fmla="*/ 17 h 28"/>
                  <a:gd name="T46" fmla="*/ 27 w 33"/>
                  <a:gd name="T47" fmla="*/ 15 h 28"/>
                  <a:gd name="T48" fmla="*/ 27 w 33"/>
                  <a:gd name="T49" fmla="*/ 14 h 28"/>
                  <a:gd name="T50" fmla="*/ 27 w 33"/>
                  <a:gd name="T51" fmla="*/ 12 h 28"/>
                  <a:gd name="T52" fmla="*/ 26 w 33"/>
                  <a:gd name="T53" fmla="*/ 11 h 28"/>
                  <a:gd name="T54" fmla="*/ 24 w 33"/>
                  <a:gd name="T55" fmla="*/ 10 h 28"/>
                  <a:gd name="T56" fmla="*/ 24 w 33"/>
                  <a:gd name="T57" fmla="*/ 9 h 28"/>
                  <a:gd name="T58" fmla="*/ 23 w 33"/>
                  <a:gd name="T59" fmla="*/ 8 h 28"/>
                  <a:gd name="T60" fmla="*/ 22 w 33"/>
                  <a:gd name="T61" fmla="*/ 7 h 28"/>
                  <a:gd name="T62" fmla="*/ 21 w 33"/>
                  <a:gd name="T63" fmla="*/ 6 h 28"/>
                  <a:gd name="T64" fmla="*/ 21 w 33"/>
                  <a:gd name="T65" fmla="*/ 4 h 28"/>
                  <a:gd name="T66" fmla="*/ 20 w 33"/>
                  <a:gd name="T67" fmla="*/ 2 h 28"/>
                  <a:gd name="T68" fmla="*/ 20 w 33"/>
                  <a:gd name="T69" fmla="*/ 2 h 28"/>
                  <a:gd name="T70" fmla="*/ 19 w 33"/>
                  <a:gd name="T71" fmla="*/ 1 h 28"/>
                  <a:gd name="T72" fmla="*/ 19 w 33"/>
                  <a:gd name="T73" fmla="*/ 1 h 28"/>
                  <a:gd name="T74" fmla="*/ 18 w 33"/>
                  <a:gd name="T75" fmla="*/ 1 h 28"/>
                  <a:gd name="T76" fmla="*/ 0 w 33"/>
                  <a:gd name="T77" fmla="*/ 1 h 28"/>
                  <a:gd name="T78" fmla="*/ 0 w 33"/>
                  <a:gd name="T79" fmla="*/ 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3" h="28">
                    <a:moveTo>
                      <a:pt x="0" y="2"/>
                    </a:moveTo>
                    <a:cubicBezTo>
                      <a:pt x="0" y="2"/>
                      <a:pt x="0" y="2"/>
                      <a:pt x="1" y="3"/>
                    </a:cubicBezTo>
                    <a:cubicBezTo>
                      <a:pt x="1" y="3"/>
                      <a:pt x="1" y="4"/>
                      <a:pt x="1" y="4"/>
                    </a:cubicBezTo>
                    <a:cubicBezTo>
                      <a:pt x="1" y="4"/>
                      <a:pt x="4" y="5"/>
                      <a:pt x="4" y="6"/>
                    </a:cubicBezTo>
                    <a:cubicBezTo>
                      <a:pt x="4" y="7"/>
                      <a:pt x="3" y="6"/>
                      <a:pt x="3" y="8"/>
                    </a:cubicBezTo>
                    <a:cubicBezTo>
                      <a:pt x="3" y="9"/>
                      <a:pt x="4" y="10"/>
                      <a:pt x="4" y="10"/>
                    </a:cubicBezTo>
                    <a:cubicBezTo>
                      <a:pt x="5" y="23"/>
                      <a:pt x="5" y="23"/>
                      <a:pt x="5" y="23"/>
                    </a:cubicBezTo>
                    <a:cubicBezTo>
                      <a:pt x="5" y="27"/>
                      <a:pt x="5" y="27"/>
                      <a:pt x="5" y="27"/>
                    </a:cubicBezTo>
                    <a:cubicBezTo>
                      <a:pt x="28" y="26"/>
                      <a:pt x="28" y="26"/>
                      <a:pt x="28" y="26"/>
                    </a:cubicBezTo>
                    <a:cubicBezTo>
                      <a:pt x="28" y="26"/>
                      <a:pt x="28" y="26"/>
                      <a:pt x="28" y="26"/>
                    </a:cubicBezTo>
                    <a:cubicBezTo>
                      <a:pt x="28" y="27"/>
                      <a:pt x="28" y="27"/>
                      <a:pt x="28" y="27"/>
                    </a:cubicBezTo>
                    <a:cubicBezTo>
                      <a:pt x="28" y="28"/>
                      <a:pt x="28" y="28"/>
                      <a:pt x="28" y="28"/>
                    </a:cubicBezTo>
                    <a:cubicBezTo>
                      <a:pt x="29" y="28"/>
                      <a:pt x="30" y="28"/>
                      <a:pt x="30" y="28"/>
                    </a:cubicBezTo>
                    <a:cubicBezTo>
                      <a:pt x="30" y="28"/>
                      <a:pt x="31" y="28"/>
                      <a:pt x="31" y="27"/>
                    </a:cubicBezTo>
                    <a:cubicBezTo>
                      <a:pt x="31" y="27"/>
                      <a:pt x="31" y="26"/>
                      <a:pt x="31" y="26"/>
                    </a:cubicBezTo>
                    <a:cubicBezTo>
                      <a:pt x="31" y="26"/>
                      <a:pt x="31" y="26"/>
                      <a:pt x="31" y="26"/>
                    </a:cubicBezTo>
                    <a:cubicBezTo>
                      <a:pt x="31" y="25"/>
                      <a:pt x="31" y="25"/>
                      <a:pt x="31" y="25"/>
                    </a:cubicBezTo>
                    <a:cubicBezTo>
                      <a:pt x="32" y="25"/>
                      <a:pt x="32" y="25"/>
                      <a:pt x="32" y="25"/>
                    </a:cubicBezTo>
                    <a:cubicBezTo>
                      <a:pt x="33" y="25"/>
                      <a:pt x="33" y="23"/>
                      <a:pt x="33" y="23"/>
                    </a:cubicBezTo>
                    <a:cubicBezTo>
                      <a:pt x="32" y="23"/>
                      <a:pt x="31" y="22"/>
                      <a:pt x="31" y="21"/>
                    </a:cubicBezTo>
                    <a:cubicBezTo>
                      <a:pt x="31" y="20"/>
                      <a:pt x="31" y="19"/>
                      <a:pt x="31" y="19"/>
                    </a:cubicBezTo>
                    <a:cubicBezTo>
                      <a:pt x="30" y="18"/>
                      <a:pt x="30" y="18"/>
                      <a:pt x="30" y="18"/>
                    </a:cubicBezTo>
                    <a:cubicBezTo>
                      <a:pt x="29" y="18"/>
                      <a:pt x="29" y="17"/>
                      <a:pt x="29" y="17"/>
                    </a:cubicBezTo>
                    <a:cubicBezTo>
                      <a:pt x="29" y="17"/>
                      <a:pt x="27" y="15"/>
                      <a:pt x="27" y="15"/>
                    </a:cubicBezTo>
                    <a:cubicBezTo>
                      <a:pt x="26" y="14"/>
                      <a:pt x="27" y="14"/>
                      <a:pt x="27" y="14"/>
                    </a:cubicBezTo>
                    <a:cubicBezTo>
                      <a:pt x="27" y="14"/>
                      <a:pt x="27" y="13"/>
                      <a:pt x="27" y="12"/>
                    </a:cubicBezTo>
                    <a:cubicBezTo>
                      <a:pt x="27" y="11"/>
                      <a:pt x="26" y="11"/>
                      <a:pt x="26" y="11"/>
                    </a:cubicBezTo>
                    <a:cubicBezTo>
                      <a:pt x="25" y="11"/>
                      <a:pt x="24" y="10"/>
                      <a:pt x="24" y="10"/>
                    </a:cubicBezTo>
                    <a:cubicBezTo>
                      <a:pt x="24" y="9"/>
                      <a:pt x="24" y="9"/>
                      <a:pt x="24" y="9"/>
                    </a:cubicBezTo>
                    <a:cubicBezTo>
                      <a:pt x="23" y="8"/>
                      <a:pt x="23" y="8"/>
                      <a:pt x="23" y="8"/>
                    </a:cubicBezTo>
                    <a:cubicBezTo>
                      <a:pt x="23" y="8"/>
                      <a:pt x="22" y="7"/>
                      <a:pt x="22" y="7"/>
                    </a:cubicBezTo>
                    <a:cubicBezTo>
                      <a:pt x="22" y="7"/>
                      <a:pt x="21" y="7"/>
                      <a:pt x="21" y="6"/>
                    </a:cubicBezTo>
                    <a:cubicBezTo>
                      <a:pt x="20" y="6"/>
                      <a:pt x="21" y="5"/>
                      <a:pt x="21" y="4"/>
                    </a:cubicBezTo>
                    <a:cubicBezTo>
                      <a:pt x="21" y="4"/>
                      <a:pt x="20" y="2"/>
                      <a:pt x="20" y="2"/>
                    </a:cubicBezTo>
                    <a:cubicBezTo>
                      <a:pt x="20" y="2"/>
                      <a:pt x="20" y="2"/>
                      <a:pt x="20" y="2"/>
                    </a:cubicBezTo>
                    <a:cubicBezTo>
                      <a:pt x="20" y="2"/>
                      <a:pt x="20" y="1"/>
                      <a:pt x="19" y="1"/>
                    </a:cubicBezTo>
                    <a:cubicBezTo>
                      <a:pt x="19" y="1"/>
                      <a:pt x="19" y="1"/>
                      <a:pt x="19" y="1"/>
                    </a:cubicBezTo>
                    <a:cubicBezTo>
                      <a:pt x="19" y="0"/>
                      <a:pt x="18" y="1"/>
                      <a:pt x="18" y="1"/>
                    </a:cubicBezTo>
                    <a:cubicBezTo>
                      <a:pt x="0" y="1"/>
                      <a:pt x="0" y="1"/>
                      <a:pt x="0" y="1"/>
                    </a:cubicBezTo>
                    <a:cubicBezTo>
                      <a:pt x="1" y="1"/>
                      <a:pt x="0" y="1"/>
                      <a:pt x="0" y="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 name="Freeform 420">
                <a:extLst>
                  <a:ext uri="{FF2B5EF4-FFF2-40B4-BE49-F238E27FC236}">
                    <a16:creationId xmlns:a16="http://schemas.microsoft.com/office/drawing/2014/main" id="{3C3B2048-1D31-4439-A7FB-6D11B0C85B8E}"/>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421">
                <a:extLst>
                  <a:ext uri="{FF2B5EF4-FFF2-40B4-BE49-F238E27FC236}">
                    <a16:creationId xmlns:a16="http://schemas.microsoft.com/office/drawing/2014/main" id="{50D629D4-9BE0-4A42-810D-E288D84096C0}"/>
                  </a:ext>
                </a:extLst>
              </p:cNvPr>
              <p:cNvSpPr>
                <a:spLocks/>
              </p:cNvSpPr>
              <p:nvPr/>
            </p:nvSpPr>
            <p:spPr bwMode="auto">
              <a:xfrm>
                <a:off x="-1943102" y="835026"/>
                <a:ext cx="152400" cy="76200"/>
              </a:xfrm>
              <a:custGeom>
                <a:avLst/>
                <a:gdLst>
                  <a:gd name="T0" fmla="*/ 0 w 42"/>
                  <a:gd name="T1" fmla="*/ 12 h 21"/>
                  <a:gd name="T2" fmla="*/ 0 w 42"/>
                  <a:gd name="T3" fmla="*/ 12 h 21"/>
                  <a:gd name="T4" fmla="*/ 10 w 42"/>
                  <a:gd name="T5" fmla="*/ 14 h 21"/>
                  <a:gd name="T6" fmla="*/ 10 w 42"/>
                  <a:gd name="T7" fmla="*/ 19 h 21"/>
                  <a:gd name="T8" fmla="*/ 10 w 42"/>
                  <a:gd name="T9" fmla="*/ 19 h 21"/>
                  <a:gd name="T10" fmla="*/ 10 w 42"/>
                  <a:gd name="T11" fmla="*/ 19 h 21"/>
                  <a:gd name="T12" fmla="*/ 10 w 42"/>
                  <a:gd name="T13" fmla="*/ 19 h 21"/>
                  <a:gd name="T14" fmla="*/ 42 w 42"/>
                  <a:gd name="T15" fmla="*/ 21 h 21"/>
                  <a:gd name="T16" fmla="*/ 42 w 42"/>
                  <a:gd name="T17" fmla="*/ 20 h 21"/>
                  <a:gd name="T18" fmla="*/ 41 w 42"/>
                  <a:gd name="T19" fmla="*/ 19 h 21"/>
                  <a:gd name="T20" fmla="*/ 41 w 42"/>
                  <a:gd name="T21" fmla="*/ 18 h 21"/>
                  <a:gd name="T22" fmla="*/ 41 w 42"/>
                  <a:gd name="T23" fmla="*/ 18 h 21"/>
                  <a:gd name="T24" fmla="*/ 41 w 42"/>
                  <a:gd name="T25" fmla="*/ 18 h 21"/>
                  <a:gd name="T26" fmla="*/ 41 w 42"/>
                  <a:gd name="T27" fmla="*/ 18 h 21"/>
                  <a:gd name="T28" fmla="*/ 40 w 42"/>
                  <a:gd name="T29" fmla="*/ 15 h 21"/>
                  <a:gd name="T30" fmla="*/ 40 w 42"/>
                  <a:gd name="T31" fmla="*/ 12 h 21"/>
                  <a:gd name="T32" fmla="*/ 39 w 42"/>
                  <a:gd name="T33" fmla="*/ 10 h 21"/>
                  <a:gd name="T34" fmla="*/ 38 w 42"/>
                  <a:gd name="T35" fmla="*/ 9 h 21"/>
                  <a:gd name="T36" fmla="*/ 38 w 42"/>
                  <a:gd name="T37" fmla="*/ 8 h 21"/>
                  <a:gd name="T38" fmla="*/ 37 w 42"/>
                  <a:gd name="T39" fmla="*/ 6 h 21"/>
                  <a:gd name="T40" fmla="*/ 37 w 42"/>
                  <a:gd name="T41" fmla="*/ 5 h 21"/>
                  <a:gd name="T42" fmla="*/ 34 w 42"/>
                  <a:gd name="T43" fmla="*/ 4 h 21"/>
                  <a:gd name="T44" fmla="*/ 33 w 42"/>
                  <a:gd name="T45" fmla="*/ 4 h 21"/>
                  <a:gd name="T46" fmla="*/ 31 w 42"/>
                  <a:gd name="T47" fmla="*/ 4 h 21"/>
                  <a:gd name="T48" fmla="*/ 29 w 42"/>
                  <a:gd name="T49" fmla="*/ 4 h 21"/>
                  <a:gd name="T50" fmla="*/ 27 w 42"/>
                  <a:gd name="T51" fmla="*/ 3 h 21"/>
                  <a:gd name="T52" fmla="*/ 25 w 42"/>
                  <a:gd name="T53" fmla="*/ 3 h 21"/>
                  <a:gd name="T54" fmla="*/ 24 w 42"/>
                  <a:gd name="T55" fmla="*/ 2 h 21"/>
                  <a:gd name="T56" fmla="*/ 23 w 42"/>
                  <a:gd name="T57" fmla="*/ 2 h 21"/>
                  <a:gd name="T58" fmla="*/ 21 w 42"/>
                  <a:gd name="T59" fmla="*/ 2 h 21"/>
                  <a:gd name="T60" fmla="*/ 2 w 42"/>
                  <a:gd name="T61" fmla="*/ 0 h 21"/>
                  <a:gd name="T62" fmla="*/ 0 w 42"/>
                  <a:gd name="T63" fmla="*/ 1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2" h="21">
                    <a:moveTo>
                      <a:pt x="0" y="12"/>
                    </a:moveTo>
                    <a:cubicBezTo>
                      <a:pt x="0" y="12"/>
                      <a:pt x="0" y="12"/>
                      <a:pt x="0" y="12"/>
                    </a:cubicBezTo>
                    <a:cubicBezTo>
                      <a:pt x="10" y="14"/>
                      <a:pt x="10" y="14"/>
                      <a:pt x="10" y="14"/>
                    </a:cubicBezTo>
                    <a:cubicBezTo>
                      <a:pt x="10" y="19"/>
                      <a:pt x="10" y="19"/>
                      <a:pt x="10" y="19"/>
                    </a:cubicBezTo>
                    <a:cubicBezTo>
                      <a:pt x="10" y="19"/>
                      <a:pt x="10" y="19"/>
                      <a:pt x="10" y="19"/>
                    </a:cubicBezTo>
                    <a:cubicBezTo>
                      <a:pt x="10" y="19"/>
                      <a:pt x="10" y="19"/>
                      <a:pt x="10" y="19"/>
                    </a:cubicBezTo>
                    <a:cubicBezTo>
                      <a:pt x="10" y="19"/>
                      <a:pt x="10" y="19"/>
                      <a:pt x="10" y="19"/>
                    </a:cubicBezTo>
                    <a:cubicBezTo>
                      <a:pt x="10" y="19"/>
                      <a:pt x="34" y="21"/>
                      <a:pt x="42" y="21"/>
                    </a:cubicBezTo>
                    <a:cubicBezTo>
                      <a:pt x="42" y="21"/>
                      <a:pt x="42" y="20"/>
                      <a:pt x="42" y="20"/>
                    </a:cubicBezTo>
                    <a:cubicBezTo>
                      <a:pt x="41" y="19"/>
                      <a:pt x="41" y="19"/>
                      <a:pt x="41" y="19"/>
                    </a:cubicBezTo>
                    <a:cubicBezTo>
                      <a:pt x="41" y="18"/>
                      <a:pt x="42" y="18"/>
                      <a:pt x="41" y="18"/>
                    </a:cubicBezTo>
                    <a:cubicBezTo>
                      <a:pt x="41" y="18"/>
                      <a:pt x="41" y="18"/>
                      <a:pt x="41" y="18"/>
                    </a:cubicBezTo>
                    <a:cubicBezTo>
                      <a:pt x="41" y="18"/>
                      <a:pt x="41" y="18"/>
                      <a:pt x="41" y="18"/>
                    </a:cubicBezTo>
                    <a:cubicBezTo>
                      <a:pt x="41" y="18"/>
                      <a:pt x="41" y="18"/>
                      <a:pt x="41" y="18"/>
                    </a:cubicBezTo>
                    <a:cubicBezTo>
                      <a:pt x="41" y="17"/>
                      <a:pt x="40" y="17"/>
                      <a:pt x="40" y="15"/>
                    </a:cubicBezTo>
                    <a:cubicBezTo>
                      <a:pt x="40" y="14"/>
                      <a:pt x="40" y="13"/>
                      <a:pt x="40" y="12"/>
                    </a:cubicBezTo>
                    <a:cubicBezTo>
                      <a:pt x="39" y="12"/>
                      <a:pt x="39" y="10"/>
                      <a:pt x="39" y="10"/>
                    </a:cubicBezTo>
                    <a:cubicBezTo>
                      <a:pt x="39" y="10"/>
                      <a:pt x="39" y="9"/>
                      <a:pt x="38" y="9"/>
                    </a:cubicBezTo>
                    <a:cubicBezTo>
                      <a:pt x="38" y="9"/>
                      <a:pt x="38" y="9"/>
                      <a:pt x="38" y="8"/>
                    </a:cubicBezTo>
                    <a:cubicBezTo>
                      <a:pt x="38" y="7"/>
                      <a:pt x="37" y="6"/>
                      <a:pt x="37" y="6"/>
                    </a:cubicBezTo>
                    <a:cubicBezTo>
                      <a:pt x="37" y="6"/>
                      <a:pt x="38" y="6"/>
                      <a:pt x="37" y="5"/>
                    </a:cubicBezTo>
                    <a:cubicBezTo>
                      <a:pt x="37" y="5"/>
                      <a:pt x="34" y="4"/>
                      <a:pt x="34" y="4"/>
                    </a:cubicBezTo>
                    <a:cubicBezTo>
                      <a:pt x="34" y="4"/>
                      <a:pt x="34" y="4"/>
                      <a:pt x="33" y="4"/>
                    </a:cubicBezTo>
                    <a:cubicBezTo>
                      <a:pt x="33" y="4"/>
                      <a:pt x="32" y="3"/>
                      <a:pt x="31" y="4"/>
                    </a:cubicBezTo>
                    <a:cubicBezTo>
                      <a:pt x="30" y="4"/>
                      <a:pt x="29" y="5"/>
                      <a:pt x="29" y="4"/>
                    </a:cubicBezTo>
                    <a:cubicBezTo>
                      <a:pt x="28" y="4"/>
                      <a:pt x="27" y="3"/>
                      <a:pt x="27" y="3"/>
                    </a:cubicBezTo>
                    <a:cubicBezTo>
                      <a:pt x="27" y="3"/>
                      <a:pt x="26" y="3"/>
                      <a:pt x="25" y="3"/>
                    </a:cubicBezTo>
                    <a:cubicBezTo>
                      <a:pt x="25" y="3"/>
                      <a:pt x="24" y="3"/>
                      <a:pt x="24" y="2"/>
                    </a:cubicBezTo>
                    <a:cubicBezTo>
                      <a:pt x="23" y="2"/>
                      <a:pt x="23" y="2"/>
                      <a:pt x="23" y="2"/>
                    </a:cubicBezTo>
                    <a:cubicBezTo>
                      <a:pt x="22" y="2"/>
                      <a:pt x="21" y="2"/>
                      <a:pt x="21" y="2"/>
                    </a:cubicBezTo>
                    <a:cubicBezTo>
                      <a:pt x="2" y="0"/>
                      <a:pt x="2" y="0"/>
                      <a:pt x="2" y="0"/>
                    </a:cubicBezTo>
                    <a:cubicBezTo>
                      <a:pt x="2" y="0"/>
                      <a:pt x="0" y="11"/>
                      <a:pt x="0" y="12"/>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86" name="Freeform 422">
                <a:extLst>
                  <a:ext uri="{FF2B5EF4-FFF2-40B4-BE49-F238E27FC236}">
                    <a16:creationId xmlns:a16="http://schemas.microsoft.com/office/drawing/2014/main" id="{19F82DF7-958F-4A4A-AB55-39D6D70F7DE2}"/>
                  </a:ext>
                </a:extLst>
              </p:cNvPr>
              <p:cNvSpPr>
                <a:spLocks/>
              </p:cNvSpPr>
              <p:nvPr/>
            </p:nvSpPr>
            <p:spPr bwMode="auto">
              <a:xfrm>
                <a:off x="-1655764" y="1020763"/>
                <a:ext cx="69850" cy="115888"/>
              </a:xfrm>
              <a:custGeom>
                <a:avLst/>
                <a:gdLst>
                  <a:gd name="T0" fmla="*/ 5 w 19"/>
                  <a:gd name="T1" fmla="*/ 30 h 32"/>
                  <a:gd name="T2" fmla="*/ 6 w 19"/>
                  <a:gd name="T3" fmla="*/ 30 h 32"/>
                  <a:gd name="T4" fmla="*/ 6 w 19"/>
                  <a:gd name="T5" fmla="*/ 29 h 32"/>
                  <a:gd name="T6" fmla="*/ 5 w 19"/>
                  <a:gd name="T7" fmla="*/ 26 h 32"/>
                  <a:gd name="T8" fmla="*/ 19 w 19"/>
                  <a:gd name="T9" fmla="*/ 26 h 32"/>
                  <a:gd name="T10" fmla="*/ 18 w 19"/>
                  <a:gd name="T11" fmla="*/ 22 h 32"/>
                  <a:gd name="T12" fmla="*/ 19 w 19"/>
                  <a:gd name="T13" fmla="*/ 18 h 32"/>
                  <a:gd name="T14" fmla="*/ 19 w 19"/>
                  <a:gd name="T15" fmla="*/ 16 h 32"/>
                  <a:gd name="T16" fmla="*/ 17 w 19"/>
                  <a:gd name="T17" fmla="*/ 13 h 32"/>
                  <a:gd name="T18" fmla="*/ 14 w 19"/>
                  <a:gd name="T19" fmla="*/ 0 h 32"/>
                  <a:gd name="T20" fmla="*/ 0 w 19"/>
                  <a:gd name="T21" fmla="*/ 1 h 32"/>
                  <a:gd name="T22" fmla="*/ 1 w 19"/>
                  <a:gd name="T23" fmla="*/ 2 h 32"/>
                  <a:gd name="T24" fmla="*/ 0 w 19"/>
                  <a:gd name="T25" fmla="*/ 22 h 32"/>
                  <a:gd name="T26" fmla="*/ 1 w 19"/>
                  <a:gd name="T27" fmla="*/ 31 h 32"/>
                  <a:gd name="T28" fmla="*/ 2 w 19"/>
                  <a:gd name="T29" fmla="*/ 31 h 32"/>
                  <a:gd name="T30" fmla="*/ 2 w 19"/>
                  <a:gd name="T31" fmla="*/ 31 h 32"/>
                  <a:gd name="T32" fmla="*/ 3 w 19"/>
                  <a:gd name="T33" fmla="*/ 31 h 32"/>
                  <a:gd name="T34" fmla="*/ 3 w 19"/>
                  <a:gd name="T35" fmla="*/ 30 h 32"/>
                  <a:gd name="T36" fmla="*/ 2 w 19"/>
                  <a:gd name="T37" fmla="*/ 29 h 32"/>
                  <a:gd name="T38" fmla="*/ 3 w 19"/>
                  <a:gd name="T39" fmla="*/ 29 h 32"/>
                  <a:gd name="T40" fmla="*/ 2 w 19"/>
                  <a:gd name="T41" fmla="*/ 28 h 32"/>
                  <a:gd name="T42" fmla="*/ 3 w 19"/>
                  <a:gd name="T43" fmla="*/ 26 h 32"/>
                  <a:gd name="T44" fmla="*/ 3 w 19"/>
                  <a:gd name="T45" fmla="*/ 26 h 32"/>
                  <a:gd name="T46" fmla="*/ 3 w 19"/>
                  <a:gd name="T47" fmla="*/ 27 h 32"/>
                  <a:gd name="T48" fmla="*/ 3 w 19"/>
                  <a:gd name="T49" fmla="*/ 28 h 32"/>
                  <a:gd name="T50" fmla="*/ 3 w 19"/>
                  <a:gd name="T51" fmla="*/ 28 h 32"/>
                  <a:gd name="T52" fmla="*/ 4 w 19"/>
                  <a:gd name="T53" fmla="*/ 30 h 32"/>
                  <a:gd name="T54" fmla="*/ 4 w 19"/>
                  <a:gd name="T55" fmla="*/ 30 h 32"/>
                  <a:gd name="T56" fmla="*/ 4 w 19"/>
                  <a:gd name="T57" fmla="*/ 31 h 32"/>
                  <a:gd name="T58" fmla="*/ 3 w 19"/>
                  <a:gd name="T59" fmla="*/ 32 h 32"/>
                  <a:gd name="T60" fmla="*/ 3 w 19"/>
                  <a:gd name="T61" fmla="*/ 32 h 32"/>
                  <a:gd name="T62" fmla="*/ 4 w 19"/>
                  <a:gd name="T63" fmla="*/ 32 h 32"/>
                  <a:gd name="T64" fmla="*/ 6 w 19"/>
                  <a:gd name="T65" fmla="*/ 31 h 32"/>
                  <a:gd name="T66" fmla="*/ 5 w 19"/>
                  <a:gd name="T67" fmla="*/ 3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9" h="32">
                    <a:moveTo>
                      <a:pt x="5" y="30"/>
                    </a:moveTo>
                    <a:cubicBezTo>
                      <a:pt x="5" y="30"/>
                      <a:pt x="6" y="30"/>
                      <a:pt x="6" y="30"/>
                    </a:cubicBezTo>
                    <a:cubicBezTo>
                      <a:pt x="6" y="29"/>
                      <a:pt x="6" y="29"/>
                      <a:pt x="6" y="29"/>
                    </a:cubicBezTo>
                    <a:cubicBezTo>
                      <a:pt x="6" y="28"/>
                      <a:pt x="6" y="27"/>
                      <a:pt x="5" y="26"/>
                    </a:cubicBezTo>
                    <a:cubicBezTo>
                      <a:pt x="19" y="26"/>
                      <a:pt x="19" y="26"/>
                      <a:pt x="19" y="26"/>
                    </a:cubicBezTo>
                    <a:cubicBezTo>
                      <a:pt x="19" y="24"/>
                      <a:pt x="18" y="23"/>
                      <a:pt x="18" y="22"/>
                    </a:cubicBezTo>
                    <a:cubicBezTo>
                      <a:pt x="18" y="20"/>
                      <a:pt x="18" y="18"/>
                      <a:pt x="19" y="18"/>
                    </a:cubicBezTo>
                    <a:cubicBezTo>
                      <a:pt x="19" y="17"/>
                      <a:pt x="19" y="16"/>
                      <a:pt x="19" y="16"/>
                    </a:cubicBezTo>
                    <a:cubicBezTo>
                      <a:pt x="17" y="13"/>
                      <a:pt x="17" y="13"/>
                      <a:pt x="17" y="13"/>
                    </a:cubicBezTo>
                    <a:cubicBezTo>
                      <a:pt x="14" y="0"/>
                      <a:pt x="14" y="0"/>
                      <a:pt x="14" y="0"/>
                    </a:cubicBezTo>
                    <a:cubicBezTo>
                      <a:pt x="9" y="1"/>
                      <a:pt x="0" y="1"/>
                      <a:pt x="0" y="1"/>
                    </a:cubicBezTo>
                    <a:cubicBezTo>
                      <a:pt x="0" y="2"/>
                      <a:pt x="1" y="2"/>
                      <a:pt x="1" y="2"/>
                    </a:cubicBezTo>
                    <a:cubicBezTo>
                      <a:pt x="0" y="22"/>
                      <a:pt x="0" y="22"/>
                      <a:pt x="0" y="22"/>
                    </a:cubicBezTo>
                    <a:cubicBezTo>
                      <a:pt x="1" y="31"/>
                      <a:pt x="1" y="31"/>
                      <a:pt x="1" y="31"/>
                    </a:cubicBezTo>
                    <a:cubicBezTo>
                      <a:pt x="1" y="31"/>
                      <a:pt x="1" y="31"/>
                      <a:pt x="2" y="31"/>
                    </a:cubicBezTo>
                    <a:cubicBezTo>
                      <a:pt x="2" y="31"/>
                      <a:pt x="2" y="31"/>
                      <a:pt x="2" y="31"/>
                    </a:cubicBezTo>
                    <a:cubicBezTo>
                      <a:pt x="2" y="31"/>
                      <a:pt x="3" y="31"/>
                      <a:pt x="3" y="31"/>
                    </a:cubicBezTo>
                    <a:cubicBezTo>
                      <a:pt x="3" y="30"/>
                      <a:pt x="3" y="30"/>
                      <a:pt x="3" y="30"/>
                    </a:cubicBezTo>
                    <a:cubicBezTo>
                      <a:pt x="2" y="30"/>
                      <a:pt x="2" y="29"/>
                      <a:pt x="2" y="29"/>
                    </a:cubicBezTo>
                    <a:cubicBezTo>
                      <a:pt x="2" y="29"/>
                      <a:pt x="2" y="29"/>
                      <a:pt x="3" y="29"/>
                    </a:cubicBezTo>
                    <a:cubicBezTo>
                      <a:pt x="3" y="29"/>
                      <a:pt x="3" y="28"/>
                      <a:pt x="2" y="28"/>
                    </a:cubicBezTo>
                    <a:cubicBezTo>
                      <a:pt x="2" y="27"/>
                      <a:pt x="2" y="27"/>
                      <a:pt x="3" y="26"/>
                    </a:cubicBezTo>
                    <a:cubicBezTo>
                      <a:pt x="3" y="26"/>
                      <a:pt x="3" y="26"/>
                      <a:pt x="3" y="26"/>
                    </a:cubicBezTo>
                    <a:cubicBezTo>
                      <a:pt x="3" y="26"/>
                      <a:pt x="3" y="26"/>
                      <a:pt x="3" y="27"/>
                    </a:cubicBezTo>
                    <a:cubicBezTo>
                      <a:pt x="3" y="27"/>
                      <a:pt x="3" y="27"/>
                      <a:pt x="3" y="28"/>
                    </a:cubicBezTo>
                    <a:cubicBezTo>
                      <a:pt x="3" y="28"/>
                      <a:pt x="3" y="28"/>
                      <a:pt x="3" y="28"/>
                    </a:cubicBezTo>
                    <a:cubicBezTo>
                      <a:pt x="3" y="29"/>
                      <a:pt x="4" y="29"/>
                      <a:pt x="4" y="30"/>
                    </a:cubicBezTo>
                    <a:cubicBezTo>
                      <a:pt x="4" y="30"/>
                      <a:pt x="4" y="30"/>
                      <a:pt x="4" y="30"/>
                    </a:cubicBezTo>
                    <a:cubicBezTo>
                      <a:pt x="4" y="31"/>
                      <a:pt x="5" y="31"/>
                      <a:pt x="4" y="31"/>
                    </a:cubicBezTo>
                    <a:cubicBezTo>
                      <a:pt x="3" y="31"/>
                      <a:pt x="3" y="32"/>
                      <a:pt x="3" y="32"/>
                    </a:cubicBezTo>
                    <a:cubicBezTo>
                      <a:pt x="3" y="32"/>
                      <a:pt x="3" y="32"/>
                      <a:pt x="3" y="32"/>
                    </a:cubicBezTo>
                    <a:cubicBezTo>
                      <a:pt x="4" y="32"/>
                      <a:pt x="4" y="32"/>
                      <a:pt x="4" y="32"/>
                    </a:cubicBezTo>
                    <a:cubicBezTo>
                      <a:pt x="5" y="31"/>
                      <a:pt x="6" y="31"/>
                      <a:pt x="6" y="31"/>
                    </a:cubicBezTo>
                    <a:cubicBezTo>
                      <a:pt x="6" y="31"/>
                      <a:pt x="5" y="31"/>
                      <a:pt x="5" y="3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 name="Freeform 423">
                <a:extLst>
                  <a:ext uri="{FF2B5EF4-FFF2-40B4-BE49-F238E27FC236}">
                    <a16:creationId xmlns:a16="http://schemas.microsoft.com/office/drawing/2014/main" id="{99540A70-D00C-458E-A590-91A0AEE59698}"/>
                  </a:ext>
                </a:extLst>
              </p:cNvPr>
              <p:cNvSpPr>
                <a:spLocks/>
              </p:cNvSpPr>
              <p:nvPr/>
            </p:nvSpPr>
            <p:spPr bwMode="auto">
              <a:xfrm>
                <a:off x="-1638302" y="1111251"/>
                <a:ext cx="165100" cy="130175"/>
              </a:xfrm>
              <a:custGeom>
                <a:avLst/>
                <a:gdLst>
                  <a:gd name="T0" fmla="*/ 30 w 45"/>
                  <a:gd name="T1" fmla="*/ 1 h 36"/>
                  <a:gd name="T2" fmla="*/ 1 w 45"/>
                  <a:gd name="T3" fmla="*/ 4 h 36"/>
                  <a:gd name="T4" fmla="*/ 2 w 45"/>
                  <a:gd name="T5" fmla="*/ 5 h 36"/>
                  <a:gd name="T6" fmla="*/ 3 w 45"/>
                  <a:gd name="T7" fmla="*/ 4 h 36"/>
                  <a:gd name="T8" fmla="*/ 5 w 45"/>
                  <a:gd name="T9" fmla="*/ 5 h 36"/>
                  <a:gd name="T10" fmla="*/ 5 w 45"/>
                  <a:gd name="T11" fmla="*/ 5 h 36"/>
                  <a:gd name="T12" fmla="*/ 6 w 45"/>
                  <a:gd name="T13" fmla="*/ 5 h 36"/>
                  <a:gd name="T14" fmla="*/ 10 w 45"/>
                  <a:gd name="T15" fmla="*/ 6 h 36"/>
                  <a:gd name="T16" fmla="*/ 12 w 45"/>
                  <a:gd name="T17" fmla="*/ 6 h 36"/>
                  <a:gd name="T18" fmla="*/ 12 w 45"/>
                  <a:gd name="T19" fmla="*/ 8 h 36"/>
                  <a:gd name="T20" fmla="*/ 14 w 45"/>
                  <a:gd name="T21" fmla="*/ 8 h 36"/>
                  <a:gd name="T22" fmla="*/ 16 w 45"/>
                  <a:gd name="T23" fmla="*/ 9 h 36"/>
                  <a:gd name="T24" fmla="*/ 17 w 45"/>
                  <a:gd name="T25" fmla="*/ 8 h 36"/>
                  <a:gd name="T26" fmla="*/ 19 w 45"/>
                  <a:gd name="T27" fmla="*/ 6 h 36"/>
                  <a:gd name="T28" fmla="*/ 22 w 45"/>
                  <a:gd name="T29" fmla="*/ 7 h 36"/>
                  <a:gd name="T30" fmla="*/ 24 w 45"/>
                  <a:gd name="T31" fmla="*/ 9 h 36"/>
                  <a:gd name="T32" fmla="*/ 27 w 45"/>
                  <a:gd name="T33" fmla="*/ 11 h 36"/>
                  <a:gd name="T34" fmla="*/ 28 w 45"/>
                  <a:gd name="T35" fmla="*/ 15 h 36"/>
                  <a:gd name="T36" fmla="*/ 28 w 45"/>
                  <a:gd name="T37" fmla="*/ 19 h 36"/>
                  <a:gd name="T38" fmla="*/ 28 w 45"/>
                  <a:gd name="T39" fmla="*/ 18 h 36"/>
                  <a:gd name="T40" fmla="*/ 30 w 45"/>
                  <a:gd name="T41" fmla="*/ 18 h 36"/>
                  <a:gd name="T42" fmla="*/ 30 w 45"/>
                  <a:gd name="T43" fmla="*/ 21 h 36"/>
                  <a:gd name="T44" fmla="*/ 29 w 45"/>
                  <a:gd name="T45" fmla="*/ 22 h 36"/>
                  <a:gd name="T46" fmla="*/ 30 w 45"/>
                  <a:gd name="T47" fmla="*/ 24 h 36"/>
                  <a:gd name="T48" fmla="*/ 32 w 45"/>
                  <a:gd name="T49" fmla="*/ 25 h 36"/>
                  <a:gd name="T50" fmla="*/ 33 w 45"/>
                  <a:gd name="T51" fmla="*/ 26 h 36"/>
                  <a:gd name="T52" fmla="*/ 32 w 45"/>
                  <a:gd name="T53" fmla="*/ 27 h 36"/>
                  <a:gd name="T54" fmla="*/ 34 w 45"/>
                  <a:gd name="T55" fmla="*/ 28 h 36"/>
                  <a:gd name="T56" fmla="*/ 36 w 45"/>
                  <a:gd name="T57" fmla="*/ 30 h 36"/>
                  <a:gd name="T58" fmla="*/ 37 w 45"/>
                  <a:gd name="T59" fmla="*/ 31 h 36"/>
                  <a:gd name="T60" fmla="*/ 39 w 45"/>
                  <a:gd name="T61" fmla="*/ 33 h 36"/>
                  <a:gd name="T62" fmla="*/ 39 w 45"/>
                  <a:gd name="T63" fmla="*/ 34 h 36"/>
                  <a:gd name="T64" fmla="*/ 39 w 45"/>
                  <a:gd name="T65" fmla="*/ 35 h 36"/>
                  <a:gd name="T66" fmla="*/ 40 w 45"/>
                  <a:gd name="T67" fmla="*/ 35 h 36"/>
                  <a:gd name="T68" fmla="*/ 43 w 45"/>
                  <a:gd name="T69" fmla="*/ 34 h 36"/>
                  <a:gd name="T70" fmla="*/ 44 w 45"/>
                  <a:gd name="T71" fmla="*/ 30 h 36"/>
                  <a:gd name="T72" fmla="*/ 44 w 45"/>
                  <a:gd name="T73" fmla="*/ 26 h 36"/>
                  <a:gd name="T74" fmla="*/ 44 w 45"/>
                  <a:gd name="T75" fmla="*/ 24 h 36"/>
                  <a:gd name="T76" fmla="*/ 42 w 45"/>
                  <a:gd name="T77" fmla="*/ 21 h 36"/>
                  <a:gd name="T78" fmla="*/ 43 w 45"/>
                  <a:gd name="T79" fmla="*/ 21 h 36"/>
                  <a:gd name="T80" fmla="*/ 41 w 45"/>
                  <a:gd name="T81" fmla="*/ 18 h 36"/>
                  <a:gd name="T82" fmla="*/ 41 w 45"/>
                  <a:gd name="T83" fmla="*/ 17 h 36"/>
                  <a:gd name="T84" fmla="*/ 40 w 45"/>
                  <a:gd name="T85" fmla="*/ 16 h 36"/>
                  <a:gd name="T86" fmla="*/ 38 w 45"/>
                  <a:gd name="T87" fmla="*/ 13 h 36"/>
                  <a:gd name="T88" fmla="*/ 39 w 45"/>
                  <a:gd name="T89" fmla="*/ 12 h 36"/>
                  <a:gd name="T90" fmla="*/ 37 w 45"/>
                  <a:gd name="T91" fmla="*/ 11 h 36"/>
                  <a:gd name="T92" fmla="*/ 37 w 45"/>
                  <a:gd name="T93" fmla="*/ 10 h 36"/>
                  <a:gd name="T94" fmla="*/ 36 w 45"/>
                  <a:gd name="T95" fmla="*/ 7 h 36"/>
                  <a:gd name="T96" fmla="*/ 34 w 45"/>
                  <a:gd name="T97" fmla="*/ 3 h 36"/>
                  <a:gd name="T98" fmla="*/ 34 w 45"/>
                  <a:gd name="T99" fmla="*/ 0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45" h="36">
                    <a:moveTo>
                      <a:pt x="31" y="0"/>
                    </a:moveTo>
                    <a:cubicBezTo>
                      <a:pt x="31" y="0"/>
                      <a:pt x="31" y="1"/>
                      <a:pt x="31" y="1"/>
                    </a:cubicBezTo>
                    <a:cubicBezTo>
                      <a:pt x="31" y="1"/>
                      <a:pt x="31" y="2"/>
                      <a:pt x="30" y="2"/>
                    </a:cubicBezTo>
                    <a:cubicBezTo>
                      <a:pt x="30" y="2"/>
                      <a:pt x="30" y="1"/>
                      <a:pt x="30" y="1"/>
                    </a:cubicBezTo>
                    <a:cubicBezTo>
                      <a:pt x="15" y="2"/>
                      <a:pt x="15" y="2"/>
                      <a:pt x="15" y="2"/>
                    </a:cubicBezTo>
                    <a:cubicBezTo>
                      <a:pt x="14" y="1"/>
                      <a:pt x="14" y="1"/>
                      <a:pt x="14" y="1"/>
                    </a:cubicBezTo>
                    <a:cubicBezTo>
                      <a:pt x="0" y="1"/>
                      <a:pt x="0" y="1"/>
                      <a:pt x="0" y="1"/>
                    </a:cubicBezTo>
                    <a:cubicBezTo>
                      <a:pt x="1" y="2"/>
                      <a:pt x="1" y="3"/>
                      <a:pt x="1" y="4"/>
                    </a:cubicBezTo>
                    <a:cubicBezTo>
                      <a:pt x="1" y="4"/>
                      <a:pt x="1" y="4"/>
                      <a:pt x="1" y="5"/>
                    </a:cubicBezTo>
                    <a:cubicBezTo>
                      <a:pt x="1" y="5"/>
                      <a:pt x="0" y="5"/>
                      <a:pt x="0" y="5"/>
                    </a:cubicBezTo>
                    <a:cubicBezTo>
                      <a:pt x="0" y="6"/>
                      <a:pt x="1" y="6"/>
                      <a:pt x="1" y="6"/>
                    </a:cubicBezTo>
                    <a:cubicBezTo>
                      <a:pt x="1" y="6"/>
                      <a:pt x="2" y="6"/>
                      <a:pt x="2" y="5"/>
                    </a:cubicBezTo>
                    <a:cubicBezTo>
                      <a:pt x="2" y="4"/>
                      <a:pt x="2" y="4"/>
                      <a:pt x="2" y="4"/>
                    </a:cubicBezTo>
                    <a:cubicBezTo>
                      <a:pt x="2" y="4"/>
                      <a:pt x="2" y="5"/>
                      <a:pt x="2" y="5"/>
                    </a:cubicBezTo>
                    <a:cubicBezTo>
                      <a:pt x="3" y="5"/>
                      <a:pt x="3" y="4"/>
                      <a:pt x="3" y="4"/>
                    </a:cubicBezTo>
                    <a:cubicBezTo>
                      <a:pt x="3" y="4"/>
                      <a:pt x="3" y="4"/>
                      <a:pt x="3" y="4"/>
                    </a:cubicBezTo>
                    <a:cubicBezTo>
                      <a:pt x="3" y="4"/>
                      <a:pt x="4" y="4"/>
                      <a:pt x="3" y="4"/>
                    </a:cubicBezTo>
                    <a:cubicBezTo>
                      <a:pt x="3" y="5"/>
                      <a:pt x="3" y="5"/>
                      <a:pt x="3" y="5"/>
                    </a:cubicBezTo>
                    <a:cubicBezTo>
                      <a:pt x="3" y="6"/>
                      <a:pt x="3" y="6"/>
                      <a:pt x="4" y="6"/>
                    </a:cubicBezTo>
                    <a:cubicBezTo>
                      <a:pt x="4" y="6"/>
                      <a:pt x="5" y="6"/>
                      <a:pt x="5" y="5"/>
                    </a:cubicBezTo>
                    <a:cubicBezTo>
                      <a:pt x="5" y="5"/>
                      <a:pt x="5" y="5"/>
                      <a:pt x="4" y="5"/>
                    </a:cubicBezTo>
                    <a:cubicBezTo>
                      <a:pt x="4" y="5"/>
                      <a:pt x="3" y="5"/>
                      <a:pt x="3" y="5"/>
                    </a:cubicBezTo>
                    <a:cubicBezTo>
                      <a:pt x="3" y="5"/>
                      <a:pt x="4" y="5"/>
                      <a:pt x="4" y="5"/>
                    </a:cubicBezTo>
                    <a:cubicBezTo>
                      <a:pt x="5" y="5"/>
                      <a:pt x="5" y="5"/>
                      <a:pt x="5" y="5"/>
                    </a:cubicBezTo>
                    <a:cubicBezTo>
                      <a:pt x="5" y="5"/>
                      <a:pt x="6" y="4"/>
                      <a:pt x="6" y="4"/>
                    </a:cubicBezTo>
                    <a:cubicBezTo>
                      <a:pt x="7" y="4"/>
                      <a:pt x="8" y="4"/>
                      <a:pt x="8" y="4"/>
                    </a:cubicBezTo>
                    <a:cubicBezTo>
                      <a:pt x="8" y="5"/>
                      <a:pt x="7" y="5"/>
                      <a:pt x="7" y="5"/>
                    </a:cubicBezTo>
                    <a:cubicBezTo>
                      <a:pt x="7" y="5"/>
                      <a:pt x="6" y="5"/>
                      <a:pt x="6" y="5"/>
                    </a:cubicBezTo>
                    <a:cubicBezTo>
                      <a:pt x="6" y="5"/>
                      <a:pt x="7" y="5"/>
                      <a:pt x="7" y="5"/>
                    </a:cubicBezTo>
                    <a:cubicBezTo>
                      <a:pt x="7" y="5"/>
                      <a:pt x="8" y="5"/>
                      <a:pt x="9" y="5"/>
                    </a:cubicBezTo>
                    <a:cubicBezTo>
                      <a:pt x="9" y="5"/>
                      <a:pt x="10" y="6"/>
                      <a:pt x="10" y="6"/>
                    </a:cubicBezTo>
                    <a:cubicBezTo>
                      <a:pt x="10" y="6"/>
                      <a:pt x="11" y="6"/>
                      <a:pt x="10" y="6"/>
                    </a:cubicBezTo>
                    <a:cubicBezTo>
                      <a:pt x="10" y="5"/>
                      <a:pt x="10" y="5"/>
                      <a:pt x="11" y="5"/>
                    </a:cubicBezTo>
                    <a:cubicBezTo>
                      <a:pt x="12" y="5"/>
                      <a:pt x="11" y="5"/>
                      <a:pt x="11" y="5"/>
                    </a:cubicBezTo>
                    <a:cubicBezTo>
                      <a:pt x="11" y="5"/>
                      <a:pt x="11" y="6"/>
                      <a:pt x="12" y="6"/>
                    </a:cubicBezTo>
                    <a:cubicBezTo>
                      <a:pt x="12" y="6"/>
                      <a:pt x="12" y="6"/>
                      <a:pt x="12" y="6"/>
                    </a:cubicBezTo>
                    <a:cubicBezTo>
                      <a:pt x="12" y="6"/>
                      <a:pt x="12" y="7"/>
                      <a:pt x="12" y="6"/>
                    </a:cubicBezTo>
                    <a:cubicBezTo>
                      <a:pt x="11" y="6"/>
                      <a:pt x="11" y="6"/>
                      <a:pt x="11" y="6"/>
                    </a:cubicBezTo>
                    <a:cubicBezTo>
                      <a:pt x="11" y="6"/>
                      <a:pt x="11" y="6"/>
                      <a:pt x="11" y="7"/>
                    </a:cubicBezTo>
                    <a:cubicBezTo>
                      <a:pt x="11" y="7"/>
                      <a:pt x="12" y="7"/>
                      <a:pt x="12" y="8"/>
                    </a:cubicBezTo>
                    <a:cubicBezTo>
                      <a:pt x="12" y="8"/>
                      <a:pt x="12" y="9"/>
                      <a:pt x="12" y="9"/>
                    </a:cubicBezTo>
                    <a:cubicBezTo>
                      <a:pt x="12" y="9"/>
                      <a:pt x="12" y="9"/>
                      <a:pt x="13" y="9"/>
                    </a:cubicBezTo>
                    <a:cubicBezTo>
                      <a:pt x="13" y="9"/>
                      <a:pt x="13" y="9"/>
                      <a:pt x="14" y="9"/>
                    </a:cubicBezTo>
                    <a:cubicBezTo>
                      <a:pt x="14" y="9"/>
                      <a:pt x="14" y="8"/>
                      <a:pt x="14" y="8"/>
                    </a:cubicBezTo>
                    <a:cubicBezTo>
                      <a:pt x="14" y="8"/>
                      <a:pt x="14" y="8"/>
                      <a:pt x="15" y="8"/>
                    </a:cubicBezTo>
                    <a:cubicBezTo>
                      <a:pt x="15" y="8"/>
                      <a:pt x="15" y="8"/>
                      <a:pt x="15" y="8"/>
                    </a:cubicBezTo>
                    <a:cubicBezTo>
                      <a:pt x="15" y="8"/>
                      <a:pt x="16" y="8"/>
                      <a:pt x="16" y="8"/>
                    </a:cubicBezTo>
                    <a:cubicBezTo>
                      <a:pt x="16" y="8"/>
                      <a:pt x="16" y="8"/>
                      <a:pt x="16" y="9"/>
                    </a:cubicBezTo>
                    <a:cubicBezTo>
                      <a:pt x="15" y="9"/>
                      <a:pt x="15" y="9"/>
                      <a:pt x="15" y="9"/>
                    </a:cubicBezTo>
                    <a:cubicBezTo>
                      <a:pt x="15" y="9"/>
                      <a:pt x="16" y="9"/>
                      <a:pt x="16" y="9"/>
                    </a:cubicBezTo>
                    <a:cubicBezTo>
                      <a:pt x="17" y="9"/>
                      <a:pt x="17" y="8"/>
                      <a:pt x="17" y="8"/>
                    </a:cubicBezTo>
                    <a:cubicBezTo>
                      <a:pt x="17" y="8"/>
                      <a:pt x="17" y="8"/>
                      <a:pt x="17" y="8"/>
                    </a:cubicBezTo>
                    <a:cubicBezTo>
                      <a:pt x="17" y="7"/>
                      <a:pt x="17" y="7"/>
                      <a:pt x="18" y="7"/>
                    </a:cubicBezTo>
                    <a:cubicBezTo>
                      <a:pt x="18" y="7"/>
                      <a:pt x="18" y="7"/>
                      <a:pt x="18" y="7"/>
                    </a:cubicBezTo>
                    <a:cubicBezTo>
                      <a:pt x="18" y="6"/>
                      <a:pt x="18" y="6"/>
                      <a:pt x="19" y="6"/>
                    </a:cubicBezTo>
                    <a:cubicBezTo>
                      <a:pt x="19" y="6"/>
                      <a:pt x="19" y="6"/>
                      <a:pt x="19" y="6"/>
                    </a:cubicBezTo>
                    <a:cubicBezTo>
                      <a:pt x="19" y="5"/>
                      <a:pt x="20" y="5"/>
                      <a:pt x="20" y="6"/>
                    </a:cubicBezTo>
                    <a:cubicBezTo>
                      <a:pt x="20" y="6"/>
                      <a:pt x="20" y="6"/>
                      <a:pt x="21" y="6"/>
                    </a:cubicBezTo>
                    <a:cubicBezTo>
                      <a:pt x="21" y="6"/>
                      <a:pt x="21" y="6"/>
                      <a:pt x="21" y="6"/>
                    </a:cubicBezTo>
                    <a:cubicBezTo>
                      <a:pt x="21" y="7"/>
                      <a:pt x="21" y="7"/>
                      <a:pt x="22" y="7"/>
                    </a:cubicBezTo>
                    <a:cubicBezTo>
                      <a:pt x="22" y="7"/>
                      <a:pt x="22" y="7"/>
                      <a:pt x="23" y="8"/>
                    </a:cubicBezTo>
                    <a:cubicBezTo>
                      <a:pt x="23" y="8"/>
                      <a:pt x="23" y="8"/>
                      <a:pt x="23" y="8"/>
                    </a:cubicBezTo>
                    <a:cubicBezTo>
                      <a:pt x="23" y="7"/>
                      <a:pt x="24" y="8"/>
                      <a:pt x="24" y="8"/>
                    </a:cubicBezTo>
                    <a:cubicBezTo>
                      <a:pt x="23" y="8"/>
                      <a:pt x="23" y="9"/>
                      <a:pt x="24" y="9"/>
                    </a:cubicBezTo>
                    <a:cubicBezTo>
                      <a:pt x="24" y="9"/>
                      <a:pt x="25" y="9"/>
                      <a:pt x="25" y="10"/>
                    </a:cubicBezTo>
                    <a:cubicBezTo>
                      <a:pt x="25" y="11"/>
                      <a:pt x="25" y="11"/>
                      <a:pt x="25" y="11"/>
                    </a:cubicBezTo>
                    <a:cubicBezTo>
                      <a:pt x="25" y="11"/>
                      <a:pt x="26" y="11"/>
                      <a:pt x="27" y="11"/>
                    </a:cubicBezTo>
                    <a:cubicBezTo>
                      <a:pt x="27" y="11"/>
                      <a:pt x="27" y="11"/>
                      <a:pt x="27" y="11"/>
                    </a:cubicBezTo>
                    <a:cubicBezTo>
                      <a:pt x="27" y="11"/>
                      <a:pt x="28" y="11"/>
                      <a:pt x="27" y="11"/>
                    </a:cubicBezTo>
                    <a:cubicBezTo>
                      <a:pt x="27" y="12"/>
                      <a:pt x="27" y="12"/>
                      <a:pt x="28" y="12"/>
                    </a:cubicBezTo>
                    <a:cubicBezTo>
                      <a:pt x="28" y="12"/>
                      <a:pt x="28" y="13"/>
                      <a:pt x="28" y="13"/>
                    </a:cubicBezTo>
                    <a:cubicBezTo>
                      <a:pt x="28" y="14"/>
                      <a:pt x="29" y="14"/>
                      <a:pt x="28" y="15"/>
                    </a:cubicBezTo>
                    <a:cubicBezTo>
                      <a:pt x="28" y="15"/>
                      <a:pt x="28" y="16"/>
                      <a:pt x="28" y="16"/>
                    </a:cubicBezTo>
                    <a:cubicBezTo>
                      <a:pt x="28" y="17"/>
                      <a:pt x="28" y="17"/>
                      <a:pt x="28" y="17"/>
                    </a:cubicBezTo>
                    <a:cubicBezTo>
                      <a:pt x="27" y="18"/>
                      <a:pt x="27" y="18"/>
                      <a:pt x="27" y="18"/>
                    </a:cubicBezTo>
                    <a:cubicBezTo>
                      <a:pt x="27" y="19"/>
                      <a:pt x="27" y="19"/>
                      <a:pt x="28" y="19"/>
                    </a:cubicBezTo>
                    <a:cubicBezTo>
                      <a:pt x="28" y="19"/>
                      <a:pt x="28" y="20"/>
                      <a:pt x="28" y="20"/>
                    </a:cubicBezTo>
                    <a:cubicBezTo>
                      <a:pt x="28" y="20"/>
                      <a:pt x="29" y="20"/>
                      <a:pt x="29" y="20"/>
                    </a:cubicBezTo>
                    <a:cubicBezTo>
                      <a:pt x="29" y="20"/>
                      <a:pt x="29" y="20"/>
                      <a:pt x="29" y="19"/>
                    </a:cubicBezTo>
                    <a:cubicBezTo>
                      <a:pt x="29" y="19"/>
                      <a:pt x="29" y="18"/>
                      <a:pt x="28" y="18"/>
                    </a:cubicBezTo>
                    <a:cubicBezTo>
                      <a:pt x="28" y="18"/>
                      <a:pt x="29" y="18"/>
                      <a:pt x="29" y="18"/>
                    </a:cubicBezTo>
                    <a:cubicBezTo>
                      <a:pt x="29" y="18"/>
                      <a:pt x="29" y="19"/>
                      <a:pt x="29" y="19"/>
                    </a:cubicBezTo>
                    <a:cubicBezTo>
                      <a:pt x="30" y="19"/>
                      <a:pt x="30" y="19"/>
                      <a:pt x="30" y="19"/>
                    </a:cubicBezTo>
                    <a:cubicBezTo>
                      <a:pt x="30" y="19"/>
                      <a:pt x="30" y="18"/>
                      <a:pt x="30" y="18"/>
                    </a:cubicBezTo>
                    <a:cubicBezTo>
                      <a:pt x="30" y="18"/>
                      <a:pt x="31" y="19"/>
                      <a:pt x="30" y="19"/>
                    </a:cubicBezTo>
                    <a:cubicBezTo>
                      <a:pt x="30" y="20"/>
                      <a:pt x="30" y="20"/>
                      <a:pt x="30" y="20"/>
                    </a:cubicBezTo>
                    <a:cubicBezTo>
                      <a:pt x="30" y="20"/>
                      <a:pt x="30" y="21"/>
                      <a:pt x="30" y="21"/>
                    </a:cubicBezTo>
                    <a:cubicBezTo>
                      <a:pt x="31" y="21"/>
                      <a:pt x="31" y="21"/>
                      <a:pt x="30" y="21"/>
                    </a:cubicBezTo>
                    <a:cubicBezTo>
                      <a:pt x="30" y="21"/>
                      <a:pt x="30" y="21"/>
                      <a:pt x="30" y="21"/>
                    </a:cubicBezTo>
                    <a:cubicBezTo>
                      <a:pt x="30" y="22"/>
                      <a:pt x="30" y="22"/>
                      <a:pt x="30" y="22"/>
                    </a:cubicBezTo>
                    <a:cubicBezTo>
                      <a:pt x="29" y="22"/>
                      <a:pt x="29" y="21"/>
                      <a:pt x="29" y="21"/>
                    </a:cubicBezTo>
                    <a:cubicBezTo>
                      <a:pt x="29" y="22"/>
                      <a:pt x="29" y="22"/>
                      <a:pt x="29" y="22"/>
                    </a:cubicBezTo>
                    <a:cubicBezTo>
                      <a:pt x="29" y="22"/>
                      <a:pt x="29" y="22"/>
                      <a:pt x="29" y="22"/>
                    </a:cubicBezTo>
                    <a:cubicBezTo>
                      <a:pt x="29" y="23"/>
                      <a:pt x="29" y="23"/>
                      <a:pt x="29" y="23"/>
                    </a:cubicBezTo>
                    <a:cubicBezTo>
                      <a:pt x="29" y="23"/>
                      <a:pt x="29" y="23"/>
                      <a:pt x="29" y="23"/>
                    </a:cubicBezTo>
                    <a:cubicBezTo>
                      <a:pt x="29" y="24"/>
                      <a:pt x="29" y="24"/>
                      <a:pt x="30" y="24"/>
                    </a:cubicBezTo>
                    <a:cubicBezTo>
                      <a:pt x="30" y="24"/>
                      <a:pt x="30" y="24"/>
                      <a:pt x="30" y="24"/>
                    </a:cubicBezTo>
                    <a:cubicBezTo>
                      <a:pt x="30" y="25"/>
                      <a:pt x="30" y="25"/>
                      <a:pt x="31" y="25"/>
                    </a:cubicBezTo>
                    <a:cubicBezTo>
                      <a:pt x="31" y="25"/>
                      <a:pt x="31" y="24"/>
                      <a:pt x="31" y="25"/>
                    </a:cubicBezTo>
                    <a:cubicBezTo>
                      <a:pt x="31" y="25"/>
                      <a:pt x="31" y="25"/>
                      <a:pt x="32" y="25"/>
                    </a:cubicBezTo>
                    <a:cubicBezTo>
                      <a:pt x="32" y="25"/>
                      <a:pt x="32" y="25"/>
                      <a:pt x="32" y="25"/>
                    </a:cubicBezTo>
                    <a:cubicBezTo>
                      <a:pt x="32" y="25"/>
                      <a:pt x="32" y="24"/>
                      <a:pt x="33" y="24"/>
                    </a:cubicBezTo>
                    <a:cubicBezTo>
                      <a:pt x="33" y="24"/>
                      <a:pt x="33" y="25"/>
                      <a:pt x="33" y="25"/>
                    </a:cubicBezTo>
                    <a:cubicBezTo>
                      <a:pt x="33" y="25"/>
                      <a:pt x="32" y="25"/>
                      <a:pt x="33" y="26"/>
                    </a:cubicBezTo>
                    <a:cubicBezTo>
                      <a:pt x="33" y="26"/>
                      <a:pt x="33" y="26"/>
                      <a:pt x="33" y="26"/>
                    </a:cubicBezTo>
                    <a:cubicBezTo>
                      <a:pt x="33" y="27"/>
                      <a:pt x="32" y="27"/>
                      <a:pt x="32" y="26"/>
                    </a:cubicBezTo>
                    <a:cubicBezTo>
                      <a:pt x="32" y="26"/>
                      <a:pt x="32" y="26"/>
                      <a:pt x="31" y="26"/>
                    </a:cubicBezTo>
                    <a:cubicBezTo>
                      <a:pt x="31" y="26"/>
                      <a:pt x="32" y="27"/>
                      <a:pt x="32" y="27"/>
                    </a:cubicBezTo>
                    <a:cubicBezTo>
                      <a:pt x="32" y="27"/>
                      <a:pt x="32" y="28"/>
                      <a:pt x="32" y="28"/>
                    </a:cubicBezTo>
                    <a:cubicBezTo>
                      <a:pt x="32" y="28"/>
                      <a:pt x="33" y="28"/>
                      <a:pt x="33" y="28"/>
                    </a:cubicBezTo>
                    <a:cubicBezTo>
                      <a:pt x="33" y="28"/>
                      <a:pt x="33" y="28"/>
                      <a:pt x="33" y="28"/>
                    </a:cubicBezTo>
                    <a:cubicBezTo>
                      <a:pt x="33" y="28"/>
                      <a:pt x="34" y="28"/>
                      <a:pt x="34" y="28"/>
                    </a:cubicBezTo>
                    <a:cubicBezTo>
                      <a:pt x="34" y="27"/>
                      <a:pt x="34" y="27"/>
                      <a:pt x="34" y="27"/>
                    </a:cubicBezTo>
                    <a:cubicBezTo>
                      <a:pt x="35" y="27"/>
                      <a:pt x="35" y="27"/>
                      <a:pt x="35" y="28"/>
                    </a:cubicBezTo>
                    <a:cubicBezTo>
                      <a:pt x="35" y="28"/>
                      <a:pt x="35" y="29"/>
                      <a:pt x="35" y="29"/>
                    </a:cubicBezTo>
                    <a:cubicBezTo>
                      <a:pt x="35" y="30"/>
                      <a:pt x="36" y="30"/>
                      <a:pt x="36" y="30"/>
                    </a:cubicBezTo>
                    <a:cubicBezTo>
                      <a:pt x="36" y="30"/>
                      <a:pt x="36" y="30"/>
                      <a:pt x="36" y="30"/>
                    </a:cubicBezTo>
                    <a:cubicBezTo>
                      <a:pt x="36" y="31"/>
                      <a:pt x="36" y="31"/>
                      <a:pt x="36" y="31"/>
                    </a:cubicBezTo>
                    <a:cubicBezTo>
                      <a:pt x="37" y="30"/>
                      <a:pt x="37" y="30"/>
                      <a:pt x="37" y="31"/>
                    </a:cubicBezTo>
                    <a:cubicBezTo>
                      <a:pt x="37" y="31"/>
                      <a:pt x="37" y="31"/>
                      <a:pt x="37" y="31"/>
                    </a:cubicBezTo>
                    <a:cubicBezTo>
                      <a:pt x="37" y="31"/>
                      <a:pt x="38" y="31"/>
                      <a:pt x="38" y="31"/>
                    </a:cubicBezTo>
                    <a:cubicBezTo>
                      <a:pt x="38" y="31"/>
                      <a:pt x="39" y="31"/>
                      <a:pt x="39" y="31"/>
                    </a:cubicBezTo>
                    <a:cubicBezTo>
                      <a:pt x="39" y="31"/>
                      <a:pt x="39" y="32"/>
                      <a:pt x="39" y="32"/>
                    </a:cubicBezTo>
                    <a:cubicBezTo>
                      <a:pt x="39" y="32"/>
                      <a:pt x="39" y="32"/>
                      <a:pt x="39" y="33"/>
                    </a:cubicBezTo>
                    <a:cubicBezTo>
                      <a:pt x="38" y="33"/>
                      <a:pt x="38" y="33"/>
                      <a:pt x="38" y="33"/>
                    </a:cubicBezTo>
                    <a:cubicBezTo>
                      <a:pt x="38" y="34"/>
                      <a:pt x="39" y="33"/>
                      <a:pt x="39" y="33"/>
                    </a:cubicBezTo>
                    <a:cubicBezTo>
                      <a:pt x="39" y="33"/>
                      <a:pt x="39" y="33"/>
                      <a:pt x="39" y="33"/>
                    </a:cubicBezTo>
                    <a:cubicBezTo>
                      <a:pt x="39" y="33"/>
                      <a:pt x="39" y="33"/>
                      <a:pt x="39" y="34"/>
                    </a:cubicBezTo>
                    <a:cubicBezTo>
                      <a:pt x="38" y="34"/>
                      <a:pt x="39" y="34"/>
                      <a:pt x="39" y="34"/>
                    </a:cubicBezTo>
                    <a:cubicBezTo>
                      <a:pt x="40" y="34"/>
                      <a:pt x="40" y="34"/>
                      <a:pt x="40" y="34"/>
                    </a:cubicBezTo>
                    <a:cubicBezTo>
                      <a:pt x="41" y="34"/>
                      <a:pt x="41" y="34"/>
                      <a:pt x="40" y="35"/>
                    </a:cubicBezTo>
                    <a:cubicBezTo>
                      <a:pt x="40" y="35"/>
                      <a:pt x="39" y="35"/>
                      <a:pt x="39" y="35"/>
                    </a:cubicBezTo>
                    <a:cubicBezTo>
                      <a:pt x="38" y="35"/>
                      <a:pt x="38" y="35"/>
                      <a:pt x="38" y="35"/>
                    </a:cubicBezTo>
                    <a:cubicBezTo>
                      <a:pt x="38" y="35"/>
                      <a:pt x="39" y="35"/>
                      <a:pt x="39" y="36"/>
                    </a:cubicBezTo>
                    <a:cubicBezTo>
                      <a:pt x="39" y="36"/>
                      <a:pt x="39" y="36"/>
                      <a:pt x="40" y="36"/>
                    </a:cubicBezTo>
                    <a:cubicBezTo>
                      <a:pt x="40" y="36"/>
                      <a:pt x="40" y="35"/>
                      <a:pt x="40" y="35"/>
                    </a:cubicBezTo>
                    <a:cubicBezTo>
                      <a:pt x="41" y="35"/>
                      <a:pt x="41" y="36"/>
                      <a:pt x="41" y="36"/>
                    </a:cubicBezTo>
                    <a:cubicBezTo>
                      <a:pt x="42" y="36"/>
                      <a:pt x="41" y="35"/>
                      <a:pt x="41" y="35"/>
                    </a:cubicBezTo>
                    <a:cubicBezTo>
                      <a:pt x="41" y="35"/>
                      <a:pt x="41" y="35"/>
                      <a:pt x="42" y="35"/>
                    </a:cubicBezTo>
                    <a:cubicBezTo>
                      <a:pt x="43" y="34"/>
                      <a:pt x="43" y="34"/>
                      <a:pt x="43" y="34"/>
                    </a:cubicBezTo>
                    <a:cubicBezTo>
                      <a:pt x="43" y="34"/>
                      <a:pt x="44" y="34"/>
                      <a:pt x="43" y="33"/>
                    </a:cubicBezTo>
                    <a:cubicBezTo>
                      <a:pt x="43" y="33"/>
                      <a:pt x="43" y="33"/>
                      <a:pt x="43" y="32"/>
                    </a:cubicBezTo>
                    <a:cubicBezTo>
                      <a:pt x="43" y="32"/>
                      <a:pt x="43" y="32"/>
                      <a:pt x="43" y="31"/>
                    </a:cubicBezTo>
                    <a:cubicBezTo>
                      <a:pt x="43" y="31"/>
                      <a:pt x="43" y="30"/>
                      <a:pt x="44" y="30"/>
                    </a:cubicBezTo>
                    <a:cubicBezTo>
                      <a:pt x="44" y="29"/>
                      <a:pt x="44" y="30"/>
                      <a:pt x="44" y="29"/>
                    </a:cubicBezTo>
                    <a:cubicBezTo>
                      <a:pt x="45" y="29"/>
                      <a:pt x="44" y="28"/>
                      <a:pt x="44" y="28"/>
                    </a:cubicBezTo>
                    <a:cubicBezTo>
                      <a:pt x="44" y="27"/>
                      <a:pt x="44" y="27"/>
                      <a:pt x="44" y="27"/>
                    </a:cubicBezTo>
                    <a:cubicBezTo>
                      <a:pt x="44" y="27"/>
                      <a:pt x="44" y="26"/>
                      <a:pt x="44" y="26"/>
                    </a:cubicBezTo>
                    <a:cubicBezTo>
                      <a:pt x="44" y="26"/>
                      <a:pt x="44" y="26"/>
                      <a:pt x="44" y="26"/>
                    </a:cubicBezTo>
                    <a:cubicBezTo>
                      <a:pt x="44" y="26"/>
                      <a:pt x="44" y="26"/>
                      <a:pt x="44" y="25"/>
                    </a:cubicBezTo>
                    <a:cubicBezTo>
                      <a:pt x="44" y="25"/>
                      <a:pt x="44" y="25"/>
                      <a:pt x="44" y="25"/>
                    </a:cubicBezTo>
                    <a:cubicBezTo>
                      <a:pt x="44" y="25"/>
                      <a:pt x="44" y="24"/>
                      <a:pt x="44" y="24"/>
                    </a:cubicBezTo>
                    <a:cubicBezTo>
                      <a:pt x="43" y="24"/>
                      <a:pt x="43" y="24"/>
                      <a:pt x="43" y="24"/>
                    </a:cubicBezTo>
                    <a:cubicBezTo>
                      <a:pt x="43" y="23"/>
                      <a:pt x="43" y="23"/>
                      <a:pt x="43" y="22"/>
                    </a:cubicBezTo>
                    <a:cubicBezTo>
                      <a:pt x="43" y="22"/>
                      <a:pt x="43" y="22"/>
                      <a:pt x="42" y="21"/>
                    </a:cubicBezTo>
                    <a:cubicBezTo>
                      <a:pt x="42" y="21"/>
                      <a:pt x="42" y="21"/>
                      <a:pt x="42" y="21"/>
                    </a:cubicBezTo>
                    <a:cubicBezTo>
                      <a:pt x="42" y="20"/>
                      <a:pt x="42" y="20"/>
                      <a:pt x="42" y="21"/>
                    </a:cubicBezTo>
                    <a:cubicBezTo>
                      <a:pt x="42" y="21"/>
                      <a:pt x="43" y="21"/>
                      <a:pt x="43" y="22"/>
                    </a:cubicBezTo>
                    <a:cubicBezTo>
                      <a:pt x="43" y="22"/>
                      <a:pt x="43" y="24"/>
                      <a:pt x="44" y="23"/>
                    </a:cubicBezTo>
                    <a:cubicBezTo>
                      <a:pt x="44" y="23"/>
                      <a:pt x="43" y="22"/>
                      <a:pt x="43" y="21"/>
                    </a:cubicBezTo>
                    <a:cubicBezTo>
                      <a:pt x="43" y="21"/>
                      <a:pt x="43" y="20"/>
                      <a:pt x="42" y="19"/>
                    </a:cubicBezTo>
                    <a:cubicBezTo>
                      <a:pt x="42" y="19"/>
                      <a:pt x="42" y="18"/>
                      <a:pt x="42" y="18"/>
                    </a:cubicBezTo>
                    <a:cubicBezTo>
                      <a:pt x="41" y="17"/>
                      <a:pt x="41" y="17"/>
                      <a:pt x="41" y="17"/>
                    </a:cubicBezTo>
                    <a:cubicBezTo>
                      <a:pt x="41" y="17"/>
                      <a:pt x="41" y="18"/>
                      <a:pt x="41" y="18"/>
                    </a:cubicBezTo>
                    <a:cubicBezTo>
                      <a:pt x="41" y="18"/>
                      <a:pt x="41" y="19"/>
                      <a:pt x="41" y="19"/>
                    </a:cubicBezTo>
                    <a:cubicBezTo>
                      <a:pt x="41" y="19"/>
                      <a:pt x="41" y="18"/>
                      <a:pt x="41" y="18"/>
                    </a:cubicBezTo>
                    <a:cubicBezTo>
                      <a:pt x="40" y="17"/>
                      <a:pt x="40" y="17"/>
                      <a:pt x="40" y="17"/>
                    </a:cubicBezTo>
                    <a:cubicBezTo>
                      <a:pt x="40" y="17"/>
                      <a:pt x="40" y="17"/>
                      <a:pt x="41" y="17"/>
                    </a:cubicBezTo>
                    <a:cubicBezTo>
                      <a:pt x="41" y="17"/>
                      <a:pt x="41" y="16"/>
                      <a:pt x="41" y="16"/>
                    </a:cubicBezTo>
                    <a:cubicBezTo>
                      <a:pt x="41" y="16"/>
                      <a:pt x="40" y="15"/>
                      <a:pt x="40" y="15"/>
                    </a:cubicBezTo>
                    <a:cubicBezTo>
                      <a:pt x="40" y="15"/>
                      <a:pt x="40" y="15"/>
                      <a:pt x="40" y="15"/>
                    </a:cubicBezTo>
                    <a:cubicBezTo>
                      <a:pt x="40" y="15"/>
                      <a:pt x="40" y="16"/>
                      <a:pt x="40" y="16"/>
                    </a:cubicBezTo>
                    <a:cubicBezTo>
                      <a:pt x="40" y="16"/>
                      <a:pt x="40" y="16"/>
                      <a:pt x="40" y="16"/>
                    </a:cubicBezTo>
                    <a:cubicBezTo>
                      <a:pt x="40" y="16"/>
                      <a:pt x="39" y="16"/>
                      <a:pt x="39" y="16"/>
                    </a:cubicBezTo>
                    <a:cubicBezTo>
                      <a:pt x="39" y="15"/>
                      <a:pt x="39" y="15"/>
                      <a:pt x="39" y="14"/>
                    </a:cubicBezTo>
                    <a:cubicBezTo>
                      <a:pt x="38" y="14"/>
                      <a:pt x="38" y="13"/>
                      <a:pt x="38" y="13"/>
                    </a:cubicBezTo>
                    <a:cubicBezTo>
                      <a:pt x="38" y="13"/>
                      <a:pt x="38" y="12"/>
                      <a:pt x="38" y="13"/>
                    </a:cubicBezTo>
                    <a:cubicBezTo>
                      <a:pt x="38" y="13"/>
                      <a:pt x="39" y="13"/>
                      <a:pt x="39" y="13"/>
                    </a:cubicBezTo>
                    <a:cubicBezTo>
                      <a:pt x="39" y="13"/>
                      <a:pt x="39" y="14"/>
                      <a:pt x="39" y="13"/>
                    </a:cubicBezTo>
                    <a:cubicBezTo>
                      <a:pt x="40" y="13"/>
                      <a:pt x="39" y="13"/>
                      <a:pt x="39" y="12"/>
                    </a:cubicBezTo>
                    <a:cubicBezTo>
                      <a:pt x="38" y="11"/>
                      <a:pt x="38" y="11"/>
                      <a:pt x="38" y="11"/>
                    </a:cubicBezTo>
                    <a:cubicBezTo>
                      <a:pt x="38" y="11"/>
                      <a:pt x="38" y="11"/>
                      <a:pt x="38" y="11"/>
                    </a:cubicBezTo>
                    <a:cubicBezTo>
                      <a:pt x="38" y="11"/>
                      <a:pt x="38" y="11"/>
                      <a:pt x="37" y="11"/>
                    </a:cubicBezTo>
                    <a:cubicBezTo>
                      <a:pt x="37" y="11"/>
                      <a:pt x="37" y="11"/>
                      <a:pt x="37" y="11"/>
                    </a:cubicBezTo>
                    <a:cubicBezTo>
                      <a:pt x="36" y="10"/>
                      <a:pt x="36" y="10"/>
                      <a:pt x="36" y="10"/>
                    </a:cubicBezTo>
                    <a:cubicBezTo>
                      <a:pt x="36" y="10"/>
                      <a:pt x="36" y="10"/>
                      <a:pt x="36" y="10"/>
                    </a:cubicBezTo>
                    <a:cubicBezTo>
                      <a:pt x="36" y="10"/>
                      <a:pt x="37" y="10"/>
                      <a:pt x="37" y="10"/>
                    </a:cubicBezTo>
                    <a:cubicBezTo>
                      <a:pt x="37" y="10"/>
                      <a:pt x="37" y="10"/>
                      <a:pt x="37" y="10"/>
                    </a:cubicBezTo>
                    <a:cubicBezTo>
                      <a:pt x="37" y="10"/>
                      <a:pt x="37" y="9"/>
                      <a:pt x="37" y="9"/>
                    </a:cubicBezTo>
                    <a:cubicBezTo>
                      <a:pt x="37" y="9"/>
                      <a:pt x="37" y="9"/>
                      <a:pt x="37" y="9"/>
                    </a:cubicBezTo>
                    <a:cubicBezTo>
                      <a:pt x="37" y="9"/>
                      <a:pt x="36" y="9"/>
                      <a:pt x="36" y="8"/>
                    </a:cubicBezTo>
                    <a:cubicBezTo>
                      <a:pt x="36" y="8"/>
                      <a:pt x="36" y="8"/>
                      <a:pt x="36" y="7"/>
                    </a:cubicBezTo>
                    <a:cubicBezTo>
                      <a:pt x="35" y="7"/>
                      <a:pt x="35" y="6"/>
                      <a:pt x="35" y="6"/>
                    </a:cubicBezTo>
                    <a:cubicBezTo>
                      <a:pt x="35" y="6"/>
                      <a:pt x="35" y="5"/>
                      <a:pt x="35" y="5"/>
                    </a:cubicBezTo>
                    <a:cubicBezTo>
                      <a:pt x="35" y="5"/>
                      <a:pt x="35" y="4"/>
                      <a:pt x="35" y="4"/>
                    </a:cubicBezTo>
                    <a:cubicBezTo>
                      <a:pt x="35" y="4"/>
                      <a:pt x="35" y="3"/>
                      <a:pt x="34" y="3"/>
                    </a:cubicBezTo>
                    <a:cubicBezTo>
                      <a:pt x="34" y="2"/>
                      <a:pt x="34" y="2"/>
                      <a:pt x="34" y="2"/>
                    </a:cubicBezTo>
                    <a:cubicBezTo>
                      <a:pt x="34" y="2"/>
                      <a:pt x="34" y="1"/>
                      <a:pt x="34" y="1"/>
                    </a:cubicBezTo>
                    <a:cubicBezTo>
                      <a:pt x="34" y="1"/>
                      <a:pt x="34" y="0"/>
                      <a:pt x="34" y="0"/>
                    </a:cubicBezTo>
                    <a:cubicBezTo>
                      <a:pt x="34" y="0"/>
                      <a:pt x="34" y="0"/>
                      <a:pt x="34" y="0"/>
                    </a:cubicBezTo>
                    <a:cubicBezTo>
                      <a:pt x="33" y="1"/>
                      <a:pt x="32" y="0"/>
                      <a:pt x="31" y="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 name="Freeform 424">
                <a:extLst>
                  <a:ext uri="{FF2B5EF4-FFF2-40B4-BE49-F238E27FC236}">
                    <a16:creationId xmlns:a16="http://schemas.microsoft.com/office/drawing/2014/main" id="{4A93D5D3-6139-4281-AC63-C4F60D48249C}"/>
                  </a:ext>
                </a:extLst>
              </p:cNvPr>
              <p:cNvSpPr>
                <a:spLocks/>
              </p:cNvSpPr>
              <p:nvPr/>
            </p:nvSpPr>
            <p:spPr bwMode="auto">
              <a:xfrm>
                <a:off x="-1604964" y="1016001"/>
                <a:ext cx="98425" cy="101600"/>
              </a:xfrm>
              <a:custGeom>
                <a:avLst/>
                <a:gdLst>
                  <a:gd name="T0" fmla="*/ 23 w 27"/>
                  <a:gd name="T1" fmla="*/ 12 h 28"/>
                  <a:gd name="T2" fmla="*/ 21 w 27"/>
                  <a:gd name="T3" fmla="*/ 10 h 28"/>
                  <a:gd name="T4" fmla="*/ 20 w 27"/>
                  <a:gd name="T5" fmla="*/ 9 h 28"/>
                  <a:gd name="T6" fmla="*/ 13 w 27"/>
                  <a:gd name="T7" fmla="*/ 2 h 28"/>
                  <a:gd name="T8" fmla="*/ 13 w 27"/>
                  <a:gd name="T9" fmla="*/ 1 h 28"/>
                  <a:gd name="T10" fmla="*/ 13 w 27"/>
                  <a:gd name="T11" fmla="*/ 0 h 28"/>
                  <a:gd name="T12" fmla="*/ 0 w 27"/>
                  <a:gd name="T13" fmla="*/ 1 h 28"/>
                  <a:gd name="T14" fmla="*/ 3 w 27"/>
                  <a:gd name="T15" fmla="*/ 14 h 28"/>
                  <a:gd name="T16" fmla="*/ 5 w 27"/>
                  <a:gd name="T17" fmla="*/ 17 h 28"/>
                  <a:gd name="T18" fmla="*/ 5 w 27"/>
                  <a:gd name="T19" fmla="*/ 19 h 28"/>
                  <a:gd name="T20" fmla="*/ 4 w 27"/>
                  <a:gd name="T21" fmla="*/ 23 h 28"/>
                  <a:gd name="T22" fmla="*/ 5 w 27"/>
                  <a:gd name="T23" fmla="*/ 27 h 28"/>
                  <a:gd name="T24" fmla="*/ 6 w 27"/>
                  <a:gd name="T25" fmla="*/ 28 h 28"/>
                  <a:gd name="T26" fmla="*/ 21 w 27"/>
                  <a:gd name="T27" fmla="*/ 27 h 28"/>
                  <a:gd name="T28" fmla="*/ 21 w 27"/>
                  <a:gd name="T29" fmla="*/ 28 h 28"/>
                  <a:gd name="T30" fmla="*/ 22 w 27"/>
                  <a:gd name="T31" fmla="*/ 27 h 28"/>
                  <a:gd name="T32" fmla="*/ 22 w 27"/>
                  <a:gd name="T33" fmla="*/ 26 h 28"/>
                  <a:gd name="T34" fmla="*/ 25 w 27"/>
                  <a:gd name="T35" fmla="*/ 26 h 28"/>
                  <a:gd name="T36" fmla="*/ 25 w 27"/>
                  <a:gd name="T37" fmla="*/ 26 h 28"/>
                  <a:gd name="T38" fmla="*/ 24 w 27"/>
                  <a:gd name="T39" fmla="*/ 26 h 28"/>
                  <a:gd name="T40" fmla="*/ 24 w 27"/>
                  <a:gd name="T41" fmla="*/ 24 h 28"/>
                  <a:gd name="T42" fmla="*/ 25 w 27"/>
                  <a:gd name="T43" fmla="*/ 23 h 28"/>
                  <a:gd name="T44" fmla="*/ 25 w 27"/>
                  <a:gd name="T45" fmla="*/ 22 h 28"/>
                  <a:gd name="T46" fmla="*/ 25 w 27"/>
                  <a:gd name="T47" fmla="*/ 22 h 28"/>
                  <a:gd name="T48" fmla="*/ 26 w 27"/>
                  <a:gd name="T49" fmla="*/ 20 h 28"/>
                  <a:gd name="T50" fmla="*/ 26 w 27"/>
                  <a:gd name="T51" fmla="*/ 20 h 28"/>
                  <a:gd name="T52" fmla="*/ 26 w 27"/>
                  <a:gd name="T53" fmla="*/ 19 h 28"/>
                  <a:gd name="T54" fmla="*/ 27 w 27"/>
                  <a:gd name="T55" fmla="*/ 17 h 28"/>
                  <a:gd name="T56" fmla="*/ 25 w 27"/>
                  <a:gd name="T57" fmla="*/ 17 h 28"/>
                  <a:gd name="T58" fmla="*/ 25 w 27"/>
                  <a:gd name="T59" fmla="*/ 16 h 28"/>
                  <a:gd name="T60" fmla="*/ 25 w 27"/>
                  <a:gd name="T61" fmla="*/ 15 h 28"/>
                  <a:gd name="T62" fmla="*/ 25 w 27"/>
                  <a:gd name="T63" fmla="*/ 14 h 28"/>
                  <a:gd name="T64" fmla="*/ 24 w 27"/>
                  <a:gd name="T65" fmla="*/ 13 h 28"/>
                  <a:gd name="T66" fmla="*/ 23 w 27"/>
                  <a:gd name="T67"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7" h="28">
                    <a:moveTo>
                      <a:pt x="23" y="12"/>
                    </a:moveTo>
                    <a:cubicBezTo>
                      <a:pt x="23" y="11"/>
                      <a:pt x="22" y="11"/>
                      <a:pt x="21" y="10"/>
                    </a:cubicBezTo>
                    <a:cubicBezTo>
                      <a:pt x="20" y="10"/>
                      <a:pt x="20" y="9"/>
                      <a:pt x="20" y="9"/>
                    </a:cubicBezTo>
                    <a:cubicBezTo>
                      <a:pt x="20" y="9"/>
                      <a:pt x="13" y="3"/>
                      <a:pt x="13" y="2"/>
                    </a:cubicBezTo>
                    <a:cubicBezTo>
                      <a:pt x="12" y="1"/>
                      <a:pt x="13" y="1"/>
                      <a:pt x="13" y="1"/>
                    </a:cubicBezTo>
                    <a:cubicBezTo>
                      <a:pt x="13" y="0"/>
                      <a:pt x="13" y="0"/>
                      <a:pt x="13" y="0"/>
                    </a:cubicBezTo>
                    <a:cubicBezTo>
                      <a:pt x="0" y="1"/>
                      <a:pt x="0" y="1"/>
                      <a:pt x="0" y="1"/>
                    </a:cubicBezTo>
                    <a:cubicBezTo>
                      <a:pt x="3" y="14"/>
                      <a:pt x="3" y="14"/>
                      <a:pt x="3" y="14"/>
                    </a:cubicBezTo>
                    <a:cubicBezTo>
                      <a:pt x="5" y="17"/>
                      <a:pt x="5" y="17"/>
                      <a:pt x="5" y="17"/>
                    </a:cubicBezTo>
                    <a:cubicBezTo>
                      <a:pt x="5" y="17"/>
                      <a:pt x="5" y="18"/>
                      <a:pt x="5" y="19"/>
                    </a:cubicBezTo>
                    <a:cubicBezTo>
                      <a:pt x="4" y="19"/>
                      <a:pt x="4" y="21"/>
                      <a:pt x="4" y="23"/>
                    </a:cubicBezTo>
                    <a:cubicBezTo>
                      <a:pt x="4" y="24"/>
                      <a:pt x="5" y="25"/>
                      <a:pt x="5" y="27"/>
                    </a:cubicBezTo>
                    <a:cubicBezTo>
                      <a:pt x="6" y="28"/>
                      <a:pt x="6" y="28"/>
                      <a:pt x="6" y="28"/>
                    </a:cubicBezTo>
                    <a:cubicBezTo>
                      <a:pt x="21" y="27"/>
                      <a:pt x="21" y="27"/>
                      <a:pt x="21" y="27"/>
                    </a:cubicBezTo>
                    <a:cubicBezTo>
                      <a:pt x="21" y="27"/>
                      <a:pt x="21" y="28"/>
                      <a:pt x="21" y="28"/>
                    </a:cubicBezTo>
                    <a:cubicBezTo>
                      <a:pt x="22" y="28"/>
                      <a:pt x="22" y="27"/>
                      <a:pt x="22" y="27"/>
                    </a:cubicBezTo>
                    <a:cubicBezTo>
                      <a:pt x="22" y="27"/>
                      <a:pt x="22" y="26"/>
                      <a:pt x="22" y="26"/>
                    </a:cubicBezTo>
                    <a:cubicBezTo>
                      <a:pt x="23" y="26"/>
                      <a:pt x="24" y="27"/>
                      <a:pt x="25" y="26"/>
                    </a:cubicBezTo>
                    <a:cubicBezTo>
                      <a:pt x="25" y="26"/>
                      <a:pt x="25" y="26"/>
                      <a:pt x="25" y="26"/>
                    </a:cubicBezTo>
                    <a:cubicBezTo>
                      <a:pt x="25" y="26"/>
                      <a:pt x="25" y="26"/>
                      <a:pt x="24" y="26"/>
                    </a:cubicBezTo>
                    <a:cubicBezTo>
                      <a:pt x="24" y="25"/>
                      <a:pt x="24" y="25"/>
                      <a:pt x="24" y="24"/>
                    </a:cubicBezTo>
                    <a:cubicBezTo>
                      <a:pt x="25" y="24"/>
                      <a:pt x="25" y="23"/>
                      <a:pt x="25" y="23"/>
                    </a:cubicBezTo>
                    <a:cubicBezTo>
                      <a:pt x="25" y="23"/>
                      <a:pt x="24" y="23"/>
                      <a:pt x="25" y="22"/>
                    </a:cubicBezTo>
                    <a:cubicBezTo>
                      <a:pt x="25" y="22"/>
                      <a:pt x="25" y="22"/>
                      <a:pt x="25" y="22"/>
                    </a:cubicBezTo>
                    <a:cubicBezTo>
                      <a:pt x="25" y="21"/>
                      <a:pt x="25" y="20"/>
                      <a:pt x="26" y="20"/>
                    </a:cubicBezTo>
                    <a:cubicBezTo>
                      <a:pt x="26" y="20"/>
                      <a:pt x="26" y="20"/>
                      <a:pt x="26" y="20"/>
                    </a:cubicBezTo>
                    <a:cubicBezTo>
                      <a:pt x="26" y="19"/>
                      <a:pt x="26" y="19"/>
                      <a:pt x="26" y="19"/>
                    </a:cubicBezTo>
                    <a:cubicBezTo>
                      <a:pt x="26" y="18"/>
                      <a:pt x="27" y="18"/>
                      <a:pt x="27" y="17"/>
                    </a:cubicBezTo>
                    <a:cubicBezTo>
                      <a:pt x="27" y="17"/>
                      <a:pt x="27" y="16"/>
                      <a:pt x="25" y="17"/>
                    </a:cubicBezTo>
                    <a:cubicBezTo>
                      <a:pt x="25" y="17"/>
                      <a:pt x="25" y="17"/>
                      <a:pt x="25" y="16"/>
                    </a:cubicBezTo>
                    <a:cubicBezTo>
                      <a:pt x="25" y="16"/>
                      <a:pt x="25" y="15"/>
                      <a:pt x="25" y="15"/>
                    </a:cubicBezTo>
                    <a:cubicBezTo>
                      <a:pt x="25" y="15"/>
                      <a:pt x="25" y="14"/>
                      <a:pt x="25" y="14"/>
                    </a:cubicBezTo>
                    <a:cubicBezTo>
                      <a:pt x="25" y="14"/>
                      <a:pt x="24" y="14"/>
                      <a:pt x="24" y="13"/>
                    </a:cubicBezTo>
                    <a:cubicBezTo>
                      <a:pt x="23" y="13"/>
                      <a:pt x="23" y="12"/>
                      <a:pt x="23"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 name="Freeform 425">
                <a:extLst>
                  <a:ext uri="{FF2B5EF4-FFF2-40B4-BE49-F238E27FC236}">
                    <a16:creationId xmlns:a16="http://schemas.microsoft.com/office/drawing/2014/main" id="{FCD98EF0-BADB-4D69-BDF9-EE17CC143E64}"/>
                  </a:ext>
                </a:extLst>
              </p:cNvPr>
              <p:cNvSpPr>
                <a:spLocks/>
              </p:cNvSpPr>
              <p:nvPr/>
            </p:nvSpPr>
            <p:spPr bwMode="auto">
              <a:xfrm>
                <a:off x="-1768477" y="1071563"/>
                <a:ext cx="101600" cy="93663"/>
              </a:xfrm>
              <a:custGeom>
                <a:avLst/>
                <a:gdLst>
                  <a:gd name="T0" fmla="*/ 25 w 28"/>
                  <a:gd name="T1" fmla="*/ 17 h 26"/>
                  <a:gd name="T2" fmla="*/ 24 w 28"/>
                  <a:gd name="T3" fmla="*/ 14 h 26"/>
                  <a:gd name="T4" fmla="*/ 14 w 28"/>
                  <a:gd name="T5" fmla="*/ 13 h 26"/>
                  <a:gd name="T6" fmla="*/ 15 w 28"/>
                  <a:gd name="T7" fmla="*/ 11 h 26"/>
                  <a:gd name="T8" fmla="*/ 16 w 28"/>
                  <a:gd name="T9" fmla="*/ 8 h 26"/>
                  <a:gd name="T10" fmla="*/ 18 w 28"/>
                  <a:gd name="T11" fmla="*/ 5 h 26"/>
                  <a:gd name="T12" fmla="*/ 17 w 28"/>
                  <a:gd name="T13" fmla="*/ 3 h 26"/>
                  <a:gd name="T14" fmla="*/ 17 w 28"/>
                  <a:gd name="T15" fmla="*/ 0 h 26"/>
                  <a:gd name="T16" fmla="*/ 0 w 28"/>
                  <a:gd name="T17" fmla="*/ 6 h 26"/>
                  <a:gd name="T18" fmla="*/ 2 w 28"/>
                  <a:gd name="T19" fmla="*/ 9 h 26"/>
                  <a:gd name="T20" fmla="*/ 3 w 28"/>
                  <a:gd name="T21" fmla="*/ 13 h 26"/>
                  <a:gd name="T22" fmla="*/ 3 w 28"/>
                  <a:gd name="T23" fmla="*/ 17 h 26"/>
                  <a:gd name="T24" fmla="*/ 3 w 28"/>
                  <a:gd name="T25" fmla="*/ 20 h 26"/>
                  <a:gd name="T26" fmla="*/ 2 w 28"/>
                  <a:gd name="T27" fmla="*/ 22 h 26"/>
                  <a:gd name="T28" fmla="*/ 4 w 28"/>
                  <a:gd name="T29" fmla="*/ 21 h 26"/>
                  <a:gd name="T30" fmla="*/ 5 w 28"/>
                  <a:gd name="T31" fmla="*/ 20 h 26"/>
                  <a:gd name="T32" fmla="*/ 6 w 28"/>
                  <a:gd name="T33" fmla="*/ 20 h 26"/>
                  <a:gd name="T34" fmla="*/ 6 w 28"/>
                  <a:gd name="T35" fmla="*/ 21 h 26"/>
                  <a:gd name="T36" fmla="*/ 7 w 28"/>
                  <a:gd name="T37" fmla="*/ 22 h 26"/>
                  <a:gd name="T38" fmla="*/ 10 w 28"/>
                  <a:gd name="T39" fmla="*/ 22 h 26"/>
                  <a:gd name="T40" fmla="*/ 12 w 28"/>
                  <a:gd name="T41" fmla="*/ 22 h 26"/>
                  <a:gd name="T42" fmla="*/ 12 w 28"/>
                  <a:gd name="T43" fmla="*/ 22 h 26"/>
                  <a:gd name="T44" fmla="*/ 12 w 28"/>
                  <a:gd name="T45" fmla="*/ 20 h 26"/>
                  <a:gd name="T46" fmla="*/ 14 w 28"/>
                  <a:gd name="T47" fmla="*/ 21 h 26"/>
                  <a:gd name="T48" fmla="*/ 15 w 28"/>
                  <a:gd name="T49" fmla="*/ 22 h 26"/>
                  <a:gd name="T50" fmla="*/ 16 w 28"/>
                  <a:gd name="T51" fmla="*/ 22 h 26"/>
                  <a:gd name="T52" fmla="*/ 17 w 28"/>
                  <a:gd name="T53" fmla="*/ 22 h 26"/>
                  <a:gd name="T54" fmla="*/ 16 w 28"/>
                  <a:gd name="T55" fmla="*/ 24 h 26"/>
                  <a:gd name="T56" fmla="*/ 18 w 28"/>
                  <a:gd name="T57" fmla="*/ 24 h 26"/>
                  <a:gd name="T58" fmla="*/ 20 w 28"/>
                  <a:gd name="T59" fmla="*/ 25 h 26"/>
                  <a:gd name="T60" fmla="*/ 20 w 28"/>
                  <a:gd name="T61" fmla="*/ 23 h 26"/>
                  <a:gd name="T62" fmla="*/ 22 w 28"/>
                  <a:gd name="T63" fmla="*/ 24 h 26"/>
                  <a:gd name="T64" fmla="*/ 22 w 28"/>
                  <a:gd name="T65" fmla="*/ 25 h 26"/>
                  <a:gd name="T66" fmla="*/ 23 w 28"/>
                  <a:gd name="T67" fmla="*/ 25 h 26"/>
                  <a:gd name="T68" fmla="*/ 23 w 28"/>
                  <a:gd name="T69" fmla="*/ 23 h 26"/>
                  <a:gd name="T70" fmla="*/ 25 w 28"/>
                  <a:gd name="T71" fmla="*/ 23 h 26"/>
                  <a:gd name="T72" fmla="*/ 25 w 28"/>
                  <a:gd name="T73" fmla="*/ 24 h 26"/>
                  <a:gd name="T74" fmla="*/ 26 w 28"/>
                  <a:gd name="T75" fmla="*/ 26 h 26"/>
                  <a:gd name="T76" fmla="*/ 26 w 28"/>
                  <a:gd name="T77" fmla="*/ 26 h 26"/>
                  <a:gd name="T78" fmla="*/ 27 w 28"/>
                  <a:gd name="T79" fmla="*/ 26 h 26"/>
                  <a:gd name="T80" fmla="*/ 27 w 28"/>
                  <a:gd name="T81" fmla="*/ 25 h 26"/>
                  <a:gd name="T82" fmla="*/ 27 w 28"/>
                  <a:gd name="T83" fmla="*/ 24 h 26"/>
                  <a:gd name="T84" fmla="*/ 28 w 28"/>
                  <a:gd name="T85" fmla="*/ 24 h 26"/>
                  <a:gd name="T86" fmla="*/ 26 w 28"/>
                  <a:gd name="T87" fmla="*/ 23 h 26"/>
                  <a:gd name="T88" fmla="*/ 26 w 28"/>
                  <a:gd name="T89" fmla="*/ 22 h 26"/>
                  <a:gd name="T90" fmla="*/ 26 w 28"/>
                  <a:gd name="T91" fmla="*/ 21 h 26"/>
                  <a:gd name="T92" fmla="*/ 26 w 28"/>
                  <a:gd name="T93" fmla="*/ 21 h 26"/>
                  <a:gd name="T94" fmla="*/ 27 w 28"/>
                  <a:gd name="T95" fmla="*/ 21 h 26"/>
                  <a:gd name="T96" fmla="*/ 27 w 28"/>
                  <a:gd name="T97" fmla="*/ 19 h 26"/>
                  <a:gd name="T98" fmla="*/ 26 w 28"/>
                  <a:gd name="T99" fmla="*/ 20 h 26"/>
                  <a:gd name="T100" fmla="*/ 25 w 28"/>
                  <a:gd name="T101" fmla="*/ 20 h 26"/>
                  <a:gd name="T102" fmla="*/ 24 w 28"/>
                  <a:gd name="T103" fmla="*/ 20 h 26"/>
                  <a:gd name="T104" fmla="*/ 24 w 28"/>
                  <a:gd name="T105" fmla="*/ 19 h 26"/>
                  <a:gd name="T106" fmla="*/ 26 w 28"/>
                  <a:gd name="T107" fmla="*/ 19 h 26"/>
                  <a:gd name="T108" fmla="*/ 23 w 28"/>
                  <a:gd name="T109" fmla="*/ 19 h 26"/>
                  <a:gd name="T110" fmla="*/ 20 w 28"/>
                  <a:gd name="T111" fmla="*/ 19 h 26"/>
                  <a:gd name="T112" fmla="*/ 20 w 28"/>
                  <a:gd name="T113" fmla="*/ 18 h 26"/>
                  <a:gd name="T114" fmla="*/ 21 w 28"/>
                  <a:gd name="T115" fmla="*/ 17 h 26"/>
                  <a:gd name="T116" fmla="*/ 24 w 28"/>
                  <a:gd name="T117" fmla="*/ 17 h 26"/>
                  <a:gd name="T118" fmla="*/ 25 w 28"/>
                  <a:gd name="T119"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8" h="26">
                    <a:moveTo>
                      <a:pt x="25" y="17"/>
                    </a:moveTo>
                    <a:cubicBezTo>
                      <a:pt x="25" y="17"/>
                      <a:pt x="25" y="17"/>
                      <a:pt x="25" y="17"/>
                    </a:cubicBezTo>
                    <a:cubicBezTo>
                      <a:pt x="25" y="16"/>
                      <a:pt x="25" y="16"/>
                      <a:pt x="24" y="16"/>
                    </a:cubicBezTo>
                    <a:cubicBezTo>
                      <a:pt x="24" y="15"/>
                      <a:pt x="24" y="15"/>
                      <a:pt x="24" y="14"/>
                    </a:cubicBezTo>
                    <a:cubicBezTo>
                      <a:pt x="24" y="14"/>
                      <a:pt x="24" y="13"/>
                      <a:pt x="24" y="13"/>
                    </a:cubicBezTo>
                    <a:cubicBezTo>
                      <a:pt x="24" y="13"/>
                      <a:pt x="14" y="14"/>
                      <a:pt x="14" y="13"/>
                    </a:cubicBezTo>
                    <a:cubicBezTo>
                      <a:pt x="14" y="13"/>
                      <a:pt x="15" y="13"/>
                      <a:pt x="15" y="12"/>
                    </a:cubicBezTo>
                    <a:cubicBezTo>
                      <a:pt x="15" y="12"/>
                      <a:pt x="15" y="11"/>
                      <a:pt x="15" y="11"/>
                    </a:cubicBezTo>
                    <a:cubicBezTo>
                      <a:pt x="16" y="10"/>
                      <a:pt x="16" y="10"/>
                      <a:pt x="16" y="9"/>
                    </a:cubicBezTo>
                    <a:cubicBezTo>
                      <a:pt x="16" y="9"/>
                      <a:pt x="16" y="9"/>
                      <a:pt x="16" y="8"/>
                    </a:cubicBezTo>
                    <a:cubicBezTo>
                      <a:pt x="17" y="8"/>
                      <a:pt x="17" y="7"/>
                      <a:pt x="17" y="6"/>
                    </a:cubicBezTo>
                    <a:cubicBezTo>
                      <a:pt x="17" y="6"/>
                      <a:pt x="18" y="5"/>
                      <a:pt x="18" y="5"/>
                    </a:cubicBezTo>
                    <a:cubicBezTo>
                      <a:pt x="18" y="4"/>
                      <a:pt x="17" y="4"/>
                      <a:pt x="17" y="4"/>
                    </a:cubicBezTo>
                    <a:cubicBezTo>
                      <a:pt x="17" y="3"/>
                      <a:pt x="17" y="3"/>
                      <a:pt x="17" y="3"/>
                    </a:cubicBezTo>
                    <a:cubicBezTo>
                      <a:pt x="17" y="2"/>
                      <a:pt x="17" y="2"/>
                      <a:pt x="17" y="1"/>
                    </a:cubicBezTo>
                    <a:cubicBezTo>
                      <a:pt x="17" y="1"/>
                      <a:pt x="17" y="0"/>
                      <a:pt x="17" y="0"/>
                    </a:cubicBezTo>
                    <a:cubicBezTo>
                      <a:pt x="1" y="1"/>
                      <a:pt x="1" y="1"/>
                      <a:pt x="1" y="1"/>
                    </a:cubicBezTo>
                    <a:cubicBezTo>
                      <a:pt x="0" y="6"/>
                      <a:pt x="0" y="6"/>
                      <a:pt x="0" y="6"/>
                    </a:cubicBezTo>
                    <a:cubicBezTo>
                      <a:pt x="0" y="6"/>
                      <a:pt x="1" y="7"/>
                      <a:pt x="1" y="8"/>
                    </a:cubicBezTo>
                    <a:cubicBezTo>
                      <a:pt x="1" y="9"/>
                      <a:pt x="2" y="9"/>
                      <a:pt x="2" y="9"/>
                    </a:cubicBezTo>
                    <a:cubicBezTo>
                      <a:pt x="2" y="9"/>
                      <a:pt x="2" y="10"/>
                      <a:pt x="2" y="11"/>
                    </a:cubicBezTo>
                    <a:cubicBezTo>
                      <a:pt x="2" y="12"/>
                      <a:pt x="2" y="12"/>
                      <a:pt x="3" y="13"/>
                    </a:cubicBezTo>
                    <a:cubicBezTo>
                      <a:pt x="3" y="13"/>
                      <a:pt x="4" y="13"/>
                      <a:pt x="3" y="14"/>
                    </a:cubicBezTo>
                    <a:cubicBezTo>
                      <a:pt x="3" y="15"/>
                      <a:pt x="3" y="16"/>
                      <a:pt x="3" y="17"/>
                    </a:cubicBezTo>
                    <a:cubicBezTo>
                      <a:pt x="3" y="18"/>
                      <a:pt x="3" y="19"/>
                      <a:pt x="3" y="19"/>
                    </a:cubicBezTo>
                    <a:cubicBezTo>
                      <a:pt x="3" y="20"/>
                      <a:pt x="3" y="20"/>
                      <a:pt x="3" y="20"/>
                    </a:cubicBezTo>
                    <a:cubicBezTo>
                      <a:pt x="3" y="20"/>
                      <a:pt x="3" y="20"/>
                      <a:pt x="3" y="20"/>
                    </a:cubicBezTo>
                    <a:cubicBezTo>
                      <a:pt x="2" y="21"/>
                      <a:pt x="2" y="21"/>
                      <a:pt x="2" y="22"/>
                    </a:cubicBezTo>
                    <a:cubicBezTo>
                      <a:pt x="2" y="22"/>
                      <a:pt x="3" y="22"/>
                      <a:pt x="3" y="22"/>
                    </a:cubicBezTo>
                    <a:cubicBezTo>
                      <a:pt x="4" y="21"/>
                      <a:pt x="4" y="21"/>
                      <a:pt x="4" y="21"/>
                    </a:cubicBezTo>
                    <a:cubicBezTo>
                      <a:pt x="5" y="21"/>
                      <a:pt x="6" y="21"/>
                      <a:pt x="5" y="21"/>
                    </a:cubicBezTo>
                    <a:cubicBezTo>
                      <a:pt x="5" y="20"/>
                      <a:pt x="5" y="20"/>
                      <a:pt x="5" y="20"/>
                    </a:cubicBezTo>
                    <a:cubicBezTo>
                      <a:pt x="5" y="20"/>
                      <a:pt x="5" y="19"/>
                      <a:pt x="5" y="19"/>
                    </a:cubicBezTo>
                    <a:cubicBezTo>
                      <a:pt x="5" y="19"/>
                      <a:pt x="6" y="20"/>
                      <a:pt x="6" y="20"/>
                    </a:cubicBezTo>
                    <a:cubicBezTo>
                      <a:pt x="6" y="20"/>
                      <a:pt x="5" y="21"/>
                      <a:pt x="5" y="21"/>
                    </a:cubicBezTo>
                    <a:cubicBezTo>
                      <a:pt x="5" y="21"/>
                      <a:pt x="6" y="21"/>
                      <a:pt x="6" y="21"/>
                    </a:cubicBezTo>
                    <a:cubicBezTo>
                      <a:pt x="6" y="21"/>
                      <a:pt x="7" y="21"/>
                      <a:pt x="7" y="22"/>
                    </a:cubicBezTo>
                    <a:cubicBezTo>
                      <a:pt x="7" y="22"/>
                      <a:pt x="7" y="22"/>
                      <a:pt x="7" y="22"/>
                    </a:cubicBezTo>
                    <a:cubicBezTo>
                      <a:pt x="8" y="22"/>
                      <a:pt x="8" y="22"/>
                      <a:pt x="8" y="22"/>
                    </a:cubicBezTo>
                    <a:cubicBezTo>
                      <a:pt x="9" y="22"/>
                      <a:pt x="9" y="22"/>
                      <a:pt x="10" y="22"/>
                    </a:cubicBezTo>
                    <a:cubicBezTo>
                      <a:pt x="11" y="23"/>
                      <a:pt x="11" y="23"/>
                      <a:pt x="12" y="22"/>
                    </a:cubicBezTo>
                    <a:cubicBezTo>
                      <a:pt x="12" y="22"/>
                      <a:pt x="12" y="22"/>
                      <a:pt x="12" y="22"/>
                    </a:cubicBezTo>
                    <a:cubicBezTo>
                      <a:pt x="12" y="22"/>
                      <a:pt x="13" y="22"/>
                      <a:pt x="13" y="22"/>
                    </a:cubicBezTo>
                    <a:cubicBezTo>
                      <a:pt x="13" y="22"/>
                      <a:pt x="12" y="22"/>
                      <a:pt x="12" y="22"/>
                    </a:cubicBezTo>
                    <a:cubicBezTo>
                      <a:pt x="12" y="22"/>
                      <a:pt x="11" y="21"/>
                      <a:pt x="11" y="21"/>
                    </a:cubicBezTo>
                    <a:cubicBezTo>
                      <a:pt x="11" y="21"/>
                      <a:pt x="12" y="20"/>
                      <a:pt x="12" y="20"/>
                    </a:cubicBezTo>
                    <a:cubicBezTo>
                      <a:pt x="13" y="20"/>
                      <a:pt x="13" y="20"/>
                      <a:pt x="13" y="21"/>
                    </a:cubicBezTo>
                    <a:cubicBezTo>
                      <a:pt x="14" y="21"/>
                      <a:pt x="14" y="21"/>
                      <a:pt x="14" y="21"/>
                    </a:cubicBezTo>
                    <a:cubicBezTo>
                      <a:pt x="14" y="21"/>
                      <a:pt x="14" y="20"/>
                      <a:pt x="15" y="20"/>
                    </a:cubicBezTo>
                    <a:cubicBezTo>
                      <a:pt x="15" y="21"/>
                      <a:pt x="15" y="22"/>
                      <a:pt x="15" y="22"/>
                    </a:cubicBezTo>
                    <a:cubicBezTo>
                      <a:pt x="15" y="22"/>
                      <a:pt x="14" y="22"/>
                      <a:pt x="15" y="22"/>
                    </a:cubicBezTo>
                    <a:cubicBezTo>
                      <a:pt x="15" y="23"/>
                      <a:pt x="16" y="22"/>
                      <a:pt x="16" y="22"/>
                    </a:cubicBezTo>
                    <a:cubicBezTo>
                      <a:pt x="16" y="21"/>
                      <a:pt x="16" y="21"/>
                      <a:pt x="16" y="21"/>
                    </a:cubicBezTo>
                    <a:cubicBezTo>
                      <a:pt x="17" y="21"/>
                      <a:pt x="17" y="21"/>
                      <a:pt x="17" y="22"/>
                    </a:cubicBezTo>
                    <a:cubicBezTo>
                      <a:pt x="16" y="22"/>
                      <a:pt x="16" y="23"/>
                      <a:pt x="17" y="23"/>
                    </a:cubicBezTo>
                    <a:cubicBezTo>
                      <a:pt x="17" y="23"/>
                      <a:pt x="16" y="24"/>
                      <a:pt x="16" y="24"/>
                    </a:cubicBezTo>
                    <a:cubicBezTo>
                      <a:pt x="16" y="24"/>
                      <a:pt x="16" y="25"/>
                      <a:pt x="17" y="24"/>
                    </a:cubicBezTo>
                    <a:cubicBezTo>
                      <a:pt x="18" y="24"/>
                      <a:pt x="18" y="24"/>
                      <a:pt x="18" y="24"/>
                    </a:cubicBezTo>
                    <a:cubicBezTo>
                      <a:pt x="18" y="25"/>
                      <a:pt x="18" y="25"/>
                      <a:pt x="18" y="25"/>
                    </a:cubicBezTo>
                    <a:cubicBezTo>
                      <a:pt x="19" y="25"/>
                      <a:pt x="19" y="25"/>
                      <a:pt x="20" y="25"/>
                    </a:cubicBezTo>
                    <a:cubicBezTo>
                      <a:pt x="20" y="26"/>
                      <a:pt x="21" y="25"/>
                      <a:pt x="21" y="25"/>
                    </a:cubicBezTo>
                    <a:cubicBezTo>
                      <a:pt x="21" y="24"/>
                      <a:pt x="20" y="24"/>
                      <a:pt x="20" y="23"/>
                    </a:cubicBezTo>
                    <a:cubicBezTo>
                      <a:pt x="21" y="23"/>
                      <a:pt x="21" y="24"/>
                      <a:pt x="21" y="24"/>
                    </a:cubicBezTo>
                    <a:cubicBezTo>
                      <a:pt x="21" y="24"/>
                      <a:pt x="21" y="24"/>
                      <a:pt x="22" y="24"/>
                    </a:cubicBezTo>
                    <a:cubicBezTo>
                      <a:pt x="22" y="24"/>
                      <a:pt x="22" y="24"/>
                      <a:pt x="22" y="24"/>
                    </a:cubicBezTo>
                    <a:cubicBezTo>
                      <a:pt x="22" y="24"/>
                      <a:pt x="22" y="24"/>
                      <a:pt x="22" y="25"/>
                    </a:cubicBezTo>
                    <a:cubicBezTo>
                      <a:pt x="22" y="25"/>
                      <a:pt x="22" y="25"/>
                      <a:pt x="22" y="25"/>
                    </a:cubicBezTo>
                    <a:cubicBezTo>
                      <a:pt x="23" y="25"/>
                      <a:pt x="23" y="25"/>
                      <a:pt x="23" y="25"/>
                    </a:cubicBezTo>
                    <a:cubicBezTo>
                      <a:pt x="23" y="25"/>
                      <a:pt x="24" y="24"/>
                      <a:pt x="23" y="24"/>
                    </a:cubicBezTo>
                    <a:cubicBezTo>
                      <a:pt x="23" y="23"/>
                      <a:pt x="23" y="23"/>
                      <a:pt x="23" y="23"/>
                    </a:cubicBezTo>
                    <a:cubicBezTo>
                      <a:pt x="23" y="22"/>
                      <a:pt x="24" y="23"/>
                      <a:pt x="24" y="23"/>
                    </a:cubicBezTo>
                    <a:cubicBezTo>
                      <a:pt x="24" y="23"/>
                      <a:pt x="24" y="23"/>
                      <a:pt x="25" y="23"/>
                    </a:cubicBezTo>
                    <a:cubicBezTo>
                      <a:pt x="25" y="23"/>
                      <a:pt x="25" y="24"/>
                      <a:pt x="25" y="24"/>
                    </a:cubicBezTo>
                    <a:cubicBezTo>
                      <a:pt x="25" y="24"/>
                      <a:pt x="25" y="24"/>
                      <a:pt x="25" y="24"/>
                    </a:cubicBezTo>
                    <a:cubicBezTo>
                      <a:pt x="26" y="24"/>
                      <a:pt x="26" y="25"/>
                      <a:pt x="25" y="25"/>
                    </a:cubicBezTo>
                    <a:cubicBezTo>
                      <a:pt x="25" y="26"/>
                      <a:pt x="26" y="26"/>
                      <a:pt x="26" y="26"/>
                    </a:cubicBezTo>
                    <a:cubicBezTo>
                      <a:pt x="26" y="25"/>
                      <a:pt x="26" y="25"/>
                      <a:pt x="26" y="25"/>
                    </a:cubicBezTo>
                    <a:cubicBezTo>
                      <a:pt x="26" y="25"/>
                      <a:pt x="26" y="26"/>
                      <a:pt x="26" y="26"/>
                    </a:cubicBezTo>
                    <a:cubicBezTo>
                      <a:pt x="27" y="26"/>
                      <a:pt x="27" y="25"/>
                      <a:pt x="27" y="25"/>
                    </a:cubicBezTo>
                    <a:cubicBezTo>
                      <a:pt x="27" y="25"/>
                      <a:pt x="27" y="26"/>
                      <a:pt x="27" y="26"/>
                    </a:cubicBezTo>
                    <a:cubicBezTo>
                      <a:pt x="27" y="26"/>
                      <a:pt x="28" y="26"/>
                      <a:pt x="28" y="25"/>
                    </a:cubicBezTo>
                    <a:cubicBezTo>
                      <a:pt x="28" y="24"/>
                      <a:pt x="27" y="25"/>
                      <a:pt x="27" y="25"/>
                    </a:cubicBezTo>
                    <a:cubicBezTo>
                      <a:pt x="27" y="25"/>
                      <a:pt x="27" y="25"/>
                      <a:pt x="26" y="24"/>
                    </a:cubicBezTo>
                    <a:cubicBezTo>
                      <a:pt x="26" y="24"/>
                      <a:pt x="26" y="24"/>
                      <a:pt x="27" y="24"/>
                    </a:cubicBezTo>
                    <a:cubicBezTo>
                      <a:pt x="27" y="24"/>
                      <a:pt x="27" y="24"/>
                      <a:pt x="28" y="24"/>
                    </a:cubicBezTo>
                    <a:cubicBezTo>
                      <a:pt x="28" y="24"/>
                      <a:pt x="28" y="24"/>
                      <a:pt x="28" y="24"/>
                    </a:cubicBezTo>
                    <a:cubicBezTo>
                      <a:pt x="28" y="24"/>
                      <a:pt x="28" y="24"/>
                      <a:pt x="28" y="24"/>
                    </a:cubicBezTo>
                    <a:cubicBezTo>
                      <a:pt x="27" y="24"/>
                      <a:pt x="27" y="23"/>
                      <a:pt x="26" y="23"/>
                    </a:cubicBezTo>
                    <a:cubicBezTo>
                      <a:pt x="26" y="23"/>
                      <a:pt x="25" y="23"/>
                      <a:pt x="25" y="22"/>
                    </a:cubicBezTo>
                    <a:cubicBezTo>
                      <a:pt x="25" y="22"/>
                      <a:pt x="25" y="22"/>
                      <a:pt x="26" y="22"/>
                    </a:cubicBezTo>
                    <a:cubicBezTo>
                      <a:pt x="26" y="22"/>
                      <a:pt x="26" y="22"/>
                      <a:pt x="26" y="22"/>
                    </a:cubicBezTo>
                    <a:cubicBezTo>
                      <a:pt x="26" y="22"/>
                      <a:pt x="26" y="21"/>
                      <a:pt x="26" y="21"/>
                    </a:cubicBezTo>
                    <a:cubicBezTo>
                      <a:pt x="25" y="21"/>
                      <a:pt x="25" y="21"/>
                      <a:pt x="25" y="21"/>
                    </a:cubicBezTo>
                    <a:cubicBezTo>
                      <a:pt x="25" y="21"/>
                      <a:pt x="25" y="21"/>
                      <a:pt x="26" y="21"/>
                    </a:cubicBezTo>
                    <a:cubicBezTo>
                      <a:pt x="26" y="21"/>
                      <a:pt x="26" y="21"/>
                      <a:pt x="26" y="21"/>
                    </a:cubicBezTo>
                    <a:cubicBezTo>
                      <a:pt x="26" y="21"/>
                      <a:pt x="27" y="21"/>
                      <a:pt x="27" y="21"/>
                    </a:cubicBezTo>
                    <a:cubicBezTo>
                      <a:pt x="26" y="21"/>
                      <a:pt x="26" y="20"/>
                      <a:pt x="26" y="20"/>
                    </a:cubicBezTo>
                    <a:cubicBezTo>
                      <a:pt x="26" y="20"/>
                      <a:pt x="27" y="20"/>
                      <a:pt x="27" y="19"/>
                    </a:cubicBezTo>
                    <a:cubicBezTo>
                      <a:pt x="27" y="19"/>
                      <a:pt x="27" y="19"/>
                      <a:pt x="26" y="19"/>
                    </a:cubicBezTo>
                    <a:cubicBezTo>
                      <a:pt x="26" y="19"/>
                      <a:pt x="26" y="19"/>
                      <a:pt x="26" y="20"/>
                    </a:cubicBezTo>
                    <a:cubicBezTo>
                      <a:pt x="26" y="20"/>
                      <a:pt x="25" y="21"/>
                      <a:pt x="25" y="20"/>
                    </a:cubicBezTo>
                    <a:cubicBezTo>
                      <a:pt x="25" y="20"/>
                      <a:pt x="25" y="20"/>
                      <a:pt x="25" y="20"/>
                    </a:cubicBezTo>
                    <a:cubicBezTo>
                      <a:pt x="24" y="20"/>
                      <a:pt x="24" y="21"/>
                      <a:pt x="24" y="20"/>
                    </a:cubicBezTo>
                    <a:cubicBezTo>
                      <a:pt x="24" y="20"/>
                      <a:pt x="24" y="19"/>
                      <a:pt x="24" y="20"/>
                    </a:cubicBezTo>
                    <a:cubicBezTo>
                      <a:pt x="24" y="20"/>
                      <a:pt x="24" y="20"/>
                      <a:pt x="24" y="20"/>
                    </a:cubicBezTo>
                    <a:cubicBezTo>
                      <a:pt x="24" y="19"/>
                      <a:pt x="24" y="19"/>
                      <a:pt x="24" y="19"/>
                    </a:cubicBezTo>
                    <a:cubicBezTo>
                      <a:pt x="24" y="19"/>
                      <a:pt x="24" y="19"/>
                      <a:pt x="24" y="19"/>
                    </a:cubicBezTo>
                    <a:cubicBezTo>
                      <a:pt x="24" y="19"/>
                      <a:pt x="26" y="19"/>
                      <a:pt x="26" y="19"/>
                    </a:cubicBezTo>
                    <a:cubicBezTo>
                      <a:pt x="24" y="18"/>
                      <a:pt x="24" y="18"/>
                      <a:pt x="24" y="18"/>
                    </a:cubicBezTo>
                    <a:cubicBezTo>
                      <a:pt x="24" y="18"/>
                      <a:pt x="23" y="19"/>
                      <a:pt x="23" y="19"/>
                    </a:cubicBezTo>
                    <a:cubicBezTo>
                      <a:pt x="22" y="19"/>
                      <a:pt x="22" y="20"/>
                      <a:pt x="21" y="19"/>
                    </a:cubicBezTo>
                    <a:cubicBezTo>
                      <a:pt x="21" y="19"/>
                      <a:pt x="20" y="18"/>
                      <a:pt x="20" y="19"/>
                    </a:cubicBezTo>
                    <a:cubicBezTo>
                      <a:pt x="20" y="19"/>
                      <a:pt x="19" y="19"/>
                      <a:pt x="19" y="18"/>
                    </a:cubicBezTo>
                    <a:cubicBezTo>
                      <a:pt x="19" y="18"/>
                      <a:pt x="19" y="18"/>
                      <a:pt x="20" y="18"/>
                    </a:cubicBezTo>
                    <a:cubicBezTo>
                      <a:pt x="20" y="18"/>
                      <a:pt x="21" y="18"/>
                      <a:pt x="21" y="18"/>
                    </a:cubicBezTo>
                    <a:cubicBezTo>
                      <a:pt x="21" y="17"/>
                      <a:pt x="20" y="17"/>
                      <a:pt x="21" y="17"/>
                    </a:cubicBezTo>
                    <a:cubicBezTo>
                      <a:pt x="22" y="17"/>
                      <a:pt x="23" y="17"/>
                      <a:pt x="23" y="17"/>
                    </a:cubicBezTo>
                    <a:cubicBezTo>
                      <a:pt x="23" y="17"/>
                      <a:pt x="23" y="17"/>
                      <a:pt x="24" y="17"/>
                    </a:cubicBezTo>
                    <a:cubicBezTo>
                      <a:pt x="24" y="18"/>
                      <a:pt x="25" y="18"/>
                      <a:pt x="26" y="18"/>
                    </a:cubicBezTo>
                    <a:cubicBezTo>
                      <a:pt x="26" y="18"/>
                      <a:pt x="26" y="17"/>
                      <a:pt x="25" y="17"/>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 name="Freeform 426">
                <a:extLst>
                  <a:ext uri="{FF2B5EF4-FFF2-40B4-BE49-F238E27FC236}">
                    <a16:creationId xmlns:a16="http://schemas.microsoft.com/office/drawing/2014/main" id="{6E399EED-5315-49F3-9A09-30D3B03EA3C1}"/>
                  </a:ext>
                </a:extLst>
              </p:cNvPr>
              <p:cNvSpPr>
                <a:spLocks/>
              </p:cNvSpPr>
              <p:nvPr/>
            </p:nvSpPr>
            <p:spPr bwMode="auto">
              <a:xfrm>
                <a:off x="-1560514" y="1009651"/>
                <a:ext cx="93663" cy="65088"/>
              </a:xfrm>
              <a:custGeom>
                <a:avLst/>
                <a:gdLst>
                  <a:gd name="T0" fmla="*/ 14 w 26"/>
                  <a:gd name="T1" fmla="*/ 1 h 18"/>
                  <a:gd name="T2" fmla="*/ 11 w 26"/>
                  <a:gd name="T3" fmla="*/ 0 h 18"/>
                  <a:gd name="T4" fmla="*/ 5 w 26"/>
                  <a:gd name="T5" fmla="*/ 0 h 18"/>
                  <a:gd name="T6" fmla="*/ 1 w 26"/>
                  <a:gd name="T7" fmla="*/ 2 h 18"/>
                  <a:gd name="T8" fmla="*/ 1 w 26"/>
                  <a:gd name="T9" fmla="*/ 3 h 18"/>
                  <a:gd name="T10" fmla="*/ 1 w 26"/>
                  <a:gd name="T11" fmla="*/ 4 h 18"/>
                  <a:gd name="T12" fmla="*/ 8 w 26"/>
                  <a:gd name="T13" fmla="*/ 11 h 18"/>
                  <a:gd name="T14" fmla="*/ 9 w 26"/>
                  <a:gd name="T15" fmla="*/ 12 h 18"/>
                  <a:gd name="T16" fmla="*/ 11 w 26"/>
                  <a:gd name="T17" fmla="*/ 14 h 18"/>
                  <a:gd name="T18" fmla="*/ 12 w 26"/>
                  <a:gd name="T19" fmla="*/ 15 h 18"/>
                  <a:gd name="T20" fmla="*/ 13 w 26"/>
                  <a:gd name="T21" fmla="*/ 16 h 18"/>
                  <a:gd name="T22" fmla="*/ 13 w 26"/>
                  <a:gd name="T23" fmla="*/ 17 h 18"/>
                  <a:gd name="T24" fmla="*/ 14 w 26"/>
                  <a:gd name="T25" fmla="*/ 18 h 18"/>
                  <a:gd name="T26" fmla="*/ 15 w 26"/>
                  <a:gd name="T27" fmla="*/ 18 h 18"/>
                  <a:gd name="T28" fmla="*/ 15 w 26"/>
                  <a:gd name="T29" fmla="*/ 18 h 18"/>
                  <a:gd name="T30" fmla="*/ 16 w 26"/>
                  <a:gd name="T31" fmla="*/ 18 h 18"/>
                  <a:gd name="T32" fmla="*/ 16 w 26"/>
                  <a:gd name="T33" fmla="*/ 18 h 18"/>
                  <a:gd name="T34" fmla="*/ 16 w 26"/>
                  <a:gd name="T35" fmla="*/ 18 h 18"/>
                  <a:gd name="T36" fmla="*/ 17 w 26"/>
                  <a:gd name="T37" fmla="*/ 17 h 18"/>
                  <a:gd name="T38" fmla="*/ 16 w 26"/>
                  <a:gd name="T39" fmla="*/ 17 h 18"/>
                  <a:gd name="T40" fmla="*/ 15 w 26"/>
                  <a:gd name="T41" fmla="*/ 16 h 18"/>
                  <a:gd name="T42" fmla="*/ 16 w 26"/>
                  <a:gd name="T43" fmla="*/ 16 h 18"/>
                  <a:gd name="T44" fmla="*/ 17 w 26"/>
                  <a:gd name="T45" fmla="*/ 16 h 18"/>
                  <a:gd name="T46" fmla="*/ 17 w 26"/>
                  <a:gd name="T47" fmla="*/ 16 h 18"/>
                  <a:gd name="T48" fmla="*/ 18 w 26"/>
                  <a:gd name="T49" fmla="*/ 16 h 18"/>
                  <a:gd name="T50" fmla="*/ 19 w 26"/>
                  <a:gd name="T51" fmla="*/ 15 h 18"/>
                  <a:gd name="T52" fmla="*/ 21 w 26"/>
                  <a:gd name="T53" fmla="*/ 14 h 18"/>
                  <a:gd name="T54" fmla="*/ 21 w 26"/>
                  <a:gd name="T55" fmla="*/ 13 h 18"/>
                  <a:gd name="T56" fmla="*/ 21 w 26"/>
                  <a:gd name="T57" fmla="*/ 12 h 18"/>
                  <a:gd name="T58" fmla="*/ 22 w 26"/>
                  <a:gd name="T59" fmla="*/ 12 h 18"/>
                  <a:gd name="T60" fmla="*/ 22 w 26"/>
                  <a:gd name="T61" fmla="*/ 12 h 18"/>
                  <a:gd name="T62" fmla="*/ 23 w 26"/>
                  <a:gd name="T63" fmla="*/ 11 h 18"/>
                  <a:gd name="T64" fmla="*/ 23 w 26"/>
                  <a:gd name="T65" fmla="*/ 10 h 18"/>
                  <a:gd name="T66" fmla="*/ 23 w 26"/>
                  <a:gd name="T67" fmla="*/ 9 h 18"/>
                  <a:gd name="T68" fmla="*/ 24 w 26"/>
                  <a:gd name="T69" fmla="*/ 9 h 18"/>
                  <a:gd name="T70" fmla="*/ 24 w 26"/>
                  <a:gd name="T71" fmla="*/ 8 h 18"/>
                  <a:gd name="T72" fmla="*/ 25 w 26"/>
                  <a:gd name="T73" fmla="*/ 7 h 18"/>
                  <a:gd name="T74" fmla="*/ 26 w 26"/>
                  <a:gd name="T75" fmla="*/ 6 h 18"/>
                  <a:gd name="T76" fmla="*/ 19 w 26"/>
                  <a:gd name="T77" fmla="*/ 0 h 18"/>
                  <a:gd name="T78" fmla="*/ 14 w 26"/>
                  <a:gd name="T79" fmla="*/ 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26" h="18">
                    <a:moveTo>
                      <a:pt x="14" y="1"/>
                    </a:moveTo>
                    <a:cubicBezTo>
                      <a:pt x="11" y="0"/>
                      <a:pt x="11" y="0"/>
                      <a:pt x="11" y="0"/>
                    </a:cubicBezTo>
                    <a:cubicBezTo>
                      <a:pt x="5" y="0"/>
                      <a:pt x="5" y="0"/>
                      <a:pt x="5" y="0"/>
                    </a:cubicBezTo>
                    <a:cubicBezTo>
                      <a:pt x="1" y="2"/>
                      <a:pt x="1" y="2"/>
                      <a:pt x="1" y="2"/>
                    </a:cubicBezTo>
                    <a:cubicBezTo>
                      <a:pt x="1" y="3"/>
                      <a:pt x="1" y="3"/>
                      <a:pt x="1" y="3"/>
                    </a:cubicBezTo>
                    <a:cubicBezTo>
                      <a:pt x="1" y="3"/>
                      <a:pt x="0" y="3"/>
                      <a:pt x="1" y="4"/>
                    </a:cubicBezTo>
                    <a:cubicBezTo>
                      <a:pt x="1" y="5"/>
                      <a:pt x="8" y="11"/>
                      <a:pt x="8" y="11"/>
                    </a:cubicBezTo>
                    <a:cubicBezTo>
                      <a:pt x="8" y="11"/>
                      <a:pt x="8" y="12"/>
                      <a:pt x="9" y="12"/>
                    </a:cubicBezTo>
                    <a:cubicBezTo>
                      <a:pt x="10" y="13"/>
                      <a:pt x="11" y="13"/>
                      <a:pt x="11" y="14"/>
                    </a:cubicBezTo>
                    <a:cubicBezTo>
                      <a:pt x="11" y="14"/>
                      <a:pt x="11" y="15"/>
                      <a:pt x="12" y="15"/>
                    </a:cubicBezTo>
                    <a:cubicBezTo>
                      <a:pt x="12" y="16"/>
                      <a:pt x="13" y="16"/>
                      <a:pt x="13" y="16"/>
                    </a:cubicBezTo>
                    <a:cubicBezTo>
                      <a:pt x="13" y="16"/>
                      <a:pt x="13" y="17"/>
                      <a:pt x="13" y="17"/>
                    </a:cubicBezTo>
                    <a:cubicBezTo>
                      <a:pt x="13" y="17"/>
                      <a:pt x="13" y="17"/>
                      <a:pt x="14" y="18"/>
                    </a:cubicBezTo>
                    <a:cubicBezTo>
                      <a:pt x="14" y="18"/>
                      <a:pt x="14" y="18"/>
                      <a:pt x="15" y="18"/>
                    </a:cubicBezTo>
                    <a:cubicBezTo>
                      <a:pt x="15" y="18"/>
                      <a:pt x="15" y="18"/>
                      <a:pt x="15" y="18"/>
                    </a:cubicBezTo>
                    <a:cubicBezTo>
                      <a:pt x="15" y="18"/>
                      <a:pt x="16" y="18"/>
                      <a:pt x="16" y="18"/>
                    </a:cubicBezTo>
                    <a:cubicBezTo>
                      <a:pt x="16" y="18"/>
                      <a:pt x="16" y="18"/>
                      <a:pt x="16" y="18"/>
                    </a:cubicBezTo>
                    <a:cubicBezTo>
                      <a:pt x="16" y="18"/>
                      <a:pt x="16" y="18"/>
                      <a:pt x="16" y="18"/>
                    </a:cubicBezTo>
                    <a:cubicBezTo>
                      <a:pt x="16" y="18"/>
                      <a:pt x="17" y="18"/>
                      <a:pt x="17" y="17"/>
                    </a:cubicBezTo>
                    <a:cubicBezTo>
                      <a:pt x="17" y="17"/>
                      <a:pt x="17" y="17"/>
                      <a:pt x="16" y="17"/>
                    </a:cubicBezTo>
                    <a:cubicBezTo>
                      <a:pt x="15" y="17"/>
                      <a:pt x="15" y="16"/>
                      <a:pt x="15" y="16"/>
                    </a:cubicBezTo>
                    <a:cubicBezTo>
                      <a:pt x="15" y="16"/>
                      <a:pt x="15" y="16"/>
                      <a:pt x="16" y="16"/>
                    </a:cubicBezTo>
                    <a:cubicBezTo>
                      <a:pt x="16" y="16"/>
                      <a:pt x="17" y="16"/>
                      <a:pt x="17" y="16"/>
                    </a:cubicBezTo>
                    <a:cubicBezTo>
                      <a:pt x="17" y="16"/>
                      <a:pt x="17" y="16"/>
                      <a:pt x="17" y="16"/>
                    </a:cubicBezTo>
                    <a:cubicBezTo>
                      <a:pt x="17" y="16"/>
                      <a:pt x="17" y="16"/>
                      <a:pt x="18" y="16"/>
                    </a:cubicBezTo>
                    <a:cubicBezTo>
                      <a:pt x="18" y="16"/>
                      <a:pt x="19" y="16"/>
                      <a:pt x="19" y="15"/>
                    </a:cubicBezTo>
                    <a:cubicBezTo>
                      <a:pt x="20" y="14"/>
                      <a:pt x="20" y="14"/>
                      <a:pt x="21" y="14"/>
                    </a:cubicBezTo>
                    <a:cubicBezTo>
                      <a:pt x="21" y="14"/>
                      <a:pt x="21" y="13"/>
                      <a:pt x="21" y="13"/>
                    </a:cubicBezTo>
                    <a:cubicBezTo>
                      <a:pt x="21" y="12"/>
                      <a:pt x="21" y="12"/>
                      <a:pt x="21" y="12"/>
                    </a:cubicBezTo>
                    <a:cubicBezTo>
                      <a:pt x="22" y="11"/>
                      <a:pt x="22" y="12"/>
                      <a:pt x="22" y="12"/>
                    </a:cubicBezTo>
                    <a:cubicBezTo>
                      <a:pt x="22" y="12"/>
                      <a:pt x="22" y="12"/>
                      <a:pt x="22" y="12"/>
                    </a:cubicBezTo>
                    <a:cubicBezTo>
                      <a:pt x="22" y="11"/>
                      <a:pt x="22" y="11"/>
                      <a:pt x="23" y="11"/>
                    </a:cubicBezTo>
                    <a:cubicBezTo>
                      <a:pt x="23" y="11"/>
                      <a:pt x="23" y="10"/>
                      <a:pt x="23" y="10"/>
                    </a:cubicBezTo>
                    <a:cubicBezTo>
                      <a:pt x="23" y="10"/>
                      <a:pt x="23" y="10"/>
                      <a:pt x="23" y="9"/>
                    </a:cubicBezTo>
                    <a:cubicBezTo>
                      <a:pt x="23" y="9"/>
                      <a:pt x="24" y="9"/>
                      <a:pt x="24" y="9"/>
                    </a:cubicBezTo>
                    <a:cubicBezTo>
                      <a:pt x="24" y="9"/>
                      <a:pt x="24" y="8"/>
                      <a:pt x="24" y="8"/>
                    </a:cubicBezTo>
                    <a:cubicBezTo>
                      <a:pt x="24" y="8"/>
                      <a:pt x="24" y="8"/>
                      <a:pt x="25" y="7"/>
                    </a:cubicBezTo>
                    <a:cubicBezTo>
                      <a:pt x="25" y="7"/>
                      <a:pt x="26" y="6"/>
                      <a:pt x="26" y="6"/>
                    </a:cubicBezTo>
                    <a:cubicBezTo>
                      <a:pt x="19" y="0"/>
                      <a:pt x="19" y="0"/>
                      <a:pt x="19" y="0"/>
                    </a:cubicBezTo>
                    <a:lnTo>
                      <a:pt x="14"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 name="Freeform 427">
                <a:extLst>
                  <a:ext uri="{FF2B5EF4-FFF2-40B4-BE49-F238E27FC236}">
                    <a16:creationId xmlns:a16="http://schemas.microsoft.com/office/drawing/2014/main" id="{44EAB662-BC39-4C06-A294-60300A9FA9C2}"/>
                  </a:ext>
                </a:extLst>
              </p:cNvPr>
              <p:cNvSpPr>
                <a:spLocks/>
              </p:cNvSpPr>
              <p:nvPr/>
            </p:nvSpPr>
            <p:spPr bwMode="auto">
              <a:xfrm>
                <a:off x="-1717677" y="1023938"/>
                <a:ext cx="65088" cy="112713"/>
              </a:xfrm>
              <a:custGeom>
                <a:avLst/>
                <a:gdLst>
                  <a:gd name="T0" fmla="*/ 18 w 18"/>
                  <a:gd name="T1" fmla="*/ 1 h 31"/>
                  <a:gd name="T2" fmla="*/ 17 w 18"/>
                  <a:gd name="T3" fmla="*/ 0 h 31"/>
                  <a:gd name="T4" fmla="*/ 7 w 18"/>
                  <a:gd name="T5" fmla="*/ 0 h 31"/>
                  <a:gd name="T6" fmla="*/ 7 w 18"/>
                  <a:gd name="T7" fmla="*/ 0 h 31"/>
                  <a:gd name="T8" fmla="*/ 7 w 18"/>
                  <a:gd name="T9" fmla="*/ 1 h 31"/>
                  <a:gd name="T10" fmla="*/ 6 w 18"/>
                  <a:gd name="T11" fmla="*/ 2 h 31"/>
                  <a:gd name="T12" fmla="*/ 6 w 18"/>
                  <a:gd name="T13" fmla="*/ 2 h 31"/>
                  <a:gd name="T14" fmla="*/ 6 w 18"/>
                  <a:gd name="T15" fmla="*/ 3 h 31"/>
                  <a:gd name="T16" fmla="*/ 4 w 18"/>
                  <a:gd name="T17" fmla="*/ 5 h 31"/>
                  <a:gd name="T18" fmla="*/ 3 w 18"/>
                  <a:gd name="T19" fmla="*/ 9 h 31"/>
                  <a:gd name="T20" fmla="*/ 3 w 18"/>
                  <a:gd name="T21" fmla="*/ 10 h 31"/>
                  <a:gd name="T22" fmla="*/ 4 w 18"/>
                  <a:gd name="T23" fmla="*/ 11 h 31"/>
                  <a:gd name="T24" fmla="*/ 3 w 18"/>
                  <a:gd name="T25" fmla="*/ 13 h 31"/>
                  <a:gd name="T26" fmla="*/ 3 w 18"/>
                  <a:gd name="T27" fmla="*/ 14 h 31"/>
                  <a:gd name="T28" fmla="*/ 3 w 18"/>
                  <a:gd name="T29" fmla="*/ 16 h 31"/>
                  <a:gd name="T30" fmla="*/ 3 w 18"/>
                  <a:gd name="T31" fmla="*/ 17 h 31"/>
                  <a:gd name="T32" fmla="*/ 4 w 18"/>
                  <a:gd name="T33" fmla="*/ 18 h 31"/>
                  <a:gd name="T34" fmla="*/ 3 w 18"/>
                  <a:gd name="T35" fmla="*/ 19 h 31"/>
                  <a:gd name="T36" fmla="*/ 2 w 18"/>
                  <a:gd name="T37" fmla="*/ 21 h 31"/>
                  <a:gd name="T38" fmla="*/ 2 w 18"/>
                  <a:gd name="T39" fmla="*/ 22 h 31"/>
                  <a:gd name="T40" fmla="*/ 1 w 18"/>
                  <a:gd name="T41" fmla="*/ 24 h 31"/>
                  <a:gd name="T42" fmla="*/ 1 w 18"/>
                  <a:gd name="T43" fmla="*/ 25 h 31"/>
                  <a:gd name="T44" fmla="*/ 0 w 18"/>
                  <a:gd name="T45" fmla="*/ 26 h 31"/>
                  <a:gd name="T46" fmla="*/ 10 w 18"/>
                  <a:gd name="T47" fmla="*/ 26 h 31"/>
                  <a:gd name="T48" fmla="*/ 10 w 18"/>
                  <a:gd name="T49" fmla="*/ 27 h 31"/>
                  <a:gd name="T50" fmla="*/ 10 w 18"/>
                  <a:gd name="T51" fmla="*/ 29 h 31"/>
                  <a:gd name="T52" fmla="*/ 11 w 18"/>
                  <a:gd name="T53" fmla="*/ 30 h 31"/>
                  <a:gd name="T54" fmla="*/ 11 w 18"/>
                  <a:gd name="T55" fmla="*/ 30 h 31"/>
                  <a:gd name="T56" fmla="*/ 12 w 18"/>
                  <a:gd name="T57" fmla="*/ 31 h 31"/>
                  <a:gd name="T58" fmla="*/ 13 w 18"/>
                  <a:gd name="T59" fmla="*/ 31 h 31"/>
                  <a:gd name="T60" fmla="*/ 14 w 18"/>
                  <a:gd name="T61" fmla="*/ 30 h 31"/>
                  <a:gd name="T62" fmla="*/ 15 w 18"/>
                  <a:gd name="T63" fmla="*/ 30 h 31"/>
                  <a:gd name="T64" fmla="*/ 16 w 18"/>
                  <a:gd name="T65" fmla="*/ 30 h 31"/>
                  <a:gd name="T66" fmla="*/ 18 w 18"/>
                  <a:gd name="T67" fmla="*/ 30 h 31"/>
                  <a:gd name="T68" fmla="*/ 17 w 18"/>
                  <a:gd name="T69" fmla="*/ 21 h 31"/>
                  <a:gd name="T70" fmla="*/ 18 w 18"/>
                  <a:gd name="T71" fmla="*/ 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8" h="31">
                    <a:moveTo>
                      <a:pt x="18" y="1"/>
                    </a:moveTo>
                    <a:cubicBezTo>
                      <a:pt x="18" y="1"/>
                      <a:pt x="17" y="1"/>
                      <a:pt x="17" y="0"/>
                    </a:cubicBezTo>
                    <a:cubicBezTo>
                      <a:pt x="7" y="0"/>
                      <a:pt x="7" y="0"/>
                      <a:pt x="7" y="0"/>
                    </a:cubicBezTo>
                    <a:cubicBezTo>
                      <a:pt x="7" y="0"/>
                      <a:pt x="7" y="0"/>
                      <a:pt x="7" y="0"/>
                    </a:cubicBezTo>
                    <a:cubicBezTo>
                      <a:pt x="7" y="1"/>
                      <a:pt x="7" y="1"/>
                      <a:pt x="7" y="1"/>
                    </a:cubicBezTo>
                    <a:cubicBezTo>
                      <a:pt x="7" y="1"/>
                      <a:pt x="6" y="2"/>
                      <a:pt x="6" y="2"/>
                    </a:cubicBezTo>
                    <a:cubicBezTo>
                      <a:pt x="6" y="2"/>
                      <a:pt x="6" y="2"/>
                      <a:pt x="6" y="2"/>
                    </a:cubicBezTo>
                    <a:cubicBezTo>
                      <a:pt x="6" y="3"/>
                      <a:pt x="6" y="3"/>
                      <a:pt x="6" y="3"/>
                    </a:cubicBezTo>
                    <a:cubicBezTo>
                      <a:pt x="6" y="4"/>
                      <a:pt x="5" y="5"/>
                      <a:pt x="4" y="5"/>
                    </a:cubicBezTo>
                    <a:cubicBezTo>
                      <a:pt x="4" y="6"/>
                      <a:pt x="3" y="7"/>
                      <a:pt x="3" y="9"/>
                    </a:cubicBezTo>
                    <a:cubicBezTo>
                      <a:pt x="3" y="10"/>
                      <a:pt x="4" y="10"/>
                      <a:pt x="3" y="10"/>
                    </a:cubicBezTo>
                    <a:cubicBezTo>
                      <a:pt x="3" y="11"/>
                      <a:pt x="4" y="11"/>
                      <a:pt x="4" y="11"/>
                    </a:cubicBezTo>
                    <a:cubicBezTo>
                      <a:pt x="4" y="12"/>
                      <a:pt x="3" y="12"/>
                      <a:pt x="3" y="13"/>
                    </a:cubicBezTo>
                    <a:cubicBezTo>
                      <a:pt x="3" y="13"/>
                      <a:pt x="3" y="14"/>
                      <a:pt x="3" y="14"/>
                    </a:cubicBezTo>
                    <a:cubicBezTo>
                      <a:pt x="3" y="15"/>
                      <a:pt x="3" y="15"/>
                      <a:pt x="3" y="16"/>
                    </a:cubicBezTo>
                    <a:cubicBezTo>
                      <a:pt x="3" y="16"/>
                      <a:pt x="3" y="16"/>
                      <a:pt x="3" y="17"/>
                    </a:cubicBezTo>
                    <a:cubicBezTo>
                      <a:pt x="3" y="17"/>
                      <a:pt x="4" y="17"/>
                      <a:pt x="4" y="18"/>
                    </a:cubicBezTo>
                    <a:cubicBezTo>
                      <a:pt x="4" y="18"/>
                      <a:pt x="3" y="19"/>
                      <a:pt x="3" y="19"/>
                    </a:cubicBezTo>
                    <a:cubicBezTo>
                      <a:pt x="3" y="20"/>
                      <a:pt x="3" y="21"/>
                      <a:pt x="2" y="21"/>
                    </a:cubicBezTo>
                    <a:cubicBezTo>
                      <a:pt x="2" y="22"/>
                      <a:pt x="2" y="22"/>
                      <a:pt x="2" y="22"/>
                    </a:cubicBezTo>
                    <a:cubicBezTo>
                      <a:pt x="2" y="23"/>
                      <a:pt x="2" y="23"/>
                      <a:pt x="1" y="24"/>
                    </a:cubicBezTo>
                    <a:cubicBezTo>
                      <a:pt x="1" y="24"/>
                      <a:pt x="1" y="25"/>
                      <a:pt x="1" y="25"/>
                    </a:cubicBezTo>
                    <a:cubicBezTo>
                      <a:pt x="1" y="26"/>
                      <a:pt x="0" y="26"/>
                      <a:pt x="0" y="26"/>
                    </a:cubicBezTo>
                    <a:cubicBezTo>
                      <a:pt x="0" y="27"/>
                      <a:pt x="10" y="26"/>
                      <a:pt x="10" y="26"/>
                    </a:cubicBezTo>
                    <a:cubicBezTo>
                      <a:pt x="10" y="26"/>
                      <a:pt x="10" y="27"/>
                      <a:pt x="10" y="27"/>
                    </a:cubicBezTo>
                    <a:cubicBezTo>
                      <a:pt x="10" y="28"/>
                      <a:pt x="10" y="28"/>
                      <a:pt x="10" y="29"/>
                    </a:cubicBezTo>
                    <a:cubicBezTo>
                      <a:pt x="11" y="29"/>
                      <a:pt x="11" y="29"/>
                      <a:pt x="11" y="30"/>
                    </a:cubicBezTo>
                    <a:cubicBezTo>
                      <a:pt x="11" y="30"/>
                      <a:pt x="11" y="30"/>
                      <a:pt x="11" y="30"/>
                    </a:cubicBezTo>
                    <a:cubicBezTo>
                      <a:pt x="12" y="30"/>
                      <a:pt x="12" y="31"/>
                      <a:pt x="12" y="31"/>
                    </a:cubicBezTo>
                    <a:cubicBezTo>
                      <a:pt x="12" y="31"/>
                      <a:pt x="12" y="31"/>
                      <a:pt x="13" y="31"/>
                    </a:cubicBezTo>
                    <a:cubicBezTo>
                      <a:pt x="13" y="31"/>
                      <a:pt x="13" y="30"/>
                      <a:pt x="14" y="30"/>
                    </a:cubicBezTo>
                    <a:cubicBezTo>
                      <a:pt x="14" y="30"/>
                      <a:pt x="15" y="30"/>
                      <a:pt x="15" y="30"/>
                    </a:cubicBezTo>
                    <a:cubicBezTo>
                      <a:pt x="16" y="30"/>
                      <a:pt x="16" y="30"/>
                      <a:pt x="16" y="30"/>
                    </a:cubicBezTo>
                    <a:cubicBezTo>
                      <a:pt x="17" y="30"/>
                      <a:pt x="17" y="30"/>
                      <a:pt x="18" y="30"/>
                    </a:cubicBezTo>
                    <a:cubicBezTo>
                      <a:pt x="17" y="21"/>
                      <a:pt x="17" y="21"/>
                      <a:pt x="17" y="21"/>
                    </a:cubicBezTo>
                    <a:lnTo>
                      <a:pt x="18"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 name="Freeform 428">
                <a:extLst>
                  <a:ext uri="{FF2B5EF4-FFF2-40B4-BE49-F238E27FC236}">
                    <a16:creationId xmlns:a16="http://schemas.microsoft.com/office/drawing/2014/main" id="{62E0AB1D-631E-433D-A572-0235420E77FB}"/>
                  </a:ext>
                </a:extLst>
              </p:cNvPr>
              <p:cNvSpPr>
                <a:spLocks/>
              </p:cNvSpPr>
              <p:nvPr/>
            </p:nvSpPr>
            <p:spPr bwMode="auto">
              <a:xfrm>
                <a:off x="-2303464" y="784226"/>
                <a:ext cx="152400" cy="254000"/>
              </a:xfrm>
              <a:custGeom>
                <a:avLst/>
                <a:gdLst>
                  <a:gd name="T0" fmla="*/ 39 w 42"/>
                  <a:gd name="T1" fmla="*/ 69 h 70"/>
                  <a:gd name="T2" fmla="*/ 39 w 42"/>
                  <a:gd name="T3" fmla="*/ 64 h 70"/>
                  <a:gd name="T4" fmla="*/ 40 w 42"/>
                  <a:gd name="T5" fmla="*/ 62 h 70"/>
                  <a:gd name="T6" fmla="*/ 41 w 42"/>
                  <a:gd name="T7" fmla="*/ 59 h 70"/>
                  <a:gd name="T8" fmla="*/ 41 w 42"/>
                  <a:gd name="T9" fmla="*/ 56 h 70"/>
                  <a:gd name="T10" fmla="*/ 20 w 42"/>
                  <a:gd name="T11" fmla="*/ 24 h 70"/>
                  <a:gd name="T12" fmla="*/ 21 w 42"/>
                  <a:gd name="T13" fmla="*/ 22 h 70"/>
                  <a:gd name="T14" fmla="*/ 25 w 42"/>
                  <a:gd name="T15" fmla="*/ 5 h 70"/>
                  <a:gd name="T16" fmla="*/ 5 w 42"/>
                  <a:gd name="T17" fmla="*/ 0 h 70"/>
                  <a:gd name="T18" fmla="*/ 5 w 42"/>
                  <a:gd name="T19" fmla="*/ 1 h 70"/>
                  <a:gd name="T20" fmla="*/ 5 w 42"/>
                  <a:gd name="T21" fmla="*/ 3 h 70"/>
                  <a:gd name="T22" fmla="*/ 4 w 42"/>
                  <a:gd name="T23" fmla="*/ 4 h 70"/>
                  <a:gd name="T24" fmla="*/ 3 w 42"/>
                  <a:gd name="T25" fmla="*/ 7 h 70"/>
                  <a:gd name="T26" fmla="*/ 1 w 42"/>
                  <a:gd name="T27" fmla="*/ 9 h 70"/>
                  <a:gd name="T28" fmla="*/ 2 w 42"/>
                  <a:gd name="T29" fmla="*/ 11 h 70"/>
                  <a:gd name="T30" fmla="*/ 2 w 42"/>
                  <a:gd name="T31" fmla="*/ 12 h 70"/>
                  <a:gd name="T32" fmla="*/ 2 w 42"/>
                  <a:gd name="T33" fmla="*/ 15 h 70"/>
                  <a:gd name="T34" fmla="*/ 2 w 42"/>
                  <a:gd name="T35" fmla="*/ 17 h 70"/>
                  <a:gd name="T36" fmla="*/ 1 w 42"/>
                  <a:gd name="T37" fmla="*/ 18 h 70"/>
                  <a:gd name="T38" fmla="*/ 0 w 42"/>
                  <a:gd name="T39" fmla="*/ 19 h 70"/>
                  <a:gd name="T40" fmla="*/ 1 w 42"/>
                  <a:gd name="T41" fmla="*/ 20 h 70"/>
                  <a:gd name="T42" fmla="*/ 2 w 42"/>
                  <a:gd name="T43" fmla="*/ 20 h 70"/>
                  <a:gd name="T44" fmla="*/ 3 w 42"/>
                  <a:gd name="T45" fmla="*/ 22 h 70"/>
                  <a:gd name="T46" fmla="*/ 3 w 42"/>
                  <a:gd name="T47" fmla="*/ 23 h 70"/>
                  <a:gd name="T48" fmla="*/ 3 w 42"/>
                  <a:gd name="T49" fmla="*/ 24 h 70"/>
                  <a:gd name="T50" fmla="*/ 3 w 42"/>
                  <a:gd name="T51" fmla="*/ 26 h 70"/>
                  <a:gd name="T52" fmla="*/ 4 w 42"/>
                  <a:gd name="T53" fmla="*/ 26 h 70"/>
                  <a:gd name="T54" fmla="*/ 6 w 42"/>
                  <a:gd name="T55" fmla="*/ 26 h 70"/>
                  <a:gd name="T56" fmla="*/ 9 w 42"/>
                  <a:gd name="T57" fmla="*/ 26 h 70"/>
                  <a:gd name="T58" fmla="*/ 9 w 42"/>
                  <a:gd name="T59" fmla="*/ 27 h 70"/>
                  <a:gd name="T60" fmla="*/ 6 w 42"/>
                  <a:gd name="T61" fmla="*/ 26 h 70"/>
                  <a:gd name="T62" fmla="*/ 6 w 42"/>
                  <a:gd name="T63" fmla="*/ 27 h 70"/>
                  <a:gd name="T64" fmla="*/ 7 w 42"/>
                  <a:gd name="T65" fmla="*/ 30 h 70"/>
                  <a:gd name="T66" fmla="*/ 6 w 42"/>
                  <a:gd name="T67" fmla="*/ 31 h 70"/>
                  <a:gd name="T68" fmla="*/ 6 w 42"/>
                  <a:gd name="T69" fmla="*/ 30 h 70"/>
                  <a:gd name="T70" fmla="*/ 5 w 42"/>
                  <a:gd name="T71" fmla="*/ 28 h 70"/>
                  <a:gd name="T72" fmla="*/ 4 w 42"/>
                  <a:gd name="T73" fmla="*/ 30 h 70"/>
                  <a:gd name="T74" fmla="*/ 4 w 42"/>
                  <a:gd name="T75" fmla="*/ 33 h 70"/>
                  <a:gd name="T76" fmla="*/ 4 w 42"/>
                  <a:gd name="T77" fmla="*/ 35 h 70"/>
                  <a:gd name="T78" fmla="*/ 5 w 42"/>
                  <a:gd name="T79" fmla="*/ 37 h 70"/>
                  <a:gd name="T80" fmla="*/ 6 w 42"/>
                  <a:gd name="T81" fmla="*/ 40 h 70"/>
                  <a:gd name="T82" fmla="*/ 7 w 42"/>
                  <a:gd name="T83" fmla="*/ 42 h 70"/>
                  <a:gd name="T84" fmla="*/ 8 w 42"/>
                  <a:gd name="T85" fmla="*/ 44 h 70"/>
                  <a:gd name="T86" fmla="*/ 9 w 42"/>
                  <a:gd name="T87" fmla="*/ 45 h 70"/>
                  <a:gd name="T88" fmla="*/ 9 w 42"/>
                  <a:gd name="T89" fmla="*/ 48 h 70"/>
                  <a:gd name="T90" fmla="*/ 8 w 42"/>
                  <a:gd name="T91" fmla="*/ 50 h 70"/>
                  <a:gd name="T92" fmla="*/ 10 w 42"/>
                  <a:gd name="T93" fmla="*/ 52 h 70"/>
                  <a:gd name="T94" fmla="*/ 12 w 42"/>
                  <a:gd name="T95" fmla="*/ 53 h 70"/>
                  <a:gd name="T96" fmla="*/ 14 w 42"/>
                  <a:gd name="T97" fmla="*/ 54 h 70"/>
                  <a:gd name="T98" fmla="*/ 16 w 42"/>
                  <a:gd name="T99" fmla="*/ 55 h 70"/>
                  <a:gd name="T100" fmla="*/ 17 w 42"/>
                  <a:gd name="T101" fmla="*/ 56 h 70"/>
                  <a:gd name="T102" fmla="*/ 19 w 42"/>
                  <a:gd name="T103" fmla="*/ 58 h 70"/>
                  <a:gd name="T104" fmla="*/ 19 w 42"/>
                  <a:gd name="T105" fmla="*/ 59 h 70"/>
                  <a:gd name="T106" fmla="*/ 20 w 42"/>
                  <a:gd name="T107" fmla="*/ 60 h 70"/>
                  <a:gd name="T108" fmla="*/ 22 w 42"/>
                  <a:gd name="T109" fmla="*/ 60 h 70"/>
                  <a:gd name="T110" fmla="*/ 22 w 42"/>
                  <a:gd name="T111" fmla="*/ 62 h 70"/>
                  <a:gd name="T112" fmla="*/ 24 w 42"/>
                  <a:gd name="T113" fmla="*/ 65 h 70"/>
                  <a:gd name="T114" fmla="*/ 23 w 42"/>
                  <a:gd name="T115" fmla="*/ 67 h 70"/>
                  <a:gd name="T116" fmla="*/ 24 w 42"/>
                  <a:gd name="T117" fmla="*/ 67 h 70"/>
                  <a:gd name="T118" fmla="*/ 24 w 42"/>
                  <a:gd name="T119" fmla="*/ 68 h 70"/>
                  <a:gd name="T120" fmla="*/ 27 w 42"/>
                  <a:gd name="T121" fmla="*/ 69 h 70"/>
                  <a:gd name="T122" fmla="*/ 37 w 42"/>
                  <a:gd name="T123" fmla="*/ 70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2" h="70">
                    <a:moveTo>
                      <a:pt x="38" y="69"/>
                    </a:moveTo>
                    <a:cubicBezTo>
                      <a:pt x="39" y="70"/>
                      <a:pt x="39" y="69"/>
                      <a:pt x="39" y="69"/>
                    </a:cubicBezTo>
                    <a:cubicBezTo>
                      <a:pt x="39" y="69"/>
                      <a:pt x="38" y="68"/>
                      <a:pt x="38" y="67"/>
                    </a:cubicBezTo>
                    <a:cubicBezTo>
                      <a:pt x="37" y="66"/>
                      <a:pt x="39" y="64"/>
                      <a:pt x="39" y="64"/>
                    </a:cubicBezTo>
                    <a:cubicBezTo>
                      <a:pt x="39" y="63"/>
                      <a:pt x="39" y="63"/>
                      <a:pt x="39" y="63"/>
                    </a:cubicBezTo>
                    <a:cubicBezTo>
                      <a:pt x="39" y="63"/>
                      <a:pt x="40" y="63"/>
                      <a:pt x="40" y="62"/>
                    </a:cubicBezTo>
                    <a:cubicBezTo>
                      <a:pt x="40" y="62"/>
                      <a:pt x="40" y="61"/>
                      <a:pt x="41" y="61"/>
                    </a:cubicBezTo>
                    <a:cubicBezTo>
                      <a:pt x="42" y="60"/>
                      <a:pt x="42" y="59"/>
                      <a:pt x="41" y="59"/>
                    </a:cubicBezTo>
                    <a:cubicBezTo>
                      <a:pt x="41" y="59"/>
                      <a:pt x="41" y="59"/>
                      <a:pt x="41" y="58"/>
                    </a:cubicBezTo>
                    <a:cubicBezTo>
                      <a:pt x="40" y="57"/>
                      <a:pt x="41" y="57"/>
                      <a:pt x="41" y="56"/>
                    </a:cubicBezTo>
                    <a:cubicBezTo>
                      <a:pt x="41" y="56"/>
                      <a:pt x="40" y="55"/>
                      <a:pt x="40" y="55"/>
                    </a:cubicBezTo>
                    <a:cubicBezTo>
                      <a:pt x="40" y="55"/>
                      <a:pt x="19" y="24"/>
                      <a:pt x="20" y="24"/>
                    </a:cubicBezTo>
                    <a:cubicBezTo>
                      <a:pt x="20" y="24"/>
                      <a:pt x="20" y="24"/>
                      <a:pt x="20" y="23"/>
                    </a:cubicBezTo>
                    <a:cubicBezTo>
                      <a:pt x="20" y="23"/>
                      <a:pt x="21" y="22"/>
                      <a:pt x="21" y="22"/>
                    </a:cubicBezTo>
                    <a:cubicBezTo>
                      <a:pt x="20" y="22"/>
                      <a:pt x="20" y="21"/>
                      <a:pt x="20" y="21"/>
                    </a:cubicBezTo>
                    <a:cubicBezTo>
                      <a:pt x="25" y="5"/>
                      <a:pt x="25" y="5"/>
                      <a:pt x="25" y="5"/>
                    </a:cubicBezTo>
                    <a:cubicBezTo>
                      <a:pt x="5" y="0"/>
                      <a:pt x="5" y="0"/>
                      <a:pt x="5" y="0"/>
                    </a:cubicBezTo>
                    <a:cubicBezTo>
                      <a:pt x="5" y="0"/>
                      <a:pt x="5" y="0"/>
                      <a:pt x="5" y="0"/>
                    </a:cubicBezTo>
                    <a:cubicBezTo>
                      <a:pt x="5" y="0"/>
                      <a:pt x="4" y="0"/>
                      <a:pt x="4" y="0"/>
                    </a:cubicBezTo>
                    <a:cubicBezTo>
                      <a:pt x="4" y="0"/>
                      <a:pt x="5" y="1"/>
                      <a:pt x="5" y="1"/>
                    </a:cubicBezTo>
                    <a:cubicBezTo>
                      <a:pt x="5" y="1"/>
                      <a:pt x="5" y="1"/>
                      <a:pt x="5" y="2"/>
                    </a:cubicBezTo>
                    <a:cubicBezTo>
                      <a:pt x="5" y="2"/>
                      <a:pt x="5" y="3"/>
                      <a:pt x="5" y="3"/>
                    </a:cubicBezTo>
                    <a:cubicBezTo>
                      <a:pt x="5" y="3"/>
                      <a:pt x="4" y="4"/>
                      <a:pt x="4" y="4"/>
                    </a:cubicBezTo>
                    <a:cubicBezTo>
                      <a:pt x="4" y="4"/>
                      <a:pt x="4" y="4"/>
                      <a:pt x="4" y="4"/>
                    </a:cubicBezTo>
                    <a:cubicBezTo>
                      <a:pt x="4" y="4"/>
                      <a:pt x="4" y="6"/>
                      <a:pt x="4" y="6"/>
                    </a:cubicBezTo>
                    <a:cubicBezTo>
                      <a:pt x="4" y="6"/>
                      <a:pt x="4" y="6"/>
                      <a:pt x="3" y="7"/>
                    </a:cubicBezTo>
                    <a:cubicBezTo>
                      <a:pt x="3" y="7"/>
                      <a:pt x="2" y="7"/>
                      <a:pt x="2" y="8"/>
                    </a:cubicBezTo>
                    <a:cubicBezTo>
                      <a:pt x="1" y="8"/>
                      <a:pt x="1" y="9"/>
                      <a:pt x="1" y="9"/>
                    </a:cubicBezTo>
                    <a:cubicBezTo>
                      <a:pt x="1" y="9"/>
                      <a:pt x="1" y="10"/>
                      <a:pt x="1" y="10"/>
                    </a:cubicBezTo>
                    <a:cubicBezTo>
                      <a:pt x="1" y="11"/>
                      <a:pt x="2" y="11"/>
                      <a:pt x="2" y="11"/>
                    </a:cubicBezTo>
                    <a:cubicBezTo>
                      <a:pt x="2" y="12"/>
                      <a:pt x="2" y="12"/>
                      <a:pt x="2" y="12"/>
                    </a:cubicBezTo>
                    <a:cubicBezTo>
                      <a:pt x="2" y="12"/>
                      <a:pt x="2" y="12"/>
                      <a:pt x="2" y="12"/>
                    </a:cubicBezTo>
                    <a:cubicBezTo>
                      <a:pt x="2" y="12"/>
                      <a:pt x="2" y="13"/>
                      <a:pt x="2" y="14"/>
                    </a:cubicBezTo>
                    <a:cubicBezTo>
                      <a:pt x="2" y="14"/>
                      <a:pt x="2" y="15"/>
                      <a:pt x="2" y="15"/>
                    </a:cubicBezTo>
                    <a:cubicBezTo>
                      <a:pt x="2" y="16"/>
                      <a:pt x="1" y="16"/>
                      <a:pt x="1" y="16"/>
                    </a:cubicBezTo>
                    <a:cubicBezTo>
                      <a:pt x="1" y="16"/>
                      <a:pt x="2" y="17"/>
                      <a:pt x="2" y="17"/>
                    </a:cubicBezTo>
                    <a:cubicBezTo>
                      <a:pt x="2" y="17"/>
                      <a:pt x="1" y="17"/>
                      <a:pt x="1" y="18"/>
                    </a:cubicBezTo>
                    <a:cubicBezTo>
                      <a:pt x="1" y="18"/>
                      <a:pt x="1" y="18"/>
                      <a:pt x="1" y="18"/>
                    </a:cubicBezTo>
                    <a:cubicBezTo>
                      <a:pt x="1" y="18"/>
                      <a:pt x="1" y="18"/>
                      <a:pt x="1" y="18"/>
                    </a:cubicBezTo>
                    <a:cubicBezTo>
                      <a:pt x="0" y="19"/>
                      <a:pt x="0" y="19"/>
                      <a:pt x="0" y="19"/>
                    </a:cubicBezTo>
                    <a:cubicBezTo>
                      <a:pt x="0" y="19"/>
                      <a:pt x="0" y="19"/>
                      <a:pt x="0" y="19"/>
                    </a:cubicBezTo>
                    <a:cubicBezTo>
                      <a:pt x="0" y="19"/>
                      <a:pt x="1" y="20"/>
                      <a:pt x="1" y="20"/>
                    </a:cubicBezTo>
                    <a:cubicBezTo>
                      <a:pt x="1" y="20"/>
                      <a:pt x="1" y="19"/>
                      <a:pt x="1" y="19"/>
                    </a:cubicBezTo>
                    <a:cubicBezTo>
                      <a:pt x="1" y="19"/>
                      <a:pt x="2" y="20"/>
                      <a:pt x="2" y="20"/>
                    </a:cubicBezTo>
                    <a:cubicBezTo>
                      <a:pt x="2" y="20"/>
                      <a:pt x="2" y="21"/>
                      <a:pt x="2" y="21"/>
                    </a:cubicBezTo>
                    <a:cubicBezTo>
                      <a:pt x="2" y="21"/>
                      <a:pt x="3" y="22"/>
                      <a:pt x="3" y="22"/>
                    </a:cubicBezTo>
                    <a:cubicBezTo>
                      <a:pt x="3" y="22"/>
                      <a:pt x="3" y="23"/>
                      <a:pt x="3" y="23"/>
                    </a:cubicBezTo>
                    <a:cubicBezTo>
                      <a:pt x="3" y="23"/>
                      <a:pt x="3" y="23"/>
                      <a:pt x="3" y="23"/>
                    </a:cubicBezTo>
                    <a:cubicBezTo>
                      <a:pt x="3" y="23"/>
                      <a:pt x="4" y="24"/>
                      <a:pt x="4" y="24"/>
                    </a:cubicBezTo>
                    <a:cubicBezTo>
                      <a:pt x="4" y="24"/>
                      <a:pt x="3" y="24"/>
                      <a:pt x="3" y="24"/>
                    </a:cubicBezTo>
                    <a:cubicBezTo>
                      <a:pt x="2" y="25"/>
                      <a:pt x="2" y="26"/>
                      <a:pt x="3" y="26"/>
                    </a:cubicBezTo>
                    <a:cubicBezTo>
                      <a:pt x="3" y="26"/>
                      <a:pt x="3" y="26"/>
                      <a:pt x="3" y="26"/>
                    </a:cubicBezTo>
                    <a:cubicBezTo>
                      <a:pt x="3" y="26"/>
                      <a:pt x="3" y="26"/>
                      <a:pt x="4" y="26"/>
                    </a:cubicBezTo>
                    <a:cubicBezTo>
                      <a:pt x="4" y="26"/>
                      <a:pt x="4" y="26"/>
                      <a:pt x="4" y="26"/>
                    </a:cubicBezTo>
                    <a:cubicBezTo>
                      <a:pt x="4" y="27"/>
                      <a:pt x="4" y="27"/>
                      <a:pt x="5" y="27"/>
                    </a:cubicBezTo>
                    <a:cubicBezTo>
                      <a:pt x="5" y="27"/>
                      <a:pt x="5" y="27"/>
                      <a:pt x="6" y="26"/>
                    </a:cubicBezTo>
                    <a:cubicBezTo>
                      <a:pt x="6" y="26"/>
                      <a:pt x="6" y="25"/>
                      <a:pt x="7" y="26"/>
                    </a:cubicBezTo>
                    <a:cubicBezTo>
                      <a:pt x="7" y="26"/>
                      <a:pt x="8" y="26"/>
                      <a:pt x="9" y="26"/>
                    </a:cubicBezTo>
                    <a:cubicBezTo>
                      <a:pt x="9" y="26"/>
                      <a:pt x="11" y="25"/>
                      <a:pt x="10" y="26"/>
                    </a:cubicBezTo>
                    <a:cubicBezTo>
                      <a:pt x="10" y="27"/>
                      <a:pt x="10" y="27"/>
                      <a:pt x="9" y="27"/>
                    </a:cubicBezTo>
                    <a:cubicBezTo>
                      <a:pt x="9" y="27"/>
                      <a:pt x="9" y="26"/>
                      <a:pt x="8" y="26"/>
                    </a:cubicBezTo>
                    <a:cubicBezTo>
                      <a:pt x="7" y="26"/>
                      <a:pt x="6" y="26"/>
                      <a:pt x="6" y="26"/>
                    </a:cubicBezTo>
                    <a:cubicBezTo>
                      <a:pt x="6" y="27"/>
                      <a:pt x="6" y="27"/>
                      <a:pt x="6" y="27"/>
                    </a:cubicBezTo>
                    <a:cubicBezTo>
                      <a:pt x="6" y="27"/>
                      <a:pt x="6" y="27"/>
                      <a:pt x="6" y="27"/>
                    </a:cubicBezTo>
                    <a:cubicBezTo>
                      <a:pt x="6" y="28"/>
                      <a:pt x="6" y="28"/>
                      <a:pt x="6" y="29"/>
                    </a:cubicBezTo>
                    <a:cubicBezTo>
                      <a:pt x="6" y="29"/>
                      <a:pt x="7" y="29"/>
                      <a:pt x="7" y="30"/>
                    </a:cubicBezTo>
                    <a:cubicBezTo>
                      <a:pt x="7" y="30"/>
                      <a:pt x="7" y="31"/>
                      <a:pt x="7" y="31"/>
                    </a:cubicBezTo>
                    <a:cubicBezTo>
                      <a:pt x="7" y="31"/>
                      <a:pt x="6" y="31"/>
                      <a:pt x="6" y="31"/>
                    </a:cubicBezTo>
                    <a:cubicBezTo>
                      <a:pt x="6" y="31"/>
                      <a:pt x="6" y="31"/>
                      <a:pt x="6" y="31"/>
                    </a:cubicBezTo>
                    <a:cubicBezTo>
                      <a:pt x="6" y="30"/>
                      <a:pt x="6" y="30"/>
                      <a:pt x="6" y="30"/>
                    </a:cubicBezTo>
                    <a:cubicBezTo>
                      <a:pt x="6" y="29"/>
                      <a:pt x="6" y="28"/>
                      <a:pt x="6" y="28"/>
                    </a:cubicBezTo>
                    <a:cubicBezTo>
                      <a:pt x="6" y="28"/>
                      <a:pt x="5" y="28"/>
                      <a:pt x="5" y="28"/>
                    </a:cubicBezTo>
                    <a:cubicBezTo>
                      <a:pt x="5" y="28"/>
                      <a:pt x="4" y="28"/>
                      <a:pt x="4" y="29"/>
                    </a:cubicBezTo>
                    <a:cubicBezTo>
                      <a:pt x="4" y="29"/>
                      <a:pt x="4" y="30"/>
                      <a:pt x="4" y="30"/>
                    </a:cubicBezTo>
                    <a:cubicBezTo>
                      <a:pt x="4" y="31"/>
                      <a:pt x="4" y="31"/>
                      <a:pt x="4" y="32"/>
                    </a:cubicBezTo>
                    <a:cubicBezTo>
                      <a:pt x="4" y="32"/>
                      <a:pt x="4" y="32"/>
                      <a:pt x="4" y="33"/>
                    </a:cubicBezTo>
                    <a:cubicBezTo>
                      <a:pt x="4" y="33"/>
                      <a:pt x="4" y="34"/>
                      <a:pt x="4" y="34"/>
                    </a:cubicBezTo>
                    <a:cubicBezTo>
                      <a:pt x="4" y="34"/>
                      <a:pt x="4" y="35"/>
                      <a:pt x="4" y="35"/>
                    </a:cubicBezTo>
                    <a:cubicBezTo>
                      <a:pt x="4" y="35"/>
                      <a:pt x="5" y="35"/>
                      <a:pt x="5" y="36"/>
                    </a:cubicBezTo>
                    <a:cubicBezTo>
                      <a:pt x="5" y="36"/>
                      <a:pt x="5" y="36"/>
                      <a:pt x="5" y="37"/>
                    </a:cubicBezTo>
                    <a:cubicBezTo>
                      <a:pt x="5" y="37"/>
                      <a:pt x="5" y="38"/>
                      <a:pt x="5" y="38"/>
                    </a:cubicBezTo>
                    <a:cubicBezTo>
                      <a:pt x="6" y="39"/>
                      <a:pt x="6" y="39"/>
                      <a:pt x="6" y="40"/>
                    </a:cubicBezTo>
                    <a:cubicBezTo>
                      <a:pt x="6" y="40"/>
                      <a:pt x="7" y="41"/>
                      <a:pt x="7" y="41"/>
                    </a:cubicBezTo>
                    <a:cubicBezTo>
                      <a:pt x="7" y="41"/>
                      <a:pt x="7" y="42"/>
                      <a:pt x="7" y="42"/>
                    </a:cubicBezTo>
                    <a:cubicBezTo>
                      <a:pt x="8" y="42"/>
                      <a:pt x="8" y="43"/>
                      <a:pt x="8" y="43"/>
                    </a:cubicBezTo>
                    <a:cubicBezTo>
                      <a:pt x="8" y="43"/>
                      <a:pt x="8" y="43"/>
                      <a:pt x="8" y="44"/>
                    </a:cubicBezTo>
                    <a:cubicBezTo>
                      <a:pt x="8" y="44"/>
                      <a:pt x="9" y="44"/>
                      <a:pt x="9" y="45"/>
                    </a:cubicBezTo>
                    <a:cubicBezTo>
                      <a:pt x="9" y="45"/>
                      <a:pt x="9" y="45"/>
                      <a:pt x="9" y="45"/>
                    </a:cubicBezTo>
                    <a:cubicBezTo>
                      <a:pt x="8" y="46"/>
                      <a:pt x="8" y="46"/>
                      <a:pt x="9" y="46"/>
                    </a:cubicBezTo>
                    <a:cubicBezTo>
                      <a:pt x="9" y="46"/>
                      <a:pt x="9" y="47"/>
                      <a:pt x="9" y="48"/>
                    </a:cubicBezTo>
                    <a:cubicBezTo>
                      <a:pt x="9" y="48"/>
                      <a:pt x="9" y="48"/>
                      <a:pt x="9" y="49"/>
                    </a:cubicBezTo>
                    <a:cubicBezTo>
                      <a:pt x="9" y="49"/>
                      <a:pt x="8" y="50"/>
                      <a:pt x="8" y="50"/>
                    </a:cubicBezTo>
                    <a:cubicBezTo>
                      <a:pt x="8" y="50"/>
                      <a:pt x="8" y="51"/>
                      <a:pt x="9" y="51"/>
                    </a:cubicBezTo>
                    <a:cubicBezTo>
                      <a:pt x="9" y="51"/>
                      <a:pt x="9" y="52"/>
                      <a:pt x="10" y="52"/>
                    </a:cubicBezTo>
                    <a:cubicBezTo>
                      <a:pt x="10" y="52"/>
                      <a:pt x="11" y="52"/>
                      <a:pt x="11" y="52"/>
                    </a:cubicBezTo>
                    <a:cubicBezTo>
                      <a:pt x="12" y="53"/>
                      <a:pt x="12" y="53"/>
                      <a:pt x="12" y="53"/>
                    </a:cubicBezTo>
                    <a:cubicBezTo>
                      <a:pt x="13" y="53"/>
                      <a:pt x="13" y="53"/>
                      <a:pt x="13" y="53"/>
                    </a:cubicBezTo>
                    <a:cubicBezTo>
                      <a:pt x="14" y="53"/>
                      <a:pt x="14" y="54"/>
                      <a:pt x="14" y="54"/>
                    </a:cubicBezTo>
                    <a:cubicBezTo>
                      <a:pt x="14" y="54"/>
                      <a:pt x="14" y="54"/>
                      <a:pt x="15" y="54"/>
                    </a:cubicBezTo>
                    <a:cubicBezTo>
                      <a:pt x="15" y="54"/>
                      <a:pt x="15" y="54"/>
                      <a:pt x="16" y="55"/>
                    </a:cubicBezTo>
                    <a:cubicBezTo>
                      <a:pt x="16" y="55"/>
                      <a:pt x="16" y="56"/>
                      <a:pt x="16" y="56"/>
                    </a:cubicBezTo>
                    <a:cubicBezTo>
                      <a:pt x="16" y="56"/>
                      <a:pt x="16" y="56"/>
                      <a:pt x="17" y="56"/>
                    </a:cubicBezTo>
                    <a:cubicBezTo>
                      <a:pt x="18" y="56"/>
                      <a:pt x="18" y="56"/>
                      <a:pt x="18" y="56"/>
                    </a:cubicBezTo>
                    <a:cubicBezTo>
                      <a:pt x="19" y="57"/>
                      <a:pt x="19" y="57"/>
                      <a:pt x="19" y="58"/>
                    </a:cubicBezTo>
                    <a:cubicBezTo>
                      <a:pt x="19" y="58"/>
                      <a:pt x="19" y="58"/>
                      <a:pt x="19" y="58"/>
                    </a:cubicBezTo>
                    <a:cubicBezTo>
                      <a:pt x="19" y="58"/>
                      <a:pt x="19" y="59"/>
                      <a:pt x="19" y="59"/>
                    </a:cubicBezTo>
                    <a:cubicBezTo>
                      <a:pt x="19" y="59"/>
                      <a:pt x="18" y="60"/>
                      <a:pt x="19" y="60"/>
                    </a:cubicBezTo>
                    <a:cubicBezTo>
                      <a:pt x="19" y="60"/>
                      <a:pt x="19" y="60"/>
                      <a:pt x="20" y="60"/>
                    </a:cubicBezTo>
                    <a:cubicBezTo>
                      <a:pt x="20" y="59"/>
                      <a:pt x="20" y="59"/>
                      <a:pt x="21" y="60"/>
                    </a:cubicBezTo>
                    <a:cubicBezTo>
                      <a:pt x="21" y="60"/>
                      <a:pt x="21" y="60"/>
                      <a:pt x="22" y="60"/>
                    </a:cubicBezTo>
                    <a:cubicBezTo>
                      <a:pt x="22" y="60"/>
                      <a:pt x="22" y="60"/>
                      <a:pt x="22" y="60"/>
                    </a:cubicBezTo>
                    <a:cubicBezTo>
                      <a:pt x="22" y="61"/>
                      <a:pt x="22" y="62"/>
                      <a:pt x="22" y="62"/>
                    </a:cubicBezTo>
                    <a:cubicBezTo>
                      <a:pt x="23" y="63"/>
                      <a:pt x="23" y="63"/>
                      <a:pt x="23" y="63"/>
                    </a:cubicBezTo>
                    <a:cubicBezTo>
                      <a:pt x="23" y="63"/>
                      <a:pt x="24" y="64"/>
                      <a:pt x="24" y="65"/>
                    </a:cubicBezTo>
                    <a:cubicBezTo>
                      <a:pt x="24" y="66"/>
                      <a:pt x="23" y="66"/>
                      <a:pt x="23" y="66"/>
                    </a:cubicBezTo>
                    <a:cubicBezTo>
                      <a:pt x="23" y="66"/>
                      <a:pt x="23" y="67"/>
                      <a:pt x="23" y="67"/>
                    </a:cubicBezTo>
                    <a:cubicBezTo>
                      <a:pt x="23" y="67"/>
                      <a:pt x="23" y="67"/>
                      <a:pt x="23" y="67"/>
                    </a:cubicBezTo>
                    <a:cubicBezTo>
                      <a:pt x="23" y="67"/>
                      <a:pt x="24" y="67"/>
                      <a:pt x="24" y="67"/>
                    </a:cubicBezTo>
                    <a:cubicBezTo>
                      <a:pt x="24" y="67"/>
                      <a:pt x="24" y="67"/>
                      <a:pt x="24" y="67"/>
                    </a:cubicBezTo>
                    <a:cubicBezTo>
                      <a:pt x="24" y="68"/>
                      <a:pt x="24" y="68"/>
                      <a:pt x="24" y="68"/>
                    </a:cubicBezTo>
                    <a:cubicBezTo>
                      <a:pt x="24" y="68"/>
                      <a:pt x="24" y="68"/>
                      <a:pt x="24" y="68"/>
                    </a:cubicBezTo>
                    <a:cubicBezTo>
                      <a:pt x="27" y="69"/>
                      <a:pt x="27" y="69"/>
                      <a:pt x="27" y="69"/>
                    </a:cubicBezTo>
                    <a:cubicBezTo>
                      <a:pt x="37" y="69"/>
                      <a:pt x="37" y="69"/>
                      <a:pt x="37" y="69"/>
                    </a:cubicBezTo>
                    <a:cubicBezTo>
                      <a:pt x="37" y="69"/>
                      <a:pt x="37" y="69"/>
                      <a:pt x="37" y="70"/>
                    </a:cubicBezTo>
                    <a:cubicBezTo>
                      <a:pt x="38" y="70"/>
                      <a:pt x="38" y="69"/>
                      <a:pt x="38" y="6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 name="Freeform 429">
                <a:extLst>
                  <a:ext uri="{FF2B5EF4-FFF2-40B4-BE49-F238E27FC236}">
                    <a16:creationId xmlns:a16="http://schemas.microsoft.com/office/drawing/2014/main" id="{CD788594-BAF0-45DB-BF5A-E21678D62AAE}"/>
                  </a:ext>
                </a:extLst>
              </p:cNvPr>
              <p:cNvSpPr>
                <a:spLocks/>
              </p:cNvSpPr>
              <p:nvPr/>
            </p:nvSpPr>
            <p:spPr bwMode="auto">
              <a:xfrm>
                <a:off x="-2173289" y="944563"/>
                <a:ext cx="131763" cy="144463"/>
              </a:xfrm>
              <a:custGeom>
                <a:avLst/>
                <a:gdLst>
                  <a:gd name="T0" fmla="*/ 10 w 36"/>
                  <a:gd name="T1" fmla="*/ 0 h 40"/>
                  <a:gd name="T2" fmla="*/ 9 w 36"/>
                  <a:gd name="T3" fmla="*/ 5 h 40"/>
                  <a:gd name="T4" fmla="*/ 8 w 36"/>
                  <a:gd name="T5" fmla="*/ 4 h 40"/>
                  <a:gd name="T6" fmla="*/ 7 w 36"/>
                  <a:gd name="T7" fmla="*/ 4 h 40"/>
                  <a:gd name="T8" fmla="*/ 5 w 36"/>
                  <a:gd name="T9" fmla="*/ 5 h 40"/>
                  <a:gd name="T10" fmla="*/ 5 w 36"/>
                  <a:gd name="T11" fmla="*/ 7 h 40"/>
                  <a:gd name="T12" fmla="*/ 4 w 36"/>
                  <a:gd name="T13" fmla="*/ 8 h 40"/>
                  <a:gd name="T14" fmla="*/ 5 w 36"/>
                  <a:gd name="T15" fmla="*/ 11 h 40"/>
                  <a:gd name="T16" fmla="*/ 4 w 36"/>
                  <a:gd name="T17" fmla="*/ 11 h 40"/>
                  <a:gd name="T18" fmla="*/ 5 w 36"/>
                  <a:gd name="T19" fmla="*/ 12 h 40"/>
                  <a:gd name="T20" fmla="*/ 5 w 36"/>
                  <a:gd name="T21" fmla="*/ 14 h 40"/>
                  <a:gd name="T22" fmla="*/ 5 w 36"/>
                  <a:gd name="T23" fmla="*/ 15 h 40"/>
                  <a:gd name="T24" fmla="*/ 5 w 36"/>
                  <a:gd name="T25" fmla="*/ 17 h 40"/>
                  <a:gd name="T26" fmla="*/ 4 w 36"/>
                  <a:gd name="T27" fmla="*/ 18 h 40"/>
                  <a:gd name="T28" fmla="*/ 3 w 36"/>
                  <a:gd name="T29" fmla="*/ 19 h 40"/>
                  <a:gd name="T30" fmla="*/ 3 w 36"/>
                  <a:gd name="T31" fmla="*/ 20 h 40"/>
                  <a:gd name="T32" fmla="*/ 2 w 36"/>
                  <a:gd name="T33" fmla="*/ 23 h 40"/>
                  <a:gd name="T34" fmla="*/ 3 w 36"/>
                  <a:gd name="T35" fmla="*/ 25 h 40"/>
                  <a:gd name="T36" fmla="*/ 2 w 36"/>
                  <a:gd name="T37" fmla="*/ 25 h 40"/>
                  <a:gd name="T38" fmla="*/ 1 w 36"/>
                  <a:gd name="T39" fmla="*/ 26 h 40"/>
                  <a:gd name="T40" fmla="*/ 0 w 36"/>
                  <a:gd name="T41" fmla="*/ 27 h 40"/>
                  <a:gd name="T42" fmla="*/ 20 w 36"/>
                  <a:gd name="T43" fmla="*/ 38 h 40"/>
                  <a:gd name="T44" fmla="*/ 31 w 36"/>
                  <a:gd name="T45" fmla="*/ 40 h 40"/>
                  <a:gd name="T46" fmla="*/ 36 w 36"/>
                  <a:gd name="T47" fmla="*/ 4 h 40"/>
                  <a:gd name="T48" fmla="*/ 10 w 36"/>
                  <a:gd name="T49" fmla="*/ 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36" h="40">
                    <a:moveTo>
                      <a:pt x="10" y="0"/>
                    </a:moveTo>
                    <a:cubicBezTo>
                      <a:pt x="9" y="5"/>
                      <a:pt x="9" y="5"/>
                      <a:pt x="9" y="5"/>
                    </a:cubicBezTo>
                    <a:cubicBezTo>
                      <a:pt x="9" y="5"/>
                      <a:pt x="8" y="5"/>
                      <a:pt x="8" y="4"/>
                    </a:cubicBezTo>
                    <a:cubicBezTo>
                      <a:pt x="8" y="4"/>
                      <a:pt x="8" y="4"/>
                      <a:pt x="7" y="4"/>
                    </a:cubicBezTo>
                    <a:cubicBezTo>
                      <a:pt x="5" y="4"/>
                      <a:pt x="5" y="5"/>
                      <a:pt x="5" y="5"/>
                    </a:cubicBezTo>
                    <a:cubicBezTo>
                      <a:pt x="5" y="6"/>
                      <a:pt x="5" y="6"/>
                      <a:pt x="5" y="7"/>
                    </a:cubicBezTo>
                    <a:cubicBezTo>
                      <a:pt x="4" y="7"/>
                      <a:pt x="4" y="8"/>
                      <a:pt x="4" y="8"/>
                    </a:cubicBezTo>
                    <a:cubicBezTo>
                      <a:pt x="5" y="9"/>
                      <a:pt x="5" y="10"/>
                      <a:pt x="5" y="11"/>
                    </a:cubicBezTo>
                    <a:cubicBezTo>
                      <a:pt x="5" y="12"/>
                      <a:pt x="4" y="11"/>
                      <a:pt x="4" y="11"/>
                    </a:cubicBezTo>
                    <a:cubicBezTo>
                      <a:pt x="4" y="11"/>
                      <a:pt x="5" y="12"/>
                      <a:pt x="5" y="12"/>
                    </a:cubicBezTo>
                    <a:cubicBezTo>
                      <a:pt x="5" y="13"/>
                      <a:pt x="4" y="13"/>
                      <a:pt x="5" y="14"/>
                    </a:cubicBezTo>
                    <a:cubicBezTo>
                      <a:pt x="5" y="15"/>
                      <a:pt x="5" y="15"/>
                      <a:pt x="5" y="15"/>
                    </a:cubicBezTo>
                    <a:cubicBezTo>
                      <a:pt x="6" y="15"/>
                      <a:pt x="6" y="16"/>
                      <a:pt x="5" y="17"/>
                    </a:cubicBezTo>
                    <a:cubicBezTo>
                      <a:pt x="4" y="17"/>
                      <a:pt x="4" y="18"/>
                      <a:pt x="4" y="18"/>
                    </a:cubicBezTo>
                    <a:cubicBezTo>
                      <a:pt x="4" y="19"/>
                      <a:pt x="3" y="19"/>
                      <a:pt x="3" y="19"/>
                    </a:cubicBezTo>
                    <a:cubicBezTo>
                      <a:pt x="3" y="20"/>
                      <a:pt x="3" y="20"/>
                      <a:pt x="3" y="20"/>
                    </a:cubicBezTo>
                    <a:cubicBezTo>
                      <a:pt x="3" y="20"/>
                      <a:pt x="1" y="22"/>
                      <a:pt x="2" y="23"/>
                    </a:cubicBezTo>
                    <a:cubicBezTo>
                      <a:pt x="2" y="24"/>
                      <a:pt x="3" y="25"/>
                      <a:pt x="3" y="25"/>
                    </a:cubicBezTo>
                    <a:cubicBezTo>
                      <a:pt x="3" y="25"/>
                      <a:pt x="3" y="26"/>
                      <a:pt x="2" y="25"/>
                    </a:cubicBezTo>
                    <a:cubicBezTo>
                      <a:pt x="2" y="25"/>
                      <a:pt x="2" y="26"/>
                      <a:pt x="1" y="26"/>
                    </a:cubicBezTo>
                    <a:cubicBezTo>
                      <a:pt x="1" y="26"/>
                      <a:pt x="0" y="26"/>
                      <a:pt x="0" y="27"/>
                    </a:cubicBezTo>
                    <a:cubicBezTo>
                      <a:pt x="20" y="38"/>
                      <a:pt x="20" y="38"/>
                      <a:pt x="20" y="38"/>
                    </a:cubicBezTo>
                    <a:cubicBezTo>
                      <a:pt x="31" y="40"/>
                      <a:pt x="31" y="40"/>
                      <a:pt x="31" y="40"/>
                    </a:cubicBezTo>
                    <a:cubicBezTo>
                      <a:pt x="36" y="4"/>
                      <a:pt x="36" y="4"/>
                      <a:pt x="36" y="4"/>
                    </a:cubicBezTo>
                    <a:lnTo>
                      <a:pt x="10"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 name="Freeform 430">
                <a:extLst>
                  <a:ext uri="{FF2B5EF4-FFF2-40B4-BE49-F238E27FC236}">
                    <a16:creationId xmlns:a16="http://schemas.microsoft.com/office/drawing/2014/main" id="{E1A1B184-160D-4F8D-B5B7-BAC870E63AF2}"/>
                  </a:ext>
                </a:extLst>
              </p:cNvPr>
              <p:cNvSpPr>
                <a:spLocks/>
              </p:cNvSpPr>
              <p:nvPr/>
            </p:nvSpPr>
            <p:spPr bwMode="auto">
              <a:xfrm>
                <a:off x="-2012952" y="984251"/>
                <a:ext cx="258763" cy="254000"/>
              </a:xfrm>
              <a:custGeom>
                <a:avLst/>
                <a:gdLst>
                  <a:gd name="T0" fmla="*/ 65 w 71"/>
                  <a:gd name="T1" fmla="*/ 21 h 70"/>
                  <a:gd name="T2" fmla="*/ 62 w 71"/>
                  <a:gd name="T3" fmla="*/ 19 h 70"/>
                  <a:gd name="T4" fmla="*/ 58 w 71"/>
                  <a:gd name="T5" fmla="*/ 20 h 70"/>
                  <a:gd name="T6" fmla="*/ 56 w 71"/>
                  <a:gd name="T7" fmla="*/ 20 h 70"/>
                  <a:gd name="T8" fmla="*/ 54 w 71"/>
                  <a:gd name="T9" fmla="*/ 19 h 70"/>
                  <a:gd name="T10" fmla="*/ 52 w 71"/>
                  <a:gd name="T11" fmla="*/ 20 h 70"/>
                  <a:gd name="T12" fmla="*/ 50 w 71"/>
                  <a:gd name="T13" fmla="*/ 19 h 70"/>
                  <a:gd name="T14" fmla="*/ 48 w 71"/>
                  <a:gd name="T15" fmla="*/ 20 h 70"/>
                  <a:gd name="T16" fmla="*/ 46 w 71"/>
                  <a:gd name="T17" fmla="*/ 17 h 70"/>
                  <a:gd name="T18" fmla="*/ 45 w 71"/>
                  <a:gd name="T19" fmla="*/ 18 h 70"/>
                  <a:gd name="T20" fmla="*/ 43 w 71"/>
                  <a:gd name="T21" fmla="*/ 17 h 70"/>
                  <a:gd name="T22" fmla="*/ 40 w 71"/>
                  <a:gd name="T23" fmla="*/ 16 h 70"/>
                  <a:gd name="T24" fmla="*/ 37 w 71"/>
                  <a:gd name="T25" fmla="*/ 14 h 70"/>
                  <a:gd name="T26" fmla="*/ 21 w 71"/>
                  <a:gd name="T27" fmla="*/ 0 h 70"/>
                  <a:gd name="T28" fmla="*/ 0 w 71"/>
                  <a:gd name="T29" fmla="*/ 28 h 70"/>
                  <a:gd name="T30" fmla="*/ 2 w 71"/>
                  <a:gd name="T31" fmla="*/ 31 h 70"/>
                  <a:gd name="T32" fmla="*/ 6 w 71"/>
                  <a:gd name="T33" fmla="*/ 35 h 70"/>
                  <a:gd name="T34" fmla="*/ 9 w 71"/>
                  <a:gd name="T35" fmla="*/ 40 h 70"/>
                  <a:gd name="T36" fmla="*/ 12 w 71"/>
                  <a:gd name="T37" fmla="*/ 46 h 70"/>
                  <a:gd name="T38" fmla="*/ 15 w 71"/>
                  <a:gd name="T39" fmla="*/ 47 h 70"/>
                  <a:gd name="T40" fmla="*/ 19 w 71"/>
                  <a:gd name="T41" fmla="*/ 44 h 70"/>
                  <a:gd name="T42" fmla="*/ 23 w 71"/>
                  <a:gd name="T43" fmla="*/ 44 h 70"/>
                  <a:gd name="T44" fmla="*/ 27 w 71"/>
                  <a:gd name="T45" fmla="*/ 45 h 70"/>
                  <a:gd name="T46" fmla="*/ 30 w 71"/>
                  <a:gd name="T47" fmla="*/ 48 h 70"/>
                  <a:gd name="T48" fmla="*/ 34 w 71"/>
                  <a:gd name="T49" fmla="*/ 54 h 70"/>
                  <a:gd name="T50" fmla="*/ 37 w 71"/>
                  <a:gd name="T51" fmla="*/ 59 h 70"/>
                  <a:gd name="T52" fmla="*/ 39 w 71"/>
                  <a:gd name="T53" fmla="*/ 64 h 70"/>
                  <a:gd name="T54" fmla="*/ 42 w 71"/>
                  <a:gd name="T55" fmla="*/ 68 h 70"/>
                  <a:gd name="T56" fmla="*/ 48 w 71"/>
                  <a:gd name="T57" fmla="*/ 69 h 70"/>
                  <a:gd name="T58" fmla="*/ 50 w 71"/>
                  <a:gd name="T59" fmla="*/ 67 h 70"/>
                  <a:gd name="T60" fmla="*/ 50 w 71"/>
                  <a:gd name="T61" fmla="*/ 59 h 70"/>
                  <a:gd name="T62" fmla="*/ 50 w 71"/>
                  <a:gd name="T63" fmla="*/ 67 h 70"/>
                  <a:gd name="T64" fmla="*/ 48 w 71"/>
                  <a:gd name="T65" fmla="*/ 62 h 70"/>
                  <a:gd name="T66" fmla="*/ 47 w 71"/>
                  <a:gd name="T67" fmla="*/ 61 h 70"/>
                  <a:gd name="T68" fmla="*/ 49 w 71"/>
                  <a:gd name="T69" fmla="*/ 59 h 70"/>
                  <a:gd name="T70" fmla="*/ 50 w 71"/>
                  <a:gd name="T71" fmla="*/ 57 h 70"/>
                  <a:gd name="T72" fmla="*/ 52 w 71"/>
                  <a:gd name="T73" fmla="*/ 54 h 70"/>
                  <a:gd name="T74" fmla="*/ 51 w 71"/>
                  <a:gd name="T75" fmla="*/ 57 h 70"/>
                  <a:gd name="T76" fmla="*/ 54 w 71"/>
                  <a:gd name="T77" fmla="*/ 54 h 70"/>
                  <a:gd name="T78" fmla="*/ 55 w 71"/>
                  <a:gd name="T79" fmla="*/ 51 h 70"/>
                  <a:gd name="T80" fmla="*/ 55 w 71"/>
                  <a:gd name="T81" fmla="*/ 54 h 70"/>
                  <a:gd name="T82" fmla="*/ 57 w 71"/>
                  <a:gd name="T83" fmla="*/ 53 h 70"/>
                  <a:gd name="T84" fmla="*/ 59 w 71"/>
                  <a:gd name="T85" fmla="*/ 51 h 70"/>
                  <a:gd name="T86" fmla="*/ 62 w 71"/>
                  <a:gd name="T87" fmla="*/ 50 h 70"/>
                  <a:gd name="T88" fmla="*/ 63 w 71"/>
                  <a:gd name="T89" fmla="*/ 49 h 70"/>
                  <a:gd name="T90" fmla="*/ 64 w 71"/>
                  <a:gd name="T91" fmla="*/ 45 h 70"/>
                  <a:gd name="T92" fmla="*/ 64 w 71"/>
                  <a:gd name="T93" fmla="*/ 47 h 70"/>
                  <a:gd name="T94" fmla="*/ 68 w 71"/>
                  <a:gd name="T95" fmla="*/ 46 h 70"/>
                  <a:gd name="T96" fmla="*/ 70 w 71"/>
                  <a:gd name="T97" fmla="*/ 44 h 70"/>
                  <a:gd name="T98" fmla="*/ 70 w 71"/>
                  <a:gd name="T99" fmla="*/ 38 h 70"/>
                  <a:gd name="T100" fmla="*/ 68 w 71"/>
                  <a:gd name="T101" fmla="*/ 32 h 70"/>
                  <a:gd name="T102" fmla="*/ 67 w 71"/>
                  <a:gd name="T103" fmla="*/ 21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71" h="70">
                    <a:moveTo>
                      <a:pt x="67" y="21"/>
                    </a:moveTo>
                    <a:cubicBezTo>
                      <a:pt x="66" y="21"/>
                      <a:pt x="66" y="21"/>
                      <a:pt x="66" y="21"/>
                    </a:cubicBezTo>
                    <a:cubicBezTo>
                      <a:pt x="66" y="21"/>
                      <a:pt x="66" y="21"/>
                      <a:pt x="66" y="21"/>
                    </a:cubicBezTo>
                    <a:cubicBezTo>
                      <a:pt x="66" y="21"/>
                      <a:pt x="65" y="21"/>
                      <a:pt x="65" y="21"/>
                    </a:cubicBezTo>
                    <a:cubicBezTo>
                      <a:pt x="65" y="21"/>
                      <a:pt x="65" y="21"/>
                      <a:pt x="64" y="21"/>
                    </a:cubicBezTo>
                    <a:cubicBezTo>
                      <a:pt x="64" y="20"/>
                      <a:pt x="63" y="20"/>
                      <a:pt x="63" y="20"/>
                    </a:cubicBezTo>
                    <a:cubicBezTo>
                      <a:pt x="63" y="19"/>
                      <a:pt x="62" y="19"/>
                      <a:pt x="62" y="19"/>
                    </a:cubicBezTo>
                    <a:cubicBezTo>
                      <a:pt x="62" y="19"/>
                      <a:pt x="62" y="19"/>
                      <a:pt x="62" y="19"/>
                    </a:cubicBezTo>
                    <a:cubicBezTo>
                      <a:pt x="62" y="19"/>
                      <a:pt x="62" y="19"/>
                      <a:pt x="61" y="19"/>
                    </a:cubicBezTo>
                    <a:cubicBezTo>
                      <a:pt x="61" y="19"/>
                      <a:pt x="60" y="19"/>
                      <a:pt x="60" y="19"/>
                    </a:cubicBezTo>
                    <a:cubicBezTo>
                      <a:pt x="59" y="19"/>
                      <a:pt x="60" y="20"/>
                      <a:pt x="59" y="20"/>
                    </a:cubicBezTo>
                    <a:cubicBezTo>
                      <a:pt x="58" y="20"/>
                      <a:pt x="58" y="20"/>
                      <a:pt x="58" y="20"/>
                    </a:cubicBezTo>
                    <a:cubicBezTo>
                      <a:pt x="57" y="20"/>
                      <a:pt x="57" y="20"/>
                      <a:pt x="57" y="20"/>
                    </a:cubicBezTo>
                    <a:cubicBezTo>
                      <a:pt x="56" y="20"/>
                      <a:pt x="56" y="20"/>
                      <a:pt x="56" y="20"/>
                    </a:cubicBezTo>
                    <a:cubicBezTo>
                      <a:pt x="56" y="20"/>
                      <a:pt x="56" y="20"/>
                      <a:pt x="56" y="20"/>
                    </a:cubicBezTo>
                    <a:cubicBezTo>
                      <a:pt x="56" y="20"/>
                      <a:pt x="56" y="20"/>
                      <a:pt x="56" y="20"/>
                    </a:cubicBezTo>
                    <a:cubicBezTo>
                      <a:pt x="55" y="20"/>
                      <a:pt x="55" y="20"/>
                      <a:pt x="55" y="20"/>
                    </a:cubicBezTo>
                    <a:cubicBezTo>
                      <a:pt x="55" y="19"/>
                      <a:pt x="55" y="19"/>
                      <a:pt x="55" y="19"/>
                    </a:cubicBezTo>
                    <a:cubicBezTo>
                      <a:pt x="55" y="19"/>
                      <a:pt x="55" y="19"/>
                      <a:pt x="55" y="19"/>
                    </a:cubicBezTo>
                    <a:cubicBezTo>
                      <a:pt x="54" y="19"/>
                      <a:pt x="54" y="19"/>
                      <a:pt x="54" y="19"/>
                    </a:cubicBezTo>
                    <a:cubicBezTo>
                      <a:pt x="53" y="19"/>
                      <a:pt x="53" y="18"/>
                      <a:pt x="53" y="19"/>
                    </a:cubicBezTo>
                    <a:cubicBezTo>
                      <a:pt x="53" y="19"/>
                      <a:pt x="53" y="19"/>
                      <a:pt x="53" y="19"/>
                    </a:cubicBezTo>
                    <a:cubicBezTo>
                      <a:pt x="53" y="19"/>
                      <a:pt x="53" y="19"/>
                      <a:pt x="53" y="19"/>
                    </a:cubicBezTo>
                    <a:cubicBezTo>
                      <a:pt x="53" y="20"/>
                      <a:pt x="52" y="20"/>
                      <a:pt x="52" y="20"/>
                    </a:cubicBezTo>
                    <a:cubicBezTo>
                      <a:pt x="52" y="20"/>
                      <a:pt x="52" y="20"/>
                      <a:pt x="52" y="20"/>
                    </a:cubicBezTo>
                    <a:cubicBezTo>
                      <a:pt x="52" y="19"/>
                      <a:pt x="52" y="19"/>
                      <a:pt x="51" y="19"/>
                    </a:cubicBezTo>
                    <a:cubicBezTo>
                      <a:pt x="51" y="19"/>
                      <a:pt x="51" y="19"/>
                      <a:pt x="51" y="20"/>
                    </a:cubicBezTo>
                    <a:cubicBezTo>
                      <a:pt x="51" y="20"/>
                      <a:pt x="50" y="20"/>
                      <a:pt x="50" y="19"/>
                    </a:cubicBezTo>
                    <a:cubicBezTo>
                      <a:pt x="50" y="19"/>
                      <a:pt x="50" y="19"/>
                      <a:pt x="50" y="19"/>
                    </a:cubicBezTo>
                    <a:cubicBezTo>
                      <a:pt x="50" y="19"/>
                      <a:pt x="50" y="19"/>
                      <a:pt x="50" y="19"/>
                    </a:cubicBezTo>
                    <a:cubicBezTo>
                      <a:pt x="49" y="19"/>
                      <a:pt x="49" y="19"/>
                      <a:pt x="49" y="19"/>
                    </a:cubicBezTo>
                    <a:cubicBezTo>
                      <a:pt x="49" y="19"/>
                      <a:pt x="49" y="20"/>
                      <a:pt x="48" y="20"/>
                    </a:cubicBezTo>
                    <a:cubicBezTo>
                      <a:pt x="48" y="20"/>
                      <a:pt x="47" y="19"/>
                      <a:pt x="47" y="19"/>
                    </a:cubicBezTo>
                    <a:cubicBezTo>
                      <a:pt x="47" y="19"/>
                      <a:pt x="47" y="19"/>
                      <a:pt x="47" y="18"/>
                    </a:cubicBezTo>
                    <a:cubicBezTo>
                      <a:pt x="47" y="18"/>
                      <a:pt x="47" y="18"/>
                      <a:pt x="47" y="18"/>
                    </a:cubicBezTo>
                    <a:cubicBezTo>
                      <a:pt x="46" y="17"/>
                      <a:pt x="46" y="17"/>
                      <a:pt x="46" y="17"/>
                    </a:cubicBezTo>
                    <a:cubicBezTo>
                      <a:pt x="45" y="18"/>
                      <a:pt x="45" y="18"/>
                      <a:pt x="45" y="18"/>
                    </a:cubicBezTo>
                    <a:cubicBezTo>
                      <a:pt x="45" y="18"/>
                      <a:pt x="45" y="19"/>
                      <a:pt x="45" y="19"/>
                    </a:cubicBezTo>
                    <a:cubicBezTo>
                      <a:pt x="45" y="19"/>
                      <a:pt x="45" y="19"/>
                      <a:pt x="45" y="18"/>
                    </a:cubicBezTo>
                    <a:cubicBezTo>
                      <a:pt x="45" y="18"/>
                      <a:pt x="45" y="18"/>
                      <a:pt x="45" y="18"/>
                    </a:cubicBezTo>
                    <a:cubicBezTo>
                      <a:pt x="44" y="18"/>
                      <a:pt x="44" y="18"/>
                      <a:pt x="43" y="17"/>
                    </a:cubicBezTo>
                    <a:cubicBezTo>
                      <a:pt x="43" y="17"/>
                      <a:pt x="43" y="17"/>
                      <a:pt x="43" y="17"/>
                    </a:cubicBezTo>
                    <a:cubicBezTo>
                      <a:pt x="43" y="17"/>
                      <a:pt x="43" y="17"/>
                      <a:pt x="43" y="17"/>
                    </a:cubicBezTo>
                    <a:cubicBezTo>
                      <a:pt x="43" y="17"/>
                      <a:pt x="43" y="17"/>
                      <a:pt x="43" y="17"/>
                    </a:cubicBezTo>
                    <a:cubicBezTo>
                      <a:pt x="42" y="17"/>
                      <a:pt x="42" y="17"/>
                      <a:pt x="42" y="17"/>
                    </a:cubicBezTo>
                    <a:cubicBezTo>
                      <a:pt x="42" y="17"/>
                      <a:pt x="42" y="17"/>
                      <a:pt x="42" y="17"/>
                    </a:cubicBezTo>
                    <a:cubicBezTo>
                      <a:pt x="42" y="17"/>
                      <a:pt x="42" y="17"/>
                      <a:pt x="42" y="17"/>
                    </a:cubicBezTo>
                    <a:cubicBezTo>
                      <a:pt x="41" y="17"/>
                      <a:pt x="41" y="16"/>
                      <a:pt x="40" y="16"/>
                    </a:cubicBezTo>
                    <a:cubicBezTo>
                      <a:pt x="40" y="16"/>
                      <a:pt x="40" y="15"/>
                      <a:pt x="40" y="15"/>
                    </a:cubicBezTo>
                    <a:cubicBezTo>
                      <a:pt x="40" y="15"/>
                      <a:pt x="39" y="15"/>
                      <a:pt x="39" y="15"/>
                    </a:cubicBezTo>
                    <a:cubicBezTo>
                      <a:pt x="39" y="15"/>
                      <a:pt x="39" y="15"/>
                      <a:pt x="39" y="15"/>
                    </a:cubicBezTo>
                    <a:cubicBezTo>
                      <a:pt x="38" y="15"/>
                      <a:pt x="37" y="15"/>
                      <a:pt x="37" y="14"/>
                    </a:cubicBezTo>
                    <a:cubicBezTo>
                      <a:pt x="37" y="14"/>
                      <a:pt x="37" y="14"/>
                      <a:pt x="36" y="14"/>
                    </a:cubicBezTo>
                    <a:cubicBezTo>
                      <a:pt x="36" y="14"/>
                      <a:pt x="36" y="14"/>
                      <a:pt x="36" y="14"/>
                    </a:cubicBezTo>
                    <a:cubicBezTo>
                      <a:pt x="36" y="2"/>
                      <a:pt x="36" y="2"/>
                      <a:pt x="36" y="2"/>
                    </a:cubicBezTo>
                    <a:cubicBezTo>
                      <a:pt x="21" y="0"/>
                      <a:pt x="21" y="0"/>
                      <a:pt x="21" y="0"/>
                    </a:cubicBezTo>
                    <a:cubicBezTo>
                      <a:pt x="19" y="29"/>
                      <a:pt x="19" y="29"/>
                      <a:pt x="19" y="29"/>
                    </a:cubicBezTo>
                    <a:cubicBezTo>
                      <a:pt x="0" y="27"/>
                      <a:pt x="0" y="27"/>
                      <a:pt x="0" y="27"/>
                    </a:cubicBezTo>
                    <a:cubicBezTo>
                      <a:pt x="0" y="28"/>
                      <a:pt x="0" y="28"/>
                      <a:pt x="0" y="28"/>
                    </a:cubicBezTo>
                    <a:cubicBezTo>
                      <a:pt x="0" y="28"/>
                      <a:pt x="0" y="28"/>
                      <a:pt x="0" y="28"/>
                    </a:cubicBezTo>
                    <a:cubicBezTo>
                      <a:pt x="0" y="28"/>
                      <a:pt x="1" y="29"/>
                      <a:pt x="1" y="29"/>
                    </a:cubicBezTo>
                    <a:cubicBezTo>
                      <a:pt x="1" y="29"/>
                      <a:pt x="1" y="29"/>
                      <a:pt x="1" y="29"/>
                    </a:cubicBezTo>
                    <a:cubicBezTo>
                      <a:pt x="1" y="30"/>
                      <a:pt x="1" y="30"/>
                      <a:pt x="1" y="30"/>
                    </a:cubicBezTo>
                    <a:cubicBezTo>
                      <a:pt x="1" y="30"/>
                      <a:pt x="2" y="31"/>
                      <a:pt x="2" y="31"/>
                    </a:cubicBezTo>
                    <a:cubicBezTo>
                      <a:pt x="2" y="31"/>
                      <a:pt x="3" y="32"/>
                      <a:pt x="4" y="32"/>
                    </a:cubicBezTo>
                    <a:cubicBezTo>
                      <a:pt x="4" y="33"/>
                      <a:pt x="4" y="33"/>
                      <a:pt x="4" y="34"/>
                    </a:cubicBezTo>
                    <a:cubicBezTo>
                      <a:pt x="5" y="34"/>
                      <a:pt x="5" y="35"/>
                      <a:pt x="6" y="35"/>
                    </a:cubicBezTo>
                    <a:cubicBezTo>
                      <a:pt x="6" y="35"/>
                      <a:pt x="6" y="35"/>
                      <a:pt x="6" y="35"/>
                    </a:cubicBezTo>
                    <a:cubicBezTo>
                      <a:pt x="6" y="35"/>
                      <a:pt x="6" y="35"/>
                      <a:pt x="6" y="35"/>
                    </a:cubicBezTo>
                    <a:cubicBezTo>
                      <a:pt x="6" y="36"/>
                      <a:pt x="6" y="36"/>
                      <a:pt x="7" y="36"/>
                    </a:cubicBezTo>
                    <a:cubicBezTo>
                      <a:pt x="7" y="36"/>
                      <a:pt x="8" y="37"/>
                      <a:pt x="8" y="37"/>
                    </a:cubicBezTo>
                    <a:cubicBezTo>
                      <a:pt x="8" y="38"/>
                      <a:pt x="8" y="40"/>
                      <a:pt x="9" y="40"/>
                    </a:cubicBezTo>
                    <a:cubicBezTo>
                      <a:pt x="9" y="41"/>
                      <a:pt x="9" y="42"/>
                      <a:pt x="9" y="42"/>
                    </a:cubicBezTo>
                    <a:cubicBezTo>
                      <a:pt x="9" y="43"/>
                      <a:pt x="9" y="43"/>
                      <a:pt x="10" y="43"/>
                    </a:cubicBezTo>
                    <a:cubicBezTo>
                      <a:pt x="10" y="43"/>
                      <a:pt x="10" y="44"/>
                      <a:pt x="10" y="44"/>
                    </a:cubicBezTo>
                    <a:cubicBezTo>
                      <a:pt x="11" y="45"/>
                      <a:pt x="12" y="46"/>
                      <a:pt x="12" y="46"/>
                    </a:cubicBezTo>
                    <a:cubicBezTo>
                      <a:pt x="13" y="46"/>
                      <a:pt x="13" y="46"/>
                      <a:pt x="13" y="46"/>
                    </a:cubicBezTo>
                    <a:cubicBezTo>
                      <a:pt x="13" y="46"/>
                      <a:pt x="13" y="46"/>
                      <a:pt x="14" y="46"/>
                    </a:cubicBezTo>
                    <a:cubicBezTo>
                      <a:pt x="14" y="46"/>
                      <a:pt x="14" y="47"/>
                      <a:pt x="14" y="47"/>
                    </a:cubicBezTo>
                    <a:cubicBezTo>
                      <a:pt x="15" y="47"/>
                      <a:pt x="15" y="47"/>
                      <a:pt x="15" y="47"/>
                    </a:cubicBezTo>
                    <a:cubicBezTo>
                      <a:pt x="15" y="48"/>
                      <a:pt x="16" y="49"/>
                      <a:pt x="17" y="48"/>
                    </a:cubicBezTo>
                    <a:cubicBezTo>
                      <a:pt x="17" y="48"/>
                      <a:pt x="17" y="47"/>
                      <a:pt x="18" y="47"/>
                    </a:cubicBezTo>
                    <a:cubicBezTo>
                      <a:pt x="18" y="47"/>
                      <a:pt x="19" y="46"/>
                      <a:pt x="19" y="45"/>
                    </a:cubicBezTo>
                    <a:cubicBezTo>
                      <a:pt x="19" y="45"/>
                      <a:pt x="19" y="44"/>
                      <a:pt x="19" y="44"/>
                    </a:cubicBezTo>
                    <a:cubicBezTo>
                      <a:pt x="20" y="44"/>
                      <a:pt x="20" y="43"/>
                      <a:pt x="20" y="43"/>
                    </a:cubicBezTo>
                    <a:cubicBezTo>
                      <a:pt x="20" y="43"/>
                      <a:pt x="21" y="43"/>
                      <a:pt x="21" y="43"/>
                    </a:cubicBezTo>
                    <a:cubicBezTo>
                      <a:pt x="22" y="43"/>
                      <a:pt x="22" y="43"/>
                      <a:pt x="22" y="43"/>
                    </a:cubicBezTo>
                    <a:cubicBezTo>
                      <a:pt x="22" y="43"/>
                      <a:pt x="23" y="43"/>
                      <a:pt x="23" y="44"/>
                    </a:cubicBezTo>
                    <a:cubicBezTo>
                      <a:pt x="24" y="44"/>
                      <a:pt x="24" y="44"/>
                      <a:pt x="24" y="44"/>
                    </a:cubicBezTo>
                    <a:cubicBezTo>
                      <a:pt x="24" y="44"/>
                      <a:pt x="25" y="44"/>
                      <a:pt x="25" y="44"/>
                    </a:cubicBezTo>
                    <a:cubicBezTo>
                      <a:pt x="25" y="44"/>
                      <a:pt x="26" y="44"/>
                      <a:pt x="26" y="44"/>
                    </a:cubicBezTo>
                    <a:cubicBezTo>
                      <a:pt x="26" y="44"/>
                      <a:pt x="26" y="44"/>
                      <a:pt x="27" y="45"/>
                    </a:cubicBezTo>
                    <a:cubicBezTo>
                      <a:pt x="27" y="45"/>
                      <a:pt x="28" y="45"/>
                      <a:pt x="28" y="45"/>
                    </a:cubicBezTo>
                    <a:cubicBezTo>
                      <a:pt x="28" y="45"/>
                      <a:pt x="29" y="45"/>
                      <a:pt x="29" y="46"/>
                    </a:cubicBezTo>
                    <a:cubicBezTo>
                      <a:pt x="29" y="46"/>
                      <a:pt x="30" y="47"/>
                      <a:pt x="30" y="47"/>
                    </a:cubicBezTo>
                    <a:cubicBezTo>
                      <a:pt x="31" y="48"/>
                      <a:pt x="31" y="48"/>
                      <a:pt x="30" y="48"/>
                    </a:cubicBezTo>
                    <a:cubicBezTo>
                      <a:pt x="30" y="48"/>
                      <a:pt x="32" y="49"/>
                      <a:pt x="32" y="50"/>
                    </a:cubicBezTo>
                    <a:cubicBezTo>
                      <a:pt x="32" y="50"/>
                      <a:pt x="32" y="50"/>
                      <a:pt x="32" y="51"/>
                    </a:cubicBezTo>
                    <a:cubicBezTo>
                      <a:pt x="32" y="51"/>
                      <a:pt x="33" y="52"/>
                      <a:pt x="33" y="53"/>
                    </a:cubicBezTo>
                    <a:cubicBezTo>
                      <a:pt x="33" y="53"/>
                      <a:pt x="33" y="53"/>
                      <a:pt x="34" y="54"/>
                    </a:cubicBezTo>
                    <a:cubicBezTo>
                      <a:pt x="34" y="54"/>
                      <a:pt x="34" y="54"/>
                      <a:pt x="34" y="54"/>
                    </a:cubicBezTo>
                    <a:cubicBezTo>
                      <a:pt x="34" y="54"/>
                      <a:pt x="35" y="56"/>
                      <a:pt x="35" y="56"/>
                    </a:cubicBezTo>
                    <a:cubicBezTo>
                      <a:pt x="35" y="56"/>
                      <a:pt x="35" y="57"/>
                      <a:pt x="36" y="57"/>
                    </a:cubicBezTo>
                    <a:cubicBezTo>
                      <a:pt x="36" y="58"/>
                      <a:pt x="37" y="58"/>
                      <a:pt x="37" y="59"/>
                    </a:cubicBezTo>
                    <a:cubicBezTo>
                      <a:pt x="37" y="60"/>
                      <a:pt x="37" y="60"/>
                      <a:pt x="37" y="61"/>
                    </a:cubicBezTo>
                    <a:cubicBezTo>
                      <a:pt x="38" y="61"/>
                      <a:pt x="38" y="62"/>
                      <a:pt x="38" y="62"/>
                    </a:cubicBezTo>
                    <a:cubicBezTo>
                      <a:pt x="38" y="63"/>
                      <a:pt x="38" y="63"/>
                      <a:pt x="38" y="63"/>
                    </a:cubicBezTo>
                    <a:cubicBezTo>
                      <a:pt x="38" y="63"/>
                      <a:pt x="38" y="64"/>
                      <a:pt x="39" y="64"/>
                    </a:cubicBezTo>
                    <a:cubicBezTo>
                      <a:pt x="39" y="64"/>
                      <a:pt x="40" y="64"/>
                      <a:pt x="40" y="65"/>
                    </a:cubicBezTo>
                    <a:cubicBezTo>
                      <a:pt x="40" y="66"/>
                      <a:pt x="40" y="66"/>
                      <a:pt x="41" y="67"/>
                    </a:cubicBezTo>
                    <a:cubicBezTo>
                      <a:pt x="41" y="67"/>
                      <a:pt x="42" y="67"/>
                      <a:pt x="42" y="67"/>
                    </a:cubicBezTo>
                    <a:cubicBezTo>
                      <a:pt x="42" y="68"/>
                      <a:pt x="42" y="68"/>
                      <a:pt x="42" y="68"/>
                    </a:cubicBezTo>
                    <a:cubicBezTo>
                      <a:pt x="42" y="67"/>
                      <a:pt x="43" y="68"/>
                      <a:pt x="43" y="68"/>
                    </a:cubicBezTo>
                    <a:cubicBezTo>
                      <a:pt x="43" y="68"/>
                      <a:pt x="43" y="68"/>
                      <a:pt x="44" y="68"/>
                    </a:cubicBezTo>
                    <a:cubicBezTo>
                      <a:pt x="44" y="68"/>
                      <a:pt x="47" y="68"/>
                      <a:pt x="47" y="68"/>
                    </a:cubicBezTo>
                    <a:cubicBezTo>
                      <a:pt x="47" y="68"/>
                      <a:pt x="48" y="68"/>
                      <a:pt x="48" y="69"/>
                    </a:cubicBezTo>
                    <a:cubicBezTo>
                      <a:pt x="48" y="69"/>
                      <a:pt x="49" y="70"/>
                      <a:pt x="49" y="70"/>
                    </a:cubicBezTo>
                    <a:cubicBezTo>
                      <a:pt x="50" y="69"/>
                      <a:pt x="50" y="69"/>
                      <a:pt x="50" y="69"/>
                    </a:cubicBezTo>
                    <a:cubicBezTo>
                      <a:pt x="50" y="68"/>
                      <a:pt x="50" y="68"/>
                      <a:pt x="50" y="68"/>
                    </a:cubicBezTo>
                    <a:cubicBezTo>
                      <a:pt x="50" y="68"/>
                      <a:pt x="50" y="67"/>
                      <a:pt x="50" y="67"/>
                    </a:cubicBezTo>
                    <a:cubicBezTo>
                      <a:pt x="50" y="66"/>
                      <a:pt x="50" y="66"/>
                      <a:pt x="50" y="65"/>
                    </a:cubicBezTo>
                    <a:cubicBezTo>
                      <a:pt x="50" y="65"/>
                      <a:pt x="49" y="64"/>
                      <a:pt x="50" y="62"/>
                    </a:cubicBezTo>
                    <a:cubicBezTo>
                      <a:pt x="50" y="61"/>
                      <a:pt x="50" y="60"/>
                      <a:pt x="50" y="60"/>
                    </a:cubicBezTo>
                    <a:cubicBezTo>
                      <a:pt x="51" y="59"/>
                      <a:pt x="50" y="59"/>
                      <a:pt x="50" y="59"/>
                    </a:cubicBezTo>
                    <a:cubicBezTo>
                      <a:pt x="49" y="60"/>
                      <a:pt x="49" y="61"/>
                      <a:pt x="49" y="62"/>
                    </a:cubicBezTo>
                    <a:cubicBezTo>
                      <a:pt x="49" y="64"/>
                      <a:pt x="49" y="64"/>
                      <a:pt x="49" y="65"/>
                    </a:cubicBezTo>
                    <a:cubicBezTo>
                      <a:pt x="49" y="66"/>
                      <a:pt x="50" y="67"/>
                      <a:pt x="50" y="67"/>
                    </a:cubicBezTo>
                    <a:cubicBezTo>
                      <a:pt x="50" y="67"/>
                      <a:pt x="50" y="67"/>
                      <a:pt x="50" y="67"/>
                    </a:cubicBezTo>
                    <a:cubicBezTo>
                      <a:pt x="50" y="67"/>
                      <a:pt x="49" y="66"/>
                      <a:pt x="49" y="66"/>
                    </a:cubicBezTo>
                    <a:cubicBezTo>
                      <a:pt x="49" y="66"/>
                      <a:pt x="49" y="66"/>
                      <a:pt x="49" y="65"/>
                    </a:cubicBezTo>
                    <a:cubicBezTo>
                      <a:pt x="49" y="65"/>
                      <a:pt x="49" y="64"/>
                      <a:pt x="49" y="64"/>
                    </a:cubicBezTo>
                    <a:cubicBezTo>
                      <a:pt x="48" y="63"/>
                      <a:pt x="48" y="63"/>
                      <a:pt x="48" y="62"/>
                    </a:cubicBezTo>
                    <a:cubicBezTo>
                      <a:pt x="48" y="62"/>
                      <a:pt x="48" y="61"/>
                      <a:pt x="47" y="61"/>
                    </a:cubicBezTo>
                    <a:cubicBezTo>
                      <a:pt x="47" y="61"/>
                      <a:pt x="47" y="61"/>
                      <a:pt x="47" y="60"/>
                    </a:cubicBezTo>
                    <a:cubicBezTo>
                      <a:pt x="47" y="60"/>
                      <a:pt x="47" y="60"/>
                      <a:pt x="47" y="60"/>
                    </a:cubicBezTo>
                    <a:cubicBezTo>
                      <a:pt x="47" y="61"/>
                      <a:pt x="47" y="61"/>
                      <a:pt x="47" y="61"/>
                    </a:cubicBezTo>
                    <a:cubicBezTo>
                      <a:pt x="48" y="61"/>
                      <a:pt x="48" y="59"/>
                      <a:pt x="48" y="59"/>
                    </a:cubicBezTo>
                    <a:cubicBezTo>
                      <a:pt x="48" y="61"/>
                      <a:pt x="48" y="61"/>
                      <a:pt x="48" y="61"/>
                    </a:cubicBezTo>
                    <a:cubicBezTo>
                      <a:pt x="48" y="61"/>
                      <a:pt x="49" y="62"/>
                      <a:pt x="49" y="61"/>
                    </a:cubicBezTo>
                    <a:cubicBezTo>
                      <a:pt x="49" y="61"/>
                      <a:pt x="49" y="60"/>
                      <a:pt x="49" y="59"/>
                    </a:cubicBezTo>
                    <a:cubicBezTo>
                      <a:pt x="50" y="58"/>
                      <a:pt x="50" y="57"/>
                      <a:pt x="49" y="57"/>
                    </a:cubicBezTo>
                    <a:cubicBezTo>
                      <a:pt x="48" y="57"/>
                      <a:pt x="48" y="57"/>
                      <a:pt x="48" y="57"/>
                    </a:cubicBezTo>
                    <a:cubicBezTo>
                      <a:pt x="48" y="57"/>
                      <a:pt x="48" y="57"/>
                      <a:pt x="49" y="57"/>
                    </a:cubicBezTo>
                    <a:cubicBezTo>
                      <a:pt x="49" y="57"/>
                      <a:pt x="50" y="57"/>
                      <a:pt x="50" y="57"/>
                    </a:cubicBezTo>
                    <a:cubicBezTo>
                      <a:pt x="50" y="57"/>
                      <a:pt x="50" y="57"/>
                      <a:pt x="50" y="57"/>
                    </a:cubicBezTo>
                    <a:cubicBezTo>
                      <a:pt x="51" y="57"/>
                      <a:pt x="51" y="57"/>
                      <a:pt x="51" y="55"/>
                    </a:cubicBezTo>
                    <a:cubicBezTo>
                      <a:pt x="51" y="55"/>
                      <a:pt x="51" y="55"/>
                      <a:pt x="52" y="55"/>
                    </a:cubicBezTo>
                    <a:cubicBezTo>
                      <a:pt x="52" y="55"/>
                      <a:pt x="52" y="55"/>
                      <a:pt x="52" y="54"/>
                    </a:cubicBezTo>
                    <a:cubicBezTo>
                      <a:pt x="53" y="54"/>
                      <a:pt x="53" y="53"/>
                      <a:pt x="53" y="54"/>
                    </a:cubicBezTo>
                    <a:cubicBezTo>
                      <a:pt x="53" y="54"/>
                      <a:pt x="53" y="54"/>
                      <a:pt x="53" y="54"/>
                    </a:cubicBezTo>
                    <a:cubicBezTo>
                      <a:pt x="53" y="54"/>
                      <a:pt x="52" y="55"/>
                      <a:pt x="52" y="56"/>
                    </a:cubicBezTo>
                    <a:cubicBezTo>
                      <a:pt x="52" y="56"/>
                      <a:pt x="51" y="56"/>
                      <a:pt x="51" y="57"/>
                    </a:cubicBezTo>
                    <a:cubicBezTo>
                      <a:pt x="51" y="57"/>
                      <a:pt x="51" y="57"/>
                      <a:pt x="52" y="57"/>
                    </a:cubicBezTo>
                    <a:cubicBezTo>
                      <a:pt x="52" y="57"/>
                      <a:pt x="52" y="56"/>
                      <a:pt x="52" y="56"/>
                    </a:cubicBezTo>
                    <a:cubicBezTo>
                      <a:pt x="53" y="55"/>
                      <a:pt x="54" y="55"/>
                      <a:pt x="54" y="54"/>
                    </a:cubicBezTo>
                    <a:cubicBezTo>
                      <a:pt x="54" y="54"/>
                      <a:pt x="54" y="54"/>
                      <a:pt x="54" y="54"/>
                    </a:cubicBezTo>
                    <a:cubicBezTo>
                      <a:pt x="54" y="54"/>
                      <a:pt x="54" y="54"/>
                      <a:pt x="54" y="53"/>
                    </a:cubicBezTo>
                    <a:cubicBezTo>
                      <a:pt x="54" y="53"/>
                      <a:pt x="53" y="52"/>
                      <a:pt x="53" y="52"/>
                    </a:cubicBezTo>
                    <a:cubicBezTo>
                      <a:pt x="54" y="51"/>
                      <a:pt x="54" y="52"/>
                      <a:pt x="54" y="52"/>
                    </a:cubicBezTo>
                    <a:cubicBezTo>
                      <a:pt x="55" y="52"/>
                      <a:pt x="54" y="51"/>
                      <a:pt x="55" y="51"/>
                    </a:cubicBezTo>
                    <a:cubicBezTo>
                      <a:pt x="55" y="52"/>
                      <a:pt x="55" y="52"/>
                      <a:pt x="55" y="52"/>
                    </a:cubicBezTo>
                    <a:cubicBezTo>
                      <a:pt x="55" y="52"/>
                      <a:pt x="56" y="51"/>
                      <a:pt x="56" y="51"/>
                    </a:cubicBezTo>
                    <a:cubicBezTo>
                      <a:pt x="56" y="52"/>
                      <a:pt x="55" y="52"/>
                      <a:pt x="55" y="52"/>
                    </a:cubicBezTo>
                    <a:cubicBezTo>
                      <a:pt x="55" y="53"/>
                      <a:pt x="54" y="53"/>
                      <a:pt x="55" y="54"/>
                    </a:cubicBezTo>
                    <a:cubicBezTo>
                      <a:pt x="55" y="54"/>
                      <a:pt x="55" y="54"/>
                      <a:pt x="55" y="54"/>
                    </a:cubicBezTo>
                    <a:cubicBezTo>
                      <a:pt x="55" y="54"/>
                      <a:pt x="58" y="52"/>
                      <a:pt x="58" y="52"/>
                    </a:cubicBezTo>
                    <a:cubicBezTo>
                      <a:pt x="58" y="52"/>
                      <a:pt x="58" y="52"/>
                      <a:pt x="57" y="52"/>
                    </a:cubicBezTo>
                    <a:cubicBezTo>
                      <a:pt x="57" y="52"/>
                      <a:pt x="57" y="53"/>
                      <a:pt x="57" y="53"/>
                    </a:cubicBezTo>
                    <a:cubicBezTo>
                      <a:pt x="57" y="53"/>
                      <a:pt x="56" y="53"/>
                      <a:pt x="56" y="52"/>
                    </a:cubicBezTo>
                    <a:cubicBezTo>
                      <a:pt x="56" y="52"/>
                      <a:pt x="57" y="52"/>
                      <a:pt x="58" y="52"/>
                    </a:cubicBezTo>
                    <a:cubicBezTo>
                      <a:pt x="58" y="52"/>
                      <a:pt x="58" y="52"/>
                      <a:pt x="58" y="52"/>
                    </a:cubicBezTo>
                    <a:cubicBezTo>
                      <a:pt x="58" y="52"/>
                      <a:pt x="59" y="52"/>
                      <a:pt x="59" y="51"/>
                    </a:cubicBezTo>
                    <a:cubicBezTo>
                      <a:pt x="59" y="51"/>
                      <a:pt x="59" y="51"/>
                      <a:pt x="60" y="51"/>
                    </a:cubicBezTo>
                    <a:cubicBezTo>
                      <a:pt x="60" y="51"/>
                      <a:pt x="60" y="51"/>
                      <a:pt x="60" y="51"/>
                    </a:cubicBezTo>
                    <a:cubicBezTo>
                      <a:pt x="61" y="51"/>
                      <a:pt x="61" y="51"/>
                      <a:pt x="61" y="51"/>
                    </a:cubicBezTo>
                    <a:cubicBezTo>
                      <a:pt x="61" y="51"/>
                      <a:pt x="62" y="50"/>
                      <a:pt x="62" y="50"/>
                    </a:cubicBezTo>
                    <a:cubicBezTo>
                      <a:pt x="62" y="50"/>
                      <a:pt x="63" y="50"/>
                      <a:pt x="63" y="49"/>
                    </a:cubicBezTo>
                    <a:cubicBezTo>
                      <a:pt x="63" y="49"/>
                      <a:pt x="63" y="50"/>
                      <a:pt x="64" y="50"/>
                    </a:cubicBezTo>
                    <a:cubicBezTo>
                      <a:pt x="64" y="49"/>
                      <a:pt x="64" y="49"/>
                      <a:pt x="64" y="48"/>
                    </a:cubicBezTo>
                    <a:cubicBezTo>
                      <a:pt x="64" y="48"/>
                      <a:pt x="63" y="49"/>
                      <a:pt x="63" y="49"/>
                    </a:cubicBezTo>
                    <a:cubicBezTo>
                      <a:pt x="63" y="49"/>
                      <a:pt x="63" y="49"/>
                      <a:pt x="63" y="48"/>
                    </a:cubicBezTo>
                    <a:cubicBezTo>
                      <a:pt x="63" y="48"/>
                      <a:pt x="63" y="47"/>
                      <a:pt x="63" y="46"/>
                    </a:cubicBezTo>
                    <a:cubicBezTo>
                      <a:pt x="62" y="46"/>
                      <a:pt x="63" y="46"/>
                      <a:pt x="63" y="46"/>
                    </a:cubicBezTo>
                    <a:cubicBezTo>
                      <a:pt x="63" y="46"/>
                      <a:pt x="64" y="45"/>
                      <a:pt x="64" y="45"/>
                    </a:cubicBezTo>
                    <a:cubicBezTo>
                      <a:pt x="64" y="45"/>
                      <a:pt x="65" y="45"/>
                      <a:pt x="65" y="45"/>
                    </a:cubicBezTo>
                    <a:cubicBezTo>
                      <a:pt x="64" y="46"/>
                      <a:pt x="64" y="46"/>
                      <a:pt x="64" y="47"/>
                    </a:cubicBezTo>
                    <a:cubicBezTo>
                      <a:pt x="65" y="47"/>
                      <a:pt x="65" y="47"/>
                      <a:pt x="65" y="47"/>
                    </a:cubicBezTo>
                    <a:cubicBezTo>
                      <a:pt x="65" y="47"/>
                      <a:pt x="65" y="47"/>
                      <a:pt x="64" y="47"/>
                    </a:cubicBezTo>
                    <a:cubicBezTo>
                      <a:pt x="64" y="47"/>
                      <a:pt x="64" y="48"/>
                      <a:pt x="64" y="48"/>
                    </a:cubicBezTo>
                    <a:cubicBezTo>
                      <a:pt x="65" y="48"/>
                      <a:pt x="66" y="47"/>
                      <a:pt x="66" y="47"/>
                    </a:cubicBezTo>
                    <a:cubicBezTo>
                      <a:pt x="66" y="47"/>
                      <a:pt x="66" y="46"/>
                      <a:pt x="67" y="46"/>
                    </a:cubicBezTo>
                    <a:cubicBezTo>
                      <a:pt x="67" y="46"/>
                      <a:pt x="68" y="46"/>
                      <a:pt x="68" y="46"/>
                    </a:cubicBezTo>
                    <a:cubicBezTo>
                      <a:pt x="69" y="46"/>
                      <a:pt x="69" y="46"/>
                      <a:pt x="69" y="46"/>
                    </a:cubicBezTo>
                    <a:cubicBezTo>
                      <a:pt x="69" y="45"/>
                      <a:pt x="69" y="45"/>
                      <a:pt x="70" y="44"/>
                    </a:cubicBezTo>
                    <a:cubicBezTo>
                      <a:pt x="70" y="44"/>
                      <a:pt x="70" y="44"/>
                      <a:pt x="70" y="44"/>
                    </a:cubicBezTo>
                    <a:cubicBezTo>
                      <a:pt x="70" y="44"/>
                      <a:pt x="70" y="44"/>
                      <a:pt x="70" y="44"/>
                    </a:cubicBezTo>
                    <a:cubicBezTo>
                      <a:pt x="70" y="44"/>
                      <a:pt x="70" y="44"/>
                      <a:pt x="70" y="44"/>
                    </a:cubicBezTo>
                    <a:cubicBezTo>
                      <a:pt x="70" y="44"/>
                      <a:pt x="70" y="44"/>
                      <a:pt x="70" y="43"/>
                    </a:cubicBezTo>
                    <a:cubicBezTo>
                      <a:pt x="70" y="43"/>
                      <a:pt x="70" y="42"/>
                      <a:pt x="70" y="41"/>
                    </a:cubicBezTo>
                    <a:cubicBezTo>
                      <a:pt x="70" y="40"/>
                      <a:pt x="70" y="39"/>
                      <a:pt x="70" y="38"/>
                    </a:cubicBezTo>
                    <a:cubicBezTo>
                      <a:pt x="71" y="37"/>
                      <a:pt x="70" y="37"/>
                      <a:pt x="70" y="37"/>
                    </a:cubicBezTo>
                    <a:cubicBezTo>
                      <a:pt x="69" y="36"/>
                      <a:pt x="69" y="36"/>
                      <a:pt x="69" y="35"/>
                    </a:cubicBezTo>
                    <a:cubicBezTo>
                      <a:pt x="69" y="34"/>
                      <a:pt x="69" y="33"/>
                      <a:pt x="69" y="33"/>
                    </a:cubicBezTo>
                    <a:cubicBezTo>
                      <a:pt x="69" y="33"/>
                      <a:pt x="68" y="33"/>
                      <a:pt x="68" y="32"/>
                    </a:cubicBezTo>
                    <a:cubicBezTo>
                      <a:pt x="68" y="31"/>
                      <a:pt x="67" y="30"/>
                      <a:pt x="67" y="30"/>
                    </a:cubicBezTo>
                    <a:cubicBezTo>
                      <a:pt x="68" y="25"/>
                      <a:pt x="68" y="25"/>
                      <a:pt x="68" y="25"/>
                    </a:cubicBezTo>
                    <a:cubicBezTo>
                      <a:pt x="67" y="22"/>
                      <a:pt x="67" y="22"/>
                      <a:pt x="67" y="22"/>
                    </a:cubicBezTo>
                    <a:lnTo>
                      <a:pt x="67" y="2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 name="Freeform 431">
                <a:extLst>
                  <a:ext uri="{FF2B5EF4-FFF2-40B4-BE49-F238E27FC236}">
                    <a16:creationId xmlns:a16="http://schemas.microsoft.com/office/drawing/2014/main" id="{9AF413FE-B55E-48D5-81BE-EBF7DFDFD7CA}"/>
                  </a:ext>
                </a:extLst>
              </p:cNvPr>
              <p:cNvSpPr>
                <a:spLocks/>
              </p:cNvSpPr>
              <p:nvPr/>
            </p:nvSpPr>
            <p:spPr bwMode="auto">
              <a:xfrm>
                <a:off x="-2058989" y="958851"/>
                <a:ext cx="127000" cy="133350"/>
              </a:xfrm>
              <a:custGeom>
                <a:avLst/>
                <a:gdLst>
                  <a:gd name="T0" fmla="*/ 13 w 35"/>
                  <a:gd name="T1" fmla="*/ 34 h 37"/>
                  <a:gd name="T2" fmla="*/ 32 w 35"/>
                  <a:gd name="T3" fmla="*/ 36 h 37"/>
                  <a:gd name="T4" fmla="*/ 35 w 35"/>
                  <a:gd name="T5" fmla="*/ 4 h 37"/>
                  <a:gd name="T6" fmla="*/ 34 w 35"/>
                  <a:gd name="T7" fmla="*/ 4 h 37"/>
                  <a:gd name="T8" fmla="*/ 5 w 35"/>
                  <a:gd name="T9" fmla="*/ 0 h 37"/>
                  <a:gd name="T10" fmla="*/ 0 w 35"/>
                  <a:gd name="T11" fmla="*/ 36 h 37"/>
                  <a:gd name="T12" fmla="*/ 4 w 35"/>
                  <a:gd name="T13" fmla="*/ 37 h 37"/>
                  <a:gd name="T14" fmla="*/ 4 w 35"/>
                  <a:gd name="T15" fmla="*/ 34 h 37"/>
                  <a:gd name="T16" fmla="*/ 13 w 35"/>
                  <a:gd name="T17" fmla="*/ 35 h 37"/>
                  <a:gd name="T18" fmla="*/ 13 w 35"/>
                  <a:gd name="T19" fmla="*/ 35 h 37"/>
                  <a:gd name="T20" fmla="*/ 13 w 35"/>
                  <a:gd name="T21" fmla="*/ 35 h 37"/>
                  <a:gd name="T22" fmla="*/ 13 w 35"/>
                  <a:gd name="T23" fmla="*/ 34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5" h="37">
                    <a:moveTo>
                      <a:pt x="13" y="34"/>
                    </a:moveTo>
                    <a:cubicBezTo>
                      <a:pt x="32" y="36"/>
                      <a:pt x="32" y="36"/>
                      <a:pt x="32" y="36"/>
                    </a:cubicBezTo>
                    <a:cubicBezTo>
                      <a:pt x="35" y="4"/>
                      <a:pt x="35" y="4"/>
                      <a:pt x="35" y="4"/>
                    </a:cubicBezTo>
                    <a:cubicBezTo>
                      <a:pt x="34" y="4"/>
                      <a:pt x="34" y="4"/>
                      <a:pt x="34" y="4"/>
                    </a:cubicBezTo>
                    <a:cubicBezTo>
                      <a:pt x="22" y="3"/>
                      <a:pt x="6" y="1"/>
                      <a:pt x="5" y="0"/>
                    </a:cubicBezTo>
                    <a:cubicBezTo>
                      <a:pt x="0" y="36"/>
                      <a:pt x="0" y="36"/>
                      <a:pt x="0" y="36"/>
                    </a:cubicBezTo>
                    <a:cubicBezTo>
                      <a:pt x="4" y="37"/>
                      <a:pt x="4" y="37"/>
                      <a:pt x="4" y="37"/>
                    </a:cubicBezTo>
                    <a:cubicBezTo>
                      <a:pt x="4" y="34"/>
                      <a:pt x="4" y="34"/>
                      <a:pt x="4" y="34"/>
                    </a:cubicBezTo>
                    <a:cubicBezTo>
                      <a:pt x="13" y="35"/>
                      <a:pt x="13" y="35"/>
                      <a:pt x="13" y="35"/>
                    </a:cubicBezTo>
                    <a:cubicBezTo>
                      <a:pt x="13" y="35"/>
                      <a:pt x="13" y="35"/>
                      <a:pt x="13" y="35"/>
                    </a:cubicBezTo>
                    <a:cubicBezTo>
                      <a:pt x="13" y="35"/>
                      <a:pt x="13" y="35"/>
                      <a:pt x="13" y="35"/>
                    </a:cubicBezTo>
                    <a:lnTo>
                      <a:pt x="13" y="34"/>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 name="Freeform 432">
                <a:extLst>
                  <a:ext uri="{FF2B5EF4-FFF2-40B4-BE49-F238E27FC236}">
                    <a16:creationId xmlns:a16="http://schemas.microsoft.com/office/drawing/2014/main" id="{8829B6A9-7F0C-4162-96BA-4D7E1F541139}"/>
                  </a:ext>
                </a:extLst>
              </p:cNvPr>
              <p:cNvSpPr>
                <a:spLocks/>
              </p:cNvSpPr>
              <p:nvPr/>
            </p:nvSpPr>
            <p:spPr bwMode="auto">
              <a:xfrm>
                <a:off x="-1936752" y="973138"/>
                <a:ext cx="165100" cy="87313"/>
              </a:xfrm>
              <a:custGeom>
                <a:avLst/>
                <a:gdLst>
                  <a:gd name="T0" fmla="*/ 15 w 45"/>
                  <a:gd name="T1" fmla="*/ 5 h 24"/>
                  <a:gd name="T2" fmla="*/ 15 w 45"/>
                  <a:gd name="T3" fmla="*/ 17 h 24"/>
                  <a:gd name="T4" fmla="*/ 18 w 45"/>
                  <a:gd name="T5" fmla="*/ 18 h 24"/>
                  <a:gd name="T6" fmla="*/ 19 w 45"/>
                  <a:gd name="T7" fmla="*/ 18 h 24"/>
                  <a:gd name="T8" fmla="*/ 22 w 45"/>
                  <a:gd name="T9" fmla="*/ 20 h 24"/>
                  <a:gd name="T10" fmla="*/ 22 w 45"/>
                  <a:gd name="T11" fmla="*/ 20 h 24"/>
                  <a:gd name="T12" fmla="*/ 24 w 45"/>
                  <a:gd name="T13" fmla="*/ 21 h 24"/>
                  <a:gd name="T14" fmla="*/ 24 w 45"/>
                  <a:gd name="T15" fmla="*/ 21 h 24"/>
                  <a:gd name="T16" fmla="*/ 24 w 45"/>
                  <a:gd name="T17" fmla="*/ 22 h 24"/>
                  <a:gd name="T18" fmla="*/ 24 w 45"/>
                  <a:gd name="T19" fmla="*/ 21 h 24"/>
                  <a:gd name="T20" fmla="*/ 26 w 45"/>
                  <a:gd name="T21" fmla="*/ 21 h 24"/>
                  <a:gd name="T22" fmla="*/ 27 w 45"/>
                  <a:gd name="T23" fmla="*/ 23 h 24"/>
                  <a:gd name="T24" fmla="*/ 29 w 45"/>
                  <a:gd name="T25" fmla="*/ 22 h 24"/>
                  <a:gd name="T26" fmla="*/ 30 w 45"/>
                  <a:gd name="T27" fmla="*/ 23 h 24"/>
                  <a:gd name="T28" fmla="*/ 31 w 45"/>
                  <a:gd name="T29" fmla="*/ 22 h 24"/>
                  <a:gd name="T30" fmla="*/ 32 w 45"/>
                  <a:gd name="T31" fmla="*/ 22 h 24"/>
                  <a:gd name="T32" fmla="*/ 32 w 45"/>
                  <a:gd name="T33" fmla="*/ 22 h 24"/>
                  <a:gd name="T34" fmla="*/ 32 w 45"/>
                  <a:gd name="T35" fmla="*/ 22 h 24"/>
                  <a:gd name="T36" fmla="*/ 34 w 45"/>
                  <a:gd name="T37" fmla="*/ 22 h 24"/>
                  <a:gd name="T38" fmla="*/ 34 w 45"/>
                  <a:gd name="T39" fmla="*/ 22 h 24"/>
                  <a:gd name="T40" fmla="*/ 35 w 45"/>
                  <a:gd name="T41" fmla="*/ 23 h 24"/>
                  <a:gd name="T42" fmla="*/ 36 w 45"/>
                  <a:gd name="T43" fmla="*/ 23 h 24"/>
                  <a:gd name="T44" fmla="*/ 39 w 45"/>
                  <a:gd name="T45" fmla="*/ 22 h 24"/>
                  <a:gd name="T46" fmla="*/ 39 w 45"/>
                  <a:gd name="T47" fmla="*/ 22 h 24"/>
                  <a:gd name="T48" fmla="*/ 41 w 45"/>
                  <a:gd name="T49" fmla="*/ 22 h 24"/>
                  <a:gd name="T50" fmla="*/ 42 w 45"/>
                  <a:gd name="T51" fmla="*/ 23 h 24"/>
                  <a:gd name="T52" fmla="*/ 43 w 45"/>
                  <a:gd name="T53" fmla="*/ 24 h 24"/>
                  <a:gd name="T54" fmla="*/ 44 w 45"/>
                  <a:gd name="T55" fmla="*/ 24 h 24"/>
                  <a:gd name="T56" fmla="*/ 45 w 45"/>
                  <a:gd name="T57" fmla="*/ 24 h 24"/>
                  <a:gd name="T58" fmla="*/ 44 w 45"/>
                  <a:gd name="T59" fmla="*/ 2 h 24"/>
                  <a:gd name="T60" fmla="*/ 6 w 45"/>
                  <a:gd name="T61" fmla="*/ 1 h 24"/>
                  <a:gd name="T62" fmla="*/ 1 w 45"/>
                  <a:gd name="T63" fmla="*/ 0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5" h="24">
                    <a:moveTo>
                      <a:pt x="0" y="3"/>
                    </a:moveTo>
                    <a:cubicBezTo>
                      <a:pt x="15" y="5"/>
                      <a:pt x="15" y="5"/>
                      <a:pt x="15" y="5"/>
                    </a:cubicBezTo>
                    <a:cubicBezTo>
                      <a:pt x="15" y="17"/>
                      <a:pt x="15" y="17"/>
                      <a:pt x="15" y="17"/>
                    </a:cubicBezTo>
                    <a:cubicBezTo>
                      <a:pt x="15" y="17"/>
                      <a:pt x="15" y="17"/>
                      <a:pt x="15" y="17"/>
                    </a:cubicBezTo>
                    <a:cubicBezTo>
                      <a:pt x="16" y="17"/>
                      <a:pt x="16" y="17"/>
                      <a:pt x="17" y="17"/>
                    </a:cubicBezTo>
                    <a:cubicBezTo>
                      <a:pt x="17" y="17"/>
                      <a:pt x="18" y="18"/>
                      <a:pt x="18" y="18"/>
                    </a:cubicBezTo>
                    <a:cubicBezTo>
                      <a:pt x="18" y="18"/>
                      <a:pt x="19" y="18"/>
                      <a:pt x="19" y="18"/>
                    </a:cubicBezTo>
                    <a:cubicBezTo>
                      <a:pt x="19" y="18"/>
                      <a:pt x="19" y="18"/>
                      <a:pt x="19" y="18"/>
                    </a:cubicBezTo>
                    <a:cubicBezTo>
                      <a:pt x="20" y="19"/>
                      <a:pt x="20" y="20"/>
                      <a:pt x="21" y="20"/>
                    </a:cubicBezTo>
                    <a:cubicBezTo>
                      <a:pt x="21" y="20"/>
                      <a:pt x="21" y="20"/>
                      <a:pt x="22" y="20"/>
                    </a:cubicBezTo>
                    <a:cubicBezTo>
                      <a:pt x="22" y="20"/>
                      <a:pt x="22" y="20"/>
                      <a:pt x="22" y="20"/>
                    </a:cubicBezTo>
                    <a:cubicBezTo>
                      <a:pt x="22" y="20"/>
                      <a:pt x="22" y="20"/>
                      <a:pt x="22" y="20"/>
                    </a:cubicBezTo>
                    <a:cubicBezTo>
                      <a:pt x="22" y="20"/>
                      <a:pt x="22" y="20"/>
                      <a:pt x="22" y="20"/>
                    </a:cubicBezTo>
                    <a:cubicBezTo>
                      <a:pt x="23" y="20"/>
                      <a:pt x="24" y="21"/>
                      <a:pt x="24" y="21"/>
                    </a:cubicBezTo>
                    <a:cubicBezTo>
                      <a:pt x="24" y="21"/>
                      <a:pt x="24" y="21"/>
                      <a:pt x="24" y="21"/>
                    </a:cubicBezTo>
                    <a:cubicBezTo>
                      <a:pt x="24" y="21"/>
                      <a:pt x="24" y="21"/>
                      <a:pt x="24" y="21"/>
                    </a:cubicBezTo>
                    <a:cubicBezTo>
                      <a:pt x="24" y="21"/>
                      <a:pt x="24" y="21"/>
                      <a:pt x="24" y="21"/>
                    </a:cubicBezTo>
                    <a:cubicBezTo>
                      <a:pt x="24" y="21"/>
                      <a:pt x="24" y="22"/>
                      <a:pt x="24" y="22"/>
                    </a:cubicBezTo>
                    <a:cubicBezTo>
                      <a:pt x="24" y="21"/>
                      <a:pt x="24" y="21"/>
                      <a:pt x="24" y="21"/>
                    </a:cubicBezTo>
                    <a:cubicBezTo>
                      <a:pt x="24" y="21"/>
                      <a:pt x="24" y="21"/>
                      <a:pt x="24" y="21"/>
                    </a:cubicBezTo>
                    <a:cubicBezTo>
                      <a:pt x="24" y="21"/>
                      <a:pt x="25" y="20"/>
                      <a:pt x="26" y="21"/>
                    </a:cubicBezTo>
                    <a:cubicBezTo>
                      <a:pt x="26" y="21"/>
                      <a:pt x="26" y="21"/>
                      <a:pt x="26" y="21"/>
                    </a:cubicBezTo>
                    <a:cubicBezTo>
                      <a:pt x="26" y="21"/>
                      <a:pt x="26" y="21"/>
                      <a:pt x="26" y="21"/>
                    </a:cubicBezTo>
                    <a:cubicBezTo>
                      <a:pt x="26" y="22"/>
                      <a:pt x="27" y="23"/>
                      <a:pt x="27" y="23"/>
                    </a:cubicBezTo>
                    <a:cubicBezTo>
                      <a:pt x="28" y="23"/>
                      <a:pt x="28" y="22"/>
                      <a:pt x="28" y="22"/>
                    </a:cubicBezTo>
                    <a:cubicBezTo>
                      <a:pt x="28" y="22"/>
                      <a:pt x="29" y="22"/>
                      <a:pt x="29" y="22"/>
                    </a:cubicBezTo>
                    <a:cubicBezTo>
                      <a:pt x="29" y="22"/>
                      <a:pt x="30" y="23"/>
                      <a:pt x="30" y="23"/>
                    </a:cubicBezTo>
                    <a:cubicBezTo>
                      <a:pt x="30" y="23"/>
                      <a:pt x="30" y="23"/>
                      <a:pt x="30" y="23"/>
                    </a:cubicBezTo>
                    <a:cubicBezTo>
                      <a:pt x="30" y="22"/>
                      <a:pt x="30" y="22"/>
                      <a:pt x="30" y="22"/>
                    </a:cubicBezTo>
                    <a:cubicBezTo>
                      <a:pt x="30" y="22"/>
                      <a:pt x="31" y="22"/>
                      <a:pt x="31" y="22"/>
                    </a:cubicBezTo>
                    <a:cubicBezTo>
                      <a:pt x="31" y="23"/>
                      <a:pt x="31" y="23"/>
                      <a:pt x="31" y="23"/>
                    </a:cubicBezTo>
                    <a:cubicBezTo>
                      <a:pt x="31" y="23"/>
                      <a:pt x="32" y="23"/>
                      <a:pt x="32" y="22"/>
                    </a:cubicBezTo>
                    <a:cubicBezTo>
                      <a:pt x="32" y="22"/>
                      <a:pt x="32" y="22"/>
                      <a:pt x="32" y="22"/>
                    </a:cubicBezTo>
                    <a:cubicBezTo>
                      <a:pt x="32" y="22"/>
                      <a:pt x="32" y="22"/>
                      <a:pt x="32" y="22"/>
                    </a:cubicBezTo>
                    <a:cubicBezTo>
                      <a:pt x="32" y="22"/>
                      <a:pt x="32" y="22"/>
                      <a:pt x="32" y="22"/>
                    </a:cubicBezTo>
                    <a:cubicBezTo>
                      <a:pt x="32" y="21"/>
                      <a:pt x="32" y="21"/>
                      <a:pt x="32" y="22"/>
                    </a:cubicBezTo>
                    <a:cubicBezTo>
                      <a:pt x="33" y="22"/>
                      <a:pt x="33" y="22"/>
                      <a:pt x="34" y="22"/>
                    </a:cubicBezTo>
                    <a:cubicBezTo>
                      <a:pt x="34" y="22"/>
                      <a:pt x="34" y="22"/>
                      <a:pt x="34" y="22"/>
                    </a:cubicBezTo>
                    <a:cubicBezTo>
                      <a:pt x="34" y="22"/>
                      <a:pt x="34" y="22"/>
                      <a:pt x="34" y="22"/>
                    </a:cubicBezTo>
                    <a:cubicBezTo>
                      <a:pt x="34" y="22"/>
                      <a:pt x="34" y="22"/>
                      <a:pt x="34" y="22"/>
                    </a:cubicBezTo>
                    <a:cubicBezTo>
                      <a:pt x="34" y="22"/>
                      <a:pt x="34" y="22"/>
                      <a:pt x="34" y="23"/>
                    </a:cubicBezTo>
                    <a:cubicBezTo>
                      <a:pt x="35" y="23"/>
                      <a:pt x="35" y="23"/>
                      <a:pt x="35" y="23"/>
                    </a:cubicBezTo>
                    <a:cubicBezTo>
                      <a:pt x="35" y="23"/>
                      <a:pt x="35" y="23"/>
                      <a:pt x="36" y="23"/>
                    </a:cubicBezTo>
                    <a:cubicBezTo>
                      <a:pt x="36" y="23"/>
                      <a:pt x="36" y="23"/>
                      <a:pt x="36" y="23"/>
                    </a:cubicBezTo>
                    <a:cubicBezTo>
                      <a:pt x="37" y="23"/>
                      <a:pt x="38" y="23"/>
                      <a:pt x="38" y="23"/>
                    </a:cubicBezTo>
                    <a:cubicBezTo>
                      <a:pt x="39" y="22"/>
                      <a:pt x="39" y="22"/>
                      <a:pt x="39" y="22"/>
                    </a:cubicBezTo>
                    <a:cubicBezTo>
                      <a:pt x="39" y="22"/>
                      <a:pt x="39" y="22"/>
                      <a:pt x="39" y="22"/>
                    </a:cubicBezTo>
                    <a:cubicBezTo>
                      <a:pt x="39" y="22"/>
                      <a:pt x="39" y="22"/>
                      <a:pt x="39" y="22"/>
                    </a:cubicBezTo>
                    <a:cubicBezTo>
                      <a:pt x="40" y="22"/>
                      <a:pt x="40" y="22"/>
                      <a:pt x="41" y="22"/>
                    </a:cubicBezTo>
                    <a:cubicBezTo>
                      <a:pt x="41" y="22"/>
                      <a:pt x="41" y="22"/>
                      <a:pt x="41" y="22"/>
                    </a:cubicBezTo>
                    <a:cubicBezTo>
                      <a:pt x="41" y="22"/>
                      <a:pt x="41" y="22"/>
                      <a:pt x="41" y="22"/>
                    </a:cubicBezTo>
                    <a:cubicBezTo>
                      <a:pt x="41" y="22"/>
                      <a:pt x="41" y="22"/>
                      <a:pt x="42" y="23"/>
                    </a:cubicBezTo>
                    <a:cubicBezTo>
                      <a:pt x="42" y="23"/>
                      <a:pt x="42" y="23"/>
                      <a:pt x="42" y="23"/>
                    </a:cubicBezTo>
                    <a:cubicBezTo>
                      <a:pt x="42" y="23"/>
                      <a:pt x="43" y="23"/>
                      <a:pt x="43" y="24"/>
                    </a:cubicBezTo>
                    <a:cubicBezTo>
                      <a:pt x="43" y="24"/>
                      <a:pt x="43" y="24"/>
                      <a:pt x="43" y="24"/>
                    </a:cubicBezTo>
                    <a:cubicBezTo>
                      <a:pt x="44" y="24"/>
                      <a:pt x="44" y="24"/>
                      <a:pt x="44" y="24"/>
                    </a:cubicBezTo>
                    <a:cubicBezTo>
                      <a:pt x="44" y="24"/>
                      <a:pt x="45" y="24"/>
                      <a:pt x="45" y="24"/>
                    </a:cubicBezTo>
                    <a:cubicBezTo>
                      <a:pt x="45" y="24"/>
                      <a:pt x="45" y="24"/>
                      <a:pt x="45" y="24"/>
                    </a:cubicBezTo>
                    <a:cubicBezTo>
                      <a:pt x="44" y="6"/>
                      <a:pt x="44" y="6"/>
                      <a:pt x="44" y="6"/>
                    </a:cubicBezTo>
                    <a:cubicBezTo>
                      <a:pt x="44" y="2"/>
                      <a:pt x="44" y="2"/>
                      <a:pt x="44" y="2"/>
                    </a:cubicBezTo>
                    <a:cubicBezTo>
                      <a:pt x="6" y="1"/>
                      <a:pt x="6" y="1"/>
                      <a:pt x="6" y="1"/>
                    </a:cubicBezTo>
                    <a:cubicBezTo>
                      <a:pt x="6" y="1"/>
                      <a:pt x="6" y="1"/>
                      <a:pt x="6" y="1"/>
                    </a:cubicBezTo>
                    <a:cubicBezTo>
                      <a:pt x="4" y="1"/>
                      <a:pt x="3" y="1"/>
                      <a:pt x="2" y="0"/>
                    </a:cubicBezTo>
                    <a:cubicBezTo>
                      <a:pt x="1" y="0"/>
                      <a:pt x="1" y="0"/>
                      <a:pt x="1" y="0"/>
                    </a:cubicBezTo>
                    <a:lnTo>
                      <a:pt x="0" y="3"/>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 name="Freeform 433">
                <a:extLst>
                  <a:ext uri="{FF2B5EF4-FFF2-40B4-BE49-F238E27FC236}">
                    <a16:creationId xmlns:a16="http://schemas.microsoft.com/office/drawing/2014/main" id="{4BE98D54-5867-4840-9047-79F2C76AA9BA}"/>
                  </a:ext>
                </a:extLst>
              </p:cNvPr>
              <p:cNvSpPr>
                <a:spLocks/>
              </p:cNvSpPr>
              <p:nvPr/>
            </p:nvSpPr>
            <p:spPr bwMode="auto">
              <a:xfrm>
                <a:off x="-1776414" y="990601"/>
                <a:ext cx="95250" cy="84138"/>
              </a:xfrm>
              <a:custGeom>
                <a:avLst/>
                <a:gdLst>
                  <a:gd name="T0" fmla="*/ 26 w 26"/>
                  <a:gd name="T1" fmla="*/ 4 h 23"/>
                  <a:gd name="T2" fmla="*/ 26 w 26"/>
                  <a:gd name="T3" fmla="*/ 3 h 23"/>
                  <a:gd name="T4" fmla="*/ 25 w 26"/>
                  <a:gd name="T5" fmla="*/ 2 h 23"/>
                  <a:gd name="T6" fmla="*/ 25 w 26"/>
                  <a:gd name="T7" fmla="*/ 2 h 23"/>
                  <a:gd name="T8" fmla="*/ 23 w 26"/>
                  <a:gd name="T9" fmla="*/ 2 h 23"/>
                  <a:gd name="T10" fmla="*/ 23 w 26"/>
                  <a:gd name="T11" fmla="*/ 1 h 23"/>
                  <a:gd name="T12" fmla="*/ 23 w 26"/>
                  <a:gd name="T13" fmla="*/ 0 h 23"/>
                  <a:gd name="T14" fmla="*/ 23 w 26"/>
                  <a:gd name="T15" fmla="*/ 0 h 23"/>
                  <a:gd name="T16" fmla="*/ 0 w 26"/>
                  <a:gd name="T17" fmla="*/ 1 h 23"/>
                  <a:gd name="T18" fmla="*/ 0 w 26"/>
                  <a:gd name="T19" fmla="*/ 12 h 23"/>
                  <a:gd name="T20" fmla="*/ 1 w 26"/>
                  <a:gd name="T21" fmla="*/ 19 h 23"/>
                  <a:gd name="T22" fmla="*/ 1 w 26"/>
                  <a:gd name="T23" fmla="*/ 19 h 23"/>
                  <a:gd name="T24" fmla="*/ 1 w 26"/>
                  <a:gd name="T25" fmla="*/ 19 h 23"/>
                  <a:gd name="T26" fmla="*/ 1 w 26"/>
                  <a:gd name="T27" fmla="*/ 19 h 23"/>
                  <a:gd name="T28" fmla="*/ 1 w 26"/>
                  <a:gd name="T29" fmla="*/ 19 h 23"/>
                  <a:gd name="T30" fmla="*/ 2 w 26"/>
                  <a:gd name="T31" fmla="*/ 20 h 23"/>
                  <a:gd name="T32" fmla="*/ 2 w 26"/>
                  <a:gd name="T33" fmla="*/ 20 h 23"/>
                  <a:gd name="T34" fmla="*/ 2 w 26"/>
                  <a:gd name="T35" fmla="*/ 20 h 23"/>
                  <a:gd name="T36" fmla="*/ 3 w 26"/>
                  <a:gd name="T37" fmla="*/ 23 h 23"/>
                  <a:gd name="T38" fmla="*/ 19 w 26"/>
                  <a:gd name="T39" fmla="*/ 22 h 23"/>
                  <a:gd name="T40" fmla="*/ 20 w 26"/>
                  <a:gd name="T41" fmla="*/ 20 h 23"/>
                  <a:gd name="T42" fmla="*/ 20 w 26"/>
                  <a:gd name="T43" fmla="*/ 20 h 23"/>
                  <a:gd name="T44" fmla="*/ 19 w 26"/>
                  <a:gd name="T45" fmla="*/ 20 h 23"/>
                  <a:gd name="T46" fmla="*/ 19 w 26"/>
                  <a:gd name="T47" fmla="*/ 19 h 23"/>
                  <a:gd name="T48" fmla="*/ 19 w 26"/>
                  <a:gd name="T49" fmla="*/ 19 h 23"/>
                  <a:gd name="T50" fmla="*/ 19 w 26"/>
                  <a:gd name="T51" fmla="*/ 19 h 23"/>
                  <a:gd name="T52" fmla="*/ 19 w 26"/>
                  <a:gd name="T53" fmla="*/ 19 h 23"/>
                  <a:gd name="T54" fmla="*/ 19 w 26"/>
                  <a:gd name="T55" fmla="*/ 18 h 23"/>
                  <a:gd name="T56" fmla="*/ 19 w 26"/>
                  <a:gd name="T57" fmla="*/ 17 h 23"/>
                  <a:gd name="T58" fmla="*/ 19 w 26"/>
                  <a:gd name="T59" fmla="*/ 16 h 23"/>
                  <a:gd name="T60" fmla="*/ 20 w 26"/>
                  <a:gd name="T61" fmla="*/ 15 h 23"/>
                  <a:gd name="T62" fmla="*/ 21 w 26"/>
                  <a:gd name="T63" fmla="*/ 13 h 23"/>
                  <a:gd name="T64" fmla="*/ 21 w 26"/>
                  <a:gd name="T65" fmla="*/ 13 h 23"/>
                  <a:gd name="T66" fmla="*/ 21 w 26"/>
                  <a:gd name="T67" fmla="*/ 13 h 23"/>
                  <a:gd name="T68" fmla="*/ 22 w 26"/>
                  <a:gd name="T69" fmla="*/ 12 h 23"/>
                  <a:gd name="T70" fmla="*/ 22 w 26"/>
                  <a:gd name="T71" fmla="*/ 11 h 23"/>
                  <a:gd name="T72" fmla="*/ 22 w 26"/>
                  <a:gd name="T73" fmla="*/ 11 h 23"/>
                  <a:gd name="T74" fmla="*/ 22 w 26"/>
                  <a:gd name="T75" fmla="*/ 11 h 23"/>
                  <a:gd name="T76" fmla="*/ 23 w 26"/>
                  <a:gd name="T77" fmla="*/ 10 h 23"/>
                  <a:gd name="T78" fmla="*/ 23 w 26"/>
                  <a:gd name="T79" fmla="*/ 9 h 23"/>
                  <a:gd name="T80" fmla="*/ 23 w 26"/>
                  <a:gd name="T81" fmla="*/ 9 h 23"/>
                  <a:gd name="T82" fmla="*/ 23 w 26"/>
                  <a:gd name="T83" fmla="*/ 9 h 23"/>
                  <a:gd name="T84" fmla="*/ 23 w 26"/>
                  <a:gd name="T85" fmla="*/ 9 h 23"/>
                  <a:gd name="T86" fmla="*/ 23 w 26"/>
                  <a:gd name="T87" fmla="*/ 9 h 23"/>
                  <a:gd name="T88" fmla="*/ 23 w 26"/>
                  <a:gd name="T89" fmla="*/ 9 h 23"/>
                  <a:gd name="T90" fmla="*/ 24 w 26"/>
                  <a:gd name="T91" fmla="*/ 8 h 23"/>
                  <a:gd name="T92" fmla="*/ 24 w 26"/>
                  <a:gd name="T93" fmla="*/ 7 h 23"/>
                  <a:gd name="T94" fmla="*/ 24 w 26"/>
                  <a:gd name="T95" fmla="*/ 6 h 23"/>
                  <a:gd name="T96" fmla="*/ 25 w 26"/>
                  <a:gd name="T97" fmla="*/ 5 h 23"/>
                  <a:gd name="T98" fmla="*/ 25 w 26"/>
                  <a:gd name="T99" fmla="*/ 5 h 23"/>
                  <a:gd name="T100" fmla="*/ 25 w 26"/>
                  <a:gd name="T101" fmla="*/ 4 h 23"/>
                  <a:gd name="T102" fmla="*/ 26 w 26"/>
                  <a:gd name="T103" fmla="*/ 4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23">
                    <a:moveTo>
                      <a:pt x="26" y="4"/>
                    </a:moveTo>
                    <a:cubicBezTo>
                      <a:pt x="26" y="4"/>
                      <a:pt x="26" y="4"/>
                      <a:pt x="26" y="3"/>
                    </a:cubicBezTo>
                    <a:cubicBezTo>
                      <a:pt x="25" y="3"/>
                      <a:pt x="25" y="3"/>
                      <a:pt x="25" y="2"/>
                    </a:cubicBezTo>
                    <a:cubicBezTo>
                      <a:pt x="25" y="2"/>
                      <a:pt x="25" y="2"/>
                      <a:pt x="25" y="2"/>
                    </a:cubicBezTo>
                    <a:cubicBezTo>
                      <a:pt x="25" y="2"/>
                      <a:pt x="24" y="2"/>
                      <a:pt x="23" y="2"/>
                    </a:cubicBezTo>
                    <a:cubicBezTo>
                      <a:pt x="23" y="2"/>
                      <a:pt x="23" y="2"/>
                      <a:pt x="23" y="1"/>
                    </a:cubicBezTo>
                    <a:cubicBezTo>
                      <a:pt x="23" y="1"/>
                      <a:pt x="23" y="1"/>
                      <a:pt x="23" y="0"/>
                    </a:cubicBezTo>
                    <a:cubicBezTo>
                      <a:pt x="23" y="0"/>
                      <a:pt x="23" y="0"/>
                      <a:pt x="23" y="0"/>
                    </a:cubicBezTo>
                    <a:cubicBezTo>
                      <a:pt x="0" y="1"/>
                      <a:pt x="0" y="1"/>
                      <a:pt x="0" y="1"/>
                    </a:cubicBezTo>
                    <a:cubicBezTo>
                      <a:pt x="0" y="5"/>
                      <a:pt x="0" y="9"/>
                      <a:pt x="0" y="12"/>
                    </a:cubicBezTo>
                    <a:cubicBezTo>
                      <a:pt x="1" y="15"/>
                      <a:pt x="1" y="17"/>
                      <a:pt x="1" y="19"/>
                    </a:cubicBezTo>
                    <a:cubicBezTo>
                      <a:pt x="1" y="19"/>
                      <a:pt x="1" y="19"/>
                      <a:pt x="1" y="19"/>
                    </a:cubicBezTo>
                    <a:cubicBezTo>
                      <a:pt x="1" y="19"/>
                      <a:pt x="1" y="19"/>
                      <a:pt x="1" y="19"/>
                    </a:cubicBezTo>
                    <a:cubicBezTo>
                      <a:pt x="1" y="19"/>
                      <a:pt x="1" y="19"/>
                      <a:pt x="1" y="19"/>
                    </a:cubicBezTo>
                    <a:cubicBezTo>
                      <a:pt x="1" y="19"/>
                      <a:pt x="1" y="19"/>
                      <a:pt x="1" y="19"/>
                    </a:cubicBezTo>
                    <a:cubicBezTo>
                      <a:pt x="2" y="20"/>
                      <a:pt x="2" y="20"/>
                      <a:pt x="2" y="20"/>
                    </a:cubicBezTo>
                    <a:cubicBezTo>
                      <a:pt x="2" y="20"/>
                      <a:pt x="2" y="20"/>
                      <a:pt x="2" y="20"/>
                    </a:cubicBezTo>
                    <a:cubicBezTo>
                      <a:pt x="2" y="20"/>
                      <a:pt x="2" y="20"/>
                      <a:pt x="2" y="20"/>
                    </a:cubicBezTo>
                    <a:cubicBezTo>
                      <a:pt x="3" y="23"/>
                      <a:pt x="3" y="23"/>
                      <a:pt x="3" y="23"/>
                    </a:cubicBezTo>
                    <a:cubicBezTo>
                      <a:pt x="19" y="22"/>
                      <a:pt x="19" y="22"/>
                      <a:pt x="19" y="22"/>
                    </a:cubicBezTo>
                    <a:cubicBezTo>
                      <a:pt x="18" y="22"/>
                      <a:pt x="20" y="20"/>
                      <a:pt x="20" y="20"/>
                    </a:cubicBezTo>
                    <a:cubicBezTo>
                      <a:pt x="20" y="20"/>
                      <a:pt x="20" y="20"/>
                      <a:pt x="20" y="20"/>
                    </a:cubicBezTo>
                    <a:cubicBezTo>
                      <a:pt x="19" y="20"/>
                      <a:pt x="19" y="20"/>
                      <a:pt x="19" y="20"/>
                    </a:cubicBezTo>
                    <a:cubicBezTo>
                      <a:pt x="19" y="20"/>
                      <a:pt x="19" y="19"/>
                      <a:pt x="19" y="19"/>
                    </a:cubicBezTo>
                    <a:cubicBezTo>
                      <a:pt x="19" y="19"/>
                      <a:pt x="19" y="19"/>
                      <a:pt x="19" y="19"/>
                    </a:cubicBezTo>
                    <a:cubicBezTo>
                      <a:pt x="19" y="19"/>
                      <a:pt x="19" y="19"/>
                      <a:pt x="19" y="19"/>
                    </a:cubicBezTo>
                    <a:cubicBezTo>
                      <a:pt x="19" y="19"/>
                      <a:pt x="19" y="19"/>
                      <a:pt x="19" y="19"/>
                    </a:cubicBezTo>
                    <a:cubicBezTo>
                      <a:pt x="19" y="18"/>
                      <a:pt x="19" y="18"/>
                      <a:pt x="19" y="18"/>
                    </a:cubicBezTo>
                    <a:cubicBezTo>
                      <a:pt x="19" y="17"/>
                      <a:pt x="19" y="17"/>
                      <a:pt x="19" y="17"/>
                    </a:cubicBezTo>
                    <a:cubicBezTo>
                      <a:pt x="19" y="17"/>
                      <a:pt x="19" y="17"/>
                      <a:pt x="19" y="16"/>
                    </a:cubicBezTo>
                    <a:cubicBezTo>
                      <a:pt x="19" y="16"/>
                      <a:pt x="20" y="15"/>
                      <a:pt x="20" y="15"/>
                    </a:cubicBezTo>
                    <a:cubicBezTo>
                      <a:pt x="20" y="14"/>
                      <a:pt x="21" y="14"/>
                      <a:pt x="21" y="13"/>
                    </a:cubicBezTo>
                    <a:cubicBezTo>
                      <a:pt x="21" y="13"/>
                      <a:pt x="21" y="13"/>
                      <a:pt x="21" y="13"/>
                    </a:cubicBezTo>
                    <a:cubicBezTo>
                      <a:pt x="21" y="13"/>
                      <a:pt x="21" y="13"/>
                      <a:pt x="21" y="13"/>
                    </a:cubicBezTo>
                    <a:cubicBezTo>
                      <a:pt x="21" y="13"/>
                      <a:pt x="21" y="13"/>
                      <a:pt x="22" y="12"/>
                    </a:cubicBezTo>
                    <a:cubicBezTo>
                      <a:pt x="22" y="12"/>
                      <a:pt x="22" y="12"/>
                      <a:pt x="22" y="11"/>
                    </a:cubicBezTo>
                    <a:cubicBezTo>
                      <a:pt x="22" y="11"/>
                      <a:pt x="22" y="11"/>
                      <a:pt x="22" y="11"/>
                    </a:cubicBezTo>
                    <a:cubicBezTo>
                      <a:pt x="22" y="11"/>
                      <a:pt x="22" y="11"/>
                      <a:pt x="22" y="11"/>
                    </a:cubicBezTo>
                    <a:cubicBezTo>
                      <a:pt x="22" y="10"/>
                      <a:pt x="23" y="10"/>
                      <a:pt x="23" y="10"/>
                    </a:cubicBezTo>
                    <a:cubicBezTo>
                      <a:pt x="23" y="10"/>
                      <a:pt x="23" y="10"/>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3" y="9"/>
                      <a:pt x="23" y="9"/>
                    </a:cubicBezTo>
                    <a:cubicBezTo>
                      <a:pt x="23" y="9"/>
                      <a:pt x="24" y="8"/>
                      <a:pt x="24" y="8"/>
                    </a:cubicBezTo>
                    <a:cubicBezTo>
                      <a:pt x="24" y="8"/>
                      <a:pt x="24" y="7"/>
                      <a:pt x="24" y="7"/>
                    </a:cubicBezTo>
                    <a:cubicBezTo>
                      <a:pt x="24" y="7"/>
                      <a:pt x="24" y="7"/>
                      <a:pt x="24" y="6"/>
                    </a:cubicBezTo>
                    <a:cubicBezTo>
                      <a:pt x="25" y="6"/>
                      <a:pt x="25" y="5"/>
                      <a:pt x="25" y="5"/>
                    </a:cubicBezTo>
                    <a:cubicBezTo>
                      <a:pt x="25" y="5"/>
                      <a:pt x="25" y="5"/>
                      <a:pt x="25" y="5"/>
                    </a:cubicBezTo>
                    <a:cubicBezTo>
                      <a:pt x="25" y="4"/>
                      <a:pt x="25" y="4"/>
                      <a:pt x="25" y="4"/>
                    </a:cubicBezTo>
                    <a:cubicBezTo>
                      <a:pt x="25" y="4"/>
                      <a:pt x="26" y="4"/>
                      <a:pt x="26" y="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 name="Freeform 434">
                <a:extLst>
                  <a:ext uri="{FF2B5EF4-FFF2-40B4-BE49-F238E27FC236}">
                    <a16:creationId xmlns:a16="http://schemas.microsoft.com/office/drawing/2014/main" id="{62D771A2-C58C-4C23-A799-6EF0B202502E}"/>
                  </a:ext>
                </a:extLst>
              </p:cNvPr>
              <p:cNvSpPr>
                <a:spLocks/>
              </p:cNvSpPr>
              <p:nvPr/>
            </p:nvSpPr>
            <p:spPr bwMode="auto">
              <a:xfrm>
                <a:off x="-1720852" y="854076"/>
                <a:ext cx="73025" cy="127000"/>
              </a:xfrm>
              <a:custGeom>
                <a:avLst/>
                <a:gdLst>
                  <a:gd name="T0" fmla="*/ 13 w 20"/>
                  <a:gd name="T1" fmla="*/ 35 h 35"/>
                  <a:gd name="T2" fmla="*/ 14 w 20"/>
                  <a:gd name="T3" fmla="*/ 33 h 35"/>
                  <a:gd name="T4" fmla="*/ 16 w 20"/>
                  <a:gd name="T5" fmla="*/ 34 h 35"/>
                  <a:gd name="T6" fmla="*/ 17 w 20"/>
                  <a:gd name="T7" fmla="*/ 32 h 35"/>
                  <a:gd name="T8" fmla="*/ 18 w 20"/>
                  <a:gd name="T9" fmla="*/ 31 h 35"/>
                  <a:gd name="T10" fmla="*/ 18 w 20"/>
                  <a:gd name="T11" fmla="*/ 29 h 35"/>
                  <a:gd name="T12" fmla="*/ 18 w 20"/>
                  <a:gd name="T13" fmla="*/ 28 h 35"/>
                  <a:gd name="T14" fmla="*/ 18 w 20"/>
                  <a:gd name="T15" fmla="*/ 27 h 35"/>
                  <a:gd name="T16" fmla="*/ 18 w 20"/>
                  <a:gd name="T17" fmla="*/ 27 h 35"/>
                  <a:gd name="T18" fmla="*/ 19 w 20"/>
                  <a:gd name="T19" fmla="*/ 26 h 35"/>
                  <a:gd name="T20" fmla="*/ 20 w 20"/>
                  <a:gd name="T21" fmla="*/ 24 h 35"/>
                  <a:gd name="T22" fmla="*/ 20 w 20"/>
                  <a:gd name="T23" fmla="*/ 22 h 35"/>
                  <a:gd name="T24" fmla="*/ 20 w 20"/>
                  <a:gd name="T25" fmla="*/ 20 h 35"/>
                  <a:gd name="T26" fmla="*/ 19 w 20"/>
                  <a:gd name="T27" fmla="*/ 4 h 35"/>
                  <a:gd name="T28" fmla="*/ 17 w 20"/>
                  <a:gd name="T29" fmla="*/ 1 h 35"/>
                  <a:gd name="T30" fmla="*/ 16 w 20"/>
                  <a:gd name="T31" fmla="*/ 0 h 35"/>
                  <a:gd name="T32" fmla="*/ 3 w 20"/>
                  <a:gd name="T33" fmla="*/ 0 h 35"/>
                  <a:gd name="T34" fmla="*/ 5 w 20"/>
                  <a:gd name="T35" fmla="*/ 2 h 35"/>
                  <a:gd name="T36" fmla="*/ 6 w 20"/>
                  <a:gd name="T37" fmla="*/ 3 h 35"/>
                  <a:gd name="T38" fmla="*/ 6 w 20"/>
                  <a:gd name="T39" fmla="*/ 5 h 35"/>
                  <a:gd name="T40" fmla="*/ 6 w 20"/>
                  <a:gd name="T41" fmla="*/ 5 h 35"/>
                  <a:gd name="T42" fmla="*/ 5 w 20"/>
                  <a:gd name="T43" fmla="*/ 6 h 35"/>
                  <a:gd name="T44" fmla="*/ 3 w 20"/>
                  <a:gd name="T45" fmla="*/ 8 h 35"/>
                  <a:gd name="T46" fmla="*/ 3 w 20"/>
                  <a:gd name="T47" fmla="*/ 8 h 35"/>
                  <a:gd name="T48" fmla="*/ 2 w 20"/>
                  <a:gd name="T49" fmla="*/ 9 h 35"/>
                  <a:gd name="T50" fmla="*/ 2 w 20"/>
                  <a:gd name="T51" fmla="*/ 11 h 35"/>
                  <a:gd name="T52" fmla="*/ 1 w 20"/>
                  <a:gd name="T53" fmla="*/ 12 h 35"/>
                  <a:gd name="T54" fmla="*/ 0 w 20"/>
                  <a:gd name="T55" fmla="*/ 14 h 35"/>
                  <a:gd name="T56" fmla="*/ 1 w 20"/>
                  <a:gd name="T57" fmla="*/ 18 h 35"/>
                  <a:gd name="T58" fmla="*/ 3 w 20"/>
                  <a:gd name="T59" fmla="*/ 20 h 35"/>
                  <a:gd name="T60" fmla="*/ 4 w 20"/>
                  <a:gd name="T61" fmla="*/ 22 h 35"/>
                  <a:gd name="T62" fmla="*/ 7 w 20"/>
                  <a:gd name="T63" fmla="*/ 24 h 35"/>
                  <a:gd name="T64" fmla="*/ 7 w 20"/>
                  <a:gd name="T65" fmla="*/ 27 h 35"/>
                  <a:gd name="T66" fmla="*/ 10 w 20"/>
                  <a:gd name="T67" fmla="*/ 30 h 35"/>
                  <a:gd name="T68" fmla="*/ 11 w 20"/>
                  <a:gd name="T69" fmla="*/ 33 h 35"/>
                  <a:gd name="T70" fmla="*/ 13 w 20"/>
                  <a:gd name="T71" fmla="*/ 35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0" h="35">
                    <a:moveTo>
                      <a:pt x="13" y="35"/>
                    </a:moveTo>
                    <a:cubicBezTo>
                      <a:pt x="13" y="35"/>
                      <a:pt x="13" y="35"/>
                      <a:pt x="13" y="35"/>
                    </a:cubicBezTo>
                    <a:cubicBezTo>
                      <a:pt x="13" y="35"/>
                      <a:pt x="13" y="34"/>
                      <a:pt x="13" y="34"/>
                    </a:cubicBezTo>
                    <a:cubicBezTo>
                      <a:pt x="13" y="34"/>
                      <a:pt x="13" y="33"/>
                      <a:pt x="14" y="33"/>
                    </a:cubicBezTo>
                    <a:cubicBezTo>
                      <a:pt x="14" y="33"/>
                      <a:pt x="14" y="33"/>
                      <a:pt x="14" y="33"/>
                    </a:cubicBezTo>
                    <a:cubicBezTo>
                      <a:pt x="15" y="33"/>
                      <a:pt x="15" y="34"/>
                      <a:pt x="16" y="34"/>
                    </a:cubicBezTo>
                    <a:cubicBezTo>
                      <a:pt x="16" y="33"/>
                      <a:pt x="16" y="33"/>
                      <a:pt x="16" y="33"/>
                    </a:cubicBezTo>
                    <a:cubicBezTo>
                      <a:pt x="17" y="32"/>
                      <a:pt x="17" y="32"/>
                      <a:pt x="17" y="32"/>
                    </a:cubicBezTo>
                    <a:cubicBezTo>
                      <a:pt x="17" y="32"/>
                      <a:pt x="17" y="32"/>
                      <a:pt x="17" y="32"/>
                    </a:cubicBezTo>
                    <a:cubicBezTo>
                      <a:pt x="18" y="32"/>
                      <a:pt x="18" y="31"/>
                      <a:pt x="18" y="31"/>
                    </a:cubicBezTo>
                    <a:cubicBezTo>
                      <a:pt x="18" y="31"/>
                      <a:pt x="18" y="30"/>
                      <a:pt x="18" y="29"/>
                    </a:cubicBezTo>
                    <a:cubicBezTo>
                      <a:pt x="18" y="29"/>
                      <a:pt x="18" y="29"/>
                      <a:pt x="18" y="29"/>
                    </a:cubicBezTo>
                    <a:cubicBezTo>
                      <a:pt x="18" y="29"/>
                      <a:pt x="18" y="29"/>
                      <a:pt x="18" y="28"/>
                    </a:cubicBezTo>
                    <a:cubicBezTo>
                      <a:pt x="18" y="28"/>
                      <a:pt x="18" y="28"/>
                      <a:pt x="18" y="28"/>
                    </a:cubicBezTo>
                    <a:cubicBezTo>
                      <a:pt x="18" y="28"/>
                      <a:pt x="18" y="28"/>
                      <a:pt x="18" y="27"/>
                    </a:cubicBezTo>
                    <a:cubicBezTo>
                      <a:pt x="18" y="27"/>
                      <a:pt x="18" y="27"/>
                      <a:pt x="18" y="27"/>
                    </a:cubicBezTo>
                    <a:cubicBezTo>
                      <a:pt x="18" y="27"/>
                      <a:pt x="18" y="27"/>
                      <a:pt x="18" y="27"/>
                    </a:cubicBezTo>
                    <a:cubicBezTo>
                      <a:pt x="18" y="27"/>
                      <a:pt x="18" y="27"/>
                      <a:pt x="18" y="27"/>
                    </a:cubicBezTo>
                    <a:cubicBezTo>
                      <a:pt x="18" y="27"/>
                      <a:pt x="19" y="27"/>
                      <a:pt x="19" y="26"/>
                    </a:cubicBezTo>
                    <a:cubicBezTo>
                      <a:pt x="19" y="26"/>
                      <a:pt x="19" y="26"/>
                      <a:pt x="19" y="26"/>
                    </a:cubicBezTo>
                    <a:cubicBezTo>
                      <a:pt x="19" y="26"/>
                      <a:pt x="19" y="25"/>
                      <a:pt x="19" y="25"/>
                    </a:cubicBezTo>
                    <a:cubicBezTo>
                      <a:pt x="19" y="25"/>
                      <a:pt x="19" y="25"/>
                      <a:pt x="20" y="24"/>
                    </a:cubicBezTo>
                    <a:cubicBezTo>
                      <a:pt x="20" y="24"/>
                      <a:pt x="20" y="24"/>
                      <a:pt x="20" y="24"/>
                    </a:cubicBezTo>
                    <a:cubicBezTo>
                      <a:pt x="20" y="23"/>
                      <a:pt x="20" y="22"/>
                      <a:pt x="20" y="22"/>
                    </a:cubicBezTo>
                    <a:cubicBezTo>
                      <a:pt x="20" y="21"/>
                      <a:pt x="20" y="21"/>
                      <a:pt x="20" y="21"/>
                    </a:cubicBezTo>
                    <a:cubicBezTo>
                      <a:pt x="20" y="20"/>
                      <a:pt x="20" y="20"/>
                      <a:pt x="20" y="20"/>
                    </a:cubicBezTo>
                    <a:cubicBezTo>
                      <a:pt x="20" y="20"/>
                      <a:pt x="20" y="20"/>
                      <a:pt x="20" y="20"/>
                    </a:cubicBezTo>
                    <a:cubicBezTo>
                      <a:pt x="19" y="4"/>
                      <a:pt x="19" y="4"/>
                      <a:pt x="19" y="4"/>
                    </a:cubicBezTo>
                    <a:cubicBezTo>
                      <a:pt x="19" y="4"/>
                      <a:pt x="18" y="4"/>
                      <a:pt x="18" y="3"/>
                    </a:cubicBezTo>
                    <a:cubicBezTo>
                      <a:pt x="18" y="3"/>
                      <a:pt x="17" y="2"/>
                      <a:pt x="17" y="1"/>
                    </a:cubicBezTo>
                    <a:cubicBezTo>
                      <a:pt x="16" y="0"/>
                      <a:pt x="16" y="0"/>
                      <a:pt x="16" y="0"/>
                    </a:cubicBezTo>
                    <a:cubicBezTo>
                      <a:pt x="16" y="0"/>
                      <a:pt x="16" y="0"/>
                      <a:pt x="16" y="0"/>
                    </a:cubicBezTo>
                    <a:cubicBezTo>
                      <a:pt x="16" y="0"/>
                      <a:pt x="16" y="0"/>
                      <a:pt x="16" y="0"/>
                    </a:cubicBezTo>
                    <a:cubicBezTo>
                      <a:pt x="16" y="0"/>
                      <a:pt x="4" y="0"/>
                      <a:pt x="3" y="0"/>
                    </a:cubicBezTo>
                    <a:cubicBezTo>
                      <a:pt x="5" y="1"/>
                      <a:pt x="5" y="1"/>
                      <a:pt x="5" y="1"/>
                    </a:cubicBezTo>
                    <a:cubicBezTo>
                      <a:pt x="5" y="1"/>
                      <a:pt x="5" y="2"/>
                      <a:pt x="5" y="2"/>
                    </a:cubicBezTo>
                    <a:cubicBezTo>
                      <a:pt x="6" y="3"/>
                      <a:pt x="6" y="3"/>
                      <a:pt x="6" y="3"/>
                    </a:cubicBezTo>
                    <a:cubicBezTo>
                      <a:pt x="6" y="3"/>
                      <a:pt x="6" y="3"/>
                      <a:pt x="6" y="3"/>
                    </a:cubicBezTo>
                    <a:cubicBezTo>
                      <a:pt x="6" y="3"/>
                      <a:pt x="6" y="3"/>
                      <a:pt x="6" y="3"/>
                    </a:cubicBezTo>
                    <a:cubicBezTo>
                      <a:pt x="6" y="3"/>
                      <a:pt x="6" y="4"/>
                      <a:pt x="6" y="5"/>
                    </a:cubicBezTo>
                    <a:cubicBezTo>
                      <a:pt x="6" y="5"/>
                      <a:pt x="6" y="5"/>
                      <a:pt x="6" y="5"/>
                    </a:cubicBezTo>
                    <a:cubicBezTo>
                      <a:pt x="6" y="5"/>
                      <a:pt x="6" y="5"/>
                      <a:pt x="6" y="5"/>
                    </a:cubicBezTo>
                    <a:cubicBezTo>
                      <a:pt x="6" y="5"/>
                      <a:pt x="6" y="6"/>
                      <a:pt x="5" y="6"/>
                    </a:cubicBezTo>
                    <a:cubicBezTo>
                      <a:pt x="5" y="6"/>
                      <a:pt x="5" y="6"/>
                      <a:pt x="5" y="6"/>
                    </a:cubicBezTo>
                    <a:cubicBezTo>
                      <a:pt x="4" y="7"/>
                      <a:pt x="4" y="7"/>
                      <a:pt x="4" y="7"/>
                    </a:cubicBezTo>
                    <a:cubicBezTo>
                      <a:pt x="4" y="7"/>
                      <a:pt x="4" y="7"/>
                      <a:pt x="3" y="8"/>
                    </a:cubicBezTo>
                    <a:cubicBezTo>
                      <a:pt x="3" y="8"/>
                      <a:pt x="3" y="8"/>
                      <a:pt x="3" y="8"/>
                    </a:cubicBezTo>
                    <a:cubicBezTo>
                      <a:pt x="3" y="8"/>
                      <a:pt x="3" y="8"/>
                      <a:pt x="3" y="8"/>
                    </a:cubicBezTo>
                    <a:cubicBezTo>
                      <a:pt x="3" y="8"/>
                      <a:pt x="3" y="8"/>
                      <a:pt x="3" y="8"/>
                    </a:cubicBezTo>
                    <a:cubicBezTo>
                      <a:pt x="2" y="8"/>
                      <a:pt x="2" y="9"/>
                      <a:pt x="2" y="9"/>
                    </a:cubicBezTo>
                    <a:cubicBezTo>
                      <a:pt x="2" y="10"/>
                      <a:pt x="2" y="10"/>
                      <a:pt x="2" y="10"/>
                    </a:cubicBezTo>
                    <a:cubicBezTo>
                      <a:pt x="2" y="11"/>
                      <a:pt x="2" y="11"/>
                      <a:pt x="2" y="11"/>
                    </a:cubicBezTo>
                    <a:cubicBezTo>
                      <a:pt x="2" y="11"/>
                      <a:pt x="1" y="12"/>
                      <a:pt x="1" y="12"/>
                    </a:cubicBezTo>
                    <a:cubicBezTo>
                      <a:pt x="1" y="12"/>
                      <a:pt x="1" y="12"/>
                      <a:pt x="1" y="12"/>
                    </a:cubicBezTo>
                    <a:cubicBezTo>
                      <a:pt x="1" y="12"/>
                      <a:pt x="1" y="14"/>
                      <a:pt x="1" y="14"/>
                    </a:cubicBezTo>
                    <a:cubicBezTo>
                      <a:pt x="0" y="14"/>
                      <a:pt x="0" y="14"/>
                      <a:pt x="0" y="14"/>
                    </a:cubicBezTo>
                    <a:cubicBezTo>
                      <a:pt x="0" y="14"/>
                      <a:pt x="1" y="16"/>
                      <a:pt x="1" y="16"/>
                    </a:cubicBezTo>
                    <a:cubicBezTo>
                      <a:pt x="1" y="17"/>
                      <a:pt x="0" y="18"/>
                      <a:pt x="1" y="18"/>
                    </a:cubicBezTo>
                    <a:cubicBezTo>
                      <a:pt x="1" y="19"/>
                      <a:pt x="2" y="19"/>
                      <a:pt x="2" y="19"/>
                    </a:cubicBezTo>
                    <a:cubicBezTo>
                      <a:pt x="2" y="19"/>
                      <a:pt x="3" y="20"/>
                      <a:pt x="3" y="20"/>
                    </a:cubicBezTo>
                    <a:cubicBezTo>
                      <a:pt x="3" y="20"/>
                      <a:pt x="3" y="20"/>
                      <a:pt x="4" y="21"/>
                    </a:cubicBezTo>
                    <a:cubicBezTo>
                      <a:pt x="4" y="21"/>
                      <a:pt x="4" y="21"/>
                      <a:pt x="4" y="22"/>
                    </a:cubicBezTo>
                    <a:cubicBezTo>
                      <a:pt x="4" y="22"/>
                      <a:pt x="5" y="23"/>
                      <a:pt x="6" y="23"/>
                    </a:cubicBezTo>
                    <a:cubicBezTo>
                      <a:pt x="6" y="23"/>
                      <a:pt x="7" y="23"/>
                      <a:pt x="7" y="24"/>
                    </a:cubicBezTo>
                    <a:cubicBezTo>
                      <a:pt x="7" y="25"/>
                      <a:pt x="7" y="26"/>
                      <a:pt x="7" y="26"/>
                    </a:cubicBezTo>
                    <a:cubicBezTo>
                      <a:pt x="7" y="26"/>
                      <a:pt x="6" y="26"/>
                      <a:pt x="7" y="27"/>
                    </a:cubicBezTo>
                    <a:cubicBezTo>
                      <a:pt x="7" y="27"/>
                      <a:pt x="9" y="29"/>
                      <a:pt x="9" y="29"/>
                    </a:cubicBezTo>
                    <a:cubicBezTo>
                      <a:pt x="9" y="29"/>
                      <a:pt x="9" y="30"/>
                      <a:pt x="10" y="30"/>
                    </a:cubicBezTo>
                    <a:cubicBezTo>
                      <a:pt x="10" y="30"/>
                      <a:pt x="10" y="30"/>
                      <a:pt x="11" y="31"/>
                    </a:cubicBezTo>
                    <a:cubicBezTo>
                      <a:pt x="11" y="31"/>
                      <a:pt x="11" y="32"/>
                      <a:pt x="11" y="33"/>
                    </a:cubicBezTo>
                    <a:cubicBezTo>
                      <a:pt x="11" y="34"/>
                      <a:pt x="12" y="35"/>
                      <a:pt x="13" y="35"/>
                    </a:cubicBezTo>
                    <a:cubicBezTo>
                      <a:pt x="13" y="35"/>
                      <a:pt x="13" y="35"/>
                      <a:pt x="13" y="35"/>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 name="Freeform 435">
                <a:extLst>
                  <a:ext uri="{FF2B5EF4-FFF2-40B4-BE49-F238E27FC236}">
                    <a16:creationId xmlns:a16="http://schemas.microsoft.com/office/drawing/2014/main" id="{0FBB1385-8AE5-4705-B787-A2EFE3E0750B}"/>
                  </a:ext>
                </a:extLst>
              </p:cNvPr>
              <p:cNvSpPr>
                <a:spLocks/>
              </p:cNvSpPr>
              <p:nvPr/>
            </p:nvSpPr>
            <p:spPr bwMode="auto">
              <a:xfrm>
                <a:off x="-1571627" y="904876"/>
                <a:ext cx="144463" cy="76200"/>
              </a:xfrm>
              <a:custGeom>
                <a:avLst/>
                <a:gdLst>
                  <a:gd name="T0" fmla="*/ 40 w 40"/>
                  <a:gd name="T1" fmla="*/ 13 h 21"/>
                  <a:gd name="T2" fmla="*/ 40 w 40"/>
                  <a:gd name="T3" fmla="*/ 14 h 21"/>
                  <a:gd name="T4" fmla="*/ 39 w 40"/>
                  <a:gd name="T5" fmla="*/ 14 h 21"/>
                  <a:gd name="T6" fmla="*/ 38 w 40"/>
                  <a:gd name="T7" fmla="*/ 14 h 21"/>
                  <a:gd name="T8" fmla="*/ 37 w 40"/>
                  <a:gd name="T9" fmla="*/ 14 h 21"/>
                  <a:gd name="T10" fmla="*/ 32 w 40"/>
                  <a:gd name="T11" fmla="*/ 12 h 21"/>
                  <a:gd name="T12" fmla="*/ 35 w 40"/>
                  <a:gd name="T13" fmla="*/ 12 h 21"/>
                  <a:gd name="T14" fmla="*/ 38 w 40"/>
                  <a:gd name="T15" fmla="*/ 13 h 21"/>
                  <a:gd name="T16" fmla="*/ 36 w 40"/>
                  <a:gd name="T17" fmla="*/ 11 h 21"/>
                  <a:gd name="T18" fmla="*/ 36 w 40"/>
                  <a:gd name="T19" fmla="*/ 10 h 21"/>
                  <a:gd name="T20" fmla="*/ 34 w 40"/>
                  <a:gd name="T21" fmla="*/ 9 h 21"/>
                  <a:gd name="T22" fmla="*/ 36 w 40"/>
                  <a:gd name="T23" fmla="*/ 9 h 21"/>
                  <a:gd name="T24" fmla="*/ 37 w 40"/>
                  <a:gd name="T25" fmla="*/ 9 h 21"/>
                  <a:gd name="T26" fmla="*/ 36 w 40"/>
                  <a:gd name="T27" fmla="*/ 9 h 21"/>
                  <a:gd name="T28" fmla="*/ 36 w 40"/>
                  <a:gd name="T29" fmla="*/ 7 h 21"/>
                  <a:gd name="T30" fmla="*/ 33 w 40"/>
                  <a:gd name="T31" fmla="*/ 6 h 21"/>
                  <a:gd name="T32" fmla="*/ 32 w 40"/>
                  <a:gd name="T33" fmla="*/ 6 h 21"/>
                  <a:gd name="T34" fmla="*/ 31 w 40"/>
                  <a:gd name="T35" fmla="*/ 5 h 21"/>
                  <a:gd name="T36" fmla="*/ 31 w 40"/>
                  <a:gd name="T37" fmla="*/ 3 h 21"/>
                  <a:gd name="T38" fmla="*/ 30 w 40"/>
                  <a:gd name="T39" fmla="*/ 1 h 21"/>
                  <a:gd name="T40" fmla="*/ 28 w 40"/>
                  <a:gd name="T41" fmla="*/ 0 h 21"/>
                  <a:gd name="T42" fmla="*/ 27 w 40"/>
                  <a:gd name="T43" fmla="*/ 0 h 21"/>
                  <a:gd name="T44" fmla="*/ 26 w 40"/>
                  <a:gd name="T45" fmla="*/ 1 h 21"/>
                  <a:gd name="T46" fmla="*/ 25 w 40"/>
                  <a:gd name="T47" fmla="*/ 2 h 21"/>
                  <a:gd name="T48" fmla="*/ 24 w 40"/>
                  <a:gd name="T49" fmla="*/ 2 h 21"/>
                  <a:gd name="T50" fmla="*/ 23 w 40"/>
                  <a:gd name="T51" fmla="*/ 4 h 21"/>
                  <a:gd name="T52" fmla="*/ 22 w 40"/>
                  <a:gd name="T53" fmla="*/ 6 h 21"/>
                  <a:gd name="T54" fmla="*/ 20 w 40"/>
                  <a:gd name="T55" fmla="*/ 7 h 21"/>
                  <a:gd name="T56" fmla="*/ 18 w 40"/>
                  <a:gd name="T57" fmla="*/ 7 h 21"/>
                  <a:gd name="T58" fmla="*/ 17 w 40"/>
                  <a:gd name="T59" fmla="*/ 9 h 21"/>
                  <a:gd name="T60" fmla="*/ 15 w 40"/>
                  <a:gd name="T61" fmla="*/ 11 h 21"/>
                  <a:gd name="T62" fmla="*/ 14 w 40"/>
                  <a:gd name="T63" fmla="*/ 12 h 21"/>
                  <a:gd name="T64" fmla="*/ 13 w 40"/>
                  <a:gd name="T65" fmla="*/ 13 h 21"/>
                  <a:gd name="T66" fmla="*/ 12 w 40"/>
                  <a:gd name="T67" fmla="*/ 13 h 21"/>
                  <a:gd name="T68" fmla="*/ 11 w 40"/>
                  <a:gd name="T69" fmla="*/ 13 h 21"/>
                  <a:gd name="T70" fmla="*/ 10 w 40"/>
                  <a:gd name="T71" fmla="*/ 14 h 21"/>
                  <a:gd name="T72" fmla="*/ 8 w 40"/>
                  <a:gd name="T73" fmla="*/ 14 h 21"/>
                  <a:gd name="T74" fmla="*/ 7 w 40"/>
                  <a:gd name="T75" fmla="*/ 13 h 21"/>
                  <a:gd name="T76" fmla="*/ 7 w 40"/>
                  <a:gd name="T77" fmla="*/ 13 h 21"/>
                  <a:gd name="T78" fmla="*/ 6 w 40"/>
                  <a:gd name="T79" fmla="*/ 15 h 21"/>
                  <a:gd name="T80" fmla="*/ 4 w 40"/>
                  <a:gd name="T81" fmla="*/ 17 h 21"/>
                  <a:gd name="T82" fmla="*/ 4 w 40"/>
                  <a:gd name="T83" fmla="*/ 17 h 21"/>
                  <a:gd name="T84" fmla="*/ 4 w 40"/>
                  <a:gd name="T85" fmla="*/ 17 h 21"/>
                  <a:gd name="T86" fmla="*/ 3 w 40"/>
                  <a:gd name="T87" fmla="*/ 18 h 21"/>
                  <a:gd name="T88" fmla="*/ 3 w 40"/>
                  <a:gd name="T89" fmla="*/ 18 h 21"/>
                  <a:gd name="T90" fmla="*/ 2 w 40"/>
                  <a:gd name="T91" fmla="*/ 19 h 21"/>
                  <a:gd name="T92" fmla="*/ 0 w 40"/>
                  <a:gd name="T93" fmla="*/ 20 h 21"/>
                  <a:gd name="T94" fmla="*/ 0 w 40"/>
                  <a:gd name="T95" fmla="*/ 21 h 21"/>
                  <a:gd name="T96" fmla="*/ 11 w 40"/>
                  <a:gd name="T97" fmla="*/ 20 h 21"/>
                  <a:gd name="T98" fmla="*/ 11 w 40"/>
                  <a:gd name="T99" fmla="*/ 20 h 21"/>
                  <a:gd name="T100" fmla="*/ 11 w 40"/>
                  <a:gd name="T101" fmla="*/ 20 h 21"/>
                  <a:gd name="T102" fmla="*/ 11 w 40"/>
                  <a:gd name="T103" fmla="*/ 20 h 21"/>
                  <a:gd name="T104" fmla="*/ 40 w 40"/>
                  <a:gd name="T105" fmla="*/ 15 h 21"/>
                  <a:gd name="T106" fmla="*/ 40 w 40"/>
                  <a:gd name="T107" fmla="*/ 14 h 21"/>
                  <a:gd name="T108" fmla="*/ 40 w 40"/>
                  <a:gd name="T109" fmla="*/ 13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40" h="21">
                    <a:moveTo>
                      <a:pt x="40" y="13"/>
                    </a:moveTo>
                    <a:cubicBezTo>
                      <a:pt x="40" y="13"/>
                      <a:pt x="40" y="14"/>
                      <a:pt x="40" y="14"/>
                    </a:cubicBezTo>
                    <a:cubicBezTo>
                      <a:pt x="39" y="14"/>
                      <a:pt x="39" y="14"/>
                      <a:pt x="39" y="14"/>
                    </a:cubicBezTo>
                    <a:cubicBezTo>
                      <a:pt x="39" y="13"/>
                      <a:pt x="38" y="13"/>
                      <a:pt x="38" y="14"/>
                    </a:cubicBezTo>
                    <a:cubicBezTo>
                      <a:pt x="38" y="14"/>
                      <a:pt x="37" y="14"/>
                      <a:pt x="37" y="14"/>
                    </a:cubicBezTo>
                    <a:cubicBezTo>
                      <a:pt x="36" y="13"/>
                      <a:pt x="35" y="12"/>
                      <a:pt x="32" y="12"/>
                    </a:cubicBezTo>
                    <a:cubicBezTo>
                      <a:pt x="32" y="12"/>
                      <a:pt x="34" y="11"/>
                      <a:pt x="35" y="12"/>
                    </a:cubicBezTo>
                    <a:cubicBezTo>
                      <a:pt x="37" y="12"/>
                      <a:pt x="37" y="13"/>
                      <a:pt x="38" y="13"/>
                    </a:cubicBezTo>
                    <a:cubicBezTo>
                      <a:pt x="38" y="13"/>
                      <a:pt x="38" y="12"/>
                      <a:pt x="36" y="11"/>
                    </a:cubicBezTo>
                    <a:cubicBezTo>
                      <a:pt x="36" y="11"/>
                      <a:pt x="37" y="11"/>
                      <a:pt x="36" y="10"/>
                    </a:cubicBezTo>
                    <a:cubicBezTo>
                      <a:pt x="34" y="10"/>
                      <a:pt x="34" y="10"/>
                      <a:pt x="34" y="9"/>
                    </a:cubicBezTo>
                    <a:cubicBezTo>
                      <a:pt x="34" y="9"/>
                      <a:pt x="35" y="9"/>
                      <a:pt x="36" y="9"/>
                    </a:cubicBezTo>
                    <a:cubicBezTo>
                      <a:pt x="36" y="9"/>
                      <a:pt x="36" y="10"/>
                      <a:pt x="37" y="9"/>
                    </a:cubicBezTo>
                    <a:cubicBezTo>
                      <a:pt x="37" y="9"/>
                      <a:pt x="37" y="9"/>
                      <a:pt x="36" y="9"/>
                    </a:cubicBezTo>
                    <a:cubicBezTo>
                      <a:pt x="36" y="9"/>
                      <a:pt x="36" y="8"/>
                      <a:pt x="36" y="7"/>
                    </a:cubicBezTo>
                    <a:cubicBezTo>
                      <a:pt x="35" y="6"/>
                      <a:pt x="34" y="7"/>
                      <a:pt x="33" y="6"/>
                    </a:cubicBezTo>
                    <a:cubicBezTo>
                      <a:pt x="32" y="6"/>
                      <a:pt x="32" y="5"/>
                      <a:pt x="32" y="6"/>
                    </a:cubicBezTo>
                    <a:cubicBezTo>
                      <a:pt x="31" y="6"/>
                      <a:pt x="31" y="6"/>
                      <a:pt x="31" y="5"/>
                    </a:cubicBezTo>
                    <a:cubicBezTo>
                      <a:pt x="30" y="4"/>
                      <a:pt x="31" y="4"/>
                      <a:pt x="31" y="3"/>
                    </a:cubicBezTo>
                    <a:cubicBezTo>
                      <a:pt x="31" y="2"/>
                      <a:pt x="30" y="1"/>
                      <a:pt x="30" y="1"/>
                    </a:cubicBezTo>
                    <a:cubicBezTo>
                      <a:pt x="29" y="1"/>
                      <a:pt x="29" y="1"/>
                      <a:pt x="28" y="0"/>
                    </a:cubicBezTo>
                    <a:cubicBezTo>
                      <a:pt x="28" y="0"/>
                      <a:pt x="27" y="0"/>
                      <a:pt x="27" y="0"/>
                    </a:cubicBezTo>
                    <a:cubicBezTo>
                      <a:pt x="27" y="0"/>
                      <a:pt x="26" y="0"/>
                      <a:pt x="26" y="1"/>
                    </a:cubicBezTo>
                    <a:cubicBezTo>
                      <a:pt x="26" y="1"/>
                      <a:pt x="26" y="1"/>
                      <a:pt x="25" y="2"/>
                    </a:cubicBezTo>
                    <a:cubicBezTo>
                      <a:pt x="24" y="2"/>
                      <a:pt x="24" y="2"/>
                      <a:pt x="24" y="2"/>
                    </a:cubicBezTo>
                    <a:cubicBezTo>
                      <a:pt x="24" y="3"/>
                      <a:pt x="23" y="4"/>
                      <a:pt x="23" y="4"/>
                    </a:cubicBezTo>
                    <a:cubicBezTo>
                      <a:pt x="22" y="4"/>
                      <a:pt x="22" y="5"/>
                      <a:pt x="22" y="6"/>
                    </a:cubicBezTo>
                    <a:cubicBezTo>
                      <a:pt x="22" y="6"/>
                      <a:pt x="20" y="7"/>
                      <a:pt x="20" y="7"/>
                    </a:cubicBezTo>
                    <a:cubicBezTo>
                      <a:pt x="19" y="6"/>
                      <a:pt x="18" y="6"/>
                      <a:pt x="18" y="7"/>
                    </a:cubicBezTo>
                    <a:cubicBezTo>
                      <a:pt x="19" y="8"/>
                      <a:pt x="18" y="9"/>
                      <a:pt x="17" y="9"/>
                    </a:cubicBezTo>
                    <a:cubicBezTo>
                      <a:pt x="16" y="9"/>
                      <a:pt x="15" y="10"/>
                      <a:pt x="15" y="11"/>
                    </a:cubicBezTo>
                    <a:cubicBezTo>
                      <a:pt x="15" y="12"/>
                      <a:pt x="15" y="12"/>
                      <a:pt x="14" y="12"/>
                    </a:cubicBezTo>
                    <a:cubicBezTo>
                      <a:pt x="13" y="12"/>
                      <a:pt x="13" y="13"/>
                      <a:pt x="13" y="13"/>
                    </a:cubicBezTo>
                    <a:cubicBezTo>
                      <a:pt x="13" y="13"/>
                      <a:pt x="12" y="13"/>
                      <a:pt x="12" y="13"/>
                    </a:cubicBezTo>
                    <a:cubicBezTo>
                      <a:pt x="12" y="13"/>
                      <a:pt x="12" y="13"/>
                      <a:pt x="11" y="13"/>
                    </a:cubicBezTo>
                    <a:cubicBezTo>
                      <a:pt x="11" y="13"/>
                      <a:pt x="10" y="14"/>
                      <a:pt x="10" y="14"/>
                    </a:cubicBezTo>
                    <a:cubicBezTo>
                      <a:pt x="10" y="15"/>
                      <a:pt x="8" y="14"/>
                      <a:pt x="8" y="14"/>
                    </a:cubicBezTo>
                    <a:cubicBezTo>
                      <a:pt x="8" y="14"/>
                      <a:pt x="7" y="13"/>
                      <a:pt x="7" y="13"/>
                    </a:cubicBezTo>
                    <a:cubicBezTo>
                      <a:pt x="7" y="13"/>
                      <a:pt x="7" y="13"/>
                      <a:pt x="7" y="13"/>
                    </a:cubicBezTo>
                    <a:cubicBezTo>
                      <a:pt x="7" y="13"/>
                      <a:pt x="7" y="14"/>
                      <a:pt x="6" y="15"/>
                    </a:cubicBezTo>
                    <a:cubicBezTo>
                      <a:pt x="5" y="15"/>
                      <a:pt x="4" y="16"/>
                      <a:pt x="4" y="17"/>
                    </a:cubicBezTo>
                    <a:cubicBezTo>
                      <a:pt x="4" y="17"/>
                      <a:pt x="4" y="17"/>
                      <a:pt x="4" y="17"/>
                    </a:cubicBezTo>
                    <a:cubicBezTo>
                      <a:pt x="4" y="17"/>
                      <a:pt x="4" y="17"/>
                      <a:pt x="4" y="17"/>
                    </a:cubicBezTo>
                    <a:cubicBezTo>
                      <a:pt x="4" y="18"/>
                      <a:pt x="3" y="18"/>
                      <a:pt x="3" y="18"/>
                    </a:cubicBezTo>
                    <a:cubicBezTo>
                      <a:pt x="3" y="18"/>
                      <a:pt x="3" y="18"/>
                      <a:pt x="3" y="18"/>
                    </a:cubicBezTo>
                    <a:cubicBezTo>
                      <a:pt x="3" y="18"/>
                      <a:pt x="3" y="18"/>
                      <a:pt x="2" y="19"/>
                    </a:cubicBezTo>
                    <a:cubicBezTo>
                      <a:pt x="2" y="19"/>
                      <a:pt x="1" y="20"/>
                      <a:pt x="0" y="20"/>
                    </a:cubicBezTo>
                    <a:cubicBezTo>
                      <a:pt x="0" y="21"/>
                      <a:pt x="0" y="21"/>
                      <a:pt x="0" y="21"/>
                    </a:cubicBezTo>
                    <a:cubicBezTo>
                      <a:pt x="11" y="20"/>
                      <a:pt x="11" y="20"/>
                      <a:pt x="11" y="20"/>
                    </a:cubicBezTo>
                    <a:cubicBezTo>
                      <a:pt x="11" y="20"/>
                      <a:pt x="11" y="20"/>
                      <a:pt x="11" y="20"/>
                    </a:cubicBezTo>
                    <a:cubicBezTo>
                      <a:pt x="11" y="20"/>
                      <a:pt x="11" y="20"/>
                      <a:pt x="11" y="20"/>
                    </a:cubicBezTo>
                    <a:cubicBezTo>
                      <a:pt x="11" y="20"/>
                      <a:pt x="11" y="20"/>
                      <a:pt x="11" y="20"/>
                    </a:cubicBezTo>
                    <a:cubicBezTo>
                      <a:pt x="40" y="15"/>
                      <a:pt x="40" y="15"/>
                      <a:pt x="40" y="15"/>
                    </a:cubicBezTo>
                    <a:cubicBezTo>
                      <a:pt x="40" y="14"/>
                      <a:pt x="40" y="14"/>
                      <a:pt x="40" y="14"/>
                    </a:cubicBezTo>
                    <a:cubicBezTo>
                      <a:pt x="40" y="14"/>
                      <a:pt x="40" y="13"/>
                      <a:pt x="40"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 name="Freeform 436">
                <a:extLst>
                  <a:ext uri="{FF2B5EF4-FFF2-40B4-BE49-F238E27FC236}">
                    <a16:creationId xmlns:a16="http://schemas.microsoft.com/office/drawing/2014/main" id="{5C805525-7511-418A-A75E-C57EDDF64C41}"/>
                  </a:ext>
                </a:extLst>
              </p:cNvPr>
              <p:cNvSpPr>
                <a:spLocks/>
              </p:cNvSpPr>
              <p:nvPr/>
            </p:nvSpPr>
            <p:spPr bwMode="auto">
              <a:xfrm>
                <a:off x="-1681164" y="922338"/>
                <a:ext cx="134938" cy="68263"/>
              </a:xfrm>
              <a:custGeom>
                <a:avLst/>
                <a:gdLst>
                  <a:gd name="T0" fmla="*/ 30 w 37"/>
                  <a:gd name="T1" fmla="*/ 15 h 19"/>
                  <a:gd name="T2" fmla="*/ 33 w 37"/>
                  <a:gd name="T3" fmla="*/ 13 h 19"/>
                  <a:gd name="T4" fmla="*/ 34 w 37"/>
                  <a:gd name="T5" fmla="*/ 12 h 19"/>
                  <a:gd name="T6" fmla="*/ 37 w 37"/>
                  <a:gd name="T7" fmla="*/ 8 h 19"/>
                  <a:gd name="T8" fmla="*/ 36 w 37"/>
                  <a:gd name="T9" fmla="*/ 7 h 19"/>
                  <a:gd name="T10" fmla="*/ 35 w 37"/>
                  <a:gd name="T11" fmla="*/ 6 h 19"/>
                  <a:gd name="T12" fmla="*/ 35 w 37"/>
                  <a:gd name="T13" fmla="*/ 4 h 19"/>
                  <a:gd name="T14" fmla="*/ 32 w 37"/>
                  <a:gd name="T15" fmla="*/ 2 h 19"/>
                  <a:gd name="T16" fmla="*/ 30 w 37"/>
                  <a:gd name="T17" fmla="*/ 2 h 19"/>
                  <a:gd name="T18" fmla="*/ 27 w 37"/>
                  <a:gd name="T19" fmla="*/ 1 h 19"/>
                  <a:gd name="T20" fmla="*/ 22 w 37"/>
                  <a:gd name="T21" fmla="*/ 0 h 19"/>
                  <a:gd name="T22" fmla="*/ 23 w 37"/>
                  <a:gd name="T23" fmla="*/ 1 h 19"/>
                  <a:gd name="T24" fmla="*/ 23 w 37"/>
                  <a:gd name="T25" fmla="*/ 1 h 19"/>
                  <a:gd name="T26" fmla="*/ 22 w 37"/>
                  <a:gd name="T27" fmla="*/ 2 h 19"/>
                  <a:gd name="T28" fmla="*/ 20 w 37"/>
                  <a:gd name="T29" fmla="*/ 3 h 19"/>
                  <a:gd name="T30" fmla="*/ 20 w 37"/>
                  <a:gd name="T31" fmla="*/ 5 h 19"/>
                  <a:gd name="T32" fmla="*/ 19 w 37"/>
                  <a:gd name="T33" fmla="*/ 6 h 19"/>
                  <a:gd name="T34" fmla="*/ 17 w 37"/>
                  <a:gd name="T35" fmla="*/ 8 h 19"/>
                  <a:gd name="T36" fmla="*/ 17 w 37"/>
                  <a:gd name="T37" fmla="*/ 8 h 19"/>
                  <a:gd name="T38" fmla="*/ 15 w 37"/>
                  <a:gd name="T39" fmla="*/ 7 h 19"/>
                  <a:gd name="T40" fmla="*/ 15 w 37"/>
                  <a:gd name="T41" fmla="*/ 9 h 19"/>
                  <a:gd name="T42" fmla="*/ 14 w 37"/>
                  <a:gd name="T43" fmla="*/ 9 h 19"/>
                  <a:gd name="T44" fmla="*/ 13 w 37"/>
                  <a:gd name="T45" fmla="*/ 9 h 19"/>
                  <a:gd name="T46" fmla="*/ 12 w 37"/>
                  <a:gd name="T47" fmla="*/ 9 h 19"/>
                  <a:gd name="T48" fmla="*/ 9 w 37"/>
                  <a:gd name="T49" fmla="*/ 10 h 19"/>
                  <a:gd name="T50" fmla="*/ 8 w 37"/>
                  <a:gd name="T51" fmla="*/ 9 h 19"/>
                  <a:gd name="T52" fmla="*/ 7 w 37"/>
                  <a:gd name="T53" fmla="*/ 10 h 19"/>
                  <a:gd name="T54" fmla="*/ 7 w 37"/>
                  <a:gd name="T55" fmla="*/ 12 h 19"/>
                  <a:gd name="T56" fmla="*/ 6 w 37"/>
                  <a:gd name="T57" fmla="*/ 13 h 19"/>
                  <a:gd name="T58" fmla="*/ 6 w 37"/>
                  <a:gd name="T59" fmla="*/ 13 h 19"/>
                  <a:gd name="T60" fmla="*/ 5 w 37"/>
                  <a:gd name="T61" fmla="*/ 15 h 19"/>
                  <a:gd name="T62" fmla="*/ 3 w 37"/>
                  <a:gd name="T63" fmla="*/ 14 h 19"/>
                  <a:gd name="T64" fmla="*/ 2 w 37"/>
                  <a:gd name="T65" fmla="*/ 16 h 19"/>
                  <a:gd name="T66" fmla="*/ 2 w 37"/>
                  <a:gd name="T67" fmla="*/ 16 h 19"/>
                  <a:gd name="T68" fmla="*/ 2 w 37"/>
                  <a:gd name="T69" fmla="*/ 16 h 19"/>
                  <a:gd name="T70" fmla="*/ 0 w 37"/>
                  <a:gd name="T71" fmla="*/ 18 h 19"/>
                  <a:gd name="T72" fmla="*/ 0 w 37"/>
                  <a:gd name="T73" fmla="*/ 19 h 19"/>
                  <a:gd name="T74" fmla="*/ 7 w 37"/>
                  <a:gd name="T75" fmla="*/ 18 h 19"/>
                  <a:gd name="T76" fmla="*/ 30 w 37"/>
                  <a:gd name="T77" fmla="*/ 16 h 19"/>
                  <a:gd name="T78" fmla="*/ 30 w 37"/>
                  <a:gd name="T79" fmla="*/ 1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37" h="19">
                    <a:moveTo>
                      <a:pt x="30" y="16"/>
                    </a:moveTo>
                    <a:cubicBezTo>
                      <a:pt x="30" y="16"/>
                      <a:pt x="30" y="16"/>
                      <a:pt x="30" y="15"/>
                    </a:cubicBezTo>
                    <a:cubicBezTo>
                      <a:pt x="31" y="15"/>
                      <a:pt x="32" y="14"/>
                      <a:pt x="32" y="14"/>
                    </a:cubicBezTo>
                    <a:cubicBezTo>
                      <a:pt x="33" y="13"/>
                      <a:pt x="33" y="13"/>
                      <a:pt x="33" y="13"/>
                    </a:cubicBezTo>
                    <a:cubicBezTo>
                      <a:pt x="33" y="13"/>
                      <a:pt x="33" y="13"/>
                      <a:pt x="33" y="13"/>
                    </a:cubicBezTo>
                    <a:cubicBezTo>
                      <a:pt x="33" y="13"/>
                      <a:pt x="34" y="12"/>
                      <a:pt x="34" y="12"/>
                    </a:cubicBezTo>
                    <a:cubicBezTo>
                      <a:pt x="34" y="11"/>
                      <a:pt x="35" y="10"/>
                      <a:pt x="36" y="10"/>
                    </a:cubicBezTo>
                    <a:cubicBezTo>
                      <a:pt x="37" y="9"/>
                      <a:pt x="37" y="8"/>
                      <a:pt x="37" y="8"/>
                    </a:cubicBezTo>
                    <a:cubicBezTo>
                      <a:pt x="37" y="8"/>
                      <a:pt x="37" y="8"/>
                      <a:pt x="37" y="8"/>
                    </a:cubicBezTo>
                    <a:cubicBezTo>
                      <a:pt x="37" y="8"/>
                      <a:pt x="37" y="7"/>
                      <a:pt x="36" y="7"/>
                    </a:cubicBezTo>
                    <a:cubicBezTo>
                      <a:pt x="36" y="7"/>
                      <a:pt x="36" y="7"/>
                      <a:pt x="36" y="7"/>
                    </a:cubicBezTo>
                    <a:cubicBezTo>
                      <a:pt x="36" y="6"/>
                      <a:pt x="35" y="6"/>
                      <a:pt x="35" y="6"/>
                    </a:cubicBezTo>
                    <a:cubicBezTo>
                      <a:pt x="35" y="6"/>
                      <a:pt x="35" y="6"/>
                      <a:pt x="35" y="5"/>
                    </a:cubicBezTo>
                    <a:cubicBezTo>
                      <a:pt x="35" y="4"/>
                      <a:pt x="35" y="4"/>
                      <a:pt x="35" y="4"/>
                    </a:cubicBezTo>
                    <a:cubicBezTo>
                      <a:pt x="35" y="4"/>
                      <a:pt x="34" y="4"/>
                      <a:pt x="34" y="3"/>
                    </a:cubicBezTo>
                    <a:cubicBezTo>
                      <a:pt x="33" y="2"/>
                      <a:pt x="32" y="2"/>
                      <a:pt x="32" y="2"/>
                    </a:cubicBezTo>
                    <a:cubicBezTo>
                      <a:pt x="32" y="2"/>
                      <a:pt x="32" y="2"/>
                      <a:pt x="31" y="2"/>
                    </a:cubicBezTo>
                    <a:cubicBezTo>
                      <a:pt x="31" y="2"/>
                      <a:pt x="30" y="2"/>
                      <a:pt x="30" y="2"/>
                    </a:cubicBezTo>
                    <a:cubicBezTo>
                      <a:pt x="29" y="2"/>
                      <a:pt x="29" y="2"/>
                      <a:pt x="28" y="2"/>
                    </a:cubicBezTo>
                    <a:cubicBezTo>
                      <a:pt x="28" y="2"/>
                      <a:pt x="28" y="1"/>
                      <a:pt x="27" y="1"/>
                    </a:cubicBezTo>
                    <a:cubicBezTo>
                      <a:pt x="26" y="1"/>
                      <a:pt x="25" y="1"/>
                      <a:pt x="24" y="1"/>
                    </a:cubicBezTo>
                    <a:cubicBezTo>
                      <a:pt x="24" y="1"/>
                      <a:pt x="23" y="0"/>
                      <a:pt x="22" y="0"/>
                    </a:cubicBezTo>
                    <a:cubicBezTo>
                      <a:pt x="22" y="1"/>
                      <a:pt x="22" y="1"/>
                      <a:pt x="23" y="1"/>
                    </a:cubicBezTo>
                    <a:cubicBezTo>
                      <a:pt x="23" y="1"/>
                      <a:pt x="23" y="1"/>
                      <a:pt x="23" y="1"/>
                    </a:cubicBezTo>
                    <a:cubicBezTo>
                      <a:pt x="23" y="1"/>
                      <a:pt x="23" y="1"/>
                      <a:pt x="23" y="1"/>
                    </a:cubicBezTo>
                    <a:cubicBezTo>
                      <a:pt x="23" y="1"/>
                      <a:pt x="23" y="1"/>
                      <a:pt x="23" y="1"/>
                    </a:cubicBezTo>
                    <a:cubicBezTo>
                      <a:pt x="23" y="1"/>
                      <a:pt x="23" y="1"/>
                      <a:pt x="23" y="1"/>
                    </a:cubicBezTo>
                    <a:cubicBezTo>
                      <a:pt x="23" y="1"/>
                      <a:pt x="22" y="2"/>
                      <a:pt x="22" y="2"/>
                    </a:cubicBezTo>
                    <a:cubicBezTo>
                      <a:pt x="22" y="2"/>
                      <a:pt x="22" y="3"/>
                      <a:pt x="21" y="3"/>
                    </a:cubicBezTo>
                    <a:cubicBezTo>
                      <a:pt x="21" y="3"/>
                      <a:pt x="20" y="3"/>
                      <a:pt x="20" y="3"/>
                    </a:cubicBezTo>
                    <a:cubicBezTo>
                      <a:pt x="20" y="4"/>
                      <a:pt x="20" y="4"/>
                      <a:pt x="20" y="5"/>
                    </a:cubicBezTo>
                    <a:cubicBezTo>
                      <a:pt x="20" y="5"/>
                      <a:pt x="20" y="5"/>
                      <a:pt x="20" y="5"/>
                    </a:cubicBezTo>
                    <a:cubicBezTo>
                      <a:pt x="20" y="5"/>
                      <a:pt x="20" y="6"/>
                      <a:pt x="20" y="6"/>
                    </a:cubicBezTo>
                    <a:cubicBezTo>
                      <a:pt x="19" y="6"/>
                      <a:pt x="19" y="6"/>
                      <a:pt x="19" y="6"/>
                    </a:cubicBezTo>
                    <a:cubicBezTo>
                      <a:pt x="19" y="6"/>
                      <a:pt x="19" y="6"/>
                      <a:pt x="19" y="6"/>
                    </a:cubicBezTo>
                    <a:cubicBezTo>
                      <a:pt x="19" y="7"/>
                      <a:pt x="18" y="8"/>
                      <a:pt x="17" y="8"/>
                    </a:cubicBezTo>
                    <a:cubicBezTo>
                      <a:pt x="17" y="8"/>
                      <a:pt x="17" y="8"/>
                      <a:pt x="17" y="8"/>
                    </a:cubicBezTo>
                    <a:cubicBezTo>
                      <a:pt x="17" y="8"/>
                      <a:pt x="17" y="8"/>
                      <a:pt x="17" y="8"/>
                    </a:cubicBezTo>
                    <a:cubicBezTo>
                      <a:pt x="17" y="8"/>
                      <a:pt x="16" y="7"/>
                      <a:pt x="16" y="7"/>
                    </a:cubicBezTo>
                    <a:cubicBezTo>
                      <a:pt x="16" y="7"/>
                      <a:pt x="16" y="7"/>
                      <a:pt x="15" y="7"/>
                    </a:cubicBezTo>
                    <a:cubicBezTo>
                      <a:pt x="15" y="7"/>
                      <a:pt x="15" y="7"/>
                      <a:pt x="15" y="7"/>
                    </a:cubicBezTo>
                    <a:cubicBezTo>
                      <a:pt x="15" y="8"/>
                      <a:pt x="15" y="9"/>
                      <a:pt x="15" y="9"/>
                    </a:cubicBezTo>
                    <a:cubicBezTo>
                      <a:pt x="15" y="9"/>
                      <a:pt x="15" y="9"/>
                      <a:pt x="15" y="9"/>
                    </a:cubicBezTo>
                    <a:cubicBezTo>
                      <a:pt x="15" y="9"/>
                      <a:pt x="14" y="9"/>
                      <a:pt x="14" y="9"/>
                    </a:cubicBezTo>
                    <a:cubicBezTo>
                      <a:pt x="14" y="9"/>
                      <a:pt x="14" y="9"/>
                      <a:pt x="13" y="9"/>
                    </a:cubicBezTo>
                    <a:cubicBezTo>
                      <a:pt x="13" y="9"/>
                      <a:pt x="13" y="9"/>
                      <a:pt x="13" y="9"/>
                    </a:cubicBezTo>
                    <a:cubicBezTo>
                      <a:pt x="13" y="9"/>
                      <a:pt x="13" y="9"/>
                      <a:pt x="13" y="9"/>
                    </a:cubicBezTo>
                    <a:cubicBezTo>
                      <a:pt x="12" y="9"/>
                      <a:pt x="12" y="9"/>
                      <a:pt x="12" y="9"/>
                    </a:cubicBezTo>
                    <a:cubicBezTo>
                      <a:pt x="12" y="9"/>
                      <a:pt x="11" y="9"/>
                      <a:pt x="10" y="9"/>
                    </a:cubicBezTo>
                    <a:cubicBezTo>
                      <a:pt x="10" y="9"/>
                      <a:pt x="10" y="10"/>
                      <a:pt x="9" y="10"/>
                    </a:cubicBezTo>
                    <a:cubicBezTo>
                      <a:pt x="9" y="10"/>
                      <a:pt x="9" y="10"/>
                      <a:pt x="9" y="9"/>
                    </a:cubicBezTo>
                    <a:cubicBezTo>
                      <a:pt x="9" y="9"/>
                      <a:pt x="9" y="9"/>
                      <a:pt x="8" y="9"/>
                    </a:cubicBezTo>
                    <a:cubicBezTo>
                      <a:pt x="8" y="10"/>
                      <a:pt x="8" y="10"/>
                      <a:pt x="7" y="10"/>
                    </a:cubicBezTo>
                    <a:cubicBezTo>
                      <a:pt x="7" y="10"/>
                      <a:pt x="7" y="10"/>
                      <a:pt x="7" y="10"/>
                    </a:cubicBezTo>
                    <a:cubicBezTo>
                      <a:pt x="7" y="10"/>
                      <a:pt x="7" y="10"/>
                      <a:pt x="7" y="10"/>
                    </a:cubicBezTo>
                    <a:cubicBezTo>
                      <a:pt x="7" y="11"/>
                      <a:pt x="7" y="11"/>
                      <a:pt x="7" y="12"/>
                    </a:cubicBezTo>
                    <a:cubicBezTo>
                      <a:pt x="7" y="12"/>
                      <a:pt x="7" y="13"/>
                      <a:pt x="6" y="13"/>
                    </a:cubicBezTo>
                    <a:cubicBezTo>
                      <a:pt x="6" y="13"/>
                      <a:pt x="6" y="13"/>
                      <a:pt x="6" y="13"/>
                    </a:cubicBezTo>
                    <a:cubicBezTo>
                      <a:pt x="6" y="13"/>
                      <a:pt x="6" y="13"/>
                      <a:pt x="6" y="13"/>
                    </a:cubicBezTo>
                    <a:cubicBezTo>
                      <a:pt x="6" y="13"/>
                      <a:pt x="6" y="13"/>
                      <a:pt x="6" y="13"/>
                    </a:cubicBezTo>
                    <a:cubicBezTo>
                      <a:pt x="5" y="13"/>
                      <a:pt x="5" y="14"/>
                      <a:pt x="5" y="15"/>
                    </a:cubicBezTo>
                    <a:cubicBezTo>
                      <a:pt x="5" y="15"/>
                      <a:pt x="5" y="15"/>
                      <a:pt x="5" y="15"/>
                    </a:cubicBezTo>
                    <a:cubicBezTo>
                      <a:pt x="5" y="15"/>
                      <a:pt x="4" y="15"/>
                      <a:pt x="4" y="15"/>
                    </a:cubicBezTo>
                    <a:cubicBezTo>
                      <a:pt x="4" y="14"/>
                      <a:pt x="3" y="14"/>
                      <a:pt x="3" y="14"/>
                    </a:cubicBezTo>
                    <a:cubicBezTo>
                      <a:pt x="2" y="15"/>
                      <a:pt x="2" y="15"/>
                      <a:pt x="2" y="15"/>
                    </a:cubicBezTo>
                    <a:cubicBezTo>
                      <a:pt x="2" y="15"/>
                      <a:pt x="2" y="16"/>
                      <a:pt x="2" y="16"/>
                    </a:cubicBezTo>
                    <a:cubicBezTo>
                      <a:pt x="2" y="16"/>
                      <a:pt x="2" y="16"/>
                      <a:pt x="2" y="16"/>
                    </a:cubicBezTo>
                    <a:cubicBezTo>
                      <a:pt x="2" y="16"/>
                      <a:pt x="2" y="16"/>
                      <a:pt x="2" y="16"/>
                    </a:cubicBezTo>
                    <a:cubicBezTo>
                      <a:pt x="2" y="16"/>
                      <a:pt x="2" y="16"/>
                      <a:pt x="2" y="16"/>
                    </a:cubicBezTo>
                    <a:cubicBezTo>
                      <a:pt x="2" y="16"/>
                      <a:pt x="2" y="16"/>
                      <a:pt x="2" y="16"/>
                    </a:cubicBezTo>
                    <a:cubicBezTo>
                      <a:pt x="2" y="16"/>
                      <a:pt x="2" y="18"/>
                      <a:pt x="1" y="18"/>
                    </a:cubicBezTo>
                    <a:cubicBezTo>
                      <a:pt x="0" y="18"/>
                      <a:pt x="0" y="18"/>
                      <a:pt x="0" y="18"/>
                    </a:cubicBezTo>
                    <a:cubicBezTo>
                      <a:pt x="0" y="18"/>
                      <a:pt x="0" y="18"/>
                      <a:pt x="0" y="19"/>
                    </a:cubicBezTo>
                    <a:cubicBezTo>
                      <a:pt x="0" y="19"/>
                      <a:pt x="0" y="19"/>
                      <a:pt x="0" y="19"/>
                    </a:cubicBezTo>
                    <a:cubicBezTo>
                      <a:pt x="0" y="19"/>
                      <a:pt x="0" y="19"/>
                      <a:pt x="0" y="19"/>
                    </a:cubicBezTo>
                    <a:cubicBezTo>
                      <a:pt x="7" y="18"/>
                      <a:pt x="7" y="18"/>
                      <a:pt x="7" y="18"/>
                    </a:cubicBezTo>
                    <a:cubicBezTo>
                      <a:pt x="7" y="18"/>
                      <a:pt x="7" y="18"/>
                      <a:pt x="7" y="18"/>
                    </a:cubicBezTo>
                    <a:cubicBezTo>
                      <a:pt x="30" y="16"/>
                      <a:pt x="30" y="16"/>
                      <a:pt x="30" y="16"/>
                    </a:cubicBezTo>
                    <a:cubicBezTo>
                      <a:pt x="30" y="16"/>
                      <a:pt x="30" y="16"/>
                      <a:pt x="30" y="16"/>
                    </a:cubicBezTo>
                    <a:cubicBezTo>
                      <a:pt x="30" y="16"/>
                      <a:pt x="30" y="16"/>
                      <a:pt x="30" y="15"/>
                    </a:cubicBezTo>
                    <a:cubicBezTo>
                      <a:pt x="30" y="16"/>
                      <a:pt x="30" y="16"/>
                      <a:pt x="30" y="1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 name="Freeform 437">
                <a:extLst>
                  <a:ext uri="{FF2B5EF4-FFF2-40B4-BE49-F238E27FC236}">
                    <a16:creationId xmlns:a16="http://schemas.microsoft.com/office/drawing/2014/main" id="{F510BF21-751F-4679-AB2A-16DDBA770F64}"/>
                  </a:ext>
                </a:extLst>
              </p:cNvPr>
              <p:cNvSpPr>
                <a:spLocks/>
              </p:cNvSpPr>
              <p:nvPr/>
            </p:nvSpPr>
            <p:spPr bwMode="auto">
              <a:xfrm>
                <a:off x="-1812927" y="831851"/>
                <a:ext cx="114300" cy="73025"/>
              </a:xfrm>
              <a:custGeom>
                <a:avLst/>
                <a:gdLst>
                  <a:gd name="T0" fmla="*/ 26 w 31"/>
                  <a:gd name="T1" fmla="*/ 20 h 20"/>
                  <a:gd name="T2" fmla="*/ 26 w 31"/>
                  <a:gd name="T3" fmla="*/ 18 h 20"/>
                  <a:gd name="T4" fmla="*/ 26 w 31"/>
                  <a:gd name="T5" fmla="*/ 18 h 20"/>
                  <a:gd name="T6" fmla="*/ 27 w 31"/>
                  <a:gd name="T7" fmla="*/ 17 h 20"/>
                  <a:gd name="T8" fmla="*/ 27 w 31"/>
                  <a:gd name="T9" fmla="*/ 16 h 20"/>
                  <a:gd name="T10" fmla="*/ 27 w 31"/>
                  <a:gd name="T11" fmla="*/ 15 h 20"/>
                  <a:gd name="T12" fmla="*/ 27 w 31"/>
                  <a:gd name="T13" fmla="*/ 15 h 20"/>
                  <a:gd name="T14" fmla="*/ 28 w 31"/>
                  <a:gd name="T15" fmla="*/ 14 h 20"/>
                  <a:gd name="T16" fmla="*/ 28 w 31"/>
                  <a:gd name="T17" fmla="*/ 14 h 20"/>
                  <a:gd name="T18" fmla="*/ 28 w 31"/>
                  <a:gd name="T19" fmla="*/ 14 h 20"/>
                  <a:gd name="T20" fmla="*/ 28 w 31"/>
                  <a:gd name="T21" fmla="*/ 14 h 20"/>
                  <a:gd name="T22" fmla="*/ 29 w 31"/>
                  <a:gd name="T23" fmla="*/ 13 h 20"/>
                  <a:gd name="T24" fmla="*/ 30 w 31"/>
                  <a:gd name="T25" fmla="*/ 12 h 20"/>
                  <a:gd name="T26" fmla="*/ 31 w 31"/>
                  <a:gd name="T27" fmla="*/ 11 h 20"/>
                  <a:gd name="T28" fmla="*/ 31 w 31"/>
                  <a:gd name="T29" fmla="*/ 9 h 20"/>
                  <a:gd name="T30" fmla="*/ 31 w 31"/>
                  <a:gd name="T31" fmla="*/ 9 h 20"/>
                  <a:gd name="T32" fmla="*/ 31 w 31"/>
                  <a:gd name="T33" fmla="*/ 9 h 20"/>
                  <a:gd name="T34" fmla="*/ 31 w 31"/>
                  <a:gd name="T35" fmla="*/ 9 h 20"/>
                  <a:gd name="T36" fmla="*/ 30 w 31"/>
                  <a:gd name="T37" fmla="*/ 9 h 20"/>
                  <a:gd name="T38" fmla="*/ 30 w 31"/>
                  <a:gd name="T39" fmla="*/ 8 h 20"/>
                  <a:gd name="T40" fmla="*/ 30 w 31"/>
                  <a:gd name="T41" fmla="*/ 8 h 20"/>
                  <a:gd name="T42" fmla="*/ 30 w 31"/>
                  <a:gd name="T43" fmla="*/ 7 h 20"/>
                  <a:gd name="T44" fmla="*/ 28 w 31"/>
                  <a:gd name="T45" fmla="*/ 6 h 20"/>
                  <a:gd name="T46" fmla="*/ 27 w 31"/>
                  <a:gd name="T47" fmla="*/ 5 h 20"/>
                  <a:gd name="T48" fmla="*/ 26 w 31"/>
                  <a:gd name="T49" fmla="*/ 5 h 20"/>
                  <a:gd name="T50" fmla="*/ 26 w 31"/>
                  <a:gd name="T51" fmla="*/ 5 h 20"/>
                  <a:gd name="T52" fmla="*/ 26 w 31"/>
                  <a:gd name="T53" fmla="*/ 4 h 20"/>
                  <a:gd name="T54" fmla="*/ 26 w 31"/>
                  <a:gd name="T55" fmla="*/ 2 h 20"/>
                  <a:gd name="T56" fmla="*/ 26 w 31"/>
                  <a:gd name="T57" fmla="*/ 2 h 20"/>
                  <a:gd name="T58" fmla="*/ 25 w 31"/>
                  <a:gd name="T59" fmla="*/ 0 h 20"/>
                  <a:gd name="T60" fmla="*/ 1 w 31"/>
                  <a:gd name="T61" fmla="*/ 0 h 20"/>
                  <a:gd name="T62" fmla="*/ 0 w 31"/>
                  <a:gd name="T63" fmla="*/ 0 h 20"/>
                  <a:gd name="T64" fmla="*/ 1 w 31"/>
                  <a:gd name="T65" fmla="*/ 1 h 20"/>
                  <a:gd name="T66" fmla="*/ 1 w 31"/>
                  <a:gd name="T67" fmla="*/ 3 h 20"/>
                  <a:gd name="T68" fmla="*/ 1 w 31"/>
                  <a:gd name="T69" fmla="*/ 4 h 20"/>
                  <a:gd name="T70" fmla="*/ 1 w 31"/>
                  <a:gd name="T71" fmla="*/ 4 h 20"/>
                  <a:gd name="T72" fmla="*/ 1 w 31"/>
                  <a:gd name="T73" fmla="*/ 5 h 20"/>
                  <a:gd name="T74" fmla="*/ 1 w 31"/>
                  <a:gd name="T75" fmla="*/ 6 h 20"/>
                  <a:gd name="T76" fmla="*/ 1 w 31"/>
                  <a:gd name="T77" fmla="*/ 7 h 20"/>
                  <a:gd name="T78" fmla="*/ 2 w 31"/>
                  <a:gd name="T79" fmla="*/ 9 h 20"/>
                  <a:gd name="T80" fmla="*/ 2 w 31"/>
                  <a:gd name="T81" fmla="*/ 9 h 20"/>
                  <a:gd name="T82" fmla="*/ 2 w 31"/>
                  <a:gd name="T83" fmla="*/ 10 h 20"/>
                  <a:gd name="T84" fmla="*/ 3 w 31"/>
                  <a:gd name="T85" fmla="*/ 11 h 20"/>
                  <a:gd name="T86" fmla="*/ 3 w 31"/>
                  <a:gd name="T87" fmla="*/ 12 h 20"/>
                  <a:gd name="T88" fmla="*/ 3 w 31"/>
                  <a:gd name="T89" fmla="*/ 13 h 20"/>
                  <a:gd name="T90" fmla="*/ 4 w 31"/>
                  <a:gd name="T91" fmla="*/ 13 h 20"/>
                  <a:gd name="T92" fmla="*/ 4 w 31"/>
                  <a:gd name="T93" fmla="*/ 17 h 20"/>
                  <a:gd name="T94" fmla="*/ 4 w 31"/>
                  <a:gd name="T95" fmla="*/ 17 h 20"/>
                  <a:gd name="T96" fmla="*/ 4 w 31"/>
                  <a:gd name="T97" fmla="*/ 17 h 20"/>
                  <a:gd name="T98" fmla="*/ 5 w 31"/>
                  <a:gd name="T99" fmla="*/ 18 h 20"/>
                  <a:gd name="T100" fmla="*/ 5 w 31"/>
                  <a:gd name="T101" fmla="*/ 19 h 20"/>
                  <a:gd name="T102" fmla="*/ 5 w 31"/>
                  <a:gd name="T103" fmla="*/ 19 h 20"/>
                  <a:gd name="T104" fmla="*/ 20 w 31"/>
                  <a:gd name="T105" fmla="*/ 19 h 20"/>
                  <a:gd name="T106" fmla="*/ 22 w 31"/>
                  <a:gd name="T107" fmla="*/ 19 h 20"/>
                  <a:gd name="T108" fmla="*/ 23 w 31"/>
                  <a:gd name="T109" fmla="*/ 19 h 20"/>
                  <a:gd name="T110" fmla="*/ 24 w 31"/>
                  <a:gd name="T111" fmla="*/ 19 h 20"/>
                  <a:gd name="T112" fmla="*/ 25 w 31"/>
                  <a:gd name="T113" fmla="*/ 20 h 20"/>
                  <a:gd name="T114" fmla="*/ 25 w 31"/>
                  <a:gd name="T115" fmla="*/ 20 h 20"/>
                  <a:gd name="T116" fmla="*/ 25 w 31"/>
                  <a:gd name="T117" fmla="*/ 20 h 20"/>
                  <a:gd name="T118" fmla="*/ 26 w 31"/>
                  <a:gd name="T119" fmla="*/ 20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31" h="20">
                    <a:moveTo>
                      <a:pt x="26" y="20"/>
                    </a:moveTo>
                    <a:cubicBezTo>
                      <a:pt x="26" y="20"/>
                      <a:pt x="25" y="19"/>
                      <a:pt x="26" y="18"/>
                    </a:cubicBezTo>
                    <a:cubicBezTo>
                      <a:pt x="26" y="18"/>
                      <a:pt x="26" y="18"/>
                      <a:pt x="26" y="18"/>
                    </a:cubicBezTo>
                    <a:cubicBezTo>
                      <a:pt x="26" y="18"/>
                      <a:pt x="27" y="17"/>
                      <a:pt x="27" y="17"/>
                    </a:cubicBezTo>
                    <a:cubicBezTo>
                      <a:pt x="27" y="17"/>
                      <a:pt x="27" y="16"/>
                      <a:pt x="27" y="16"/>
                    </a:cubicBezTo>
                    <a:cubicBezTo>
                      <a:pt x="27" y="16"/>
                      <a:pt x="27" y="15"/>
                      <a:pt x="27" y="15"/>
                    </a:cubicBezTo>
                    <a:cubicBezTo>
                      <a:pt x="27" y="15"/>
                      <a:pt x="27" y="15"/>
                      <a:pt x="27" y="15"/>
                    </a:cubicBezTo>
                    <a:cubicBezTo>
                      <a:pt x="27" y="15"/>
                      <a:pt x="27" y="14"/>
                      <a:pt x="28" y="14"/>
                    </a:cubicBezTo>
                    <a:cubicBezTo>
                      <a:pt x="28" y="14"/>
                      <a:pt x="28" y="14"/>
                      <a:pt x="28" y="14"/>
                    </a:cubicBezTo>
                    <a:cubicBezTo>
                      <a:pt x="28" y="14"/>
                      <a:pt x="28" y="14"/>
                      <a:pt x="28" y="14"/>
                    </a:cubicBezTo>
                    <a:cubicBezTo>
                      <a:pt x="28" y="14"/>
                      <a:pt x="28" y="14"/>
                      <a:pt x="28" y="14"/>
                    </a:cubicBezTo>
                    <a:cubicBezTo>
                      <a:pt x="28" y="13"/>
                      <a:pt x="29" y="13"/>
                      <a:pt x="29" y="13"/>
                    </a:cubicBezTo>
                    <a:cubicBezTo>
                      <a:pt x="29" y="13"/>
                      <a:pt x="30" y="12"/>
                      <a:pt x="30" y="12"/>
                    </a:cubicBezTo>
                    <a:cubicBezTo>
                      <a:pt x="30" y="12"/>
                      <a:pt x="31" y="11"/>
                      <a:pt x="31" y="11"/>
                    </a:cubicBezTo>
                    <a:cubicBezTo>
                      <a:pt x="31" y="10"/>
                      <a:pt x="31" y="9"/>
                      <a:pt x="31" y="9"/>
                    </a:cubicBezTo>
                    <a:cubicBezTo>
                      <a:pt x="31" y="9"/>
                      <a:pt x="31" y="9"/>
                      <a:pt x="31" y="9"/>
                    </a:cubicBezTo>
                    <a:cubicBezTo>
                      <a:pt x="31" y="9"/>
                      <a:pt x="31" y="9"/>
                      <a:pt x="31" y="9"/>
                    </a:cubicBezTo>
                    <a:cubicBezTo>
                      <a:pt x="31" y="9"/>
                      <a:pt x="31" y="9"/>
                      <a:pt x="31" y="9"/>
                    </a:cubicBezTo>
                    <a:cubicBezTo>
                      <a:pt x="30" y="9"/>
                      <a:pt x="30" y="9"/>
                      <a:pt x="30" y="9"/>
                    </a:cubicBezTo>
                    <a:cubicBezTo>
                      <a:pt x="30" y="9"/>
                      <a:pt x="30" y="9"/>
                      <a:pt x="30" y="8"/>
                    </a:cubicBezTo>
                    <a:cubicBezTo>
                      <a:pt x="30" y="8"/>
                      <a:pt x="30" y="8"/>
                      <a:pt x="30" y="8"/>
                    </a:cubicBezTo>
                    <a:cubicBezTo>
                      <a:pt x="30" y="8"/>
                      <a:pt x="30" y="8"/>
                      <a:pt x="30" y="7"/>
                    </a:cubicBezTo>
                    <a:cubicBezTo>
                      <a:pt x="30" y="7"/>
                      <a:pt x="28" y="7"/>
                      <a:pt x="28" y="6"/>
                    </a:cubicBezTo>
                    <a:cubicBezTo>
                      <a:pt x="28" y="6"/>
                      <a:pt x="27" y="6"/>
                      <a:pt x="27" y="5"/>
                    </a:cubicBezTo>
                    <a:cubicBezTo>
                      <a:pt x="27" y="5"/>
                      <a:pt x="26" y="5"/>
                      <a:pt x="26" y="5"/>
                    </a:cubicBezTo>
                    <a:cubicBezTo>
                      <a:pt x="26" y="5"/>
                      <a:pt x="26" y="5"/>
                      <a:pt x="26" y="5"/>
                    </a:cubicBezTo>
                    <a:cubicBezTo>
                      <a:pt x="26" y="4"/>
                      <a:pt x="26" y="4"/>
                      <a:pt x="26" y="4"/>
                    </a:cubicBezTo>
                    <a:cubicBezTo>
                      <a:pt x="25" y="3"/>
                      <a:pt x="26" y="2"/>
                      <a:pt x="26" y="2"/>
                    </a:cubicBezTo>
                    <a:cubicBezTo>
                      <a:pt x="26" y="2"/>
                      <a:pt x="26" y="2"/>
                      <a:pt x="26" y="2"/>
                    </a:cubicBezTo>
                    <a:cubicBezTo>
                      <a:pt x="26" y="1"/>
                      <a:pt x="25" y="0"/>
                      <a:pt x="25" y="0"/>
                    </a:cubicBezTo>
                    <a:cubicBezTo>
                      <a:pt x="1" y="0"/>
                      <a:pt x="1" y="0"/>
                      <a:pt x="1" y="0"/>
                    </a:cubicBezTo>
                    <a:cubicBezTo>
                      <a:pt x="0" y="0"/>
                      <a:pt x="0" y="0"/>
                      <a:pt x="0" y="0"/>
                    </a:cubicBezTo>
                    <a:cubicBezTo>
                      <a:pt x="1" y="0"/>
                      <a:pt x="1" y="0"/>
                      <a:pt x="1" y="1"/>
                    </a:cubicBezTo>
                    <a:cubicBezTo>
                      <a:pt x="1" y="1"/>
                      <a:pt x="2" y="2"/>
                      <a:pt x="1" y="3"/>
                    </a:cubicBezTo>
                    <a:cubicBezTo>
                      <a:pt x="1" y="3"/>
                      <a:pt x="1" y="4"/>
                      <a:pt x="1" y="4"/>
                    </a:cubicBezTo>
                    <a:cubicBezTo>
                      <a:pt x="1" y="4"/>
                      <a:pt x="1" y="4"/>
                      <a:pt x="1" y="4"/>
                    </a:cubicBezTo>
                    <a:cubicBezTo>
                      <a:pt x="1" y="4"/>
                      <a:pt x="1" y="5"/>
                      <a:pt x="1" y="5"/>
                    </a:cubicBezTo>
                    <a:cubicBezTo>
                      <a:pt x="1" y="6"/>
                      <a:pt x="1" y="6"/>
                      <a:pt x="1" y="6"/>
                    </a:cubicBezTo>
                    <a:cubicBezTo>
                      <a:pt x="2" y="7"/>
                      <a:pt x="1" y="7"/>
                      <a:pt x="1" y="7"/>
                    </a:cubicBezTo>
                    <a:cubicBezTo>
                      <a:pt x="2" y="8"/>
                      <a:pt x="2" y="9"/>
                      <a:pt x="2" y="9"/>
                    </a:cubicBezTo>
                    <a:cubicBezTo>
                      <a:pt x="2" y="9"/>
                      <a:pt x="2" y="9"/>
                      <a:pt x="2" y="9"/>
                    </a:cubicBezTo>
                    <a:cubicBezTo>
                      <a:pt x="2" y="10"/>
                      <a:pt x="2" y="10"/>
                      <a:pt x="2" y="10"/>
                    </a:cubicBezTo>
                    <a:cubicBezTo>
                      <a:pt x="3" y="10"/>
                      <a:pt x="3" y="11"/>
                      <a:pt x="3" y="11"/>
                    </a:cubicBezTo>
                    <a:cubicBezTo>
                      <a:pt x="3" y="11"/>
                      <a:pt x="3" y="12"/>
                      <a:pt x="3" y="12"/>
                    </a:cubicBezTo>
                    <a:cubicBezTo>
                      <a:pt x="3" y="12"/>
                      <a:pt x="3" y="12"/>
                      <a:pt x="3" y="13"/>
                    </a:cubicBezTo>
                    <a:cubicBezTo>
                      <a:pt x="3" y="13"/>
                      <a:pt x="3" y="13"/>
                      <a:pt x="4" y="13"/>
                    </a:cubicBezTo>
                    <a:cubicBezTo>
                      <a:pt x="4" y="14"/>
                      <a:pt x="4" y="15"/>
                      <a:pt x="4" y="17"/>
                    </a:cubicBezTo>
                    <a:cubicBezTo>
                      <a:pt x="4" y="17"/>
                      <a:pt x="4" y="17"/>
                      <a:pt x="4" y="17"/>
                    </a:cubicBezTo>
                    <a:cubicBezTo>
                      <a:pt x="4" y="17"/>
                      <a:pt x="4" y="17"/>
                      <a:pt x="4" y="17"/>
                    </a:cubicBezTo>
                    <a:cubicBezTo>
                      <a:pt x="4" y="18"/>
                      <a:pt x="5" y="18"/>
                      <a:pt x="5" y="18"/>
                    </a:cubicBezTo>
                    <a:cubicBezTo>
                      <a:pt x="5" y="18"/>
                      <a:pt x="5" y="19"/>
                      <a:pt x="5" y="19"/>
                    </a:cubicBezTo>
                    <a:cubicBezTo>
                      <a:pt x="5" y="19"/>
                      <a:pt x="5" y="19"/>
                      <a:pt x="5" y="19"/>
                    </a:cubicBezTo>
                    <a:cubicBezTo>
                      <a:pt x="20" y="19"/>
                      <a:pt x="20" y="19"/>
                      <a:pt x="20" y="19"/>
                    </a:cubicBezTo>
                    <a:cubicBezTo>
                      <a:pt x="22" y="19"/>
                      <a:pt x="22" y="19"/>
                      <a:pt x="22" y="19"/>
                    </a:cubicBezTo>
                    <a:cubicBezTo>
                      <a:pt x="22" y="19"/>
                      <a:pt x="23" y="18"/>
                      <a:pt x="23" y="19"/>
                    </a:cubicBezTo>
                    <a:cubicBezTo>
                      <a:pt x="24" y="19"/>
                      <a:pt x="24" y="19"/>
                      <a:pt x="24" y="19"/>
                    </a:cubicBezTo>
                    <a:cubicBezTo>
                      <a:pt x="24" y="19"/>
                      <a:pt x="25" y="19"/>
                      <a:pt x="25" y="20"/>
                    </a:cubicBezTo>
                    <a:cubicBezTo>
                      <a:pt x="25" y="20"/>
                      <a:pt x="25" y="20"/>
                      <a:pt x="25" y="20"/>
                    </a:cubicBezTo>
                    <a:cubicBezTo>
                      <a:pt x="25" y="20"/>
                      <a:pt x="25" y="20"/>
                      <a:pt x="25" y="20"/>
                    </a:cubicBezTo>
                    <a:cubicBezTo>
                      <a:pt x="25" y="20"/>
                      <a:pt x="26" y="20"/>
                      <a:pt x="26" y="20"/>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 name="Freeform 438">
                <a:extLst>
                  <a:ext uri="{FF2B5EF4-FFF2-40B4-BE49-F238E27FC236}">
                    <a16:creationId xmlns:a16="http://schemas.microsoft.com/office/drawing/2014/main" id="{7E5B48F4-EB72-495D-BDC5-C422DFC465B1}"/>
                  </a:ext>
                </a:extLst>
              </p:cNvPr>
              <p:cNvSpPr>
                <a:spLocks/>
              </p:cNvSpPr>
              <p:nvPr/>
            </p:nvSpPr>
            <p:spPr bwMode="auto">
              <a:xfrm>
                <a:off x="-1936752" y="766763"/>
                <a:ext cx="131763" cy="90488"/>
              </a:xfrm>
              <a:custGeom>
                <a:avLst/>
                <a:gdLst>
                  <a:gd name="T0" fmla="*/ 35 w 36"/>
                  <a:gd name="T1" fmla="*/ 24 h 25"/>
                  <a:gd name="T2" fmla="*/ 35 w 36"/>
                  <a:gd name="T3" fmla="*/ 22 h 25"/>
                  <a:gd name="T4" fmla="*/ 35 w 36"/>
                  <a:gd name="T5" fmla="*/ 19 h 25"/>
                  <a:gd name="T6" fmla="*/ 34 w 36"/>
                  <a:gd name="T7" fmla="*/ 18 h 25"/>
                  <a:gd name="T8" fmla="*/ 35 w 36"/>
                  <a:gd name="T9" fmla="*/ 18 h 25"/>
                  <a:gd name="T10" fmla="*/ 35 w 36"/>
                  <a:gd name="T11" fmla="*/ 6 h 25"/>
                  <a:gd name="T12" fmla="*/ 35 w 36"/>
                  <a:gd name="T13" fmla="*/ 5 h 25"/>
                  <a:gd name="T14" fmla="*/ 35 w 36"/>
                  <a:gd name="T15" fmla="*/ 2 h 25"/>
                  <a:gd name="T16" fmla="*/ 2 w 36"/>
                  <a:gd name="T17" fmla="*/ 0 h 25"/>
                  <a:gd name="T18" fmla="*/ 1 w 36"/>
                  <a:gd name="T19" fmla="*/ 6 h 25"/>
                  <a:gd name="T20" fmla="*/ 1 w 36"/>
                  <a:gd name="T21" fmla="*/ 6 h 25"/>
                  <a:gd name="T22" fmla="*/ 0 w 36"/>
                  <a:gd name="T23" fmla="*/ 19 h 25"/>
                  <a:gd name="T24" fmla="*/ 19 w 36"/>
                  <a:gd name="T25" fmla="*/ 21 h 25"/>
                  <a:gd name="T26" fmla="*/ 21 w 36"/>
                  <a:gd name="T27" fmla="*/ 21 h 25"/>
                  <a:gd name="T28" fmla="*/ 22 w 36"/>
                  <a:gd name="T29" fmla="*/ 21 h 25"/>
                  <a:gd name="T30" fmla="*/ 23 w 36"/>
                  <a:gd name="T31" fmla="*/ 22 h 25"/>
                  <a:gd name="T32" fmla="*/ 25 w 36"/>
                  <a:gd name="T33" fmla="*/ 22 h 25"/>
                  <a:gd name="T34" fmla="*/ 27 w 36"/>
                  <a:gd name="T35" fmla="*/ 23 h 25"/>
                  <a:gd name="T36" fmla="*/ 29 w 36"/>
                  <a:gd name="T37" fmla="*/ 23 h 25"/>
                  <a:gd name="T38" fmla="*/ 31 w 36"/>
                  <a:gd name="T39" fmla="*/ 23 h 25"/>
                  <a:gd name="T40" fmla="*/ 32 w 36"/>
                  <a:gd name="T41" fmla="*/ 23 h 25"/>
                  <a:gd name="T42" fmla="*/ 35 w 36"/>
                  <a:gd name="T43" fmla="*/ 24 h 25"/>
                  <a:gd name="T44" fmla="*/ 35 w 36"/>
                  <a:gd name="T45" fmla="*/ 25 h 25"/>
                  <a:gd name="T46" fmla="*/ 35 w 36"/>
                  <a:gd name="T47" fmla="*/ 24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6" h="25">
                    <a:moveTo>
                      <a:pt x="35" y="24"/>
                    </a:moveTo>
                    <a:cubicBezTo>
                      <a:pt x="35" y="24"/>
                      <a:pt x="35" y="24"/>
                      <a:pt x="35" y="22"/>
                    </a:cubicBezTo>
                    <a:cubicBezTo>
                      <a:pt x="35" y="21"/>
                      <a:pt x="36" y="20"/>
                      <a:pt x="35" y="19"/>
                    </a:cubicBezTo>
                    <a:cubicBezTo>
                      <a:pt x="34" y="18"/>
                      <a:pt x="34" y="18"/>
                      <a:pt x="34" y="18"/>
                    </a:cubicBezTo>
                    <a:cubicBezTo>
                      <a:pt x="35" y="18"/>
                      <a:pt x="35" y="18"/>
                      <a:pt x="35" y="18"/>
                    </a:cubicBezTo>
                    <a:cubicBezTo>
                      <a:pt x="35" y="6"/>
                      <a:pt x="35" y="6"/>
                      <a:pt x="35" y="6"/>
                    </a:cubicBezTo>
                    <a:cubicBezTo>
                      <a:pt x="35" y="6"/>
                      <a:pt x="35" y="6"/>
                      <a:pt x="35" y="5"/>
                    </a:cubicBezTo>
                    <a:cubicBezTo>
                      <a:pt x="35" y="4"/>
                      <a:pt x="35" y="3"/>
                      <a:pt x="35" y="2"/>
                    </a:cubicBezTo>
                    <a:cubicBezTo>
                      <a:pt x="35" y="2"/>
                      <a:pt x="12" y="2"/>
                      <a:pt x="2" y="0"/>
                    </a:cubicBezTo>
                    <a:cubicBezTo>
                      <a:pt x="1" y="3"/>
                      <a:pt x="1" y="6"/>
                      <a:pt x="1" y="6"/>
                    </a:cubicBezTo>
                    <a:cubicBezTo>
                      <a:pt x="1" y="6"/>
                      <a:pt x="1" y="6"/>
                      <a:pt x="1" y="6"/>
                    </a:cubicBezTo>
                    <a:cubicBezTo>
                      <a:pt x="0" y="19"/>
                      <a:pt x="0" y="19"/>
                      <a:pt x="0" y="19"/>
                    </a:cubicBezTo>
                    <a:cubicBezTo>
                      <a:pt x="19" y="21"/>
                      <a:pt x="19" y="21"/>
                      <a:pt x="19" y="21"/>
                    </a:cubicBezTo>
                    <a:cubicBezTo>
                      <a:pt x="19" y="21"/>
                      <a:pt x="20" y="21"/>
                      <a:pt x="21" y="21"/>
                    </a:cubicBezTo>
                    <a:cubicBezTo>
                      <a:pt x="21" y="21"/>
                      <a:pt x="21" y="21"/>
                      <a:pt x="22" y="21"/>
                    </a:cubicBezTo>
                    <a:cubicBezTo>
                      <a:pt x="22" y="22"/>
                      <a:pt x="23" y="22"/>
                      <a:pt x="23" y="22"/>
                    </a:cubicBezTo>
                    <a:cubicBezTo>
                      <a:pt x="24" y="22"/>
                      <a:pt x="25" y="22"/>
                      <a:pt x="25" y="22"/>
                    </a:cubicBezTo>
                    <a:cubicBezTo>
                      <a:pt x="25" y="22"/>
                      <a:pt x="26" y="23"/>
                      <a:pt x="27" y="23"/>
                    </a:cubicBezTo>
                    <a:cubicBezTo>
                      <a:pt x="27" y="24"/>
                      <a:pt x="28" y="23"/>
                      <a:pt x="29" y="23"/>
                    </a:cubicBezTo>
                    <a:cubicBezTo>
                      <a:pt x="30" y="22"/>
                      <a:pt x="31" y="23"/>
                      <a:pt x="31" y="23"/>
                    </a:cubicBezTo>
                    <a:cubicBezTo>
                      <a:pt x="32" y="23"/>
                      <a:pt x="32" y="23"/>
                      <a:pt x="32" y="23"/>
                    </a:cubicBezTo>
                    <a:cubicBezTo>
                      <a:pt x="32" y="23"/>
                      <a:pt x="35" y="24"/>
                      <a:pt x="35" y="24"/>
                    </a:cubicBezTo>
                    <a:cubicBezTo>
                      <a:pt x="36" y="25"/>
                      <a:pt x="35" y="25"/>
                      <a:pt x="35" y="25"/>
                    </a:cubicBezTo>
                    <a:cubicBezTo>
                      <a:pt x="35" y="25"/>
                      <a:pt x="36" y="25"/>
                      <a:pt x="35" y="2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 name="Freeform 439">
                <a:extLst>
                  <a:ext uri="{FF2B5EF4-FFF2-40B4-BE49-F238E27FC236}">
                    <a16:creationId xmlns:a16="http://schemas.microsoft.com/office/drawing/2014/main" id="{01DC4FFE-0481-47E2-B95D-8291F53423BE}"/>
                  </a:ext>
                </a:extLst>
              </p:cNvPr>
              <p:cNvSpPr>
                <a:spLocks/>
              </p:cNvSpPr>
              <p:nvPr/>
            </p:nvSpPr>
            <p:spPr bwMode="auto">
              <a:xfrm>
                <a:off x="-1655764" y="865188"/>
                <a:ext cx="58738" cy="93663"/>
              </a:xfrm>
              <a:custGeom>
                <a:avLst/>
                <a:gdLst>
                  <a:gd name="T0" fmla="*/ 2 w 16"/>
                  <a:gd name="T1" fmla="*/ 17 h 26"/>
                  <a:gd name="T2" fmla="*/ 2 w 16"/>
                  <a:gd name="T3" fmla="*/ 19 h 26"/>
                  <a:gd name="T4" fmla="*/ 2 w 16"/>
                  <a:gd name="T5" fmla="*/ 20 h 26"/>
                  <a:gd name="T6" fmla="*/ 2 w 16"/>
                  <a:gd name="T7" fmla="*/ 21 h 26"/>
                  <a:gd name="T8" fmla="*/ 1 w 16"/>
                  <a:gd name="T9" fmla="*/ 23 h 26"/>
                  <a:gd name="T10" fmla="*/ 1 w 16"/>
                  <a:gd name="T11" fmla="*/ 23 h 26"/>
                  <a:gd name="T12" fmla="*/ 0 w 16"/>
                  <a:gd name="T13" fmla="*/ 24 h 26"/>
                  <a:gd name="T14" fmla="*/ 0 w 16"/>
                  <a:gd name="T15" fmla="*/ 24 h 26"/>
                  <a:gd name="T16" fmla="*/ 0 w 16"/>
                  <a:gd name="T17" fmla="*/ 25 h 26"/>
                  <a:gd name="T18" fmla="*/ 0 w 16"/>
                  <a:gd name="T19" fmla="*/ 26 h 26"/>
                  <a:gd name="T20" fmla="*/ 0 w 16"/>
                  <a:gd name="T21" fmla="*/ 26 h 26"/>
                  <a:gd name="T22" fmla="*/ 1 w 16"/>
                  <a:gd name="T23" fmla="*/ 25 h 26"/>
                  <a:gd name="T24" fmla="*/ 2 w 16"/>
                  <a:gd name="T25" fmla="*/ 25 h 26"/>
                  <a:gd name="T26" fmla="*/ 2 w 16"/>
                  <a:gd name="T27" fmla="*/ 26 h 26"/>
                  <a:gd name="T28" fmla="*/ 2 w 16"/>
                  <a:gd name="T29" fmla="*/ 26 h 26"/>
                  <a:gd name="T30" fmla="*/ 2 w 16"/>
                  <a:gd name="T31" fmla="*/ 26 h 26"/>
                  <a:gd name="T32" fmla="*/ 3 w 16"/>
                  <a:gd name="T33" fmla="*/ 25 h 26"/>
                  <a:gd name="T34" fmla="*/ 3 w 16"/>
                  <a:gd name="T35" fmla="*/ 25 h 26"/>
                  <a:gd name="T36" fmla="*/ 3 w 16"/>
                  <a:gd name="T37" fmla="*/ 25 h 26"/>
                  <a:gd name="T38" fmla="*/ 6 w 16"/>
                  <a:gd name="T39" fmla="*/ 25 h 26"/>
                  <a:gd name="T40" fmla="*/ 6 w 16"/>
                  <a:gd name="T41" fmla="*/ 25 h 26"/>
                  <a:gd name="T42" fmla="*/ 6 w 16"/>
                  <a:gd name="T43" fmla="*/ 25 h 26"/>
                  <a:gd name="T44" fmla="*/ 6 w 16"/>
                  <a:gd name="T45" fmla="*/ 25 h 26"/>
                  <a:gd name="T46" fmla="*/ 8 w 16"/>
                  <a:gd name="T47" fmla="*/ 25 h 26"/>
                  <a:gd name="T48" fmla="*/ 8 w 16"/>
                  <a:gd name="T49" fmla="*/ 24 h 26"/>
                  <a:gd name="T50" fmla="*/ 8 w 16"/>
                  <a:gd name="T51" fmla="*/ 23 h 26"/>
                  <a:gd name="T52" fmla="*/ 8 w 16"/>
                  <a:gd name="T53" fmla="*/ 23 h 26"/>
                  <a:gd name="T54" fmla="*/ 8 w 16"/>
                  <a:gd name="T55" fmla="*/ 23 h 26"/>
                  <a:gd name="T56" fmla="*/ 9 w 16"/>
                  <a:gd name="T57" fmla="*/ 23 h 26"/>
                  <a:gd name="T58" fmla="*/ 9 w 16"/>
                  <a:gd name="T59" fmla="*/ 23 h 26"/>
                  <a:gd name="T60" fmla="*/ 10 w 16"/>
                  <a:gd name="T61" fmla="*/ 24 h 26"/>
                  <a:gd name="T62" fmla="*/ 10 w 16"/>
                  <a:gd name="T63" fmla="*/ 24 h 26"/>
                  <a:gd name="T64" fmla="*/ 10 w 16"/>
                  <a:gd name="T65" fmla="*/ 24 h 26"/>
                  <a:gd name="T66" fmla="*/ 11 w 16"/>
                  <a:gd name="T67" fmla="*/ 24 h 26"/>
                  <a:gd name="T68" fmla="*/ 12 w 16"/>
                  <a:gd name="T69" fmla="*/ 22 h 26"/>
                  <a:gd name="T70" fmla="*/ 13 w 16"/>
                  <a:gd name="T71" fmla="*/ 21 h 26"/>
                  <a:gd name="T72" fmla="*/ 13 w 16"/>
                  <a:gd name="T73" fmla="*/ 20 h 26"/>
                  <a:gd name="T74" fmla="*/ 13 w 16"/>
                  <a:gd name="T75" fmla="*/ 19 h 26"/>
                  <a:gd name="T76" fmla="*/ 14 w 16"/>
                  <a:gd name="T77" fmla="*/ 19 h 26"/>
                  <a:gd name="T78" fmla="*/ 15 w 16"/>
                  <a:gd name="T79" fmla="*/ 18 h 26"/>
                  <a:gd name="T80" fmla="*/ 16 w 16"/>
                  <a:gd name="T81" fmla="*/ 17 h 26"/>
                  <a:gd name="T82" fmla="*/ 16 w 16"/>
                  <a:gd name="T83" fmla="*/ 17 h 26"/>
                  <a:gd name="T84" fmla="*/ 16 w 16"/>
                  <a:gd name="T85" fmla="*/ 17 h 26"/>
                  <a:gd name="T86" fmla="*/ 16 w 16"/>
                  <a:gd name="T87" fmla="*/ 17 h 26"/>
                  <a:gd name="T88" fmla="*/ 16 w 16"/>
                  <a:gd name="T89" fmla="*/ 17 h 26"/>
                  <a:gd name="T90" fmla="*/ 15 w 16"/>
                  <a:gd name="T91" fmla="*/ 16 h 26"/>
                  <a:gd name="T92" fmla="*/ 14 w 16"/>
                  <a:gd name="T93" fmla="*/ 0 h 26"/>
                  <a:gd name="T94" fmla="*/ 13 w 16"/>
                  <a:gd name="T95" fmla="*/ 0 h 26"/>
                  <a:gd name="T96" fmla="*/ 3 w 16"/>
                  <a:gd name="T97" fmla="*/ 0 h 26"/>
                  <a:gd name="T98" fmla="*/ 3 w 16"/>
                  <a:gd name="T99" fmla="*/ 1 h 26"/>
                  <a:gd name="T100" fmla="*/ 2 w 16"/>
                  <a:gd name="T101" fmla="*/ 1 h 26"/>
                  <a:gd name="T102" fmla="*/ 2 w 16"/>
                  <a:gd name="T103" fmla="*/ 1 h 26"/>
                  <a:gd name="T104" fmla="*/ 2 w 16"/>
                  <a:gd name="T105" fmla="*/ 1 h 26"/>
                  <a:gd name="T106" fmla="*/ 1 w 16"/>
                  <a:gd name="T107" fmla="*/ 1 h 26"/>
                  <a:gd name="T108" fmla="*/ 1 w 16"/>
                  <a:gd name="T109" fmla="*/ 1 h 26"/>
                  <a:gd name="T110" fmla="*/ 1 w 16"/>
                  <a:gd name="T111" fmla="*/ 1 h 26"/>
                  <a:gd name="T112" fmla="*/ 2 w 16"/>
                  <a:gd name="T113" fmla="*/ 17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6" h="26">
                    <a:moveTo>
                      <a:pt x="2" y="17"/>
                    </a:moveTo>
                    <a:cubicBezTo>
                      <a:pt x="2" y="18"/>
                      <a:pt x="2" y="18"/>
                      <a:pt x="2" y="19"/>
                    </a:cubicBezTo>
                    <a:cubicBezTo>
                      <a:pt x="2" y="19"/>
                      <a:pt x="2" y="20"/>
                      <a:pt x="2" y="20"/>
                    </a:cubicBezTo>
                    <a:cubicBezTo>
                      <a:pt x="2" y="20"/>
                      <a:pt x="2" y="21"/>
                      <a:pt x="2" y="21"/>
                    </a:cubicBezTo>
                    <a:cubicBezTo>
                      <a:pt x="1" y="23"/>
                      <a:pt x="1" y="22"/>
                      <a:pt x="1" y="23"/>
                    </a:cubicBezTo>
                    <a:cubicBezTo>
                      <a:pt x="1" y="23"/>
                      <a:pt x="1" y="23"/>
                      <a:pt x="1" y="23"/>
                    </a:cubicBezTo>
                    <a:cubicBezTo>
                      <a:pt x="1" y="24"/>
                      <a:pt x="1" y="24"/>
                      <a:pt x="0" y="24"/>
                    </a:cubicBezTo>
                    <a:cubicBezTo>
                      <a:pt x="0" y="24"/>
                      <a:pt x="0" y="24"/>
                      <a:pt x="0" y="24"/>
                    </a:cubicBezTo>
                    <a:cubicBezTo>
                      <a:pt x="0" y="24"/>
                      <a:pt x="0" y="25"/>
                      <a:pt x="0" y="25"/>
                    </a:cubicBezTo>
                    <a:cubicBezTo>
                      <a:pt x="0" y="25"/>
                      <a:pt x="0" y="26"/>
                      <a:pt x="0" y="26"/>
                    </a:cubicBezTo>
                    <a:cubicBezTo>
                      <a:pt x="0" y="26"/>
                      <a:pt x="0" y="26"/>
                      <a:pt x="0" y="26"/>
                    </a:cubicBezTo>
                    <a:cubicBezTo>
                      <a:pt x="1" y="26"/>
                      <a:pt x="1" y="26"/>
                      <a:pt x="1" y="25"/>
                    </a:cubicBezTo>
                    <a:cubicBezTo>
                      <a:pt x="2" y="25"/>
                      <a:pt x="2" y="25"/>
                      <a:pt x="2" y="25"/>
                    </a:cubicBezTo>
                    <a:cubicBezTo>
                      <a:pt x="2" y="26"/>
                      <a:pt x="2" y="26"/>
                      <a:pt x="2" y="26"/>
                    </a:cubicBezTo>
                    <a:cubicBezTo>
                      <a:pt x="2" y="26"/>
                      <a:pt x="2" y="26"/>
                      <a:pt x="2" y="26"/>
                    </a:cubicBezTo>
                    <a:cubicBezTo>
                      <a:pt x="2" y="26"/>
                      <a:pt x="2" y="26"/>
                      <a:pt x="2" y="26"/>
                    </a:cubicBezTo>
                    <a:cubicBezTo>
                      <a:pt x="3" y="25"/>
                      <a:pt x="3" y="25"/>
                      <a:pt x="3" y="25"/>
                    </a:cubicBezTo>
                    <a:cubicBezTo>
                      <a:pt x="3" y="25"/>
                      <a:pt x="3" y="25"/>
                      <a:pt x="3" y="25"/>
                    </a:cubicBezTo>
                    <a:cubicBezTo>
                      <a:pt x="3" y="25"/>
                      <a:pt x="3" y="25"/>
                      <a:pt x="3" y="25"/>
                    </a:cubicBezTo>
                    <a:cubicBezTo>
                      <a:pt x="4" y="25"/>
                      <a:pt x="5" y="25"/>
                      <a:pt x="6" y="25"/>
                    </a:cubicBezTo>
                    <a:cubicBezTo>
                      <a:pt x="6" y="25"/>
                      <a:pt x="6" y="25"/>
                      <a:pt x="6" y="25"/>
                    </a:cubicBezTo>
                    <a:cubicBezTo>
                      <a:pt x="6" y="25"/>
                      <a:pt x="6" y="25"/>
                      <a:pt x="6" y="25"/>
                    </a:cubicBezTo>
                    <a:cubicBezTo>
                      <a:pt x="6" y="25"/>
                      <a:pt x="6" y="25"/>
                      <a:pt x="6" y="25"/>
                    </a:cubicBezTo>
                    <a:cubicBezTo>
                      <a:pt x="7" y="25"/>
                      <a:pt x="7" y="25"/>
                      <a:pt x="8" y="25"/>
                    </a:cubicBezTo>
                    <a:cubicBezTo>
                      <a:pt x="8" y="25"/>
                      <a:pt x="8" y="24"/>
                      <a:pt x="8" y="24"/>
                    </a:cubicBezTo>
                    <a:cubicBezTo>
                      <a:pt x="8" y="24"/>
                      <a:pt x="8" y="23"/>
                      <a:pt x="8" y="23"/>
                    </a:cubicBezTo>
                    <a:cubicBezTo>
                      <a:pt x="8" y="23"/>
                      <a:pt x="8" y="23"/>
                      <a:pt x="8" y="23"/>
                    </a:cubicBezTo>
                    <a:cubicBezTo>
                      <a:pt x="8" y="23"/>
                      <a:pt x="8" y="23"/>
                      <a:pt x="8" y="23"/>
                    </a:cubicBezTo>
                    <a:cubicBezTo>
                      <a:pt x="8" y="23"/>
                      <a:pt x="8" y="23"/>
                      <a:pt x="9" y="23"/>
                    </a:cubicBezTo>
                    <a:cubicBezTo>
                      <a:pt x="9" y="23"/>
                      <a:pt x="9" y="23"/>
                      <a:pt x="9" y="23"/>
                    </a:cubicBezTo>
                    <a:cubicBezTo>
                      <a:pt x="9" y="23"/>
                      <a:pt x="9" y="24"/>
                      <a:pt x="10" y="24"/>
                    </a:cubicBezTo>
                    <a:cubicBezTo>
                      <a:pt x="10" y="24"/>
                      <a:pt x="10" y="24"/>
                      <a:pt x="10" y="24"/>
                    </a:cubicBezTo>
                    <a:cubicBezTo>
                      <a:pt x="10" y="24"/>
                      <a:pt x="10" y="24"/>
                      <a:pt x="10" y="24"/>
                    </a:cubicBezTo>
                    <a:cubicBezTo>
                      <a:pt x="10" y="24"/>
                      <a:pt x="11" y="24"/>
                      <a:pt x="11" y="24"/>
                    </a:cubicBezTo>
                    <a:cubicBezTo>
                      <a:pt x="11" y="24"/>
                      <a:pt x="12" y="23"/>
                      <a:pt x="12" y="22"/>
                    </a:cubicBezTo>
                    <a:cubicBezTo>
                      <a:pt x="12" y="22"/>
                      <a:pt x="13" y="22"/>
                      <a:pt x="13" y="21"/>
                    </a:cubicBezTo>
                    <a:cubicBezTo>
                      <a:pt x="13" y="21"/>
                      <a:pt x="13" y="20"/>
                      <a:pt x="13" y="20"/>
                    </a:cubicBezTo>
                    <a:cubicBezTo>
                      <a:pt x="13" y="20"/>
                      <a:pt x="13" y="20"/>
                      <a:pt x="13" y="19"/>
                    </a:cubicBezTo>
                    <a:cubicBezTo>
                      <a:pt x="13" y="19"/>
                      <a:pt x="13" y="19"/>
                      <a:pt x="14" y="19"/>
                    </a:cubicBezTo>
                    <a:cubicBezTo>
                      <a:pt x="14" y="19"/>
                      <a:pt x="15" y="19"/>
                      <a:pt x="15" y="18"/>
                    </a:cubicBezTo>
                    <a:cubicBezTo>
                      <a:pt x="15" y="18"/>
                      <a:pt x="16" y="17"/>
                      <a:pt x="16" y="17"/>
                    </a:cubicBezTo>
                    <a:cubicBezTo>
                      <a:pt x="16" y="17"/>
                      <a:pt x="16" y="17"/>
                      <a:pt x="16" y="17"/>
                    </a:cubicBezTo>
                    <a:cubicBezTo>
                      <a:pt x="16" y="17"/>
                      <a:pt x="16" y="17"/>
                      <a:pt x="16" y="17"/>
                    </a:cubicBezTo>
                    <a:cubicBezTo>
                      <a:pt x="16" y="17"/>
                      <a:pt x="16" y="17"/>
                      <a:pt x="16" y="17"/>
                    </a:cubicBezTo>
                    <a:cubicBezTo>
                      <a:pt x="16" y="17"/>
                      <a:pt x="16" y="17"/>
                      <a:pt x="16" y="17"/>
                    </a:cubicBezTo>
                    <a:cubicBezTo>
                      <a:pt x="15" y="17"/>
                      <a:pt x="15" y="16"/>
                      <a:pt x="15" y="16"/>
                    </a:cubicBezTo>
                    <a:cubicBezTo>
                      <a:pt x="14" y="0"/>
                      <a:pt x="14" y="0"/>
                      <a:pt x="14" y="0"/>
                    </a:cubicBezTo>
                    <a:cubicBezTo>
                      <a:pt x="13" y="0"/>
                      <a:pt x="13" y="0"/>
                      <a:pt x="13" y="0"/>
                    </a:cubicBezTo>
                    <a:cubicBezTo>
                      <a:pt x="3" y="0"/>
                      <a:pt x="3" y="0"/>
                      <a:pt x="3" y="0"/>
                    </a:cubicBezTo>
                    <a:cubicBezTo>
                      <a:pt x="3" y="1"/>
                      <a:pt x="3" y="1"/>
                      <a:pt x="3" y="1"/>
                    </a:cubicBezTo>
                    <a:cubicBezTo>
                      <a:pt x="3" y="1"/>
                      <a:pt x="3" y="1"/>
                      <a:pt x="2" y="1"/>
                    </a:cubicBezTo>
                    <a:cubicBezTo>
                      <a:pt x="2" y="1"/>
                      <a:pt x="2" y="1"/>
                      <a:pt x="2" y="1"/>
                    </a:cubicBezTo>
                    <a:cubicBezTo>
                      <a:pt x="2" y="1"/>
                      <a:pt x="2" y="1"/>
                      <a:pt x="2" y="1"/>
                    </a:cubicBezTo>
                    <a:cubicBezTo>
                      <a:pt x="2" y="1"/>
                      <a:pt x="2" y="1"/>
                      <a:pt x="1" y="1"/>
                    </a:cubicBezTo>
                    <a:cubicBezTo>
                      <a:pt x="1" y="1"/>
                      <a:pt x="1" y="1"/>
                      <a:pt x="1" y="1"/>
                    </a:cubicBezTo>
                    <a:cubicBezTo>
                      <a:pt x="1" y="1"/>
                      <a:pt x="1" y="1"/>
                      <a:pt x="1" y="1"/>
                    </a:cubicBezTo>
                    <a:lnTo>
                      <a:pt x="2" y="17"/>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 name="Freeform 440">
                <a:extLst>
                  <a:ext uri="{FF2B5EF4-FFF2-40B4-BE49-F238E27FC236}">
                    <a16:creationId xmlns:a16="http://schemas.microsoft.com/office/drawing/2014/main" id="{38FEDEB3-9618-4077-84E6-E61789C3E31F}"/>
                  </a:ext>
                </a:extLst>
              </p:cNvPr>
              <p:cNvSpPr>
                <a:spLocks/>
              </p:cNvSpPr>
              <p:nvPr/>
            </p:nvSpPr>
            <p:spPr bwMode="auto">
              <a:xfrm>
                <a:off x="-1436689" y="882651"/>
                <a:ext cx="25400" cy="36513"/>
              </a:xfrm>
              <a:custGeom>
                <a:avLst/>
                <a:gdLst>
                  <a:gd name="T0" fmla="*/ 6 w 7"/>
                  <a:gd name="T1" fmla="*/ 9 h 10"/>
                  <a:gd name="T2" fmla="*/ 5 w 7"/>
                  <a:gd name="T3" fmla="*/ 9 h 10"/>
                  <a:gd name="T4" fmla="*/ 6 w 7"/>
                  <a:gd name="T5" fmla="*/ 8 h 10"/>
                  <a:gd name="T6" fmla="*/ 6 w 7"/>
                  <a:gd name="T7" fmla="*/ 8 h 10"/>
                  <a:gd name="T8" fmla="*/ 6 w 7"/>
                  <a:gd name="T9" fmla="*/ 8 h 10"/>
                  <a:gd name="T10" fmla="*/ 6 w 7"/>
                  <a:gd name="T11" fmla="*/ 7 h 10"/>
                  <a:gd name="T12" fmla="*/ 4 w 7"/>
                  <a:gd name="T13" fmla="*/ 6 h 10"/>
                  <a:gd name="T14" fmla="*/ 4 w 7"/>
                  <a:gd name="T15" fmla="*/ 6 h 10"/>
                  <a:gd name="T16" fmla="*/ 4 w 7"/>
                  <a:gd name="T17" fmla="*/ 5 h 10"/>
                  <a:gd name="T18" fmla="*/ 3 w 7"/>
                  <a:gd name="T19" fmla="*/ 4 h 10"/>
                  <a:gd name="T20" fmla="*/ 2 w 7"/>
                  <a:gd name="T21" fmla="*/ 3 h 10"/>
                  <a:gd name="T22" fmla="*/ 2 w 7"/>
                  <a:gd name="T23" fmla="*/ 2 h 10"/>
                  <a:gd name="T24" fmla="*/ 2 w 7"/>
                  <a:gd name="T25" fmla="*/ 2 h 10"/>
                  <a:gd name="T26" fmla="*/ 1 w 7"/>
                  <a:gd name="T27" fmla="*/ 1 h 10"/>
                  <a:gd name="T28" fmla="*/ 1 w 7"/>
                  <a:gd name="T29" fmla="*/ 0 h 10"/>
                  <a:gd name="T30" fmla="*/ 0 w 7"/>
                  <a:gd name="T31" fmla="*/ 1 h 10"/>
                  <a:gd name="T32" fmla="*/ 0 w 7"/>
                  <a:gd name="T33" fmla="*/ 1 h 10"/>
                  <a:gd name="T34" fmla="*/ 1 w 7"/>
                  <a:gd name="T35" fmla="*/ 0 h 10"/>
                  <a:gd name="T36" fmla="*/ 0 w 7"/>
                  <a:gd name="T37" fmla="*/ 1 h 10"/>
                  <a:gd name="T38" fmla="*/ 0 w 7"/>
                  <a:gd name="T39" fmla="*/ 1 h 10"/>
                  <a:gd name="T40" fmla="*/ 3 w 7"/>
                  <a:gd name="T41" fmla="*/ 10 h 10"/>
                  <a:gd name="T42" fmla="*/ 6 w 7"/>
                  <a:gd name="T43" fmla="*/ 9 h 10"/>
                  <a:gd name="T44" fmla="*/ 7 w 7"/>
                  <a:gd name="T45" fmla="*/ 9 h 10"/>
                  <a:gd name="T46" fmla="*/ 6 w 7"/>
                  <a:gd name="T47"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7" h="10">
                    <a:moveTo>
                      <a:pt x="6" y="9"/>
                    </a:moveTo>
                    <a:cubicBezTo>
                      <a:pt x="6" y="9"/>
                      <a:pt x="5" y="9"/>
                      <a:pt x="5" y="9"/>
                    </a:cubicBezTo>
                    <a:cubicBezTo>
                      <a:pt x="5" y="8"/>
                      <a:pt x="5" y="8"/>
                      <a:pt x="6" y="8"/>
                    </a:cubicBezTo>
                    <a:cubicBezTo>
                      <a:pt x="6" y="8"/>
                      <a:pt x="6" y="8"/>
                      <a:pt x="6" y="8"/>
                    </a:cubicBezTo>
                    <a:cubicBezTo>
                      <a:pt x="5" y="8"/>
                      <a:pt x="6" y="8"/>
                      <a:pt x="6" y="8"/>
                    </a:cubicBezTo>
                    <a:cubicBezTo>
                      <a:pt x="6" y="8"/>
                      <a:pt x="6" y="7"/>
                      <a:pt x="6" y="7"/>
                    </a:cubicBezTo>
                    <a:cubicBezTo>
                      <a:pt x="5" y="7"/>
                      <a:pt x="5" y="7"/>
                      <a:pt x="4" y="6"/>
                    </a:cubicBezTo>
                    <a:cubicBezTo>
                      <a:pt x="4" y="6"/>
                      <a:pt x="4" y="6"/>
                      <a:pt x="4" y="6"/>
                    </a:cubicBezTo>
                    <a:cubicBezTo>
                      <a:pt x="4" y="5"/>
                      <a:pt x="4" y="5"/>
                      <a:pt x="4" y="5"/>
                    </a:cubicBezTo>
                    <a:cubicBezTo>
                      <a:pt x="4" y="5"/>
                      <a:pt x="3" y="4"/>
                      <a:pt x="3" y="4"/>
                    </a:cubicBezTo>
                    <a:cubicBezTo>
                      <a:pt x="3" y="3"/>
                      <a:pt x="2" y="3"/>
                      <a:pt x="2" y="3"/>
                    </a:cubicBezTo>
                    <a:cubicBezTo>
                      <a:pt x="2" y="3"/>
                      <a:pt x="2" y="2"/>
                      <a:pt x="2" y="2"/>
                    </a:cubicBezTo>
                    <a:cubicBezTo>
                      <a:pt x="2" y="2"/>
                      <a:pt x="2" y="2"/>
                      <a:pt x="2" y="2"/>
                    </a:cubicBezTo>
                    <a:cubicBezTo>
                      <a:pt x="2" y="2"/>
                      <a:pt x="2" y="2"/>
                      <a:pt x="1" y="1"/>
                    </a:cubicBezTo>
                    <a:cubicBezTo>
                      <a:pt x="1" y="1"/>
                      <a:pt x="1" y="0"/>
                      <a:pt x="1" y="0"/>
                    </a:cubicBezTo>
                    <a:cubicBezTo>
                      <a:pt x="0" y="1"/>
                      <a:pt x="0" y="1"/>
                      <a:pt x="0" y="1"/>
                    </a:cubicBezTo>
                    <a:cubicBezTo>
                      <a:pt x="0" y="1"/>
                      <a:pt x="0" y="1"/>
                      <a:pt x="0" y="1"/>
                    </a:cubicBezTo>
                    <a:cubicBezTo>
                      <a:pt x="1" y="0"/>
                      <a:pt x="1" y="0"/>
                      <a:pt x="1" y="0"/>
                    </a:cubicBezTo>
                    <a:cubicBezTo>
                      <a:pt x="0" y="1"/>
                      <a:pt x="0" y="1"/>
                      <a:pt x="0" y="1"/>
                    </a:cubicBezTo>
                    <a:cubicBezTo>
                      <a:pt x="0" y="1"/>
                      <a:pt x="0" y="1"/>
                      <a:pt x="0" y="1"/>
                    </a:cubicBezTo>
                    <a:cubicBezTo>
                      <a:pt x="3" y="10"/>
                      <a:pt x="3" y="10"/>
                      <a:pt x="3" y="10"/>
                    </a:cubicBezTo>
                    <a:cubicBezTo>
                      <a:pt x="6" y="9"/>
                      <a:pt x="6" y="9"/>
                      <a:pt x="6" y="9"/>
                    </a:cubicBezTo>
                    <a:cubicBezTo>
                      <a:pt x="6" y="9"/>
                      <a:pt x="7" y="9"/>
                      <a:pt x="7" y="9"/>
                    </a:cubicBezTo>
                    <a:cubicBezTo>
                      <a:pt x="7" y="9"/>
                      <a:pt x="6" y="8"/>
                      <a:pt x="6" y="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 name="Freeform 441">
                <a:extLst>
                  <a:ext uri="{FF2B5EF4-FFF2-40B4-BE49-F238E27FC236}">
                    <a16:creationId xmlns:a16="http://schemas.microsoft.com/office/drawing/2014/main" id="{BD5B380F-EB56-42E8-A316-0B3BA27D6629}"/>
                  </a:ext>
                </a:extLst>
              </p:cNvPr>
              <p:cNvSpPr>
                <a:spLocks/>
              </p:cNvSpPr>
              <p:nvPr/>
            </p:nvSpPr>
            <p:spPr bwMode="auto">
              <a:xfrm>
                <a:off x="-1531939" y="831851"/>
                <a:ext cx="104775" cy="68263"/>
              </a:xfrm>
              <a:custGeom>
                <a:avLst/>
                <a:gdLst>
                  <a:gd name="T0" fmla="*/ 27 w 29"/>
                  <a:gd name="T1" fmla="*/ 14 h 19"/>
                  <a:gd name="T2" fmla="*/ 27 w 29"/>
                  <a:gd name="T3" fmla="*/ 13 h 19"/>
                  <a:gd name="T4" fmla="*/ 28 w 29"/>
                  <a:gd name="T5" fmla="*/ 13 h 19"/>
                  <a:gd name="T6" fmla="*/ 28 w 29"/>
                  <a:gd name="T7" fmla="*/ 13 h 19"/>
                  <a:gd name="T8" fmla="*/ 29 w 29"/>
                  <a:gd name="T9" fmla="*/ 13 h 19"/>
                  <a:gd name="T10" fmla="*/ 29 w 29"/>
                  <a:gd name="T11" fmla="*/ 12 h 19"/>
                  <a:gd name="T12" fmla="*/ 29 w 29"/>
                  <a:gd name="T13" fmla="*/ 11 h 19"/>
                  <a:gd name="T14" fmla="*/ 29 w 29"/>
                  <a:gd name="T15" fmla="*/ 11 h 19"/>
                  <a:gd name="T16" fmla="*/ 29 w 29"/>
                  <a:gd name="T17" fmla="*/ 11 h 19"/>
                  <a:gd name="T18" fmla="*/ 28 w 29"/>
                  <a:gd name="T19" fmla="*/ 10 h 19"/>
                  <a:gd name="T20" fmla="*/ 27 w 29"/>
                  <a:gd name="T21" fmla="*/ 9 h 19"/>
                  <a:gd name="T22" fmla="*/ 27 w 29"/>
                  <a:gd name="T23" fmla="*/ 6 h 19"/>
                  <a:gd name="T24" fmla="*/ 28 w 29"/>
                  <a:gd name="T25" fmla="*/ 5 h 19"/>
                  <a:gd name="T26" fmla="*/ 28 w 29"/>
                  <a:gd name="T27" fmla="*/ 4 h 19"/>
                  <a:gd name="T28" fmla="*/ 28 w 29"/>
                  <a:gd name="T29" fmla="*/ 4 h 19"/>
                  <a:gd name="T30" fmla="*/ 28 w 29"/>
                  <a:gd name="T31" fmla="*/ 4 h 19"/>
                  <a:gd name="T32" fmla="*/ 28 w 29"/>
                  <a:gd name="T33" fmla="*/ 4 h 19"/>
                  <a:gd name="T34" fmla="*/ 27 w 29"/>
                  <a:gd name="T35" fmla="*/ 4 h 19"/>
                  <a:gd name="T36" fmla="*/ 26 w 29"/>
                  <a:gd name="T37" fmla="*/ 3 h 19"/>
                  <a:gd name="T38" fmla="*/ 24 w 29"/>
                  <a:gd name="T39" fmla="*/ 1 h 19"/>
                  <a:gd name="T40" fmla="*/ 23 w 29"/>
                  <a:gd name="T41" fmla="*/ 1 h 19"/>
                  <a:gd name="T42" fmla="*/ 3 w 29"/>
                  <a:gd name="T43" fmla="*/ 5 h 19"/>
                  <a:gd name="T44" fmla="*/ 3 w 29"/>
                  <a:gd name="T45" fmla="*/ 3 h 19"/>
                  <a:gd name="T46" fmla="*/ 2 w 29"/>
                  <a:gd name="T47" fmla="*/ 4 h 19"/>
                  <a:gd name="T48" fmla="*/ 1 w 29"/>
                  <a:gd name="T49" fmla="*/ 4 h 19"/>
                  <a:gd name="T50" fmla="*/ 0 w 29"/>
                  <a:gd name="T51" fmla="*/ 5 h 19"/>
                  <a:gd name="T52" fmla="*/ 0 w 29"/>
                  <a:gd name="T53" fmla="*/ 5 h 19"/>
                  <a:gd name="T54" fmla="*/ 2 w 29"/>
                  <a:gd name="T55" fmla="*/ 19 h 19"/>
                  <a:gd name="T56" fmla="*/ 26 w 29"/>
                  <a:gd name="T57" fmla="*/ 15 h 19"/>
                  <a:gd name="T58" fmla="*/ 27 w 29"/>
                  <a:gd name="T59" fmla="*/ 14 h 19"/>
                  <a:gd name="T60" fmla="*/ 27 w 29"/>
                  <a:gd name="T61" fmla="*/ 14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9" h="19">
                    <a:moveTo>
                      <a:pt x="27" y="14"/>
                    </a:moveTo>
                    <a:cubicBezTo>
                      <a:pt x="27" y="14"/>
                      <a:pt x="27" y="14"/>
                      <a:pt x="27" y="13"/>
                    </a:cubicBezTo>
                    <a:cubicBezTo>
                      <a:pt x="28" y="13"/>
                      <a:pt x="28" y="13"/>
                      <a:pt x="28" y="13"/>
                    </a:cubicBezTo>
                    <a:cubicBezTo>
                      <a:pt x="28" y="13"/>
                      <a:pt x="28" y="13"/>
                      <a:pt x="28" y="13"/>
                    </a:cubicBezTo>
                    <a:cubicBezTo>
                      <a:pt x="28" y="13"/>
                      <a:pt x="28" y="13"/>
                      <a:pt x="29" y="13"/>
                    </a:cubicBezTo>
                    <a:cubicBezTo>
                      <a:pt x="29" y="13"/>
                      <a:pt x="29" y="12"/>
                      <a:pt x="29" y="12"/>
                    </a:cubicBezTo>
                    <a:cubicBezTo>
                      <a:pt x="29" y="12"/>
                      <a:pt x="29" y="12"/>
                      <a:pt x="29" y="11"/>
                    </a:cubicBezTo>
                    <a:cubicBezTo>
                      <a:pt x="29" y="11"/>
                      <a:pt x="29" y="11"/>
                      <a:pt x="29" y="11"/>
                    </a:cubicBezTo>
                    <a:cubicBezTo>
                      <a:pt x="29" y="11"/>
                      <a:pt x="29" y="11"/>
                      <a:pt x="29" y="11"/>
                    </a:cubicBezTo>
                    <a:cubicBezTo>
                      <a:pt x="29" y="11"/>
                      <a:pt x="28" y="10"/>
                      <a:pt x="28" y="10"/>
                    </a:cubicBezTo>
                    <a:cubicBezTo>
                      <a:pt x="27" y="10"/>
                      <a:pt x="27" y="10"/>
                      <a:pt x="27" y="9"/>
                    </a:cubicBezTo>
                    <a:cubicBezTo>
                      <a:pt x="26" y="8"/>
                      <a:pt x="26" y="6"/>
                      <a:pt x="27" y="6"/>
                    </a:cubicBezTo>
                    <a:cubicBezTo>
                      <a:pt x="27" y="5"/>
                      <a:pt x="27" y="5"/>
                      <a:pt x="28" y="5"/>
                    </a:cubicBezTo>
                    <a:cubicBezTo>
                      <a:pt x="28" y="5"/>
                      <a:pt x="28" y="5"/>
                      <a:pt x="28" y="4"/>
                    </a:cubicBezTo>
                    <a:cubicBezTo>
                      <a:pt x="28" y="4"/>
                      <a:pt x="28" y="4"/>
                      <a:pt x="28" y="4"/>
                    </a:cubicBezTo>
                    <a:cubicBezTo>
                      <a:pt x="28" y="4"/>
                      <a:pt x="28" y="4"/>
                      <a:pt x="28" y="4"/>
                    </a:cubicBezTo>
                    <a:cubicBezTo>
                      <a:pt x="28" y="4"/>
                      <a:pt x="28" y="4"/>
                      <a:pt x="28" y="4"/>
                    </a:cubicBezTo>
                    <a:cubicBezTo>
                      <a:pt x="28" y="4"/>
                      <a:pt x="27" y="4"/>
                      <a:pt x="27" y="4"/>
                    </a:cubicBezTo>
                    <a:cubicBezTo>
                      <a:pt x="27" y="4"/>
                      <a:pt x="27" y="4"/>
                      <a:pt x="26" y="3"/>
                    </a:cubicBezTo>
                    <a:cubicBezTo>
                      <a:pt x="26" y="3"/>
                      <a:pt x="25" y="2"/>
                      <a:pt x="24" y="1"/>
                    </a:cubicBezTo>
                    <a:cubicBezTo>
                      <a:pt x="24" y="0"/>
                      <a:pt x="23" y="1"/>
                      <a:pt x="23" y="1"/>
                    </a:cubicBezTo>
                    <a:cubicBezTo>
                      <a:pt x="3" y="5"/>
                      <a:pt x="3" y="5"/>
                      <a:pt x="3" y="5"/>
                    </a:cubicBezTo>
                    <a:cubicBezTo>
                      <a:pt x="3" y="3"/>
                      <a:pt x="3" y="3"/>
                      <a:pt x="3" y="3"/>
                    </a:cubicBezTo>
                    <a:cubicBezTo>
                      <a:pt x="3" y="3"/>
                      <a:pt x="2" y="4"/>
                      <a:pt x="2" y="4"/>
                    </a:cubicBezTo>
                    <a:cubicBezTo>
                      <a:pt x="2" y="4"/>
                      <a:pt x="2" y="4"/>
                      <a:pt x="1" y="4"/>
                    </a:cubicBezTo>
                    <a:cubicBezTo>
                      <a:pt x="1" y="5"/>
                      <a:pt x="0" y="5"/>
                      <a:pt x="0" y="5"/>
                    </a:cubicBezTo>
                    <a:cubicBezTo>
                      <a:pt x="0" y="5"/>
                      <a:pt x="0" y="5"/>
                      <a:pt x="0" y="5"/>
                    </a:cubicBezTo>
                    <a:cubicBezTo>
                      <a:pt x="2" y="19"/>
                      <a:pt x="2" y="19"/>
                      <a:pt x="2" y="19"/>
                    </a:cubicBezTo>
                    <a:cubicBezTo>
                      <a:pt x="26" y="15"/>
                      <a:pt x="26" y="15"/>
                      <a:pt x="26" y="15"/>
                    </a:cubicBezTo>
                    <a:cubicBezTo>
                      <a:pt x="27" y="14"/>
                      <a:pt x="27" y="14"/>
                      <a:pt x="27" y="14"/>
                    </a:cubicBezTo>
                    <a:cubicBezTo>
                      <a:pt x="27" y="14"/>
                      <a:pt x="27" y="14"/>
                      <a:pt x="27" y="1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 name="Freeform 442">
                <a:extLst>
                  <a:ext uri="{FF2B5EF4-FFF2-40B4-BE49-F238E27FC236}">
                    <a16:creationId xmlns:a16="http://schemas.microsoft.com/office/drawing/2014/main" id="{D2075755-4D36-49D6-B5BD-F81917B16A6C}"/>
                  </a:ext>
                </a:extLst>
              </p:cNvPr>
              <p:cNvSpPr>
                <a:spLocks noEditPoints="1"/>
              </p:cNvSpPr>
              <p:nvPr/>
            </p:nvSpPr>
            <p:spPr bwMode="auto">
              <a:xfrm>
                <a:off x="-1433514" y="846138"/>
                <a:ext cx="17463" cy="47625"/>
              </a:xfrm>
              <a:custGeom>
                <a:avLst/>
                <a:gdLst>
                  <a:gd name="T0" fmla="*/ 1 w 5"/>
                  <a:gd name="T1" fmla="*/ 1 h 13"/>
                  <a:gd name="T2" fmla="*/ 0 w 5"/>
                  <a:gd name="T3" fmla="*/ 2 h 13"/>
                  <a:gd name="T4" fmla="*/ 0 w 5"/>
                  <a:gd name="T5" fmla="*/ 4 h 13"/>
                  <a:gd name="T6" fmla="*/ 0 w 5"/>
                  <a:gd name="T7" fmla="*/ 5 h 13"/>
                  <a:gd name="T8" fmla="*/ 1 w 5"/>
                  <a:gd name="T9" fmla="*/ 6 h 13"/>
                  <a:gd name="T10" fmla="*/ 2 w 5"/>
                  <a:gd name="T11" fmla="*/ 7 h 13"/>
                  <a:gd name="T12" fmla="*/ 2 w 5"/>
                  <a:gd name="T13" fmla="*/ 7 h 13"/>
                  <a:gd name="T14" fmla="*/ 2 w 5"/>
                  <a:gd name="T15" fmla="*/ 7 h 13"/>
                  <a:gd name="T16" fmla="*/ 2 w 5"/>
                  <a:gd name="T17" fmla="*/ 8 h 13"/>
                  <a:gd name="T18" fmla="*/ 2 w 5"/>
                  <a:gd name="T19" fmla="*/ 8 h 13"/>
                  <a:gd name="T20" fmla="*/ 2 w 5"/>
                  <a:gd name="T21" fmla="*/ 9 h 13"/>
                  <a:gd name="T22" fmla="*/ 2 w 5"/>
                  <a:gd name="T23" fmla="*/ 9 h 13"/>
                  <a:gd name="T24" fmla="*/ 1 w 5"/>
                  <a:gd name="T25" fmla="*/ 9 h 13"/>
                  <a:gd name="T26" fmla="*/ 0 w 5"/>
                  <a:gd name="T27" fmla="*/ 9 h 13"/>
                  <a:gd name="T28" fmla="*/ 0 w 5"/>
                  <a:gd name="T29" fmla="*/ 10 h 13"/>
                  <a:gd name="T30" fmla="*/ 0 w 5"/>
                  <a:gd name="T31" fmla="*/ 10 h 13"/>
                  <a:gd name="T32" fmla="*/ 0 w 5"/>
                  <a:gd name="T33" fmla="*/ 11 h 13"/>
                  <a:gd name="T34" fmla="*/ 1 w 5"/>
                  <a:gd name="T35" fmla="*/ 12 h 13"/>
                  <a:gd name="T36" fmla="*/ 1 w 5"/>
                  <a:gd name="T37" fmla="*/ 12 h 13"/>
                  <a:gd name="T38" fmla="*/ 2 w 5"/>
                  <a:gd name="T39" fmla="*/ 12 h 13"/>
                  <a:gd name="T40" fmla="*/ 2 w 5"/>
                  <a:gd name="T41" fmla="*/ 12 h 13"/>
                  <a:gd name="T42" fmla="*/ 3 w 5"/>
                  <a:gd name="T43" fmla="*/ 12 h 13"/>
                  <a:gd name="T44" fmla="*/ 3 w 5"/>
                  <a:gd name="T45" fmla="*/ 12 h 13"/>
                  <a:gd name="T46" fmla="*/ 3 w 5"/>
                  <a:gd name="T47" fmla="*/ 13 h 13"/>
                  <a:gd name="T48" fmla="*/ 4 w 5"/>
                  <a:gd name="T49" fmla="*/ 12 h 13"/>
                  <a:gd name="T50" fmla="*/ 4 w 5"/>
                  <a:gd name="T51" fmla="*/ 11 h 13"/>
                  <a:gd name="T52" fmla="*/ 4 w 5"/>
                  <a:gd name="T53" fmla="*/ 11 h 13"/>
                  <a:gd name="T54" fmla="*/ 4 w 5"/>
                  <a:gd name="T55" fmla="*/ 11 h 13"/>
                  <a:gd name="T56" fmla="*/ 5 w 5"/>
                  <a:gd name="T57" fmla="*/ 10 h 13"/>
                  <a:gd name="T58" fmla="*/ 4 w 5"/>
                  <a:gd name="T59" fmla="*/ 10 h 13"/>
                  <a:gd name="T60" fmla="*/ 5 w 5"/>
                  <a:gd name="T61" fmla="*/ 9 h 13"/>
                  <a:gd name="T62" fmla="*/ 5 w 5"/>
                  <a:gd name="T63" fmla="*/ 8 h 13"/>
                  <a:gd name="T64" fmla="*/ 5 w 5"/>
                  <a:gd name="T65" fmla="*/ 7 h 13"/>
                  <a:gd name="T66" fmla="*/ 5 w 5"/>
                  <a:gd name="T67" fmla="*/ 6 h 13"/>
                  <a:gd name="T68" fmla="*/ 5 w 5"/>
                  <a:gd name="T69" fmla="*/ 5 h 13"/>
                  <a:gd name="T70" fmla="*/ 5 w 5"/>
                  <a:gd name="T71" fmla="*/ 4 h 13"/>
                  <a:gd name="T72" fmla="*/ 4 w 5"/>
                  <a:gd name="T73" fmla="*/ 5 h 13"/>
                  <a:gd name="T74" fmla="*/ 4 w 5"/>
                  <a:gd name="T75" fmla="*/ 4 h 13"/>
                  <a:gd name="T76" fmla="*/ 4 w 5"/>
                  <a:gd name="T77" fmla="*/ 4 h 13"/>
                  <a:gd name="T78" fmla="*/ 4 w 5"/>
                  <a:gd name="T79" fmla="*/ 3 h 13"/>
                  <a:gd name="T80" fmla="*/ 5 w 5"/>
                  <a:gd name="T81" fmla="*/ 2 h 13"/>
                  <a:gd name="T82" fmla="*/ 5 w 5"/>
                  <a:gd name="T83" fmla="*/ 1 h 13"/>
                  <a:gd name="T84" fmla="*/ 1 w 5"/>
                  <a:gd name="T85" fmla="*/ 0 h 13"/>
                  <a:gd name="T86" fmla="*/ 1 w 5"/>
                  <a:gd name="T87" fmla="*/ 0 h 13"/>
                  <a:gd name="T88" fmla="*/ 1 w 5"/>
                  <a:gd name="T89" fmla="*/ 1 h 13"/>
                  <a:gd name="T90" fmla="*/ 1 w 5"/>
                  <a:gd name="T91" fmla="*/ 12 h 13"/>
                  <a:gd name="T92" fmla="*/ 0 w 5"/>
                  <a:gd name="T93" fmla="*/ 11 h 13"/>
                  <a:gd name="T94" fmla="*/ 0 w 5"/>
                  <a:gd name="T95" fmla="*/ 10 h 13"/>
                  <a:gd name="T96" fmla="*/ 0 w 5"/>
                  <a:gd name="T97" fmla="*/ 11 h 13"/>
                  <a:gd name="T98" fmla="*/ 1 w 5"/>
                  <a:gd name="T99" fmla="*/ 12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5" h="13">
                    <a:moveTo>
                      <a:pt x="1" y="1"/>
                    </a:moveTo>
                    <a:cubicBezTo>
                      <a:pt x="0" y="1"/>
                      <a:pt x="0" y="1"/>
                      <a:pt x="0" y="2"/>
                    </a:cubicBezTo>
                    <a:cubicBezTo>
                      <a:pt x="0" y="2"/>
                      <a:pt x="0" y="3"/>
                      <a:pt x="0" y="4"/>
                    </a:cubicBezTo>
                    <a:cubicBezTo>
                      <a:pt x="0" y="4"/>
                      <a:pt x="0" y="5"/>
                      <a:pt x="0" y="5"/>
                    </a:cubicBezTo>
                    <a:cubicBezTo>
                      <a:pt x="0" y="6"/>
                      <a:pt x="0" y="6"/>
                      <a:pt x="1" y="6"/>
                    </a:cubicBezTo>
                    <a:cubicBezTo>
                      <a:pt x="1" y="6"/>
                      <a:pt x="2" y="7"/>
                      <a:pt x="2" y="7"/>
                    </a:cubicBezTo>
                    <a:cubicBezTo>
                      <a:pt x="2" y="7"/>
                      <a:pt x="2" y="7"/>
                      <a:pt x="2" y="7"/>
                    </a:cubicBezTo>
                    <a:cubicBezTo>
                      <a:pt x="2" y="7"/>
                      <a:pt x="2" y="7"/>
                      <a:pt x="2" y="7"/>
                    </a:cubicBezTo>
                    <a:cubicBezTo>
                      <a:pt x="2" y="7"/>
                      <a:pt x="2" y="8"/>
                      <a:pt x="2" y="8"/>
                    </a:cubicBezTo>
                    <a:cubicBezTo>
                      <a:pt x="2" y="8"/>
                      <a:pt x="2" y="8"/>
                      <a:pt x="2" y="8"/>
                    </a:cubicBezTo>
                    <a:cubicBezTo>
                      <a:pt x="2" y="8"/>
                      <a:pt x="2" y="9"/>
                      <a:pt x="2" y="9"/>
                    </a:cubicBezTo>
                    <a:cubicBezTo>
                      <a:pt x="2" y="9"/>
                      <a:pt x="2" y="9"/>
                      <a:pt x="2" y="9"/>
                    </a:cubicBezTo>
                    <a:cubicBezTo>
                      <a:pt x="1" y="9"/>
                      <a:pt x="1" y="9"/>
                      <a:pt x="1" y="9"/>
                    </a:cubicBezTo>
                    <a:cubicBezTo>
                      <a:pt x="1" y="9"/>
                      <a:pt x="1" y="9"/>
                      <a:pt x="0" y="9"/>
                    </a:cubicBezTo>
                    <a:cubicBezTo>
                      <a:pt x="0" y="9"/>
                      <a:pt x="0" y="10"/>
                      <a:pt x="0" y="10"/>
                    </a:cubicBezTo>
                    <a:cubicBezTo>
                      <a:pt x="0" y="10"/>
                      <a:pt x="0" y="10"/>
                      <a:pt x="0" y="10"/>
                    </a:cubicBezTo>
                    <a:cubicBezTo>
                      <a:pt x="0" y="10"/>
                      <a:pt x="0" y="11"/>
                      <a:pt x="0" y="11"/>
                    </a:cubicBezTo>
                    <a:cubicBezTo>
                      <a:pt x="1" y="12"/>
                      <a:pt x="1" y="12"/>
                      <a:pt x="1" y="12"/>
                    </a:cubicBezTo>
                    <a:cubicBezTo>
                      <a:pt x="1" y="12"/>
                      <a:pt x="1" y="12"/>
                      <a:pt x="1" y="12"/>
                    </a:cubicBezTo>
                    <a:cubicBezTo>
                      <a:pt x="1" y="12"/>
                      <a:pt x="1" y="12"/>
                      <a:pt x="2" y="12"/>
                    </a:cubicBezTo>
                    <a:cubicBezTo>
                      <a:pt x="2" y="12"/>
                      <a:pt x="2" y="12"/>
                      <a:pt x="2" y="12"/>
                    </a:cubicBezTo>
                    <a:cubicBezTo>
                      <a:pt x="2" y="12"/>
                      <a:pt x="3" y="12"/>
                      <a:pt x="3" y="12"/>
                    </a:cubicBezTo>
                    <a:cubicBezTo>
                      <a:pt x="3" y="12"/>
                      <a:pt x="3" y="12"/>
                      <a:pt x="3" y="12"/>
                    </a:cubicBezTo>
                    <a:cubicBezTo>
                      <a:pt x="3" y="13"/>
                      <a:pt x="3" y="13"/>
                      <a:pt x="3" y="13"/>
                    </a:cubicBezTo>
                    <a:cubicBezTo>
                      <a:pt x="4" y="13"/>
                      <a:pt x="4" y="12"/>
                      <a:pt x="4" y="12"/>
                    </a:cubicBezTo>
                    <a:cubicBezTo>
                      <a:pt x="4" y="12"/>
                      <a:pt x="4" y="12"/>
                      <a:pt x="4" y="11"/>
                    </a:cubicBezTo>
                    <a:cubicBezTo>
                      <a:pt x="4" y="11"/>
                      <a:pt x="4" y="11"/>
                      <a:pt x="4" y="11"/>
                    </a:cubicBezTo>
                    <a:cubicBezTo>
                      <a:pt x="4" y="11"/>
                      <a:pt x="4" y="11"/>
                      <a:pt x="4" y="11"/>
                    </a:cubicBezTo>
                    <a:cubicBezTo>
                      <a:pt x="4" y="11"/>
                      <a:pt x="5" y="10"/>
                      <a:pt x="5" y="10"/>
                    </a:cubicBezTo>
                    <a:cubicBezTo>
                      <a:pt x="5" y="10"/>
                      <a:pt x="5" y="10"/>
                      <a:pt x="4" y="10"/>
                    </a:cubicBezTo>
                    <a:cubicBezTo>
                      <a:pt x="4" y="10"/>
                      <a:pt x="4" y="9"/>
                      <a:pt x="5" y="9"/>
                    </a:cubicBezTo>
                    <a:cubicBezTo>
                      <a:pt x="5" y="9"/>
                      <a:pt x="5" y="9"/>
                      <a:pt x="5" y="8"/>
                    </a:cubicBezTo>
                    <a:cubicBezTo>
                      <a:pt x="5" y="8"/>
                      <a:pt x="5" y="7"/>
                      <a:pt x="5" y="7"/>
                    </a:cubicBezTo>
                    <a:cubicBezTo>
                      <a:pt x="5" y="7"/>
                      <a:pt x="5" y="7"/>
                      <a:pt x="5" y="6"/>
                    </a:cubicBezTo>
                    <a:cubicBezTo>
                      <a:pt x="5" y="6"/>
                      <a:pt x="5" y="5"/>
                      <a:pt x="5" y="5"/>
                    </a:cubicBezTo>
                    <a:cubicBezTo>
                      <a:pt x="5" y="5"/>
                      <a:pt x="5" y="4"/>
                      <a:pt x="5" y="4"/>
                    </a:cubicBezTo>
                    <a:cubicBezTo>
                      <a:pt x="5" y="4"/>
                      <a:pt x="4" y="5"/>
                      <a:pt x="4" y="5"/>
                    </a:cubicBezTo>
                    <a:cubicBezTo>
                      <a:pt x="4" y="5"/>
                      <a:pt x="4" y="4"/>
                      <a:pt x="4" y="4"/>
                    </a:cubicBezTo>
                    <a:cubicBezTo>
                      <a:pt x="4" y="4"/>
                      <a:pt x="4" y="4"/>
                      <a:pt x="4" y="4"/>
                    </a:cubicBezTo>
                    <a:cubicBezTo>
                      <a:pt x="4" y="3"/>
                      <a:pt x="4" y="3"/>
                      <a:pt x="4" y="3"/>
                    </a:cubicBezTo>
                    <a:cubicBezTo>
                      <a:pt x="4" y="3"/>
                      <a:pt x="5" y="2"/>
                      <a:pt x="5" y="2"/>
                    </a:cubicBezTo>
                    <a:cubicBezTo>
                      <a:pt x="5" y="1"/>
                      <a:pt x="5" y="1"/>
                      <a:pt x="5" y="1"/>
                    </a:cubicBezTo>
                    <a:cubicBezTo>
                      <a:pt x="5" y="1"/>
                      <a:pt x="1" y="0"/>
                      <a:pt x="1" y="0"/>
                    </a:cubicBezTo>
                    <a:cubicBezTo>
                      <a:pt x="1" y="0"/>
                      <a:pt x="1" y="0"/>
                      <a:pt x="1" y="0"/>
                    </a:cubicBezTo>
                    <a:cubicBezTo>
                      <a:pt x="1" y="1"/>
                      <a:pt x="1" y="1"/>
                      <a:pt x="1" y="1"/>
                    </a:cubicBezTo>
                    <a:close/>
                    <a:moveTo>
                      <a:pt x="1" y="12"/>
                    </a:moveTo>
                    <a:cubicBezTo>
                      <a:pt x="1" y="12"/>
                      <a:pt x="1" y="12"/>
                      <a:pt x="0" y="11"/>
                    </a:cubicBezTo>
                    <a:cubicBezTo>
                      <a:pt x="0" y="11"/>
                      <a:pt x="0" y="10"/>
                      <a:pt x="0" y="10"/>
                    </a:cubicBezTo>
                    <a:cubicBezTo>
                      <a:pt x="0" y="10"/>
                      <a:pt x="0" y="11"/>
                      <a:pt x="0" y="11"/>
                    </a:cubicBezTo>
                    <a:cubicBezTo>
                      <a:pt x="1" y="12"/>
                      <a:pt x="1" y="12"/>
                      <a:pt x="1"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7" name="Freeform 443">
                <a:extLst>
                  <a:ext uri="{FF2B5EF4-FFF2-40B4-BE49-F238E27FC236}">
                    <a16:creationId xmlns:a16="http://schemas.microsoft.com/office/drawing/2014/main" id="{D6D44F02-1320-46E9-8C3C-3CC83AEBD793}"/>
                  </a:ext>
                </a:extLst>
              </p:cNvPr>
              <p:cNvSpPr>
                <a:spLocks/>
              </p:cNvSpPr>
              <p:nvPr/>
            </p:nvSpPr>
            <p:spPr bwMode="auto">
              <a:xfrm>
                <a:off x="-1385889" y="817563"/>
                <a:ext cx="17463" cy="17463"/>
              </a:xfrm>
              <a:custGeom>
                <a:avLst/>
                <a:gdLst>
                  <a:gd name="T0" fmla="*/ 3 w 5"/>
                  <a:gd name="T1" fmla="*/ 1 h 5"/>
                  <a:gd name="T2" fmla="*/ 3 w 5"/>
                  <a:gd name="T3" fmla="*/ 0 h 5"/>
                  <a:gd name="T4" fmla="*/ 2 w 5"/>
                  <a:gd name="T5" fmla="*/ 0 h 5"/>
                  <a:gd name="T6" fmla="*/ 0 w 5"/>
                  <a:gd name="T7" fmla="*/ 0 h 5"/>
                  <a:gd name="T8" fmla="*/ 1 w 5"/>
                  <a:gd name="T9" fmla="*/ 4 h 5"/>
                  <a:gd name="T10" fmla="*/ 1 w 5"/>
                  <a:gd name="T11" fmla="*/ 5 h 5"/>
                  <a:gd name="T12" fmla="*/ 2 w 5"/>
                  <a:gd name="T13" fmla="*/ 5 h 5"/>
                  <a:gd name="T14" fmla="*/ 3 w 5"/>
                  <a:gd name="T15" fmla="*/ 4 h 5"/>
                  <a:gd name="T16" fmla="*/ 3 w 5"/>
                  <a:gd name="T17" fmla="*/ 3 h 5"/>
                  <a:gd name="T18" fmla="*/ 3 w 5"/>
                  <a:gd name="T19" fmla="*/ 2 h 5"/>
                  <a:gd name="T20" fmla="*/ 3 w 5"/>
                  <a:gd name="T21" fmla="*/ 2 h 5"/>
                  <a:gd name="T22" fmla="*/ 4 w 5"/>
                  <a:gd name="T23" fmla="*/ 3 h 5"/>
                  <a:gd name="T24" fmla="*/ 4 w 5"/>
                  <a:gd name="T25" fmla="*/ 3 h 5"/>
                  <a:gd name="T26" fmla="*/ 5 w 5"/>
                  <a:gd name="T27" fmla="*/ 3 h 5"/>
                  <a:gd name="T28" fmla="*/ 4 w 5"/>
                  <a:gd name="T29" fmla="*/ 1 h 5"/>
                  <a:gd name="T30" fmla="*/ 3 w 5"/>
                  <a:gd name="T31"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5">
                    <a:moveTo>
                      <a:pt x="3" y="1"/>
                    </a:moveTo>
                    <a:cubicBezTo>
                      <a:pt x="3" y="0"/>
                      <a:pt x="3" y="0"/>
                      <a:pt x="3" y="0"/>
                    </a:cubicBezTo>
                    <a:cubicBezTo>
                      <a:pt x="2" y="0"/>
                      <a:pt x="2" y="0"/>
                      <a:pt x="2" y="0"/>
                    </a:cubicBezTo>
                    <a:cubicBezTo>
                      <a:pt x="0" y="0"/>
                      <a:pt x="0" y="0"/>
                      <a:pt x="0" y="0"/>
                    </a:cubicBezTo>
                    <a:cubicBezTo>
                      <a:pt x="0" y="1"/>
                      <a:pt x="2" y="4"/>
                      <a:pt x="1" y="4"/>
                    </a:cubicBezTo>
                    <a:cubicBezTo>
                      <a:pt x="1" y="4"/>
                      <a:pt x="1" y="5"/>
                      <a:pt x="1" y="5"/>
                    </a:cubicBezTo>
                    <a:cubicBezTo>
                      <a:pt x="1" y="5"/>
                      <a:pt x="2" y="5"/>
                      <a:pt x="2" y="5"/>
                    </a:cubicBezTo>
                    <a:cubicBezTo>
                      <a:pt x="2" y="4"/>
                      <a:pt x="3" y="4"/>
                      <a:pt x="3" y="4"/>
                    </a:cubicBezTo>
                    <a:cubicBezTo>
                      <a:pt x="3" y="4"/>
                      <a:pt x="3" y="4"/>
                      <a:pt x="3" y="3"/>
                    </a:cubicBezTo>
                    <a:cubicBezTo>
                      <a:pt x="3" y="3"/>
                      <a:pt x="3" y="3"/>
                      <a:pt x="3" y="2"/>
                    </a:cubicBezTo>
                    <a:cubicBezTo>
                      <a:pt x="3" y="2"/>
                      <a:pt x="3" y="2"/>
                      <a:pt x="3" y="2"/>
                    </a:cubicBezTo>
                    <a:cubicBezTo>
                      <a:pt x="3" y="2"/>
                      <a:pt x="4" y="3"/>
                      <a:pt x="4" y="3"/>
                    </a:cubicBezTo>
                    <a:cubicBezTo>
                      <a:pt x="4" y="3"/>
                      <a:pt x="4" y="3"/>
                      <a:pt x="4" y="3"/>
                    </a:cubicBezTo>
                    <a:cubicBezTo>
                      <a:pt x="4" y="3"/>
                      <a:pt x="5" y="3"/>
                      <a:pt x="5" y="3"/>
                    </a:cubicBezTo>
                    <a:cubicBezTo>
                      <a:pt x="4" y="1"/>
                      <a:pt x="4" y="1"/>
                      <a:pt x="4" y="1"/>
                    </a:cubicBezTo>
                    <a:lnTo>
                      <a:pt x="3" y="1"/>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8" name="Freeform 444">
                <a:extLst>
                  <a:ext uri="{FF2B5EF4-FFF2-40B4-BE49-F238E27FC236}">
                    <a16:creationId xmlns:a16="http://schemas.microsoft.com/office/drawing/2014/main" id="{501923C2-210B-4C56-8559-212D52B812F5}"/>
                  </a:ext>
                </a:extLst>
              </p:cNvPr>
              <p:cNvSpPr>
                <a:spLocks/>
              </p:cNvSpPr>
              <p:nvPr/>
            </p:nvSpPr>
            <p:spPr bwMode="auto">
              <a:xfrm>
                <a:off x="-1416052" y="795338"/>
                <a:ext cx="66675" cy="33338"/>
              </a:xfrm>
              <a:custGeom>
                <a:avLst/>
                <a:gdLst>
                  <a:gd name="T0" fmla="*/ 18 w 18"/>
                  <a:gd name="T1" fmla="*/ 6 h 9"/>
                  <a:gd name="T2" fmla="*/ 17 w 18"/>
                  <a:gd name="T3" fmla="*/ 5 h 9"/>
                  <a:gd name="T4" fmla="*/ 17 w 18"/>
                  <a:gd name="T5" fmla="*/ 4 h 9"/>
                  <a:gd name="T6" fmla="*/ 16 w 18"/>
                  <a:gd name="T7" fmla="*/ 4 h 9"/>
                  <a:gd name="T8" fmla="*/ 16 w 18"/>
                  <a:gd name="T9" fmla="*/ 4 h 9"/>
                  <a:gd name="T10" fmla="*/ 17 w 18"/>
                  <a:gd name="T11" fmla="*/ 4 h 9"/>
                  <a:gd name="T12" fmla="*/ 17 w 18"/>
                  <a:gd name="T13" fmla="*/ 5 h 9"/>
                  <a:gd name="T14" fmla="*/ 17 w 18"/>
                  <a:gd name="T15" fmla="*/ 5 h 9"/>
                  <a:gd name="T16" fmla="*/ 17 w 18"/>
                  <a:gd name="T17" fmla="*/ 6 h 9"/>
                  <a:gd name="T18" fmla="*/ 16 w 18"/>
                  <a:gd name="T19" fmla="*/ 6 h 9"/>
                  <a:gd name="T20" fmla="*/ 16 w 18"/>
                  <a:gd name="T21" fmla="*/ 6 h 9"/>
                  <a:gd name="T22" fmla="*/ 15 w 18"/>
                  <a:gd name="T23" fmla="*/ 6 h 9"/>
                  <a:gd name="T24" fmla="*/ 14 w 18"/>
                  <a:gd name="T25" fmla="*/ 5 h 9"/>
                  <a:gd name="T26" fmla="*/ 14 w 18"/>
                  <a:gd name="T27" fmla="*/ 5 h 9"/>
                  <a:gd name="T28" fmla="*/ 14 w 18"/>
                  <a:gd name="T29" fmla="*/ 4 h 9"/>
                  <a:gd name="T30" fmla="*/ 13 w 18"/>
                  <a:gd name="T31" fmla="*/ 4 h 9"/>
                  <a:gd name="T32" fmla="*/ 13 w 18"/>
                  <a:gd name="T33" fmla="*/ 4 h 9"/>
                  <a:gd name="T34" fmla="*/ 12 w 18"/>
                  <a:gd name="T35" fmla="*/ 4 h 9"/>
                  <a:gd name="T36" fmla="*/ 12 w 18"/>
                  <a:gd name="T37" fmla="*/ 4 h 9"/>
                  <a:gd name="T38" fmla="*/ 11 w 18"/>
                  <a:gd name="T39" fmla="*/ 3 h 9"/>
                  <a:gd name="T40" fmla="*/ 11 w 18"/>
                  <a:gd name="T41" fmla="*/ 3 h 9"/>
                  <a:gd name="T42" fmla="*/ 12 w 18"/>
                  <a:gd name="T43" fmla="*/ 2 h 9"/>
                  <a:gd name="T44" fmla="*/ 12 w 18"/>
                  <a:gd name="T45" fmla="*/ 2 h 9"/>
                  <a:gd name="T46" fmla="*/ 12 w 18"/>
                  <a:gd name="T47" fmla="*/ 1 h 9"/>
                  <a:gd name="T48" fmla="*/ 12 w 18"/>
                  <a:gd name="T49" fmla="*/ 1 h 9"/>
                  <a:gd name="T50" fmla="*/ 11 w 18"/>
                  <a:gd name="T51" fmla="*/ 0 h 9"/>
                  <a:gd name="T52" fmla="*/ 11 w 18"/>
                  <a:gd name="T53" fmla="*/ 0 h 9"/>
                  <a:gd name="T54" fmla="*/ 11 w 18"/>
                  <a:gd name="T55" fmla="*/ 0 h 9"/>
                  <a:gd name="T56" fmla="*/ 10 w 18"/>
                  <a:gd name="T57" fmla="*/ 0 h 9"/>
                  <a:gd name="T58" fmla="*/ 10 w 18"/>
                  <a:gd name="T59" fmla="*/ 0 h 9"/>
                  <a:gd name="T60" fmla="*/ 10 w 18"/>
                  <a:gd name="T61" fmla="*/ 0 h 9"/>
                  <a:gd name="T62" fmla="*/ 10 w 18"/>
                  <a:gd name="T63" fmla="*/ 0 h 9"/>
                  <a:gd name="T64" fmla="*/ 9 w 18"/>
                  <a:gd name="T65" fmla="*/ 1 h 9"/>
                  <a:gd name="T66" fmla="*/ 0 w 18"/>
                  <a:gd name="T67" fmla="*/ 3 h 9"/>
                  <a:gd name="T68" fmla="*/ 0 w 18"/>
                  <a:gd name="T69" fmla="*/ 5 h 9"/>
                  <a:gd name="T70" fmla="*/ 0 w 18"/>
                  <a:gd name="T71" fmla="*/ 8 h 9"/>
                  <a:gd name="T72" fmla="*/ 3 w 18"/>
                  <a:gd name="T73" fmla="*/ 7 h 9"/>
                  <a:gd name="T74" fmla="*/ 3 w 18"/>
                  <a:gd name="T75" fmla="*/ 8 h 9"/>
                  <a:gd name="T76" fmla="*/ 4 w 18"/>
                  <a:gd name="T77" fmla="*/ 8 h 9"/>
                  <a:gd name="T78" fmla="*/ 4 w 18"/>
                  <a:gd name="T79" fmla="*/ 7 h 9"/>
                  <a:gd name="T80" fmla="*/ 8 w 18"/>
                  <a:gd name="T81" fmla="*/ 6 h 9"/>
                  <a:gd name="T82" fmla="*/ 10 w 18"/>
                  <a:gd name="T83" fmla="*/ 6 h 9"/>
                  <a:gd name="T84" fmla="*/ 11 w 18"/>
                  <a:gd name="T85" fmla="*/ 6 h 9"/>
                  <a:gd name="T86" fmla="*/ 11 w 18"/>
                  <a:gd name="T87" fmla="*/ 7 h 9"/>
                  <a:gd name="T88" fmla="*/ 12 w 18"/>
                  <a:gd name="T89" fmla="*/ 7 h 9"/>
                  <a:gd name="T90" fmla="*/ 13 w 18"/>
                  <a:gd name="T91" fmla="*/ 9 h 9"/>
                  <a:gd name="T92" fmla="*/ 13 w 18"/>
                  <a:gd name="T93" fmla="*/ 9 h 9"/>
                  <a:gd name="T94" fmla="*/ 13 w 18"/>
                  <a:gd name="T95" fmla="*/ 8 h 9"/>
                  <a:gd name="T96" fmla="*/ 14 w 18"/>
                  <a:gd name="T97" fmla="*/ 8 h 9"/>
                  <a:gd name="T98" fmla="*/ 14 w 18"/>
                  <a:gd name="T99" fmla="*/ 7 h 9"/>
                  <a:gd name="T100" fmla="*/ 14 w 18"/>
                  <a:gd name="T101" fmla="*/ 7 h 9"/>
                  <a:gd name="T102" fmla="*/ 15 w 18"/>
                  <a:gd name="T103" fmla="*/ 7 h 9"/>
                  <a:gd name="T104" fmla="*/ 15 w 18"/>
                  <a:gd name="T105" fmla="*/ 8 h 9"/>
                  <a:gd name="T106" fmla="*/ 16 w 18"/>
                  <a:gd name="T107" fmla="*/ 7 h 9"/>
                  <a:gd name="T108" fmla="*/ 17 w 18"/>
                  <a:gd name="T109" fmla="*/ 7 h 9"/>
                  <a:gd name="T110" fmla="*/ 17 w 18"/>
                  <a:gd name="T111" fmla="*/ 6 h 9"/>
                  <a:gd name="T112" fmla="*/ 18 w 18"/>
                  <a:gd name="T113"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8" h="9">
                    <a:moveTo>
                      <a:pt x="18" y="6"/>
                    </a:moveTo>
                    <a:cubicBezTo>
                      <a:pt x="18" y="6"/>
                      <a:pt x="18" y="6"/>
                      <a:pt x="17" y="5"/>
                    </a:cubicBezTo>
                    <a:cubicBezTo>
                      <a:pt x="17" y="5"/>
                      <a:pt x="17" y="4"/>
                      <a:pt x="17" y="4"/>
                    </a:cubicBezTo>
                    <a:cubicBezTo>
                      <a:pt x="17" y="4"/>
                      <a:pt x="16" y="3"/>
                      <a:pt x="16" y="4"/>
                    </a:cubicBezTo>
                    <a:cubicBezTo>
                      <a:pt x="15" y="4"/>
                      <a:pt x="16" y="4"/>
                      <a:pt x="16" y="4"/>
                    </a:cubicBezTo>
                    <a:cubicBezTo>
                      <a:pt x="16" y="4"/>
                      <a:pt x="17" y="4"/>
                      <a:pt x="17" y="4"/>
                    </a:cubicBezTo>
                    <a:cubicBezTo>
                      <a:pt x="17" y="5"/>
                      <a:pt x="17" y="5"/>
                      <a:pt x="17" y="5"/>
                    </a:cubicBezTo>
                    <a:cubicBezTo>
                      <a:pt x="17" y="5"/>
                      <a:pt x="17" y="5"/>
                      <a:pt x="17" y="5"/>
                    </a:cubicBezTo>
                    <a:cubicBezTo>
                      <a:pt x="17" y="5"/>
                      <a:pt x="17" y="6"/>
                      <a:pt x="17" y="6"/>
                    </a:cubicBezTo>
                    <a:cubicBezTo>
                      <a:pt x="17" y="6"/>
                      <a:pt x="16" y="6"/>
                      <a:pt x="16" y="6"/>
                    </a:cubicBezTo>
                    <a:cubicBezTo>
                      <a:pt x="16" y="6"/>
                      <a:pt x="16" y="6"/>
                      <a:pt x="16" y="6"/>
                    </a:cubicBezTo>
                    <a:cubicBezTo>
                      <a:pt x="15" y="6"/>
                      <a:pt x="15" y="6"/>
                      <a:pt x="15" y="6"/>
                    </a:cubicBezTo>
                    <a:cubicBezTo>
                      <a:pt x="14" y="5"/>
                      <a:pt x="14" y="5"/>
                      <a:pt x="14" y="5"/>
                    </a:cubicBezTo>
                    <a:cubicBezTo>
                      <a:pt x="14" y="5"/>
                      <a:pt x="14" y="5"/>
                      <a:pt x="14" y="5"/>
                    </a:cubicBezTo>
                    <a:cubicBezTo>
                      <a:pt x="14" y="5"/>
                      <a:pt x="14" y="5"/>
                      <a:pt x="14" y="4"/>
                    </a:cubicBezTo>
                    <a:cubicBezTo>
                      <a:pt x="14" y="4"/>
                      <a:pt x="13" y="4"/>
                      <a:pt x="13" y="4"/>
                    </a:cubicBezTo>
                    <a:cubicBezTo>
                      <a:pt x="13" y="4"/>
                      <a:pt x="13" y="4"/>
                      <a:pt x="13" y="4"/>
                    </a:cubicBezTo>
                    <a:cubicBezTo>
                      <a:pt x="13" y="3"/>
                      <a:pt x="12" y="4"/>
                      <a:pt x="12" y="4"/>
                    </a:cubicBezTo>
                    <a:cubicBezTo>
                      <a:pt x="12" y="4"/>
                      <a:pt x="12" y="4"/>
                      <a:pt x="12" y="4"/>
                    </a:cubicBezTo>
                    <a:cubicBezTo>
                      <a:pt x="12" y="4"/>
                      <a:pt x="11" y="3"/>
                      <a:pt x="11" y="3"/>
                    </a:cubicBezTo>
                    <a:cubicBezTo>
                      <a:pt x="11" y="3"/>
                      <a:pt x="11" y="3"/>
                      <a:pt x="11" y="3"/>
                    </a:cubicBezTo>
                    <a:cubicBezTo>
                      <a:pt x="11" y="2"/>
                      <a:pt x="12" y="2"/>
                      <a:pt x="12" y="2"/>
                    </a:cubicBezTo>
                    <a:cubicBezTo>
                      <a:pt x="12" y="2"/>
                      <a:pt x="12" y="2"/>
                      <a:pt x="12" y="2"/>
                    </a:cubicBezTo>
                    <a:cubicBezTo>
                      <a:pt x="12" y="2"/>
                      <a:pt x="12" y="1"/>
                      <a:pt x="12" y="1"/>
                    </a:cubicBezTo>
                    <a:cubicBezTo>
                      <a:pt x="12" y="1"/>
                      <a:pt x="12" y="1"/>
                      <a:pt x="12" y="1"/>
                    </a:cubicBezTo>
                    <a:cubicBezTo>
                      <a:pt x="12" y="1"/>
                      <a:pt x="11" y="0"/>
                      <a:pt x="11" y="0"/>
                    </a:cubicBezTo>
                    <a:cubicBezTo>
                      <a:pt x="11" y="0"/>
                      <a:pt x="11" y="0"/>
                      <a:pt x="11" y="0"/>
                    </a:cubicBezTo>
                    <a:cubicBezTo>
                      <a:pt x="11" y="0"/>
                      <a:pt x="11" y="0"/>
                      <a:pt x="11" y="0"/>
                    </a:cubicBezTo>
                    <a:cubicBezTo>
                      <a:pt x="10" y="0"/>
                      <a:pt x="10" y="0"/>
                      <a:pt x="10" y="0"/>
                    </a:cubicBezTo>
                    <a:cubicBezTo>
                      <a:pt x="10" y="0"/>
                      <a:pt x="10" y="0"/>
                      <a:pt x="10" y="0"/>
                    </a:cubicBezTo>
                    <a:cubicBezTo>
                      <a:pt x="10" y="0"/>
                      <a:pt x="10" y="0"/>
                      <a:pt x="10" y="0"/>
                    </a:cubicBezTo>
                    <a:cubicBezTo>
                      <a:pt x="10" y="0"/>
                      <a:pt x="10" y="0"/>
                      <a:pt x="10" y="0"/>
                    </a:cubicBezTo>
                    <a:cubicBezTo>
                      <a:pt x="9" y="1"/>
                      <a:pt x="9" y="1"/>
                      <a:pt x="9" y="1"/>
                    </a:cubicBezTo>
                    <a:cubicBezTo>
                      <a:pt x="0" y="3"/>
                      <a:pt x="0" y="3"/>
                      <a:pt x="0" y="3"/>
                    </a:cubicBezTo>
                    <a:cubicBezTo>
                      <a:pt x="0" y="3"/>
                      <a:pt x="0" y="3"/>
                      <a:pt x="0" y="5"/>
                    </a:cubicBezTo>
                    <a:cubicBezTo>
                      <a:pt x="0" y="6"/>
                      <a:pt x="0" y="8"/>
                      <a:pt x="0" y="8"/>
                    </a:cubicBezTo>
                    <a:cubicBezTo>
                      <a:pt x="3" y="7"/>
                      <a:pt x="3" y="7"/>
                      <a:pt x="3" y="7"/>
                    </a:cubicBezTo>
                    <a:cubicBezTo>
                      <a:pt x="3" y="7"/>
                      <a:pt x="3" y="8"/>
                      <a:pt x="3" y="8"/>
                    </a:cubicBezTo>
                    <a:cubicBezTo>
                      <a:pt x="3" y="8"/>
                      <a:pt x="3" y="8"/>
                      <a:pt x="4" y="8"/>
                    </a:cubicBezTo>
                    <a:cubicBezTo>
                      <a:pt x="4" y="7"/>
                      <a:pt x="4" y="7"/>
                      <a:pt x="4" y="7"/>
                    </a:cubicBezTo>
                    <a:cubicBezTo>
                      <a:pt x="8" y="6"/>
                      <a:pt x="8" y="6"/>
                      <a:pt x="8" y="6"/>
                    </a:cubicBezTo>
                    <a:cubicBezTo>
                      <a:pt x="10" y="6"/>
                      <a:pt x="10" y="6"/>
                      <a:pt x="10" y="6"/>
                    </a:cubicBezTo>
                    <a:cubicBezTo>
                      <a:pt x="11" y="6"/>
                      <a:pt x="11" y="6"/>
                      <a:pt x="11" y="6"/>
                    </a:cubicBezTo>
                    <a:cubicBezTo>
                      <a:pt x="11" y="7"/>
                      <a:pt x="11" y="7"/>
                      <a:pt x="11" y="7"/>
                    </a:cubicBezTo>
                    <a:cubicBezTo>
                      <a:pt x="12" y="7"/>
                      <a:pt x="12" y="7"/>
                      <a:pt x="12" y="7"/>
                    </a:cubicBezTo>
                    <a:cubicBezTo>
                      <a:pt x="13" y="9"/>
                      <a:pt x="13" y="9"/>
                      <a:pt x="13" y="9"/>
                    </a:cubicBezTo>
                    <a:cubicBezTo>
                      <a:pt x="13" y="9"/>
                      <a:pt x="13" y="9"/>
                      <a:pt x="13" y="9"/>
                    </a:cubicBezTo>
                    <a:cubicBezTo>
                      <a:pt x="13" y="8"/>
                      <a:pt x="13" y="8"/>
                      <a:pt x="13" y="8"/>
                    </a:cubicBezTo>
                    <a:cubicBezTo>
                      <a:pt x="13" y="8"/>
                      <a:pt x="13" y="8"/>
                      <a:pt x="14" y="8"/>
                    </a:cubicBezTo>
                    <a:cubicBezTo>
                      <a:pt x="14" y="8"/>
                      <a:pt x="14" y="7"/>
                      <a:pt x="14" y="7"/>
                    </a:cubicBezTo>
                    <a:cubicBezTo>
                      <a:pt x="14" y="7"/>
                      <a:pt x="14" y="7"/>
                      <a:pt x="14" y="7"/>
                    </a:cubicBezTo>
                    <a:cubicBezTo>
                      <a:pt x="15" y="7"/>
                      <a:pt x="15" y="7"/>
                      <a:pt x="15" y="7"/>
                    </a:cubicBezTo>
                    <a:cubicBezTo>
                      <a:pt x="15" y="7"/>
                      <a:pt x="15" y="8"/>
                      <a:pt x="15" y="8"/>
                    </a:cubicBezTo>
                    <a:cubicBezTo>
                      <a:pt x="15" y="8"/>
                      <a:pt x="16" y="7"/>
                      <a:pt x="16" y="7"/>
                    </a:cubicBezTo>
                    <a:cubicBezTo>
                      <a:pt x="16" y="7"/>
                      <a:pt x="16" y="7"/>
                      <a:pt x="17" y="7"/>
                    </a:cubicBezTo>
                    <a:cubicBezTo>
                      <a:pt x="17" y="7"/>
                      <a:pt x="17" y="6"/>
                      <a:pt x="17" y="6"/>
                    </a:cubicBezTo>
                    <a:cubicBezTo>
                      <a:pt x="18" y="7"/>
                      <a:pt x="18" y="7"/>
                      <a:pt x="18" y="6"/>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9" name="Freeform 445">
                <a:extLst>
                  <a:ext uri="{FF2B5EF4-FFF2-40B4-BE49-F238E27FC236}">
                    <a16:creationId xmlns:a16="http://schemas.microsoft.com/office/drawing/2014/main" id="{CE8251A0-62EC-46F4-A9DD-ECE09DB46720}"/>
                  </a:ext>
                </a:extLst>
              </p:cNvPr>
              <p:cNvSpPr>
                <a:spLocks/>
              </p:cNvSpPr>
              <p:nvPr/>
            </p:nvSpPr>
            <p:spPr bwMode="auto">
              <a:xfrm>
                <a:off x="-1416052" y="817563"/>
                <a:ext cx="36513" cy="31750"/>
              </a:xfrm>
              <a:custGeom>
                <a:avLst/>
                <a:gdLst>
                  <a:gd name="T0" fmla="*/ 9 w 10"/>
                  <a:gd name="T1" fmla="*/ 4 h 9"/>
                  <a:gd name="T2" fmla="*/ 8 w 10"/>
                  <a:gd name="T3" fmla="*/ 0 h 9"/>
                  <a:gd name="T4" fmla="*/ 8 w 10"/>
                  <a:gd name="T5" fmla="*/ 0 h 9"/>
                  <a:gd name="T6" fmla="*/ 4 w 10"/>
                  <a:gd name="T7" fmla="*/ 1 h 9"/>
                  <a:gd name="T8" fmla="*/ 4 w 10"/>
                  <a:gd name="T9" fmla="*/ 2 h 9"/>
                  <a:gd name="T10" fmla="*/ 3 w 10"/>
                  <a:gd name="T11" fmla="*/ 2 h 9"/>
                  <a:gd name="T12" fmla="*/ 3 w 10"/>
                  <a:gd name="T13" fmla="*/ 1 h 9"/>
                  <a:gd name="T14" fmla="*/ 0 w 10"/>
                  <a:gd name="T15" fmla="*/ 2 h 9"/>
                  <a:gd name="T16" fmla="*/ 0 w 10"/>
                  <a:gd name="T17" fmla="*/ 4 h 9"/>
                  <a:gd name="T18" fmla="*/ 1 w 10"/>
                  <a:gd name="T19" fmla="*/ 6 h 9"/>
                  <a:gd name="T20" fmla="*/ 1 w 10"/>
                  <a:gd name="T21" fmla="*/ 7 h 9"/>
                  <a:gd name="T22" fmla="*/ 1 w 10"/>
                  <a:gd name="T23" fmla="*/ 8 h 9"/>
                  <a:gd name="T24" fmla="*/ 1 w 10"/>
                  <a:gd name="T25" fmla="*/ 9 h 9"/>
                  <a:gd name="T26" fmla="*/ 1 w 10"/>
                  <a:gd name="T27" fmla="*/ 8 h 9"/>
                  <a:gd name="T28" fmla="*/ 1 w 10"/>
                  <a:gd name="T29" fmla="*/ 9 h 9"/>
                  <a:gd name="T30" fmla="*/ 1 w 10"/>
                  <a:gd name="T31" fmla="*/ 9 h 9"/>
                  <a:gd name="T32" fmla="*/ 1 w 10"/>
                  <a:gd name="T33" fmla="*/ 9 h 9"/>
                  <a:gd name="T34" fmla="*/ 2 w 10"/>
                  <a:gd name="T35" fmla="*/ 8 h 9"/>
                  <a:gd name="T36" fmla="*/ 3 w 10"/>
                  <a:gd name="T37" fmla="*/ 8 h 9"/>
                  <a:gd name="T38" fmla="*/ 3 w 10"/>
                  <a:gd name="T39" fmla="*/ 8 h 9"/>
                  <a:gd name="T40" fmla="*/ 3 w 10"/>
                  <a:gd name="T41" fmla="*/ 8 h 9"/>
                  <a:gd name="T42" fmla="*/ 4 w 10"/>
                  <a:gd name="T43" fmla="*/ 7 h 9"/>
                  <a:gd name="T44" fmla="*/ 4 w 10"/>
                  <a:gd name="T45" fmla="*/ 7 h 9"/>
                  <a:gd name="T46" fmla="*/ 4 w 10"/>
                  <a:gd name="T47" fmla="*/ 7 h 9"/>
                  <a:gd name="T48" fmla="*/ 5 w 10"/>
                  <a:gd name="T49" fmla="*/ 7 h 9"/>
                  <a:gd name="T50" fmla="*/ 5 w 10"/>
                  <a:gd name="T51" fmla="*/ 6 h 9"/>
                  <a:gd name="T52" fmla="*/ 6 w 10"/>
                  <a:gd name="T53" fmla="*/ 6 h 9"/>
                  <a:gd name="T54" fmla="*/ 6 w 10"/>
                  <a:gd name="T55" fmla="*/ 6 h 9"/>
                  <a:gd name="T56" fmla="*/ 7 w 10"/>
                  <a:gd name="T57" fmla="*/ 6 h 9"/>
                  <a:gd name="T58" fmla="*/ 7 w 10"/>
                  <a:gd name="T59" fmla="*/ 6 h 9"/>
                  <a:gd name="T60" fmla="*/ 7 w 10"/>
                  <a:gd name="T61" fmla="*/ 6 h 9"/>
                  <a:gd name="T62" fmla="*/ 8 w 10"/>
                  <a:gd name="T63" fmla="*/ 5 h 9"/>
                  <a:gd name="T64" fmla="*/ 8 w 10"/>
                  <a:gd name="T65" fmla="*/ 5 h 9"/>
                  <a:gd name="T66" fmla="*/ 9 w 10"/>
                  <a:gd name="T67" fmla="*/ 5 h 9"/>
                  <a:gd name="T68" fmla="*/ 9 w 10"/>
                  <a:gd name="T69" fmla="*/ 5 h 9"/>
                  <a:gd name="T70" fmla="*/ 9 w 10"/>
                  <a:gd name="T71" fmla="*/ 5 h 9"/>
                  <a:gd name="T72" fmla="*/ 9 w 10"/>
                  <a:gd name="T73"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0" h="9">
                    <a:moveTo>
                      <a:pt x="9" y="4"/>
                    </a:moveTo>
                    <a:cubicBezTo>
                      <a:pt x="10" y="4"/>
                      <a:pt x="8" y="1"/>
                      <a:pt x="8" y="0"/>
                    </a:cubicBezTo>
                    <a:cubicBezTo>
                      <a:pt x="8" y="0"/>
                      <a:pt x="8" y="0"/>
                      <a:pt x="8" y="0"/>
                    </a:cubicBezTo>
                    <a:cubicBezTo>
                      <a:pt x="4" y="1"/>
                      <a:pt x="4" y="1"/>
                      <a:pt x="4" y="1"/>
                    </a:cubicBezTo>
                    <a:cubicBezTo>
                      <a:pt x="4" y="1"/>
                      <a:pt x="4" y="2"/>
                      <a:pt x="4" y="2"/>
                    </a:cubicBezTo>
                    <a:cubicBezTo>
                      <a:pt x="3" y="2"/>
                      <a:pt x="3" y="2"/>
                      <a:pt x="3" y="2"/>
                    </a:cubicBezTo>
                    <a:cubicBezTo>
                      <a:pt x="3" y="2"/>
                      <a:pt x="3" y="1"/>
                      <a:pt x="3" y="1"/>
                    </a:cubicBezTo>
                    <a:cubicBezTo>
                      <a:pt x="0" y="2"/>
                      <a:pt x="0" y="2"/>
                      <a:pt x="0" y="2"/>
                    </a:cubicBezTo>
                    <a:cubicBezTo>
                      <a:pt x="0" y="2"/>
                      <a:pt x="0" y="3"/>
                      <a:pt x="0" y="4"/>
                    </a:cubicBezTo>
                    <a:cubicBezTo>
                      <a:pt x="0" y="4"/>
                      <a:pt x="0" y="5"/>
                      <a:pt x="1" y="6"/>
                    </a:cubicBezTo>
                    <a:cubicBezTo>
                      <a:pt x="1" y="7"/>
                      <a:pt x="1" y="7"/>
                      <a:pt x="1" y="7"/>
                    </a:cubicBezTo>
                    <a:cubicBezTo>
                      <a:pt x="1" y="8"/>
                      <a:pt x="1" y="8"/>
                      <a:pt x="1" y="8"/>
                    </a:cubicBezTo>
                    <a:cubicBezTo>
                      <a:pt x="1" y="9"/>
                      <a:pt x="1" y="9"/>
                      <a:pt x="1" y="9"/>
                    </a:cubicBezTo>
                    <a:cubicBezTo>
                      <a:pt x="1" y="8"/>
                      <a:pt x="1" y="8"/>
                      <a:pt x="1" y="8"/>
                    </a:cubicBezTo>
                    <a:cubicBezTo>
                      <a:pt x="1" y="9"/>
                      <a:pt x="1" y="9"/>
                      <a:pt x="1" y="9"/>
                    </a:cubicBezTo>
                    <a:cubicBezTo>
                      <a:pt x="1" y="9"/>
                      <a:pt x="1" y="9"/>
                      <a:pt x="1" y="9"/>
                    </a:cubicBezTo>
                    <a:cubicBezTo>
                      <a:pt x="1" y="9"/>
                      <a:pt x="1" y="9"/>
                      <a:pt x="1" y="9"/>
                    </a:cubicBezTo>
                    <a:cubicBezTo>
                      <a:pt x="2" y="9"/>
                      <a:pt x="2" y="9"/>
                      <a:pt x="2" y="8"/>
                    </a:cubicBezTo>
                    <a:cubicBezTo>
                      <a:pt x="2" y="8"/>
                      <a:pt x="3" y="8"/>
                      <a:pt x="3" y="8"/>
                    </a:cubicBezTo>
                    <a:cubicBezTo>
                      <a:pt x="3" y="8"/>
                      <a:pt x="3" y="8"/>
                      <a:pt x="3" y="8"/>
                    </a:cubicBezTo>
                    <a:cubicBezTo>
                      <a:pt x="3" y="8"/>
                      <a:pt x="3" y="8"/>
                      <a:pt x="3" y="8"/>
                    </a:cubicBezTo>
                    <a:cubicBezTo>
                      <a:pt x="3" y="8"/>
                      <a:pt x="4" y="7"/>
                      <a:pt x="4" y="7"/>
                    </a:cubicBezTo>
                    <a:cubicBezTo>
                      <a:pt x="4" y="7"/>
                      <a:pt x="4" y="7"/>
                      <a:pt x="4" y="7"/>
                    </a:cubicBezTo>
                    <a:cubicBezTo>
                      <a:pt x="4" y="6"/>
                      <a:pt x="4" y="6"/>
                      <a:pt x="4" y="7"/>
                    </a:cubicBezTo>
                    <a:cubicBezTo>
                      <a:pt x="4" y="7"/>
                      <a:pt x="4" y="7"/>
                      <a:pt x="5" y="7"/>
                    </a:cubicBezTo>
                    <a:cubicBezTo>
                      <a:pt x="5" y="6"/>
                      <a:pt x="5" y="6"/>
                      <a:pt x="5" y="6"/>
                    </a:cubicBezTo>
                    <a:cubicBezTo>
                      <a:pt x="6" y="6"/>
                      <a:pt x="6" y="6"/>
                      <a:pt x="6" y="6"/>
                    </a:cubicBezTo>
                    <a:cubicBezTo>
                      <a:pt x="6" y="6"/>
                      <a:pt x="6" y="6"/>
                      <a:pt x="6" y="6"/>
                    </a:cubicBezTo>
                    <a:cubicBezTo>
                      <a:pt x="7" y="6"/>
                      <a:pt x="7" y="6"/>
                      <a:pt x="7" y="6"/>
                    </a:cubicBezTo>
                    <a:cubicBezTo>
                      <a:pt x="7" y="6"/>
                      <a:pt x="7" y="6"/>
                      <a:pt x="7" y="6"/>
                    </a:cubicBezTo>
                    <a:cubicBezTo>
                      <a:pt x="7" y="6"/>
                      <a:pt x="7" y="6"/>
                      <a:pt x="7" y="6"/>
                    </a:cubicBezTo>
                    <a:cubicBezTo>
                      <a:pt x="8" y="5"/>
                      <a:pt x="8" y="5"/>
                      <a:pt x="8" y="5"/>
                    </a:cubicBezTo>
                    <a:cubicBezTo>
                      <a:pt x="8" y="5"/>
                      <a:pt x="8" y="5"/>
                      <a:pt x="8" y="5"/>
                    </a:cubicBezTo>
                    <a:cubicBezTo>
                      <a:pt x="9" y="5"/>
                      <a:pt x="9" y="5"/>
                      <a:pt x="9" y="5"/>
                    </a:cubicBezTo>
                    <a:cubicBezTo>
                      <a:pt x="9" y="5"/>
                      <a:pt x="9" y="5"/>
                      <a:pt x="9" y="5"/>
                    </a:cubicBezTo>
                    <a:cubicBezTo>
                      <a:pt x="9" y="5"/>
                      <a:pt x="9" y="5"/>
                      <a:pt x="9" y="5"/>
                    </a:cubicBezTo>
                    <a:cubicBezTo>
                      <a:pt x="9" y="5"/>
                      <a:pt x="9" y="4"/>
                      <a:pt x="9" y="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0" name="Freeform 446">
                <a:extLst>
                  <a:ext uri="{FF2B5EF4-FFF2-40B4-BE49-F238E27FC236}">
                    <a16:creationId xmlns:a16="http://schemas.microsoft.com/office/drawing/2014/main" id="{661E1C4E-DEFD-44DE-8027-9271B819F188}"/>
                  </a:ext>
                </a:extLst>
              </p:cNvPr>
              <p:cNvSpPr>
                <a:spLocks/>
              </p:cNvSpPr>
              <p:nvPr/>
            </p:nvSpPr>
            <p:spPr bwMode="auto">
              <a:xfrm>
                <a:off x="-1554164" y="896938"/>
                <a:ext cx="80963" cy="61913"/>
              </a:xfrm>
              <a:custGeom>
                <a:avLst/>
                <a:gdLst>
                  <a:gd name="T0" fmla="*/ 22 w 22"/>
                  <a:gd name="T1" fmla="*/ 1 h 17"/>
                  <a:gd name="T2" fmla="*/ 21 w 22"/>
                  <a:gd name="T3" fmla="*/ 0 h 17"/>
                  <a:gd name="T4" fmla="*/ 20 w 22"/>
                  <a:gd name="T5" fmla="*/ 0 h 17"/>
                  <a:gd name="T6" fmla="*/ 17 w 22"/>
                  <a:gd name="T7" fmla="*/ 0 h 17"/>
                  <a:gd name="T8" fmla="*/ 16 w 22"/>
                  <a:gd name="T9" fmla="*/ 2 h 17"/>
                  <a:gd name="T10" fmla="*/ 14 w 22"/>
                  <a:gd name="T11" fmla="*/ 4 h 17"/>
                  <a:gd name="T12" fmla="*/ 14 w 22"/>
                  <a:gd name="T13" fmla="*/ 4 h 17"/>
                  <a:gd name="T14" fmla="*/ 14 w 22"/>
                  <a:gd name="T15" fmla="*/ 4 h 17"/>
                  <a:gd name="T16" fmla="*/ 13 w 22"/>
                  <a:gd name="T17" fmla="*/ 0 h 17"/>
                  <a:gd name="T18" fmla="*/ 8 w 22"/>
                  <a:gd name="T19" fmla="*/ 1 h 17"/>
                  <a:gd name="T20" fmla="*/ 8 w 22"/>
                  <a:gd name="T21" fmla="*/ 0 h 17"/>
                  <a:gd name="T22" fmla="*/ 7 w 22"/>
                  <a:gd name="T23" fmla="*/ 0 h 17"/>
                  <a:gd name="T24" fmla="*/ 7 w 22"/>
                  <a:gd name="T25" fmla="*/ 0 h 17"/>
                  <a:gd name="T26" fmla="*/ 6 w 22"/>
                  <a:gd name="T27" fmla="*/ 1 h 17"/>
                  <a:gd name="T28" fmla="*/ 6 w 22"/>
                  <a:gd name="T29" fmla="*/ 2 h 17"/>
                  <a:gd name="T30" fmla="*/ 6 w 22"/>
                  <a:gd name="T31" fmla="*/ 2 h 17"/>
                  <a:gd name="T32" fmla="*/ 6 w 22"/>
                  <a:gd name="T33" fmla="*/ 2 h 17"/>
                  <a:gd name="T34" fmla="*/ 6 w 22"/>
                  <a:gd name="T35" fmla="*/ 3 h 17"/>
                  <a:gd name="T36" fmla="*/ 6 w 22"/>
                  <a:gd name="T37" fmla="*/ 3 h 17"/>
                  <a:gd name="T38" fmla="*/ 6 w 22"/>
                  <a:gd name="T39" fmla="*/ 3 h 17"/>
                  <a:gd name="T40" fmla="*/ 6 w 22"/>
                  <a:gd name="T41" fmla="*/ 3 h 17"/>
                  <a:gd name="T42" fmla="*/ 5 w 22"/>
                  <a:gd name="T43" fmla="*/ 3 h 17"/>
                  <a:gd name="T44" fmla="*/ 5 w 22"/>
                  <a:gd name="T45" fmla="*/ 4 h 17"/>
                  <a:gd name="T46" fmla="*/ 4 w 22"/>
                  <a:gd name="T47" fmla="*/ 4 h 17"/>
                  <a:gd name="T48" fmla="*/ 4 w 22"/>
                  <a:gd name="T49" fmla="*/ 4 h 17"/>
                  <a:gd name="T50" fmla="*/ 4 w 22"/>
                  <a:gd name="T51" fmla="*/ 4 h 17"/>
                  <a:gd name="T52" fmla="*/ 4 w 22"/>
                  <a:gd name="T53" fmla="*/ 4 h 17"/>
                  <a:gd name="T54" fmla="*/ 3 w 22"/>
                  <a:gd name="T55" fmla="*/ 6 h 17"/>
                  <a:gd name="T56" fmla="*/ 3 w 22"/>
                  <a:gd name="T57" fmla="*/ 7 h 17"/>
                  <a:gd name="T58" fmla="*/ 3 w 22"/>
                  <a:gd name="T59" fmla="*/ 7 h 17"/>
                  <a:gd name="T60" fmla="*/ 3 w 22"/>
                  <a:gd name="T61" fmla="*/ 7 h 17"/>
                  <a:gd name="T62" fmla="*/ 3 w 22"/>
                  <a:gd name="T63" fmla="*/ 7 h 17"/>
                  <a:gd name="T64" fmla="*/ 2 w 22"/>
                  <a:gd name="T65" fmla="*/ 8 h 17"/>
                  <a:gd name="T66" fmla="*/ 2 w 22"/>
                  <a:gd name="T67" fmla="*/ 8 h 17"/>
                  <a:gd name="T68" fmla="*/ 1 w 22"/>
                  <a:gd name="T69" fmla="*/ 8 h 17"/>
                  <a:gd name="T70" fmla="*/ 1 w 22"/>
                  <a:gd name="T71" fmla="*/ 9 h 17"/>
                  <a:gd name="T72" fmla="*/ 1 w 22"/>
                  <a:gd name="T73" fmla="*/ 9 h 17"/>
                  <a:gd name="T74" fmla="*/ 1 w 22"/>
                  <a:gd name="T75" fmla="*/ 10 h 17"/>
                  <a:gd name="T76" fmla="*/ 0 w 22"/>
                  <a:gd name="T77" fmla="*/ 11 h 17"/>
                  <a:gd name="T78" fmla="*/ 0 w 22"/>
                  <a:gd name="T79" fmla="*/ 12 h 17"/>
                  <a:gd name="T80" fmla="*/ 0 w 22"/>
                  <a:gd name="T81" fmla="*/ 13 h 17"/>
                  <a:gd name="T82" fmla="*/ 1 w 22"/>
                  <a:gd name="T83" fmla="*/ 14 h 17"/>
                  <a:gd name="T84" fmla="*/ 1 w 22"/>
                  <a:gd name="T85" fmla="*/ 14 h 17"/>
                  <a:gd name="T86" fmla="*/ 2 w 22"/>
                  <a:gd name="T87" fmla="*/ 15 h 17"/>
                  <a:gd name="T88" fmla="*/ 3 w 22"/>
                  <a:gd name="T89" fmla="*/ 16 h 17"/>
                  <a:gd name="T90" fmla="*/ 5 w 22"/>
                  <a:gd name="T91" fmla="*/ 16 h 17"/>
                  <a:gd name="T92" fmla="*/ 6 w 22"/>
                  <a:gd name="T93" fmla="*/ 15 h 17"/>
                  <a:gd name="T94" fmla="*/ 7 w 22"/>
                  <a:gd name="T95" fmla="*/ 15 h 17"/>
                  <a:gd name="T96" fmla="*/ 8 w 22"/>
                  <a:gd name="T97" fmla="*/ 15 h 17"/>
                  <a:gd name="T98" fmla="*/ 9 w 22"/>
                  <a:gd name="T99" fmla="*/ 14 h 17"/>
                  <a:gd name="T100" fmla="*/ 10 w 22"/>
                  <a:gd name="T101" fmla="*/ 13 h 17"/>
                  <a:gd name="T102" fmla="*/ 12 w 22"/>
                  <a:gd name="T103" fmla="*/ 11 h 17"/>
                  <a:gd name="T104" fmla="*/ 13 w 22"/>
                  <a:gd name="T105" fmla="*/ 9 h 17"/>
                  <a:gd name="T106" fmla="*/ 15 w 22"/>
                  <a:gd name="T107" fmla="*/ 9 h 17"/>
                  <a:gd name="T108" fmla="*/ 17 w 22"/>
                  <a:gd name="T109" fmla="*/ 8 h 17"/>
                  <a:gd name="T110" fmla="*/ 18 w 22"/>
                  <a:gd name="T111" fmla="*/ 6 h 17"/>
                  <a:gd name="T112" fmla="*/ 19 w 22"/>
                  <a:gd name="T113" fmla="*/ 4 h 17"/>
                  <a:gd name="T114" fmla="*/ 20 w 22"/>
                  <a:gd name="T115" fmla="*/ 4 h 17"/>
                  <a:gd name="T116" fmla="*/ 21 w 22"/>
                  <a:gd name="T117" fmla="*/ 3 h 17"/>
                  <a:gd name="T118" fmla="*/ 22 w 22"/>
                  <a:gd name="T119" fmla="*/ 2 h 17"/>
                  <a:gd name="T120" fmla="*/ 22 w 22"/>
                  <a:gd name="T121"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2" h="17">
                    <a:moveTo>
                      <a:pt x="22" y="1"/>
                    </a:moveTo>
                    <a:cubicBezTo>
                      <a:pt x="21" y="1"/>
                      <a:pt x="21" y="1"/>
                      <a:pt x="21" y="0"/>
                    </a:cubicBezTo>
                    <a:cubicBezTo>
                      <a:pt x="21" y="0"/>
                      <a:pt x="20" y="0"/>
                      <a:pt x="20" y="0"/>
                    </a:cubicBezTo>
                    <a:cubicBezTo>
                      <a:pt x="19" y="1"/>
                      <a:pt x="18" y="0"/>
                      <a:pt x="17" y="0"/>
                    </a:cubicBezTo>
                    <a:cubicBezTo>
                      <a:pt x="17" y="0"/>
                      <a:pt x="16" y="1"/>
                      <a:pt x="16" y="2"/>
                    </a:cubicBezTo>
                    <a:cubicBezTo>
                      <a:pt x="15" y="2"/>
                      <a:pt x="15" y="3"/>
                      <a:pt x="14" y="4"/>
                    </a:cubicBezTo>
                    <a:cubicBezTo>
                      <a:pt x="14" y="4"/>
                      <a:pt x="14" y="4"/>
                      <a:pt x="14" y="4"/>
                    </a:cubicBezTo>
                    <a:cubicBezTo>
                      <a:pt x="14" y="4"/>
                      <a:pt x="14" y="4"/>
                      <a:pt x="14" y="4"/>
                    </a:cubicBezTo>
                    <a:cubicBezTo>
                      <a:pt x="13" y="0"/>
                      <a:pt x="13" y="0"/>
                      <a:pt x="13" y="0"/>
                    </a:cubicBezTo>
                    <a:cubicBezTo>
                      <a:pt x="8" y="1"/>
                      <a:pt x="8" y="1"/>
                      <a:pt x="8" y="1"/>
                    </a:cubicBezTo>
                    <a:cubicBezTo>
                      <a:pt x="8" y="0"/>
                      <a:pt x="8" y="0"/>
                      <a:pt x="8" y="0"/>
                    </a:cubicBezTo>
                    <a:cubicBezTo>
                      <a:pt x="7" y="0"/>
                      <a:pt x="7" y="0"/>
                      <a:pt x="7" y="0"/>
                    </a:cubicBezTo>
                    <a:cubicBezTo>
                      <a:pt x="7" y="0"/>
                      <a:pt x="7" y="0"/>
                      <a:pt x="7" y="0"/>
                    </a:cubicBezTo>
                    <a:cubicBezTo>
                      <a:pt x="7" y="1"/>
                      <a:pt x="7" y="1"/>
                      <a:pt x="6" y="1"/>
                    </a:cubicBezTo>
                    <a:cubicBezTo>
                      <a:pt x="6" y="2"/>
                      <a:pt x="6" y="2"/>
                      <a:pt x="6" y="2"/>
                    </a:cubicBezTo>
                    <a:cubicBezTo>
                      <a:pt x="6" y="2"/>
                      <a:pt x="6" y="2"/>
                      <a:pt x="6" y="2"/>
                    </a:cubicBezTo>
                    <a:cubicBezTo>
                      <a:pt x="6" y="2"/>
                      <a:pt x="6" y="2"/>
                      <a:pt x="6" y="2"/>
                    </a:cubicBezTo>
                    <a:cubicBezTo>
                      <a:pt x="6" y="3"/>
                      <a:pt x="6" y="3"/>
                      <a:pt x="6" y="3"/>
                    </a:cubicBezTo>
                    <a:cubicBezTo>
                      <a:pt x="6" y="3"/>
                      <a:pt x="6" y="3"/>
                      <a:pt x="6" y="3"/>
                    </a:cubicBezTo>
                    <a:cubicBezTo>
                      <a:pt x="6" y="3"/>
                      <a:pt x="6" y="3"/>
                      <a:pt x="6" y="3"/>
                    </a:cubicBezTo>
                    <a:cubicBezTo>
                      <a:pt x="6" y="3"/>
                      <a:pt x="6" y="3"/>
                      <a:pt x="6" y="3"/>
                    </a:cubicBezTo>
                    <a:cubicBezTo>
                      <a:pt x="6" y="3"/>
                      <a:pt x="5" y="3"/>
                      <a:pt x="5" y="3"/>
                    </a:cubicBezTo>
                    <a:cubicBezTo>
                      <a:pt x="5" y="3"/>
                      <a:pt x="5" y="4"/>
                      <a:pt x="5" y="4"/>
                    </a:cubicBezTo>
                    <a:cubicBezTo>
                      <a:pt x="5" y="4"/>
                      <a:pt x="5" y="4"/>
                      <a:pt x="4" y="4"/>
                    </a:cubicBezTo>
                    <a:cubicBezTo>
                      <a:pt x="4" y="4"/>
                      <a:pt x="4" y="4"/>
                      <a:pt x="4" y="4"/>
                    </a:cubicBezTo>
                    <a:cubicBezTo>
                      <a:pt x="4" y="4"/>
                      <a:pt x="4" y="4"/>
                      <a:pt x="4" y="4"/>
                    </a:cubicBezTo>
                    <a:cubicBezTo>
                      <a:pt x="4" y="4"/>
                      <a:pt x="4" y="4"/>
                      <a:pt x="4" y="4"/>
                    </a:cubicBezTo>
                    <a:cubicBezTo>
                      <a:pt x="3" y="5"/>
                      <a:pt x="3" y="5"/>
                      <a:pt x="3" y="6"/>
                    </a:cubicBezTo>
                    <a:cubicBezTo>
                      <a:pt x="3" y="6"/>
                      <a:pt x="3" y="7"/>
                      <a:pt x="3" y="7"/>
                    </a:cubicBezTo>
                    <a:cubicBezTo>
                      <a:pt x="3" y="7"/>
                      <a:pt x="3" y="7"/>
                      <a:pt x="3" y="7"/>
                    </a:cubicBezTo>
                    <a:cubicBezTo>
                      <a:pt x="3" y="7"/>
                      <a:pt x="3" y="7"/>
                      <a:pt x="3" y="7"/>
                    </a:cubicBezTo>
                    <a:cubicBezTo>
                      <a:pt x="3" y="7"/>
                      <a:pt x="3" y="7"/>
                      <a:pt x="3" y="7"/>
                    </a:cubicBezTo>
                    <a:cubicBezTo>
                      <a:pt x="2" y="6"/>
                      <a:pt x="2" y="7"/>
                      <a:pt x="2" y="8"/>
                    </a:cubicBezTo>
                    <a:cubicBezTo>
                      <a:pt x="2" y="8"/>
                      <a:pt x="2" y="8"/>
                      <a:pt x="2" y="8"/>
                    </a:cubicBezTo>
                    <a:cubicBezTo>
                      <a:pt x="1" y="8"/>
                      <a:pt x="1" y="8"/>
                      <a:pt x="1" y="8"/>
                    </a:cubicBezTo>
                    <a:cubicBezTo>
                      <a:pt x="1" y="8"/>
                      <a:pt x="1" y="8"/>
                      <a:pt x="1" y="9"/>
                    </a:cubicBezTo>
                    <a:cubicBezTo>
                      <a:pt x="1" y="9"/>
                      <a:pt x="1" y="9"/>
                      <a:pt x="1" y="9"/>
                    </a:cubicBezTo>
                    <a:cubicBezTo>
                      <a:pt x="1" y="9"/>
                      <a:pt x="0" y="10"/>
                      <a:pt x="1" y="10"/>
                    </a:cubicBezTo>
                    <a:cubicBezTo>
                      <a:pt x="0" y="11"/>
                      <a:pt x="0" y="11"/>
                      <a:pt x="0" y="11"/>
                    </a:cubicBezTo>
                    <a:cubicBezTo>
                      <a:pt x="0" y="11"/>
                      <a:pt x="0" y="11"/>
                      <a:pt x="0" y="12"/>
                    </a:cubicBezTo>
                    <a:cubicBezTo>
                      <a:pt x="0" y="13"/>
                      <a:pt x="0" y="13"/>
                      <a:pt x="0" y="13"/>
                    </a:cubicBezTo>
                    <a:cubicBezTo>
                      <a:pt x="0" y="13"/>
                      <a:pt x="1" y="13"/>
                      <a:pt x="1" y="14"/>
                    </a:cubicBezTo>
                    <a:cubicBezTo>
                      <a:pt x="1" y="14"/>
                      <a:pt x="1" y="14"/>
                      <a:pt x="1" y="14"/>
                    </a:cubicBezTo>
                    <a:cubicBezTo>
                      <a:pt x="2" y="14"/>
                      <a:pt x="2" y="15"/>
                      <a:pt x="2" y="15"/>
                    </a:cubicBezTo>
                    <a:cubicBezTo>
                      <a:pt x="2" y="15"/>
                      <a:pt x="3" y="16"/>
                      <a:pt x="3" y="16"/>
                    </a:cubicBezTo>
                    <a:cubicBezTo>
                      <a:pt x="3" y="16"/>
                      <a:pt x="5" y="17"/>
                      <a:pt x="5" y="16"/>
                    </a:cubicBezTo>
                    <a:cubicBezTo>
                      <a:pt x="5" y="16"/>
                      <a:pt x="6" y="15"/>
                      <a:pt x="6" y="15"/>
                    </a:cubicBezTo>
                    <a:cubicBezTo>
                      <a:pt x="7" y="15"/>
                      <a:pt x="7" y="15"/>
                      <a:pt x="7" y="15"/>
                    </a:cubicBezTo>
                    <a:cubicBezTo>
                      <a:pt x="7" y="15"/>
                      <a:pt x="8" y="15"/>
                      <a:pt x="8" y="15"/>
                    </a:cubicBezTo>
                    <a:cubicBezTo>
                      <a:pt x="8" y="15"/>
                      <a:pt x="8" y="14"/>
                      <a:pt x="9" y="14"/>
                    </a:cubicBezTo>
                    <a:cubicBezTo>
                      <a:pt x="10" y="14"/>
                      <a:pt x="10" y="14"/>
                      <a:pt x="10" y="13"/>
                    </a:cubicBezTo>
                    <a:cubicBezTo>
                      <a:pt x="10" y="12"/>
                      <a:pt x="11" y="11"/>
                      <a:pt x="12" y="11"/>
                    </a:cubicBezTo>
                    <a:cubicBezTo>
                      <a:pt x="13" y="11"/>
                      <a:pt x="14" y="10"/>
                      <a:pt x="13" y="9"/>
                    </a:cubicBezTo>
                    <a:cubicBezTo>
                      <a:pt x="13" y="8"/>
                      <a:pt x="14" y="8"/>
                      <a:pt x="15" y="9"/>
                    </a:cubicBezTo>
                    <a:cubicBezTo>
                      <a:pt x="15" y="9"/>
                      <a:pt x="17" y="8"/>
                      <a:pt x="17" y="8"/>
                    </a:cubicBezTo>
                    <a:cubicBezTo>
                      <a:pt x="17" y="7"/>
                      <a:pt x="17" y="6"/>
                      <a:pt x="18" y="6"/>
                    </a:cubicBezTo>
                    <a:cubicBezTo>
                      <a:pt x="18" y="6"/>
                      <a:pt x="19" y="5"/>
                      <a:pt x="19" y="4"/>
                    </a:cubicBezTo>
                    <a:cubicBezTo>
                      <a:pt x="19" y="4"/>
                      <a:pt x="19" y="4"/>
                      <a:pt x="20" y="4"/>
                    </a:cubicBezTo>
                    <a:cubicBezTo>
                      <a:pt x="21" y="3"/>
                      <a:pt x="21" y="3"/>
                      <a:pt x="21" y="3"/>
                    </a:cubicBezTo>
                    <a:cubicBezTo>
                      <a:pt x="21" y="2"/>
                      <a:pt x="22" y="2"/>
                      <a:pt x="22" y="2"/>
                    </a:cubicBezTo>
                    <a:cubicBezTo>
                      <a:pt x="22" y="2"/>
                      <a:pt x="22" y="2"/>
                      <a:pt x="22"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1" name="Freeform 447">
                <a:extLst>
                  <a:ext uri="{FF2B5EF4-FFF2-40B4-BE49-F238E27FC236}">
                    <a16:creationId xmlns:a16="http://schemas.microsoft.com/office/drawing/2014/main" id="{C9E768D0-1582-460C-B869-87C61B5D1925}"/>
                  </a:ext>
                </a:extLst>
              </p:cNvPr>
              <p:cNvSpPr>
                <a:spLocks/>
              </p:cNvSpPr>
              <p:nvPr/>
            </p:nvSpPr>
            <p:spPr bwMode="auto">
              <a:xfrm>
                <a:off x="-1604964" y="849313"/>
                <a:ext cx="80963" cy="87313"/>
              </a:xfrm>
              <a:custGeom>
                <a:avLst/>
                <a:gdLst>
                  <a:gd name="T0" fmla="*/ 15 w 22"/>
                  <a:gd name="T1" fmla="*/ 22 h 24"/>
                  <a:gd name="T2" fmla="*/ 15 w 22"/>
                  <a:gd name="T3" fmla="*/ 22 h 24"/>
                  <a:gd name="T4" fmla="*/ 15 w 22"/>
                  <a:gd name="T5" fmla="*/ 22 h 24"/>
                  <a:gd name="T6" fmla="*/ 16 w 22"/>
                  <a:gd name="T7" fmla="*/ 21 h 24"/>
                  <a:gd name="T8" fmla="*/ 16 w 22"/>
                  <a:gd name="T9" fmla="*/ 20 h 24"/>
                  <a:gd name="T10" fmla="*/ 17 w 22"/>
                  <a:gd name="T11" fmla="*/ 20 h 24"/>
                  <a:gd name="T12" fmla="*/ 17 w 22"/>
                  <a:gd name="T13" fmla="*/ 20 h 24"/>
                  <a:gd name="T14" fmla="*/ 17 w 22"/>
                  <a:gd name="T15" fmla="*/ 18 h 24"/>
                  <a:gd name="T16" fmla="*/ 18 w 22"/>
                  <a:gd name="T17" fmla="*/ 17 h 24"/>
                  <a:gd name="T18" fmla="*/ 18 w 22"/>
                  <a:gd name="T19" fmla="*/ 17 h 24"/>
                  <a:gd name="T20" fmla="*/ 18 w 22"/>
                  <a:gd name="T21" fmla="*/ 17 h 24"/>
                  <a:gd name="T22" fmla="*/ 18 w 22"/>
                  <a:gd name="T23" fmla="*/ 17 h 24"/>
                  <a:gd name="T24" fmla="*/ 18 w 22"/>
                  <a:gd name="T25" fmla="*/ 17 h 24"/>
                  <a:gd name="T26" fmla="*/ 19 w 22"/>
                  <a:gd name="T27" fmla="*/ 16 h 24"/>
                  <a:gd name="T28" fmla="*/ 20 w 22"/>
                  <a:gd name="T29" fmla="*/ 16 h 24"/>
                  <a:gd name="T30" fmla="*/ 20 w 22"/>
                  <a:gd name="T31" fmla="*/ 16 h 24"/>
                  <a:gd name="T32" fmla="*/ 20 w 22"/>
                  <a:gd name="T33" fmla="*/ 16 h 24"/>
                  <a:gd name="T34" fmla="*/ 20 w 22"/>
                  <a:gd name="T35" fmla="*/ 16 h 24"/>
                  <a:gd name="T36" fmla="*/ 20 w 22"/>
                  <a:gd name="T37" fmla="*/ 16 h 24"/>
                  <a:gd name="T38" fmla="*/ 20 w 22"/>
                  <a:gd name="T39" fmla="*/ 15 h 24"/>
                  <a:gd name="T40" fmla="*/ 20 w 22"/>
                  <a:gd name="T41" fmla="*/ 14 h 24"/>
                  <a:gd name="T42" fmla="*/ 20 w 22"/>
                  <a:gd name="T43" fmla="*/ 14 h 24"/>
                  <a:gd name="T44" fmla="*/ 21 w 22"/>
                  <a:gd name="T45" fmla="*/ 14 h 24"/>
                  <a:gd name="T46" fmla="*/ 21 w 22"/>
                  <a:gd name="T47" fmla="*/ 13 h 24"/>
                  <a:gd name="T48" fmla="*/ 21 w 22"/>
                  <a:gd name="T49" fmla="*/ 13 h 24"/>
                  <a:gd name="T50" fmla="*/ 22 w 22"/>
                  <a:gd name="T51" fmla="*/ 13 h 24"/>
                  <a:gd name="T52" fmla="*/ 21 w 22"/>
                  <a:gd name="T53" fmla="*/ 13 h 24"/>
                  <a:gd name="T54" fmla="*/ 22 w 22"/>
                  <a:gd name="T55" fmla="*/ 13 h 24"/>
                  <a:gd name="T56" fmla="*/ 20 w 22"/>
                  <a:gd name="T57" fmla="*/ 0 h 24"/>
                  <a:gd name="T58" fmla="*/ 19 w 22"/>
                  <a:gd name="T59" fmla="*/ 0 h 24"/>
                  <a:gd name="T60" fmla="*/ 18 w 22"/>
                  <a:gd name="T61" fmla="*/ 1 h 24"/>
                  <a:gd name="T62" fmla="*/ 17 w 22"/>
                  <a:gd name="T63" fmla="*/ 2 h 24"/>
                  <a:gd name="T64" fmla="*/ 15 w 22"/>
                  <a:gd name="T65" fmla="*/ 2 h 24"/>
                  <a:gd name="T66" fmla="*/ 14 w 22"/>
                  <a:gd name="T67" fmla="*/ 3 h 24"/>
                  <a:gd name="T68" fmla="*/ 13 w 22"/>
                  <a:gd name="T69" fmla="*/ 3 h 24"/>
                  <a:gd name="T70" fmla="*/ 12 w 22"/>
                  <a:gd name="T71" fmla="*/ 4 h 24"/>
                  <a:gd name="T72" fmla="*/ 11 w 22"/>
                  <a:gd name="T73" fmla="*/ 4 h 24"/>
                  <a:gd name="T74" fmla="*/ 10 w 22"/>
                  <a:gd name="T75" fmla="*/ 5 h 24"/>
                  <a:gd name="T76" fmla="*/ 9 w 22"/>
                  <a:gd name="T77" fmla="*/ 5 h 24"/>
                  <a:gd name="T78" fmla="*/ 10 w 22"/>
                  <a:gd name="T79" fmla="*/ 4 h 24"/>
                  <a:gd name="T80" fmla="*/ 10 w 22"/>
                  <a:gd name="T81" fmla="*/ 4 h 24"/>
                  <a:gd name="T82" fmla="*/ 9 w 22"/>
                  <a:gd name="T83" fmla="*/ 4 h 24"/>
                  <a:gd name="T84" fmla="*/ 8 w 22"/>
                  <a:gd name="T85" fmla="*/ 4 h 24"/>
                  <a:gd name="T86" fmla="*/ 0 w 22"/>
                  <a:gd name="T87" fmla="*/ 4 h 24"/>
                  <a:gd name="T88" fmla="*/ 1 w 22"/>
                  <a:gd name="T89" fmla="*/ 20 h 24"/>
                  <a:gd name="T90" fmla="*/ 3 w 22"/>
                  <a:gd name="T91" fmla="*/ 21 h 24"/>
                  <a:gd name="T92" fmla="*/ 6 w 22"/>
                  <a:gd name="T93" fmla="*/ 21 h 24"/>
                  <a:gd name="T94" fmla="*/ 7 w 22"/>
                  <a:gd name="T95" fmla="*/ 22 h 24"/>
                  <a:gd name="T96" fmla="*/ 9 w 22"/>
                  <a:gd name="T97" fmla="*/ 22 h 24"/>
                  <a:gd name="T98" fmla="*/ 10 w 22"/>
                  <a:gd name="T99" fmla="*/ 22 h 24"/>
                  <a:gd name="T100" fmla="*/ 11 w 22"/>
                  <a:gd name="T101" fmla="*/ 22 h 24"/>
                  <a:gd name="T102" fmla="*/ 13 w 22"/>
                  <a:gd name="T103" fmla="*/ 23 h 24"/>
                  <a:gd name="T104" fmla="*/ 14 w 22"/>
                  <a:gd name="T105" fmla="*/ 24 h 24"/>
                  <a:gd name="T106" fmla="*/ 14 w 22"/>
                  <a:gd name="T107" fmla="*/ 23 h 24"/>
                  <a:gd name="T108" fmla="*/ 14 w 22"/>
                  <a:gd name="T109" fmla="*/ 24 h 24"/>
                  <a:gd name="T110" fmla="*/ 15 w 22"/>
                  <a:gd name="T111" fmla="*/ 23 h 24"/>
                  <a:gd name="T112" fmla="*/ 15 w 22"/>
                  <a:gd name="T113" fmla="*/ 22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22" h="24">
                    <a:moveTo>
                      <a:pt x="15" y="22"/>
                    </a:moveTo>
                    <a:cubicBezTo>
                      <a:pt x="15" y="22"/>
                      <a:pt x="15" y="22"/>
                      <a:pt x="15" y="22"/>
                    </a:cubicBezTo>
                    <a:cubicBezTo>
                      <a:pt x="15" y="22"/>
                      <a:pt x="15" y="22"/>
                      <a:pt x="15" y="22"/>
                    </a:cubicBezTo>
                    <a:cubicBezTo>
                      <a:pt x="15" y="21"/>
                      <a:pt x="15" y="21"/>
                      <a:pt x="16" y="21"/>
                    </a:cubicBezTo>
                    <a:cubicBezTo>
                      <a:pt x="16" y="21"/>
                      <a:pt x="16" y="20"/>
                      <a:pt x="16" y="20"/>
                    </a:cubicBezTo>
                    <a:cubicBezTo>
                      <a:pt x="16" y="20"/>
                      <a:pt x="16" y="19"/>
                      <a:pt x="17" y="20"/>
                    </a:cubicBezTo>
                    <a:cubicBezTo>
                      <a:pt x="17" y="20"/>
                      <a:pt x="17" y="20"/>
                      <a:pt x="17" y="20"/>
                    </a:cubicBezTo>
                    <a:cubicBezTo>
                      <a:pt x="17" y="19"/>
                      <a:pt x="17" y="18"/>
                      <a:pt x="17" y="18"/>
                    </a:cubicBezTo>
                    <a:cubicBezTo>
                      <a:pt x="17" y="18"/>
                      <a:pt x="18" y="18"/>
                      <a:pt x="18" y="17"/>
                    </a:cubicBezTo>
                    <a:cubicBezTo>
                      <a:pt x="18" y="17"/>
                      <a:pt x="18" y="17"/>
                      <a:pt x="18" y="17"/>
                    </a:cubicBezTo>
                    <a:cubicBezTo>
                      <a:pt x="18" y="17"/>
                      <a:pt x="18" y="17"/>
                      <a:pt x="18" y="17"/>
                    </a:cubicBezTo>
                    <a:cubicBezTo>
                      <a:pt x="18" y="17"/>
                      <a:pt x="18" y="17"/>
                      <a:pt x="18" y="17"/>
                    </a:cubicBezTo>
                    <a:cubicBezTo>
                      <a:pt x="18" y="17"/>
                      <a:pt x="18" y="17"/>
                      <a:pt x="18" y="17"/>
                    </a:cubicBezTo>
                    <a:cubicBezTo>
                      <a:pt x="19" y="17"/>
                      <a:pt x="19" y="17"/>
                      <a:pt x="19" y="16"/>
                    </a:cubicBezTo>
                    <a:cubicBezTo>
                      <a:pt x="19" y="16"/>
                      <a:pt x="20" y="16"/>
                      <a:pt x="20" y="16"/>
                    </a:cubicBezTo>
                    <a:cubicBezTo>
                      <a:pt x="20" y="16"/>
                      <a:pt x="20" y="16"/>
                      <a:pt x="20" y="16"/>
                    </a:cubicBezTo>
                    <a:cubicBezTo>
                      <a:pt x="20" y="16"/>
                      <a:pt x="20" y="16"/>
                      <a:pt x="20" y="16"/>
                    </a:cubicBezTo>
                    <a:cubicBezTo>
                      <a:pt x="20" y="16"/>
                      <a:pt x="20" y="16"/>
                      <a:pt x="20" y="16"/>
                    </a:cubicBezTo>
                    <a:cubicBezTo>
                      <a:pt x="20" y="16"/>
                      <a:pt x="20" y="16"/>
                      <a:pt x="20" y="16"/>
                    </a:cubicBezTo>
                    <a:cubicBezTo>
                      <a:pt x="20" y="15"/>
                      <a:pt x="20" y="15"/>
                      <a:pt x="20" y="15"/>
                    </a:cubicBezTo>
                    <a:cubicBezTo>
                      <a:pt x="20" y="15"/>
                      <a:pt x="20" y="15"/>
                      <a:pt x="20" y="14"/>
                    </a:cubicBezTo>
                    <a:cubicBezTo>
                      <a:pt x="20" y="14"/>
                      <a:pt x="20" y="14"/>
                      <a:pt x="20" y="14"/>
                    </a:cubicBezTo>
                    <a:cubicBezTo>
                      <a:pt x="21" y="14"/>
                      <a:pt x="21" y="14"/>
                      <a:pt x="21" y="14"/>
                    </a:cubicBezTo>
                    <a:cubicBezTo>
                      <a:pt x="21" y="14"/>
                      <a:pt x="21" y="14"/>
                      <a:pt x="21" y="13"/>
                    </a:cubicBezTo>
                    <a:cubicBezTo>
                      <a:pt x="21" y="13"/>
                      <a:pt x="21" y="13"/>
                      <a:pt x="21" y="13"/>
                    </a:cubicBezTo>
                    <a:cubicBezTo>
                      <a:pt x="21" y="13"/>
                      <a:pt x="22" y="13"/>
                      <a:pt x="22" y="13"/>
                    </a:cubicBezTo>
                    <a:cubicBezTo>
                      <a:pt x="22" y="13"/>
                      <a:pt x="21" y="13"/>
                      <a:pt x="21" y="13"/>
                    </a:cubicBezTo>
                    <a:cubicBezTo>
                      <a:pt x="21" y="13"/>
                      <a:pt x="21" y="13"/>
                      <a:pt x="22" y="13"/>
                    </a:cubicBezTo>
                    <a:cubicBezTo>
                      <a:pt x="20" y="0"/>
                      <a:pt x="20" y="0"/>
                      <a:pt x="20" y="0"/>
                    </a:cubicBezTo>
                    <a:cubicBezTo>
                      <a:pt x="20" y="0"/>
                      <a:pt x="19" y="0"/>
                      <a:pt x="19" y="0"/>
                    </a:cubicBezTo>
                    <a:cubicBezTo>
                      <a:pt x="19" y="0"/>
                      <a:pt x="18" y="0"/>
                      <a:pt x="18" y="1"/>
                    </a:cubicBezTo>
                    <a:cubicBezTo>
                      <a:pt x="17" y="1"/>
                      <a:pt x="17" y="2"/>
                      <a:pt x="17" y="2"/>
                    </a:cubicBezTo>
                    <a:cubicBezTo>
                      <a:pt x="16" y="2"/>
                      <a:pt x="16" y="2"/>
                      <a:pt x="15" y="2"/>
                    </a:cubicBezTo>
                    <a:cubicBezTo>
                      <a:pt x="15" y="3"/>
                      <a:pt x="14" y="3"/>
                      <a:pt x="14" y="3"/>
                    </a:cubicBezTo>
                    <a:cubicBezTo>
                      <a:pt x="14" y="3"/>
                      <a:pt x="13" y="3"/>
                      <a:pt x="13" y="3"/>
                    </a:cubicBezTo>
                    <a:cubicBezTo>
                      <a:pt x="12" y="3"/>
                      <a:pt x="12" y="4"/>
                      <a:pt x="12" y="4"/>
                    </a:cubicBezTo>
                    <a:cubicBezTo>
                      <a:pt x="11" y="4"/>
                      <a:pt x="11" y="4"/>
                      <a:pt x="11" y="4"/>
                    </a:cubicBezTo>
                    <a:cubicBezTo>
                      <a:pt x="11" y="4"/>
                      <a:pt x="10" y="5"/>
                      <a:pt x="10" y="5"/>
                    </a:cubicBezTo>
                    <a:cubicBezTo>
                      <a:pt x="9" y="5"/>
                      <a:pt x="9" y="5"/>
                      <a:pt x="9" y="5"/>
                    </a:cubicBezTo>
                    <a:cubicBezTo>
                      <a:pt x="9" y="5"/>
                      <a:pt x="9" y="4"/>
                      <a:pt x="10" y="4"/>
                    </a:cubicBezTo>
                    <a:cubicBezTo>
                      <a:pt x="10" y="4"/>
                      <a:pt x="10" y="4"/>
                      <a:pt x="10" y="4"/>
                    </a:cubicBezTo>
                    <a:cubicBezTo>
                      <a:pt x="10" y="4"/>
                      <a:pt x="9" y="4"/>
                      <a:pt x="9" y="4"/>
                    </a:cubicBezTo>
                    <a:cubicBezTo>
                      <a:pt x="8" y="4"/>
                      <a:pt x="8" y="4"/>
                      <a:pt x="8" y="4"/>
                    </a:cubicBezTo>
                    <a:cubicBezTo>
                      <a:pt x="0" y="4"/>
                      <a:pt x="0" y="4"/>
                      <a:pt x="0" y="4"/>
                    </a:cubicBezTo>
                    <a:cubicBezTo>
                      <a:pt x="1" y="20"/>
                      <a:pt x="1" y="20"/>
                      <a:pt x="1" y="20"/>
                    </a:cubicBezTo>
                    <a:cubicBezTo>
                      <a:pt x="2" y="20"/>
                      <a:pt x="3" y="21"/>
                      <a:pt x="3" y="21"/>
                    </a:cubicBezTo>
                    <a:cubicBezTo>
                      <a:pt x="4" y="21"/>
                      <a:pt x="5" y="21"/>
                      <a:pt x="6" y="21"/>
                    </a:cubicBezTo>
                    <a:cubicBezTo>
                      <a:pt x="7" y="21"/>
                      <a:pt x="7" y="22"/>
                      <a:pt x="7" y="22"/>
                    </a:cubicBezTo>
                    <a:cubicBezTo>
                      <a:pt x="8" y="22"/>
                      <a:pt x="8" y="22"/>
                      <a:pt x="9" y="22"/>
                    </a:cubicBezTo>
                    <a:cubicBezTo>
                      <a:pt x="9" y="22"/>
                      <a:pt x="10" y="22"/>
                      <a:pt x="10" y="22"/>
                    </a:cubicBezTo>
                    <a:cubicBezTo>
                      <a:pt x="11" y="22"/>
                      <a:pt x="11" y="22"/>
                      <a:pt x="11" y="22"/>
                    </a:cubicBezTo>
                    <a:cubicBezTo>
                      <a:pt x="11" y="22"/>
                      <a:pt x="12" y="22"/>
                      <a:pt x="13" y="23"/>
                    </a:cubicBezTo>
                    <a:cubicBezTo>
                      <a:pt x="13" y="24"/>
                      <a:pt x="14" y="24"/>
                      <a:pt x="14" y="24"/>
                    </a:cubicBezTo>
                    <a:cubicBezTo>
                      <a:pt x="14" y="23"/>
                      <a:pt x="14" y="23"/>
                      <a:pt x="14" y="23"/>
                    </a:cubicBezTo>
                    <a:cubicBezTo>
                      <a:pt x="14" y="23"/>
                      <a:pt x="14" y="23"/>
                      <a:pt x="14" y="24"/>
                    </a:cubicBezTo>
                    <a:cubicBezTo>
                      <a:pt x="15" y="23"/>
                      <a:pt x="15" y="23"/>
                      <a:pt x="15" y="23"/>
                    </a:cubicBezTo>
                    <a:cubicBezTo>
                      <a:pt x="15" y="23"/>
                      <a:pt x="14" y="22"/>
                      <a:pt x="15" y="2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2" name="Freeform 448">
                <a:extLst>
                  <a:ext uri="{FF2B5EF4-FFF2-40B4-BE49-F238E27FC236}">
                    <a16:creationId xmlns:a16="http://schemas.microsoft.com/office/drawing/2014/main" id="{1CF94176-EE86-4EE1-872C-5628584CE1B8}"/>
                  </a:ext>
                </a:extLst>
              </p:cNvPr>
              <p:cNvSpPr>
                <a:spLocks/>
              </p:cNvSpPr>
              <p:nvPr/>
            </p:nvSpPr>
            <p:spPr bwMode="auto">
              <a:xfrm>
                <a:off x="-1506539" y="885826"/>
                <a:ext cx="95250" cy="47625"/>
              </a:xfrm>
              <a:custGeom>
                <a:avLst/>
                <a:gdLst>
                  <a:gd name="T0" fmla="*/ 25 w 26"/>
                  <a:gd name="T1" fmla="*/ 8 h 13"/>
                  <a:gd name="T2" fmla="*/ 19 w 26"/>
                  <a:gd name="T3" fmla="*/ 0 h 13"/>
                  <a:gd name="T4" fmla="*/ 19 w 26"/>
                  <a:gd name="T5" fmla="*/ 0 h 13"/>
                  <a:gd name="T6" fmla="*/ 0 w 26"/>
                  <a:gd name="T7" fmla="*/ 3 h 13"/>
                  <a:gd name="T8" fmla="*/ 0 w 26"/>
                  <a:gd name="T9" fmla="*/ 3 h 13"/>
                  <a:gd name="T10" fmla="*/ 1 w 26"/>
                  <a:gd name="T11" fmla="*/ 7 h 13"/>
                  <a:gd name="T12" fmla="*/ 3 w 26"/>
                  <a:gd name="T13" fmla="*/ 5 h 13"/>
                  <a:gd name="T14" fmla="*/ 5 w 26"/>
                  <a:gd name="T15" fmla="*/ 3 h 13"/>
                  <a:gd name="T16" fmla="*/ 8 w 26"/>
                  <a:gd name="T17" fmla="*/ 3 h 13"/>
                  <a:gd name="T18" fmla="*/ 8 w 26"/>
                  <a:gd name="T19" fmla="*/ 4 h 13"/>
                  <a:gd name="T20" fmla="*/ 9 w 26"/>
                  <a:gd name="T21" fmla="*/ 5 h 13"/>
                  <a:gd name="T22" fmla="*/ 12 w 26"/>
                  <a:gd name="T23" fmla="*/ 6 h 13"/>
                  <a:gd name="T24" fmla="*/ 13 w 26"/>
                  <a:gd name="T25" fmla="*/ 10 h 13"/>
                  <a:gd name="T26" fmla="*/ 15 w 26"/>
                  <a:gd name="T27" fmla="*/ 11 h 13"/>
                  <a:gd name="T28" fmla="*/ 18 w 26"/>
                  <a:gd name="T29" fmla="*/ 12 h 13"/>
                  <a:gd name="T30" fmla="*/ 18 w 26"/>
                  <a:gd name="T31" fmla="*/ 12 h 13"/>
                  <a:gd name="T32" fmla="*/ 19 w 26"/>
                  <a:gd name="T33" fmla="*/ 12 h 13"/>
                  <a:gd name="T34" fmla="*/ 18 w 26"/>
                  <a:gd name="T35" fmla="*/ 11 h 13"/>
                  <a:gd name="T36" fmla="*/ 17 w 26"/>
                  <a:gd name="T37" fmla="*/ 10 h 13"/>
                  <a:gd name="T38" fmla="*/ 18 w 26"/>
                  <a:gd name="T39" fmla="*/ 10 h 13"/>
                  <a:gd name="T40" fmla="*/ 17 w 26"/>
                  <a:gd name="T41" fmla="*/ 8 h 13"/>
                  <a:gd name="T42" fmla="*/ 17 w 26"/>
                  <a:gd name="T43" fmla="*/ 7 h 13"/>
                  <a:gd name="T44" fmla="*/ 17 w 26"/>
                  <a:gd name="T45" fmla="*/ 6 h 13"/>
                  <a:gd name="T46" fmla="*/ 18 w 26"/>
                  <a:gd name="T47" fmla="*/ 6 h 13"/>
                  <a:gd name="T48" fmla="*/ 17 w 26"/>
                  <a:gd name="T49" fmla="*/ 5 h 13"/>
                  <a:gd name="T50" fmla="*/ 17 w 26"/>
                  <a:gd name="T51" fmla="*/ 4 h 13"/>
                  <a:gd name="T52" fmla="*/ 17 w 26"/>
                  <a:gd name="T53" fmla="*/ 4 h 13"/>
                  <a:gd name="T54" fmla="*/ 17 w 26"/>
                  <a:gd name="T55" fmla="*/ 4 h 13"/>
                  <a:gd name="T56" fmla="*/ 17 w 26"/>
                  <a:gd name="T57" fmla="*/ 3 h 13"/>
                  <a:gd name="T58" fmla="*/ 18 w 26"/>
                  <a:gd name="T59" fmla="*/ 3 h 13"/>
                  <a:gd name="T60" fmla="*/ 18 w 26"/>
                  <a:gd name="T61" fmla="*/ 3 h 13"/>
                  <a:gd name="T62" fmla="*/ 19 w 26"/>
                  <a:gd name="T63" fmla="*/ 2 h 13"/>
                  <a:gd name="T64" fmla="*/ 20 w 26"/>
                  <a:gd name="T65" fmla="*/ 2 h 13"/>
                  <a:gd name="T66" fmla="*/ 19 w 26"/>
                  <a:gd name="T67" fmla="*/ 3 h 13"/>
                  <a:gd name="T68" fmla="*/ 18 w 26"/>
                  <a:gd name="T69" fmla="*/ 4 h 13"/>
                  <a:gd name="T70" fmla="*/ 19 w 26"/>
                  <a:gd name="T71" fmla="*/ 5 h 13"/>
                  <a:gd name="T72" fmla="*/ 19 w 26"/>
                  <a:gd name="T73" fmla="*/ 6 h 13"/>
                  <a:gd name="T74" fmla="*/ 18 w 26"/>
                  <a:gd name="T75" fmla="*/ 7 h 13"/>
                  <a:gd name="T76" fmla="*/ 19 w 26"/>
                  <a:gd name="T77" fmla="*/ 8 h 13"/>
                  <a:gd name="T78" fmla="*/ 19 w 26"/>
                  <a:gd name="T79" fmla="*/ 9 h 13"/>
                  <a:gd name="T80" fmla="*/ 19 w 26"/>
                  <a:gd name="T81" fmla="*/ 9 h 13"/>
                  <a:gd name="T82" fmla="*/ 19 w 26"/>
                  <a:gd name="T83" fmla="*/ 10 h 13"/>
                  <a:gd name="T84" fmla="*/ 20 w 26"/>
                  <a:gd name="T85" fmla="*/ 10 h 13"/>
                  <a:gd name="T86" fmla="*/ 21 w 26"/>
                  <a:gd name="T87" fmla="*/ 10 h 13"/>
                  <a:gd name="T88" fmla="*/ 21 w 26"/>
                  <a:gd name="T89" fmla="*/ 11 h 13"/>
                  <a:gd name="T90" fmla="*/ 22 w 26"/>
                  <a:gd name="T91" fmla="*/ 11 h 13"/>
                  <a:gd name="T92" fmla="*/ 22 w 26"/>
                  <a:gd name="T93" fmla="*/ 12 h 13"/>
                  <a:gd name="T94" fmla="*/ 22 w 26"/>
                  <a:gd name="T95" fmla="*/ 13 h 13"/>
                  <a:gd name="T96" fmla="*/ 24 w 26"/>
                  <a:gd name="T97" fmla="*/ 12 h 13"/>
                  <a:gd name="T98" fmla="*/ 25 w 26"/>
                  <a:gd name="T99" fmla="*/ 10 h 13"/>
                  <a:gd name="T100" fmla="*/ 25 w 26"/>
                  <a:gd name="T101" fmla="*/ 11 h 13"/>
                  <a:gd name="T102" fmla="*/ 25 w 26"/>
                  <a:gd name="T103"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26" h="13">
                    <a:moveTo>
                      <a:pt x="26" y="9"/>
                    </a:moveTo>
                    <a:cubicBezTo>
                      <a:pt x="25" y="8"/>
                      <a:pt x="25" y="8"/>
                      <a:pt x="25" y="8"/>
                    </a:cubicBezTo>
                    <a:cubicBezTo>
                      <a:pt x="22" y="9"/>
                      <a:pt x="22" y="9"/>
                      <a:pt x="22" y="9"/>
                    </a:cubicBezTo>
                    <a:cubicBezTo>
                      <a:pt x="19" y="0"/>
                      <a:pt x="19" y="0"/>
                      <a:pt x="19" y="0"/>
                    </a:cubicBezTo>
                    <a:cubicBezTo>
                      <a:pt x="19" y="0"/>
                      <a:pt x="19" y="0"/>
                      <a:pt x="19" y="0"/>
                    </a:cubicBezTo>
                    <a:cubicBezTo>
                      <a:pt x="19" y="0"/>
                      <a:pt x="19" y="0"/>
                      <a:pt x="19" y="0"/>
                    </a:cubicBezTo>
                    <a:cubicBezTo>
                      <a:pt x="19" y="0"/>
                      <a:pt x="19" y="0"/>
                      <a:pt x="19" y="0"/>
                    </a:cubicBezTo>
                    <a:cubicBezTo>
                      <a:pt x="0" y="3"/>
                      <a:pt x="0" y="3"/>
                      <a:pt x="0" y="3"/>
                    </a:cubicBezTo>
                    <a:cubicBezTo>
                      <a:pt x="1" y="7"/>
                      <a:pt x="1" y="7"/>
                      <a:pt x="1" y="7"/>
                    </a:cubicBezTo>
                    <a:cubicBezTo>
                      <a:pt x="0" y="3"/>
                      <a:pt x="0" y="3"/>
                      <a:pt x="0" y="3"/>
                    </a:cubicBezTo>
                    <a:cubicBezTo>
                      <a:pt x="1" y="7"/>
                      <a:pt x="1" y="7"/>
                      <a:pt x="1" y="7"/>
                    </a:cubicBezTo>
                    <a:cubicBezTo>
                      <a:pt x="1" y="7"/>
                      <a:pt x="1" y="7"/>
                      <a:pt x="1" y="7"/>
                    </a:cubicBezTo>
                    <a:cubicBezTo>
                      <a:pt x="1" y="7"/>
                      <a:pt x="1" y="7"/>
                      <a:pt x="1" y="7"/>
                    </a:cubicBezTo>
                    <a:cubicBezTo>
                      <a:pt x="2" y="6"/>
                      <a:pt x="2" y="6"/>
                      <a:pt x="3" y="5"/>
                    </a:cubicBezTo>
                    <a:cubicBezTo>
                      <a:pt x="3" y="4"/>
                      <a:pt x="3" y="4"/>
                      <a:pt x="3" y="4"/>
                    </a:cubicBezTo>
                    <a:cubicBezTo>
                      <a:pt x="4" y="3"/>
                      <a:pt x="5" y="3"/>
                      <a:pt x="5" y="3"/>
                    </a:cubicBezTo>
                    <a:cubicBezTo>
                      <a:pt x="5" y="3"/>
                      <a:pt x="6" y="3"/>
                      <a:pt x="7" y="3"/>
                    </a:cubicBezTo>
                    <a:cubicBezTo>
                      <a:pt x="7" y="3"/>
                      <a:pt x="8" y="3"/>
                      <a:pt x="8" y="3"/>
                    </a:cubicBezTo>
                    <a:cubicBezTo>
                      <a:pt x="8" y="3"/>
                      <a:pt x="8" y="3"/>
                      <a:pt x="8" y="3"/>
                    </a:cubicBezTo>
                    <a:cubicBezTo>
                      <a:pt x="8" y="3"/>
                      <a:pt x="8" y="3"/>
                      <a:pt x="8" y="4"/>
                    </a:cubicBezTo>
                    <a:cubicBezTo>
                      <a:pt x="8" y="4"/>
                      <a:pt x="8" y="4"/>
                      <a:pt x="9" y="4"/>
                    </a:cubicBezTo>
                    <a:cubicBezTo>
                      <a:pt x="9" y="5"/>
                      <a:pt x="9" y="5"/>
                      <a:pt x="9" y="5"/>
                    </a:cubicBezTo>
                    <a:cubicBezTo>
                      <a:pt x="9" y="5"/>
                      <a:pt x="10" y="5"/>
                      <a:pt x="10" y="5"/>
                    </a:cubicBezTo>
                    <a:cubicBezTo>
                      <a:pt x="11" y="6"/>
                      <a:pt x="11" y="6"/>
                      <a:pt x="12" y="6"/>
                    </a:cubicBezTo>
                    <a:cubicBezTo>
                      <a:pt x="12" y="6"/>
                      <a:pt x="13" y="7"/>
                      <a:pt x="13" y="8"/>
                    </a:cubicBezTo>
                    <a:cubicBezTo>
                      <a:pt x="13" y="9"/>
                      <a:pt x="12" y="9"/>
                      <a:pt x="13" y="10"/>
                    </a:cubicBezTo>
                    <a:cubicBezTo>
                      <a:pt x="13" y="11"/>
                      <a:pt x="13" y="11"/>
                      <a:pt x="14" y="11"/>
                    </a:cubicBezTo>
                    <a:cubicBezTo>
                      <a:pt x="14" y="10"/>
                      <a:pt x="14" y="11"/>
                      <a:pt x="15" y="11"/>
                    </a:cubicBezTo>
                    <a:cubicBezTo>
                      <a:pt x="16" y="12"/>
                      <a:pt x="17" y="11"/>
                      <a:pt x="18" y="12"/>
                    </a:cubicBezTo>
                    <a:cubicBezTo>
                      <a:pt x="18" y="12"/>
                      <a:pt x="18" y="12"/>
                      <a:pt x="18" y="12"/>
                    </a:cubicBezTo>
                    <a:cubicBezTo>
                      <a:pt x="18" y="12"/>
                      <a:pt x="18" y="12"/>
                      <a:pt x="18" y="12"/>
                    </a:cubicBezTo>
                    <a:cubicBezTo>
                      <a:pt x="18" y="12"/>
                      <a:pt x="18" y="12"/>
                      <a:pt x="18" y="12"/>
                    </a:cubicBezTo>
                    <a:cubicBezTo>
                      <a:pt x="18" y="12"/>
                      <a:pt x="19" y="12"/>
                      <a:pt x="19" y="12"/>
                    </a:cubicBezTo>
                    <a:cubicBezTo>
                      <a:pt x="19" y="13"/>
                      <a:pt x="19" y="13"/>
                      <a:pt x="19" y="12"/>
                    </a:cubicBezTo>
                    <a:cubicBezTo>
                      <a:pt x="19" y="12"/>
                      <a:pt x="18" y="11"/>
                      <a:pt x="18" y="11"/>
                    </a:cubicBezTo>
                    <a:cubicBezTo>
                      <a:pt x="18" y="11"/>
                      <a:pt x="18" y="11"/>
                      <a:pt x="18" y="11"/>
                    </a:cubicBezTo>
                    <a:cubicBezTo>
                      <a:pt x="18" y="11"/>
                      <a:pt x="19" y="11"/>
                      <a:pt x="18" y="11"/>
                    </a:cubicBezTo>
                    <a:cubicBezTo>
                      <a:pt x="18" y="11"/>
                      <a:pt x="17" y="10"/>
                      <a:pt x="17" y="10"/>
                    </a:cubicBezTo>
                    <a:cubicBezTo>
                      <a:pt x="17" y="10"/>
                      <a:pt x="17" y="10"/>
                      <a:pt x="17" y="10"/>
                    </a:cubicBezTo>
                    <a:cubicBezTo>
                      <a:pt x="18" y="10"/>
                      <a:pt x="18" y="11"/>
                      <a:pt x="18" y="10"/>
                    </a:cubicBezTo>
                    <a:cubicBezTo>
                      <a:pt x="19" y="10"/>
                      <a:pt x="18" y="10"/>
                      <a:pt x="18" y="9"/>
                    </a:cubicBezTo>
                    <a:cubicBezTo>
                      <a:pt x="17" y="9"/>
                      <a:pt x="17" y="9"/>
                      <a:pt x="17" y="8"/>
                    </a:cubicBezTo>
                    <a:cubicBezTo>
                      <a:pt x="17" y="8"/>
                      <a:pt x="17" y="8"/>
                      <a:pt x="17" y="8"/>
                    </a:cubicBezTo>
                    <a:cubicBezTo>
                      <a:pt x="17" y="8"/>
                      <a:pt x="17" y="7"/>
                      <a:pt x="17" y="7"/>
                    </a:cubicBezTo>
                    <a:cubicBezTo>
                      <a:pt x="17" y="7"/>
                      <a:pt x="17" y="7"/>
                      <a:pt x="17" y="7"/>
                    </a:cubicBezTo>
                    <a:cubicBezTo>
                      <a:pt x="17" y="7"/>
                      <a:pt x="17" y="7"/>
                      <a:pt x="17" y="6"/>
                    </a:cubicBezTo>
                    <a:cubicBezTo>
                      <a:pt x="17" y="6"/>
                      <a:pt x="17" y="6"/>
                      <a:pt x="17" y="6"/>
                    </a:cubicBezTo>
                    <a:cubicBezTo>
                      <a:pt x="17" y="6"/>
                      <a:pt x="18" y="6"/>
                      <a:pt x="18" y="6"/>
                    </a:cubicBezTo>
                    <a:cubicBezTo>
                      <a:pt x="17" y="6"/>
                      <a:pt x="17" y="6"/>
                      <a:pt x="17" y="6"/>
                    </a:cubicBezTo>
                    <a:cubicBezTo>
                      <a:pt x="17" y="5"/>
                      <a:pt x="17" y="5"/>
                      <a:pt x="17" y="5"/>
                    </a:cubicBezTo>
                    <a:cubicBezTo>
                      <a:pt x="16" y="4"/>
                      <a:pt x="16" y="4"/>
                      <a:pt x="16" y="4"/>
                    </a:cubicBezTo>
                    <a:cubicBezTo>
                      <a:pt x="16" y="4"/>
                      <a:pt x="16" y="4"/>
                      <a:pt x="17" y="4"/>
                    </a:cubicBezTo>
                    <a:cubicBezTo>
                      <a:pt x="17" y="4"/>
                      <a:pt x="17" y="4"/>
                      <a:pt x="17" y="4"/>
                    </a:cubicBezTo>
                    <a:cubicBezTo>
                      <a:pt x="17" y="4"/>
                      <a:pt x="17" y="4"/>
                      <a:pt x="17" y="4"/>
                    </a:cubicBezTo>
                    <a:cubicBezTo>
                      <a:pt x="17" y="4"/>
                      <a:pt x="17" y="4"/>
                      <a:pt x="17" y="4"/>
                    </a:cubicBezTo>
                    <a:cubicBezTo>
                      <a:pt x="17" y="4"/>
                      <a:pt x="17" y="4"/>
                      <a:pt x="17" y="4"/>
                    </a:cubicBezTo>
                    <a:cubicBezTo>
                      <a:pt x="17" y="4"/>
                      <a:pt x="17" y="4"/>
                      <a:pt x="17" y="4"/>
                    </a:cubicBezTo>
                    <a:cubicBezTo>
                      <a:pt x="17" y="3"/>
                      <a:pt x="17" y="3"/>
                      <a:pt x="17" y="3"/>
                    </a:cubicBezTo>
                    <a:cubicBezTo>
                      <a:pt x="17" y="3"/>
                      <a:pt x="18" y="3"/>
                      <a:pt x="18" y="3"/>
                    </a:cubicBezTo>
                    <a:cubicBezTo>
                      <a:pt x="18" y="3"/>
                      <a:pt x="18" y="3"/>
                      <a:pt x="18" y="3"/>
                    </a:cubicBezTo>
                    <a:cubicBezTo>
                      <a:pt x="18" y="3"/>
                      <a:pt x="18" y="3"/>
                      <a:pt x="18" y="3"/>
                    </a:cubicBezTo>
                    <a:cubicBezTo>
                      <a:pt x="18" y="3"/>
                      <a:pt x="18" y="3"/>
                      <a:pt x="18" y="3"/>
                    </a:cubicBezTo>
                    <a:cubicBezTo>
                      <a:pt x="18" y="2"/>
                      <a:pt x="18" y="2"/>
                      <a:pt x="18" y="2"/>
                    </a:cubicBezTo>
                    <a:cubicBezTo>
                      <a:pt x="18" y="2"/>
                      <a:pt x="18" y="2"/>
                      <a:pt x="19" y="2"/>
                    </a:cubicBezTo>
                    <a:cubicBezTo>
                      <a:pt x="19" y="1"/>
                      <a:pt x="19" y="1"/>
                      <a:pt x="19" y="2"/>
                    </a:cubicBezTo>
                    <a:cubicBezTo>
                      <a:pt x="19" y="2"/>
                      <a:pt x="20" y="2"/>
                      <a:pt x="20" y="2"/>
                    </a:cubicBezTo>
                    <a:cubicBezTo>
                      <a:pt x="20" y="2"/>
                      <a:pt x="19" y="2"/>
                      <a:pt x="19" y="2"/>
                    </a:cubicBezTo>
                    <a:cubicBezTo>
                      <a:pt x="19" y="3"/>
                      <a:pt x="19" y="3"/>
                      <a:pt x="19" y="3"/>
                    </a:cubicBezTo>
                    <a:cubicBezTo>
                      <a:pt x="19" y="3"/>
                      <a:pt x="19" y="3"/>
                      <a:pt x="19" y="3"/>
                    </a:cubicBezTo>
                    <a:cubicBezTo>
                      <a:pt x="18" y="3"/>
                      <a:pt x="18" y="3"/>
                      <a:pt x="18" y="4"/>
                    </a:cubicBezTo>
                    <a:cubicBezTo>
                      <a:pt x="18" y="4"/>
                      <a:pt x="18" y="5"/>
                      <a:pt x="18" y="5"/>
                    </a:cubicBezTo>
                    <a:cubicBezTo>
                      <a:pt x="19" y="5"/>
                      <a:pt x="19" y="5"/>
                      <a:pt x="19" y="5"/>
                    </a:cubicBezTo>
                    <a:cubicBezTo>
                      <a:pt x="19" y="6"/>
                      <a:pt x="19" y="6"/>
                      <a:pt x="19" y="6"/>
                    </a:cubicBezTo>
                    <a:cubicBezTo>
                      <a:pt x="19" y="6"/>
                      <a:pt x="18" y="6"/>
                      <a:pt x="19" y="6"/>
                    </a:cubicBezTo>
                    <a:cubicBezTo>
                      <a:pt x="19" y="7"/>
                      <a:pt x="19" y="7"/>
                      <a:pt x="19" y="7"/>
                    </a:cubicBezTo>
                    <a:cubicBezTo>
                      <a:pt x="18" y="7"/>
                      <a:pt x="18" y="7"/>
                      <a:pt x="18" y="7"/>
                    </a:cubicBezTo>
                    <a:cubicBezTo>
                      <a:pt x="18" y="8"/>
                      <a:pt x="18" y="8"/>
                      <a:pt x="19" y="8"/>
                    </a:cubicBezTo>
                    <a:cubicBezTo>
                      <a:pt x="19" y="8"/>
                      <a:pt x="19" y="8"/>
                      <a:pt x="19" y="8"/>
                    </a:cubicBezTo>
                    <a:cubicBezTo>
                      <a:pt x="19" y="8"/>
                      <a:pt x="19" y="8"/>
                      <a:pt x="20" y="8"/>
                    </a:cubicBezTo>
                    <a:cubicBezTo>
                      <a:pt x="20" y="8"/>
                      <a:pt x="20" y="9"/>
                      <a:pt x="19" y="9"/>
                    </a:cubicBezTo>
                    <a:cubicBezTo>
                      <a:pt x="19" y="8"/>
                      <a:pt x="19" y="8"/>
                      <a:pt x="19" y="9"/>
                    </a:cubicBezTo>
                    <a:cubicBezTo>
                      <a:pt x="19" y="9"/>
                      <a:pt x="19" y="9"/>
                      <a:pt x="19" y="9"/>
                    </a:cubicBezTo>
                    <a:cubicBezTo>
                      <a:pt x="19" y="9"/>
                      <a:pt x="19" y="9"/>
                      <a:pt x="19" y="10"/>
                    </a:cubicBezTo>
                    <a:cubicBezTo>
                      <a:pt x="19" y="10"/>
                      <a:pt x="19" y="10"/>
                      <a:pt x="19" y="10"/>
                    </a:cubicBezTo>
                    <a:cubicBezTo>
                      <a:pt x="19" y="10"/>
                      <a:pt x="20" y="11"/>
                      <a:pt x="20" y="11"/>
                    </a:cubicBezTo>
                    <a:cubicBezTo>
                      <a:pt x="20" y="10"/>
                      <a:pt x="20" y="10"/>
                      <a:pt x="20" y="10"/>
                    </a:cubicBezTo>
                    <a:cubicBezTo>
                      <a:pt x="20" y="10"/>
                      <a:pt x="21" y="10"/>
                      <a:pt x="21" y="10"/>
                    </a:cubicBezTo>
                    <a:cubicBezTo>
                      <a:pt x="21" y="10"/>
                      <a:pt x="21" y="10"/>
                      <a:pt x="21" y="10"/>
                    </a:cubicBezTo>
                    <a:cubicBezTo>
                      <a:pt x="21" y="10"/>
                      <a:pt x="21" y="10"/>
                      <a:pt x="21" y="10"/>
                    </a:cubicBezTo>
                    <a:cubicBezTo>
                      <a:pt x="21" y="11"/>
                      <a:pt x="22" y="11"/>
                      <a:pt x="21" y="11"/>
                    </a:cubicBezTo>
                    <a:cubicBezTo>
                      <a:pt x="21" y="11"/>
                      <a:pt x="21" y="11"/>
                      <a:pt x="21" y="11"/>
                    </a:cubicBezTo>
                    <a:cubicBezTo>
                      <a:pt x="22" y="11"/>
                      <a:pt x="22" y="11"/>
                      <a:pt x="22" y="11"/>
                    </a:cubicBezTo>
                    <a:cubicBezTo>
                      <a:pt x="22" y="11"/>
                      <a:pt x="22" y="11"/>
                      <a:pt x="22" y="12"/>
                    </a:cubicBezTo>
                    <a:cubicBezTo>
                      <a:pt x="21" y="12"/>
                      <a:pt x="21" y="12"/>
                      <a:pt x="22" y="12"/>
                    </a:cubicBezTo>
                    <a:cubicBezTo>
                      <a:pt x="22" y="12"/>
                      <a:pt x="22" y="12"/>
                      <a:pt x="22" y="12"/>
                    </a:cubicBezTo>
                    <a:cubicBezTo>
                      <a:pt x="22" y="12"/>
                      <a:pt x="21" y="13"/>
                      <a:pt x="22" y="13"/>
                    </a:cubicBezTo>
                    <a:cubicBezTo>
                      <a:pt x="22" y="13"/>
                      <a:pt x="22" y="13"/>
                      <a:pt x="22" y="13"/>
                    </a:cubicBezTo>
                    <a:cubicBezTo>
                      <a:pt x="23" y="12"/>
                      <a:pt x="23" y="12"/>
                      <a:pt x="24" y="12"/>
                    </a:cubicBezTo>
                    <a:cubicBezTo>
                      <a:pt x="24" y="12"/>
                      <a:pt x="24" y="12"/>
                      <a:pt x="25" y="11"/>
                    </a:cubicBezTo>
                    <a:cubicBezTo>
                      <a:pt x="25" y="10"/>
                      <a:pt x="25" y="10"/>
                      <a:pt x="25" y="10"/>
                    </a:cubicBezTo>
                    <a:cubicBezTo>
                      <a:pt x="25" y="11"/>
                      <a:pt x="25" y="11"/>
                      <a:pt x="25" y="11"/>
                    </a:cubicBezTo>
                    <a:cubicBezTo>
                      <a:pt x="25" y="11"/>
                      <a:pt x="25" y="11"/>
                      <a:pt x="25" y="11"/>
                    </a:cubicBezTo>
                    <a:cubicBezTo>
                      <a:pt x="25" y="9"/>
                      <a:pt x="25" y="9"/>
                      <a:pt x="25" y="9"/>
                    </a:cubicBezTo>
                    <a:cubicBezTo>
                      <a:pt x="25" y="9"/>
                      <a:pt x="25" y="9"/>
                      <a:pt x="25" y="9"/>
                    </a:cubicBezTo>
                    <a:cubicBezTo>
                      <a:pt x="25" y="9"/>
                      <a:pt x="26" y="9"/>
                      <a:pt x="26" y="9"/>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3" name="Freeform 449">
                <a:extLst>
                  <a:ext uri="{FF2B5EF4-FFF2-40B4-BE49-F238E27FC236}">
                    <a16:creationId xmlns:a16="http://schemas.microsoft.com/office/drawing/2014/main" id="{103214B2-E170-42C8-AAB4-91BA85B28FDE}"/>
                  </a:ext>
                </a:extLst>
              </p:cNvPr>
              <p:cNvSpPr>
                <a:spLocks/>
              </p:cNvSpPr>
              <p:nvPr/>
            </p:nvSpPr>
            <p:spPr bwMode="auto">
              <a:xfrm>
                <a:off x="-1852614" y="704851"/>
                <a:ext cx="153988" cy="127000"/>
              </a:xfrm>
              <a:custGeom>
                <a:avLst/>
                <a:gdLst>
                  <a:gd name="T0" fmla="*/ 34 w 42"/>
                  <a:gd name="T1" fmla="*/ 6 h 35"/>
                  <a:gd name="T2" fmla="*/ 31 w 42"/>
                  <a:gd name="T3" fmla="*/ 5 h 35"/>
                  <a:gd name="T4" fmla="*/ 30 w 42"/>
                  <a:gd name="T5" fmla="*/ 5 h 35"/>
                  <a:gd name="T6" fmla="*/ 29 w 42"/>
                  <a:gd name="T7" fmla="*/ 3 h 35"/>
                  <a:gd name="T8" fmla="*/ 28 w 42"/>
                  <a:gd name="T9" fmla="*/ 4 h 35"/>
                  <a:gd name="T10" fmla="*/ 24 w 42"/>
                  <a:gd name="T11" fmla="*/ 3 h 35"/>
                  <a:gd name="T12" fmla="*/ 21 w 42"/>
                  <a:gd name="T13" fmla="*/ 2 h 35"/>
                  <a:gd name="T14" fmla="*/ 19 w 42"/>
                  <a:gd name="T15" fmla="*/ 1 h 35"/>
                  <a:gd name="T16" fmla="*/ 19 w 42"/>
                  <a:gd name="T17" fmla="*/ 1 h 35"/>
                  <a:gd name="T18" fmla="*/ 10 w 42"/>
                  <a:gd name="T19" fmla="*/ 0 h 35"/>
                  <a:gd name="T20" fmla="*/ 10 w 42"/>
                  <a:gd name="T21" fmla="*/ 0 h 35"/>
                  <a:gd name="T22" fmla="*/ 9 w 42"/>
                  <a:gd name="T23" fmla="*/ 2 h 35"/>
                  <a:gd name="T24" fmla="*/ 10 w 42"/>
                  <a:gd name="T25" fmla="*/ 2 h 35"/>
                  <a:gd name="T26" fmla="*/ 10 w 42"/>
                  <a:gd name="T27" fmla="*/ 2 h 35"/>
                  <a:gd name="T28" fmla="*/ 10 w 42"/>
                  <a:gd name="T29" fmla="*/ 3 h 35"/>
                  <a:gd name="T30" fmla="*/ 10 w 42"/>
                  <a:gd name="T31" fmla="*/ 4 h 35"/>
                  <a:gd name="T32" fmla="*/ 10 w 42"/>
                  <a:gd name="T33" fmla="*/ 5 h 35"/>
                  <a:gd name="T34" fmla="*/ 10 w 42"/>
                  <a:gd name="T35" fmla="*/ 5 h 35"/>
                  <a:gd name="T36" fmla="*/ 11 w 42"/>
                  <a:gd name="T37" fmla="*/ 6 h 35"/>
                  <a:gd name="T38" fmla="*/ 11 w 42"/>
                  <a:gd name="T39" fmla="*/ 7 h 35"/>
                  <a:gd name="T40" fmla="*/ 11 w 42"/>
                  <a:gd name="T41" fmla="*/ 8 h 35"/>
                  <a:gd name="T42" fmla="*/ 12 w 42"/>
                  <a:gd name="T43" fmla="*/ 13 h 35"/>
                  <a:gd name="T44" fmla="*/ 12 w 42"/>
                  <a:gd name="T45" fmla="*/ 14 h 35"/>
                  <a:gd name="T46" fmla="*/ 12 w 42"/>
                  <a:gd name="T47" fmla="*/ 18 h 35"/>
                  <a:gd name="T48" fmla="*/ 12 w 42"/>
                  <a:gd name="T49" fmla="*/ 22 h 35"/>
                  <a:gd name="T50" fmla="*/ 12 w 42"/>
                  <a:gd name="T51" fmla="*/ 35 h 35"/>
                  <a:gd name="T52" fmla="*/ 36 w 42"/>
                  <a:gd name="T53" fmla="*/ 34 h 35"/>
                  <a:gd name="T54" fmla="*/ 36 w 42"/>
                  <a:gd name="T55" fmla="*/ 33 h 35"/>
                  <a:gd name="T56" fmla="*/ 34 w 42"/>
                  <a:gd name="T57" fmla="*/ 31 h 35"/>
                  <a:gd name="T58" fmla="*/ 31 w 42"/>
                  <a:gd name="T59" fmla="*/ 29 h 35"/>
                  <a:gd name="T60" fmla="*/ 30 w 42"/>
                  <a:gd name="T61" fmla="*/ 27 h 35"/>
                  <a:gd name="T62" fmla="*/ 29 w 42"/>
                  <a:gd name="T63" fmla="*/ 24 h 35"/>
                  <a:gd name="T64" fmla="*/ 29 w 42"/>
                  <a:gd name="T65" fmla="*/ 20 h 35"/>
                  <a:gd name="T66" fmla="*/ 31 w 42"/>
                  <a:gd name="T67" fmla="*/ 19 h 35"/>
                  <a:gd name="T68" fmla="*/ 32 w 42"/>
                  <a:gd name="T69" fmla="*/ 15 h 35"/>
                  <a:gd name="T70" fmla="*/ 33 w 42"/>
                  <a:gd name="T71" fmla="*/ 13 h 35"/>
                  <a:gd name="T72" fmla="*/ 37 w 42"/>
                  <a:gd name="T73" fmla="*/ 9 h 35"/>
                  <a:gd name="T74" fmla="*/ 42 w 42"/>
                  <a:gd name="T75" fmla="*/ 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35">
                    <a:moveTo>
                      <a:pt x="40" y="5"/>
                    </a:moveTo>
                    <a:cubicBezTo>
                      <a:pt x="38" y="5"/>
                      <a:pt x="37" y="6"/>
                      <a:pt x="34" y="6"/>
                    </a:cubicBezTo>
                    <a:cubicBezTo>
                      <a:pt x="34" y="6"/>
                      <a:pt x="34" y="6"/>
                      <a:pt x="33" y="6"/>
                    </a:cubicBezTo>
                    <a:cubicBezTo>
                      <a:pt x="33" y="5"/>
                      <a:pt x="32" y="5"/>
                      <a:pt x="31" y="5"/>
                    </a:cubicBezTo>
                    <a:cubicBezTo>
                      <a:pt x="31" y="5"/>
                      <a:pt x="31" y="5"/>
                      <a:pt x="30" y="5"/>
                    </a:cubicBezTo>
                    <a:cubicBezTo>
                      <a:pt x="30" y="5"/>
                      <a:pt x="30" y="5"/>
                      <a:pt x="30" y="5"/>
                    </a:cubicBezTo>
                    <a:cubicBezTo>
                      <a:pt x="29" y="5"/>
                      <a:pt x="29" y="5"/>
                      <a:pt x="29" y="4"/>
                    </a:cubicBezTo>
                    <a:cubicBezTo>
                      <a:pt x="30" y="4"/>
                      <a:pt x="30" y="4"/>
                      <a:pt x="29" y="3"/>
                    </a:cubicBezTo>
                    <a:cubicBezTo>
                      <a:pt x="29" y="2"/>
                      <a:pt x="29" y="3"/>
                      <a:pt x="29" y="3"/>
                    </a:cubicBezTo>
                    <a:cubicBezTo>
                      <a:pt x="29" y="3"/>
                      <a:pt x="28" y="3"/>
                      <a:pt x="28" y="4"/>
                    </a:cubicBezTo>
                    <a:cubicBezTo>
                      <a:pt x="28" y="4"/>
                      <a:pt x="28" y="4"/>
                      <a:pt x="28" y="4"/>
                    </a:cubicBezTo>
                    <a:cubicBezTo>
                      <a:pt x="28" y="4"/>
                      <a:pt x="26" y="3"/>
                      <a:pt x="24" y="3"/>
                    </a:cubicBezTo>
                    <a:cubicBezTo>
                      <a:pt x="24" y="3"/>
                      <a:pt x="24" y="2"/>
                      <a:pt x="23" y="2"/>
                    </a:cubicBezTo>
                    <a:cubicBezTo>
                      <a:pt x="22" y="2"/>
                      <a:pt x="21" y="2"/>
                      <a:pt x="21" y="2"/>
                    </a:cubicBezTo>
                    <a:cubicBezTo>
                      <a:pt x="20" y="1"/>
                      <a:pt x="20" y="1"/>
                      <a:pt x="20" y="1"/>
                    </a:cubicBezTo>
                    <a:cubicBezTo>
                      <a:pt x="20" y="1"/>
                      <a:pt x="19" y="1"/>
                      <a:pt x="19" y="1"/>
                    </a:cubicBezTo>
                    <a:cubicBezTo>
                      <a:pt x="19" y="1"/>
                      <a:pt x="19" y="0"/>
                      <a:pt x="19" y="0"/>
                    </a:cubicBezTo>
                    <a:cubicBezTo>
                      <a:pt x="19" y="1"/>
                      <a:pt x="19" y="1"/>
                      <a:pt x="19" y="1"/>
                    </a:cubicBezTo>
                    <a:cubicBezTo>
                      <a:pt x="19" y="1"/>
                      <a:pt x="18" y="1"/>
                      <a:pt x="18" y="0"/>
                    </a:cubicBezTo>
                    <a:cubicBezTo>
                      <a:pt x="10" y="0"/>
                      <a:pt x="10" y="0"/>
                      <a:pt x="10" y="0"/>
                    </a:cubicBezTo>
                    <a:cubicBezTo>
                      <a:pt x="10" y="0"/>
                      <a:pt x="6" y="0"/>
                      <a:pt x="0" y="0"/>
                    </a:cubicBezTo>
                    <a:cubicBezTo>
                      <a:pt x="5" y="0"/>
                      <a:pt x="9" y="0"/>
                      <a:pt x="10" y="0"/>
                    </a:cubicBezTo>
                    <a:cubicBezTo>
                      <a:pt x="10" y="0"/>
                      <a:pt x="10" y="1"/>
                      <a:pt x="10" y="1"/>
                    </a:cubicBezTo>
                    <a:cubicBezTo>
                      <a:pt x="10" y="1"/>
                      <a:pt x="10" y="1"/>
                      <a:pt x="9" y="2"/>
                    </a:cubicBezTo>
                    <a:cubicBezTo>
                      <a:pt x="9" y="2"/>
                      <a:pt x="9" y="2"/>
                      <a:pt x="9" y="2"/>
                    </a:cubicBezTo>
                    <a:cubicBezTo>
                      <a:pt x="9" y="2"/>
                      <a:pt x="9" y="2"/>
                      <a:pt x="10" y="2"/>
                    </a:cubicBezTo>
                    <a:cubicBezTo>
                      <a:pt x="10" y="2"/>
                      <a:pt x="10" y="2"/>
                      <a:pt x="10" y="2"/>
                    </a:cubicBezTo>
                    <a:cubicBezTo>
                      <a:pt x="10" y="2"/>
                      <a:pt x="10" y="2"/>
                      <a:pt x="10" y="2"/>
                    </a:cubicBezTo>
                    <a:cubicBezTo>
                      <a:pt x="10" y="2"/>
                      <a:pt x="10" y="2"/>
                      <a:pt x="10" y="3"/>
                    </a:cubicBezTo>
                    <a:cubicBezTo>
                      <a:pt x="10" y="3"/>
                      <a:pt x="10" y="3"/>
                      <a:pt x="10" y="3"/>
                    </a:cubicBezTo>
                    <a:cubicBezTo>
                      <a:pt x="10" y="3"/>
                      <a:pt x="10" y="3"/>
                      <a:pt x="10" y="3"/>
                    </a:cubicBezTo>
                    <a:cubicBezTo>
                      <a:pt x="10" y="3"/>
                      <a:pt x="10" y="4"/>
                      <a:pt x="10" y="4"/>
                    </a:cubicBezTo>
                    <a:cubicBezTo>
                      <a:pt x="10" y="4"/>
                      <a:pt x="10" y="4"/>
                      <a:pt x="10" y="4"/>
                    </a:cubicBezTo>
                    <a:cubicBezTo>
                      <a:pt x="10" y="5"/>
                      <a:pt x="10" y="5"/>
                      <a:pt x="10" y="5"/>
                    </a:cubicBezTo>
                    <a:cubicBezTo>
                      <a:pt x="10" y="5"/>
                      <a:pt x="10" y="5"/>
                      <a:pt x="10" y="5"/>
                    </a:cubicBezTo>
                    <a:cubicBezTo>
                      <a:pt x="10" y="5"/>
                      <a:pt x="10" y="5"/>
                      <a:pt x="10" y="5"/>
                    </a:cubicBezTo>
                    <a:cubicBezTo>
                      <a:pt x="10" y="5"/>
                      <a:pt x="10" y="6"/>
                      <a:pt x="10" y="6"/>
                    </a:cubicBezTo>
                    <a:cubicBezTo>
                      <a:pt x="10" y="6"/>
                      <a:pt x="10" y="6"/>
                      <a:pt x="11" y="6"/>
                    </a:cubicBezTo>
                    <a:cubicBezTo>
                      <a:pt x="11" y="6"/>
                      <a:pt x="11" y="6"/>
                      <a:pt x="11" y="6"/>
                    </a:cubicBezTo>
                    <a:cubicBezTo>
                      <a:pt x="11" y="6"/>
                      <a:pt x="11" y="7"/>
                      <a:pt x="11" y="7"/>
                    </a:cubicBezTo>
                    <a:cubicBezTo>
                      <a:pt x="11" y="7"/>
                      <a:pt x="11" y="7"/>
                      <a:pt x="11" y="7"/>
                    </a:cubicBezTo>
                    <a:cubicBezTo>
                      <a:pt x="11" y="7"/>
                      <a:pt x="11" y="8"/>
                      <a:pt x="11" y="8"/>
                    </a:cubicBezTo>
                    <a:cubicBezTo>
                      <a:pt x="11" y="9"/>
                      <a:pt x="12" y="11"/>
                      <a:pt x="12" y="12"/>
                    </a:cubicBezTo>
                    <a:cubicBezTo>
                      <a:pt x="12" y="12"/>
                      <a:pt x="12" y="12"/>
                      <a:pt x="12" y="13"/>
                    </a:cubicBezTo>
                    <a:cubicBezTo>
                      <a:pt x="12" y="13"/>
                      <a:pt x="12" y="13"/>
                      <a:pt x="12" y="14"/>
                    </a:cubicBezTo>
                    <a:cubicBezTo>
                      <a:pt x="12" y="14"/>
                      <a:pt x="12" y="14"/>
                      <a:pt x="12" y="14"/>
                    </a:cubicBezTo>
                    <a:cubicBezTo>
                      <a:pt x="12" y="15"/>
                      <a:pt x="12" y="15"/>
                      <a:pt x="12" y="16"/>
                    </a:cubicBezTo>
                    <a:cubicBezTo>
                      <a:pt x="12" y="16"/>
                      <a:pt x="12" y="17"/>
                      <a:pt x="12" y="18"/>
                    </a:cubicBezTo>
                    <a:cubicBezTo>
                      <a:pt x="12" y="18"/>
                      <a:pt x="12" y="19"/>
                      <a:pt x="12" y="19"/>
                    </a:cubicBezTo>
                    <a:cubicBezTo>
                      <a:pt x="12" y="20"/>
                      <a:pt x="12" y="21"/>
                      <a:pt x="12" y="22"/>
                    </a:cubicBezTo>
                    <a:cubicBezTo>
                      <a:pt x="12" y="23"/>
                      <a:pt x="12" y="23"/>
                      <a:pt x="12" y="23"/>
                    </a:cubicBezTo>
                    <a:cubicBezTo>
                      <a:pt x="12" y="35"/>
                      <a:pt x="12" y="35"/>
                      <a:pt x="12" y="35"/>
                    </a:cubicBezTo>
                    <a:cubicBezTo>
                      <a:pt x="36" y="35"/>
                      <a:pt x="36" y="35"/>
                      <a:pt x="36" y="35"/>
                    </a:cubicBezTo>
                    <a:cubicBezTo>
                      <a:pt x="36" y="35"/>
                      <a:pt x="36" y="35"/>
                      <a:pt x="36" y="34"/>
                    </a:cubicBezTo>
                    <a:cubicBezTo>
                      <a:pt x="36" y="34"/>
                      <a:pt x="36" y="34"/>
                      <a:pt x="36" y="34"/>
                    </a:cubicBezTo>
                    <a:cubicBezTo>
                      <a:pt x="36" y="33"/>
                      <a:pt x="36" y="33"/>
                      <a:pt x="36" y="33"/>
                    </a:cubicBezTo>
                    <a:cubicBezTo>
                      <a:pt x="35" y="33"/>
                      <a:pt x="35" y="32"/>
                      <a:pt x="35" y="32"/>
                    </a:cubicBezTo>
                    <a:cubicBezTo>
                      <a:pt x="35" y="32"/>
                      <a:pt x="35" y="32"/>
                      <a:pt x="34" y="31"/>
                    </a:cubicBezTo>
                    <a:cubicBezTo>
                      <a:pt x="33" y="31"/>
                      <a:pt x="33" y="31"/>
                      <a:pt x="33" y="30"/>
                    </a:cubicBezTo>
                    <a:cubicBezTo>
                      <a:pt x="33" y="30"/>
                      <a:pt x="32" y="29"/>
                      <a:pt x="31" y="29"/>
                    </a:cubicBezTo>
                    <a:cubicBezTo>
                      <a:pt x="30" y="29"/>
                      <a:pt x="30" y="29"/>
                      <a:pt x="30" y="28"/>
                    </a:cubicBezTo>
                    <a:cubicBezTo>
                      <a:pt x="30" y="28"/>
                      <a:pt x="30" y="27"/>
                      <a:pt x="30" y="27"/>
                    </a:cubicBezTo>
                    <a:cubicBezTo>
                      <a:pt x="29" y="27"/>
                      <a:pt x="29" y="27"/>
                      <a:pt x="29" y="26"/>
                    </a:cubicBezTo>
                    <a:cubicBezTo>
                      <a:pt x="29" y="26"/>
                      <a:pt x="29" y="25"/>
                      <a:pt x="29" y="24"/>
                    </a:cubicBezTo>
                    <a:cubicBezTo>
                      <a:pt x="30" y="24"/>
                      <a:pt x="30" y="23"/>
                      <a:pt x="29" y="23"/>
                    </a:cubicBezTo>
                    <a:cubicBezTo>
                      <a:pt x="29" y="23"/>
                      <a:pt x="29" y="21"/>
                      <a:pt x="29" y="20"/>
                    </a:cubicBezTo>
                    <a:cubicBezTo>
                      <a:pt x="29" y="20"/>
                      <a:pt x="30" y="21"/>
                      <a:pt x="31" y="20"/>
                    </a:cubicBezTo>
                    <a:cubicBezTo>
                      <a:pt x="31" y="19"/>
                      <a:pt x="31" y="19"/>
                      <a:pt x="31" y="19"/>
                    </a:cubicBezTo>
                    <a:cubicBezTo>
                      <a:pt x="32" y="15"/>
                      <a:pt x="32" y="15"/>
                      <a:pt x="32" y="15"/>
                    </a:cubicBezTo>
                    <a:cubicBezTo>
                      <a:pt x="32" y="15"/>
                      <a:pt x="32" y="15"/>
                      <a:pt x="32" y="15"/>
                    </a:cubicBezTo>
                    <a:cubicBezTo>
                      <a:pt x="32" y="15"/>
                      <a:pt x="32" y="15"/>
                      <a:pt x="32" y="15"/>
                    </a:cubicBezTo>
                    <a:cubicBezTo>
                      <a:pt x="32" y="14"/>
                      <a:pt x="32" y="13"/>
                      <a:pt x="33" y="13"/>
                    </a:cubicBezTo>
                    <a:cubicBezTo>
                      <a:pt x="34" y="12"/>
                      <a:pt x="35" y="12"/>
                      <a:pt x="35" y="11"/>
                    </a:cubicBezTo>
                    <a:cubicBezTo>
                      <a:pt x="35" y="10"/>
                      <a:pt x="36" y="9"/>
                      <a:pt x="37" y="9"/>
                    </a:cubicBezTo>
                    <a:cubicBezTo>
                      <a:pt x="38" y="8"/>
                      <a:pt x="39" y="7"/>
                      <a:pt x="40" y="7"/>
                    </a:cubicBezTo>
                    <a:cubicBezTo>
                      <a:pt x="42" y="6"/>
                      <a:pt x="42" y="6"/>
                      <a:pt x="42" y="6"/>
                    </a:cubicBezTo>
                    <a:cubicBezTo>
                      <a:pt x="42" y="6"/>
                      <a:pt x="42" y="5"/>
                      <a:pt x="40" y="5"/>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4" name="Freeform 450">
                <a:extLst>
                  <a:ext uri="{FF2B5EF4-FFF2-40B4-BE49-F238E27FC236}">
                    <a16:creationId xmlns:a16="http://schemas.microsoft.com/office/drawing/2014/main" id="{1BC04170-D135-4516-829E-83B254C779A3}"/>
                  </a:ext>
                </a:extLst>
              </p:cNvPr>
              <p:cNvSpPr>
                <a:spLocks/>
              </p:cNvSpPr>
              <p:nvPr/>
            </p:nvSpPr>
            <p:spPr bwMode="auto">
              <a:xfrm>
                <a:off x="-2114552" y="661988"/>
                <a:ext cx="193675" cy="130175"/>
              </a:xfrm>
              <a:custGeom>
                <a:avLst/>
                <a:gdLst>
                  <a:gd name="T0" fmla="*/ 0 w 53"/>
                  <a:gd name="T1" fmla="*/ 0 h 36"/>
                  <a:gd name="T2" fmla="*/ 4 w 53"/>
                  <a:gd name="T3" fmla="*/ 1 h 36"/>
                  <a:gd name="T4" fmla="*/ 3 w 53"/>
                  <a:gd name="T5" fmla="*/ 4 h 36"/>
                  <a:gd name="T6" fmla="*/ 3 w 53"/>
                  <a:gd name="T7" fmla="*/ 4 h 36"/>
                  <a:gd name="T8" fmla="*/ 2 w 53"/>
                  <a:gd name="T9" fmla="*/ 6 h 36"/>
                  <a:gd name="T10" fmla="*/ 2 w 53"/>
                  <a:gd name="T11" fmla="*/ 7 h 36"/>
                  <a:gd name="T12" fmla="*/ 4 w 53"/>
                  <a:gd name="T13" fmla="*/ 9 h 36"/>
                  <a:gd name="T14" fmla="*/ 4 w 53"/>
                  <a:gd name="T15" fmla="*/ 10 h 36"/>
                  <a:gd name="T16" fmla="*/ 5 w 53"/>
                  <a:gd name="T17" fmla="*/ 12 h 36"/>
                  <a:gd name="T18" fmla="*/ 5 w 53"/>
                  <a:gd name="T19" fmla="*/ 12 h 36"/>
                  <a:gd name="T20" fmla="*/ 5 w 53"/>
                  <a:gd name="T21" fmla="*/ 14 h 36"/>
                  <a:gd name="T22" fmla="*/ 6 w 53"/>
                  <a:gd name="T23" fmla="*/ 15 h 36"/>
                  <a:gd name="T24" fmla="*/ 6 w 53"/>
                  <a:gd name="T25" fmla="*/ 16 h 36"/>
                  <a:gd name="T26" fmla="*/ 7 w 53"/>
                  <a:gd name="T27" fmla="*/ 19 h 36"/>
                  <a:gd name="T28" fmla="*/ 5 w 53"/>
                  <a:gd name="T29" fmla="*/ 21 h 36"/>
                  <a:gd name="T30" fmla="*/ 5 w 53"/>
                  <a:gd name="T31" fmla="*/ 22 h 36"/>
                  <a:gd name="T32" fmla="*/ 5 w 53"/>
                  <a:gd name="T33" fmla="*/ 23 h 36"/>
                  <a:gd name="T34" fmla="*/ 6 w 53"/>
                  <a:gd name="T35" fmla="*/ 23 h 36"/>
                  <a:gd name="T36" fmla="*/ 7 w 53"/>
                  <a:gd name="T37" fmla="*/ 23 h 36"/>
                  <a:gd name="T38" fmla="*/ 7 w 53"/>
                  <a:gd name="T39" fmla="*/ 24 h 36"/>
                  <a:gd name="T40" fmla="*/ 7 w 53"/>
                  <a:gd name="T41" fmla="*/ 28 h 36"/>
                  <a:gd name="T42" fmla="*/ 8 w 53"/>
                  <a:gd name="T43" fmla="*/ 28 h 36"/>
                  <a:gd name="T44" fmla="*/ 9 w 53"/>
                  <a:gd name="T45" fmla="*/ 30 h 36"/>
                  <a:gd name="T46" fmla="*/ 9 w 53"/>
                  <a:gd name="T47" fmla="*/ 30 h 36"/>
                  <a:gd name="T48" fmla="*/ 9 w 53"/>
                  <a:gd name="T49" fmla="*/ 31 h 36"/>
                  <a:gd name="T50" fmla="*/ 10 w 53"/>
                  <a:gd name="T51" fmla="*/ 32 h 36"/>
                  <a:gd name="T52" fmla="*/ 13 w 53"/>
                  <a:gd name="T53" fmla="*/ 32 h 36"/>
                  <a:gd name="T54" fmla="*/ 14 w 53"/>
                  <a:gd name="T55" fmla="*/ 33 h 36"/>
                  <a:gd name="T56" fmla="*/ 15 w 53"/>
                  <a:gd name="T57" fmla="*/ 33 h 36"/>
                  <a:gd name="T58" fmla="*/ 17 w 53"/>
                  <a:gd name="T59" fmla="*/ 33 h 36"/>
                  <a:gd name="T60" fmla="*/ 17 w 53"/>
                  <a:gd name="T61" fmla="*/ 34 h 36"/>
                  <a:gd name="T62" fmla="*/ 17 w 53"/>
                  <a:gd name="T63" fmla="*/ 34 h 36"/>
                  <a:gd name="T64" fmla="*/ 17 w 53"/>
                  <a:gd name="T65" fmla="*/ 34 h 36"/>
                  <a:gd name="T66" fmla="*/ 17 w 53"/>
                  <a:gd name="T67" fmla="*/ 34 h 36"/>
                  <a:gd name="T68" fmla="*/ 17 w 53"/>
                  <a:gd name="T69" fmla="*/ 34 h 36"/>
                  <a:gd name="T70" fmla="*/ 19 w 53"/>
                  <a:gd name="T71" fmla="*/ 31 h 36"/>
                  <a:gd name="T72" fmla="*/ 50 w 53"/>
                  <a:gd name="T73" fmla="*/ 35 h 36"/>
                  <a:gd name="T74" fmla="*/ 50 w 53"/>
                  <a:gd name="T75" fmla="*/ 35 h 36"/>
                  <a:gd name="T76" fmla="*/ 51 w 53"/>
                  <a:gd name="T77" fmla="*/ 29 h 36"/>
                  <a:gd name="T78" fmla="*/ 51 w 53"/>
                  <a:gd name="T79" fmla="*/ 29 h 36"/>
                  <a:gd name="T80" fmla="*/ 51 w 53"/>
                  <a:gd name="T81" fmla="*/ 29 h 36"/>
                  <a:gd name="T82" fmla="*/ 4 w 53"/>
                  <a:gd name="T83" fmla="*/ 1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53" h="36">
                    <a:moveTo>
                      <a:pt x="4" y="1"/>
                    </a:moveTo>
                    <a:cubicBezTo>
                      <a:pt x="0" y="0"/>
                      <a:pt x="0" y="0"/>
                      <a:pt x="0" y="0"/>
                    </a:cubicBezTo>
                    <a:cubicBezTo>
                      <a:pt x="1" y="1"/>
                      <a:pt x="1" y="1"/>
                      <a:pt x="1" y="1"/>
                    </a:cubicBezTo>
                    <a:cubicBezTo>
                      <a:pt x="4" y="1"/>
                      <a:pt x="4" y="1"/>
                      <a:pt x="4" y="1"/>
                    </a:cubicBezTo>
                    <a:cubicBezTo>
                      <a:pt x="4" y="1"/>
                      <a:pt x="3" y="3"/>
                      <a:pt x="3" y="4"/>
                    </a:cubicBezTo>
                    <a:cubicBezTo>
                      <a:pt x="3" y="4"/>
                      <a:pt x="3" y="4"/>
                      <a:pt x="3" y="4"/>
                    </a:cubicBezTo>
                    <a:cubicBezTo>
                      <a:pt x="3" y="3"/>
                      <a:pt x="4" y="2"/>
                      <a:pt x="4" y="2"/>
                    </a:cubicBezTo>
                    <a:cubicBezTo>
                      <a:pt x="4" y="2"/>
                      <a:pt x="3" y="3"/>
                      <a:pt x="3" y="4"/>
                    </a:cubicBezTo>
                    <a:cubicBezTo>
                      <a:pt x="3" y="4"/>
                      <a:pt x="3" y="4"/>
                      <a:pt x="3" y="5"/>
                    </a:cubicBezTo>
                    <a:cubicBezTo>
                      <a:pt x="3" y="5"/>
                      <a:pt x="2" y="6"/>
                      <a:pt x="2" y="6"/>
                    </a:cubicBezTo>
                    <a:cubicBezTo>
                      <a:pt x="2" y="6"/>
                      <a:pt x="2" y="6"/>
                      <a:pt x="2" y="6"/>
                    </a:cubicBezTo>
                    <a:cubicBezTo>
                      <a:pt x="2" y="7"/>
                      <a:pt x="2" y="7"/>
                      <a:pt x="2" y="7"/>
                    </a:cubicBezTo>
                    <a:cubicBezTo>
                      <a:pt x="3" y="8"/>
                      <a:pt x="3" y="8"/>
                      <a:pt x="3" y="9"/>
                    </a:cubicBezTo>
                    <a:cubicBezTo>
                      <a:pt x="3" y="9"/>
                      <a:pt x="4" y="9"/>
                      <a:pt x="4" y="9"/>
                    </a:cubicBezTo>
                    <a:cubicBezTo>
                      <a:pt x="4" y="10"/>
                      <a:pt x="4" y="10"/>
                      <a:pt x="4" y="10"/>
                    </a:cubicBezTo>
                    <a:cubicBezTo>
                      <a:pt x="4" y="10"/>
                      <a:pt x="4" y="10"/>
                      <a:pt x="4" y="10"/>
                    </a:cubicBezTo>
                    <a:cubicBezTo>
                      <a:pt x="4" y="10"/>
                      <a:pt x="4" y="11"/>
                      <a:pt x="4" y="11"/>
                    </a:cubicBezTo>
                    <a:cubicBezTo>
                      <a:pt x="5" y="11"/>
                      <a:pt x="5" y="11"/>
                      <a:pt x="5" y="12"/>
                    </a:cubicBezTo>
                    <a:cubicBezTo>
                      <a:pt x="5" y="12"/>
                      <a:pt x="5" y="12"/>
                      <a:pt x="5" y="12"/>
                    </a:cubicBezTo>
                    <a:cubicBezTo>
                      <a:pt x="5" y="12"/>
                      <a:pt x="5" y="12"/>
                      <a:pt x="5" y="12"/>
                    </a:cubicBezTo>
                    <a:cubicBezTo>
                      <a:pt x="5" y="12"/>
                      <a:pt x="6" y="12"/>
                      <a:pt x="5" y="13"/>
                    </a:cubicBezTo>
                    <a:cubicBezTo>
                      <a:pt x="5" y="13"/>
                      <a:pt x="5" y="14"/>
                      <a:pt x="5" y="14"/>
                    </a:cubicBezTo>
                    <a:cubicBezTo>
                      <a:pt x="5" y="14"/>
                      <a:pt x="5" y="14"/>
                      <a:pt x="5" y="14"/>
                    </a:cubicBezTo>
                    <a:cubicBezTo>
                      <a:pt x="6" y="15"/>
                      <a:pt x="6" y="15"/>
                      <a:pt x="6" y="15"/>
                    </a:cubicBezTo>
                    <a:cubicBezTo>
                      <a:pt x="6" y="15"/>
                      <a:pt x="6" y="16"/>
                      <a:pt x="6" y="16"/>
                    </a:cubicBezTo>
                    <a:cubicBezTo>
                      <a:pt x="6" y="16"/>
                      <a:pt x="6" y="16"/>
                      <a:pt x="6" y="16"/>
                    </a:cubicBezTo>
                    <a:cubicBezTo>
                      <a:pt x="6" y="16"/>
                      <a:pt x="6" y="17"/>
                      <a:pt x="6" y="17"/>
                    </a:cubicBezTo>
                    <a:cubicBezTo>
                      <a:pt x="7" y="18"/>
                      <a:pt x="7" y="18"/>
                      <a:pt x="7" y="19"/>
                    </a:cubicBezTo>
                    <a:cubicBezTo>
                      <a:pt x="7" y="19"/>
                      <a:pt x="7" y="19"/>
                      <a:pt x="6" y="20"/>
                    </a:cubicBezTo>
                    <a:cubicBezTo>
                      <a:pt x="6" y="20"/>
                      <a:pt x="6" y="20"/>
                      <a:pt x="5" y="21"/>
                    </a:cubicBezTo>
                    <a:cubicBezTo>
                      <a:pt x="5" y="21"/>
                      <a:pt x="5" y="22"/>
                      <a:pt x="5" y="22"/>
                    </a:cubicBezTo>
                    <a:cubicBezTo>
                      <a:pt x="5" y="22"/>
                      <a:pt x="5" y="22"/>
                      <a:pt x="5" y="22"/>
                    </a:cubicBezTo>
                    <a:cubicBezTo>
                      <a:pt x="5" y="22"/>
                      <a:pt x="5" y="22"/>
                      <a:pt x="5" y="23"/>
                    </a:cubicBezTo>
                    <a:cubicBezTo>
                      <a:pt x="5" y="23"/>
                      <a:pt x="5" y="23"/>
                      <a:pt x="5" y="23"/>
                    </a:cubicBezTo>
                    <a:cubicBezTo>
                      <a:pt x="5" y="23"/>
                      <a:pt x="5" y="23"/>
                      <a:pt x="5" y="23"/>
                    </a:cubicBezTo>
                    <a:cubicBezTo>
                      <a:pt x="5" y="24"/>
                      <a:pt x="6" y="24"/>
                      <a:pt x="6" y="23"/>
                    </a:cubicBezTo>
                    <a:cubicBezTo>
                      <a:pt x="6" y="23"/>
                      <a:pt x="6" y="23"/>
                      <a:pt x="6" y="23"/>
                    </a:cubicBezTo>
                    <a:cubicBezTo>
                      <a:pt x="7" y="23"/>
                      <a:pt x="7" y="23"/>
                      <a:pt x="7" y="23"/>
                    </a:cubicBezTo>
                    <a:cubicBezTo>
                      <a:pt x="7" y="23"/>
                      <a:pt x="7" y="23"/>
                      <a:pt x="7" y="23"/>
                    </a:cubicBezTo>
                    <a:cubicBezTo>
                      <a:pt x="7" y="24"/>
                      <a:pt x="7" y="24"/>
                      <a:pt x="7" y="24"/>
                    </a:cubicBezTo>
                    <a:cubicBezTo>
                      <a:pt x="7" y="25"/>
                      <a:pt x="7" y="25"/>
                      <a:pt x="7" y="25"/>
                    </a:cubicBezTo>
                    <a:cubicBezTo>
                      <a:pt x="7" y="25"/>
                      <a:pt x="7" y="27"/>
                      <a:pt x="7" y="28"/>
                    </a:cubicBezTo>
                    <a:cubicBezTo>
                      <a:pt x="7" y="28"/>
                      <a:pt x="7" y="28"/>
                      <a:pt x="8" y="28"/>
                    </a:cubicBezTo>
                    <a:cubicBezTo>
                      <a:pt x="8" y="28"/>
                      <a:pt x="8" y="28"/>
                      <a:pt x="8" y="28"/>
                    </a:cubicBezTo>
                    <a:cubicBezTo>
                      <a:pt x="8" y="29"/>
                      <a:pt x="8" y="29"/>
                      <a:pt x="8" y="29"/>
                    </a:cubicBezTo>
                    <a:cubicBezTo>
                      <a:pt x="8" y="29"/>
                      <a:pt x="9" y="29"/>
                      <a:pt x="9" y="30"/>
                    </a:cubicBezTo>
                    <a:cubicBezTo>
                      <a:pt x="9" y="30"/>
                      <a:pt x="9" y="30"/>
                      <a:pt x="9" y="30"/>
                    </a:cubicBezTo>
                    <a:cubicBezTo>
                      <a:pt x="9" y="30"/>
                      <a:pt x="9" y="30"/>
                      <a:pt x="9" y="30"/>
                    </a:cubicBezTo>
                    <a:cubicBezTo>
                      <a:pt x="9" y="30"/>
                      <a:pt x="9" y="30"/>
                      <a:pt x="9" y="30"/>
                    </a:cubicBezTo>
                    <a:cubicBezTo>
                      <a:pt x="9" y="30"/>
                      <a:pt x="9" y="31"/>
                      <a:pt x="9" y="31"/>
                    </a:cubicBezTo>
                    <a:cubicBezTo>
                      <a:pt x="9" y="31"/>
                      <a:pt x="9" y="31"/>
                      <a:pt x="9" y="31"/>
                    </a:cubicBezTo>
                    <a:cubicBezTo>
                      <a:pt x="9" y="31"/>
                      <a:pt x="9" y="32"/>
                      <a:pt x="10" y="32"/>
                    </a:cubicBezTo>
                    <a:cubicBezTo>
                      <a:pt x="10" y="32"/>
                      <a:pt x="11" y="33"/>
                      <a:pt x="12" y="33"/>
                    </a:cubicBezTo>
                    <a:cubicBezTo>
                      <a:pt x="13" y="33"/>
                      <a:pt x="13" y="32"/>
                      <a:pt x="13" y="32"/>
                    </a:cubicBezTo>
                    <a:cubicBezTo>
                      <a:pt x="13" y="32"/>
                      <a:pt x="14" y="32"/>
                      <a:pt x="14" y="33"/>
                    </a:cubicBezTo>
                    <a:cubicBezTo>
                      <a:pt x="14" y="33"/>
                      <a:pt x="14" y="33"/>
                      <a:pt x="14" y="33"/>
                    </a:cubicBezTo>
                    <a:cubicBezTo>
                      <a:pt x="14" y="33"/>
                      <a:pt x="14" y="33"/>
                      <a:pt x="14" y="33"/>
                    </a:cubicBezTo>
                    <a:cubicBezTo>
                      <a:pt x="15" y="33"/>
                      <a:pt x="15" y="33"/>
                      <a:pt x="15" y="33"/>
                    </a:cubicBezTo>
                    <a:cubicBezTo>
                      <a:pt x="15" y="33"/>
                      <a:pt x="16" y="33"/>
                      <a:pt x="16" y="33"/>
                    </a:cubicBezTo>
                    <a:cubicBezTo>
                      <a:pt x="16" y="33"/>
                      <a:pt x="17" y="33"/>
                      <a:pt x="17" y="33"/>
                    </a:cubicBezTo>
                    <a:cubicBezTo>
                      <a:pt x="17" y="33"/>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7" y="34"/>
                      <a:pt x="17" y="34"/>
                      <a:pt x="17" y="34"/>
                    </a:cubicBezTo>
                    <a:cubicBezTo>
                      <a:pt x="19" y="34"/>
                      <a:pt x="19" y="34"/>
                      <a:pt x="19" y="34"/>
                    </a:cubicBezTo>
                    <a:cubicBezTo>
                      <a:pt x="19" y="31"/>
                      <a:pt x="19" y="31"/>
                      <a:pt x="19" y="31"/>
                    </a:cubicBezTo>
                    <a:cubicBezTo>
                      <a:pt x="50" y="35"/>
                      <a:pt x="50" y="35"/>
                      <a:pt x="50" y="35"/>
                    </a:cubicBezTo>
                    <a:cubicBezTo>
                      <a:pt x="50" y="35"/>
                      <a:pt x="50" y="36"/>
                      <a:pt x="50" y="35"/>
                    </a:cubicBezTo>
                    <a:cubicBezTo>
                      <a:pt x="50" y="35"/>
                      <a:pt x="50" y="35"/>
                      <a:pt x="50" y="35"/>
                    </a:cubicBezTo>
                    <a:cubicBezTo>
                      <a:pt x="50" y="35"/>
                      <a:pt x="50" y="35"/>
                      <a:pt x="50" y="35"/>
                    </a:cubicBezTo>
                    <a:cubicBezTo>
                      <a:pt x="50" y="35"/>
                      <a:pt x="50" y="35"/>
                      <a:pt x="50" y="35"/>
                    </a:cubicBezTo>
                    <a:cubicBezTo>
                      <a:pt x="50" y="35"/>
                      <a:pt x="50" y="32"/>
                      <a:pt x="51" y="29"/>
                    </a:cubicBezTo>
                    <a:cubicBezTo>
                      <a:pt x="51" y="29"/>
                      <a:pt x="51" y="29"/>
                      <a:pt x="51" y="29"/>
                    </a:cubicBezTo>
                    <a:cubicBezTo>
                      <a:pt x="51" y="29"/>
                      <a:pt x="51" y="29"/>
                      <a:pt x="51" y="29"/>
                    </a:cubicBezTo>
                    <a:cubicBezTo>
                      <a:pt x="52" y="22"/>
                      <a:pt x="53" y="10"/>
                      <a:pt x="53" y="10"/>
                    </a:cubicBezTo>
                    <a:cubicBezTo>
                      <a:pt x="53" y="10"/>
                      <a:pt x="52" y="22"/>
                      <a:pt x="51" y="29"/>
                    </a:cubicBezTo>
                    <a:cubicBezTo>
                      <a:pt x="53" y="10"/>
                      <a:pt x="53" y="10"/>
                      <a:pt x="53" y="10"/>
                    </a:cubicBezTo>
                    <a:cubicBezTo>
                      <a:pt x="53" y="10"/>
                      <a:pt x="20" y="6"/>
                      <a:pt x="4" y="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5" name="Freeform 451">
                <a:extLst>
                  <a:ext uri="{FF2B5EF4-FFF2-40B4-BE49-F238E27FC236}">
                    <a16:creationId xmlns:a16="http://schemas.microsoft.com/office/drawing/2014/main" id="{7026E9DD-BE02-42FA-B809-715B556E10B2}"/>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452">
                <a:extLst>
                  <a:ext uri="{FF2B5EF4-FFF2-40B4-BE49-F238E27FC236}">
                    <a16:creationId xmlns:a16="http://schemas.microsoft.com/office/drawing/2014/main" id="{DA784D10-8189-4C35-A33D-097BB267A14E}"/>
                  </a:ext>
                </a:extLst>
              </p:cNvPr>
              <p:cNvSpPr>
                <a:spLocks/>
              </p:cNvSpPr>
              <p:nvPr/>
            </p:nvSpPr>
            <p:spPr bwMode="auto">
              <a:xfrm>
                <a:off x="-1928814" y="698501"/>
                <a:ext cx="120650" cy="76200"/>
              </a:xfrm>
              <a:custGeom>
                <a:avLst/>
                <a:gdLst>
                  <a:gd name="T0" fmla="*/ 33 w 33"/>
                  <a:gd name="T1" fmla="*/ 17 h 21"/>
                  <a:gd name="T2" fmla="*/ 33 w 33"/>
                  <a:gd name="T3" fmla="*/ 16 h 21"/>
                  <a:gd name="T4" fmla="*/ 33 w 33"/>
                  <a:gd name="T5" fmla="*/ 15 h 21"/>
                  <a:gd name="T6" fmla="*/ 33 w 33"/>
                  <a:gd name="T7" fmla="*/ 15 h 21"/>
                  <a:gd name="T8" fmla="*/ 32 w 33"/>
                  <a:gd name="T9" fmla="*/ 10 h 21"/>
                  <a:gd name="T10" fmla="*/ 32 w 33"/>
                  <a:gd name="T11" fmla="*/ 9 h 21"/>
                  <a:gd name="T12" fmla="*/ 32 w 33"/>
                  <a:gd name="T13" fmla="*/ 9 h 21"/>
                  <a:gd name="T14" fmla="*/ 32 w 33"/>
                  <a:gd name="T15" fmla="*/ 8 h 21"/>
                  <a:gd name="T16" fmla="*/ 32 w 33"/>
                  <a:gd name="T17" fmla="*/ 8 h 21"/>
                  <a:gd name="T18" fmla="*/ 31 w 33"/>
                  <a:gd name="T19" fmla="*/ 8 h 21"/>
                  <a:gd name="T20" fmla="*/ 31 w 33"/>
                  <a:gd name="T21" fmla="*/ 8 h 21"/>
                  <a:gd name="T22" fmla="*/ 31 w 33"/>
                  <a:gd name="T23" fmla="*/ 7 h 21"/>
                  <a:gd name="T24" fmla="*/ 31 w 33"/>
                  <a:gd name="T25" fmla="*/ 7 h 21"/>
                  <a:gd name="T26" fmla="*/ 31 w 33"/>
                  <a:gd name="T27" fmla="*/ 7 h 21"/>
                  <a:gd name="T28" fmla="*/ 31 w 33"/>
                  <a:gd name="T29" fmla="*/ 7 h 21"/>
                  <a:gd name="T30" fmla="*/ 31 w 33"/>
                  <a:gd name="T31" fmla="*/ 7 h 21"/>
                  <a:gd name="T32" fmla="*/ 31 w 33"/>
                  <a:gd name="T33" fmla="*/ 6 h 21"/>
                  <a:gd name="T34" fmla="*/ 31 w 33"/>
                  <a:gd name="T35" fmla="*/ 5 h 21"/>
                  <a:gd name="T36" fmla="*/ 31 w 33"/>
                  <a:gd name="T37" fmla="*/ 5 h 21"/>
                  <a:gd name="T38" fmla="*/ 31 w 33"/>
                  <a:gd name="T39" fmla="*/ 5 h 21"/>
                  <a:gd name="T40" fmla="*/ 31 w 33"/>
                  <a:gd name="T41" fmla="*/ 5 h 21"/>
                  <a:gd name="T42" fmla="*/ 31 w 33"/>
                  <a:gd name="T43" fmla="*/ 5 h 21"/>
                  <a:gd name="T44" fmla="*/ 31 w 33"/>
                  <a:gd name="T45" fmla="*/ 5 h 21"/>
                  <a:gd name="T46" fmla="*/ 31 w 33"/>
                  <a:gd name="T47" fmla="*/ 4 h 21"/>
                  <a:gd name="T48" fmla="*/ 31 w 33"/>
                  <a:gd name="T49" fmla="*/ 4 h 21"/>
                  <a:gd name="T50" fmla="*/ 31 w 33"/>
                  <a:gd name="T51" fmla="*/ 4 h 21"/>
                  <a:gd name="T52" fmla="*/ 30 w 33"/>
                  <a:gd name="T53" fmla="*/ 4 h 21"/>
                  <a:gd name="T54" fmla="*/ 31 w 33"/>
                  <a:gd name="T55" fmla="*/ 3 h 21"/>
                  <a:gd name="T56" fmla="*/ 31 w 33"/>
                  <a:gd name="T57" fmla="*/ 3 h 21"/>
                  <a:gd name="T58" fmla="*/ 31 w 33"/>
                  <a:gd name="T59" fmla="*/ 2 h 21"/>
                  <a:gd name="T60" fmla="*/ 21 w 33"/>
                  <a:gd name="T61" fmla="*/ 2 h 21"/>
                  <a:gd name="T62" fmla="*/ 2 w 33"/>
                  <a:gd name="T63" fmla="*/ 0 h 21"/>
                  <a:gd name="T64" fmla="*/ 0 w 33"/>
                  <a:gd name="T65" fmla="*/ 19 h 21"/>
                  <a:gd name="T66" fmla="*/ 9 w 33"/>
                  <a:gd name="T67" fmla="*/ 20 h 21"/>
                  <a:gd name="T68" fmla="*/ 33 w 33"/>
                  <a:gd name="T69" fmla="*/ 21 h 21"/>
                  <a:gd name="T70" fmla="*/ 33 w 33"/>
                  <a:gd name="T71" fmla="*/ 20 h 21"/>
                  <a:gd name="T72" fmla="*/ 33 w 33"/>
                  <a:gd name="T73" fmla="*/ 17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3" h="21">
                    <a:moveTo>
                      <a:pt x="33" y="17"/>
                    </a:moveTo>
                    <a:cubicBezTo>
                      <a:pt x="33" y="17"/>
                      <a:pt x="33" y="16"/>
                      <a:pt x="33" y="16"/>
                    </a:cubicBezTo>
                    <a:cubicBezTo>
                      <a:pt x="33" y="15"/>
                      <a:pt x="33" y="15"/>
                      <a:pt x="33" y="15"/>
                    </a:cubicBezTo>
                    <a:cubicBezTo>
                      <a:pt x="33" y="15"/>
                      <a:pt x="33" y="15"/>
                      <a:pt x="33" y="15"/>
                    </a:cubicBezTo>
                    <a:cubicBezTo>
                      <a:pt x="32" y="13"/>
                      <a:pt x="32" y="11"/>
                      <a:pt x="32" y="10"/>
                    </a:cubicBezTo>
                    <a:cubicBezTo>
                      <a:pt x="32" y="10"/>
                      <a:pt x="32" y="9"/>
                      <a:pt x="32" y="9"/>
                    </a:cubicBezTo>
                    <a:cubicBezTo>
                      <a:pt x="32" y="9"/>
                      <a:pt x="32" y="9"/>
                      <a:pt x="32" y="9"/>
                    </a:cubicBezTo>
                    <a:cubicBezTo>
                      <a:pt x="32" y="9"/>
                      <a:pt x="32" y="8"/>
                      <a:pt x="32" y="8"/>
                    </a:cubicBezTo>
                    <a:cubicBezTo>
                      <a:pt x="32" y="8"/>
                      <a:pt x="32" y="8"/>
                      <a:pt x="32" y="8"/>
                    </a:cubicBezTo>
                    <a:cubicBezTo>
                      <a:pt x="31" y="8"/>
                      <a:pt x="31" y="8"/>
                      <a:pt x="31" y="8"/>
                    </a:cubicBezTo>
                    <a:cubicBezTo>
                      <a:pt x="31" y="8"/>
                      <a:pt x="31" y="8"/>
                      <a:pt x="31" y="8"/>
                    </a:cubicBezTo>
                    <a:cubicBezTo>
                      <a:pt x="31" y="8"/>
                      <a:pt x="31" y="7"/>
                      <a:pt x="31" y="7"/>
                    </a:cubicBezTo>
                    <a:cubicBezTo>
                      <a:pt x="31" y="7"/>
                      <a:pt x="31" y="7"/>
                      <a:pt x="31" y="7"/>
                    </a:cubicBezTo>
                    <a:cubicBezTo>
                      <a:pt x="31" y="7"/>
                      <a:pt x="31" y="7"/>
                      <a:pt x="31" y="7"/>
                    </a:cubicBezTo>
                    <a:cubicBezTo>
                      <a:pt x="31" y="7"/>
                      <a:pt x="31" y="7"/>
                      <a:pt x="31" y="7"/>
                    </a:cubicBezTo>
                    <a:cubicBezTo>
                      <a:pt x="31" y="7"/>
                      <a:pt x="31" y="7"/>
                      <a:pt x="31" y="7"/>
                    </a:cubicBezTo>
                    <a:cubicBezTo>
                      <a:pt x="31" y="7"/>
                      <a:pt x="31" y="7"/>
                      <a:pt x="31" y="6"/>
                    </a:cubicBezTo>
                    <a:cubicBezTo>
                      <a:pt x="31" y="6"/>
                      <a:pt x="31" y="6"/>
                      <a:pt x="31" y="5"/>
                    </a:cubicBezTo>
                    <a:cubicBezTo>
                      <a:pt x="31" y="5"/>
                      <a:pt x="31" y="5"/>
                      <a:pt x="31" y="5"/>
                    </a:cubicBezTo>
                    <a:cubicBezTo>
                      <a:pt x="31" y="5"/>
                      <a:pt x="31" y="5"/>
                      <a:pt x="31" y="5"/>
                    </a:cubicBezTo>
                    <a:cubicBezTo>
                      <a:pt x="31" y="5"/>
                      <a:pt x="31" y="5"/>
                      <a:pt x="31" y="5"/>
                    </a:cubicBezTo>
                    <a:cubicBezTo>
                      <a:pt x="31" y="5"/>
                      <a:pt x="31" y="5"/>
                      <a:pt x="31" y="5"/>
                    </a:cubicBezTo>
                    <a:cubicBezTo>
                      <a:pt x="31" y="5"/>
                      <a:pt x="31" y="5"/>
                      <a:pt x="31" y="5"/>
                    </a:cubicBezTo>
                    <a:cubicBezTo>
                      <a:pt x="31" y="4"/>
                      <a:pt x="31" y="4"/>
                      <a:pt x="31" y="4"/>
                    </a:cubicBezTo>
                    <a:cubicBezTo>
                      <a:pt x="31" y="4"/>
                      <a:pt x="31" y="4"/>
                      <a:pt x="31" y="4"/>
                    </a:cubicBezTo>
                    <a:cubicBezTo>
                      <a:pt x="31" y="4"/>
                      <a:pt x="31" y="4"/>
                      <a:pt x="31" y="4"/>
                    </a:cubicBezTo>
                    <a:cubicBezTo>
                      <a:pt x="30" y="4"/>
                      <a:pt x="30" y="4"/>
                      <a:pt x="30" y="4"/>
                    </a:cubicBezTo>
                    <a:cubicBezTo>
                      <a:pt x="30" y="4"/>
                      <a:pt x="30" y="3"/>
                      <a:pt x="31" y="3"/>
                    </a:cubicBezTo>
                    <a:cubicBezTo>
                      <a:pt x="31" y="3"/>
                      <a:pt x="31" y="3"/>
                      <a:pt x="31" y="3"/>
                    </a:cubicBezTo>
                    <a:cubicBezTo>
                      <a:pt x="31" y="3"/>
                      <a:pt x="31" y="2"/>
                      <a:pt x="31" y="2"/>
                    </a:cubicBezTo>
                    <a:cubicBezTo>
                      <a:pt x="30" y="2"/>
                      <a:pt x="26" y="2"/>
                      <a:pt x="21" y="2"/>
                    </a:cubicBezTo>
                    <a:cubicBezTo>
                      <a:pt x="15" y="1"/>
                      <a:pt x="7" y="1"/>
                      <a:pt x="2" y="0"/>
                    </a:cubicBezTo>
                    <a:cubicBezTo>
                      <a:pt x="0" y="19"/>
                      <a:pt x="0" y="19"/>
                      <a:pt x="0" y="19"/>
                    </a:cubicBezTo>
                    <a:cubicBezTo>
                      <a:pt x="2" y="20"/>
                      <a:pt x="6" y="20"/>
                      <a:pt x="9" y="20"/>
                    </a:cubicBezTo>
                    <a:cubicBezTo>
                      <a:pt x="20" y="21"/>
                      <a:pt x="33" y="21"/>
                      <a:pt x="33" y="21"/>
                    </a:cubicBezTo>
                    <a:cubicBezTo>
                      <a:pt x="33" y="21"/>
                      <a:pt x="33" y="20"/>
                      <a:pt x="33" y="20"/>
                    </a:cubicBezTo>
                    <a:cubicBezTo>
                      <a:pt x="33" y="19"/>
                      <a:pt x="33" y="18"/>
                      <a:pt x="33" y="17"/>
                    </a:cubicBezTo>
                    <a:close/>
                  </a:path>
                </a:pathLst>
              </a:custGeom>
              <a:grpFill/>
              <a:ln w="14288" cap="flat">
                <a:solidFill>
                  <a:srgbClr val="FFFFFF"/>
                </a:solidFill>
                <a:prstDash val="solid"/>
                <a:miter lim="800000"/>
                <a:headEnd/>
                <a:tailEnd/>
              </a:ln>
              <a:extLst/>
            </p:spPr>
            <p:txBody>
              <a:bodyPr vert="horz" wrap="square" lIns="91440" tIns="45720" rIns="91440" bIns="45720" numCol="1" anchor="t" anchorCtr="0" compatLnSpc="1">
                <a:prstTxWarp prst="textNoShape">
                  <a:avLst/>
                </a:prstTxWarp>
              </a:bodyPr>
              <a:lstStyle/>
              <a:p>
                <a:endParaRPr lang="en-US"/>
              </a:p>
            </p:txBody>
          </p:sp>
          <p:sp>
            <p:nvSpPr>
              <p:cNvPr id="117" name="Freeform 453">
                <a:extLst>
                  <a:ext uri="{FF2B5EF4-FFF2-40B4-BE49-F238E27FC236}">
                    <a16:creationId xmlns:a16="http://schemas.microsoft.com/office/drawing/2014/main" id="{567C5CB4-424A-4185-A64B-94857FC863A8}"/>
                  </a:ext>
                </a:extLst>
              </p:cNvPr>
              <p:cNvSpPr>
                <a:spLocks/>
              </p:cNvSpPr>
              <p:nvPr/>
            </p:nvSpPr>
            <p:spPr bwMode="auto">
              <a:xfrm>
                <a:off x="-2157414" y="661988"/>
                <a:ext cx="112713" cy="177800"/>
              </a:xfrm>
              <a:custGeom>
                <a:avLst/>
                <a:gdLst>
                  <a:gd name="T0" fmla="*/ 29 w 31"/>
                  <a:gd name="T1" fmla="*/ 34 h 49"/>
                  <a:gd name="T2" fmla="*/ 29 w 31"/>
                  <a:gd name="T3" fmla="*/ 34 h 49"/>
                  <a:gd name="T4" fmla="*/ 29 w 31"/>
                  <a:gd name="T5" fmla="*/ 34 h 49"/>
                  <a:gd name="T6" fmla="*/ 29 w 31"/>
                  <a:gd name="T7" fmla="*/ 34 h 49"/>
                  <a:gd name="T8" fmla="*/ 28 w 31"/>
                  <a:gd name="T9" fmla="*/ 33 h 49"/>
                  <a:gd name="T10" fmla="*/ 27 w 31"/>
                  <a:gd name="T11" fmla="*/ 33 h 49"/>
                  <a:gd name="T12" fmla="*/ 26 w 31"/>
                  <a:gd name="T13" fmla="*/ 32 h 49"/>
                  <a:gd name="T14" fmla="*/ 25 w 31"/>
                  <a:gd name="T15" fmla="*/ 32 h 49"/>
                  <a:gd name="T16" fmla="*/ 24 w 31"/>
                  <a:gd name="T17" fmla="*/ 33 h 49"/>
                  <a:gd name="T18" fmla="*/ 22 w 31"/>
                  <a:gd name="T19" fmla="*/ 32 h 49"/>
                  <a:gd name="T20" fmla="*/ 21 w 31"/>
                  <a:gd name="T21" fmla="*/ 31 h 49"/>
                  <a:gd name="T22" fmla="*/ 21 w 31"/>
                  <a:gd name="T23" fmla="*/ 30 h 49"/>
                  <a:gd name="T24" fmla="*/ 21 w 31"/>
                  <a:gd name="T25" fmla="*/ 30 h 49"/>
                  <a:gd name="T26" fmla="*/ 20 w 31"/>
                  <a:gd name="T27" fmla="*/ 29 h 49"/>
                  <a:gd name="T28" fmla="*/ 20 w 31"/>
                  <a:gd name="T29" fmla="*/ 28 h 49"/>
                  <a:gd name="T30" fmla="*/ 19 w 31"/>
                  <a:gd name="T31" fmla="*/ 25 h 49"/>
                  <a:gd name="T32" fmla="*/ 19 w 31"/>
                  <a:gd name="T33" fmla="*/ 23 h 49"/>
                  <a:gd name="T34" fmla="*/ 18 w 31"/>
                  <a:gd name="T35" fmla="*/ 23 h 49"/>
                  <a:gd name="T36" fmla="*/ 17 w 31"/>
                  <a:gd name="T37" fmla="*/ 24 h 49"/>
                  <a:gd name="T38" fmla="*/ 17 w 31"/>
                  <a:gd name="T39" fmla="*/ 22 h 49"/>
                  <a:gd name="T40" fmla="*/ 19 w 31"/>
                  <a:gd name="T41" fmla="*/ 19 h 49"/>
                  <a:gd name="T42" fmla="*/ 18 w 31"/>
                  <a:gd name="T43" fmla="*/ 17 h 49"/>
                  <a:gd name="T44" fmla="*/ 18 w 31"/>
                  <a:gd name="T45" fmla="*/ 16 h 49"/>
                  <a:gd name="T46" fmla="*/ 18 w 31"/>
                  <a:gd name="T47" fmla="*/ 14 h 49"/>
                  <a:gd name="T48" fmla="*/ 17 w 31"/>
                  <a:gd name="T49" fmla="*/ 12 h 49"/>
                  <a:gd name="T50" fmla="*/ 17 w 31"/>
                  <a:gd name="T51" fmla="*/ 12 h 49"/>
                  <a:gd name="T52" fmla="*/ 16 w 31"/>
                  <a:gd name="T53" fmla="*/ 10 h 49"/>
                  <a:gd name="T54" fmla="*/ 16 w 31"/>
                  <a:gd name="T55" fmla="*/ 9 h 49"/>
                  <a:gd name="T56" fmla="*/ 14 w 31"/>
                  <a:gd name="T57" fmla="*/ 7 h 49"/>
                  <a:gd name="T58" fmla="*/ 14 w 31"/>
                  <a:gd name="T59" fmla="*/ 6 h 49"/>
                  <a:gd name="T60" fmla="*/ 14 w 31"/>
                  <a:gd name="T61" fmla="*/ 6 h 49"/>
                  <a:gd name="T62" fmla="*/ 15 w 31"/>
                  <a:gd name="T63" fmla="*/ 5 h 49"/>
                  <a:gd name="T64" fmla="*/ 15 w 31"/>
                  <a:gd name="T65" fmla="*/ 4 h 49"/>
                  <a:gd name="T66" fmla="*/ 13 w 31"/>
                  <a:gd name="T67" fmla="*/ 1 h 49"/>
                  <a:gd name="T68" fmla="*/ 6 w 31"/>
                  <a:gd name="T69" fmla="*/ 19 h 49"/>
                  <a:gd name="T70" fmla="*/ 6 w 31"/>
                  <a:gd name="T71" fmla="*/ 20 h 49"/>
                  <a:gd name="T72" fmla="*/ 7 w 31"/>
                  <a:gd name="T73" fmla="*/ 21 h 49"/>
                  <a:gd name="T74" fmla="*/ 8 w 31"/>
                  <a:gd name="T75" fmla="*/ 23 h 49"/>
                  <a:gd name="T76" fmla="*/ 7 w 31"/>
                  <a:gd name="T77" fmla="*/ 23 h 49"/>
                  <a:gd name="T78" fmla="*/ 7 w 31"/>
                  <a:gd name="T79" fmla="*/ 24 h 49"/>
                  <a:gd name="T80" fmla="*/ 6 w 31"/>
                  <a:gd name="T81" fmla="*/ 24 h 49"/>
                  <a:gd name="T82" fmla="*/ 5 w 31"/>
                  <a:gd name="T83" fmla="*/ 25 h 49"/>
                  <a:gd name="T84" fmla="*/ 5 w 31"/>
                  <a:gd name="T85" fmla="*/ 27 h 49"/>
                  <a:gd name="T86" fmla="*/ 4 w 31"/>
                  <a:gd name="T87" fmla="*/ 29 h 49"/>
                  <a:gd name="T88" fmla="*/ 3 w 31"/>
                  <a:gd name="T89" fmla="*/ 30 h 49"/>
                  <a:gd name="T90" fmla="*/ 3 w 31"/>
                  <a:gd name="T91" fmla="*/ 32 h 49"/>
                  <a:gd name="T92" fmla="*/ 13 w 31"/>
                  <a:gd name="T93" fmla="*/ 47 h 49"/>
                  <a:gd name="T94" fmla="*/ 31 w 31"/>
                  <a:gd name="T95" fmla="*/ 34 h 49"/>
                  <a:gd name="T96" fmla="*/ 31 w 31"/>
                  <a:gd name="T97" fmla="*/ 34 h 49"/>
                  <a:gd name="T98" fmla="*/ 29 w 31"/>
                  <a:gd name="T99" fmla="*/ 34 h 4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31" h="49">
                    <a:moveTo>
                      <a:pt x="29" y="34"/>
                    </a:move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4"/>
                      <a:pt x="29" y="34"/>
                      <a:pt x="29" y="34"/>
                    </a:cubicBezTo>
                    <a:cubicBezTo>
                      <a:pt x="29" y="33"/>
                      <a:pt x="29" y="33"/>
                      <a:pt x="28" y="33"/>
                    </a:cubicBezTo>
                    <a:cubicBezTo>
                      <a:pt x="28" y="33"/>
                      <a:pt x="28" y="33"/>
                      <a:pt x="28" y="33"/>
                    </a:cubicBezTo>
                    <a:cubicBezTo>
                      <a:pt x="28" y="33"/>
                      <a:pt x="27" y="33"/>
                      <a:pt x="27" y="33"/>
                    </a:cubicBezTo>
                    <a:cubicBezTo>
                      <a:pt x="27" y="33"/>
                      <a:pt x="27" y="33"/>
                      <a:pt x="27" y="33"/>
                    </a:cubicBezTo>
                    <a:cubicBezTo>
                      <a:pt x="26" y="33"/>
                      <a:pt x="26" y="33"/>
                      <a:pt x="26" y="33"/>
                    </a:cubicBezTo>
                    <a:cubicBezTo>
                      <a:pt x="26" y="33"/>
                      <a:pt x="26" y="32"/>
                      <a:pt x="26" y="32"/>
                    </a:cubicBezTo>
                    <a:cubicBezTo>
                      <a:pt x="25" y="32"/>
                      <a:pt x="25" y="32"/>
                      <a:pt x="25" y="32"/>
                    </a:cubicBezTo>
                    <a:cubicBezTo>
                      <a:pt x="25" y="32"/>
                      <a:pt x="25" y="32"/>
                      <a:pt x="25" y="32"/>
                    </a:cubicBezTo>
                    <a:cubicBezTo>
                      <a:pt x="25" y="32"/>
                      <a:pt x="24" y="33"/>
                      <a:pt x="24" y="33"/>
                    </a:cubicBezTo>
                    <a:cubicBezTo>
                      <a:pt x="24" y="33"/>
                      <a:pt x="24" y="33"/>
                      <a:pt x="24" y="33"/>
                    </a:cubicBezTo>
                    <a:cubicBezTo>
                      <a:pt x="23" y="33"/>
                      <a:pt x="23" y="33"/>
                      <a:pt x="23" y="32"/>
                    </a:cubicBezTo>
                    <a:cubicBezTo>
                      <a:pt x="22" y="32"/>
                      <a:pt x="22" y="32"/>
                      <a:pt x="22" y="32"/>
                    </a:cubicBezTo>
                    <a:cubicBezTo>
                      <a:pt x="22" y="32"/>
                      <a:pt x="22" y="32"/>
                      <a:pt x="22" y="32"/>
                    </a:cubicBezTo>
                    <a:cubicBezTo>
                      <a:pt x="21" y="31"/>
                      <a:pt x="21" y="31"/>
                      <a:pt x="21" y="31"/>
                    </a:cubicBezTo>
                    <a:cubicBezTo>
                      <a:pt x="21" y="31"/>
                      <a:pt x="21" y="31"/>
                      <a:pt x="21" y="31"/>
                    </a:cubicBezTo>
                    <a:cubicBezTo>
                      <a:pt x="21" y="30"/>
                      <a:pt x="21" y="30"/>
                      <a:pt x="21" y="30"/>
                    </a:cubicBezTo>
                    <a:cubicBezTo>
                      <a:pt x="21" y="30"/>
                      <a:pt x="21" y="30"/>
                      <a:pt x="21" y="30"/>
                    </a:cubicBezTo>
                    <a:cubicBezTo>
                      <a:pt x="21" y="30"/>
                      <a:pt x="21" y="30"/>
                      <a:pt x="21" y="30"/>
                    </a:cubicBezTo>
                    <a:cubicBezTo>
                      <a:pt x="21" y="30"/>
                      <a:pt x="21" y="30"/>
                      <a:pt x="21" y="30"/>
                    </a:cubicBezTo>
                    <a:cubicBezTo>
                      <a:pt x="21" y="30"/>
                      <a:pt x="20" y="29"/>
                      <a:pt x="20" y="29"/>
                    </a:cubicBezTo>
                    <a:cubicBezTo>
                      <a:pt x="20" y="29"/>
                      <a:pt x="20" y="29"/>
                      <a:pt x="20" y="28"/>
                    </a:cubicBezTo>
                    <a:cubicBezTo>
                      <a:pt x="20" y="28"/>
                      <a:pt x="20" y="28"/>
                      <a:pt x="20" y="28"/>
                    </a:cubicBezTo>
                    <a:cubicBezTo>
                      <a:pt x="19" y="28"/>
                      <a:pt x="19" y="28"/>
                      <a:pt x="19" y="27"/>
                    </a:cubicBezTo>
                    <a:cubicBezTo>
                      <a:pt x="19" y="27"/>
                      <a:pt x="19" y="26"/>
                      <a:pt x="19" y="25"/>
                    </a:cubicBezTo>
                    <a:cubicBezTo>
                      <a:pt x="19" y="25"/>
                      <a:pt x="19" y="25"/>
                      <a:pt x="19" y="24"/>
                    </a:cubicBezTo>
                    <a:cubicBezTo>
                      <a:pt x="19" y="24"/>
                      <a:pt x="19" y="24"/>
                      <a:pt x="19" y="23"/>
                    </a:cubicBezTo>
                    <a:cubicBezTo>
                      <a:pt x="19" y="23"/>
                      <a:pt x="19" y="23"/>
                      <a:pt x="19" y="23"/>
                    </a:cubicBezTo>
                    <a:cubicBezTo>
                      <a:pt x="19" y="23"/>
                      <a:pt x="19" y="23"/>
                      <a:pt x="18" y="23"/>
                    </a:cubicBezTo>
                    <a:cubicBezTo>
                      <a:pt x="18" y="23"/>
                      <a:pt x="18" y="23"/>
                      <a:pt x="18" y="23"/>
                    </a:cubicBezTo>
                    <a:cubicBezTo>
                      <a:pt x="18" y="24"/>
                      <a:pt x="17" y="24"/>
                      <a:pt x="17" y="24"/>
                    </a:cubicBezTo>
                    <a:cubicBezTo>
                      <a:pt x="17" y="23"/>
                      <a:pt x="17" y="23"/>
                      <a:pt x="17" y="23"/>
                    </a:cubicBezTo>
                    <a:cubicBezTo>
                      <a:pt x="17" y="22"/>
                      <a:pt x="17" y="22"/>
                      <a:pt x="17" y="22"/>
                    </a:cubicBezTo>
                    <a:cubicBezTo>
                      <a:pt x="17" y="22"/>
                      <a:pt x="17" y="21"/>
                      <a:pt x="18" y="20"/>
                    </a:cubicBezTo>
                    <a:cubicBezTo>
                      <a:pt x="18" y="20"/>
                      <a:pt x="18" y="20"/>
                      <a:pt x="19" y="19"/>
                    </a:cubicBezTo>
                    <a:cubicBezTo>
                      <a:pt x="19" y="19"/>
                      <a:pt x="19" y="19"/>
                      <a:pt x="19" y="19"/>
                    </a:cubicBezTo>
                    <a:cubicBezTo>
                      <a:pt x="19" y="18"/>
                      <a:pt x="19" y="18"/>
                      <a:pt x="18" y="17"/>
                    </a:cubicBezTo>
                    <a:cubicBezTo>
                      <a:pt x="18" y="17"/>
                      <a:pt x="18" y="16"/>
                      <a:pt x="18" y="16"/>
                    </a:cubicBezTo>
                    <a:cubicBezTo>
                      <a:pt x="18" y="16"/>
                      <a:pt x="18" y="16"/>
                      <a:pt x="18" y="16"/>
                    </a:cubicBezTo>
                    <a:cubicBezTo>
                      <a:pt x="18" y="15"/>
                      <a:pt x="18" y="15"/>
                      <a:pt x="18" y="15"/>
                    </a:cubicBezTo>
                    <a:cubicBezTo>
                      <a:pt x="18" y="15"/>
                      <a:pt x="18" y="15"/>
                      <a:pt x="18" y="14"/>
                    </a:cubicBezTo>
                    <a:cubicBezTo>
                      <a:pt x="18" y="14"/>
                      <a:pt x="17" y="14"/>
                      <a:pt x="17" y="14"/>
                    </a:cubicBezTo>
                    <a:cubicBezTo>
                      <a:pt x="17" y="13"/>
                      <a:pt x="18" y="13"/>
                      <a:pt x="17" y="12"/>
                    </a:cubicBezTo>
                    <a:cubicBezTo>
                      <a:pt x="17" y="12"/>
                      <a:pt x="17" y="12"/>
                      <a:pt x="17" y="12"/>
                    </a:cubicBezTo>
                    <a:cubicBezTo>
                      <a:pt x="17" y="12"/>
                      <a:pt x="17" y="12"/>
                      <a:pt x="17" y="12"/>
                    </a:cubicBezTo>
                    <a:cubicBezTo>
                      <a:pt x="17" y="11"/>
                      <a:pt x="17" y="11"/>
                      <a:pt x="16" y="11"/>
                    </a:cubicBezTo>
                    <a:cubicBezTo>
                      <a:pt x="16" y="11"/>
                      <a:pt x="16" y="10"/>
                      <a:pt x="16" y="10"/>
                    </a:cubicBezTo>
                    <a:cubicBezTo>
                      <a:pt x="16" y="10"/>
                      <a:pt x="16" y="10"/>
                      <a:pt x="16" y="9"/>
                    </a:cubicBezTo>
                    <a:cubicBezTo>
                      <a:pt x="16" y="9"/>
                      <a:pt x="16" y="9"/>
                      <a:pt x="16" y="9"/>
                    </a:cubicBezTo>
                    <a:cubicBezTo>
                      <a:pt x="16" y="9"/>
                      <a:pt x="15" y="9"/>
                      <a:pt x="15" y="9"/>
                    </a:cubicBezTo>
                    <a:cubicBezTo>
                      <a:pt x="15" y="8"/>
                      <a:pt x="15" y="8"/>
                      <a:pt x="14" y="7"/>
                    </a:cubicBezTo>
                    <a:cubicBezTo>
                      <a:pt x="14" y="7"/>
                      <a:pt x="14" y="7"/>
                      <a:pt x="14" y="6"/>
                    </a:cubicBezTo>
                    <a:cubicBezTo>
                      <a:pt x="14" y="6"/>
                      <a:pt x="14" y="6"/>
                      <a:pt x="14" y="6"/>
                    </a:cubicBezTo>
                    <a:cubicBezTo>
                      <a:pt x="14" y="6"/>
                      <a:pt x="14" y="6"/>
                      <a:pt x="14" y="6"/>
                    </a:cubicBezTo>
                    <a:cubicBezTo>
                      <a:pt x="14" y="6"/>
                      <a:pt x="14" y="6"/>
                      <a:pt x="14" y="6"/>
                    </a:cubicBezTo>
                    <a:cubicBezTo>
                      <a:pt x="15" y="5"/>
                      <a:pt x="15" y="5"/>
                      <a:pt x="15" y="5"/>
                    </a:cubicBezTo>
                    <a:cubicBezTo>
                      <a:pt x="15" y="5"/>
                      <a:pt x="15" y="5"/>
                      <a:pt x="15" y="5"/>
                    </a:cubicBezTo>
                    <a:cubicBezTo>
                      <a:pt x="15" y="4"/>
                      <a:pt x="15" y="4"/>
                      <a:pt x="15" y="4"/>
                    </a:cubicBezTo>
                    <a:cubicBezTo>
                      <a:pt x="15" y="4"/>
                      <a:pt x="15" y="4"/>
                      <a:pt x="15" y="4"/>
                    </a:cubicBezTo>
                    <a:cubicBezTo>
                      <a:pt x="15" y="3"/>
                      <a:pt x="16" y="1"/>
                      <a:pt x="16" y="1"/>
                    </a:cubicBezTo>
                    <a:cubicBezTo>
                      <a:pt x="13" y="1"/>
                      <a:pt x="13" y="1"/>
                      <a:pt x="13" y="1"/>
                    </a:cubicBezTo>
                    <a:cubicBezTo>
                      <a:pt x="12" y="0"/>
                      <a:pt x="12" y="0"/>
                      <a:pt x="12" y="0"/>
                    </a:cubicBezTo>
                    <a:cubicBezTo>
                      <a:pt x="6" y="19"/>
                      <a:pt x="6" y="19"/>
                      <a:pt x="6" y="19"/>
                    </a:cubicBezTo>
                    <a:cubicBezTo>
                      <a:pt x="6" y="19"/>
                      <a:pt x="6" y="19"/>
                      <a:pt x="6" y="19"/>
                    </a:cubicBezTo>
                    <a:cubicBezTo>
                      <a:pt x="6" y="19"/>
                      <a:pt x="6" y="19"/>
                      <a:pt x="6" y="20"/>
                    </a:cubicBezTo>
                    <a:cubicBezTo>
                      <a:pt x="7" y="20"/>
                      <a:pt x="7" y="20"/>
                      <a:pt x="7" y="21"/>
                    </a:cubicBezTo>
                    <a:cubicBezTo>
                      <a:pt x="7" y="21"/>
                      <a:pt x="7" y="21"/>
                      <a:pt x="7" y="21"/>
                    </a:cubicBezTo>
                    <a:cubicBezTo>
                      <a:pt x="7" y="22"/>
                      <a:pt x="7" y="22"/>
                      <a:pt x="8" y="22"/>
                    </a:cubicBezTo>
                    <a:cubicBezTo>
                      <a:pt x="8" y="22"/>
                      <a:pt x="8" y="23"/>
                      <a:pt x="8" y="23"/>
                    </a:cubicBezTo>
                    <a:cubicBezTo>
                      <a:pt x="8" y="23"/>
                      <a:pt x="8" y="23"/>
                      <a:pt x="7" y="23"/>
                    </a:cubicBezTo>
                    <a:cubicBezTo>
                      <a:pt x="7" y="23"/>
                      <a:pt x="7" y="23"/>
                      <a:pt x="7" y="23"/>
                    </a:cubicBezTo>
                    <a:cubicBezTo>
                      <a:pt x="7" y="23"/>
                      <a:pt x="7" y="23"/>
                      <a:pt x="7" y="23"/>
                    </a:cubicBezTo>
                    <a:cubicBezTo>
                      <a:pt x="7" y="23"/>
                      <a:pt x="7" y="24"/>
                      <a:pt x="7" y="24"/>
                    </a:cubicBezTo>
                    <a:cubicBezTo>
                      <a:pt x="7" y="24"/>
                      <a:pt x="6" y="24"/>
                      <a:pt x="6" y="24"/>
                    </a:cubicBezTo>
                    <a:cubicBezTo>
                      <a:pt x="6" y="24"/>
                      <a:pt x="6" y="24"/>
                      <a:pt x="6" y="24"/>
                    </a:cubicBezTo>
                    <a:cubicBezTo>
                      <a:pt x="6" y="25"/>
                      <a:pt x="6" y="25"/>
                      <a:pt x="6" y="25"/>
                    </a:cubicBezTo>
                    <a:cubicBezTo>
                      <a:pt x="6" y="25"/>
                      <a:pt x="6" y="25"/>
                      <a:pt x="5" y="25"/>
                    </a:cubicBezTo>
                    <a:cubicBezTo>
                      <a:pt x="5" y="25"/>
                      <a:pt x="5" y="25"/>
                      <a:pt x="5" y="25"/>
                    </a:cubicBezTo>
                    <a:cubicBezTo>
                      <a:pt x="5" y="25"/>
                      <a:pt x="5" y="26"/>
                      <a:pt x="5" y="27"/>
                    </a:cubicBezTo>
                    <a:cubicBezTo>
                      <a:pt x="4" y="28"/>
                      <a:pt x="4" y="28"/>
                      <a:pt x="4" y="28"/>
                    </a:cubicBezTo>
                    <a:cubicBezTo>
                      <a:pt x="4" y="28"/>
                      <a:pt x="4" y="29"/>
                      <a:pt x="4" y="29"/>
                    </a:cubicBezTo>
                    <a:cubicBezTo>
                      <a:pt x="4" y="29"/>
                      <a:pt x="3" y="30"/>
                      <a:pt x="3" y="30"/>
                    </a:cubicBezTo>
                    <a:cubicBezTo>
                      <a:pt x="3" y="30"/>
                      <a:pt x="3" y="30"/>
                      <a:pt x="3" y="30"/>
                    </a:cubicBezTo>
                    <a:cubicBezTo>
                      <a:pt x="3" y="30"/>
                      <a:pt x="3" y="31"/>
                      <a:pt x="3" y="31"/>
                    </a:cubicBezTo>
                    <a:cubicBezTo>
                      <a:pt x="3" y="31"/>
                      <a:pt x="3" y="32"/>
                      <a:pt x="3" y="32"/>
                    </a:cubicBezTo>
                    <a:cubicBezTo>
                      <a:pt x="0" y="43"/>
                      <a:pt x="0" y="43"/>
                      <a:pt x="0" y="43"/>
                    </a:cubicBezTo>
                    <a:cubicBezTo>
                      <a:pt x="13" y="47"/>
                      <a:pt x="13" y="47"/>
                      <a:pt x="13" y="47"/>
                    </a:cubicBezTo>
                    <a:cubicBezTo>
                      <a:pt x="27" y="49"/>
                      <a:pt x="27" y="49"/>
                      <a:pt x="27" y="49"/>
                    </a:cubicBezTo>
                    <a:cubicBezTo>
                      <a:pt x="31" y="34"/>
                      <a:pt x="31" y="34"/>
                      <a:pt x="31" y="34"/>
                    </a:cubicBezTo>
                    <a:cubicBezTo>
                      <a:pt x="31" y="34"/>
                      <a:pt x="31" y="34"/>
                      <a:pt x="31" y="34"/>
                    </a:cubicBezTo>
                    <a:cubicBezTo>
                      <a:pt x="31" y="34"/>
                      <a:pt x="31" y="34"/>
                      <a:pt x="31" y="34"/>
                    </a:cubicBezTo>
                    <a:cubicBezTo>
                      <a:pt x="30" y="34"/>
                      <a:pt x="30" y="34"/>
                      <a:pt x="29" y="34"/>
                    </a:cubicBezTo>
                    <a:cubicBezTo>
                      <a:pt x="29" y="34"/>
                      <a:pt x="29" y="34"/>
                      <a:pt x="29" y="3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8" name="Freeform 454">
                <a:extLst>
                  <a:ext uri="{FF2B5EF4-FFF2-40B4-BE49-F238E27FC236}">
                    <a16:creationId xmlns:a16="http://schemas.microsoft.com/office/drawing/2014/main" id="{85728F7B-186E-4356-AB24-654C16CE9C99}"/>
                  </a:ext>
                </a:extLst>
              </p:cNvPr>
              <p:cNvSpPr>
                <a:spLocks/>
              </p:cNvSpPr>
              <p:nvPr/>
            </p:nvSpPr>
            <p:spPr bwMode="auto">
              <a:xfrm>
                <a:off x="-2289177" y="690563"/>
                <a:ext cx="160338" cy="127000"/>
              </a:xfrm>
              <a:custGeom>
                <a:avLst/>
                <a:gdLst>
                  <a:gd name="T0" fmla="*/ 43 w 44"/>
                  <a:gd name="T1" fmla="*/ 12 h 35"/>
                  <a:gd name="T2" fmla="*/ 34 w 44"/>
                  <a:gd name="T3" fmla="*/ 8 h 35"/>
                  <a:gd name="T4" fmla="*/ 33 w 44"/>
                  <a:gd name="T5" fmla="*/ 8 h 35"/>
                  <a:gd name="T6" fmla="*/ 31 w 44"/>
                  <a:gd name="T7" fmla="*/ 9 h 35"/>
                  <a:gd name="T8" fmla="*/ 31 w 44"/>
                  <a:gd name="T9" fmla="*/ 8 h 35"/>
                  <a:gd name="T10" fmla="*/ 30 w 44"/>
                  <a:gd name="T11" fmla="*/ 8 h 35"/>
                  <a:gd name="T12" fmla="*/ 25 w 44"/>
                  <a:gd name="T13" fmla="*/ 8 h 35"/>
                  <a:gd name="T14" fmla="*/ 23 w 44"/>
                  <a:gd name="T15" fmla="*/ 8 h 35"/>
                  <a:gd name="T16" fmla="*/ 21 w 44"/>
                  <a:gd name="T17" fmla="*/ 7 h 35"/>
                  <a:gd name="T18" fmla="*/ 19 w 44"/>
                  <a:gd name="T19" fmla="*/ 7 h 35"/>
                  <a:gd name="T20" fmla="*/ 17 w 44"/>
                  <a:gd name="T21" fmla="*/ 6 h 35"/>
                  <a:gd name="T22" fmla="*/ 17 w 44"/>
                  <a:gd name="T23" fmla="*/ 5 h 35"/>
                  <a:gd name="T24" fmla="*/ 17 w 44"/>
                  <a:gd name="T25" fmla="*/ 3 h 35"/>
                  <a:gd name="T26" fmla="*/ 15 w 44"/>
                  <a:gd name="T27" fmla="*/ 2 h 35"/>
                  <a:gd name="T28" fmla="*/ 12 w 44"/>
                  <a:gd name="T29" fmla="*/ 1 h 35"/>
                  <a:gd name="T30" fmla="*/ 12 w 44"/>
                  <a:gd name="T31" fmla="*/ 2 h 35"/>
                  <a:gd name="T32" fmla="*/ 10 w 44"/>
                  <a:gd name="T33" fmla="*/ 5 h 35"/>
                  <a:gd name="T34" fmla="*/ 10 w 44"/>
                  <a:gd name="T35" fmla="*/ 6 h 35"/>
                  <a:gd name="T36" fmla="*/ 8 w 44"/>
                  <a:gd name="T37" fmla="*/ 9 h 35"/>
                  <a:gd name="T38" fmla="*/ 7 w 44"/>
                  <a:gd name="T39" fmla="*/ 11 h 35"/>
                  <a:gd name="T40" fmla="*/ 7 w 44"/>
                  <a:gd name="T41" fmla="*/ 12 h 35"/>
                  <a:gd name="T42" fmla="*/ 6 w 44"/>
                  <a:gd name="T43" fmla="*/ 14 h 35"/>
                  <a:gd name="T44" fmla="*/ 5 w 44"/>
                  <a:gd name="T45" fmla="*/ 15 h 35"/>
                  <a:gd name="T46" fmla="*/ 4 w 44"/>
                  <a:gd name="T47" fmla="*/ 17 h 35"/>
                  <a:gd name="T48" fmla="*/ 3 w 44"/>
                  <a:gd name="T49" fmla="*/ 18 h 35"/>
                  <a:gd name="T50" fmla="*/ 3 w 44"/>
                  <a:gd name="T51" fmla="*/ 19 h 35"/>
                  <a:gd name="T52" fmla="*/ 1 w 44"/>
                  <a:gd name="T53" fmla="*/ 19 h 35"/>
                  <a:gd name="T54" fmla="*/ 2 w 44"/>
                  <a:gd name="T55" fmla="*/ 22 h 35"/>
                  <a:gd name="T56" fmla="*/ 1 w 44"/>
                  <a:gd name="T57" fmla="*/ 24 h 35"/>
                  <a:gd name="T58" fmla="*/ 1 w 44"/>
                  <a:gd name="T59" fmla="*/ 26 h 35"/>
                  <a:gd name="T60" fmla="*/ 36 w 44"/>
                  <a:gd name="T61" fmla="*/ 35 h 35"/>
                  <a:gd name="T62" fmla="*/ 39 w 44"/>
                  <a:gd name="T63" fmla="*/ 23 h 35"/>
                  <a:gd name="T64" fmla="*/ 40 w 44"/>
                  <a:gd name="T65" fmla="*/ 21 h 35"/>
                  <a:gd name="T66" fmla="*/ 41 w 44"/>
                  <a:gd name="T67" fmla="*/ 18 h 35"/>
                  <a:gd name="T68" fmla="*/ 42 w 44"/>
                  <a:gd name="T69" fmla="*/ 16 h 35"/>
                  <a:gd name="T70" fmla="*/ 43 w 44"/>
                  <a:gd name="T71" fmla="*/ 15 h 35"/>
                  <a:gd name="T72" fmla="*/ 43 w 44"/>
                  <a:gd name="T73" fmla="*/ 13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44" h="35">
                    <a:moveTo>
                      <a:pt x="43" y="13"/>
                    </a:moveTo>
                    <a:cubicBezTo>
                      <a:pt x="43" y="13"/>
                      <a:pt x="43" y="13"/>
                      <a:pt x="43" y="12"/>
                    </a:cubicBezTo>
                    <a:cubicBezTo>
                      <a:pt x="42" y="12"/>
                      <a:pt x="42" y="11"/>
                      <a:pt x="42" y="11"/>
                    </a:cubicBezTo>
                    <a:cubicBezTo>
                      <a:pt x="34" y="8"/>
                      <a:pt x="34" y="8"/>
                      <a:pt x="34" y="8"/>
                    </a:cubicBezTo>
                    <a:cubicBezTo>
                      <a:pt x="34" y="8"/>
                      <a:pt x="33" y="8"/>
                      <a:pt x="33" y="8"/>
                    </a:cubicBezTo>
                    <a:cubicBezTo>
                      <a:pt x="33" y="8"/>
                      <a:pt x="33" y="8"/>
                      <a:pt x="33" y="8"/>
                    </a:cubicBezTo>
                    <a:cubicBezTo>
                      <a:pt x="32" y="8"/>
                      <a:pt x="32" y="8"/>
                      <a:pt x="32" y="8"/>
                    </a:cubicBezTo>
                    <a:cubicBezTo>
                      <a:pt x="32" y="8"/>
                      <a:pt x="31" y="9"/>
                      <a:pt x="31" y="9"/>
                    </a:cubicBezTo>
                    <a:cubicBezTo>
                      <a:pt x="31" y="9"/>
                      <a:pt x="31" y="8"/>
                      <a:pt x="31" y="8"/>
                    </a:cubicBezTo>
                    <a:cubicBezTo>
                      <a:pt x="31" y="8"/>
                      <a:pt x="31" y="8"/>
                      <a:pt x="31" y="8"/>
                    </a:cubicBezTo>
                    <a:cubicBezTo>
                      <a:pt x="30" y="8"/>
                      <a:pt x="30" y="8"/>
                      <a:pt x="30" y="8"/>
                    </a:cubicBezTo>
                    <a:cubicBezTo>
                      <a:pt x="30" y="8"/>
                      <a:pt x="30" y="8"/>
                      <a:pt x="30" y="8"/>
                    </a:cubicBezTo>
                    <a:cubicBezTo>
                      <a:pt x="29" y="9"/>
                      <a:pt x="27" y="9"/>
                      <a:pt x="26" y="8"/>
                    </a:cubicBezTo>
                    <a:cubicBezTo>
                      <a:pt x="26" y="8"/>
                      <a:pt x="25" y="8"/>
                      <a:pt x="25" y="8"/>
                    </a:cubicBezTo>
                    <a:cubicBezTo>
                      <a:pt x="24" y="8"/>
                      <a:pt x="24" y="8"/>
                      <a:pt x="23" y="8"/>
                    </a:cubicBezTo>
                    <a:cubicBezTo>
                      <a:pt x="23" y="8"/>
                      <a:pt x="23" y="8"/>
                      <a:pt x="23" y="8"/>
                    </a:cubicBezTo>
                    <a:cubicBezTo>
                      <a:pt x="23" y="8"/>
                      <a:pt x="22" y="7"/>
                      <a:pt x="22" y="7"/>
                    </a:cubicBezTo>
                    <a:cubicBezTo>
                      <a:pt x="22" y="7"/>
                      <a:pt x="21" y="7"/>
                      <a:pt x="21" y="7"/>
                    </a:cubicBezTo>
                    <a:cubicBezTo>
                      <a:pt x="21" y="7"/>
                      <a:pt x="21" y="7"/>
                      <a:pt x="20" y="7"/>
                    </a:cubicBezTo>
                    <a:cubicBezTo>
                      <a:pt x="20" y="7"/>
                      <a:pt x="20" y="7"/>
                      <a:pt x="19" y="7"/>
                    </a:cubicBezTo>
                    <a:cubicBezTo>
                      <a:pt x="19" y="7"/>
                      <a:pt x="19" y="7"/>
                      <a:pt x="19" y="7"/>
                    </a:cubicBezTo>
                    <a:cubicBezTo>
                      <a:pt x="18" y="7"/>
                      <a:pt x="18" y="6"/>
                      <a:pt x="17" y="6"/>
                    </a:cubicBezTo>
                    <a:cubicBezTo>
                      <a:pt x="17" y="6"/>
                      <a:pt x="17" y="5"/>
                      <a:pt x="17" y="5"/>
                    </a:cubicBezTo>
                    <a:cubicBezTo>
                      <a:pt x="17" y="5"/>
                      <a:pt x="17" y="5"/>
                      <a:pt x="17" y="5"/>
                    </a:cubicBezTo>
                    <a:cubicBezTo>
                      <a:pt x="17" y="5"/>
                      <a:pt x="17" y="5"/>
                      <a:pt x="17" y="4"/>
                    </a:cubicBezTo>
                    <a:cubicBezTo>
                      <a:pt x="17" y="4"/>
                      <a:pt x="17" y="4"/>
                      <a:pt x="17" y="3"/>
                    </a:cubicBezTo>
                    <a:cubicBezTo>
                      <a:pt x="17" y="3"/>
                      <a:pt x="17" y="3"/>
                      <a:pt x="17" y="3"/>
                    </a:cubicBezTo>
                    <a:cubicBezTo>
                      <a:pt x="16" y="3"/>
                      <a:pt x="16" y="2"/>
                      <a:pt x="15" y="2"/>
                    </a:cubicBezTo>
                    <a:cubicBezTo>
                      <a:pt x="15" y="2"/>
                      <a:pt x="14" y="2"/>
                      <a:pt x="14" y="1"/>
                    </a:cubicBezTo>
                    <a:cubicBezTo>
                      <a:pt x="13" y="1"/>
                      <a:pt x="12" y="1"/>
                      <a:pt x="12" y="1"/>
                    </a:cubicBezTo>
                    <a:cubicBezTo>
                      <a:pt x="12" y="1"/>
                      <a:pt x="12" y="0"/>
                      <a:pt x="12" y="1"/>
                    </a:cubicBezTo>
                    <a:cubicBezTo>
                      <a:pt x="12" y="1"/>
                      <a:pt x="12" y="1"/>
                      <a:pt x="12" y="2"/>
                    </a:cubicBezTo>
                    <a:cubicBezTo>
                      <a:pt x="12" y="2"/>
                      <a:pt x="12" y="3"/>
                      <a:pt x="11" y="3"/>
                    </a:cubicBezTo>
                    <a:cubicBezTo>
                      <a:pt x="11" y="4"/>
                      <a:pt x="10" y="5"/>
                      <a:pt x="10" y="5"/>
                    </a:cubicBezTo>
                    <a:cubicBezTo>
                      <a:pt x="10" y="5"/>
                      <a:pt x="10" y="6"/>
                      <a:pt x="10" y="6"/>
                    </a:cubicBezTo>
                    <a:cubicBezTo>
                      <a:pt x="10" y="6"/>
                      <a:pt x="10" y="6"/>
                      <a:pt x="10" y="6"/>
                    </a:cubicBezTo>
                    <a:cubicBezTo>
                      <a:pt x="10" y="6"/>
                      <a:pt x="9" y="7"/>
                      <a:pt x="9" y="7"/>
                    </a:cubicBezTo>
                    <a:cubicBezTo>
                      <a:pt x="9" y="8"/>
                      <a:pt x="8" y="8"/>
                      <a:pt x="8" y="9"/>
                    </a:cubicBezTo>
                    <a:cubicBezTo>
                      <a:pt x="8" y="9"/>
                      <a:pt x="8" y="10"/>
                      <a:pt x="8" y="10"/>
                    </a:cubicBezTo>
                    <a:cubicBezTo>
                      <a:pt x="8" y="11"/>
                      <a:pt x="7" y="11"/>
                      <a:pt x="7" y="11"/>
                    </a:cubicBezTo>
                    <a:cubicBezTo>
                      <a:pt x="7" y="11"/>
                      <a:pt x="7" y="11"/>
                      <a:pt x="7" y="12"/>
                    </a:cubicBezTo>
                    <a:cubicBezTo>
                      <a:pt x="7" y="12"/>
                      <a:pt x="7" y="12"/>
                      <a:pt x="7" y="12"/>
                    </a:cubicBezTo>
                    <a:cubicBezTo>
                      <a:pt x="7" y="13"/>
                      <a:pt x="6" y="13"/>
                      <a:pt x="6" y="13"/>
                    </a:cubicBezTo>
                    <a:cubicBezTo>
                      <a:pt x="6" y="13"/>
                      <a:pt x="7" y="14"/>
                      <a:pt x="6" y="14"/>
                    </a:cubicBezTo>
                    <a:cubicBezTo>
                      <a:pt x="6" y="14"/>
                      <a:pt x="6" y="14"/>
                      <a:pt x="5" y="15"/>
                    </a:cubicBezTo>
                    <a:cubicBezTo>
                      <a:pt x="5" y="15"/>
                      <a:pt x="5" y="15"/>
                      <a:pt x="5" y="15"/>
                    </a:cubicBezTo>
                    <a:cubicBezTo>
                      <a:pt x="5" y="15"/>
                      <a:pt x="4" y="16"/>
                      <a:pt x="4" y="16"/>
                    </a:cubicBezTo>
                    <a:cubicBezTo>
                      <a:pt x="4" y="16"/>
                      <a:pt x="4" y="17"/>
                      <a:pt x="4" y="17"/>
                    </a:cubicBezTo>
                    <a:cubicBezTo>
                      <a:pt x="4" y="17"/>
                      <a:pt x="4" y="17"/>
                      <a:pt x="4" y="17"/>
                    </a:cubicBezTo>
                    <a:cubicBezTo>
                      <a:pt x="3" y="17"/>
                      <a:pt x="3" y="18"/>
                      <a:pt x="3" y="18"/>
                    </a:cubicBezTo>
                    <a:cubicBezTo>
                      <a:pt x="3" y="18"/>
                      <a:pt x="3" y="19"/>
                      <a:pt x="3" y="19"/>
                    </a:cubicBezTo>
                    <a:cubicBezTo>
                      <a:pt x="3" y="19"/>
                      <a:pt x="3" y="19"/>
                      <a:pt x="3" y="19"/>
                    </a:cubicBezTo>
                    <a:cubicBezTo>
                      <a:pt x="3" y="19"/>
                      <a:pt x="3" y="20"/>
                      <a:pt x="2" y="20"/>
                    </a:cubicBezTo>
                    <a:cubicBezTo>
                      <a:pt x="2" y="20"/>
                      <a:pt x="1" y="19"/>
                      <a:pt x="1" y="19"/>
                    </a:cubicBezTo>
                    <a:cubicBezTo>
                      <a:pt x="1" y="20"/>
                      <a:pt x="0" y="20"/>
                      <a:pt x="1" y="21"/>
                    </a:cubicBezTo>
                    <a:cubicBezTo>
                      <a:pt x="1" y="21"/>
                      <a:pt x="2" y="21"/>
                      <a:pt x="2" y="22"/>
                    </a:cubicBezTo>
                    <a:cubicBezTo>
                      <a:pt x="2" y="23"/>
                      <a:pt x="2" y="23"/>
                      <a:pt x="2" y="23"/>
                    </a:cubicBezTo>
                    <a:cubicBezTo>
                      <a:pt x="2" y="23"/>
                      <a:pt x="1" y="23"/>
                      <a:pt x="1" y="24"/>
                    </a:cubicBezTo>
                    <a:cubicBezTo>
                      <a:pt x="1" y="24"/>
                      <a:pt x="1" y="25"/>
                      <a:pt x="1" y="25"/>
                    </a:cubicBezTo>
                    <a:cubicBezTo>
                      <a:pt x="1" y="25"/>
                      <a:pt x="1" y="25"/>
                      <a:pt x="1" y="26"/>
                    </a:cubicBezTo>
                    <a:cubicBezTo>
                      <a:pt x="21" y="31"/>
                      <a:pt x="21" y="31"/>
                      <a:pt x="21" y="31"/>
                    </a:cubicBezTo>
                    <a:cubicBezTo>
                      <a:pt x="36" y="35"/>
                      <a:pt x="36" y="35"/>
                      <a:pt x="36" y="35"/>
                    </a:cubicBezTo>
                    <a:cubicBezTo>
                      <a:pt x="39" y="24"/>
                      <a:pt x="39" y="24"/>
                      <a:pt x="39" y="24"/>
                    </a:cubicBezTo>
                    <a:cubicBezTo>
                      <a:pt x="39" y="24"/>
                      <a:pt x="39" y="23"/>
                      <a:pt x="39" y="23"/>
                    </a:cubicBezTo>
                    <a:cubicBezTo>
                      <a:pt x="39" y="23"/>
                      <a:pt x="39" y="22"/>
                      <a:pt x="39" y="22"/>
                    </a:cubicBezTo>
                    <a:cubicBezTo>
                      <a:pt x="39" y="22"/>
                      <a:pt x="40" y="21"/>
                      <a:pt x="40" y="21"/>
                    </a:cubicBezTo>
                    <a:cubicBezTo>
                      <a:pt x="40" y="21"/>
                      <a:pt x="40" y="20"/>
                      <a:pt x="40" y="20"/>
                    </a:cubicBezTo>
                    <a:cubicBezTo>
                      <a:pt x="40" y="20"/>
                      <a:pt x="41" y="18"/>
                      <a:pt x="41" y="18"/>
                    </a:cubicBezTo>
                    <a:cubicBezTo>
                      <a:pt x="41" y="18"/>
                      <a:pt x="42" y="17"/>
                      <a:pt x="42" y="17"/>
                    </a:cubicBezTo>
                    <a:cubicBezTo>
                      <a:pt x="42" y="17"/>
                      <a:pt x="42" y="16"/>
                      <a:pt x="42" y="16"/>
                    </a:cubicBezTo>
                    <a:cubicBezTo>
                      <a:pt x="42" y="16"/>
                      <a:pt x="43" y="16"/>
                      <a:pt x="43" y="16"/>
                    </a:cubicBezTo>
                    <a:cubicBezTo>
                      <a:pt x="43" y="15"/>
                      <a:pt x="43" y="15"/>
                      <a:pt x="43" y="15"/>
                    </a:cubicBezTo>
                    <a:cubicBezTo>
                      <a:pt x="44" y="15"/>
                      <a:pt x="44" y="15"/>
                      <a:pt x="44" y="14"/>
                    </a:cubicBezTo>
                    <a:cubicBezTo>
                      <a:pt x="43" y="14"/>
                      <a:pt x="43" y="13"/>
                      <a:pt x="43"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9" name="Freeform 455">
                <a:extLst>
                  <a:ext uri="{FF2B5EF4-FFF2-40B4-BE49-F238E27FC236}">
                    <a16:creationId xmlns:a16="http://schemas.microsoft.com/office/drawing/2014/main" id="{079DD39A-32C7-4572-BC1C-95FC2F97C2F3}"/>
                  </a:ext>
                </a:extLst>
              </p:cNvPr>
              <p:cNvSpPr>
                <a:spLocks/>
              </p:cNvSpPr>
              <p:nvPr/>
            </p:nvSpPr>
            <p:spPr bwMode="auto">
              <a:xfrm>
                <a:off x="-2244727" y="639763"/>
                <a:ext cx="130175" cy="90488"/>
              </a:xfrm>
              <a:custGeom>
                <a:avLst/>
                <a:gdLst>
                  <a:gd name="T0" fmla="*/ 5 w 36"/>
                  <a:gd name="T1" fmla="*/ 19 h 25"/>
                  <a:gd name="T2" fmla="*/ 6 w 36"/>
                  <a:gd name="T3" fmla="*/ 20 h 25"/>
                  <a:gd name="T4" fmla="*/ 8 w 36"/>
                  <a:gd name="T5" fmla="*/ 21 h 25"/>
                  <a:gd name="T6" fmla="*/ 10 w 36"/>
                  <a:gd name="T7" fmla="*/ 21 h 25"/>
                  <a:gd name="T8" fmla="*/ 11 w 36"/>
                  <a:gd name="T9" fmla="*/ 22 h 25"/>
                  <a:gd name="T10" fmla="*/ 13 w 36"/>
                  <a:gd name="T11" fmla="*/ 22 h 25"/>
                  <a:gd name="T12" fmla="*/ 15 w 36"/>
                  <a:gd name="T13" fmla="*/ 22 h 25"/>
                  <a:gd name="T14" fmla="*/ 18 w 36"/>
                  <a:gd name="T15" fmla="*/ 22 h 25"/>
                  <a:gd name="T16" fmla="*/ 19 w 36"/>
                  <a:gd name="T17" fmla="*/ 22 h 25"/>
                  <a:gd name="T18" fmla="*/ 20 w 36"/>
                  <a:gd name="T19" fmla="*/ 22 h 25"/>
                  <a:gd name="T20" fmla="*/ 20 w 36"/>
                  <a:gd name="T21" fmla="*/ 22 h 25"/>
                  <a:gd name="T22" fmla="*/ 21 w 36"/>
                  <a:gd name="T23" fmla="*/ 22 h 25"/>
                  <a:gd name="T24" fmla="*/ 21 w 36"/>
                  <a:gd name="T25" fmla="*/ 22 h 25"/>
                  <a:gd name="T26" fmla="*/ 30 w 36"/>
                  <a:gd name="T27" fmla="*/ 25 h 25"/>
                  <a:gd name="T28" fmla="*/ 30 w 36"/>
                  <a:gd name="T29" fmla="*/ 25 h 25"/>
                  <a:gd name="T30" fmla="*/ 12 w 36"/>
                  <a:gd name="T31" fmla="*/ 0 h 25"/>
                  <a:gd name="T32" fmla="*/ 12 w 36"/>
                  <a:gd name="T33" fmla="*/ 2 h 25"/>
                  <a:gd name="T34" fmla="*/ 12 w 36"/>
                  <a:gd name="T35" fmla="*/ 2 h 25"/>
                  <a:gd name="T36" fmla="*/ 13 w 36"/>
                  <a:gd name="T37" fmla="*/ 3 h 25"/>
                  <a:gd name="T38" fmla="*/ 12 w 36"/>
                  <a:gd name="T39" fmla="*/ 4 h 25"/>
                  <a:gd name="T40" fmla="*/ 12 w 36"/>
                  <a:gd name="T41" fmla="*/ 4 h 25"/>
                  <a:gd name="T42" fmla="*/ 12 w 36"/>
                  <a:gd name="T43" fmla="*/ 6 h 25"/>
                  <a:gd name="T44" fmla="*/ 12 w 36"/>
                  <a:gd name="T45" fmla="*/ 5 h 25"/>
                  <a:gd name="T46" fmla="*/ 13 w 36"/>
                  <a:gd name="T47" fmla="*/ 7 h 25"/>
                  <a:gd name="T48" fmla="*/ 12 w 36"/>
                  <a:gd name="T49" fmla="*/ 8 h 25"/>
                  <a:gd name="T50" fmla="*/ 11 w 36"/>
                  <a:gd name="T51" fmla="*/ 8 h 25"/>
                  <a:gd name="T52" fmla="*/ 10 w 36"/>
                  <a:gd name="T53" fmla="*/ 9 h 25"/>
                  <a:gd name="T54" fmla="*/ 10 w 36"/>
                  <a:gd name="T55" fmla="*/ 10 h 25"/>
                  <a:gd name="T56" fmla="*/ 9 w 36"/>
                  <a:gd name="T57" fmla="*/ 10 h 25"/>
                  <a:gd name="T58" fmla="*/ 10 w 36"/>
                  <a:gd name="T59" fmla="*/ 8 h 25"/>
                  <a:gd name="T60" fmla="*/ 10 w 36"/>
                  <a:gd name="T61" fmla="*/ 7 h 25"/>
                  <a:gd name="T62" fmla="*/ 9 w 36"/>
                  <a:gd name="T63" fmla="*/ 8 h 25"/>
                  <a:gd name="T64" fmla="*/ 10 w 36"/>
                  <a:gd name="T65" fmla="*/ 6 h 25"/>
                  <a:gd name="T66" fmla="*/ 10 w 36"/>
                  <a:gd name="T67" fmla="*/ 6 h 25"/>
                  <a:gd name="T68" fmla="*/ 9 w 36"/>
                  <a:gd name="T69" fmla="*/ 4 h 25"/>
                  <a:gd name="T70" fmla="*/ 9 w 36"/>
                  <a:gd name="T71" fmla="*/ 5 h 25"/>
                  <a:gd name="T72" fmla="*/ 8 w 36"/>
                  <a:gd name="T73" fmla="*/ 4 h 25"/>
                  <a:gd name="T74" fmla="*/ 6 w 36"/>
                  <a:gd name="T75" fmla="*/ 4 h 25"/>
                  <a:gd name="T76" fmla="*/ 5 w 36"/>
                  <a:gd name="T77" fmla="*/ 3 h 25"/>
                  <a:gd name="T78" fmla="*/ 2 w 36"/>
                  <a:gd name="T79" fmla="*/ 1 h 25"/>
                  <a:gd name="T80" fmla="*/ 2 w 36"/>
                  <a:gd name="T81" fmla="*/ 3 h 25"/>
                  <a:gd name="T82" fmla="*/ 2 w 36"/>
                  <a:gd name="T83" fmla="*/ 5 h 25"/>
                  <a:gd name="T84" fmla="*/ 2 w 36"/>
                  <a:gd name="T85" fmla="*/ 7 h 25"/>
                  <a:gd name="T86" fmla="*/ 2 w 36"/>
                  <a:gd name="T87" fmla="*/ 9 h 25"/>
                  <a:gd name="T88" fmla="*/ 1 w 36"/>
                  <a:gd name="T89" fmla="*/ 10 h 25"/>
                  <a:gd name="T90" fmla="*/ 2 w 36"/>
                  <a:gd name="T91" fmla="*/ 10 h 25"/>
                  <a:gd name="T92" fmla="*/ 1 w 36"/>
                  <a:gd name="T93" fmla="*/ 11 h 25"/>
                  <a:gd name="T94" fmla="*/ 1 w 36"/>
                  <a:gd name="T95" fmla="*/ 12 h 25"/>
                  <a:gd name="T96" fmla="*/ 1 w 36"/>
                  <a:gd name="T97" fmla="*/ 14 h 25"/>
                  <a:gd name="T98" fmla="*/ 0 w 36"/>
                  <a:gd name="T99" fmla="*/ 12 h 25"/>
                  <a:gd name="T100" fmla="*/ 0 w 36"/>
                  <a:gd name="T101" fmla="*/ 11 h 25"/>
                  <a:gd name="T102" fmla="*/ 0 w 36"/>
                  <a:gd name="T103" fmla="*/ 12 h 25"/>
                  <a:gd name="T104" fmla="*/ 0 w 36"/>
                  <a:gd name="T105" fmla="*/ 14 h 25"/>
                  <a:gd name="T106" fmla="*/ 2 w 36"/>
                  <a:gd name="T107" fmla="*/ 15 h 25"/>
                  <a:gd name="T108" fmla="*/ 5 w 36"/>
                  <a:gd name="T109" fmla="*/ 17 h 25"/>
                  <a:gd name="T110" fmla="*/ 5 w 36"/>
                  <a:gd name="T111" fmla="*/ 18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6" h="25">
                    <a:moveTo>
                      <a:pt x="5" y="18"/>
                    </a:moveTo>
                    <a:cubicBezTo>
                      <a:pt x="5" y="18"/>
                      <a:pt x="5" y="19"/>
                      <a:pt x="5" y="19"/>
                    </a:cubicBezTo>
                    <a:cubicBezTo>
                      <a:pt x="5" y="19"/>
                      <a:pt x="5" y="19"/>
                      <a:pt x="5" y="20"/>
                    </a:cubicBezTo>
                    <a:cubicBezTo>
                      <a:pt x="6" y="20"/>
                      <a:pt x="6" y="20"/>
                      <a:pt x="6" y="20"/>
                    </a:cubicBezTo>
                    <a:cubicBezTo>
                      <a:pt x="7" y="21"/>
                      <a:pt x="7" y="21"/>
                      <a:pt x="7" y="21"/>
                    </a:cubicBezTo>
                    <a:cubicBezTo>
                      <a:pt x="8" y="21"/>
                      <a:pt x="8" y="21"/>
                      <a:pt x="8" y="21"/>
                    </a:cubicBezTo>
                    <a:cubicBezTo>
                      <a:pt x="9" y="21"/>
                      <a:pt x="10" y="21"/>
                      <a:pt x="10" y="21"/>
                    </a:cubicBezTo>
                    <a:cubicBezTo>
                      <a:pt x="10" y="21"/>
                      <a:pt x="10" y="21"/>
                      <a:pt x="10" y="21"/>
                    </a:cubicBezTo>
                    <a:cubicBezTo>
                      <a:pt x="10" y="21"/>
                      <a:pt x="10" y="21"/>
                      <a:pt x="10" y="21"/>
                    </a:cubicBezTo>
                    <a:cubicBezTo>
                      <a:pt x="10" y="21"/>
                      <a:pt x="11" y="22"/>
                      <a:pt x="11" y="22"/>
                    </a:cubicBezTo>
                    <a:cubicBezTo>
                      <a:pt x="11" y="22"/>
                      <a:pt x="11" y="22"/>
                      <a:pt x="11" y="22"/>
                    </a:cubicBezTo>
                    <a:cubicBezTo>
                      <a:pt x="11" y="22"/>
                      <a:pt x="12" y="22"/>
                      <a:pt x="13" y="22"/>
                    </a:cubicBezTo>
                    <a:cubicBezTo>
                      <a:pt x="13" y="22"/>
                      <a:pt x="13" y="22"/>
                      <a:pt x="13" y="22"/>
                    </a:cubicBezTo>
                    <a:cubicBezTo>
                      <a:pt x="13" y="22"/>
                      <a:pt x="14" y="22"/>
                      <a:pt x="15" y="22"/>
                    </a:cubicBezTo>
                    <a:cubicBezTo>
                      <a:pt x="15" y="23"/>
                      <a:pt x="16" y="23"/>
                      <a:pt x="16" y="23"/>
                    </a:cubicBezTo>
                    <a:cubicBezTo>
                      <a:pt x="16" y="23"/>
                      <a:pt x="18" y="23"/>
                      <a:pt x="18" y="22"/>
                    </a:cubicBezTo>
                    <a:cubicBezTo>
                      <a:pt x="18" y="22"/>
                      <a:pt x="18" y="22"/>
                      <a:pt x="18" y="22"/>
                    </a:cubicBezTo>
                    <a:cubicBezTo>
                      <a:pt x="18" y="22"/>
                      <a:pt x="18" y="22"/>
                      <a:pt x="19" y="22"/>
                    </a:cubicBezTo>
                    <a:cubicBezTo>
                      <a:pt x="19" y="22"/>
                      <a:pt x="19" y="22"/>
                      <a:pt x="19" y="22"/>
                    </a:cubicBezTo>
                    <a:cubicBezTo>
                      <a:pt x="19" y="22"/>
                      <a:pt x="19" y="23"/>
                      <a:pt x="20" y="22"/>
                    </a:cubicBezTo>
                    <a:cubicBezTo>
                      <a:pt x="20" y="22"/>
                      <a:pt x="20" y="22"/>
                      <a:pt x="20" y="22"/>
                    </a:cubicBezTo>
                    <a:cubicBezTo>
                      <a:pt x="20" y="22"/>
                      <a:pt x="20" y="22"/>
                      <a:pt x="20" y="22"/>
                    </a:cubicBezTo>
                    <a:cubicBezTo>
                      <a:pt x="20" y="22"/>
                      <a:pt x="21" y="22"/>
                      <a:pt x="21" y="22"/>
                    </a:cubicBezTo>
                    <a:cubicBezTo>
                      <a:pt x="21" y="22"/>
                      <a:pt x="21" y="22"/>
                      <a:pt x="21" y="22"/>
                    </a:cubicBezTo>
                    <a:cubicBezTo>
                      <a:pt x="21" y="22"/>
                      <a:pt x="21" y="22"/>
                      <a:pt x="21" y="22"/>
                    </a:cubicBezTo>
                    <a:cubicBezTo>
                      <a:pt x="21" y="22"/>
                      <a:pt x="21" y="22"/>
                      <a:pt x="21" y="22"/>
                    </a:cubicBezTo>
                    <a:cubicBezTo>
                      <a:pt x="22" y="22"/>
                      <a:pt x="22" y="22"/>
                      <a:pt x="22" y="22"/>
                    </a:cubicBezTo>
                    <a:cubicBezTo>
                      <a:pt x="23" y="23"/>
                      <a:pt x="30" y="25"/>
                      <a:pt x="30" y="25"/>
                    </a:cubicBezTo>
                    <a:cubicBezTo>
                      <a:pt x="30" y="25"/>
                      <a:pt x="30" y="25"/>
                      <a:pt x="30" y="25"/>
                    </a:cubicBezTo>
                    <a:cubicBezTo>
                      <a:pt x="30" y="25"/>
                      <a:pt x="30" y="25"/>
                      <a:pt x="30" y="25"/>
                    </a:cubicBezTo>
                    <a:cubicBezTo>
                      <a:pt x="36" y="6"/>
                      <a:pt x="36" y="6"/>
                      <a:pt x="36" y="6"/>
                    </a:cubicBezTo>
                    <a:cubicBezTo>
                      <a:pt x="12" y="0"/>
                      <a:pt x="12" y="0"/>
                      <a:pt x="12" y="0"/>
                    </a:cubicBezTo>
                    <a:cubicBezTo>
                      <a:pt x="12" y="0"/>
                      <a:pt x="12" y="1"/>
                      <a:pt x="12" y="1"/>
                    </a:cubicBezTo>
                    <a:cubicBezTo>
                      <a:pt x="12" y="1"/>
                      <a:pt x="12" y="2"/>
                      <a:pt x="12" y="2"/>
                    </a:cubicBezTo>
                    <a:cubicBezTo>
                      <a:pt x="12" y="2"/>
                      <a:pt x="12" y="2"/>
                      <a:pt x="12" y="2"/>
                    </a:cubicBezTo>
                    <a:cubicBezTo>
                      <a:pt x="12" y="2"/>
                      <a:pt x="12" y="2"/>
                      <a:pt x="12" y="2"/>
                    </a:cubicBezTo>
                    <a:cubicBezTo>
                      <a:pt x="12" y="2"/>
                      <a:pt x="13" y="2"/>
                      <a:pt x="13" y="2"/>
                    </a:cubicBezTo>
                    <a:cubicBezTo>
                      <a:pt x="13" y="2"/>
                      <a:pt x="13" y="2"/>
                      <a:pt x="13" y="3"/>
                    </a:cubicBezTo>
                    <a:cubicBezTo>
                      <a:pt x="12" y="3"/>
                      <a:pt x="12" y="3"/>
                      <a:pt x="12" y="3"/>
                    </a:cubicBezTo>
                    <a:cubicBezTo>
                      <a:pt x="12" y="3"/>
                      <a:pt x="13" y="4"/>
                      <a:pt x="12" y="4"/>
                    </a:cubicBezTo>
                    <a:cubicBezTo>
                      <a:pt x="12" y="4"/>
                      <a:pt x="12" y="4"/>
                      <a:pt x="12" y="4"/>
                    </a:cubicBezTo>
                    <a:cubicBezTo>
                      <a:pt x="12" y="4"/>
                      <a:pt x="12" y="4"/>
                      <a:pt x="12" y="4"/>
                    </a:cubicBezTo>
                    <a:cubicBezTo>
                      <a:pt x="12" y="4"/>
                      <a:pt x="12" y="5"/>
                      <a:pt x="12" y="5"/>
                    </a:cubicBezTo>
                    <a:cubicBezTo>
                      <a:pt x="12" y="5"/>
                      <a:pt x="11" y="5"/>
                      <a:pt x="12" y="6"/>
                    </a:cubicBezTo>
                    <a:cubicBezTo>
                      <a:pt x="12" y="6"/>
                      <a:pt x="12" y="6"/>
                      <a:pt x="12" y="5"/>
                    </a:cubicBezTo>
                    <a:cubicBezTo>
                      <a:pt x="12" y="5"/>
                      <a:pt x="12" y="5"/>
                      <a:pt x="12" y="5"/>
                    </a:cubicBezTo>
                    <a:cubicBezTo>
                      <a:pt x="12" y="6"/>
                      <a:pt x="12" y="6"/>
                      <a:pt x="12" y="6"/>
                    </a:cubicBezTo>
                    <a:cubicBezTo>
                      <a:pt x="12" y="6"/>
                      <a:pt x="13" y="7"/>
                      <a:pt x="13" y="7"/>
                    </a:cubicBezTo>
                    <a:cubicBezTo>
                      <a:pt x="13" y="7"/>
                      <a:pt x="13" y="8"/>
                      <a:pt x="12" y="8"/>
                    </a:cubicBezTo>
                    <a:cubicBezTo>
                      <a:pt x="12" y="8"/>
                      <a:pt x="12" y="8"/>
                      <a:pt x="12" y="8"/>
                    </a:cubicBezTo>
                    <a:cubicBezTo>
                      <a:pt x="12" y="7"/>
                      <a:pt x="12" y="7"/>
                      <a:pt x="12" y="7"/>
                    </a:cubicBezTo>
                    <a:cubicBezTo>
                      <a:pt x="11" y="7"/>
                      <a:pt x="11" y="7"/>
                      <a:pt x="11" y="8"/>
                    </a:cubicBezTo>
                    <a:cubicBezTo>
                      <a:pt x="11" y="8"/>
                      <a:pt x="11" y="8"/>
                      <a:pt x="11" y="8"/>
                    </a:cubicBezTo>
                    <a:cubicBezTo>
                      <a:pt x="11" y="8"/>
                      <a:pt x="10" y="9"/>
                      <a:pt x="10" y="9"/>
                    </a:cubicBezTo>
                    <a:cubicBezTo>
                      <a:pt x="11" y="9"/>
                      <a:pt x="11" y="10"/>
                      <a:pt x="11" y="10"/>
                    </a:cubicBezTo>
                    <a:cubicBezTo>
                      <a:pt x="10" y="10"/>
                      <a:pt x="10" y="10"/>
                      <a:pt x="10" y="10"/>
                    </a:cubicBezTo>
                    <a:cubicBezTo>
                      <a:pt x="10" y="10"/>
                      <a:pt x="10" y="11"/>
                      <a:pt x="10" y="11"/>
                    </a:cubicBezTo>
                    <a:cubicBezTo>
                      <a:pt x="10" y="11"/>
                      <a:pt x="9" y="10"/>
                      <a:pt x="9" y="10"/>
                    </a:cubicBezTo>
                    <a:cubicBezTo>
                      <a:pt x="10" y="9"/>
                      <a:pt x="10" y="9"/>
                      <a:pt x="10" y="9"/>
                    </a:cubicBezTo>
                    <a:cubicBezTo>
                      <a:pt x="10" y="9"/>
                      <a:pt x="10" y="8"/>
                      <a:pt x="10" y="8"/>
                    </a:cubicBezTo>
                    <a:cubicBezTo>
                      <a:pt x="10" y="8"/>
                      <a:pt x="10" y="8"/>
                      <a:pt x="10" y="8"/>
                    </a:cubicBezTo>
                    <a:cubicBezTo>
                      <a:pt x="10" y="7"/>
                      <a:pt x="11" y="7"/>
                      <a:pt x="10" y="7"/>
                    </a:cubicBezTo>
                    <a:cubicBezTo>
                      <a:pt x="10" y="7"/>
                      <a:pt x="10" y="7"/>
                      <a:pt x="10" y="7"/>
                    </a:cubicBezTo>
                    <a:cubicBezTo>
                      <a:pt x="9" y="8"/>
                      <a:pt x="9" y="8"/>
                      <a:pt x="9" y="8"/>
                    </a:cubicBezTo>
                    <a:cubicBezTo>
                      <a:pt x="9" y="8"/>
                      <a:pt x="9" y="8"/>
                      <a:pt x="9" y="7"/>
                    </a:cubicBezTo>
                    <a:cubicBezTo>
                      <a:pt x="10" y="6"/>
                      <a:pt x="10" y="6"/>
                      <a:pt x="10" y="6"/>
                    </a:cubicBezTo>
                    <a:cubicBezTo>
                      <a:pt x="10" y="6"/>
                      <a:pt x="10" y="5"/>
                      <a:pt x="10" y="5"/>
                    </a:cubicBezTo>
                    <a:cubicBezTo>
                      <a:pt x="10" y="6"/>
                      <a:pt x="10" y="6"/>
                      <a:pt x="10" y="6"/>
                    </a:cubicBezTo>
                    <a:cubicBezTo>
                      <a:pt x="10" y="6"/>
                      <a:pt x="10" y="5"/>
                      <a:pt x="10" y="5"/>
                    </a:cubicBezTo>
                    <a:cubicBezTo>
                      <a:pt x="10" y="5"/>
                      <a:pt x="9" y="4"/>
                      <a:pt x="9" y="4"/>
                    </a:cubicBezTo>
                    <a:cubicBezTo>
                      <a:pt x="9" y="4"/>
                      <a:pt x="9" y="5"/>
                      <a:pt x="9" y="5"/>
                    </a:cubicBezTo>
                    <a:cubicBezTo>
                      <a:pt x="9" y="5"/>
                      <a:pt x="9" y="5"/>
                      <a:pt x="9" y="5"/>
                    </a:cubicBezTo>
                    <a:cubicBezTo>
                      <a:pt x="9" y="5"/>
                      <a:pt x="9" y="5"/>
                      <a:pt x="9" y="5"/>
                    </a:cubicBezTo>
                    <a:cubicBezTo>
                      <a:pt x="9" y="4"/>
                      <a:pt x="8" y="4"/>
                      <a:pt x="8" y="4"/>
                    </a:cubicBezTo>
                    <a:cubicBezTo>
                      <a:pt x="8" y="4"/>
                      <a:pt x="7" y="4"/>
                      <a:pt x="7" y="4"/>
                    </a:cubicBezTo>
                    <a:cubicBezTo>
                      <a:pt x="7" y="4"/>
                      <a:pt x="7" y="4"/>
                      <a:pt x="6" y="4"/>
                    </a:cubicBezTo>
                    <a:cubicBezTo>
                      <a:pt x="6" y="4"/>
                      <a:pt x="6" y="4"/>
                      <a:pt x="6" y="4"/>
                    </a:cubicBezTo>
                    <a:cubicBezTo>
                      <a:pt x="6" y="4"/>
                      <a:pt x="6" y="3"/>
                      <a:pt x="5" y="3"/>
                    </a:cubicBezTo>
                    <a:cubicBezTo>
                      <a:pt x="5" y="3"/>
                      <a:pt x="5" y="3"/>
                      <a:pt x="4" y="3"/>
                    </a:cubicBezTo>
                    <a:cubicBezTo>
                      <a:pt x="4" y="2"/>
                      <a:pt x="2" y="1"/>
                      <a:pt x="2" y="1"/>
                    </a:cubicBezTo>
                    <a:cubicBezTo>
                      <a:pt x="2" y="2"/>
                      <a:pt x="2" y="2"/>
                      <a:pt x="2" y="2"/>
                    </a:cubicBezTo>
                    <a:cubicBezTo>
                      <a:pt x="2" y="2"/>
                      <a:pt x="2" y="3"/>
                      <a:pt x="2" y="3"/>
                    </a:cubicBezTo>
                    <a:cubicBezTo>
                      <a:pt x="2" y="3"/>
                      <a:pt x="1" y="3"/>
                      <a:pt x="2" y="4"/>
                    </a:cubicBezTo>
                    <a:cubicBezTo>
                      <a:pt x="2" y="4"/>
                      <a:pt x="2" y="5"/>
                      <a:pt x="2" y="5"/>
                    </a:cubicBezTo>
                    <a:cubicBezTo>
                      <a:pt x="2" y="5"/>
                      <a:pt x="2" y="6"/>
                      <a:pt x="2" y="6"/>
                    </a:cubicBezTo>
                    <a:cubicBezTo>
                      <a:pt x="2" y="6"/>
                      <a:pt x="2" y="7"/>
                      <a:pt x="2" y="7"/>
                    </a:cubicBezTo>
                    <a:cubicBezTo>
                      <a:pt x="2" y="7"/>
                      <a:pt x="2" y="8"/>
                      <a:pt x="2" y="8"/>
                    </a:cubicBezTo>
                    <a:cubicBezTo>
                      <a:pt x="2" y="9"/>
                      <a:pt x="2" y="9"/>
                      <a:pt x="2" y="9"/>
                    </a:cubicBezTo>
                    <a:cubicBezTo>
                      <a:pt x="2" y="9"/>
                      <a:pt x="1" y="10"/>
                      <a:pt x="1" y="10"/>
                    </a:cubicBezTo>
                    <a:cubicBezTo>
                      <a:pt x="1" y="10"/>
                      <a:pt x="1" y="11"/>
                      <a:pt x="1" y="10"/>
                    </a:cubicBezTo>
                    <a:cubicBezTo>
                      <a:pt x="2" y="10"/>
                      <a:pt x="2" y="10"/>
                      <a:pt x="2" y="10"/>
                    </a:cubicBezTo>
                    <a:cubicBezTo>
                      <a:pt x="2" y="10"/>
                      <a:pt x="2" y="10"/>
                      <a:pt x="2" y="10"/>
                    </a:cubicBezTo>
                    <a:cubicBezTo>
                      <a:pt x="2" y="10"/>
                      <a:pt x="3" y="11"/>
                      <a:pt x="2" y="11"/>
                    </a:cubicBezTo>
                    <a:cubicBezTo>
                      <a:pt x="2" y="11"/>
                      <a:pt x="1" y="11"/>
                      <a:pt x="1" y="11"/>
                    </a:cubicBezTo>
                    <a:cubicBezTo>
                      <a:pt x="1" y="11"/>
                      <a:pt x="2" y="12"/>
                      <a:pt x="2" y="12"/>
                    </a:cubicBezTo>
                    <a:cubicBezTo>
                      <a:pt x="2" y="12"/>
                      <a:pt x="2" y="12"/>
                      <a:pt x="1" y="12"/>
                    </a:cubicBezTo>
                    <a:cubicBezTo>
                      <a:pt x="1" y="13"/>
                      <a:pt x="1" y="13"/>
                      <a:pt x="1" y="13"/>
                    </a:cubicBezTo>
                    <a:cubicBezTo>
                      <a:pt x="1" y="13"/>
                      <a:pt x="1" y="14"/>
                      <a:pt x="1" y="14"/>
                    </a:cubicBezTo>
                    <a:cubicBezTo>
                      <a:pt x="0" y="14"/>
                      <a:pt x="0" y="13"/>
                      <a:pt x="0" y="13"/>
                    </a:cubicBezTo>
                    <a:cubicBezTo>
                      <a:pt x="1" y="13"/>
                      <a:pt x="0" y="12"/>
                      <a:pt x="0" y="12"/>
                    </a:cubicBezTo>
                    <a:cubicBezTo>
                      <a:pt x="1" y="12"/>
                      <a:pt x="1" y="12"/>
                      <a:pt x="1" y="11"/>
                    </a:cubicBezTo>
                    <a:cubicBezTo>
                      <a:pt x="1" y="11"/>
                      <a:pt x="1" y="11"/>
                      <a:pt x="0" y="11"/>
                    </a:cubicBezTo>
                    <a:cubicBezTo>
                      <a:pt x="0" y="11"/>
                      <a:pt x="0" y="11"/>
                      <a:pt x="0" y="11"/>
                    </a:cubicBezTo>
                    <a:cubicBezTo>
                      <a:pt x="0" y="12"/>
                      <a:pt x="0" y="12"/>
                      <a:pt x="0" y="12"/>
                    </a:cubicBezTo>
                    <a:cubicBezTo>
                      <a:pt x="0" y="13"/>
                      <a:pt x="0" y="13"/>
                      <a:pt x="0" y="13"/>
                    </a:cubicBezTo>
                    <a:cubicBezTo>
                      <a:pt x="0" y="13"/>
                      <a:pt x="0" y="14"/>
                      <a:pt x="0" y="14"/>
                    </a:cubicBezTo>
                    <a:cubicBezTo>
                      <a:pt x="0" y="14"/>
                      <a:pt x="1" y="14"/>
                      <a:pt x="1" y="14"/>
                    </a:cubicBezTo>
                    <a:cubicBezTo>
                      <a:pt x="2" y="14"/>
                      <a:pt x="2" y="15"/>
                      <a:pt x="2" y="15"/>
                    </a:cubicBezTo>
                    <a:cubicBezTo>
                      <a:pt x="2" y="15"/>
                      <a:pt x="3" y="15"/>
                      <a:pt x="4" y="16"/>
                    </a:cubicBezTo>
                    <a:cubicBezTo>
                      <a:pt x="4" y="16"/>
                      <a:pt x="5" y="16"/>
                      <a:pt x="5" y="17"/>
                    </a:cubicBezTo>
                    <a:cubicBezTo>
                      <a:pt x="5" y="17"/>
                      <a:pt x="5" y="18"/>
                      <a:pt x="5" y="18"/>
                    </a:cubicBezTo>
                    <a:cubicBezTo>
                      <a:pt x="5" y="18"/>
                      <a:pt x="5" y="18"/>
                      <a:pt x="5" y="18"/>
                    </a:cubicBezTo>
                    <a:cubicBezTo>
                      <a:pt x="5" y="18"/>
                      <a:pt x="5" y="18"/>
                      <a:pt x="5" y="18"/>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0" name="Freeform 456">
                <a:extLst>
                  <a:ext uri="{FF2B5EF4-FFF2-40B4-BE49-F238E27FC236}">
                    <a16:creationId xmlns:a16="http://schemas.microsoft.com/office/drawing/2014/main" id="{BBFE0EC3-5ACE-419B-BE09-12C5833F834C}"/>
                  </a:ext>
                </a:extLst>
              </p:cNvPr>
              <p:cNvSpPr>
                <a:spLocks/>
              </p:cNvSpPr>
              <p:nvPr/>
            </p:nvSpPr>
            <p:spPr bwMode="auto">
              <a:xfrm>
                <a:off x="-1604964" y="958851"/>
                <a:ext cx="188913" cy="73025"/>
              </a:xfrm>
              <a:custGeom>
                <a:avLst/>
                <a:gdLst>
                  <a:gd name="T0" fmla="*/ 20 w 52"/>
                  <a:gd name="T1" fmla="*/ 5 h 20"/>
                  <a:gd name="T2" fmla="*/ 19 w 52"/>
                  <a:gd name="T3" fmla="*/ 7 h 20"/>
                  <a:gd name="T4" fmla="*/ 17 w 52"/>
                  <a:gd name="T5" fmla="*/ 8 h 20"/>
                  <a:gd name="T6" fmla="*/ 15 w 52"/>
                  <a:gd name="T7" fmla="*/ 10 h 20"/>
                  <a:gd name="T8" fmla="*/ 15 w 52"/>
                  <a:gd name="T9" fmla="*/ 10 h 20"/>
                  <a:gd name="T10" fmla="*/ 15 w 52"/>
                  <a:gd name="T11" fmla="*/ 10 h 20"/>
                  <a:gd name="T12" fmla="*/ 13 w 52"/>
                  <a:gd name="T13" fmla="*/ 11 h 20"/>
                  <a:gd name="T14" fmla="*/ 12 w 52"/>
                  <a:gd name="T15" fmla="*/ 12 h 20"/>
                  <a:gd name="T16" fmla="*/ 9 w 52"/>
                  <a:gd name="T17" fmla="*/ 14 h 20"/>
                  <a:gd name="T18" fmla="*/ 8 w 52"/>
                  <a:gd name="T19" fmla="*/ 14 h 20"/>
                  <a:gd name="T20" fmla="*/ 6 w 52"/>
                  <a:gd name="T21" fmla="*/ 15 h 20"/>
                  <a:gd name="T22" fmla="*/ 6 w 52"/>
                  <a:gd name="T23" fmla="*/ 16 h 20"/>
                  <a:gd name="T24" fmla="*/ 6 w 52"/>
                  <a:gd name="T25" fmla="*/ 16 h 20"/>
                  <a:gd name="T26" fmla="*/ 0 w 52"/>
                  <a:gd name="T27" fmla="*/ 17 h 20"/>
                  <a:gd name="T28" fmla="*/ 17 w 52"/>
                  <a:gd name="T29" fmla="*/ 14 h 20"/>
                  <a:gd name="T30" fmla="*/ 26 w 52"/>
                  <a:gd name="T31" fmla="*/ 15 h 20"/>
                  <a:gd name="T32" fmla="*/ 38 w 52"/>
                  <a:gd name="T33" fmla="*/ 20 h 20"/>
                  <a:gd name="T34" fmla="*/ 39 w 52"/>
                  <a:gd name="T35" fmla="*/ 20 h 20"/>
                  <a:gd name="T36" fmla="*/ 40 w 52"/>
                  <a:gd name="T37" fmla="*/ 19 h 20"/>
                  <a:gd name="T38" fmla="*/ 40 w 52"/>
                  <a:gd name="T39" fmla="*/ 18 h 20"/>
                  <a:gd name="T40" fmla="*/ 42 w 52"/>
                  <a:gd name="T41" fmla="*/ 19 h 20"/>
                  <a:gd name="T42" fmla="*/ 43 w 52"/>
                  <a:gd name="T43" fmla="*/ 17 h 20"/>
                  <a:gd name="T44" fmla="*/ 43 w 52"/>
                  <a:gd name="T45" fmla="*/ 16 h 20"/>
                  <a:gd name="T46" fmla="*/ 44 w 52"/>
                  <a:gd name="T47" fmla="*/ 14 h 20"/>
                  <a:gd name="T48" fmla="*/ 43 w 52"/>
                  <a:gd name="T49" fmla="*/ 14 h 20"/>
                  <a:gd name="T50" fmla="*/ 46 w 52"/>
                  <a:gd name="T51" fmla="*/ 13 h 20"/>
                  <a:gd name="T52" fmla="*/ 47 w 52"/>
                  <a:gd name="T53" fmla="*/ 12 h 20"/>
                  <a:gd name="T54" fmla="*/ 49 w 52"/>
                  <a:gd name="T55" fmla="*/ 10 h 20"/>
                  <a:gd name="T56" fmla="*/ 46 w 52"/>
                  <a:gd name="T57" fmla="*/ 11 h 20"/>
                  <a:gd name="T58" fmla="*/ 46 w 52"/>
                  <a:gd name="T59" fmla="*/ 11 h 20"/>
                  <a:gd name="T60" fmla="*/ 47 w 52"/>
                  <a:gd name="T61" fmla="*/ 10 h 20"/>
                  <a:gd name="T62" fmla="*/ 47 w 52"/>
                  <a:gd name="T63" fmla="*/ 9 h 20"/>
                  <a:gd name="T64" fmla="*/ 45 w 52"/>
                  <a:gd name="T65" fmla="*/ 9 h 20"/>
                  <a:gd name="T66" fmla="*/ 45 w 52"/>
                  <a:gd name="T67" fmla="*/ 9 h 20"/>
                  <a:gd name="T68" fmla="*/ 46 w 52"/>
                  <a:gd name="T69" fmla="*/ 9 h 20"/>
                  <a:gd name="T70" fmla="*/ 47 w 52"/>
                  <a:gd name="T71" fmla="*/ 8 h 20"/>
                  <a:gd name="T72" fmla="*/ 47 w 52"/>
                  <a:gd name="T73" fmla="*/ 8 h 20"/>
                  <a:gd name="T74" fmla="*/ 48 w 52"/>
                  <a:gd name="T75" fmla="*/ 9 h 20"/>
                  <a:gd name="T76" fmla="*/ 50 w 52"/>
                  <a:gd name="T77" fmla="*/ 7 h 20"/>
                  <a:gd name="T78" fmla="*/ 48 w 52"/>
                  <a:gd name="T79" fmla="*/ 7 h 20"/>
                  <a:gd name="T80" fmla="*/ 51 w 52"/>
                  <a:gd name="T81" fmla="*/ 5 h 20"/>
                  <a:gd name="T82" fmla="*/ 49 w 52"/>
                  <a:gd name="T83" fmla="*/ 5 h 20"/>
                  <a:gd name="T84" fmla="*/ 49 w 52"/>
                  <a:gd name="T85" fmla="*/ 5 h 20"/>
                  <a:gd name="T86" fmla="*/ 48 w 52"/>
                  <a:gd name="T87" fmla="*/ 4 h 20"/>
                  <a:gd name="T88" fmla="*/ 46 w 52"/>
                  <a:gd name="T89" fmla="*/ 5 h 20"/>
                  <a:gd name="T90" fmla="*/ 46 w 52"/>
                  <a:gd name="T91" fmla="*/ 4 h 20"/>
                  <a:gd name="T92" fmla="*/ 47 w 52"/>
                  <a:gd name="T93" fmla="*/ 3 h 20"/>
                  <a:gd name="T94" fmla="*/ 49 w 52"/>
                  <a:gd name="T95" fmla="*/ 3 h 20"/>
                  <a:gd name="T96" fmla="*/ 48 w 52"/>
                  <a:gd name="T97" fmla="*/ 1 h 20"/>
                  <a:gd name="T98" fmla="*/ 50 w 52"/>
                  <a:gd name="T99" fmla="*/ 2 h 20"/>
                  <a:gd name="T100" fmla="*/ 52 w 52"/>
                  <a:gd name="T101" fmla="*/ 5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52" h="20">
                    <a:moveTo>
                      <a:pt x="49" y="0"/>
                    </a:moveTo>
                    <a:cubicBezTo>
                      <a:pt x="20" y="5"/>
                      <a:pt x="20" y="5"/>
                      <a:pt x="20" y="5"/>
                    </a:cubicBezTo>
                    <a:cubicBezTo>
                      <a:pt x="19" y="6"/>
                      <a:pt x="19" y="6"/>
                      <a:pt x="19" y="6"/>
                    </a:cubicBezTo>
                    <a:cubicBezTo>
                      <a:pt x="19" y="6"/>
                      <a:pt x="19" y="6"/>
                      <a:pt x="19" y="7"/>
                    </a:cubicBezTo>
                    <a:cubicBezTo>
                      <a:pt x="18" y="7"/>
                      <a:pt x="18" y="7"/>
                      <a:pt x="18" y="7"/>
                    </a:cubicBezTo>
                    <a:cubicBezTo>
                      <a:pt x="18" y="7"/>
                      <a:pt x="17" y="8"/>
                      <a:pt x="17" y="8"/>
                    </a:cubicBezTo>
                    <a:cubicBezTo>
                      <a:pt x="17" y="8"/>
                      <a:pt x="17" y="8"/>
                      <a:pt x="17" y="8"/>
                    </a:cubicBezTo>
                    <a:cubicBezTo>
                      <a:pt x="15" y="10"/>
                      <a:pt x="15" y="10"/>
                      <a:pt x="15" y="10"/>
                    </a:cubicBezTo>
                    <a:cubicBezTo>
                      <a:pt x="15" y="10"/>
                      <a:pt x="15" y="10"/>
                      <a:pt x="15" y="10"/>
                    </a:cubicBezTo>
                    <a:cubicBezTo>
                      <a:pt x="15" y="10"/>
                      <a:pt x="15" y="10"/>
                      <a:pt x="15" y="10"/>
                    </a:cubicBezTo>
                    <a:cubicBezTo>
                      <a:pt x="15" y="10"/>
                      <a:pt x="15" y="10"/>
                      <a:pt x="15" y="10"/>
                    </a:cubicBezTo>
                    <a:cubicBezTo>
                      <a:pt x="15" y="10"/>
                      <a:pt x="15" y="10"/>
                      <a:pt x="15" y="10"/>
                    </a:cubicBezTo>
                    <a:cubicBezTo>
                      <a:pt x="14" y="10"/>
                      <a:pt x="14" y="10"/>
                      <a:pt x="14" y="10"/>
                    </a:cubicBezTo>
                    <a:cubicBezTo>
                      <a:pt x="14" y="11"/>
                      <a:pt x="13" y="11"/>
                      <a:pt x="13" y="11"/>
                    </a:cubicBezTo>
                    <a:cubicBezTo>
                      <a:pt x="13" y="11"/>
                      <a:pt x="13" y="12"/>
                      <a:pt x="13" y="12"/>
                    </a:cubicBezTo>
                    <a:cubicBezTo>
                      <a:pt x="12" y="12"/>
                      <a:pt x="12" y="12"/>
                      <a:pt x="12" y="12"/>
                    </a:cubicBezTo>
                    <a:cubicBezTo>
                      <a:pt x="12" y="13"/>
                      <a:pt x="10" y="14"/>
                      <a:pt x="9" y="14"/>
                    </a:cubicBezTo>
                    <a:cubicBezTo>
                      <a:pt x="9" y="14"/>
                      <a:pt x="9" y="14"/>
                      <a:pt x="9" y="14"/>
                    </a:cubicBezTo>
                    <a:cubicBezTo>
                      <a:pt x="9" y="14"/>
                      <a:pt x="8" y="14"/>
                      <a:pt x="8" y="14"/>
                    </a:cubicBezTo>
                    <a:cubicBezTo>
                      <a:pt x="8" y="14"/>
                      <a:pt x="8" y="14"/>
                      <a:pt x="8" y="14"/>
                    </a:cubicBezTo>
                    <a:cubicBezTo>
                      <a:pt x="8" y="15"/>
                      <a:pt x="8" y="15"/>
                      <a:pt x="8" y="15"/>
                    </a:cubicBezTo>
                    <a:cubicBezTo>
                      <a:pt x="8" y="15"/>
                      <a:pt x="7" y="15"/>
                      <a:pt x="6" y="15"/>
                    </a:cubicBezTo>
                    <a:cubicBezTo>
                      <a:pt x="6" y="16"/>
                      <a:pt x="6" y="16"/>
                      <a:pt x="6" y="16"/>
                    </a:cubicBezTo>
                    <a:cubicBezTo>
                      <a:pt x="6" y="16"/>
                      <a:pt x="6" y="16"/>
                      <a:pt x="6" y="16"/>
                    </a:cubicBezTo>
                    <a:cubicBezTo>
                      <a:pt x="6" y="16"/>
                      <a:pt x="6" y="16"/>
                      <a:pt x="6" y="16"/>
                    </a:cubicBezTo>
                    <a:cubicBezTo>
                      <a:pt x="6" y="16"/>
                      <a:pt x="6" y="16"/>
                      <a:pt x="6" y="16"/>
                    </a:cubicBezTo>
                    <a:cubicBezTo>
                      <a:pt x="6" y="16"/>
                      <a:pt x="5" y="17"/>
                      <a:pt x="5" y="17"/>
                    </a:cubicBezTo>
                    <a:cubicBezTo>
                      <a:pt x="0" y="17"/>
                      <a:pt x="0" y="17"/>
                      <a:pt x="0" y="17"/>
                    </a:cubicBezTo>
                    <a:cubicBezTo>
                      <a:pt x="13" y="16"/>
                      <a:pt x="13" y="16"/>
                      <a:pt x="13" y="16"/>
                    </a:cubicBezTo>
                    <a:cubicBezTo>
                      <a:pt x="17" y="14"/>
                      <a:pt x="17" y="14"/>
                      <a:pt x="17" y="14"/>
                    </a:cubicBezTo>
                    <a:cubicBezTo>
                      <a:pt x="23" y="14"/>
                      <a:pt x="23" y="14"/>
                      <a:pt x="23" y="14"/>
                    </a:cubicBezTo>
                    <a:cubicBezTo>
                      <a:pt x="26" y="15"/>
                      <a:pt x="26" y="15"/>
                      <a:pt x="26" y="15"/>
                    </a:cubicBezTo>
                    <a:cubicBezTo>
                      <a:pt x="31" y="14"/>
                      <a:pt x="31" y="14"/>
                      <a:pt x="31" y="14"/>
                    </a:cubicBezTo>
                    <a:cubicBezTo>
                      <a:pt x="38" y="20"/>
                      <a:pt x="38" y="20"/>
                      <a:pt x="38" y="20"/>
                    </a:cubicBezTo>
                    <a:cubicBezTo>
                      <a:pt x="38" y="20"/>
                      <a:pt x="38" y="20"/>
                      <a:pt x="38" y="20"/>
                    </a:cubicBezTo>
                    <a:cubicBezTo>
                      <a:pt x="39" y="20"/>
                      <a:pt x="39" y="20"/>
                      <a:pt x="39" y="20"/>
                    </a:cubicBezTo>
                    <a:cubicBezTo>
                      <a:pt x="39" y="20"/>
                      <a:pt x="39" y="20"/>
                      <a:pt x="39" y="19"/>
                    </a:cubicBezTo>
                    <a:cubicBezTo>
                      <a:pt x="39" y="19"/>
                      <a:pt x="39" y="19"/>
                      <a:pt x="40" y="19"/>
                    </a:cubicBezTo>
                    <a:cubicBezTo>
                      <a:pt x="41" y="19"/>
                      <a:pt x="41" y="19"/>
                      <a:pt x="41" y="19"/>
                    </a:cubicBezTo>
                    <a:cubicBezTo>
                      <a:pt x="40" y="18"/>
                      <a:pt x="40" y="18"/>
                      <a:pt x="40" y="18"/>
                    </a:cubicBezTo>
                    <a:cubicBezTo>
                      <a:pt x="42" y="19"/>
                      <a:pt x="42" y="19"/>
                      <a:pt x="42" y="19"/>
                    </a:cubicBezTo>
                    <a:cubicBezTo>
                      <a:pt x="42" y="19"/>
                      <a:pt x="42" y="19"/>
                      <a:pt x="42" y="19"/>
                    </a:cubicBezTo>
                    <a:cubicBezTo>
                      <a:pt x="42" y="18"/>
                      <a:pt x="42" y="18"/>
                      <a:pt x="42" y="18"/>
                    </a:cubicBezTo>
                    <a:cubicBezTo>
                      <a:pt x="42" y="17"/>
                      <a:pt x="42" y="17"/>
                      <a:pt x="43" y="17"/>
                    </a:cubicBezTo>
                    <a:cubicBezTo>
                      <a:pt x="43" y="16"/>
                      <a:pt x="43" y="16"/>
                      <a:pt x="43" y="16"/>
                    </a:cubicBezTo>
                    <a:cubicBezTo>
                      <a:pt x="43" y="16"/>
                      <a:pt x="43" y="16"/>
                      <a:pt x="43" y="16"/>
                    </a:cubicBezTo>
                    <a:cubicBezTo>
                      <a:pt x="42" y="16"/>
                      <a:pt x="43" y="15"/>
                      <a:pt x="43" y="15"/>
                    </a:cubicBezTo>
                    <a:cubicBezTo>
                      <a:pt x="43" y="15"/>
                      <a:pt x="43" y="14"/>
                      <a:pt x="44" y="14"/>
                    </a:cubicBezTo>
                    <a:cubicBezTo>
                      <a:pt x="44" y="14"/>
                      <a:pt x="43" y="15"/>
                      <a:pt x="43" y="15"/>
                    </a:cubicBezTo>
                    <a:cubicBezTo>
                      <a:pt x="43" y="15"/>
                      <a:pt x="43" y="15"/>
                      <a:pt x="43" y="14"/>
                    </a:cubicBezTo>
                    <a:cubicBezTo>
                      <a:pt x="43" y="14"/>
                      <a:pt x="43" y="13"/>
                      <a:pt x="44" y="13"/>
                    </a:cubicBezTo>
                    <a:cubicBezTo>
                      <a:pt x="45" y="13"/>
                      <a:pt x="45" y="13"/>
                      <a:pt x="46" y="13"/>
                    </a:cubicBezTo>
                    <a:cubicBezTo>
                      <a:pt x="46" y="12"/>
                      <a:pt x="46" y="12"/>
                      <a:pt x="46" y="12"/>
                    </a:cubicBezTo>
                    <a:cubicBezTo>
                      <a:pt x="46" y="12"/>
                      <a:pt x="47" y="12"/>
                      <a:pt x="47" y="12"/>
                    </a:cubicBezTo>
                    <a:cubicBezTo>
                      <a:pt x="48" y="12"/>
                      <a:pt x="48" y="12"/>
                      <a:pt x="49" y="11"/>
                    </a:cubicBezTo>
                    <a:cubicBezTo>
                      <a:pt x="49" y="11"/>
                      <a:pt x="49" y="10"/>
                      <a:pt x="49" y="10"/>
                    </a:cubicBezTo>
                    <a:cubicBezTo>
                      <a:pt x="49" y="10"/>
                      <a:pt x="48" y="10"/>
                      <a:pt x="48" y="10"/>
                    </a:cubicBezTo>
                    <a:cubicBezTo>
                      <a:pt x="47" y="11"/>
                      <a:pt x="47" y="11"/>
                      <a:pt x="46" y="11"/>
                    </a:cubicBezTo>
                    <a:cubicBezTo>
                      <a:pt x="46" y="11"/>
                      <a:pt x="45" y="11"/>
                      <a:pt x="45" y="10"/>
                    </a:cubicBezTo>
                    <a:cubicBezTo>
                      <a:pt x="45" y="10"/>
                      <a:pt x="45" y="10"/>
                      <a:pt x="46" y="11"/>
                    </a:cubicBezTo>
                    <a:cubicBezTo>
                      <a:pt x="46" y="11"/>
                      <a:pt x="46" y="11"/>
                      <a:pt x="46" y="11"/>
                    </a:cubicBezTo>
                    <a:cubicBezTo>
                      <a:pt x="47" y="11"/>
                      <a:pt x="47" y="11"/>
                      <a:pt x="47" y="10"/>
                    </a:cubicBezTo>
                    <a:cubicBezTo>
                      <a:pt x="48" y="10"/>
                      <a:pt x="48" y="10"/>
                      <a:pt x="48" y="9"/>
                    </a:cubicBezTo>
                    <a:cubicBezTo>
                      <a:pt x="48" y="9"/>
                      <a:pt x="48" y="9"/>
                      <a:pt x="47" y="9"/>
                    </a:cubicBezTo>
                    <a:cubicBezTo>
                      <a:pt x="47" y="9"/>
                      <a:pt x="47" y="10"/>
                      <a:pt x="47" y="10"/>
                    </a:cubicBezTo>
                    <a:cubicBezTo>
                      <a:pt x="46" y="10"/>
                      <a:pt x="46" y="9"/>
                      <a:pt x="45" y="9"/>
                    </a:cubicBezTo>
                    <a:cubicBezTo>
                      <a:pt x="45" y="9"/>
                      <a:pt x="45" y="9"/>
                      <a:pt x="45" y="9"/>
                    </a:cubicBezTo>
                    <a:cubicBezTo>
                      <a:pt x="45" y="9"/>
                      <a:pt x="45" y="9"/>
                      <a:pt x="45" y="9"/>
                    </a:cubicBezTo>
                    <a:cubicBezTo>
                      <a:pt x="45" y="9"/>
                      <a:pt x="45" y="8"/>
                      <a:pt x="45" y="8"/>
                    </a:cubicBezTo>
                    <a:cubicBezTo>
                      <a:pt x="46" y="8"/>
                      <a:pt x="46" y="9"/>
                      <a:pt x="46" y="9"/>
                    </a:cubicBezTo>
                    <a:cubicBezTo>
                      <a:pt x="46" y="9"/>
                      <a:pt x="47" y="9"/>
                      <a:pt x="47" y="9"/>
                    </a:cubicBezTo>
                    <a:cubicBezTo>
                      <a:pt x="47" y="9"/>
                      <a:pt x="47" y="9"/>
                      <a:pt x="47" y="8"/>
                    </a:cubicBezTo>
                    <a:cubicBezTo>
                      <a:pt x="46" y="8"/>
                      <a:pt x="46" y="8"/>
                      <a:pt x="46" y="7"/>
                    </a:cubicBezTo>
                    <a:cubicBezTo>
                      <a:pt x="47" y="7"/>
                      <a:pt x="47" y="8"/>
                      <a:pt x="47" y="8"/>
                    </a:cubicBezTo>
                    <a:cubicBezTo>
                      <a:pt x="47" y="8"/>
                      <a:pt x="48" y="9"/>
                      <a:pt x="48" y="9"/>
                    </a:cubicBezTo>
                    <a:cubicBezTo>
                      <a:pt x="49" y="9"/>
                      <a:pt x="48" y="9"/>
                      <a:pt x="48" y="9"/>
                    </a:cubicBezTo>
                    <a:cubicBezTo>
                      <a:pt x="48" y="8"/>
                      <a:pt x="48" y="8"/>
                      <a:pt x="49" y="8"/>
                    </a:cubicBezTo>
                    <a:cubicBezTo>
                      <a:pt x="49" y="8"/>
                      <a:pt x="50" y="8"/>
                      <a:pt x="50" y="7"/>
                    </a:cubicBezTo>
                    <a:cubicBezTo>
                      <a:pt x="50" y="7"/>
                      <a:pt x="50" y="7"/>
                      <a:pt x="49" y="7"/>
                    </a:cubicBezTo>
                    <a:cubicBezTo>
                      <a:pt x="49" y="7"/>
                      <a:pt x="48" y="7"/>
                      <a:pt x="48" y="7"/>
                    </a:cubicBezTo>
                    <a:cubicBezTo>
                      <a:pt x="48" y="7"/>
                      <a:pt x="48" y="6"/>
                      <a:pt x="49" y="6"/>
                    </a:cubicBezTo>
                    <a:cubicBezTo>
                      <a:pt x="50" y="7"/>
                      <a:pt x="51" y="6"/>
                      <a:pt x="51" y="5"/>
                    </a:cubicBezTo>
                    <a:cubicBezTo>
                      <a:pt x="51" y="5"/>
                      <a:pt x="50" y="3"/>
                      <a:pt x="50" y="4"/>
                    </a:cubicBezTo>
                    <a:cubicBezTo>
                      <a:pt x="49" y="4"/>
                      <a:pt x="49" y="5"/>
                      <a:pt x="49" y="5"/>
                    </a:cubicBezTo>
                    <a:cubicBezTo>
                      <a:pt x="50" y="5"/>
                      <a:pt x="50" y="6"/>
                      <a:pt x="49" y="6"/>
                    </a:cubicBezTo>
                    <a:cubicBezTo>
                      <a:pt x="49" y="6"/>
                      <a:pt x="49" y="5"/>
                      <a:pt x="49" y="5"/>
                    </a:cubicBezTo>
                    <a:cubicBezTo>
                      <a:pt x="49" y="5"/>
                      <a:pt x="49" y="4"/>
                      <a:pt x="49" y="4"/>
                    </a:cubicBezTo>
                    <a:cubicBezTo>
                      <a:pt x="48" y="4"/>
                      <a:pt x="48" y="4"/>
                      <a:pt x="48" y="4"/>
                    </a:cubicBezTo>
                    <a:cubicBezTo>
                      <a:pt x="48" y="5"/>
                      <a:pt x="47" y="4"/>
                      <a:pt x="47" y="4"/>
                    </a:cubicBezTo>
                    <a:cubicBezTo>
                      <a:pt x="47" y="4"/>
                      <a:pt x="46" y="5"/>
                      <a:pt x="46" y="5"/>
                    </a:cubicBezTo>
                    <a:cubicBezTo>
                      <a:pt x="46" y="5"/>
                      <a:pt x="45" y="6"/>
                      <a:pt x="45" y="5"/>
                    </a:cubicBezTo>
                    <a:cubicBezTo>
                      <a:pt x="45" y="4"/>
                      <a:pt x="46" y="4"/>
                      <a:pt x="46" y="4"/>
                    </a:cubicBezTo>
                    <a:cubicBezTo>
                      <a:pt x="46" y="4"/>
                      <a:pt x="47" y="4"/>
                      <a:pt x="47" y="4"/>
                    </a:cubicBezTo>
                    <a:cubicBezTo>
                      <a:pt x="47" y="3"/>
                      <a:pt x="47" y="3"/>
                      <a:pt x="47" y="3"/>
                    </a:cubicBezTo>
                    <a:cubicBezTo>
                      <a:pt x="47" y="3"/>
                      <a:pt x="47" y="2"/>
                      <a:pt x="48" y="3"/>
                    </a:cubicBezTo>
                    <a:cubicBezTo>
                      <a:pt x="48" y="3"/>
                      <a:pt x="49" y="3"/>
                      <a:pt x="49" y="3"/>
                    </a:cubicBezTo>
                    <a:cubicBezTo>
                      <a:pt x="49" y="3"/>
                      <a:pt x="49" y="2"/>
                      <a:pt x="48" y="2"/>
                    </a:cubicBezTo>
                    <a:cubicBezTo>
                      <a:pt x="48" y="1"/>
                      <a:pt x="48" y="1"/>
                      <a:pt x="48" y="1"/>
                    </a:cubicBezTo>
                    <a:cubicBezTo>
                      <a:pt x="48" y="1"/>
                      <a:pt x="49" y="1"/>
                      <a:pt x="49" y="1"/>
                    </a:cubicBezTo>
                    <a:cubicBezTo>
                      <a:pt x="49" y="1"/>
                      <a:pt x="50" y="2"/>
                      <a:pt x="50" y="2"/>
                    </a:cubicBezTo>
                    <a:cubicBezTo>
                      <a:pt x="50" y="3"/>
                      <a:pt x="51" y="3"/>
                      <a:pt x="51" y="4"/>
                    </a:cubicBezTo>
                    <a:cubicBezTo>
                      <a:pt x="51" y="4"/>
                      <a:pt x="51" y="5"/>
                      <a:pt x="52" y="5"/>
                    </a:cubicBezTo>
                    <a:lnTo>
                      <a:pt x="49" y="0"/>
                    </a:ln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1" name="Freeform 457">
                <a:extLst>
                  <a:ext uri="{FF2B5EF4-FFF2-40B4-BE49-F238E27FC236}">
                    <a16:creationId xmlns:a16="http://schemas.microsoft.com/office/drawing/2014/main" id="{496D8A17-4CC2-465D-B654-FA434E1481FB}"/>
                  </a:ext>
                </a:extLst>
              </p:cNvPr>
              <p:cNvSpPr>
                <a:spLocks/>
              </p:cNvSpPr>
              <p:nvPr/>
            </p:nvSpPr>
            <p:spPr bwMode="auto">
              <a:xfrm>
                <a:off x="-1692277" y="976313"/>
                <a:ext cx="160338" cy="47625"/>
              </a:xfrm>
              <a:custGeom>
                <a:avLst/>
                <a:gdLst>
                  <a:gd name="T0" fmla="*/ 30 w 44"/>
                  <a:gd name="T1" fmla="*/ 11 h 13"/>
                  <a:gd name="T2" fmla="*/ 30 w 44"/>
                  <a:gd name="T3" fmla="*/ 11 h 13"/>
                  <a:gd name="T4" fmla="*/ 30 w 44"/>
                  <a:gd name="T5" fmla="*/ 10 h 13"/>
                  <a:gd name="T6" fmla="*/ 31 w 44"/>
                  <a:gd name="T7" fmla="*/ 10 h 13"/>
                  <a:gd name="T8" fmla="*/ 32 w 44"/>
                  <a:gd name="T9" fmla="*/ 9 h 13"/>
                  <a:gd name="T10" fmla="*/ 32 w 44"/>
                  <a:gd name="T11" fmla="*/ 9 h 13"/>
                  <a:gd name="T12" fmla="*/ 33 w 44"/>
                  <a:gd name="T13" fmla="*/ 9 h 13"/>
                  <a:gd name="T14" fmla="*/ 33 w 44"/>
                  <a:gd name="T15" fmla="*/ 9 h 13"/>
                  <a:gd name="T16" fmla="*/ 37 w 44"/>
                  <a:gd name="T17" fmla="*/ 7 h 13"/>
                  <a:gd name="T18" fmla="*/ 37 w 44"/>
                  <a:gd name="T19" fmla="*/ 6 h 13"/>
                  <a:gd name="T20" fmla="*/ 37 w 44"/>
                  <a:gd name="T21" fmla="*/ 6 h 13"/>
                  <a:gd name="T22" fmla="*/ 38 w 44"/>
                  <a:gd name="T23" fmla="*/ 5 h 13"/>
                  <a:gd name="T24" fmla="*/ 39 w 44"/>
                  <a:gd name="T25" fmla="*/ 5 h 13"/>
                  <a:gd name="T26" fmla="*/ 39 w 44"/>
                  <a:gd name="T27" fmla="*/ 5 h 13"/>
                  <a:gd name="T28" fmla="*/ 39 w 44"/>
                  <a:gd name="T29" fmla="*/ 4 h 13"/>
                  <a:gd name="T30" fmla="*/ 41 w 44"/>
                  <a:gd name="T31" fmla="*/ 3 h 13"/>
                  <a:gd name="T32" fmla="*/ 41 w 44"/>
                  <a:gd name="T33" fmla="*/ 3 h 13"/>
                  <a:gd name="T34" fmla="*/ 42 w 44"/>
                  <a:gd name="T35" fmla="*/ 2 h 13"/>
                  <a:gd name="T36" fmla="*/ 42 w 44"/>
                  <a:gd name="T37" fmla="*/ 2 h 13"/>
                  <a:gd name="T38" fmla="*/ 42 w 44"/>
                  <a:gd name="T39" fmla="*/ 2 h 13"/>
                  <a:gd name="T40" fmla="*/ 43 w 44"/>
                  <a:gd name="T41" fmla="*/ 2 h 13"/>
                  <a:gd name="T42" fmla="*/ 43 w 44"/>
                  <a:gd name="T43" fmla="*/ 1 h 13"/>
                  <a:gd name="T44" fmla="*/ 44 w 44"/>
                  <a:gd name="T45" fmla="*/ 0 h 13"/>
                  <a:gd name="T46" fmla="*/ 44 w 44"/>
                  <a:gd name="T47" fmla="*/ 0 h 13"/>
                  <a:gd name="T48" fmla="*/ 33 w 44"/>
                  <a:gd name="T49" fmla="*/ 1 h 13"/>
                  <a:gd name="T50" fmla="*/ 31 w 44"/>
                  <a:gd name="T51" fmla="*/ 1 h 13"/>
                  <a:gd name="T52" fmla="*/ 10 w 44"/>
                  <a:gd name="T53" fmla="*/ 3 h 13"/>
                  <a:gd name="T54" fmla="*/ 10 w 44"/>
                  <a:gd name="T55" fmla="*/ 3 h 13"/>
                  <a:gd name="T56" fmla="*/ 10 w 44"/>
                  <a:gd name="T57" fmla="*/ 3 h 13"/>
                  <a:gd name="T58" fmla="*/ 3 w 44"/>
                  <a:gd name="T59" fmla="*/ 4 h 13"/>
                  <a:gd name="T60" fmla="*/ 3 w 44"/>
                  <a:gd name="T61" fmla="*/ 5 h 13"/>
                  <a:gd name="T62" fmla="*/ 3 w 44"/>
                  <a:gd name="T63" fmla="*/ 5 h 13"/>
                  <a:gd name="T64" fmla="*/ 3 w 44"/>
                  <a:gd name="T65" fmla="*/ 6 h 13"/>
                  <a:gd name="T66" fmla="*/ 3 w 44"/>
                  <a:gd name="T67" fmla="*/ 6 h 13"/>
                  <a:gd name="T68" fmla="*/ 2 w 44"/>
                  <a:gd name="T69" fmla="*/ 6 h 13"/>
                  <a:gd name="T70" fmla="*/ 2 w 44"/>
                  <a:gd name="T71" fmla="*/ 7 h 13"/>
                  <a:gd name="T72" fmla="*/ 2 w 44"/>
                  <a:gd name="T73" fmla="*/ 7 h 13"/>
                  <a:gd name="T74" fmla="*/ 3 w 44"/>
                  <a:gd name="T75" fmla="*/ 8 h 13"/>
                  <a:gd name="T76" fmla="*/ 3 w 44"/>
                  <a:gd name="T77" fmla="*/ 8 h 13"/>
                  <a:gd name="T78" fmla="*/ 2 w 44"/>
                  <a:gd name="T79" fmla="*/ 8 h 13"/>
                  <a:gd name="T80" fmla="*/ 2 w 44"/>
                  <a:gd name="T81" fmla="*/ 9 h 13"/>
                  <a:gd name="T82" fmla="*/ 2 w 44"/>
                  <a:gd name="T83" fmla="*/ 9 h 13"/>
                  <a:gd name="T84" fmla="*/ 1 w 44"/>
                  <a:gd name="T85" fmla="*/ 10 h 13"/>
                  <a:gd name="T86" fmla="*/ 1 w 44"/>
                  <a:gd name="T87" fmla="*/ 12 h 13"/>
                  <a:gd name="T88" fmla="*/ 0 w 44"/>
                  <a:gd name="T89" fmla="*/ 13 h 13"/>
                  <a:gd name="T90" fmla="*/ 10 w 44"/>
                  <a:gd name="T91" fmla="*/ 13 h 13"/>
                  <a:gd name="T92" fmla="*/ 24 w 44"/>
                  <a:gd name="T93" fmla="*/ 12 h 13"/>
                  <a:gd name="T94" fmla="*/ 29 w 44"/>
                  <a:gd name="T95" fmla="*/ 12 h 13"/>
                  <a:gd name="T96" fmla="*/ 30 w 44"/>
                  <a:gd name="T97"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44" h="13">
                    <a:moveTo>
                      <a:pt x="30" y="11"/>
                    </a:moveTo>
                    <a:cubicBezTo>
                      <a:pt x="30" y="11"/>
                      <a:pt x="30" y="11"/>
                      <a:pt x="30" y="11"/>
                    </a:cubicBezTo>
                    <a:cubicBezTo>
                      <a:pt x="30" y="11"/>
                      <a:pt x="30" y="11"/>
                      <a:pt x="30" y="10"/>
                    </a:cubicBezTo>
                    <a:cubicBezTo>
                      <a:pt x="31" y="10"/>
                      <a:pt x="31" y="10"/>
                      <a:pt x="31" y="10"/>
                    </a:cubicBezTo>
                    <a:cubicBezTo>
                      <a:pt x="31" y="10"/>
                      <a:pt x="32" y="10"/>
                      <a:pt x="32" y="9"/>
                    </a:cubicBezTo>
                    <a:cubicBezTo>
                      <a:pt x="32" y="9"/>
                      <a:pt x="32" y="9"/>
                      <a:pt x="32" y="9"/>
                    </a:cubicBezTo>
                    <a:cubicBezTo>
                      <a:pt x="32" y="9"/>
                      <a:pt x="33" y="9"/>
                      <a:pt x="33" y="9"/>
                    </a:cubicBezTo>
                    <a:cubicBezTo>
                      <a:pt x="33" y="9"/>
                      <a:pt x="33" y="9"/>
                      <a:pt x="33" y="9"/>
                    </a:cubicBezTo>
                    <a:cubicBezTo>
                      <a:pt x="34" y="9"/>
                      <a:pt x="36" y="8"/>
                      <a:pt x="37" y="7"/>
                    </a:cubicBezTo>
                    <a:cubicBezTo>
                      <a:pt x="37" y="7"/>
                      <a:pt x="37" y="6"/>
                      <a:pt x="37" y="6"/>
                    </a:cubicBezTo>
                    <a:cubicBezTo>
                      <a:pt x="37" y="6"/>
                      <a:pt x="37" y="6"/>
                      <a:pt x="37" y="6"/>
                    </a:cubicBezTo>
                    <a:cubicBezTo>
                      <a:pt x="37" y="6"/>
                      <a:pt x="38" y="6"/>
                      <a:pt x="38" y="5"/>
                    </a:cubicBezTo>
                    <a:cubicBezTo>
                      <a:pt x="38" y="5"/>
                      <a:pt x="38" y="5"/>
                      <a:pt x="39" y="5"/>
                    </a:cubicBezTo>
                    <a:cubicBezTo>
                      <a:pt x="39" y="5"/>
                      <a:pt x="39" y="5"/>
                      <a:pt x="39" y="5"/>
                    </a:cubicBezTo>
                    <a:cubicBezTo>
                      <a:pt x="39" y="5"/>
                      <a:pt x="39" y="5"/>
                      <a:pt x="39" y="4"/>
                    </a:cubicBezTo>
                    <a:cubicBezTo>
                      <a:pt x="40" y="4"/>
                      <a:pt x="41" y="3"/>
                      <a:pt x="41" y="3"/>
                    </a:cubicBezTo>
                    <a:cubicBezTo>
                      <a:pt x="41" y="3"/>
                      <a:pt x="41" y="3"/>
                      <a:pt x="41" y="3"/>
                    </a:cubicBezTo>
                    <a:cubicBezTo>
                      <a:pt x="41" y="3"/>
                      <a:pt x="42" y="2"/>
                      <a:pt x="42" y="2"/>
                    </a:cubicBezTo>
                    <a:cubicBezTo>
                      <a:pt x="42" y="2"/>
                      <a:pt x="42" y="2"/>
                      <a:pt x="42" y="2"/>
                    </a:cubicBezTo>
                    <a:cubicBezTo>
                      <a:pt x="42" y="2"/>
                      <a:pt x="42" y="2"/>
                      <a:pt x="42" y="2"/>
                    </a:cubicBezTo>
                    <a:cubicBezTo>
                      <a:pt x="42" y="2"/>
                      <a:pt x="42" y="2"/>
                      <a:pt x="43" y="2"/>
                    </a:cubicBezTo>
                    <a:cubicBezTo>
                      <a:pt x="43" y="1"/>
                      <a:pt x="43" y="1"/>
                      <a:pt x="43" y="1"/>
                    </a:cubicBezTo>
                    <a:cubicBezTo>
                      <a:pt x="44" y="0"/>
                      <a:pt x="44" y="0"/>
                      <a:pt x="44" y="0"/>
                    </a:cubicBezTo>
                    <a:cubicBezTo>
                      <a:pt x="44" y="0"/>
                      <a:pt x="44" y="0"/>
                      <a:pt x="44" y="0"/>
                    </a:cubicBezTo>
                    <a:cubicBezTo>
                      <a:pt x="33" y="1"/>
                      <a:pt x="33" y="1"/>
                      <a:pt x="33" y="1"/>
                    </a:cubicBezTo>
                    <a:cubicBezTo>
                      <a:pt x="31" y="1"/>
                      <a:pt x="31" y="1"/>
                      <a:pt x="31" y="1"/>
                    </a:cubicBezTo>
                    <a:cubicBezTo>
                      <a:pt x="10" y="3"/>
                      <a:pt x="10" y="3"/>
                      <a:pt x="10" y="3"/>
                    </a:cubicBezTo>
                    <a:cubicBezTo>
                      <a:pt x="10" y="3"/>
                      <a:pt x="10" y="3"/>
                      <a:pt x="10" y="3"/>
                    </a:cubicBezTo>
                    <a:cubicBezTo>
                      <a:pt x="10" y="3"/>
                      <a:pt x="10" y="3"/>
                      <a:pt x="10" y="3"/>
                    </a:cubicBezTo>
                    <a:cubicBezTo>
                      <a:pt x="3" y="4"/>
                      <a:pt x="3" y="4"/>
                      <a:pt x="3" y="4"/>
                    </a:cubicBezTo>
                    <a:cubicBezTo>
                      <a:pt x="3" y="4"/>
                      <a:pt x="3" y="4"/>
                      <a:pt x="3" y="5"/>
                    </a:cubicBezTo>
                    <a:cubicBezTo>
                      <a:pt x="3" y="5"/>
                      <a:pt x="3" y="5"/>
                      <a:pt x="3" y="5"/>
                    </a:cubicBezTo>
                    <a:cubicBezTo>
                      <a:pt x="3" y="5"/>
                      <a:pt x="3" y="6"/>
                      <a:pt x="3" y="6"/>
                    </a:cubicBezTo>
                    <a:cubicBezTo>
                      <a:pt x="3" y="6"/>
                      <a:pt x="3" y="6"/>
                      <a:pt x="3" y="6"/>
                    </a:cubicBezTo>
                    <a:cubicBezTo>
                      <a:pt x="3" y="6"/>
                      <a:pt x="2" y="6"/>
                      <a:pt x="2" y="6"/>
                    </a:cubicBezTo>
                    <a:cubicBezTo>
                      <a:pt x="2" y="6"/>
                      <a:pt x="2" y="7"/>
                      <a:pt x="2" y="7"/>
                    </a:cubicBezTo>
                    <a:cubicBezTo>
                      <a:pt x="2" y="7"/>
                      <a:pt x="2" y="7"/>
                      <a:pt x="2" y="7"/>
                    </a:cubicBezTo>
                    <a:cubicBezTo>
                      <a:pt x="3" y="7"/>
                      <a:pt x="3" y="8"/>
                      <a:pt x="3" y="8"/>
                    </a:cubicBezTo>
                    <a:cubicBezTo>
                      <a:pt x="3" y="8"/>
                      <a:pt x="3" y="8"/>
                      <a:pt x="3" y="8"/>
                    </a:cubicBezTo>
                    <a:cubicBezTo>
                      <a:pt x="2" y="8"/>
                      <a:pt x="2" y="8"/>
                      <a:pt x="2" y="8"/>
                    </a:cubicBezTo>
                    <a:cubicBezTo>
                      <a:pt x="2" y="9"/>
                      <a:pt x="2" y="9"/>
                      <a:pt x="2" y="9"/>
                    </a:cubicBezTo>
                    <a:cubicBezTo>
                      <a:pt x="2" y="9"/>
                      <a:pt x="2" y="9"/>
                      <a:pt x="2" y="9"/>
                    </a:cubicBezTo>
                    <a:cubicBezTo>
                      <a:pt x="2" y="9"/>
                      <a:pt x="2" y="10"/>
                      <a:pt x="1" y="10"/>
                    </a:cubicBezTo>
                    <a:cubicBezTo>
                      <a:pt x="1" y="11"/>
                      <a:pt x="1" y="11"/>
                      <a:pt x="1" y="12"/>
                    </a:cubicBezTo>
                    <a:cubicBezTo>
                      <a:pt x="1" y="12"/>
                      <a:pt x="1" y="13"/>
                      <a:pt x="0" y="13"/>
                    </a:cubicBezTo>
                    <a:cubicBezTo>
                      <a:pt x="10" y="13"/>
                      <a:pt x="10" y="13"/>
                      <a:pt x="10" y="13"/>
                    </a:cubicBezTo>
                    <a:cubicBezTo>
                      <a:pt x="24" y="12"/>
                      <a:pt x="24" y="12"/>
                      <a:pt x="24" y="12"/>
                    </a:cubicBezTo>
                    <a:cubicBezTo>
                      <a:pt x="29" y="12"/>
                      <a:pt x="29" y="12"/>
                      <a:pt x="29" y="12"/>
                    </a:cubicBezTo>
                    <a:cubicBezTo>
                      <a:pt x="29" y="11"/>
                      <a:pt x="30" y="11"/>
                      <a:pt x="30" y="11"/>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2" name="Freeform 458">
                <a:extLst>
                  <a:ext uri="{FF2B5EF4-FFF2-40B4-BE49-F238E27FC236}">
                    <a16:creationId xmlns:a16="http://schemas.microsoft.com/office/drawing/2014/main" id="{63709146-BE9D-4D5D-9719-ACC27F72AAF7}"/>
                  </a:ext>
                </a:extLst>
              </p:cNvPr>
              <p:cNvSpPr>
                <a:spLocks/>
              </p:cNvSpPr>
              <p:nvPr/>
            </p:nvSpPr>
            <p:spPr bwMode="auto">
              <a:xfrm>
                <a:off x="-1520827" y="749301"/>
                <a:ext cx="141288" cy="111125"/>
              </a:xfrm>
              <a:custGeom>
                <a:avLst/>
                <a:gdLst>
                  <a:gd name="T0" fmla="*/ 28 w 39"/>
                  <a:gd name="T1" fmla="*/ 12 h 31"/>
                  <a:gd name="T2" fmla="*/ 28 w 39"/>
                  <a:gd name="T3" fmla="*/ 11 h 31"/>
                  <a:gd name="T4" fmla="*/ 27 w 39"/>
                  <a:gd name="T5" fmla="*/ 12 h 31"/>
                  <a:gd name="T6" fmla="*/ 27 w 39"/>
                  <a:gd name="T7" fmla="*/ 10 h 31"/>
                  <a:gd name="T8" fmla="*/ 26 w 39"/>
                  <a:gd name="T9" fmla="*/ 8 h 31"/>
                  <a:gd name="T10" fmla="*/ 25 w 39"/>
                  <a:gd name="T11" fmla="*/ 5 h 31"/>
                  <a:gd name="T12" fmla="*/ 25 w 39"/>
                  <a:gd name="T13" fmla="*/ 4 h 31"/>
                  <a:gd name="T14" fmla="*/ 25 w 39"/>
                  <a:gd name="T15" fmla="*/ 4 h 31"/>
                  <a:gd name="T16" fmla="*/ 33 w 39"/>
                  <a:gd name="T17" fmla="*/ 0 h 31"/>
                  <a:gd name="T18" fmla="*/ 19 w 39"/>
                  <a:gd name="T19" fmla="*/ 4 h 31"/>
                  <a:gd name="T20" fmla="*/ 17 w 39"/>
                  <a:gd name="T21" fmla="*/ 5 h 31"/>
                  <a:gd name="T22" fmla="*/ 15 w 39"/>
                  <a:gd name="T23" fmla="*/ 7 h 31"/>
                  <a:gd name="T24" fmla="*/ 15 w 39"/>
                  <a:gd name="T25" fmla="*/ 9 h 31"/>
                  <a:gd name="T26" fmla="*/ 14 w 39"/>
                  <a:gd name="T27" fmla="*/ 12 h 31"/>
                  <a:gd name="T28" fmla="*/ 14 w 39"/>
                  <a:gd name="T29" fmla="*/ 12 h 31"/>
                  <a:gd name="T30" fmla="*/ 14 w 39"/>
                  <a:gd name="T31" fmla="*/ 13 h 31"/>
                  <a:gd name="T32" fmla="*/ 14 w 39"/>
                  <a:gd name="T33" fmla="*/ 15 h 31"/>
                  <a:gd name="T34" fmla="*/ 13 w 39"/>
                  <a:gd name="T35" fmla="*/ 16 h 31"/>
                  <a:gd name="T36" fmla="*/ 12 w 39"/>
                  <a:gd name="T37" fmla="*/ 17 h 31"/>
                  <a:gd name="T38" fmla="*/ 9 w 39"/>
                  <a:gd name="T39" fmla="*/ 18 h 31"/>
                  <a:gd name="T40" fmla="*/ 7 w 39"/>
                  <a:gd name="T41" fmla="*/ 17 h 31"/>
                  <a:gd name="T42" fmla="*/ 3 w 39"/>
                  <a:gd name="T43" fmla="*/ 18 h 31"/>
                  <a:gd name="T44" fmla="*/ 2 w 39"/>
                  <a:gd name="T45" fmla="*/ 20 h 31"/>
                  <a:gd name="T46" fmla="*/ 3 w 39"/>
                  <a:gd name="T47" fmla="*/ 21 h 31"/>
                  <a:gd name="T48" fmla="*/ 4 w 39"/>
                  <a:gd name="T49" fmla="*/ 22 h 31"/>
                  <a:gd name="T50" fmla="*/ 3 w 39"/>
                  <a:gd name="T51" fmla="*/ 23 h 31"/>
                  <a:gd name="T52" fmla="*/ 0 w 39"/>
                  <a:gd name="T53" fmla="*/ 25 h 31"/>
                  <a:gd name="T54" fmla="*/ 0 w 39"/>
                  <a:gd name="T55" fmla="*/ 28 h 31"/>
                  <a:gd name="T56" fmla="*/ 21 w 39"/>
                  <a:gd name="T57" fmla="*/ 24 h 31"/>
                  <a:gd name="T58" fmla="*/ 24 w 39"/>
                  <a:gd name="T59" fmla="*/ 27 h 31"/>
                  <a:gd name="T60" fmla="*/ 29 w 39"/>
                  <a:gd name="T61" fmla="*/ 29 h 31"/>
                  <a:gd name="T62" fmla="*/ 29 w 39"/>
                  <a:gd name="T63" fmla="*/ 29 h 31"/>
                  <a:gd name="T64" fmla="*/ 29 w 39"/>
                  <a:gd name="T65" fmla="*/ 31 h 31"/>
                  <a:gd name="T66" fmla="*/ 30 w 39"/>
                  <a:gd name="T67" fmla="*/ 30 h 31"/>
                  <a:gd name="T68" fmla="*/ 30 w 39"/>
                  <a:gd name="T69" fmla="*/ 30 h 31"/>
                  <a:gd name="T70" fmla="*/ 33 w 39"/>
                  <a:gd name="T71" fmla="*/ 29 h 31"/>
                  <a:gd name="T72" fmla="*/ 35 w 39"/>
                  <a:gd name="T73" fmla="*/ 28 h 31"/>
                  <a:gd name="T74" fmla="*/ 33 w 39"/>
                  <a:gd name="T75" fmla="*/ 30 h 31"/>
                  <a:gd name="T76" fmla="*/ 37 w 39"/>
                  <a:gd name="T77" fmla="*/ 27 h 31"/>
                  <a:gd name="T78" fmla="*/ 37 w 39"/>
                  <a:gd name="T79" fmla="*/ 26 h 31"/>
                  <a:gd name="T80" fmla="*/ 37 w 39"/>
                  <a:gd name="T81" fmla="*/ 26 h 31"/>
                  <a:gd name="T82" fmla="*/ 36 w 39"/>
                  <a:gd name="T83" fmla="*/ 27 h 31"/>
                  <a:gd name="T84" fmla="*/ 35 w 39"/>
                  <a:gd name="T85" fmla="*/ 27 h 31"/>
                  <a:gd name="T86" fmla="*/ 36 w 39"/>
                  <a:gd name="T87" fmla="*/ 26 h 31"/>
                  <a:gd name="T88" fmla="*/ 36 w 39"/>
                  <a:gd name="T89" fmla="*/ 26 h 31"/>
                  <a:gd name="T90" fmla="*/ 36 w 39"/>
                  <a:gd name="T91" fmla="*/ 25 h 31"/>
                  <a:gd name="T92" fmla="*/ 34 w 39"/>
                  <a:gd name="T93" fmla="*/ 27 h 31"/>
                  <a:gd name="T94" fmla="*/ 32 w 39"/>
                  <a:gd name="T95" fmla="*/ 27 h 31"/>
                  <a:gd name="T96" fmla="*/ 31 w 39"/>
                  <a:gd name="T97" fmla="*/ 28 h 31"/>
                  <a:gd name="T98" fmla="*/ 30 w 39"/>
                  <a:gd name="T99" fmla="*/ 29 h 31"/>
                  <a:gd name="T100" fmla="*/ 30 w 39"/>
                  <a:gd name="T101" fmla="*/ 29 h 31"/>
                  <a:gd name="T102" fmla="*/ 29 w 39"/>
                  <a:gd name="T103" fmla="*/ 29 h 31"/>
                  <a:gd name="T104" fmla="*/ 30 w 39"/>
                  <a:gd name="T105" fmla="*/ 28 h 31"/>
                  <a:gd name="T106" fmla="*/ 30 w 39"/>
                  <a:gd name="T107" fmla="*/ 26 h 31"/>
                  <a:gd name="T108" fmla="*/ 30 w 39"/>
                  <a:gd name="T109" fmla="*/ 25 h 31"/>
                  <a:gd name="T110" fmla="*/ 29 w 39"/>
                  <a:gd name="T111" fmla="*/ 21 h 31"/>
                  <a:gd name="T112" fmla="*/ 29 w 39"/>
                  <a:gd name="T113" fmla="*/ 16 h 31"/>
                  <a:gd name="T114" fmla="*/ 29 w 39"/>
                  <a:gd name="T115" fmla="*/ 16 h 31"/>
                  <a:gd name="T116" fmla="*/ 28 w 39"/>
                  <a:gd name="T117" fmla="*/ 13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39" h="31">
                    <a:moveTo>
                      <a:pt x="28" y="13"/>
                    </a:moveTo>
                    <a:cubicBezTo>
                      <a:pt x="28" y="12"/>
                      <a:pt x="28" y="12"/>
                      <a:pt x="28" y="12"/>
                    </a:cubicBezTo>
                    <a:cubicBezTo>
                      <a:pt x="28" y="12"/>
                      <a:pt x="28" y="11"/>
                      <a:pt x="28" y="11"/>
                    </a:cubicBezTo>
                    <a:cubicBezTo>
                      <a:pt x="28" y="11"/>
                      <a:pt x="28" y="11"/>
                      <a:pt x="28" y="11"/>
                    </a:cubicBezTo>
                    <a:cubicBezTo>
                      <a:pt x="28" y="11"/>
                      <a:pt x="28" y="11"/>
                      <a:pt x="28" y="11"/>
                    </a:cubicBezTo>
                    <a:cubicBezTo>
                      <a:pt x="27" y="11"/>
                      <a:pt x="27" y="12"/>
                      <a:pt x="27" y="12"/>
                    </a:cubicBezTo>
                    <a:cubicBezTo>
                      <a:pt x="27" y="12"/>
                      <a:pt x="27" y="11"/>
                      <a:pt x="27" y="11"/>
                    </a:cubicBezTo>
                    <a:cubicBezTo>
                      <a:pt x="27" y="10"/>
                      <a:pt x="27" y="10"/>
                      <a:pt x="27" y="10"/>
                    </a:cubicBezTo>
                    <a:cubicBezTo>
                      <a:pt x="27" y="10"/>
                      <a:pt x="27" y="9"/>
                      <a:pt x="26" y="9"/>
                    </a:cubicBezTo>
                    <a:cubicBezTo>
                      <a:pt x="26" y="9"/>
                      <a:pt x="26" y="8"/>
                      <a:pt x="26" y="8"/>
                    </a:cubicBezTo>
                    <a:cubicBezTo>
                      <a:pt x="26" y="7"/>
                      <a:pt x="26" y="6"/>
                      <a:pt x="26" y="5"/>
                    </a:cubicBezTo>
                    <a:cubicBezTo>
                      <a:pt x="25" y="5"/>
                      <a:pt x="25" y="5"/>
                      <a:pt x="25" y="5"/>
                    </a:cubicBezTo>
                    <a:cubicBezTo>
                      <a:pt x="25" y="5"/>
                      <a:pt x="25" y="4"/>
                      <a:pt x="25" y="4"/>
                    </a:cubicBezTo>
                    <a:cubicBezTo>
                      <a:pt x="25" y="4"/>
                      <a:pt x="25" y="4"/>
                      <a:pt x="25" y="4"/>
                    </a:cubicBezTo>
                    <a:cubicBezTo>
                      <a:pt x="25" y="4"/>
                      <a:pt x="25" y="4"/>
                      <a:pt x="25" y="4"/>
                    </a:cubicBezTo>
                    <a:cubicBezTo>
                      <a:pt x="25" y="4"/>
                      <a:pt x="25" y="4"/>
                      <a:pt x="25" y="4"/>
                    </a:cubicBezTo>
                    <a:cubicBezTo>
                      <a:pt x="25" y="3"/>
                      <a:pt x="25" y="3"/>
                      <a:pt x="25" y="3"/>
                    </a:cubicBezTo>
                    <a:cubicBezTo>
                      <a:pt x="33" y="0"/>
                      <a:pt x="33" y="0"/>
                      <a:pt x="33" y="0"/>
                    </a:cubicBezTo>
                    <a:cubicBezTo>
                      <a:pt x="20" y="4"/>
                      <a:pt x="20" y="4"/>
                      <a:pt x="20" y="4"/>
                    </a:cubicBezTo>
                    <a:cubicBezTo>
                      <a:pt x="20" y="4"/>
                      <a:pt x="19" y="4"/>
                      <a:pt x="19" y="4"/>
                    </a:cubicBezTo>
                    <a:cubicBezTo>
                      <a:pt x="19" y="4"/>
                      <a:pt x="19" y="4"/>
                      <a:pt x="18" y="4"/>
                    </a:cubicBezTo>
                    <a:cubicBezTo>
                      <a:pt x="18" y="4"/>
                      <a:pt x="17" y="5"/>
                      <a:pt x="17" y="5"/>
                    </a:cubicBezTo>
                    <a:cubicBezTo>
                      <a:pt x="17" y="6"/>
                      <a:pt x="16" y="6"/>
                      <a:pt x="16" y="6"/>
                    </a:cubicBezTo>
                    <a:cubicBezTo>
                      <a:pt x="16" y="7"/>
                      <a:pt x="16" y="7"/>
                      <a:pt x="15" y="7"/>
                    </a:cubicBezTo>
                    <a:cubicBezTo>
                      <a:pt x="15" y="8"/>
                      <a:pt x="15" y="8"/>
                      <a:pt x="15" y="8"/>
                    </a:cubicBezTo>
                    <a:cubicBezTo>
                      <a:pt x="15" y="9"/>
                      <a:pt x="15" y="9"/>
                      <a:pt x="15" y="9"/>
                    </a:cubicBezTo>
                    <a:cubicBezTo>
                      <a:pt x="15" y="10"/>
                      <a:pt x="13" y="11"/>
                      <a:pt x="13" y="11"/>
                    </a:cubicBezTo>
                    <a:cubicBezTo>
                      <a:pt x="14" y="12"/>
                      <a:pt x="14" y="12"/>
                      <a:pt x="14" y="12"/>
                    </a:cubicBezTo>
                    <a:cubicBezTo>
                      <a:pt x="14" y="12"/>
                      <a:pt x="14" y="12"/>
                      <a:pt x="14" y="12"/>
                    </a:cubicBezTo>
                    <a:cubicBezTo>
                      <a:pt x="14" y="12"/>
                      <a:pt x="14" y="12"/>
                      <a:pt x="14" y="12"/>
                    </a:cubicBezTo>
                    <a:cubicBezTo>
                      <a:pt x="14" y="12"/>
                      <a:pt x="14" y="13"/>
                      <a:pt x="14" y="13"/>
                    </a:cubicBezTo>
                    <a:cubicBezTo>
                      <a:pt x="14" y="13"/>
                      <a:pt x="14" y="13"/>
                      <a:pt x="14" y="13"/>
                    </a:cubicBezTo>
                    <a:cubicBezTo>
                      <a:pt x="14" y="13"/>
                      <a:pt x="15" y="14"/>
                      <a:pt x="15" y="14"/>
                    </a:cubicBezTo>
                    <a:cubicBezTo>
                      <a:pt x="15" y="14"/>
                      <a:pt x="15" y="15"/>
                      <a:pt x="14" y="15"/>
                    </a:cubicBezTo>
                    <a:cubicBezTo>
                      <a:pt x="14" y="15"/>
                      <a:pt x="13" y="15"/>
                      <a:pt x="13" y="15"/>
                    </a:cubicBezTo>
                    <a:cubicBezTo>
                      <a:pt x="13" y="15"/>
                      <a:pt x="13" y="16"/>
                      <a:pt x="13" y="16"/>
                    </a:cubicBezTo>
                    <a:cubicBezTo>
                      <a:pt x="13" y="16"/>
                      <a:pt x="13" y="16"/>
                      <a:pt x="12" y="17"/>
                    </a:cubicBezTo>
                    <a:cubicBezTo>
                      <a:pt x="12" y="17"/>
                      <a:pt x="12" y="17"/>
                      <a:pt x="12" y="17"/>
                    </a:cubicBezTo>
                    <a:cubicBezTo>
                      <a:pt x="12" y="17"/>
                      <a:pt x="11" y="17"/>
                      <a:pt x="10" y="17"/>
                    </a:cubicBezTo>
                    <a:cubicBezTo>
                      <a:pt x="9" y="18"/>
                      <a:pt x="9" y="18"/>
                      <a:pt x="9" y="18"/>
                    </a:cubicBezTo>
                    <a:cubicBezTo>
                      <a:pt x="9" y="18"/>
                      <a:pt x="9" y="18"/>
                      <a:pt x="8" y="18"/>
                    </a:cubicBezTo>
                    <a:cubicBezTo>
                      <a:pt x="8" y="17"/>
                      <a:pt x="7" y="17"/>
                      <a:pt x="7" y="17"/>
                    </a:cubicBezTo>
                    <a:cubicBezTo>
                      <a:pt x="7" y="17"/>
                      <a:pt x="6" y="18"/>
                      <a:pt x="5" y="18"/>
                    </a:cubicBezTo>
                    <a:cubicBezTo>
                      <a:pt x="5" y="18"/>
                      <a:pt x="4" y="18"/>
                      <a:pt x="3" y="18"/>
                    </a:cubicBezTo>
                    <a:cubicBezTo>
                      <a:pt x="3" y="19"/>
                      <a:pt x="2" y="19"/>
                      <a:pt x="2" y="19"/>
                    </a:cubicBezTo>
                    <a:cubicBezTo>
                      <a:pt x="2" y="19"/>
                      <a:pt x="2" y="20"/>
                      <a:pt x="2" y="20"/>
                    </a:cubicBezTo>
                    <a:cubicBezTo>
                      <a:pt x="2" y="20"/>
                      <a:pt x="3" y="20"/>
                      <a:pt x="3" y="20"/>
                    </a:cubicBezTo>
                    <a:cubicBezTo>
                      <a:pt x="3" y="21"/>
                      <a:pt x="3" y="21"/>
                      <a:pt x="3" y="21"/>
                    </a:cubicBezTo>
                    <a:cubicBezTo>
                      <a:pt x="3" y="21"/>
                      <a:pt x="3" y="21"/>
                      <a:pt x="3" y="21"/>
                    </a:cubicBezTo>
                    <a:cubicBezTo>
                      <a:pt x="3" y="21"/>
                      <a:pt x="4" y="22"/>
                      <a:pt x="4" y="22"/>
                    </a:cubicBezTo>
                    <a:cubicBezTo>
                      <a:pt x="3" y="22"/>
                      <a:pt x="3" y="22"/>
                      <a:pt x="3" y="22"/>
                    </a:cubicBezTo>
                    <a:cubicBezTo>
                      <a:pt x="3" y="23"/>
                      <a:pt x="3" y="23"/>
                      <a:pt x="3" y="23"/>
                    </a:cubicBezTo>
                    <a:cubicBezTo>
                      <a:pt x="3" y="23"/>
                      <a:pt x="2" y="24"/>
                      <a:pt x="2" y="24"/>
                    </a:cubicBezTo>
                    <a:cubicBezTo>
                      <a:pt x="2" y="24"/>
                      <a:pt x="1" y="25"/>
                      <a:pt x="0" y="25"/>
                    </a:cubicBezTo>
                    <a:cubicBezTo>
                      <a:pt x="0" y="26"/>
                      <a:pt x="0" y="26"/>
                      <a:pt x="0" y="26"/>
                    </a:cubicBezTo>
                    <a:cubicBezTo>
                      <a:pt x="0" y="28"/>
                      <a:pt x="0" y="28"/>
                      <a:pt x="0" y="28"/>
                    </a:cubicBezTo>
                    <a:cubicBezTo>
                      <a:pt x="20" y="24"/>
                      <a:pt x="20" y="24"/>
                      <a:pt x="20" y="24"/>
                    </a:cubicBezTo>
                    <a:cubicBezTo>
                      <a:pt x="20" y="24"/>
                      <a:pt x="21" y="23"/>
                      <a:pt x="21" y="24"/>
                    </a:cubicBezTo>
                    <a:cubicBezTo>
                      <a:pt x="22" y="25"/>
                      <a:pt x="23" y="26"/>
                      <a:pt x="23" y="26"/>
                    </a:cubicBezTo>
                    <a:cubicBezTo>
                      <a:pt x="24" y="27"/>
                      <a:pt x="24" y="27"/>
                      <a:pt x="24" y="27"/>
                    </a:cubicBezTo>
                    <a:cubicBezTo>
                      <a:pt x="25" y="27"/>
                      <a:pt x="29" y="28"/>
                      <a:pt x="29" y="28"/>
                    </a:cubicBezTo>
                    <a:cubicBezTo>
                      <a:pt x="29" y="29"/>
                      <a:pt x="29" y="29"/>
                      <a:pt x="29" y="29"/>
                    </a:cubicBezTo>
                    <a:cubicBezTo>
                      <a:pt x="29" y="29"/>
                      <a:pt x="29" y="29"/>
                      <a:pt x="29" y="29"/>
                    </a:cubicBezTo>
                    <a:cubicBezTo>
                      <a:pt x="29" y="29"/>
                      <a:pt x="29" y="29"/>
                      <a:pt x="29" y="29"/>
                    </a:cubicBezTo>
                    <a:cubicBezTo>
                      <a:pt x="29" y="29"/>
                      <a:pt x="29" y="30"/>
                      <a:pt x="29" y="30"/>
                    </a:cubicBezTo>
                    <a:cubicBezTo>
                      <a:pt x="29" y="31"/>
                      <a:pt x="29" y="31"/>
                      <a:pt x="29" y="31"/>
                    </a:cubicBezTo>
                    <a:cubicBezTo>
                      <a:pt x="29" y="31"/>
                      <a:pt x="29" y="31"/>
                      <a:pt x="29" y="31"/>
                    </a:cubicBezTo>
                    <a:cubicBezTo>
                      <a:pt x="29" y="30"/>
                      <a:pt x="30" y="30"/>
                      <a:pt x="30" y="30"/>
                    </a:cubicBezTo>
                    <a:cubicBezTo>
                      <a:pt x="30" y="30"/>
                      <a:pt x="30" y="31"/>
                      <a:pt x="30" y="31"/>
                    </a:cubicBezTo>
                    <a:cubicBezTo>
                      <a:pt x="30" y="31"/>
                      <a:pt x="30" y="31"/>
                      <a:pt x="30" y="30"/>
                    </a:cubicBezTo>
                    <a:cubicBezTo>
                      <a:pt x="30" y="30"/>
                      <a:pt x="31" y="30"/>
                      <a:pt x="31" y="30"/>
                    </a:cubicBezTo>
                    <a:cubicBezTo>
                      <a:pt x="32" y="30"/>
                      <a:pt x="33" y="29"/>
                      <a:pt x="33" y="29"/>
                    </a:cubicBezTo>
                    <a:cubicBezTo>
                      <a:pt x="33" y="29"/>
                      <a:pt x="34" y="29"/>
                      <a:pt x="34" y="28"/>
                    </a:cubicBezTo>
                    <a:cubicBezTo>
                      <a:pt x="34" y="28"/>
                      <a:pt x="35" y="28"/>
                      <a:pt x="35" y="28"/>
                    </a:cubicBezTo>
                    <a:cubicBezTo>
                      <a:pt x="35" y="28"/>
                      <a:pt x="35" y="28"/>
                      <a:pt x="34" y="29"/>
                    </a:cubicBezTo>
                    <a:cubicBezTo>
                      <a:pt x="33" y="29"/>
                      <a:pt x="32" y="29"/>
                      <a:pt x="33" y="30"/>
                    </a:cubicBezTo>
                    <a:cubicBezTo>
                      <a:pt x="33" y="30"/>
                      <a:pt x="34" y="30"/>
                      <a:pt x="35" y="28"/>
                    </a:cubicBezTo>
                    <a:cubicBezTo>
                      <a:pt x="37" y="27"/>
                      <a:pt x="37" y="27"/>
                      <a:pt x="37" y="27"/>
                    </a:cubicBezTo>
                    <a:cubicBezTo>
                      <a:pt x="38" y="26"/>
                      <a:pt x="39" y="26"/>
                      <a:pt x="38" y="25"/>
                    </a:cubicBezTo>
                    <a:cubicBezTo>
                      <a:pt x="38" y="25"/>
                      <a:pt x="38" y="26"/>
                      <a:pt x="37" y="26"/>
                    </a:cubicBezTo>
                    <a:cubicBezTo>
                      <a:pt x="37" y="26"/>
                      <a:pt x="37" y="26"/>
                      <a:pt x="37" y="26"/>
                    </a:cubicBezTo>
                    <a:cubicBezTo>
                      <a:pt x="37" y="26"/>
                      <a:pt x="37" y="26"/>
                      <a:pt x="37" y="26"/>
                    </a:cubicBezTo>
                    <a:cubicBezTo>
                      <a:pt x="36" y="26"/>
                      <a:pt x="36" y="26"/>
                      <a:pt x="36" y="26"/>
                    </a:cubicBezTo>
                    <a:cubicBezTo>
                      <a:pt x="36" y="26"/>
                      <a:pt x="36" y="27"/>
                      <a:pt x="36" y="27"/>
                    </a:cubicBezTo>
                    <a:cubicBezTo>
                      <a:pt x="36" y="27"/>
                      <a:pt x="36" y="27"/>
                      <a:pt x="36" y="27"/>
                    </a:cubicBezTo>
                    <a:cubicBezTo>
                      <a:pt x="36" y="27"/>
                      <a:pt x="36" y="28"/>
                      <a:pt x="35" y="27"/>
                    </a:cubicBezTo>
                    <a:cubicBezTo>
                      <a:pt x="35" y="27"/>
                      <a:pt x="35" y="27"/>
                      <a:pt x="35" y="27"/>
                    </a:cubicBezTo>
                    <a:cubicBezTo>
                      <a:pt x="35" y="27"/>
                      <a:pt x="36" y="27"/>
                      <a:pt x="36" y="26"/>
                    </a:cubicBezTo>
                    <a:cubicBezTo>
                      <a:pt x="36" y="26"/>
                      <a:pt x="36" y="26"/>
                      <a:pt x="36" y="26"/>
                    </a:cubicBezTo>
                    <a:cubicBezTo>
                      <a:pt x="36" y="26"/>
                      <a:pt x="36" y="26"/>
                      <a:pt x="36" y="26"/>
                    </a:cubicBezTo>
                    <a:cubicBezTo>
                      <a:pt x="36" y="25"/>
                      <a:pt x="37" y="26"/>
                      <a:pt x="37" y="25"/>
                    </a:cubicBezTo>
                    <a:cubicBezTo>
                      <a:pt x="37" y="25"/>
                      <a:pt x="36" y="25"/>
                      <a:pt x="36" y="25"/>
                    </a:cubicBezTo>
                    <a:cubicBezTo>
                      <a:pt x="36" y="25"/>
                      <a:pt x="35" y="26"/>
                      <a:pt x="35" y="26"/>
                    </a:cubicBezTo>
                    <a:cubicBezTo>
                      <a:pt x="35" y="26"/>
                      <a:pt x="35" y="27"/>
                      <a:pt x="34" y="27"/>
                    </a:cubicBezTo>
                    <a:cubicBezTo>
                      <a:pt x="34" y="27"/>
                      <a:pt x="33" y="27"/>
                      <a:pt x="32" y="27"/>
                    </a:cubicBezTo>
                    <a:cubicBezTo>
                      <a:pt x="32" y="27"/>
                      <a:pt x="32" y="27"/>
                      <a:pt x="32" y="27"/>
                    </a:cubicBezTo>
                    <a:cubicBezTo>
                      <a:pt x="32" y="27"/>
                      <a:pt x="32" y="28"/>
                      <a:pt x="32" y="28"/>
                    </a:cubicBezTo>
                    <a:cubicBezTo>
                      <a:pt x="32" y="28"/>
                      <a:pt x="31" y="28"/>
                      <a:pt x="31" y="28"/>
                    </a:cubicBezTo>
                    <a:cubicBezTo>
                      <a:pt x="31" y="28"/>
                      <a:pt x="31" y="28"/>
                      <a:pt x="31" y="28"/>
                    </a:cubicBezTo>
                    <a:cubicBezTo>
                      <a:pt x="31" y="28"/>
                      <a:pt x="30" y="28"/>
                      <a:pt x="30" y="29"/>
                    </a:cubicBezTo>
                    <a:cubicBezTo>
                      <a:pt x="30" y="29"/>
                      <a:pt x="30" y="29"/>
                      <a:pt x="30" y="29"/>
                    </a:cubicBezTo>
                    <a:cubicBezTo>
                      <a:pt x="30" y="29"/>
                      <a:pt x="30" y="29"/>
                      <a:pt x="30" y="29"/>
                    </a:cubicBezTo>
                    <a:cubicBezTo>
                      <a:pt x="30" y="29"/>
                      <a:pt x="30" y="29"/>
                      <a:pt x="30" y="29"/>
                    </a:cubicBezTo>
                    <a:cubicBezTo>
                      <a:pt x="30" y="29"/>
                      <a:pt x="29" y="29"/>
                      <a:pt x="29" y="29"/>
                    </a:cubicBezTo>
                    <a:cubicBezTo>
                      <a:pt x="29" y="29"/>
                      <a:pt x="29" y="29"/>
                      <a:pt x="29" y="29"/>
                    </a:cubicBezTo>
                    <a:cubicBezTo>
                      <a:pt x="29" y="29"/>
                      <a:pt x="30" y="28"/>
                      <a:pt x="30" y="28"/>
                    </a:cubicBezTo>
                    <a:cubicBezTo>
                      <a:pt x="30" y="27"/>
                      <a:pt x="30" y="27"/>
                      <a:pt x="30" y="27"/>
                    </a:cubicBezTo>
                    <a:cubicBezTo>
                      <a:pt x="30" y="26"/>
                      <a:pt x="30" y="26"/>
                      <a:pt x="30" y="26"/>
                    </a:cubicBezTo>
                    <a:cubicBezTo>
                      <a:pt x="30" y="26"/>
                      <a:pt x="30" y="26"/>
                      <a:pt x="30" y="25"/>
                    </a:cubicBezTo>
                    <a:cubicBezTo>
                      <a:pt x="30" y="25"/>
                      <a:pt x="30" y="25"/>
                      <a:pt x="30" y="25"/>
                    </a:cubicBezTo>
                    <a:cubicBezTo>
                      <a:pt x="30" y="24"/>
                      <a:pt x="29" y="24"/>
                      <a:pt x="29" y="24"/>
                    </a:cubicBezTo>
                    <a:cubicBezTo>
                      <a:pt x="29" y="23"/>
                      <a:pt x="29" y="22"/>
                      <a:pt x="29" y="21"/>
                    </a:cubicBezTo>
                    <a:cubicBezTo>
                      <a:pt x="29" y="21"/>
                      <a:pt x="29" y="17"/>
                      <a:pt x="29" y="16"/>
                    </a:cubicBezTo>
                    <a:cubicBezTo>
                      <a:pt x="29" y="16"/>
                      <a:pt x="29" y="16"/>
                      <a:pt x="29" y="16"/>
                    </a:cubicBezTo>
                    <a:cubicBezTo>
                      <a:pt x="29" y="16"/>
                      <a:pt x="29" y="16"/>
                      <a:pt x="29" y="16"/>
                    </a:cubicBezTo>
                    <a:cubicBezTo>
                      <a:pt x="29" y="16"/>
                      <a:pt x="29" y="16"/>
                      <a:pt x="29" y="16"/>
                    </a:cubicBezTo>
                    <a:cubicBezTo>
                      <a:pt x="29" y="16"/>
                      <a:pt x="28" y="15"/>
                      <a:pt x="28" y="14"/>
                    </a:cubicBezTo>
                    <a:cubicBezTo>
                      <a:pt x="28" y="14"/>
                      <a:pt x="28" y="13"/>
                      <a:pt x="28"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3" name="Freeform 459">
                <a:extLst>
                  <a:ext uri="{FF2B5EF4-FFF2-40B4-BE49-F238E27FC236}">
                    <a16:creationId xmlns:a16="http://schemas.microsoft.com/office/drawing/2014/main" id="{0172FF1A-B95B-403A-A596-9C4B2C5FAEE2}"/>
                  </a:ext>
                </a:extLst>
              </p:cNvPr>
              <p:cNvSpPr>
                <a:spLocks/>
              </p:cNvSpPr>
              <p:nvPr/>
            </p:nvSpPr>
            <p:spPr bwMode="auto">
              <a:xfrm>
                <a:off x="-1404939" y="741363"/>
                <a:ext cx="33338" cy="61913"/>
              </a:xfrm>
              <a:custGeom>
                <a:avLst/>
                <a:gdLst>
                  <a:gd name="T0" fmla="*/ 7 w 9"/>
                  <a:gd name="T1" fmla="*/ 13 h 17"/>
                  <a:gd name="T2" fmla="*/ 3 w 9"/>
                  <a:gd name="T3" fmla="*/ 0 h 17"/>
                  <a:gd name="T4" fmla="*/ 2 w 9"/>
                  <a:gd name="T5" fmla="*/ 1 h 17"/>
                  <a:gd name="T6" fmla="*/ 2 w 9"/>
                  <a:gd name="T7" fmla="*/ 0 h 17"/>
                  <a:gd name="T8" fmla="*/ 1 w 9"/>
                  <a:gd name="T9" fmla="*/ 1 h 17"/>
                  <a:gd name="T10" fmla="*/ 1 w 9"/>
                  <a:gd name="T11" fmla="*/ 1 h 17"/>
                  <a:gd name="T12" fmla="*/ 1 w 9"/>
                  <a:gd name="T13" fmla="*/ 2 h 17"/>
                  <a:gd name="T14" fmla="*/ 1 w 9"/>
                  <a:gd name="T15" fmla="*/ 2 h 17"/>
                  <a:gd name="T16" fmla="*/ 1 w 9"/>
                  <a:gd name="T17" fmla="*/ 3 h 17"/>
                  <a:gd name="T18" fmla="*/ 2 w 9"/>
                  <a:gd name="T19" fmla="*/ 4 h 17"/>
                  <a:gd name="T20" fmla="*/ 2 w 9"/>
                  <a:gd name="T21" fmla="*/ 4 h 17"/>
                  <a:gd name="T22" fmla="*/ 2 w 9"/>
                  <a:gd name="T23" fmla="*/ 5 h 17"/>
                  <a:gd name="T24" fmla="*/ 2 w 9"/>
                  <a:gd name="T25" fmla="*/ 5 h 17"/>
                  <a:gd name="T26" fmla="*/ 1 w 9"/>
                  <a:gd name="T27" fmla="*/ 7 h 17"/>
                  <a:gd name="T28" fmla="*/ 1 w 9"/>
                  <a:gd name="T29" fmla="*/ 7 h 17"/>
                  <a:gd name="T30" fmla="*/ 1 w 9"/>
                  <a:gd name="T31" fmla="*/ 7 h 17"/>
                  <a:gd name="T32" fmla="*/ 1 w 9"/>
                  <a:gd name="T33" fmla="*/ 7 h 17"/>
                  <a:gd name="T34" fmla="*/ 1 w 9"/>
                  <a:gd name="T35" fmla="*/ 8 h 17"/>
                  <a:gd name="T36" fmla="*/ 1 w 9"/>
                  <a:gd name="T37" fmla="*/ 9 h 17"/>
                  <a:gd name="T38" fmla="*/ 1 w 9"/>
                  <a:gd name="T39" fmla="*/ 10 h 17"/>
                  <a:gd name="T40" fmla="*/ 1 w 9"/>
                  <a:gd name="T41" fmla="*/ 11 h 17"/>
                  <a:gd name="T42" fmla="*/ 1 w 9"/>
                  <a:gd name="T43" fmla="*/ 11 h 17"/>
                  <a:gd name="T44" fmla="*/ 1 w 9"/>
                  <a:gd name="T45" fmla="*/ 11 h 17"/>
                  <a:gd name="T46" fmla="*/ 0 w 9"/>
                  <a:gd name="T47" fmla="*/ 11 h 17"/>
                  <a:gd name="T48" fmla="*/ 0 w 9"/>
                  <a:gd name="T49" fmla="*/ 12 h 17"/>
                  <a:gd name="T50" fmla="*/ 0 w 9"/>
                  <a:gd name="T51" fmla="*/ 12 h 17"/>
                  <a:gd name="T52" fmla="*/ 0 w 9"/>
                  <a:gd name="T53" fmla="*/ 12 h 17"/>
                  <a:gd name="T54" fmla="*/ 0 w 9"/>
                  <a:gd name="T55" fmla="*/ 13 h 17"/>
                  <a:gd name="T56" fmla="*/ 0 w 9"/>
                  <a:gd name="T57" fmla="*/ 13 h 17"/>
                  <a:gd name="T58" fmla="*/ 0 w 9"/>
                  <a:gd name="T59" fmla="*/ 13 h 17"/>
                  <a:gd name="T60" fmla="*/ 0 w 9"/>
                  <a:gd name="T61" fmla="*/ 13 h 17"/>
                  <a:gd name="T62" fmla="*/ 0 w 9"/>
                  <a:gd name="T63" fmla="*/ 14 h 17"/>
                  <a:gd name="T64" fmla="*/ 1 w 9"/>
                  <a:gd name="T65" fmla="*/ 14 h 17"/>
                  <a:gd name="T66" fmla="*/ 1 w 9"/>
                  <a:gd name="T67" fmla="*/ 15 h 17"/>
                  <a:gd name="T68" fmla="*/ 1 w 9"/>
                  <a:gd name="T69" fmla="*/ 15 h 17"/>
                  <a:gd name="T70" fmla="*/ 1 w 9"/>
                  <a:gd name="T71" fmla="*/ 15 h 17"/>
                  <a:gd name="T72" fmla="*/ 1 w 9"/>
                  <a:gd name="T73" fmla="*/ 15 h 17"/>
                  <a:gd name="T74" fmla="*/ 1 w 9"/>
                  <a:gd name="T75" fmla="*/ 16 h 17"/>
                  <a:gd name="T76" fmla="*/ 1 w 9"/>
                  <a:gd name="T77" fmla="*/ 16 h 17"/>
                  <a:gd name="T78" fmla="*/ 1 w 9"/>
                  <a:gd name="T79" fmla="*/ 16 h 17"/>
                  <a:gd name="T80" fmla="*/ 1 w 9"/>
                  <a:gd name="T81" fmla="*/ 17 h 17"/>
                  <a:gd name="T82" fmla="*/ 1 w 9"/>
                  <a:gd name="T83" fmla="*/ 17 h 17"/>
                  <a:gd name="T84" fmla="*/ 1 w 9"/>
                  <a:gd name="T85" fmla="*/ 16 h 17"/>
                  <a:gd name="T86" fmla="*/ 1 w 9"/>
                  <a:gd name="T87" fmla="*/ 16 h 17"/>
                  <a:gd name="T88" fmla="*/ 1 w 9"/>
                  <a:gd name="T89" fmla="*/ 16 h 17"/>
                  <a:gd name="T90" fmla="*/ 1 w 9"/>
                  <a:gd name="T91" fmla="*/ 17 h 17"/>
                  <a:gd name="T92" fmla="*/ 6 w 9"/>
                  <a:gd name="T93" fmla="*/ 16 h 17"/>
                  <a:gd name="T94" fmla="*/ 7 w 9"/>
                  <a:gd name="T95" fmla="*/ 15 h 17"/>
                  <a:gd name="T96" fmla="*/ 7 w 9"/>
                  <a:gd name="T97" fmla="*/ 15 h 17"/>
                  <a:gd name="T98" fmla="*/ 7 w 9"/>
                  <a:gd name="T99" fmla="*/ 15 h 17"/>
                  <a:gd name="T100" fmla="*/ 7 w 9"/>
                  <a:gd name="T101" fmla="*/ 15 h 17"/>
                  <a:gd name="T102" fmla="*/ 7 w 9"/>
                  <a:gd name="T103" fmla="*/ 15 h 17"/>
                  <a:gd name="T104" fmla="*/ 7 w 9"/>
                  <a:gd name="T105" fmla="*/ 15 h 17"/>
                  <a:gd name="T106" fmla="*/ 8 w 9"/>
                  <a:gd name="T107" fmla="*/ 15 h 17"/>
                  <a:gd name="T108" fmla="*/ 8 w 9"/>
                  <a:gd name="T109" fmla="*/ 15 h 17"/>
                  <a:gd name="T110" fmla="*/ 8 w 9"/>
                  <a:gd name="T111" fmla="*/ 15 h 17"/>
                  <a:gd name="T112" fmla="*/ 7 w 9"/>
                  <a:gd name="T113" fmla="*/ 15 h 17"/>
                  <a:gd name="T114" fmla="*/ 8 w 9"/>
                  <a:gd name="T115" fmla="*/ 15 h 17"/>
                  <a:gd name="T116" fmla="*/ 8 w 9"/>
                  <a:gd name="T117" fmla="*/ 15 h 17"/>
                  <a:gd name="T118" fmla="*/ 9 w 9"/>
                  <a:gd name="T119" fmla="*/ 14 h 17"/>
                  <a:gd name="T120" fmla="*/ 7 w 9"/>
                  <a:gd name="T121" fmla="*/ 1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9" h="17">
                    <a:moveTo>
                      <a:pt x="7" y="13"/>
                    </a:moveTo>
                    <a:cubicBezTo>
                      <a:pt x="3" y="0"/>
                      <a:pt x="3" y="0"/>
                      <a:pt x="3" y="0"/>
                    </a:cubicBezTo>
                    <a:cubicBezTo>
                      <a:pt x="2" y="1"/>
                      <a:pt x="2" y="1"/>
                      <a:pt x="2" y="1"/>
                    </a:cubicBezTo>
                    <a:cubicBezTo>
                      <a:pt x="2" y="0"/>
                      <a:pt x="2" y="0"/>
                      <a:pt x="2" y="0"/>
                    </a:cubicBezTo>
                    <a:cubicBezTo>
                      <a:pt x="2" y="0"/>
                      <a:pt x="2" y="1"/>
                      <a:pt x="1" y="1"/>
                    </a:cubicBezTo>
                    <a:cubicBezTo>
                      <a:pt x="1" y="1"/>
                      <a:pt x="1" y="1"/>
                      <a:pt x="1" y="1"/>
                    </a:cubicBezTo>
                    <a:cubicBezTo>
                      <a:pt x="1" y="2"/>
                      <a:pt x="1" y="2"/>
                      <a:pt x="1" y="2"/>
                    </a:cubicBezTo>
                    <a:cubicBezTo>
                      <a:pt x="1" y="2"/>
                      <a:pt x="1" y="2"/>
                      <a:pt x="1" y="2"/>
                    </a:cubicBezTo>
                    <a:cubicBezTo>
                      <a:pt x="1" y="2"/>
                      <a:pt x="1" y="3"/>
                      <a:pt x="1" y="3"/>
                    </a:cubicBezTo>
                    <a:cubicBezTo>
                      <a:pt x="2" y="3"/>
                      <a:pt x="2" y="3"/>
                      <a:pt x="2" y="4"/>
                    </a:cubicBezTo>
                    <a:cubicBezTo>
                      <a:pt x="1" y="4"/>
                      <a:pt x="1" y="4"/>
                      <a:pt x="2" y="4"/>
                    </a:cubicBezTo>
                    <a:cubicBezTo>
                      <a:pt x="2" y="4"/>
                      <a:pt x="2" y="5"/>
                      <a:pt x="2" y="5"/>
                    </a:cubicBezTo>
                    <a:cubicBezTo>
                      <a:pt x="2" y="5"/>
                      <a:pt x="2" y="5"/>
                      <a:pt x="2" y="5"/>
                    </a:cubicBezTo>
                    <a:cubicBezTo>
                      <a:pt x="2" y="6"/>
                      <a:pt x="2" y="7"/>
                      <a:pt x="1" y="7"/>
                    </a:cubicBezTo>
                    <a:cubicBezTo>
                      <a:pt x="1" y="7"/>
                      <a:pt x="1" y="7"/>
                      <a:pt x="1" y="7"/>
                    </a:cubicBezTo>
                    <a:cubicBezTo>
                      <a:pt x="1" y="7"/>
                      <a:pt x="1" y="7"/>
                      <a:pt x="1" y="7"/>
                    </a:cubicBezTo>
                    <a:cubicBezTo>
                      <a:pt x="1" y="7"/>
                      <a:pt x="1" y="7"/>
                      <a:pt x="1" y="7"/>
                    </a:cubicBezTo>
                    <a:cubicBezTo>
                      <a:pt x="1" y="8"/>
                      <a:pt x="1" y="8"/>
                      <a:pt x="1" y="8"/>
                    </a:cubicBezTo>
                    <a:cubicBezTo>
                      <a:pt x="1" y="8"/>
                      <a:pt x="1" y="8"/>
                      <a:pt x="1" y="9"/>
                    </a:cubicBezTo>
                    <a:cubicBezTo>
                      <a:pt x="1" y="9"/>
                      <a:pt x="1" y="10"/>
                      <a:pt x="1" y="10"/>
                    </a:cubicBezTo>
                    <a:cubicBezTo>
                      <a:pt x="1" y="10"/>
                      <a:pt x="1" y="11"/>
                      <a:pt x="1" y="11"/>
                    </a:cubicBezTo>
                    <a:cubicBezTo>
                      <a:pt x="1" y="11"/>
                      <a:pt x="1" y="11"/>
                      <a:pt x="1" y="11"/>
                    </a:cubicBezTo>
                    <a:cubicBezTo>
                      <a:pt x="1" y="11"/>
                      <a:pt x="1" y="11"/>
                      <a:pt x="1" y="11"/>
                    </a:cubicBezTo>
                    <a:cubicBezTo>
                      <a:pt x="0" y="11"/>
                      <a:pt x="0" y="11"/>
                      <a:pt x="0" y="11"/>
                    </a:cubicBezTo>
                    <a:cubicBezTo>
                      <a:pt x="0" y="11"/>
                      <a:pt x="0" y="11"/>
                      <a:pt x="0" y="12"/>
                    </a:cubicBezTo>
                    <a:cubicBezTo>
                      <a:pt x="0" y="12"/>
                      <a:pt x="0" y="12"/>
                      <a:pt x="0" y="12"/>
                    </a:cubicBezTo>
                    <a:cubicBezTo>
                      <a:pt x="0" y="12"/>
                      <a:pt x="0" y="12"/>
                      <a:pt x="0" y="12"/>
                    </a:cubicBezTo>
                    <a:cubicBezTo>
                      <a:pt x="0" y="12"/>
                      <a:pt x="0" y="13"/>
                      <a:pt x="0" y="13"/>
                    </a:cubicBezTo>
                    <a:cubicBezTo>
                      <a:pt x="0" y="13"/>
                      <a:pt x="0" y="13"/>
                      <a:pt x="0" y="13"/>
                    </a:cubicBezTo>
                    <a:cubicBezTo>
                      <a:pt x="0" y="13"/>
                      <a:pt x="0" y="13"/>
                      <a:pt x="0" y="13"/>
                    </a:cubicBezTo>
                    <a:cubicBezTo>
                      <a:pt x="0" y="13"/>
                      <a:pt x="0" y="13"/>
                      <a:pt x="0" y="13"/>
                    </a:cubicBezTo>
                    <a:cubicBezTo>
                      <a:pt x="0" y="13"/>
                      <a:pt x="0" y="14"/>
                      <a:pt x="0" y="14"/>
                    </a:cubicBezTo>
                    <a:cubicBezTo>
                      <a:pt x="0" y="14"/>
                      <a:pt x="1" y="14"/>
                      <a:pt x="1" y="14"/>
                    </a:cubicBezTo>
                    <a:cubicBezTo>
                      <a:pt x="1" y="15"/>
                      <a:pt x="1" y="15"/>
                      <a:pt x="1" y="15"/>
                    </a:cubicBezTo>
                    <a:cubicBezTo>
                      <a:pt x="1" y="15"/>
                      <a:pt x="1" y="15"/>
                      <a:pt x="1" y="15"/>
                    </a:cubicBezTo>
                    <a:cubicBezTo>
                      <a:pt x="1" y="15"/>
                      <a:pt x="1" y="15"/>
                      <a:pt x="1" y="15"/>
                    </a:cubicBezTo>
                    <a:cubicBezTo>
                      <a:pt x="1" y="15"/>
                      <a:pt x="1" y="15"/>
                      <a:pt x="1" y="15"/>
                    </a:cubicBezTo>
                    <a:cubicBezTo>
                      <a:pt x="1" y="15"/>
                      <a:pt x="1" y="16"/>
                      <a:pt x="1" y="16"/>
                    </a:cubicBezTo>
                    <a:cubicBezTo>
                      <a:pt x="1" y="16"/>
                      <a:pt x="1" y="16"/>
                      <a:pt x="1" y="16"/>
                    </a:cubicBezTo>
                    <a:cubicBezTo>
                      <a:pt x="1" y="16"/>
                      <a:pt x="1" y="16"/>
                      <a:pt x="1" y="16"/>
                    </a:cubicBezTo>
                    <a:cubicBezTo>
                      <a:pt x="1" y="16"/>
                      <a:pt x="1" y="17"/>
                      <a:pt x="1" y="17"/>
                    </a:cubicBezTo>
                    <a:cubicBezTo>
                      <a:pt x="1" y="17"/>
                      <a:pt x="1" y="17"/>
                      <a:pt x="1" y="17"/>
                    </a:cubicBezTo>
                    <a:cubicBezTo>
                      <a:pt x="1" y="17"/>
                      <a:pt x="1" y="16"/>
                      <a:pt x="1" y="16"/>
                    </a:cubicBezTo>
                    <a:cubicBezTo>
                      <a:pt x="1" y="16"/>
                      <a:pt x="1" y="16"/>
                      <a:pt x="1" y="16"/>
                    </a:cubicBezTo>
                    <a:cubicBezTo>
                      <a:pt x="1" y="16"/>
                      <a:pt x="1" y="16"/>
                      <a:pt x="1" y="16"/>
                    </a:cubicBezTo>
                    <a:cubicBezTo>
                      <a:pt x="1" y="16"/>
                      <a:pt x="1" y="17"/>
                      <a:pt x="1" y="17"/>
                    </a:cubicBezTo>
                    <a:cubicBezTo>
                      <a:pt x="6" y="16"/>
                      <a:pt x="6" y="16"/>
                      <a:pt x="6" y="16"/>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7" y="15"/>
                      <a:pt x="7" y="15"/>
                      <a:pt x="7" y="15"/>
                    </a:cubicBezTo>
                    <a:cubicBezTo>
                      <a:pt x="8" y="15"/>
                      <a:pt x="8" y="15"/>
                      <a:pt x="8" y="15"/>
                    </a:cubicBezTo>
                    <a:cubicBezTo>
                      <a:pt x="8" y="15"/>
                      <a:pt x="8" y="15"/>
                      <a:pt x="8" y="15"/>
                    </a:cubicBezTo>
                    <a:cubicBezTo>
                      <a:pt x="8" y="15"/>
                      <a:pt x="8" y="15"/>
                      <a:pt x="8" y="15"/>
                    </a:cubicBezTo>
                    <a:cubicBezTo>
                      <a:pt x="7" y="15"/>
                      <a:pt x="7" y="15"/>
                      <a:pt x="7" y="15"/>
                    </a:cubicBezTo>
                    <a:cubicBezTo>
                      <a:pt x="8" y="15"/>
                      <a:pt x="8" y="15"/>
                      <a:pt x="8" y="15"/>
                    </a:cubicBezTo>
                    <a:cubicBezTo>
                      <a:pt x="8" y="15"/>
                      <a:pt x="8" y="15"/>
                      <a:pt x="8" y="15"/>
                    </a:cubicBezTo>
                    <a:cubicBezTo>
                      <a:pt x="8" y="15"/>
                      <a:pt x="9" y="14"/>
                      <a:pt x="9" y="14"/>
                    </a:cubicBezTo>
                    <a:cubicBezTo>
                      <a:pt x="8" y="15"/>
                      <a:pt x="7" y="13"/>
                      <a:pt x="7" y="13"/>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4" name="Freeform 460">
                <a:extLst>
                  <a:ext uri="{FF2B5EF4-FFF2-40B4-BE49-F238E27FC236}">
                    <a16:creationId xmlns:a16="http://schemas.microsoft.com/office/drawing/2014/main" id="{7ED20C92-AFDE-416D-B841-C90BFA9AE77A}"/>
                  </a:ext>
                </a:extLst>
              </p:cNvPr>
              <p:cNvSpPr>
                <a:spLocks/>
              </p:cNvSpPr>
              <p:nvPr/>
            </p:nvSpPr>
            <p:spPr bwMode="auto">
              <a:xfrm>
                <a:off x="-1430339" y="749301"/>
                <a:ext cx="33338" cy="57150"/>
              </a:xfrm>
              <a:custGeom>
                <a:avLst/>
                <a:gdLst>
                  <a:gd name="T0" fmla="*/ 8 w 9"/>
                  <a:gd name="T1" fmla="*/ 14 h 16"/>
                  <a:gd name="T2" fmla="*/ 8 w 9"/>
                  <a:gd name="T3" fmla="*/ 14 h 16"/>
                  <a:gd name="T4" fmla="*/ 8 w 9"/>
                  <a:gd name="T5" fmla="*/ 13 h 16"/>
                  <a:gd name="T6" fmla="*/ 7 w 9"/>
                  <a:gd name="T7" fmla="*/ 12 h 16"/>
                  <a:gd name="T8" fmla="*/ 7 w 9"/>
                  <a:gd name="T9" fmla="*/ 11 h 16"/>
                  <a:gd name="T10" fmla="*/ 7 w 9"/>
                  <a:gd name="T11" fmla="*/ 11 h 16"/>
                  <a:gd name="T12" fmla="*/ 7 w 9"/>
                  <a:gd name="T13" fmla="*/ 10 h 16"/>
                  <a:gd name="T14" fmla="*/ 7 w 9"/>
                  <a:gd name="T15" fmla="*/ 10 h 16"/>
                  <a:gd name="T16" fmla="*/ 7 w 9"/>
                  <a:gd name="T17" fmla="*/ 9 h 16"/>
                  <a:gd name="T18" fmla="*/ 8 w 9"/>
                  <a:gd name="T19" fmla="*/ 9 h 16"/>
                  <a:gd name="T20" fmla="*/ 8 w 9"/>
                  <a:gd name="T21" fmla="*/ 6 h 16"/>
                  <a:gd name="T22" fmla="*/ 8 w 9"/>
                  <a:gd name="T23" fmla="*/ 6 h 16"/>
                  <a:gd name="T24" fmla="*/ 8 w 9"/>
                  <a:gd name="T25" fmla="*/ 5 h 16"/>
                  <a:gd name="T26" fmla="*/ 8 w 9"/>
                  <a:gd name="T27" fmla="*/ 5 h 16"/>
                  <a:gd name="T28" fmla="*/ 8 w 9"/>
                  <a:gd name="T29" fmla="*/ 5 h 16"/>
                  <a:gd name="T30" fmla="*/ 9 w 9"/>
                  <a:gd name="T31" fmla="*/ 4 h 16"/>
                  <a:gd name="T32" fmla="*/ 9 w 9"/>
                  <a:gd name="T33" fmla="*/ 3 h 16"/>
                  <a:gd name="T34" fmla="*/ 9 w 9"/>
                  <a:gd name="T35" fmla="*/ 2 h 16"/>
                  <a:gd name="T36" fmla="*/ 9 w 9"/>
                  <a:gd name="T37" fmla="*/ 2 h 16"/>
                  <a:gd name="T38" fmla="*/ 8 w 9"/>
                  <a:gd name="T39" fmla="*/ 1 h 16"/>
                  <a:gd name="T40" fmla="*/ 0 w 9"/>
                  <a:gd name="T41" fmla="*/ 3 h 16"/>
                  <a:gd name="T42" fmla="*/ 0 w 9"/>
                  <a:gd name="T43" fmla="*/ 3 h 16"/>
                  <a:gd name="T44" fmla="*/ 0 w 9"/>
                  <a:gd name="T45" fmla="*/ 4 h 16"/>
                  <a:gd name="T46" fmla="*/ 0 w 9"/>
                  <a:gd name="T47" fmla="*/ 4 h 16"/>
                  <a:gd name="T48" fmla="*/ 1 w 9"/>
                  <a:gd name="T49" fmla="*/ 6 h 16"/>
                  <a:gd name="T50" fmla="*/ 1 w 9"/>
                  <a:gd name="T51" fmla="*/ 8 h 16"/>
                  <a:gd name="T52" fmla="*/ 2 w 9"/>
                  <a:gd name="T53" fmla="*/ 9 h 16"/>
                  <a:gd name="T54" fmla="*/ 2 w 9"/>
                  <a:gd name="T55" fmla="*/ 10 h 16"/>
                  <a:gd name="T56" fmla="*/ 2 w 9"/>
                  <a:gd name="T57" fmla="*/ 11 h 16"/>
                  <a:gd name="T58" fmla="*/ 2 w 9"/>
                  <a:gd name="T59" fmla="*/ 11 h 16"/>
                  <a:gd name="T60" fmla="*/ 2 w 9"/>
                  <a:gd name="T61" fmla="*/ 11 h 16"/>
                  <a:gd name="T62" fmla="*/ 3 w 9"/>
                  <a:gd name="T63" fmla="*/ 11 h 16"/>
                  <a:gd name="T64" fmla="*/ 3 w 9"/>
                  <a:gd name="T65" fmla="*/ 12 h 16"/>
                  <a:gd name="T66" fmla="*/ 3 w 9"/>
                  <a:gd name="T67" fmla="*/ 14 h 16"/>
                  <a:gd name="T68" fmla="*/ 4 w 9"/>
                  <a:gd name="T69" fmla="*/ 15 h 16"/>
                  <a:gd name="T70" fmla="*/ 4 w 9"/>
                  <a:gd name="T71" fmla="*/ 16 h 16"/>
                  <a:gd name="T72" fmla="*/ 8 w 9"/>
                  <a:gd name="T73" fmla="*/ 1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9" h="16">
                    <a:moveTo>
                      <a:pt x="8" y="14"/>
                    </a:moveTo>
                    <a:cubicBezTo>
                      <a:pt x="8" y="14"/>
                      <a:pt x="8" y="14"/>
                      <a:pt x="8" y="14"/>
                    </a:cubicBezTo>
                    <a:cubicBezTo>
                      <a:pt x="8" y="14"/>
                      <a:pt x="8" y="14"/>
                      <a:pt x="8" y="14"/>
                    </a:cubicBezTo>
                    <a:cubicBezTo>
                      <a:pt x="8" y="14"/>
                      <a:pt x="8" y="14"/>
                      <a:pt x="8" y="14"/>
                    </a:cubicBezTo>
                    <a:cubicBezTo>
                      <a:pt x="8" y="14"/>
                      <a:pt x="8" y="13"/>
                      <a:pt x="8" y="13"/>
                    </a:cubicBezTo>
                    <a:cubicBezTo>
                      <a:pt x="8" y="13"/>
                      <a:pt x="8" y="13"/>
                      <a:pt x="8" y="13"/>
                    </a:cubicBezTo>
                    <a:cubicBezTo>
                      <a:pt x="7" y="12"/>
                      <a:pt x="7" y="12"/>
                      <a:pt x="7" y="12"/>
                    </a:cubicBezTo>
                    <a:cubicBezTo>
                      <a:pt x="7" y="12"/>
                      <a:pt x="7" y="12"/>
                      <a:pt x="7" y="12"/>
                    </a:cubicBezTo>
                    <a:cubicBezTo>
                      <a:pt x="7" y="12"/>
                      <a:pt x="7" y="12"/>
                      <a:pt x="7" y="12"/>
                    </a:cubicBezTo>
                    <a:cubicBezTo>
                      <a:pt x="7" y="11"/>
                      <a:pt x="7" y="11"/>
                      <a:pt x="7" y="11"/>
                    </a:cubicBezTo>
                    <a:cubicBezTo>
                      <a:pt x="7" y="11"/>
                      <a:pt x="7" y="11"/>
                      <a:pt x="7" y="11"/>
                    </a:cubicBezTo>
                    <a:cubicBezTo>
                      <a:pt x="7" y="11"/>
                      <a:pt x="7" y="11"/>
                      <a:pt x="7" y="11"/>
                    </a:cubicBezTo>
                    <a:cubicBezTo>
                      <a:pt x="7" y="11"/>
                      <a:pt x="7" y="11"/>
                      <a:pt x="7" y="11"/>
                    </a:cubicBezTo>
                    <a:cubicBezTo>
                      <a:pt x="7" y="11"/>
                      <a:pt x="7" y="11"/>
                      <a:pt x="7" y="10"/>
                    </a:cubicBezTo>
                    <a:cubicBezTo>
                      <a:pt x="7" y="10"/>
                      <a:pt x="7" y="10"/>
                      <a:pt x="7" y="10"/>
                    </a:cubicBezTo>
                    <a:cubicBezTo>
                      <a:pt x="7" y="10"/>
                      <a:pt x="7" y="10"/>
                      <a:pt x="7" y="10"/>
                    </a:cubicBezTo>
                    <a:cubicBezTo>
                      <a:pt x="7" y="10"/>
                      <a:pt x="7" y="9"/>
                      <a:pt x="7" y="9"/>
                    </a:cubicBezTo>
                    <a:cubicBezTo>
                      <a:pt x="7" y="9"/>
                      <a:pt x="7" y="9"/>
                      <a:pt x="7" y="9"/>
                    </a:cubicBezTo>
                    <a:cubicBezTo>
                      <a:pt x="8" y="9"/>
                      <a:pt x="8" y="9"/>
                      <a:pt x="8" y="9"/>
                    </a:cubicBezTo>
                    <a:cubicBezTo>
                      <a:pt x="8" y="9"/>
                      <a:pt x="8" y="9"/>
                      <a:pt x="8" y="9"/>
                    </a:cubicBezTo>
                    <a:cubicBezTo>
                      <a:pt x="8" y="9"/>
                      <a:pt x="8" y="9"/>
                      <a:pt x="8" y="9"/>
                    </a:cubicBezTo>
                    <a:cubicBezTo>
                      <a:pt x="8" y="9"/>
                      <a:pt x="8" y="6"/>
                      <a:pt x="8" y="6"/>
                    </a:cubicBezTo>
                    <a:cubicBezTo>
                      <a:pt x="8" y="6"/>
                      <a:pt x="8" y="6"/>
                      <a:pt x="8" y="6"/>
                    </a:cubicBezTo>
                    <a:cubicBezTo>
                      <a:pt x="8" y="6"/>
                      <a:pt x="8" y="6"/>
                      <a:pt x="8" y="6"/>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8" y="5"/>
                      <a:pt x="8" y="5"/>
                    </a:cubicBezTo>
                    <a:cubicBezTo>
                      <a:pt x="8" y="5"/>
                      <a:pt x="9" y="4"/>
                      <a:pt x="9" y="4"/>
                    </a:cubicBezTo>
                    <a:cubicBezTo>
                      <a:pt x="9" y="4"/>
                      <a:pt x="9" y="4"/>
                      <a:pt x="9" y="3"/>
                    </a:cubicBezTo>
                    <a:cubicBezTo>
                      <a:pt x="9" y="3"/>
                      <a:pt x="9" y="3"/>
                      <a:pt x="9" y="3"/>
                    </a:cubicBezTo>
                    <a:cubicBezTo>
                      <a:pt x="9" y="3"/>
                      <a:pt x="9" y="3"/>
                      <a:pt x="9" y="3"/>
                    </a:cubicBezTo>
                    <a:cubicBezTo>
                      <a:pt x="9" y="3"/>
                      <a:pt x="9" y="3"/>
                      <a:pt x="9" y="2"/>
                    </a:cubicBezTo>
                    <a:cubicBezTo>
                      <a:pt x="8" y="2"/>
                      <a:pt x="8" y="2"/>
                      <a:pt x="8" y="2"/>
                    </a:cubicBezTo>
                    <a:cubicBezTo>
                      <a:pt x="8" y="2"/>
                      <a:pt x="8" y="2"/>
                      <a:pt x="9" y="2"/>
                    </a:cubicBezTo>
                    <a:cubicBezTo>
                      <a:pt x="9" y="1"/>
                      <a:pt x="8" y="1"/>
                      <a:pt x="8" y="1"/>
                    </a:cubicBezTo>
                    <a:cubicBezTo>
                      <a:pt x="8" y="1"/>
                      <a:pt x="8" y="1"/>
                      <a:pt x="8" y="1"/>
                    </a:cubicBezTo>
                    <a:cubicBezTo>
                      <a:pt x="8" y="1"/>
                      <a:pt x="8" y="0"/>
                      <a:pt x="8" y="0"/>
                    </a:cubicBezTo>
                    <a:cubicBezTo>
                      <a:pt x="0" y="3"/>
                      <a:pt x="0" y="3"/>
                      <a:pt x="0" y="3"/>
                    </a:cubicBezTo>
                    <a:cubicBezTo>
                      <a:pt x="0" y="3"/>
                      <a:pt x="0" y="3"/>
                      <a:pt x="0" y="3"/>
                    </a:cubicBezTo>
                    <a:cubicBezTo>
                      <a:pt x="0" y="3"/>
                      <a:pt x="0" y="3"/>
                      <a:pt x="0" y="3"/>
                    </a:cubicBezTo>
                    <a:cubicBezTo>
                      <a:pt x="0" y="3"/>
                      <a:pt x="0" y="3"/>
                      <a:pt x="0" y="3"/>
                    </a:cubicBezTo>
                    <a:cubicBezTo>
                      <a:pt x="0" y="3"/>
                      <a:pt x="0" y="4"/>
                      <a:pt x="0" y="4"/>
                    </a:cubicBezTo>
                    <a:cubicBezTo>
                      <a:pt x="0" y="4"/>
                      <a:pt x="0" y="4"/>
                      <a:pt x="0" y="4"/>
                    </a:cubicBezTo>
                    <a:cubicBezTo>
                      <a:pt x="0" y="4"/>
                      <a:pt x="0" y="4"/>
                      <a:pt x="0" y="4"/>
                    </a:cubicBezTo>
                    <a:cubicBezTo>
                      <a:pt x="0" y="5"/>
                      <a:pt x="0" y="5"/>
                      <a:pt x="0" y="5"/>
                    </a:cubicBezTo>
                    <a:cubicBezTo>
                      <a:pt x="1" y="5"/>
                      <a:pt x="1" y="6"/>
                      <a:pt x="1" y="6"/>
                    </a:cubicBezTo>
                    <a:cubicBezTo>
                      <a:pt x="1" y="7"/>
                      <a:pt x="1" y="7"/>
                      <a:pt x="1" y="8"/>
                    </a:cubicBezTo>
                    <a:cubicBezTo>
                      <a:pt x="1" y="8"/>
                      <a:pt x="1" y="8"/>
                      <a:pt x="1" y="8"/>
                    </a:cubicBezTo>
                    <a:cubicBezTo>
                      <a:pt x="1" y="8"/>
                      <a:pt x="1" y="9"/>
                      <a:pt x="1" y="9"/>
                    </a:cubicBezTo>
                    <a:cubicBezTo>
                      <a:pt x="1" y="9"/>
                      <a:pt x="2" y="9"/>
                      <a:pt x="2" y="9"/>
                    </a:cubicBezTo>
                    <a:cubicBezTo>
                      <a:pt x="2" y="9"/>
                      <a:pt x="2" y="9"/>
                      <a:pt x="2" y="10"/>
                    </a:cubicBezTo>
                    <a:cubicBezTo>
                      <a:pt x="2" y="10"/>
                      <a:pt x="2" y="10"/>
                      <a:pt x="2" y="10"/>
                    </a:cubicBezTo>
                    <a:cubicBezTo>
                      <a:pt x="2" y="10"/>
                      <a:pt x="2" y="10"/>
                      <a:pt x="2" y="10"/>
                    </a:cubicBezTo>
                    <a:cubicBezTo>
                      <a:pt x="2" y="10"/>
                      <a:pt x="2" y="10"/>
                      <a:pt x="2" y="11"/>
                    </a:cubicBezTo>
                    <a:cubicBezTo>
                      <a:pt x="2" y="11"/>
                      <a:pt x="2" y="11"/>
                      <a:pt x="2" y="11"/>
                    </a:cubicBezTo>
                    <a:cubicBezTo>
                      <a:pt x="2" y="11"/>
                      <a:pt x="2" y="11"/>
                      <a:pt x="2" y="11"/>
                    </a:cubicBezTo>
                    <a:cubicBezTo>
                      <a:pt x="2" y="11"/>
                      <a:pt x="2" y="11"/>
                      <a:pt x="2" y="11"/>
                    </a:cubicBezTo>
                    <a:cubicBezTo>
                      <a:pt x="2" y="11"/>
                      <a:pt x="2" y="11"/>
                      <a:pt x="2" y="11"/>
                    </a:cubicBezTo>
                    <a:cubicBezTo>
                      <a:pt x="2" y="11"/>
                      <a:pt x="3" y="11"/>
                      <a:pt x="3" y="11"/>
                    </a:cubicBezTo>
                    <a:cubicBezTo>
                      <a:pt x="3" y="11"/>
                      <a:pt x="3" y="11"/>
                      <a:pt x="3" y="11"/>
                    </a:cubicBezTo>
                    <a:cubicBezTo>
                      <a:pt x="3" y="11"/>
                      <a:pt x="3" y="11"/>
                      <a:pt x="3" y="12"/>
                    </a:cubicBezTo>
                    <a:cubicBezTo>
                      <a:pt x="3" y="12"/>
                      <a:pt x="3" y="12"/>
                      <a:pt x="3" y="12"/>
                    </a:cubicBezTo>
                    <a:cubicBezTo>
                      <a:pt x="3" y="12"/>
                      <a:pt x="3" y="12"/>
                      <a:pt x="3" y="13"/>
                    </a:cubicBezTo>
                    <a:cubicBezTo>
                      <a:pt x="3" y="13"/>
                      <a:pt x="3" y="13"/>
                      <a:pt x="3" y="14"/>
                    </a:cubicBezTo>
                    <a:cubicBezTo>
                      <a:pt x="3" y="14"/>
                      <a:pt x="3" y="14"/>
                      <a:pt x="3" y="14"/>
                    </a:cubicBezTo>
                    <a:cubicBezTo>
                      <a:pt x="3" y="14"/>
                      <a:pt x="4" y="15"/>
                      <a:pt x="4" y="15"/>
                    </a:cubicBezTo>
                    <a:cubicBezTo>
                      <a:pt x="4" y="15"/>
                      <a:pt x="4" y="16"/>
                      <a:pt x="4" y="16"/>
                    </a:cubicBezTo>
                    <a:cubicBezTo>
                      <a:pt x="4" y="16"/>
                      <a:pt x="4" y="16"/>
                      <a:pt x="4" y="16"/>
                    </a:cubicBezTo>
                    <a:cubicBezTo>
                      <a:pt x="8" y="15"/>
                      <a:pt x="8" y="15"/>
                      <a:pt x="8" y="15"/>
                    </a:cubicBezTo>
                    <a:cubicBezTo>
                      <a:pt x="8" y="15"/>
                      <a:pt x="8" y="14"/>
                      <a:pt x="8" y="14"/>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5" name="Freeform 461">
                <a:extLst>
                  <a:ext uri="{FF2B5EF4-FFF2-40B4-BE49-F238E27FC236}">
                    <a16:creationId xmlns:a16="http://schemas.microsoft.com/office/drawing/2014/main" id="{8C2E27B2-EF64-4AF1-85D3-60518FA1A6FA}"/>
                  </a:ext>
                </a:extLst>
              </p:cNvPr>
              <p:cNvSpPr>
                <a:spLocks/>
              </p:cNvSpPr>
              <p:nvPr/>
            </p:nvSpPr>
            <p:spPr bwMode="auto">
              <a:xfrm>
                <a:off x="-1746252" y="752476"/>
                <a:ext cx="93663" cy="101600"/>
              </a:xfrm>
              <a:custGeom>
                <a:avLst/>
                <a:gdLst>
                  <a:gd name="T0" fmla="*/ 23 w 26"/>
                  <a:gd name="T1" fmla="*/ 11 h 28"/>
                  <a:gd name="T2" fmla="*/ 22 w 26"/>
                  <a:gd name="T3" fmla="*/ 10 h 28"/>
                  <a:gd name="T4" fmla="*/ 22 w 26"/>
                  <a:gd name="T5" fmla="*/ 9 h 28"/>
                  <a:gd name="T6" fmla="*/ 22 w 26"/>
                  <a:gd name="T7" fmla="*/ 8 h 28"/>
                  <a:gd name="T8" fmla="*/ 22 w 26"/>
                  <a:gd name="T9" fmla="*/ 8 h 28"/>
                  <a:gd name="T10" fmla="*/ 20 w 26"/>
                  <a:gd name="T11" fmla="*/ 6 h 28"/>
                  <a:gd name="T12" fmla="*/ 16 w 26"/>
                  <a:gd name="T13" fmla="*/ 5 h 28"/>
                  <a:gd name="T14" fmla="*/ 16 w 26"/>
                  <a:gd name="T15" fmla="*/ 5 h 28"/>
                  <a:gd name="T16" fmla="*/ 16 w 26"/>
                  <a:gd name="T17" fmla="*/ 4 h 28"/>
                  <a:gd name="T18" fmla="*/ 15 w 26"/>
                  <a:gd name="T19" fmla="*/ 4 h 28"/>
                  <a:gd name="T20" fmla="*/ 14 w 26"/>
                  <a:gd name="T21" fmla="*/ 4 h 28"/>
                  <a:gd name="T22" fmla="*/ 13 w 26"/>
                  <a:gd name="T23" fmla="*/ 4 h 28"/>
                  <a:gd name="T24" fmla="*/ 12 w 26"/>
                  <a:gd name="T25" fmla="*/ 3 h 28"/>
                  <a:gd name="T26" fmla="*/ 11 w 26"/>
                  <a:gd name="T27" fmla="*/ 3 h 28"/>
                  <a:gd name="T28" fmla="*/ 10 w 26"/>
                  <a:gd name="T29" fmla="*/ 2 h 28"/>
                  <a:gd name="T30" fmla="*/ 9 w 26"/>
                  <a:gd name="T31" fmla="*/ 1 h 28"/>
                  <a:gd name="T32" fmla="*/ 8 w 26"/>
                  <a:gd name="T33" fmla="*/ 0 h 28"/>
                  <a:gd name="T34" fmla="*/ 6 w 26"/>
                  <a:gd name="T35" fmla="*/ 1 h 28"/>
                  <a:gd name="T36" fmla="*/ 3 w 26"/>
                  <a:gd name="T37" fmla="*/ 2 h 28"/>
                  <a:gd name="T38" fmla="*/ 2 w 26"/>
                  <a:gd name="T39" fmla="*/ 6 h 28"/>
                  <a:gd name="T40" fmla="*/ 0 w 26"/>
                  <a:gd name="T41" fmla="*/ 7 h 28"/>
                  <a:gd name="T42" fmla="*/ 0 w 26"/>
                  <a:gd name="T43" fmla="*/ 11 h 28"/>
                  <a:gd name="T44" fmla="*/ 1 w 26"/>
                  <a:gd name="T45" fmla="*/ 14 h 28"/>
                  <a:gd name="T46" fmla="*/ 2 w 26"/>
                  <a:gd name="T47" fmla="*/ 16 h 28"/>
                  <a:gd name="T48" fmla="*/ 5 w 26"/>
                  <a:gd name="T49" fmla="*/ 18 h 28"/>
                  <a:gd name="T50" fmla="*/ 7 w 26"/>
                  <a:gd name="T51" fmla="*/ 20 h 28"/>
                  <a:gd name="T52" fmla="*/ 7 w 26"/>
                  <a:gd name="T53" fmla="*/ 21 h 28"/>
                  <a:gd name="T54" fmla="*/ 8 w 26"/>
                  <a:gd name="T55" fmla="*/ 24 h 28"/>
                  <a:gd name="T56" fmla="*/ 8 w 26"/>
                  <a:gd name="T57" fmla="*/ 25 h 28"/>
                  <a:gd name="T58" fmla="*/ 9 w 26"/>
                  <a:gd name="T59" fmla="*/ 27 h 28"/>
                  <a:gd name="T60" fmla="*/ 10 w 26"/>
                  <a:gd name="T61" fmla="*/ 28 h 28"/>
                  <a:gd name="T62" fmla="*/ 23 w 26"/>
                  <a:gd name="T63" fmla="*/ 28 h 28"/>
                  <a:gd name="T64" fmla="*/ 23 w 26"/>
                  <a:gd name="T65" fmla="*/ 27 h 28"/>
                  <a:gd name="T66" fmla="*/ 23 w 26"/>
                  <a:gd name="T67" fmla="*/ 25 h 28"/>
                  <a:gd name="T68" fmla="*/ 23 w 26"/>
                  <a:gd name="T69" fmla="*/ 23 h 28"/>
                  <a:gd name="T70" fmla="*/ 23 w 26"/>
                  <a:gd name="T71" fmla="*/ 19 h 28"/>
                  <a:gd name="T72" fmla="*/ 23 w 26"/>
                  <a:gd name="T73" fmla="*/ 17 h 28"/>
                  <a:gd name="T74" fmla="*/ 24 w 26"/>
                  <a:gd name="T75" fmla="*/ 15 h 28"/>
                  <a:gd name="T76" fmla="*/ 26 w 26"/>
                  <a:gd name="T77" fmla="*/ 9 h 28"/>
                  <a:gd name="T78" fmla="*/ 25 w 26"/>
                  <a:gd name="T79" fmla="*/ 10 h 28"/>
                  <a:gd name="T80" fmla="*/ 25 w 26"/>
                  <a:gd name="T81" fmla="*/ 11 h 28"/>
                  <a:gd name="T82" fmla="*/ 24 w 26"/>
                  <a:gd name="T83" fmla="*/ 13 h 28"/>
                  <a:gd name="T84" fmla="*/ 22 w 26"/>
                  <a:gd name="T85" fmla="*/ 16 h 28"/>
                  <a:gd name="T86" fmla="*/ 21 w 26"/>
                  <a:gd name="T87" fmla="*/ 16 h 28"/>
                  <a:gd name="T88" fmla="*/ 21 w 26"/>
                  <a:gd name="T89" fmla="*/ 15 h 28"/>
                  <a:gd name="T90" fmla="*/ 22 w 26"/>
                  <a:gd name="T91" fmla="*/ 14 h 28"/>
                  <a:gd name="T92" fmla="*/ 22 w 26"/>
                  <a:gd name="T93" fmla="*/ 13 h 28"/>
                  <a:gd name="T94" fmla="*/ 23 w 26"/>
                  <a:gd name="T95" fmla="*/ 11 h 28"/>
                  <a:gd name="T96" fmla="*/ 23 w 26"/>
                  <a:gd name="T97" fmla="*/ 11 h 28"/>
                  <a:gd name="T98" fmla="*/ 23 w 26"/>
                  <a:gd name="T99" fmla="*/ 1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26" h="28">
                    <a:moveTo>
                      <a:pt x="23" y="12"/>
                    </a:moveTo>
                    <a:cubicBezTo>
                      <a:pt x="23" y="12"/>
                      <a:pt x="23" y="11"/>
                      <a:pt x="23" y="11"/>
                    </a:cubicBezTo>
                    <a:cubicBezTo>
                      <a:pt x="23" y="11"/>
                      <a:pt x="23" y="11"/>
                      <a:pt x="23" y="11"/>
                    </a:cubicBezTo>
                    <a:cubicBezTo>
                      <a:pt x="23" y="11"/>
                      <a:pt x="22" y="10"/>
                      <a:pt x="22" y="10"/>
                    </a:cubicBezTo>
                    <a:cubicBezTo>
                      <a:pt x="22" y="10"/>
                      <a:pt x="22" y="10"/>
                      <a:pt x="22" y="10"/>
                    </a:cubicBezTo>
                    <a:cubicBezTo>
                      <a:pt x="22" y="9"/>
                      <a:pt x="22" y="9"/>
                      <a:pt x="22" y="9"/>
                    </a:cubicBezTo>
                    <a:cubicBezTo>
                      <a:pt x="22" y="9"/>
                      <a:pt x="22" y="9"/>
                      <a:pt x="22" y="9"/>
                    </a:cubicBezTo>
                    <a:cubicBezTo>
                      <a:pt x="22" y="9"/>
                      <a:pt x="22" y="8"/>
                      <a:pt x="22" y="8"/>
                    </a:cubicBezTo>
                    <a:cubicBezTo>
                      <a:pt x="22" y="8"/>
                      <a:pt x="22" y="8"/>
                      <a:pt x="22" y="8"/>
                    </a:cubicBezTo>
                    <a:cubicBezTo>
                      <a:pt x="22" y="8"/>
                      <a:pt x="22" y="8"/>
                      <a:pt x="22" y="8"/>
                    </a:cubicBezTo>
                    <a:cubicBezTo>
                      <a:pt x="21" y="8"/>
                      <a:pt x="21" y="7"/>
                      <a:pt x="21" y="7"/>
                    </a:cubicBezTo>
                    <a:cubicBezTo>
                      <a:pt x="21" y="6"/>
                      <a:pt x="20" y="6"/>
                      <a:pt x="20" y="6"/>
                    </a:cubicBezTo>
                    <a:cubicBezTo>
                      <a:pt x="20" y="6"/>
                      <a:pt x="19" y="6"/>
                      <a:pt x="19" y="6"/>
                    </a:cubicBezTo>
                    <a:cubicBezTo>
                      <a:pt x="18" y="5"/>
                      <a:pt x="17" y="5"/>
                      <a:pt x="16" y="5"/>
                    </a:cubicBezTo>
                    <a:cubicBezTo>
                      <a:pt x="16" y="5"/>
                      <a:pt x="16" y="5"/>
                      <a:pt x="16" y="5"/>
                    </a:cubicBezTo>
                    <a:cubicBezTo>
                      <a:pt x="16" y="5"/>
                      <a:pt x="16" y="5"/>
                      <a:pt x="16" y="5"/>
                    </a:cubicBezTo>
                    <a:cubicBezTo>
                      <a:pt x="16" y="5"/>
                      <a:pt x="16" y="5"/>
                      <a:pt x="16" y="4"/>
                    </a:cubicBezTo>
                    <a:cubicBezTo>
                      <a:pt x="16" y="4"/>
                      <a:pt x="16" y="4"/>
                      <a:pt x="16" y="4"/>
                    </a:cubicBezTo>
                    <a:cubicBezTo>
                      <a:pt x="16" y="4"/>
                      <a:pt x="15" y="4"/>
                      <a:pt x="15" y="4"/>
                    </a:cubicBezTo>
                    <a:cubicBezTo>
                      <a:pt x="15" y="4"/>
                      <a:pt x="15" y="4"/>
                      <a:pt x="15" y="4"/>
                    </a:cubicBezTo>
                    <a:cubicBezTo>
                      <a:pt x="15" y="4"/>
                      <a:pt x="15" y="4"/>
                      <a:pt x="15" y="4"/>
                    </a:cubicBezTo>
                    <a:cubicBezTo>
                      <a:pt x="15" y="4"/>
                      <a:pt x="14" y="4"/>
                      <a:pt x="14" y="4"/>
                    </a:cubicBezTo>
                    <a:cubicBezTo>
                      <a:pt x="14" y="4"/>
                      <a:pt x="14" y="4"/>
                      <a:pt x="13" y="4"/>
                    </a:cubicBezTo>
                    <a:cubicBezTo>
                      <a:pt x="13" y="4"/>
                      <a:pt x="13" y="4"/>
                      <a:pt x="13" y="4"/>
                    </a:cubicBezTo>
                    <a:cubicBezTo>
                      <a:pt x="13" y="4"/>
                      <a:pt x="13" y="4"/>
                      <a:pt x="12" y="4"/>
                    </a:cubicBezTo>
                    <a:cubicBezTo>
                      <a:pt x="12" y="4"/>
                      <a:pt x="12" y="4"/>
                      <a:pt x="12" y="3"/>
                    </a:cubicBezTo>
                    <a:cubicBezTo>
                      <a:pt x="12" y="3"/>
                      <a:pt x="12" y="3"/>
                      <a:pt x="12" y="3"/>
                    </a:cubicBezTo>
                    <a:cubicBezTo>
                      <a:pt x="12" y="3"/>
                      <a:pt x="11" y="3"/>
                      <a:pt x="11" y="3"/>
                    </a:cubicBezTo>
                    <a:cubicBezTo>
                      <a:pt x="11" y="3"/>
                      <a:pt x="11" y="2"/>
                      <a:pt x="11" y="2"/>
                    </a:cubicBezTo>
                    <a:cubicBezTo>
                      <a:pt x="10" y="2"/>
                      <a:pt x="10" y="2"/>
                      <a:pt x="10" y="2"/>
                    </a:cubicBezTo>
                    <a:cubicBezTo>
                      <a:pt x="10" y="2"/>
                      <a:pt x="9" y="2"/>
                      <a:pt x="9" y="2"/>
                    </a:cubicBezTo>
                    <a:cubicBezTo>
                      <a:pt x="9" y="2"/>
                      <a:pt x="9" y="2"/>
                      <a:pt x="9" y="1"/>
                    </a:cubicBezTo>
                    <a:cubicBezTo>
                      <a:pt x="9" y="1"/>
                      <a:pt x="9" y="1"/>
                      <a:pt x="9" y="1"/>
                    </a:cubicBezTo>
                    <a:cubicBezTo>
                      <a:pt x="9" y="1"/>
                      <a:pt x="9" y="0"/>
                      <a:pt x="8" y="0"/>
                    </a:cubicBezTo>
                    <a:cubicBezTo>
                      <a:pt x="8" y="0"/>
                      <a:pt x="7" y="1"/>
                      <a:pt x="7" y="1"/>
                    </a:cubicBezTo>
                    <a:cubicBezTo>
                      <a:pt x="7" y="1"/>
                      <a:pt x="6" y="1"/>
                      <a:pt x="6" y="1"/>
                    </a:cubicBezTo>
                    <a:cubicBezTo>
                      <a:pt x="6" y="1"/>
                      <a:pt x="6" y="1"/>
                      <a:pt x="6" y="1"/>
                    </a:cubicBezTo>
                    <a:cubicBezTo>
                      <a:pt x="5" y="1"/>
                      <a:pt x="3" y="2"/>
                      <a:pt x="3" y="2"/>
                    </a:cubicBezTo>
                    <a:cubicBezTo>
                      <a:pt x="3" y="2"/>
                      <a:pt x="3" y="2"/>
                      <a:pt x="3" y="2"/>
                    </a:cubicBezTo>
                    <a:cubicBezTo>
                      <a:pt x="2" y="6"/>
                      <a:pt x="2" y="6"/>
                      <a:pt x="2" y="6"/>
                    </a:cubicBezTo>
                    <a:cubicBezTo>
                      <a:pt x="2" y="6"/>
                      <a:pt x="2" y="6"/>
                      <a:pt x="2" y="7"/>
                    </a:cubicBezTo>
                    <a:cubicBezTo>
                      <a:pt x="1" y="8"/>
                      <a:pt x="0" y="7"/>
                      <a:pt x="0" y="7"/>
                    </a:cubicBezTo>
                    <a:cubicBezTo>
                      <a:pt x="0" y="8"/>
                      <a:pt x="0" y="10"/>
                      <a:pt x="0" y="10"/>
                    </a:cubicBezTo>
                    <a:cubicBezTo>
                      <a:pt x="1" y="10"/>
                      <a:pt x="1" y="11"/>
                      <a:pt x="0" y="11"/>
                    </a:cubicBezTo>
                    <a:cubicBezTo>
                      <a:pt x="0" y="12"/>
                      <a:pt x="0" y="13"/>
                      <a:pt x="0" y="13"/>
                    </a:cubicBezTo>
                    <a:cubicBezTo>
                      <a:pt x="0" y="14"/>
                      <a:pt x="0" y="14"/>
                      <a:pt x="1" y="14"/>
                    </a:cubicBezTo>
                    <a:cubicBezTo>
                      <a:pt x="1" y="14"/>
                      <a:pt x="1" y="15"/>
                      <a:pt x="1" y="15"/>
                    </a:cubicBezTo>
                    <a:cubicBezTo>
                      <a:pt x="1" y="16"/>
                      <a:pt x="1" y="16"/>
                      <a:pt x="2" y="16"/>
                    </a:cubicBezTo>
                    <a:cubicBezTo>
                      <a:pt x="3" y="16"/>
                      <a:pt x="4" y="17"/>
                      <a:pt x="4" y="17"/>
                    </a:cubicBezTo>
                    <a:cubicBezTo>
                      <a:pt x="4" y="18"/>
                      <a:pt x="4" y="18"/>
                      <a:pt x="5" y="18"/>
                    </a:cubicBezTo>
                    <a:cubicBezTo>
                      <a:pt x="6" y="19"/>
                      <a:pt x="6" y="19"/>
                      <a:pt x="6" y="19"/>
                    </a:cubicBezTo>
                    <a:cubicBezTo>
                      <a:pt x="6" y="19"/>
                      <a:pt x="6" y="20"/>
                      <a:pt x="7" y="20"/>
                    </a:cubicBezTo>
                    <a:cubicBezTo>
                      <a:pt x="7" y="20"/>
                      <a:pt x="7" y="20"/>
                      <a:pt x="7" y="21"/>
                    </a:cubicBezTo>
                    <a:cubicBezTo>
                      <a:pt x="7" y="21"/>
                      <a:pt x="7" y="21"/>
                      <a:pt x="7" y="21"/>
                    </a:cubicBezTo>
                    <a:cubicBezTo>
                      <a:pt x="7" y="22"/>
                      <a:pt x="7" y="22"/>
                      <a:pt x="7" y="22"/>
                    </a:cubicBezTo>
                    <a:cubicBezTo>
                      <a:pt x="7" y="22"/>
                      <a:pt x="8" y="23"/>
                      <a:pt x="8" y="24"/>
                    </a:cubicBezTo>
                    <a:cubicBezTo>
                      <a:pt x="8" y="24"/>
                      <a:pt x="8" y="24"/>
                      <a:pt x="8" y="24"/>
                    </a:cubicBezTo>
                    <a:cubicBezTo>
                      <a:pt x="8" y="24"/>
                      <a:pt x="8" y="25"/>
                      <a:pt x="8" y="25"/>
                    </a:cubicBezTo>
                    <a:cubicBezTo>
                      <a:pt x="8" y="26"/>
                      <a:pt x="8" y="26"/>
                      <a:pt x="8" y="27"/>
                    </a:cubicBezTo>
                    <a:cubicBezTo>
                      <a:pt x="8" y="27"/>
                      <a:pt x="9" y="27"/>
                      <a:pt x="9" y="27"/>
                    </a:cubicBezTo>
                    <a:cubicBezTo>
                      <a:pt x="9" y="27"/>
                      <a:pt x="9" y="27"/>
                      <a:pt x="9" y="28"/>
                    </a:cubicBezTo>
                    <a:cubicBezTo>
                      <a:pt x="10" y="28"/>
                      <a:pt x="10" y="28"/>
                      <a:pt x="10" y="28"/>
                    </a:cubicBezTo>
                    <a:cubicBezTo>
                      <a:pt x="23" y="28"/>
                      <a:pt x="23" y="28"/>
                      <a:pt x="23" y="28"/>
                    </a:cubicBezTo>
                    <a:cubicBezTo>
                      <a:pt x="23" y="28"/>
                      <a:pt x="23" y="28"/>
                      <a:pt x="23" y="28"/>
                    </a:cubicBezTo>
                    <a:cubicBezTo>
                      <a:pt x="23" y="28"/>
                      <a:pt x="23" y="27"/>
                      <a:pt x="23" y="27"/>
                    </a:cubicBezTo>
                    <a:cubicBezTo>
                      <a:pt x="23" y="27"/>
                      <a:pt x="23" y="27"/>
                      <a:pt x="23" y="27"/>
                    </a:cubicBezTo>
                    <a:cubicBezTo>
                      <a:pt x="23" y="27"/>
                      <a:pt x="24" y="26"/>
                      <a:pt x="23" y="25"/>
                    </a:cubicBezTo>
                    <a:cubicBezTo>
                      <a:pt x="23" y="25"/>
                      <a:pt x="23" y="25"/>
                      <a:pt x="23" y="25"/>
                    </a:cubicBezTo>
                    <a:cubicBezTo>
                      <a:pt x="23" y="24"/>
                      <a:pt x="23" y="24"/>
                      <a:pt x="23" y="24"/>
                    </a:cubicBezTo>
                    <a:cubicBezTo>
                      <a:pt x="23" y="23"/>
                      <a:pt x="23" y="23"/>
                      <a:pt x="23" y="23"/>
                    </a:cubicBezTo>
                    <a:cubicBezTo>
                      <a:pt x="23" y="22"/>
                      <a:pt x="23" y="21"/>
                      <a:pt x="23" y="20"/>
                    </a:cubicBezTo>
                    <a:cubicBezTo>
                      <a:pt x="23" y="20"/>
                      <a:pt x="23" y="19"/>
                      <a:pt x="23" y="19"/>
                    </a:cubicBezTo>
                    <a:cubicBezTo>
                      <a:pt x="23" y="18"/>
                      <a:pt x="23" y="18"/>
                      <a:pt x="23" y="18"/>
                    </a:cubicBezTo>
                    <a:cubicBezTo>
                      <a:pt x="23" y="17"/>
                      <a:pt x="23" y="17"/>
                      <a:pt x="23" y="17"/>
                    </a:cubicBezTo>
                    <a:cubicBezTo>
                      <a:pt x="24" y="17"/>
                      <a:pt x="24" y="16"/>
                      <a:pt x="24" y="16"/>
                    </a:cubicBezTo>
                    <a:cubicBezTo>
                      <a:pt x="24" y="16"/>
                      <a:pt x="24" y="16"/>
                      <a:pt x="24" y="15"/>
                    </a:cubicBezTo>
                    <a:cubicBezTo>
                      <a:pt x="24" y="15"/>
                      <a:pt x="24" y="14"/>
                      <a:pt x="25" y="13"/>
                    </a:cubicBezTo>
                    <a:cubicBezTo>
                      <a:pt x="26" y="12"/>
                      <a:pt x="26" y="10"/>
                      <a:pt x="26" y="9"/>
                    </a:cubicBezTo>
                    <a:cubicBezTo>
                      <a:pt x="26" y="8"/>
                      <a:pt x="26" y="9"/>
                      <a:pt x="26" y="9"/>
                    </a:cubicBezTo>
                    <a:cubicBezTo>
                      <a:pt x="26" y="10"/>
                      <a:pt x="25" y="10"/>
                      <a:pt x="25" y="10"/>
                    </a:cubicBezTo>
                    <a:cubicBezTo>
                      <a:pt x="25" y="10"/>
                      <a:pt x="25" y="10"/>
                      <a:pt x="25" y="10"/>
                    </a:cubicBezTo>
                    <a:cubicBezTo>
                      <a:pt x="25" y="10"/>
                      <a:pt x="25" y="11"/>
                      <a:pt x="25" y="11"/>
                    </a:cubicBezTo>
                    <a:cubicBezTo>
                      <a:pt x="24" y="11"/>
                      <a:pt x="24" y="12"/>
                      <a:pt x="24" y="12"/>
                    </a:cubicBezTo>
                    <a:cubicBezTo>
                      <a:pt x="24" y="12"/>
                      <a:pt x="24" y="12"/>
                      <a:pt x="24" y="13"/>
                    </a:cubicBezTo>
                    <a:cubicBezTo>
                      <a:pt x="23" y="13"/>
                      <a:pt x="23" y="14"/>
                      <a:pt x="23" y="14"/>
                    </a:cubicBezTo>
                    <a:cubicBezTo>
                      <a:pt x="22" y="14"/>
                      <a:pt x="22" y="15"/>
                      <a:pt x="22" y="16"/>
                    </a:cubicBezTo>
                    <a:cubicBezTo>
                      <a:pt x="22" y="16"/>
                      <a:pt x="22" y="16"/>
                      <a:pt x="21" y="16"/>
                    </a:cubicBezTo>
                    <a:cubicBezTo>
                      <a:pt x="21" y="16"/>
                      <a:pt x="21" y="16"/>
                      <a:pt x="21" y="16"/>
                    </a:cubicBezTo>
                    <a:cubicBezTo>
                      <a:pt x="21" y="16"/>
                      <a:pt x="21" y="15"/>
                      <a:pt x="21" y="15"/>
                    </a:cubicBezTo>
                    <a:cubicBezTo>
                      <a:pt x="21" y="15"/>
                      <a:pt x="21" y="15"/>
                      <a:pt x="21" y="15"/>
                    </a:cubicBezTo>
                    <a:cubicBezTo>
                      <a:pt x="22" y="15"/>
                      <a:pt x="22" y="15"/>
                      <a:pt x="22" y="15"/>
                    </a:cubicBezTo>
                    <a:cubicBezTo>
                      <a:pt x="22" y="14"/>
                      <a:pt x="22" y="14"/>
                      <a:pt x="22" y="14"/>
                    </a:cubicBezTo>
                    <a:cubicBezTo>
                      <a:pt x="22" y="14"/>
                      <a:pt x="22" y="14"/>
                      <a:pt x="22" y="14"/>
                    </a:cubicBezTo>
                    <a:cubicBezTo>
                      <a:pt x="22" y="14"/>
                      <a:pt x="22" y="14"/>
                      <a:pt x="22" y="13"/>
                    </a:cubicBezTo>
                    <a:cubicBezTo>
                      <a:pt x="22" y="13"/>
                      <a:pt x="23" y="13"/>
                      <a:pt x="23" y="12"/>
                    </a:cubicBezTo>
                    <a:cubicBezTo>
                      <a:pt x="23" y="12"/>
                      <a:pt x="23" y="12"/>
                      <a:pt x="23" y="11"/>
                    </a:cubicBezTo>
                    <a:cubicBezTo>
                      <a:pt x="23" y="11"/>
                      <a:pt x="23" y="11"/>
                      <a:pt x="23" y="11"/>
                    </a:cubicBezTo>
                    <a:cubicBezTo>
                      <a:pt x="23" y="11"/>
                      <a:pt x="23" y="11"/>
                      <a:pt x="23" y="11"/>
                    </a:cubicBezTo>
                    <a:cubicBezTo>
                      <a:pt x="23" y="11"/>
                      <a:pt x="23" y="11"/>
                      <a:pt x="23" y="11"/>
                    </a:cubicBezTo>
                    <a:cubicBezTo>
                      <a:pt x="23" y="11"/>
                      <a:pt x="23" y="12"/>
                      <a:pt x="23" y="12"/>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6" name="Freeform 462">
                <a:extLst>
                  <a:ext uri="{FF2B5EF4-FFF2-40B4-BE49-F238E27FC236}">
                    <a16:creationId xmlns:a16="http://schemas.microsoft.com/office/drawing/2014/main" id="{EE32C483-5E1F-4BD7-8B79-745F6399F43D}"/>
                  </a:ext>
                </a:extLst>
              </p:cNvPr>
              <p:cNvSpPr>
                <a:spLocks/>
              </p:cNvSpPr>
              <p:nvPr/>
            </p:nvSpPr>
            <p:spPr bwMode="auto">
              <a:xfrm>
                <a:off x="-1706564" y="733426"/>
                <a:ext cx="104775" cy="58738"/>
              </a:xfrm>
              <a:custGeom>
                <a:avLst/>
                <a:gdLst>
                  <a:gd name="T0" fmla="*/ 28 w 29"/>
                  <a:gd name="T1" fmla="*/ 8 h 16"/>
                  <a:gd name="T2" fmla="*/ 26 w 29"/>
                  <a:gd name="T3" fmla="*/ 7 h 16"/>
                  <a:gd name="T4" fmla="*/ 25 w 29"/>
                  <a:gd name="T5" fmla="*/ 6 h 16"/>
                  <a:gd name="T6" fmla="*/ 24 w 29"/>
                  <a:gd name="T7" fmla="*/ 6 h 16"/>
                  <a:gd name="T8" fmla="*/ 23 w 29"/>
                  <a:gd name="T9" fmla="*/ 5 h 16"/>
                  <a:gd name="T10" fmla="*/ 22 w 29"/>
                  <a:gd name="T11" fmla="*/ 4 h 16"/>
                  <a:gd name="T12" fmla="*/ 21 w 29"/>
                  <a:gd name="T13" fmla="*/ 4 h 16"/>
                  <a:gd name="T14" fmla="*/ 20 w 29"/>
                  <a:gd name="T15" fmla="*/ 5 h 16"/>
                  <a:gd name="T16" fmla="*/ 17 w 29"/>
                  <a:gd name="T17" fmla="*/ 5 h 16"/>
                  <a:gd name="T18" fmla="*/ 16 w 29"/>
                  <a:gd name="T19" fmla="*/ 7 h 16"/>
                  <a:gd name="T20" fmla="*/ 13 w 29"/>
                  <a:gd name="T21" fmla="*/ 7 h 16"/>
                  <a:gd name="T22" fmla="*/ 11 w 29"/>
                  <a:gd name="T23" fmla="*/ 5 h 16"/>
                  <a:gd name="T24" fmla="*/ 10 w 29"/>
                  <a:gd name="T25" fmla="*/ 5 h 16"/>
                  <a:gd name="T26" fmla="*/ 9 w 29"/>
                  <a:gd name="T27" fmla="*/ 5 h 16"/>
                  <a:gd name="T28" fmla="*/ 8 w 29"/>
                  <a:gd name="T29" fmla="*/ 5 h 16"/>
                  <a:gd name="T30" fmla="*/ 7 w 29"/>
                  <a:gd name="T31" fmla="*/ 6 h 16"/>
                  <a:gd name="T32" fmla="*/ 8 w 29"/>
                  <a:gd name="T33" fmla="*/ 3 h 16"/>
                  <a:gd name="T34" fmla="*/ 10 w 29"/>
                  <a:gd name="T35" fmla="*/ 2 h 16"/>
                  <a:gd name="T36" fmla="*/ 10 w 29"/>
                  <a:gd name="T37" fmla="*/ 0 h 16"/>
                  <a:gd name="T38" fmla="*/ 8 w 29"/>
                  <a:gd name="T39" fmla="*/ 1 h 16"/>
                  <a:gd name="T40" fmla="*/ 7 w 29"/>
                  <a:gd name="T41" fmla="*/ 2 h 16"/>
                  <a:gd name="T42" fmla="*/ 5 w 29"/>
                  <a:gd name="T43" fmla="*/ 3 h 16"/>
                  <a:gd name="T44" fmla="*/ 5 w 29"/>
                  <a:gd name="T45" fmla="*/ 4 h 16"/>
                  <a:gd name="T46" fmla="*/ 4 w 29"/>
                  <a:gd name="T47" fmla="*/ 5 h 16"/>
                  <a:gd name="T48" fmla="*/ 3 w 29"/>
                  <a:gd name="T49" fmla="*/ 5 h 16"/>
                  <a:gd name="T50" fmla="*/ 1 w 29"/>
                  <a:gd name="T51" fmla="*/ 6 h 16"/>
                  <a:gd name="T52" fmla="*/ 0 w 29"/>
                  <a:gd name="T53" fmla="*/ 7 h 16"/>
                  <a:gd name="T54" fmla="*/ 1 w 29"/>
                  <a:gd name="T55" fmla="*/ 8 h 16"/>
                  <a:gd name="T56" fmla="*/ 2 w 29"/>
                  <a:gd name="T57" fmla="*/ 9 h 16"/>
                  <a:gd name="T58" fmla="*/ 4 w 29"/>
                  <a:gd name="T59" fmla="*/ 9 h 16"/>
                  <a:gd name="T60" fmla="*/ 5 w 29"/>
                  <a:gd name="T61" fmla="*/ 9 h 16"/>
                  <a:gd name="T62" fmla="*/ 6 w 29"/>
                  <a:gd name="T63" fmla="*/ 10 h 16"/>
                  <a:gd name="T64" fmla="*/ 11 w 29"/>
                  <a:gd name="T65" fmla="*/ 13 h 16"/>
                  <a:gd name="T66" fmla="*/ 11 w 29"/>
                  <a:gd name="T67" fmla="*/ 14 h 16"/>
                  <a:gd name="T68" fmla="*/ 12 w 29"/>
                  <a:gd name="T69" fmla="*/ 16 h 16"/>
                  <a:gd name="T70" fmla="*/ 12 w 29"/>
                  <a:gd name="T71" fmla="*/ 16 h 16"/>
                  <a:gd name="T72" fmla="*/ 12 w 29"/>
                  <a:gd name="T73" fmla="*/ 15 h 16"/>
                  <a:gd name="T74" fmla="*/ 13 w 29"/>
                  <a:gd name="T75" fmla="*/ 13 h 16"/>
                  <a:gd name="T76" fmla="*/ 16 w 29"/>
                  <a:gd name="T77" fmla="*/ 10 h 16"/>
                  <a:gd name="T78" fmla="*/ 16 w 29"/>
                  <a:gd name="T79" fmla="*/ 11 h 16"/>
                  <a:gd name="T80" fmla="*/ 16 w 29"/>
                  <a:gd name="T81" fmla="*/ 12 h 16"/>
                  <a:gd name="T82" fmla="*/ 17 w 29"/>
                  <a:gd name="T83" fmla="*/ 11 h 16"/>
                  <a:gd name="T84" fmla="*/ 21 w 29"/>
                  <a:gd name="T85" fmla="*/ 8 h 16"/>
                  <a:gd name="T86" fmla="*/ 24 w 29"/>
                  <a:gd name="T87" fmla="*/ 10 h 16"/>
                  <a:gd name="T88" fmla="*/ 24 w 29"/>
                  <a:gd name="T89" fmla="*/ 10 h 16"/>
                  <a:gd name="T90" fmla="*/ 24 w 29"/>
                  <a:gd name="T91" fmla="*/ 10 h 16"/>
                  <a:gd name="T92" fmla="*/ 25 w 29"/>
                  <a:gd name="T93" fmla="*/ 9 h 16"/>
                  <a:gd name="T94" fmla="*/ 25 w 29"/>
                  <a:gd name="T95" fmla="*/ 9 h 16"/>
                  <a:gd name="T96" fmla="*/ 26 w 29"/>
                  <a:gd name="T97" fmla="*/ 9 h 16"/>
                  <a:gd name="T98" fmla="*/ 27 w 29"/>
                  <a:gd name="T99" fmla="*/ 9 h 16"/>
                  <a:gd name="T100" fmla="*/ 29 w 29"/>
                  <a:gd name="T101" fmla="*/ 9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9" h="16">
                    <a:moveTo>
                      <a:pt x="29" y="8"/>
                    </a:moveTo>
                    <a:cubicBezTo>
                      <a:pt x="29" y="8"/>
                      <a:pt x="28" y="8"/>
                      <a:pt x="28" y="8"/>
                    </a:cubicBezTo>
                    <a:cubicBezTo>
                      <a:pt x="28" y="8"/>
                      <a:pt x="28" y="8"/>
                      <a:pt x="28" y="8"/>
                    </a:cubicBezTo>
                    <a:cubicBezTo>
                      <a:pt x="27" y="8"/>
                      <a:pt x="27" y="8"/>
                      <a:pt x="27" y="8"/>
                    </a:cubicBezTo>
                    <a:cubicBezTo>
                      <a:pt x="27" y="7"/>
                      <a:pt x="27" y="7"/>
                      <a:pt x="26" y="7"/>
                    </a:cubicBezTo>
                    <a:cubicBezTo>
                      <a:pt x="26" y="7"/>
                      <a:pt x="26" y="7"/>
                      <a:pt x="26" y="7"/>
                    </a:cubicBezTo>
                    <a:cubicBezTo>
                      <a:pt x="26" y="7"/>
                      <a:pt x="26" y="7"/>
                      <a:pt x="26" y="7"/>
                    </a:cubicBezTo>
                    <a:cubicBezTo>
                      <a:pt x="26" y="7"/>
                      <a:pt x="26" y="7"/>
                      <a:pt x="26" y="6"/>
                    </a:cubicBezTo>
                    <a:cubicBezTo>
                      <a:pt x="26" y="6"/>
                      <a:pt x="25" y="6"/>
                      <a:pt x="25" y="6"/>
                    </a:cubicBezTo>
                    <a:cubicBezTo>
                      <a:pt x="25" y="6"/>
                      <a:pt x="25" y="5"/>
                      <a:pt x="25" y="5"/>
                    </a:cubicBezTo>
                    <a:cubicBezTo>
                      <a:pt x="25" y="5"/>
                      <a:pt x="25" y="5"/>
                      <a:pt x="25" y="5"/>
                    </a:cubicBezTo>
                    <a:cubicBezTo>
                      <a:pt x="25" y="6"/>
                      <a:pt x="24" y="6"/>
                      <a:pt x="24" y="6"/>
                    </a:cubicBezTo>
                    <a:cubicBezTo>
                      <a:pt x="24" y="6"/>
                      <a:pt x="24" y="6"/>
                      <a:pt x="23" y="6"/>
                    </a:cubicBezTo>
                    <a:cubicBezTo>
                      <a:pt x="23" y="6"/>
                      <a:pt x="22" y="6"/>
                      <a:pt x="23" y="5"/>
                    </a:cubicBezTo>
                    <a:cubicBezTo>
                      <a:pt x="23" y="5"/>
                      <a:pt x="23" y="5"/>
                      <a:pt x="23" y="5"/>
                    </a:cubicBezTo>
                    <a:cubicBezTo>
                      <a:pt x="23" y="4"/>
                      <a:pt x="23" y="4"/>
                      <a:pt x="23" y="4"/>
                    </a:cubicBezTo>
                    <a:cubicBezTo>
                      <a:pt x="23" y="4"/>
                      <a:pt x="23" y="4"/>
                      <a:pt x="23" y="4"/>
                    </a:cubicBezTo>
                    <a:cubicBezTo>
                      <a:pt x="22" y="4"/>
                      <a:pt x="22" y="4"/>
                      <a:pt x="22" y="4"/>
                    </a:cubicBezTo>
                    <a:cubicBezTo>
                      <a:pt x="22" y="4"/>
                      <a:pt x="22" y="4"/>
                      <a:pt x="22" y="4"/>
                    </a:cubicBezTo>
                    <a:cubicBezTo>
                      <a:pt x="22" y="4"/>
                      <a:pt x="21" y="4"/>
                      <a:pt x="21" y="4"/>
                    </a:cubicBezTo>
                    <a:cubicBezTo>
                      <a:pt x="21" y="4"/>
                      <a:pt x="21" y="4"/>
                      <a:pt x="21" y="4"/>
                    </a:cubicBezTo>
                    <a:cubicBezTo>
                      <a:pt x="21" y="4"/>
                      <a:pt x="21" y="4"/>
                      <a:pt x="21" y="4"/>
                    </a:cubicBezTo>
                    <a:cubicBezTo>
                      <a:pt x="20" y="5"/>
                      <a:pt x="20" y="5"/>
                      <a:pt x="20" y="5"/>
                    </a:cubicBezTo>
                    <a:cubicBezTo>
                      <a:pt x="20" y="5"/>
                      <a:pt x="20" y="5"/>
                      <a:pt x="20" y="5"/>
                    </a:cubicBezTo>
                    <a:cubicBezTo>
                      <a:pt x="18" y="5"/>
                      <a:pt x="18" y="5"/>
                      <a:pt x="18" y="5"/>
                    </a:cubicBezTo>
                    <a:cubicBezTo>
                      <a:pt x="18" y="5"/>
                      <a:pt x="18" y="5"/>
                      <a:pt x="18" y="5"/>
                    </a:cubicBezTo>
                    <a:cubicBezTo>
                      <a:pt x="18" y="5"/>
                      <a:pt x="17" y="5"/>
                      <a:pt x="17" y="5"/>
                    </a:cubicBezTo>
                    <a:cubicBezTo>
                      <a:pt x="17" y="5"/>
                      <a:pt x="17" y="5"/>
                      <a:pt x="17" y="6"/>
                    </a:cubicBezTo>
                    <a:cubicBezTo>
                      <a:pt x="17" y="6"/>
                      <a:pt x="17" y="6"/>
                      <a:pt x="17" y="6"/>
                    </a:cubicBezTo>
                    <a:cubicBezTo>
                      <a:pt x="16" y="6"/>
                      <a:pt x="16" y="6"/>
                      <a:pt x="16" y="7"/>
                    </a:cubicBezTo>
                    <a:cubicBezTo>
                      <a:pt x="16" y="7"/>
                      <a:pt x="16" y="7"/>
                      <a:pt x="15" y="7"/>
                    </a:cubicBezTo>
                    <a:cubicBezTo>
                      <a:pt x="15" y="7"/>
                      <a:pt x="15" y="7"/>
                      <a:pt x="15" y="7"/>
                    </a:cubicBezTo>
                    <a:cubicBezTo>
                      <a:pt x="14" y="7"/>
                      <a:pt x="14" y="7"/>
                      <a:pt x="13" y="7"/>
                    </a:cubicBezTo>
                    <a:cubicBezTo>
                      <a:pt x="13" y="7"/>
                      <a:pt x="13" y="7"/>
                      <a:pt x="13" y="7"/>
                    </a:cubicBezTo>
                    <a:cubicBezTo>
                      <a:pt x="12" y="7"/>
                      <a:pt x="12" y="7"/>
                      <a:pt x="12" y="6"/>
                    </a:cubicBezTo>
                    <a:cubicBezTo>
                      <a:pt x="12" y="6"/>
                      <a:pt x="11" y="6"/>
                      <a:pt x="11" y="5"/>
                    </a:cubicBezTo>
                    <a:cubicBezTo>
                      <a:pt x="10" y="5"/>
                      <a:pt x="10" y="5"/>
                      <a:pt x="10" y="5"/>
                    </a:cubicBezTo>
                    <a:cubicBezTo>
                      <a:pt x="10" y="5"/>
                      <a:pt x="10" y="5"/>
                      <a:pt x="10" y="5"/>
                    </a:cubicBezTo>
                    <a:cubicBezTo>
                      <a:pt x="10" y="5"/>
                      <a:pt x="10" y="5"/>
                      <a:pt x="10" y="5"/>
                    </a:cubicBezTo>
                    <a:cubicBezTo>
                      <a:pt x="10" y="5"/>
                      <a:pt x="10" y="5"/>
                      <a:pt x="10" y="5"/>
                    </a:cubicBezTo>
                    <a:cubicBezTo>
                      <a:pt x="10" y="5"/>
                      <a:pt x="10" y="5"/>
                      <a:pt x="9" y="5"/>
                    </a:cubicBezTo>
                    <a:cubicBezTo>
                      <a:pt x="9" y="5"/>
                      <a:pt x="9" y="5"/>
                      <a:pt x="9" y="5"/>
                    </a:cubicBezTo>
                    <a:cubicBezTo>
                      <a:pt x="9" y="5"/>
                      <a:pt x="9" y="5"/>
                      <a:pt x="9" y="5"/>
                    </a:cubicBezTo>
                    <a:cubicBezTo>
                      <a:pt x="9" y="5"/>
                      <a:pt x="9" y="5"/>
                      <a:pt x="9" y="5"/>
                    </a:cubicBezTo>
                    <a:cubicBezTo>
                      <a:pt x="9" y="5"/>
                      <a:pt x="9" y="5"/>
                      <a:pt x="8" y="5"/>
                    </a:cubicBezTo>
                    <a:cubicBezTo>
                      <a:pt x="9" y="5"/>
                      <a:pt x="9" y="5"/>
                      <a:pt x="9" y="5"/>
                    </a:cubicBezTo>
                    <a:cubicBezTo>
                      <a:pt x="8" y="5"/>
                      <a:pt x="8" y="5"/>
                      <a:pt x="8" y="5"/>
                    </a:cubicBezTo>
                    <a:cubicBezTo>
                      <a:pt x="8" y="5"/>
                      <a:pt x="8" y="6"/>
                      <a:pt x="7" y="6"/>
                    </a:cubicBezTo>
                    <a:cubicBezTo>
                      <a:pt x="7" y="6"/>
                      <a:pt x="7" y="6"/>
                      <a:pt x="7" y="6"/>
                    </a:cubicBezTo>
                    <a:cubicBezTo>
                      <a:pt x="7" y="5"/>
                      <a:pt x="7" y="4"/>
                      <a:pt x="8" y="3"/>
                    </a:cubicBezTo>
                    <a:cubicBezTo>
                      <a:pt x="8" y="3"/>
                      <a:pt x="8" y="3"/>
                      <a:pt x="8" y="3"/>
                    </a:cubicBezTo>
                    <a:cubicBezTo>
                      <a:pt x="8" y="3"/>
                      <a:pt x="8" y="3"/>
                      <a:pt x="8" y="3"/>
                    </a:cubicBezTo>
                    <a:cubicBezTo>
                      <a:pt x="9" y="2"/>
                      <a:pt x="9" y="2"/>
                      <a:pt x="9" y="2"/>
                    </a:cubicBezTo>
                    <a:cubicBezTo>
                      <a:pt x="9" y="2"/>
                      <a:pt x="9" y="2"/>
                      <a:pt x="10" y="2"/>
                    </a:cubicBezTo>
                    <a:cubicBezTo>
                      <a:pt x="10" y="2"/>
                      <a:pt x="10" y="2"/>
                      <a:pt x="10" y="2"/>
                    </a:cubicBezTo>
                    <a:cubicBezTo>
                      <a:pt x="10" y="1"/>
                      <a:pt x="10" y="1"/>
                      <a:pt x="10" y="1"/>
                    </a:cubicBezTo>
                    <a:cubicBezTo>
                      <a:pt x="10" y="1"/>
                      <a:pt x="10" y="1"/>
                      <a:pt x="10" y="0"/>
                    </a:cubicBezTo>
                    <a:cubicBezTo>
                      <a:pt x="10" y="0"/>
                      <a:pt x="9" y="0"/>
                      <a:pt x="9" y="1"/>
                    </a:cubicBezTo>
                    <a:cubicBezTo>
                      <a:pt x="8" y="1"/>
                      <a:pt x="8" y="1"/>
                      <a:pt x="8" y="1"/>
                    </a:cubicBezTo>
                    <a:cubicBezTo>
                      <a:pt x="8" y="1"/>
                      <a:pt x="8" y="1"/>
                      <a:pt x="8" y="1"/>
                    </a:cubicBezTo>
                    <a:cubicBezTo>
                      <a:pt x="8" y="1"/>
                      <a:pt x="8" y="1"/>
                      <a:pt x="7" y="1"/>
                    </a:cubicBezTo>
                    <a:cubicBezTo>
                      <a:pt x="7" y="2"/>
                      <a:pt x="7" y="2"/>
                      <a:pt x="7" y="2"/>
                    </a:cubicBezTo>
                    <a:cubicBezTo>
                      <a:pt x="7" y="2"/>
                      <a:pt x="7" y="2"/>
                      <a:pt x="7" y="2"/>
                    </a:cubicBezTo>
                    <a:cubicBezTo>
                      <a:pt x="7" y="2"/>
                      <a:pt x="7" y="2"/>
                      <a:pt x="7" y="2"/>
                    </a:cubicBezTo>
                    <a:cubicBezTo>
                      <a:pt x="6" y="2"/>
                      <a:pt x="6" y="2"/>
                      <a:pt x="6" y="2"/>
                    </a:cubicBezTo>
                    <a:cubicBezTo>
                      <a:pt x="6" y="2"/>
                      <a:pt x="5" y="3"/>
                      <a:pt x="5" y="3"/>
                    </a:cubicBezTo>
                    <a:cubicBezTo>
                      <a:pt x="5" y="3"/>
                      <a:pt x="5" y="3"/>
                      <a:pt x="5" y="3"/>
                    </a:cubicBezTo>
                    <a:cubicBezTo>
                      <a:pt x="5" y="3"/>
                      <a:pt x="5" y="4"/>
                      <a:pt x="5" y="4"/>
                    </a:cubicBezTo>
                    <a:cubicBezTo>
                      <a:pt x="5" y="4"/>
                      <a:pt x="5" y="4"/>
                      <a:pt x="5" y="4"/>
                    </a:cubicBezTo>
                    <a:cubicBezTo>
                      <a:pt x="5" y="4"/>
                      <a:pt x="5" y="4"/>
                      <a:pt x="5" y="4"/>
                    </a:cubicBezTo>
                    <a:cubicBezTo>
                      <a:pt x="5" y="4"/>
                      <a:pt x="5" y="4"/>
                      <a:pt x="5" y="4"/>
                    </a:cubicBezTo>
                    <a:cubicBezTo>
                      <a:pt x="4" y="4"/>
                      <a:pt x="4" y="4"/>
                      <a:pt x="4" y="5"/>
                    </a:cubicBezTo>
                    <a:cubicBezTo>
                      <a:pt x="4" y="5"/>
                      <a:pt x="3" y="5"/>
                      <a:pt x="3" y="5"/>
                    </a:cubicBezTo>
                    <a:cubicBezTo>
                      <a:pt x="3" y="5"/>
                      <a:pt x="3" y="5"/>
                      <a:pt x="3" y="5"/>
                    </a:cubicBezTo>
                    <a:cubicBezTo>
                      <a:pt x="3" y="5"/>
                      <a:pt x="3" y="5"/>
                      <a:pt x="3" y="5"/>
                    </a:cubicBezTo>
                    <a:cubicBezTo>
                      <a:pt x="3" y="5"/>
                      <a:pt x="2" y="5"/>
                      <a:pt x="2" y="5"/>
                    </a:cubicBezTo>
                    <a:cubicBezTo>
                      <a:pt x="2" y="5"/>
                      <a:pt x="2" y="5"/>
                      <a:pt x="2" y="5"/>
                    </a:cubicBezTo>
                    <a:cubicBezTo>
                      <a:pt x="1" y="6"/>
                      <a:pt x="1" y="6"/>
                      <a:pt x="1" y="6"/>
                    </a:cubicBezTo>
                    <a:cubicBezTo>
                      <a:pt x="1" y="6"/>
                      <a:pt x="1" y="6"/>
                      <a:pt x="1" y="6"/>
                    </a:cubicBezTo>
                    <a:cubicBezTo>
                      <a:pt x="1" y="6"/>
                      <a:pt x="0" y="6"/>
                      <a:pt x="0" y="6"/>
                    </a:cubicBezTo>
                    <a:cubicBezTo>
                      <a:pt x="0" y="6"/>
                      <a:pt x="0" y="7"/>
                      <a:pt x="0" y="7"/>
                    </a:cubicBezTo>
                    <a:cubicBezTo>
                      <a:pt x="0" y="7"/>
                      <a:pt x="0" y="7"/>
                      <a:pt x="0" y="7"/>
                    </a:cubicBezTo>
                    <a:cubicBezTo>
                      <a:pt x="0" y="7"/>
                      <a:pt x="0" y="8"/>
                      <a:pt x="0" y="8"/>
                    </a:cubicBezTo>
                    <a:cubicBezTo>
                      <a:pt x="1" y="8"/>
                      <a:pt x="1" y="8"/>
                      <a:pt x="1" y="8"/>
                    </a:cubicBezTo>
                    <a:cubicBezTo>
                      <a:pt x="1" y="8"/>
                      <a:pt x="1" y="8"/>
                      <a:pt x="1" y="9"/>
                    </a:cubicBezTo>
                    <a:cubicBezTo>
                      <a:pt x="1" y="9"/>
                      <a:pt x="1" y="9"/>
                      <a:pt x="1" y="9"/>
                    </a:cubicBezTo>
                    <a:cubicBezTo>
                      <a:pt x="2" y="9"/>
                      <a:pt x="2" y="9"/>
                      <a:pt x="2" y="9"/>
                    </a:cubicBezTo>
                    <a:cubicBezTo>
                      <a:pt x="2" y="9"/>
                      <a:pt x="2" y="9"/>
                      <a:pt x="2" y="9"/>
                    </a:cubicBezTo>
                    <a:cubicBezTo>
                      <a:pt x="2" y="9"/>
                      <a:pt x="3" y="9"/>
                      <a:pt x="3" y="9"/>
                    </a:cubicBezTo>
                    <a:cubicBezTo>
                      <a:pt x="3" y="9"/>
                      <a:pt x="4" y="9"/>
                      <a:pt x="4" y="9"/>
                    </a:cubicBezTo>
                    <a:cubicBezTo>
                      <a:pt x="4" y="9"/>
                      <a:pt x="4" y="9"/>
                      <a:pt x="4" y="9"/>
                    </a:cubicBezTo>
                    <a:cubicBezTo>
                      <a:pt x="4" y="9"/>
                      <a:pt x="4" y="9"/>
                      <a:pt x="4" y="9"/>
                    </a:cubicBezTo>
                    <a:cubicBezTo>
                      <a:pt x="4" y="9"/>
                      <a:pt x="5" y="9"/>
                      <a:pt x="5" y="9"/>
                    </a:cubicBezTo>
                    <a:cubicBezTo>
                      <a:pt x="5" y="9"/>
                      <a:pt x="5" y="9"/>
                      <a:pt x="5" y="9"/>
                    </a:cubicBezTo>
                    <a:cubicBezTo>
                      <a:pt x="5" y="9"/>
                      <a:pt x="5" y="10"/>
                      <a:pt x="5" y="10"/>
                    </a:cubicBezTo>
                    <a:cubicBezTo>
                      <a:pt x="6" y="10"/>
                      <a:pt x="6" y="10"/>
                      <a:pt x="6" y="10"/>
                    </a:cubicBezTo>
                    <a:cubicBezTo>
                      <a:pt x="7" y="10"/>
                      <a:pt x="8" y="11"/>
                      <a:pt x="9" y="11"/>
                    </a:cubicBezTo>
                    <a:cubicBezTo>
                      <a:pt x="9" y="11"/>
                      <a:pt x="10" y="11"/>
                      <a:pt x="10" y="12"/>
                    </a:cubicBezTo>
                    <a:cubicBezTo>
                      <a:pt x="10" y="12"/>
                      <a:pt x="10" y="13"/>
                      <a:pt x="11" y="13"/>
                    </a:cubicBezTo>
                    <a:cubicBezTo>
                      <a:pt x="11" y="13"/>
                      <a:pt x="11" y="13"/>
                      <a:pt x="11" y="13"/>
                    </a:cubicBezTo>
                    <a:cubicBezTo>
                      <a:pt x="11" y="13"/>
                      <a:pt x="11" y="13"/>
                      <a:pt x="11" y="13"/>
                    </a:cubicBezTo>
                    <a:cubicBezTo>
                      <a:pt x="11" y="13"/>
                      <a:pt x="11" y="14"/>
                      <a:pt x="11" y="14"/>
                    </a:cubicBezTo>
                    <a:cubicBezTo>
                      <a:pt x="11" y="14"/>
                      <a:pt x="11" y="14"/>
                      <a:pt x="11" y="14"/>
                    </a:cubicBezTo>
                    <a:cubicBezTo>
                      <a:pt x="11" y="14"/>
                      <a:pt x="11" y="14"/>
                      <a:pt x="11" y="15"/>
                    </a:cubicBezTo>
                    <a:cubicBezTo>
                      <a:pt x="11" y="15"/>
                      <a:pt x="11" y="15"/>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6"/>
                    </a:cubicBezTo>
                    <a:cubicBezTo>
                      <a:pt x="12" y="16"/>
                      <a:pt x="12" y="16"/>
                      <a:pt x="12" y="15"/>
                    </a:cubicBezTo>
                    <a:cubicBezTo>
                      <a:pt x="12" y="15"/>
                      <a:pt x="13" y="14"/>
                      <a:pt x="13" y="14"/>
                    </a:cubicBezTo>
                    <a:cubicBezTo>
                      <a:pt x="13" y="14"/>
                      <a:pt x="13" y="13"/>
                      <a:pt x="13" y="13"/>
                    </a:cubicBezTo>
                    <a:cubicBezTo>
                      <a:pt x="13" y="13"/>
                      <a:pt x="13" y="13"/>
                      <a:pt x="13" y="13"/>
                    </a:cubicBezTo>
                    <a:cubicBezTo>
                      <a:pt x="14" y="12"/>
                      <a:pt x="14" y="11"/>
                      <a:pt x="15" y="11"/>
                    </a:cubicBezTo>
                    <a:cubicBezTo>
                      <a:pt x="15" y="11"/>
                      <a:pt x="16" y="10"/>
                      <a:pt x="16" y="10"/>
                    </a:cubicBezTo>
                    <a:cubicBezTo>
                      <a:pt x="16" y="10"/>
                      <a:pt x="16" y="10"/>
                      <a:pt x="16" y="10"/>
                    </a:cubicBezTo>
                    <a:cubicBezTo>
                      <a:pt x="16" y="11"/>
                      <a:pt x="16" y="11"/>
                      <a:pt x="16" y="11"/>
                    </a:cubicBezTo>
                    <a:cubicBezTo>
                      <a:pt x="16" y="11"/>
                      <a:pt x="16" y="11"/>
                      <a:pt x="16" y="11"/>
                    </a:cubicBezTo>
                    <a:cubicBezTo>
                      <a:pt x="16" y="11"/>
                      <a:pt x="16" y="11"/>
                      <a:pt x="16" y="11"/>
                    </a:cubicBezTo>
                    <a:cubicBezTo>
                      <a:pt x="16" y="12"/>
                      <a:pt x="16" y="13"/>
                      <a:pt x="16" y="13"/>
                    </a:cubicBezTo>
                    <a:cubicBezTo>
                      <a:pt x="17" y="13"/>
                      <a:pt x="17" y="13"/>
                      <a:pt x="17" y="13"/>
                    </a:cubicBezTo>
                    <a:cubicBezTo>
                      <a:pt x="17" y="12"/>
                      <a:pt x="16" y="12"/>
                      <a:pt x="16" y="12"/>
                    </a:cubicBezTo>
                    <a:cubicBezTo>
                      <a:pt x="16" y="12"/>
                      <a:pt x="16" y="12"/>
                      <a:pt x="17" y="12"/>
                    </a:cubicBezTo>
                    <a:cubicBezTo>
                      <a:pt x="17" y="12"/>
                      <a:pt x="17" y="11"/>
                      <a:pt x="17" y="11"/>
                    </a:cubicBezTo>
                    <a:cubicBezTo>
                      <a:pt x="17" y="11"/>
                      <a:pt x="17" y="11"/>
                      <a:pt x="17" y="11"/>
                    </a:cubicBezTo>
                    <a:cubicBezTo>
                      <a:pt x="17" y="11"/>
                      <a:pt x="17" y="10"/>
                      <a:pt x="17" y="10"/>
                    </a:cubicBezTo>
                    <a:cubicBezTo>
                      <a:pt x="17" y="10"/>
                      <a:pt x="18" y="10"/>
                      <a:pt x="19" y="9"/>
                    </a:cubicBezTo>
                    <a:cubicBezTo>
                      <a:pt x="20" y="9"/>
                      <a:pt x="20" y="9"/>
                      <a:pt x="21" y="8"/>
                    </a:cubicBezTo>
                    <a:cubicBezTo>
                      <a:pt x="21" y="8"/>
                      <a:pt x="21" y="8"/>
                      <a:pt x="22" y="8"/>
                    </a:cubicBezTo>
                    <a:cubicBezTo>
                      <a:pt x="22" y="8"/>
                      <a:pt x="22" y="8"/>
                      <a:pt x="23" y="9"/>
                    </a:cubicBezTo>
                    <a:cubicBezTo>
                      <a:pt x="24" y="9"/>
                      <a:pt x="24" y="9"/>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4" y="10"/>
                      <a:pt x="24" y="10"/>
                      <a:pt x="24" y="10"/>
                    </a:cubicBezTo>
                    <a:cubicBezTo>
                      <a:pt x="25" y="10"/>
                      <a:pt x="25" y="9"/>
                      <a:pt x="25" y="9"/>
                    </a:cubicBezTo>
                    <a:cubicBezTo>
                      <a:pt x="25" y="9"/>
                      <a:pt x="25" y="9"/>
                      <a:pt x="25" y="9"/>
                    </a:cubicBezTo>
                    <a:cubicBezTo>
                      <a:pt x="25" y="9"/>
                      <a:pt x="25" y="9"/>
                      <a:pt x="25" y="9"/>
                    </a:cubicBezTo>
                    <a:cubicBezTo>
                      <a:pt x="25" y="9"/>
                      <a:pt x="25" y="9"/>
                      <a:pt x="25" y="9"/>
                    </a:cubicBezTo>
                    <a:cubicBezTo>
                      <a:pt x="25" y="9"/>
                      <a:pt x="25" y="9"/>
                      <a:pt x="25" y="9"/>
                    </a:cubicBezTo>
                    <a:cubicBezTo>
                      <a:pt x="25" y="9"/>
                      <a:pt x="26" y="9"/>
                      <a:pt x="26" y="9"/>
                    </a:cubicBezTo>
                    <a:cubicBezTo>
                      <a:pt x="26" y="9"/>
                      <a:pt x="26" y="9"/>
                      <a:pt x="26" y="9"/>
                    </a:cubicBezTo>
                    <a:cubicBezTo>
                      <a:pt x="26" y="9"/>
                      <a:pt x="26" y="9"/>
                      <a:pt x="26" y="9"/>
                    </a:cubicBezTo>
                    <a:cubicBezTo>
                      <a:pt x="26" y="8"/>
                      <a:pt x="26" y="9"/>
                      <a:pt x="27" y="9"/>
                    </a:cubicBezTo>
                    <a:cubicBezTo>
                      <a:pt x="27" y="9"/>
                      <a:pt x="27" y="9"/>
                      <a:pt x="27" y="9"/>
                    </a:cubicBezTo>
                    <a:cubicBezTo>
                      <a:pt x="27" y="9"/>
                      <a:pt x="27" y="9"/>
                      <a:pt x="27" y="9"/>
                    </a:cubicBezTo>
                    <a:cubicBezTo>
                      <a:pt x="27" y="9"/>
                      <a:pt x="28" y="9"/>
                      <a:pt x="28" y="9"/>
                    </a:cubicBezTo>
                    <a:cubicBezTo>
                      <a:pt x="28" y="9"/>
                      <a:pt x="29" y="9"/>
                      <a:pt x="29" y="9"/>
                    </a:cubicBezTo>
                    <a:cubicBezTo>
                      <a:pt x="29" y="8"/>
                      <a:pt x="29" y="8"/>
                      <a:pt x="29" y="8"/>
                    </a:cubicBezTo>
                    <a:close/>
                  </a:path>
                </a:pathLst>
              </a:custGeom>
              <a:grpFill/>
              <a:ln w="14288"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27" name="Group 126">
              <a:extLst>
                <a:ext uri="{FF2B5EF4-FFF2-40B4-BE49-F238E27FC236}">
                  <a16:creationId xmlns:a16="http://schemas.microsoft.com/office/drawing/2014/main" id="{5C0248F4-1D9C-47B7-9EED-24B1868EEA5A}"/>
                </a:ext>
              </a:extLst>
            </p:cNvPr>
            <p:cNvGrpSpPr/>
            <p:nvPr/>
          </p:nvGrpSpPr>
          <p:grpSpPr>
            <a:xfrm>
              <a:off x="1551230" y="4856180"/>
              <a:ext cx="3376610" cy="1408040"/>
              <a:chOff x="4302705" y="4319388"/>
              <a:chExt cx="3376610" cy="1408040"/>
            </a:xfrm>
          </p:grpSpPr>
          <p:grpSp>
            <p:nvGrpSpPr>
              <p:cNvPr id="128" name="Group 127">
                <a:extLst>
                  <a:ext uri="{FF2B5EF4-FFF2-40B4-BE49-F238E27FC236}">
                    <a16:creationId xmlns:a16="http://schemas.microsoft.com/office/drawing/2014/main" id="{6C62FA33-6904-4A93-95DE-8E368B7708D7}"/>
                  </a:ext>
                </a:extLst>
              </p:cNvPr>
              <p:cNvGrpSpPr/>
              <p:nvPr/>
            </p:nvGrpSpPr>
            <p:grpSpPr>
              <a:xfrm>
                <a:off x="4365473" y="4411285"/>
                <a:ext cx="3251074" cy="1224246"/>
                <a:chOff x="770845" y="4388292"/>
                <a:chExt cx="3251074" cy="1224246"/>
              </a:xfrm>
            </p:grpSpPr>
            <p:sp>
              <p:nvSpPr>
                <p:cNvPr id="130" name="TextBox 129">
                  <a:extLst>
                    <a:ext uri="{FF2B5EF4-FFF2-40B4-BE49-F238E27FC236}">
                      <a16:creationId xmlns:a16="http://schemas.microsoft.com/office/drawing/2014/main" id="{175E1C5B-2EDE-4E03-A399-C77E2DCEC63F}"/>
                    </a:ext>
                  </a:extLst>
                </p:cNvPr>
                <p:cNvSpPr txBox="1"/>
                <p:nvPr/>
              </p:nvSpPr>
              <p:spPr>
                <a:xfrm>
                  <a:off x="770845" y="4388292"/>
                  <a:ext cx="2242982" cy="400110"/>
                </a:xfrm>
                <a:prstGeom prst="rect">
                  <a:avLst/>
                </a:prstGeom>
                <a:noFill/>
              </p:spPr>
              <p:txBody>
                <a:bodyPr wrap="square" rtlCol="0">
                  <a:spAutoFit/>
                </a:bodyPr>
                <a:lstStyle/>
                <a:p>
                  <a:r>
                    <a:rPr lang="en-US" sz="2000" dirty="0">
                      <a:solidFill>
                        <a:schemeClr val="tx2"/>
                      </a:solidFill>
                      <a:latin typeface="Lato" panose="020F0502020204030203" pitchFamily="34" charset="0"/>
                      <a:ea typeface="Lato" panose="020F0502020204030203" pitchFamily="34" charset="0"/>
                      <a:cs typeface="Lato" panose="020F0502020204030203" pitchFamily="34" charset="0"/>
                    </a:rPr>
                    <a:t>UNITED STATES</a:t>
                  </a:r>
                </a:p>
              </p:txBody>
            </p:sp>
            <p:sp>
              <p:nvSpPr>
                <p:cNvPr id="131" name="Rectangle 17">
                  <a:extLst>
                    <a:ext uri="{FF2B5EF4-FFF2-40B4-BE49-F238E27FC236}">
                      <a16:creationId xmlns:a16="http://schemas.microsoft.com/office/drawing/2014/main" id="{997AC024-B90A-4EE1-B824-5CBE66CDD211}"/>
                    </a:ext>
                  </a:extLst>
                </p:cNvPr>
                <p:cNvSpPr>
                  <a:spLocks/>
                </p:cNvSpPr>
                <p:nvPr/>
              </p:nvSpPr>
              <p:spPr bwMode="auto">
                <a:xfrm>
                  <a:off x="838199" y="4688714"/>
                  <a:ext cx="3183720" cy="92382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lumMod val="65000"/>
                        </a:schemeClr>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reliability. By using simple alignments have to connect.</a:t>
                  </a:r>
                </a:p>
              </p:txBody>
            </p:sp>
          </p:grpSp>
          <p:sp>
            <p:nvSpPr>
              <p:cNvPr id="129" name="Rectangle 128">
                <a:extLst>
                  <a:ext uri="{FF2B5EF4-FFF2-40B4-BE49-F238E27FC236}">
                    <a16:creationId xmlns:a16="http://schemas.microsoft.com/office/drawing/2014/main" id="{42938059-6570-47A8-9CAA-D426CF9996D4}"/>
                  </a:ext>
                </a:extLst>
              </p:cNvPr>
              <p:cNvSpPr/>
              <p:nvPr/>
            </p:nvSpPr>
            <p:spPr>
              <a:xfrm>
                <a:off x="4302705" y="4319388"/>
                <a:ext cx="3376610" cy="1408040"/>
              </a:xfrm>
              <a:prstGeom prst="rect">
                <a:avLst/>
              </a:prstGeom>
              <a:noFill/>
              <a:ln w="12700">
                <a:solidFill>
                  <a:schemeClr val="tx1">
                    <a:lumMod val="65000"/>
                    <a:lumOff val="3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spTree>
    <p:extLst>
      <p:ext uri="{BB962C8B-B14F-4D97-AF65-F5344CB8AC3E}">
        <p14:creationId xmlns:p14="http://schemas.microsoft.com/office/powerpoint/2010/main" val="3278443442"/>
      </p:ext>
    </p:extLst>
  </p:cSld>
  <p:clrMapOvr>
    <a:masterClrMapping/>
  </p:clrMapOvr>
  <mc:AlternateContent xmlns:mc="http://schemas.openxmlformats.org/markup-compatibility/2006" xmlns:p14="http://schemas.microsoft.com/office/powerpoint/2010/main">
    <mc:Choice Requires="p14">
      <p:transition spd="slow" p14:dur="1600">
        <p14:gallery dir="l"/>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19</a:t>
            </a:fld>
            <a:endParaRPr lang="en-US" dirty="0"/>
          </a:p>
        </p:txBody>
      </p:sp>
      <p:sp>
        <p:nvSpPr>
          <p:cNvPr id="12" name="Title 11">
            <a:extLst>
              <a:ext uri="{FF2B5EF4-FFF2-40B4-BE49-F238E27FC236}">
                <a16:creationId xmlns:a16="http://schemas.microsoft.com/office/drawing/2014/main" id="{A476A9E0-23EC-4C1B-96FC-1763EC1AE61E}"/>
              </a:ext>
            </a:extLst>
          </p:cNvPr>
          <p:cNvSpPr>
            <a:spLocks noGrp="1"/>
          </p:cNvSpPr>
          <p:nvPr>
            <p:ph type="title" idx="4294967295"/>
          </p:nvPr>
        </p:nvSpPr>
        <p:spPr>
          <a:xfrm>
            <a:off x="838200" y="481013"/>
            <a:ext cx="10515600" cy="679450"/>
          </a:xfrm>
        </p:spPr>
        <p:txBody>
          <a:bodyPr/>
          <a:lstStyle/>
          <a:p>
            <a:r>
              <a:rPr lang="en-US" b="1" dirty="0"/>
              <a:t>Our Information</a:t>
            </a:r>
          </a:p>
        </p:txBody>
      </p:sp>
      <p:sp>
        <p:nvSpPr>
          <p:cNvPr id="13" name="Subtitle 12">
            <a:extLst>
              <a:ext uri="{FF2B5EF4-FFF2-40B4-BE49-F238E27FC236}">
                <a16:creationId xmlns:a16="http://schemas.microsoft.com/office/drawing/2014/main" id="{9C82BE42-7E53-4498-B76C-061DDB60F3BF}"/>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grpSp>
        <p:nvGrpSpPr>
          <p:cNvPr id="38" name="Group 37">
            <a:extLst>
              <a:ext uri="{FF2B5EF4-FFF2-40B4-BE49-F238E27FC236}">
                <a16:creationId xmlns:a16="http://schemas.microsoft.com/office/drawing/2014/main" id="{FE50A568-8072-4847-91AF-91F6060DDD66}"/>
              </a:ext>
            </a:extLst>
          </p:cNvPr>
          <p:cNvGrpSpPr/>
          <p:nvPr/>
        </p:nvGrpSpPr>
        <p:grpSpPr>
          <a:xfrm>
            <a:off x="6773013" y="1900919"/>
            <a:ext cx="3986723" cy="1957841"/>
            <a:chOff x="-4945063" y="1270000"/>
            <a:chExt cx="3028950" cy="1487488"/>
          </a:xfrm>
          <a:solidFill>
            <a:schemeClr val="tx1">
              <a:lumMod val="85000"/>
              <a:lumOff val="15000"/>
            </a:schemeClr>
          </a:solidFill>
        </p:grpSpPr>
        <p:sp>
          <p:nvSpPr>
            <p:cNvPr id="41" name="Freeform 182">
              <a:extLst>
                <a:ext uri="{FF2B5EF4-FFF2-40B4-BE49-F238E27FC236}">
                  <a16:creationId xmlns:a16="http://schemas.microsoft.com/office/drawing/2014/main" id="{6FFEA2C0-862E-4227-9038-1E0D47CEE300}"/>
                </a:ext>
              </a:extLst>
            </p:cNvPr>
            <p:cNvSpPr>
              <a:spLocks/>
            </p:cNvSpPr>
            <p:nvPr/>
          </p:nvSpPr>
          <p:spPr bwMode="auto">
            <a:xfrm>
              <a:off x="-3422650" y="2374900"/>
              <a:ext cx="104775" cy="107950"/>
            </a:xfrm>
            <a:custGeom>
              <a:avLst/>
              <a:gdLst>
                <a:gd name="T0" fmla="*/ 11 w 29"/>
                <a:gd name="T1" fmla="*/ 29 h 30"/>
                <a:gd name="T2" fmla="*/ 12 w 29"/>
                <a:gd name="T3" fmla="*/ 28 h 30"/>
                <a:gd name="T4" fmla="*/ 13 w 29"/>
                <a:gd name="T5" fmla="*/ 29 h 30"/>
                <a:gd name="T6" fmla="*/ 16 w 29"/>
                <a:gd name="T7" fmla="*/ 29 h 30"/>
                <a:gd name="T8" fmla="*/ 18 w 29"/>
                <a:gd name="T9" fmla="*/ 28 h 30"/>
                <a:gd name="T10" fmla="*/ 18 w 29"/>
                <a:gd name="T11" fmla="*/ 13 h 30"/>
                <a:gd name="T12" fmla="*/ 20 w 29"/>
                <a:gd name="T13" fmla="*/ 12 h 30"/>
                <a:gd name="T14" fmla="*/ 20 w 29"/>
                <a:gd name="T15" fmla="*/ 4 h 30"/>
                <a:gd name="T16" fmla="*/ 22 w 29"/>
                <a:gd name="T17" fmla="*/ 3 h 30"/>
                <a:gd name="T18" fmla="*/ 25 w 29"/>
                <a:gd name="T19" fmla="*/ 3 h 30"/>
                <a:gd name="T20" fmla="*/ 26 w 29"/>
                <a:gd name="T21" fmla="*/ 4 h 30"/>
                <a:gd name="T22" fmla="*/ 28 w 29"/>
                <a:gd name="T23" fmla="*/ 3 h 30"/>
                <a:gd name="T24" fmla="*/ 29 w 29"/>
                <a:gd name="T25" fmla="*/ 2 h 30"/>
                <a:gd name="T26" fmla="*/ 29 w 29"/>
                <a:gd name="T27" fmla="*/ 2 h 30"/>
                <a:gd name="T28" fmla="*/ 24 w 29"/>
                <a:gd name="T29" fmla="*/ 2 h 30"/>
                <a:gd name="T30" fmla="*/ 21 w 29"/>
                <a:gd name="T31" fmla="*/ 2 h 30"/>
                <a:gd name="T32" fmla="*/ 15 w 29"/>
                <a:gd name="T33" fmla="*/ 2 h 30"/>
                <a:gd name="T34" fmla="*/ 15 w 29"/>
                <a:gd name="T35" fmla="*/ 1 h 30"/>
                <a:gd name="T36" fmla="*/ 7 w 29"/>
                <a:gd name="T37" fmla="*/ 1 h 30"/>
                <a:gd name="T38" fmla="*/ 4 w 29"/>
                <a:gd name="T39" fmla="*/ 1 h 30"/>
                <a:gd name="T40" fmla="*/ 2 w 29"/>
                <a:gd name="T41" fmla="*/ 1 h 30"/>
                <a:gd name="T42" fmla="*/ 1 w 29"/>
                <a:gd name="T43" fmla="*/ 0 h 30"/>
                <a:gd name="T44" fmla="*/ 0 w 29"/>
                <a:gd name="T45" fmla="*/ 1 h 30"/>
                <a:gd name="T46" fmla="*/ 0 w 29"/>
                <a:gd name="T47" fmla="*/ 1 h 30"/>
                <a:gd name="T48" fmla="*/ 1 w 29"/>
                <a:gd name="T49" fmla="*/ 4 h 30"/>
                <a:gd name="T50" fmla="*/ 3 w 29"/>
                <a:gd name="T51" fmla="*/ 9 h 30"/>
                <a:gd name="T52" fmla="*/ 6 w 29"/>
                <a:gd name="T53" fmla="*/ 14 h 30"/>
                <a:gd name="T54" fmla="*/ 6 w 29"/>
                <a:gd name="T55" fmla="*/ 18 h 30"/>
                <a:gd name="T56" fmla="*/ 7 w 29"/>
                <a:gd name="T57" fmla="*/ 21 h 30"/>
                <a:gd name="T58" fmla="*/ 8 w 29"/>
                <a:gd name="T59" fmla="*/ 27 h 30"/>
                <a:gd name="T60" fmla="*/ 10 w 29"/>
                <a:gd name="T61" fmla="*/ 29 h 30"/>
                <a:gd name="T62" fmla="*/ 11 w 29"/>
                <a:gd name="T63" fmla="*/ 29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9" h="30">
                  <a:moveTo>
                    <a:pt x="11" y="29"/>
                  </a:moveTo>
                  <a:cubicBezTo>
                    <a:pt x="11" y="28"/>
                    <a:pt x="11" y="27"/>
                    <a:pt x="12" y="28"/>
                  </a:cubicBezTo>
                  <a:cubicBezTo>
                    <a:pt x="12" y="29"/>
                    <a:pt x="12" y="29"/>
                    <a:pt x="13" y="29"/>
                  </a:cubicBezTo>
                  <a:cubicBezTo>
                    <a:pt x="14" y="29"/>
                    <a:pt x="16" y="30"/>
                    <a:pt x="16" y="29"/>
                  </a:cubicBezTo>
                  <a:cubicBezTo>
                    <a:pt x="16" y="29"/>
                    <a:pt x="18" y="29"/>
                    <a:pt x="18" y="28"/>
                  </a:cubicBezTo>
                  <a:cubicBezTo>
                    <a:pt x="18" y="27"/>
                    <a:pt x="18" y="13"/>
                    <a:pt x="18" y="13"/>
                  </a:cubicBezTo>
                  <a:cubicBezTo>
                    <a:pt x="18" y="12"/>
                    <a:pt x="20" y="13"/>
                    <a:pt x="20" y="12"/>
                  </a:cubicBezTo>
                  <a:cubicBezTo>
                    <a:pt x="20" y="11"/>
                    <a:pt x="20" y="4"/>
                    <a:pt x="20" y="4"/>
                  </a:cubicBezTo>
                  <a:cubicBezTo>
                    <a:pt x="20" y="4"/>
                    <a:pt x="22" y="4"/>
                    <a:pt x="22" y="3"/>
                  </a:cubicBezTo>
                  <a:cubicBezTo>
                    <a:pt x="23" y="3"/>
                    <a:pt x="24" y="2"/>
                    <a:pt x="25" y="3"/>
                  </a:cubicBezTo>
                  <a:cubicBezTo>
                    <a:pt x="25" y="3"/>
                    <a:pt x="26" y="4"/>
                    <a:pt x="26" y="4"/>
                  </a:cubicBezTo>
                  <a:cubicBezTo>
                    <a:pt x="26" y="3"/>
                    <a:pt x="27" y="3"/>
                    <a:pt x="28" y="3"/>
                  </a:cubicBezTo>
                  <a:cubicBezTo>
                    <a:pt x="28" y="3"/>
                    <a:pt x="29" y="2"/>
                    <a:pt x="29" y="2"/>
                  </a:cubicBezTo>
                  <a:cubicBezTo>
                    <a:pt x="29" y="2"/>
                    <a:pt x="29" y="2"/>
                    <a:pt x="29" y="2"/>
                  </a:cubicBezTo>
                  <a:cubicBezTo>
                    <a:pt x="29" y="1"/>
                    <a:pt x="25" y="2"/>
                    <a:pt x="24" y="2"/>
                  </a:cubicBezTo>
                  <a:cubicBezTo>
                    <a:pt x="23" y="2"/>
                    <a:pt x="21" y="3"/>
                    <a:pt x="21" y="2"/>
                  </a:cubicBezTo>
                  <a:cubicBezTo>
                    <a:pt x="20" y="2"/>
                    <a:pt x="15" y="2"/>
                    <a:pt x="15" y="2"/>
                  </a:cubicBezTo>
                  <a:cubicBezTo>
                    <a:pt x="15" y="1"/>
                    <a:pt x="15" y="1"/>
                    <a:pt x="15" y="1"/>
                  </a:cubicBezTo>
                  <a:cubicBezTo>
                    <a:pt x="15" y="1"/>
                    <a:pt x="7" y="1"/>
                    <a:pt x="7" y="1"/>
                  </a:cubicBezTo>
                  <a:cubicBezTo>
                    <a:pt x="6" y="1"/>
                    <a:pt x="5" y="1"/>
                    <a:pt x="4" y="1"/>
                  </a:cubicBezTo>
                  <a:cubicBezTo>
                    <a:pt x="4" y="0"/>
                    <a:pt x="3" y="0"/>
                    <a:pt x="2" y="1"/>
                  </a:cubicBezTo>
                  <a:cubicBezTo>
                    <a:pt x="1" y="1"/>
                    <a:pt x="2" y="0"/>
                    <a:pt x="1" y="0"/>
                  </a:cubicBezTo>
                  <a:cubicBezTo>
                    <a:pt x="1" y="0"/>
                    <a:pt x="0" y="1"/>
                    <a:pt x="0" y="1"/>
                  </a:cubicBezTo>
                  <a:cubicBezTo>
                    <a:pt x="0" y="1"/>
                    <a:pt x="0" y="1"/>
                    <a:pt x="0" y="1"/>
                  </a:cubicBezTo>
                  <a:cubicBezTo>
                    <a:pt x="0" y="2"/>
                    <a:pt x="0" y="3"/>
                    <a:pt x="1" y="4"/>
                  </a:cubicBezTo>
                  <a:cubicBezTo>
                    <a:pt x="2" y="5"/>
                    <a:pt x="3" y="7"/>
                    <a:pt x="3" y="9"/>
                  </a:cubicBezTo>
                  <a:cubicBezTo>
                    <a:pt x="4" y="11"/>
                    <a:pt x="5" y="12"/>
                    <a:pt x="6" y="14"/>
                  </a:cubicBezTo>
                  <a:cubicBezTo>
                    <a:pt x="6" y="15"/>
                    <a:pt x="5" y="17"/>
                    <a:pt x="6" y="18"/>
                  </a:cubicBezTo>
                  <a:cubicBezTo>
                    <a:pt x="6" y="18"/>
                    <a:pt x="6" y="20"/>
                    <a:pt x="7" y="21"/>
                  </a:cubicBezTo>
                  <a:cubicBezTo>
                    <a:pt x="7" y="23"/>
                    <a:pt x="7" y="26"/>
                    <a:pt x="8" y="27"/>
                  </a:cubicBezTo>
                  <a:cubicBezTo>
                    <a:pt x="9" y="27"/>
                    <a:pt x="9" y="28"/>
                    <a:pt x="10" y="29"/>
                  </a:cubicBezTo>
                  <a:cubicBezTo>
                    <a:pt x="10" y="29"/>
                    <a:pt x="11" y="29"/>
                    <a:pt x="11"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 name="Freeform 183">
              <a:extLst>
                <a:ext uri="{FF2B5EF4-FFF2-40B4-BE49-F238E27FC236}">
                  <a16:creationId xmlns:a16="http://schemas.microsoft.com/office/drawing/2014/main" id="{EA024257-71A8-4C8C-B45D-F02320440434}"/>
                </a:ext>
              </a:extLst>
            </p:cNvPr>
            <p:cNvSpPr>
              <a:spLocks/>
            </p:cNvSpPr>
            <p:nvPr/>
          </p:nvSpPr>
          <p:spPr bwMode="auto">
            <a:xfrm>
              <a:off x="-3317875" y="2365375"/>
              <a:ext cx="68262" cy="57150"/>
            </a:xfrm>
            <a:custGeom>
              <a:avLst/>
              <a:gdLst>
                <a:gd name="T0" fmla="*/ 13 w 19"/>
                <a:gd name="T1" fmla="*/ 1 h 16"/>
                <a:gd name="T2" fmla="*/ 12 w 19"/>
                <a:gd name="T3" fmla="*/ 0 h 16"/>
                <a:gd name="T4" fmla="*/ 10 w 19"/>
                <a:gd name="T5" fmla="*/ 0 h 16"/>
                <a:gd name="T6" fmla="*/ 9 w 19"/>
                <a:gd name="T7" fmla="*/ 1 h 16"/>
                <a:gd name="T8" fmla="*/ 7 w 19"/>
                <a:gd name="T9" fmla="*/ 3 h 16"/>
                <a:gd name="T10" fmla="*/ 4 w 19"/>
                <a:gd name="T11" fmla="*/ 6 h 16"/>
                <a:gd name="T12" fmla="*/ 1 w 19"/>
                <a:gd name="T13" fmla="*/ 5 h 16"/>
                <a:gd name="T14" fmla="*/ 0 w 19"/>
                <a:gd name="T15" fmla="*/ 5 h 16"/>
                <a:gd name="T16" fmla="*/ 2 w 19"/>
                <a:gd name="T17" fmla="*/ 7 h 16"/>
                <a:gd name="T18" fmla="*/ 3 w 19"/>
                <a:gd name="T19" fmla="*/ 9 h 16"/>
                <a:gd name="T20" fmla="*/ 5 w 19"/>
                <a:gd name="T21" fmla="*/ 11 h 16"/>
                <a:gd name="T22" fmla="*/ 6 w 19"/>
                <a:gd name="T23" fmla="*/ 13 h 16"/>
                <a:gd name="T24" fmla="*/ 8 w 19"/>
                <a:gd name="T25" fmla="*/ 14 h 16"/>
                <a:gd name="T26" fmla="*/ 9 w 19"/>
                <a:gd name="T27" fmla="*/ 15 h 16"/>
                <a:gd name="T28" fmla="*/ 12 w 19"/>
                <a:gd name="T29" fmla="*/ 16 h 16"/>
                <a:gd name="T30" fmla="*/ 14 w 19"/>
                <a:gd name="T31" fmla="*/ 16 h 16"/>
                <a:gd name="T32" fmla="*/ 17 w 19"/>
                <a:gd name="T33" fmla="*/ 14 h 16"/>
                <a:gd name="T34" fmla="*/ 17 w 19"/>
                <a:gd name="T35" fmla="*/ 12 h 16"/>
                <a:gd name="T36" fmla="*/ 18 w 19"/>
                <a:gd name="T37" fmla="*/ 10 h 16"/>
                <a:gd name="T38" fmla="*/ 18 w 19"/>
                <a:gd name="T39" fmla="*/ 8 h 16"/>
                <a:gd name="T40" fmla="*/ 18 w 19"/>
                <a:gd name="T41" fmla="*/ 6 h 16"/>
                <a:gd name="T42" fmla="*/ 18 w 19"/>
                <a:gd name="T43" fmla="*/ 2 h 16"/>
                <a:gd name="T44" fmla="*/ 16 w 19"/>
                <a:gd name="T45" fmla="*/ 2 h 16"/>
                <a:gd name="T46" fmla="*/ 13 w 19"/>
                <a:gd name="T47" fmla="*/ 1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16">
                  <a:moveTo>
                    <a:pt x="13" y="1"/>
                  </a:moveTo>
                  <a:cubicBezTo>
                    <a:pt x="12" y="0"/>
                    <a:pt x="12" y="0"/>
                    <a:pt x="12" y="0"/>
                  </a:cubicBezTo>
                  <a:cubicBezTo>
                    <a:pt x="10" y="0"/>
                    <a:pt x="10" y="0"/>
                    <a:pt x="10" y="0"/>
                  </a:cubicBezTo>
                  <a:cubicBezTo>
                    <a:pt x="9" y="0"/>
                    <a:pt x="9" y="1"/>
                    <a:pt x="9" y="1"/>
                  </a:cubicBezTo>
                  <a:cubicBezTo>
                    <a:pt x="9" y="2"/>
                    <a:pt x="8" y="3"/>
                    <a:pt x="7" y="3"/>
                  </a:cubicBezTo>
                  <a:cubicBezTo>
                    <a:pt x="6" y="3"/>
                    <a:pt x="5" y="5"/>
                    <a:pt x="4" y="6"/>
                  </a:cubicBezTo>
                  <a:cubicBezTo>
                    <a:pt x="4" y="6"/>
                    <a:pt x="2" y="5"/>
                    <a:pt x="1" y="5"/>
                  </a:cubicBezTo>
                  <a:cubicBezTo>
                    <a:pt x="1" y="5"/>
                    <a:pt x="1" y="5"/>
                    <a:pt x="0" y="5"/>
                  </a:cubicBezTo>
                  <a:cubicBezTo>
                    <a:pt x="1" y="6"/>
                    <a:pt x="1" y="7"/>
                    <a:pt x="2" y="7"/>
                  </a:cubicBezTo>
                  <a:cubicBezTo>
                    <a:pt x="2" y="7"/>
                    <a:pt x="2" y="9"/>
                    <a:pt x="3" y="9"/>
                  </a:cubicBezTo>
                  <a:cubicBezTo>
                    <a:pt x="4" y="10"/>
                    <a:pt x="5" y="11"/>
                    <a:pt x="5" y="11"/>
                  </a:cubicBezTo>
                  <a:cubicBezTo>
                    <a:pt x="5" y="11"/>
                    <a:pt x="6" y="12"/>
                    <a:pt x="6" y="13"/>
                  </a:cubicBezTo>
                  <a:cubicBezTo>
                    <a:pt x="6" y="13"/>
                    <a:pt x="7" y="14"/>
                    <a:pt x="8" y="14"/>
                  </a:cubicBezTo>
                  <a:cubicBezTo>
                    <a:pt x="9" y="14"/>
                    <a:pt x="9" y="15"/>
                    <a:pt x="9" y="15"/>
                  </a:cubicBezTo>
                  <a:cubicBezTo>
                    <a:pt x="9" y="16"/>
                    <a:pt x="11" y="15"/>
                    <a:pt x="12" y="16"/>
                  </a:cubicBezTo>
                  <a:cubicBezTo>
                    <a:pt x="12" y="16"/>
                    <a:pt x="14" y="16"/>
                    <a:pt x="14" y="16"/>
                  </a:cubicBezTo>
                  <a:cubicBezTo>
                    <a:pt x="15" y="15"/>
                    <a:pt x="16" y="14"/>
                    <a:pt x="17" y="14"/>
                  </a:cubicBezTo>
                  <a:cubicBezTo>
                    <a:pt x="17" y="13"/>
                    <a:pt x="17" y="12"/>
                    <a:pt x="17" y="12"/>
                  </a:cubicBezTo>
                  <a:cubicBezTo>
                    <a:pt x="18" y="11"/>
                    <a:pt x="19" y="10"/>
                    <a:pt x="18" y="10"/>
                  </a:cubicBezTo>
                  <a:cubicBezTo>
                    <a:pt x="18" y="10"/>
                    <a:pt x="18" y="9"/>
                    <a:pt x="18" y="8"/>
                  </a:cubicBezTo>
                  <a:cubicBezTo>
                    <a:pt x="17" y="7"/>
                    <a:pt x="18" y="7"/>
                    <a:pt x="18" y="6"/>
                  </a:cubicBezTo>
                  <a:cubicBezTo>
                    <a:pt x="18" y="5"/>
                    <a:pt x="18" y="3"/>
                    <a:pt x="18" y="2"/>
                  </a:cubicBezTo>
                  <a:cubicBezTo>
                    <a:pt x="18" y="2"/>
                    <a:pt x="16" y="2"/>
                    <a:pt x="16" y="2"/>
                  </a:cubicBezTo>
                  <a:cubicBezTo>
                    <a:pt x="15" y="1"/>
                    <a:pt x="13" y="1"/>
                    <a:pt x="1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 name="Freeform 184">
              <a:extLst>
                <a:ext uri="{FF2B5EF4-FFF2-40B4-BE49-F238E27FC236}">
                  <a16:creationId xmlns:a16="http://schemas.microsoft.com/office/drawing/2014/main" id="{FF2F6568-9C9A-4472-AD49-5898769672B7}"/>
                </a:ext>
              </a:extLst>
            </p:cNvPr>
            <p:cNvSpPr>
              <a:spLocks/>
            </p:cNvSpPr>
            <p:nvPr/>
          </p:nvSpPr>
          <p:spPr bwMode="auto">
            <a:xfrm>
              <a:off x="-3357563" y="2382838"/>
              <a:ext cx="71437" cy="82550"/>
            </a:xfrm>
            <a:custGeom>
              <a:avLst/>
              <a:gdLst>
                <a:gd name="T0" fmla="*/ 19 w 20"/>
                <a:gd name="T1" fmla="*/ 9 h 23"/>
                <a:gd name="T2" fmla="*/ 17 w 20"/>
                <a:gd name="T3" fmla="*/ 8 h 23"/>
                <a:gd name="T4" fmla="*/ 16 w 20"/>
                <a:gd name="T5" fmla="*/ 6 h 23"/>
                <a:gd name="T6" fmla="*/ 14 w 20"/>
                <a:gd name="T7" fmla="*/ 4 h 23"/>
                <a:gd name="T8" fmla="*/ 13 w 20"/>
                <a:gd name="T9" fmla="*/ 2 h 23"/>
                <a:gd name="T10" fmla="*/ 11 w 20"/>
                <a:gd name="T11" fmla="*/ 0 h 23"/>
                <a:gd name="T12" fmla="*/ 10 w 20"/>
                <a:gd name="T13" fmla="*/ 1 h 23"/>
                <a:gd name="T14" fmla="*/ 8 w 20"/>
                <a:gd name="T15" fmla="*/ 2 h 23"/>
                <a:gd name="T16" fmla="*/ 7 w 20"/>
                <a:gd name="T17" fmla="*/ 1 h 23"/>
                <a:gd name="T18" fmla="*/ 4 w 20"/>
                <a:gd name="T19" fmla="*/ 1 h 23"/>
                <a:gd name="T20" fmla="*/ 2 w 20"/>
                <a:gd name="T21" fmla="*/ 2 h 23"/>
                <a:gd name="T22" fmla="*/ 2 w 20"/>
                <a:gd name="T23" fmla="*/ 10 h 23"/>
                <a:gd name="T24" fmla="*/ 0 w 20"/>
                <a:gd name="T25" fmla="*/ 11 h 23"/>
                <a:gd name="T26" fmla="*/ 0 w 20"/>
                <a:gd name="T27" fmla="*/ 17 h 23"/>
                <a:gd name="T28" fmla="*/ 1 w 20"/>
                <a:gd name="T29" fmla="*/ 18 h 23"/>
                <a:gd name="T30" fmla="*/ 1 w 20"/>
                <a:gd name="T31" fmla="*/ 21 h 23"/>
                <a:gd name="T32" fmla="*/ 1 w 20"/>
                <a:gd name="T33" fmla="*/ 21 h 23"/>
                <a:gd name="T34" fmla="*/ 1 w 20"/>
                <a:gd name="T35" fmla="*/ 22 h 23"/>
                <a:gd name="T36" fmla="*/ 4 w 20"/>
                <a:gd name="T37" fmla="*/ 22 h 23"/>
                <a:gd name="T38" fmla="*/ 6 w 20"/>
                <a:gd name="T39" fmla="*/ 20 h 23"/>
                <a:gd name="T40" fmla="*/ 7 w 20"/>
                <a:gd name="T41" fmla="*/ 19 h 23"/>
                <a:gd name="T42" fmla="*/ 10 w 20"/>
                <a:gd name="T43" fmla="*/ 19 h 23"/>
                <a:gd name="T44" fmla="*/ 12 w 20"/>
                <a:gd name="T45" fmla="*/ 18 h 23"/>
                <a:gd name="T46" fmla="*/ 13 w 20"/>
                <a:gd name="T47" fmla="*/ 17 h 23"/>
                <a:gd name="T48" fmla="*/ 15 w 20"/>
                <a:gd name="T49" fmla="*/ 15 h 23"/>
                <a:gd name="T50" fmla="*/ 16 w 20"/>
                <a:gd name="T51" fmla="*/ 14 h 23"/>
                <a:gd name="T52" fmla="*/ 18 w 20"/>
                <a:gd name="T53" fmla="*/ 12 h 23"/>
                <a:gd name="T54" fmla="*/ 20 w 20"/>
                <a:gd name="T55" fmla="*/ 11 h 23"/>
                <a:gd name="T56" fmla="*/ 20 w 20"/>
                <a:gd name="T57" fmla="*/ 10 h 23"/>
                <a:gd name="T58" fmla="*/ 20 w 20"/>
                <a:gd name="T59" fmla="*/ 10 h 23"/>
                <a:gd name="T60" fmla="*/ 19 w 20"/>
                <a:gd name="T61" fmla="*/ 9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0" h="23">
                  <a:moveTo>
                    <a:pt x="19" y="9"/>
                  </a:moveTo>
                  <a:cubicBezTo>
                    <a:pt x="18" y="9"/>
                    <a:pt x="17" y="8"/>
                    <a:pt x="17" y="8"/>
                  </a:cubicBezTo>
                  <a:cubicBezTo>
                    <a:pt x="17" y="7"/>
                    <a:pt x="16" y="6"/>
                    <a:pt x="16" y="6"/>
                  </a:cubicBezTo>
                  <a:cubicBezTo>
                    <a:pt x="16" y="6"/>
                    <a:pt x="15" y="5"/>
                    <a:pt x="14" y="4"/>
                  </a:cubicBezTo>
                  <a:cubicBezTo>
                    <a:pt x="13" y="4"/>
                    <a:pt x="13" y="2"/>
                    <a:pt x="13" y="2"/>
                  </a:cubicBezTo>
                  <a:cubicBezTo>
                    <a:pt x="12" y="2"/>
                    <a:pt x="12" y="1"/>
                    <a:pt x="11" y="0"/>
                  </a:cubicBezTo>
                  <a:cubicBezTo>
                    <a:pt x="11" y="0"/>
                    <a:pt x="10" y="1"/>
                    <a:pt x="10" y="1"/>
                  </a:cubicBezTo>
                  <a:cubicBezTo>
                    <a:pt x="9" y="1"/>
                    <a:pt x="8" y="1"/>
                    <a:pt x="8" y="2"/>
                  </a:cubicBezTo>
                  <a:cubicBezTo>
                    <a:pt x="8" y="2"/>
                    <a:pt x="7" y="1"/>
                    <a:pt x="7" y="1"/>
                  </a:cubicBezTo>
                  <a:cubicBezTo>
                    <a:pt x="6" y="0"/>
                    <a:pt x="5" y="1"/>
                    <a:pt x="4" y="1"/>
                  </a:cubicBezTo>
                  <a:cubicBezTo>
                    <a:pt x="4" y="2"/>
                    <a:pt x="2" y="2"/>
                    <a:pt x="2" y="2"/>
                  </a:cubicBezTo>
                  <a:cubicBezTo>
                    <a:pt x="2" y="2"/>
                    <a:pt x="2" y="9"/>
                    <a:pt x="2" y="10"/>
                  </a:cubicBezTo>
                  <a:cubicBezTo>
                    <a:pt x="2" y="11"/>
                    <a:pt x="0" y="10"/>
                    <a:pt x="0" y="11"/>
                  </a:cubicBezTo>
                  <a:cubicBezTo>
                    <a:pt x="0" y="11"/>
                    <a:pt x="0" y="14"/>
                    <a:pt x="0" y="17"/>
                  </a:cubicBezTo>
                  <a:cubicBezTo>
                    <a:pt x="0" y="18"/>
                    <a:pt x="1" y="18"/>
                    <a:pt x="1" y="18"/>
                  </a:cubicBezTo>
                  <a:cubicBezTo>
                    <a:pt x="1" y="19"/>
                    <a:pt x="2" y="20"/>
                    <a:pt x="1" y="21"/>
                  </a:cubicBezTo>
                  <a:cubicBezTo>
                    <a:pt x="1" y="21"/>
                    <a:pt x="1" y="21"/>
                    <a:pt x="1" y="21"/>
                  </a:cubicBezTo>
                  <a:cubicBezTo>
                    <a:pt x="1" y="22"/>
                    <a:pt x="1" y="22"/>
                    <a:pt x="1" y="22"/>
                  </a:cubicBezTo>
                  <a:cubicBezTo>
                    <a:pt x="2" y="22"/>
                    <a:pt x="3" y="23"/>
                    <a:pt x="4" y="22"/>
                  </a:cubicBezTo>
                  <a:cubicBezTo>
                    <a:pt x="4" y="22"/>
                    <a:pt x="6" y="20"/>
                    <a:pt x="6" y="20"/>
                  </a:cubicBezTo>
                  <a:cubicBezTo>
                    <a:pt x="6" y="19"/>
                    <a:pt x="6" y="18"/>
                    <a:pt x="7" y="19"/>
                  </a:cubicBezTo>
                  <a:cubicBezTo>
                    <a:pt x="9" y="19"/>
                    <a:pt x="9" y="19"/>
                    <a:pt x="10" y="19"/>
                  </a:cubicBezTo>
                  <a:cubicBezTo>
                    <a:pt x="12" y="19"/>
                    <a:pt x="12" y="19"/>
                    <a:pt x="12" y="18"/>
                  </a:cubicBezTo>
                  <a:cubicBezTo>
                    <a:pt x="13" y="17"/>
                    <a:pt x="12" y="17"/>
                    <a:pt x="13" y="17"/>
                  </a:cubicBezTo>
                  <a:cubicBezTo>
                    <a:pt x="14" y="17"/>
                    <a:pt x="15" y="16"/>
                    <a:pt x="15" y="15"/>
                  </a:cubicBezTo>
                  <a:cubicBezTo>
                    <a:pt x="15" y="15"/>
                    <a:pt x="16" y="14"/>
                    <a:pt x="16" y="14"/>
                  </a:cubicBezTo>
                  <a:cubicBezTo>
                    <a:pt x="17" y="14"/>
                    <a:pt x="18" y="13"/>
                    <a:pt x="18" y="12"/>
                  </a:cubicBezTo>
                  <a:cubicBezTo>
                    <a:pt x="18" y="12"/>
                    <a:pt x="19" y="12"/>
                    <a:pt x="20" y="11"/>
                  </a:cubicBezTo>
                  <a:cubicBezTo>
                    <a:pt x="20" y="11"/>
                    <a:pt x="20" y="11"/>
                    <a:pt x="20" y="10"/>
                  </a:cubicBezTo>
                  <a:cubicBezTo>
                    <a:pt x="20" y="10"/>
                    <a:pt x="20" y="10"/>
                    <a:pt x="20" y="10"/>
                  </a:cubicBezTo>
                  <a:cubicBezTo>
                    <a:pt x="20" y="10"/>
                    <a:pt x="20"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 name="Freeform 185">
              <a:extLst>
                <a:ext uri="{FF2B5EF4-FFF2-40B4-BE49-F238E27FC236}">
                  <a16:creationId xmlns:a16="http://schemas.microsoft.com/office/drawing/2014/main" id="{F2FA8BCE-11C5-40F0-8AC3-456144C704E6}"/>
                </a:ext>
              </a:extLst>
            </p:cNvPr>
            <p:cNvSpPr>
              <a:spLocks/>
            </p:cNvSpPr>
            <p:nvPr/>
          </p:nvSpPr>
          <p:spPr bwMode="auto">
            <a:xfrm>
              <a:off x="-3271838" y="2454275"/>
              <a:ext cx="11112" cy="11113"/>
            </a:xfrm>
            <a:custGeom>
              <a:avLst/>
              <a:gdLst>
                <a:gd name="T0" fmla="*/ 2 w 3"/>
                <a:gd name="T1" fmla="*/ 0 h 3"/>
                <a:gd name="T2" fmla="*/ 0 w 3"/>
                <a:gd name="T3" fmla="*/ 1 h 3"/>
                <a:gd name="T4" fmla="*/ 1 w 3"/>
                <a:gd name="T5" fmla="*/ 3 h 3"/>
                <a:gd name="T6" fmla="*/ 3 w 3"/>
                <a:gd name="T7" fmla="*/ 3 h 3"/>
                <a:gd name="T8" fmla="*/ 3 w 3"/>
                <a:gd name="T9" fmla="*/ 2 h 3"/>
                <a:gd name="T10" fmla="*/ 3 w 3"/>
                <a:gd name="T11" fmla="*/ 0 h 3"/>
                <a:gd name="T12" fmla="*/ 2 w 3"/>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3" h="3">
                  <a:moveTo>
                    <a:pt x="2" y="0"/>
                  </a:moveTo>
                  <a:cubicBezTo>
                    <a:pt x="1" y="0"/>
                    <a:pt x="0" y="1"/>
                    <a:pt x="0" y="1"/>
                  </a:cubicBezTo>
                  <a:cubicBezTo>
                    <a:pt x="0" y="2"/>
                    <a:pt x="1" y="3"/>
                    <a:pt x="1" y="3"/>
                  </a:cubicBezTo>
                  <a:cubicBezTo>
                    <a:pt x="2" y="3"/>
                    <a:pt x="3" y="3"/>
                    <a:pt x="3" y="3"/>
                  </a:cubicBezTo>
                  <a:cubicBezTo>
                    <a:pt x="3" y="3"/>
                    <a:pt x="3" y="2"/>
                    <a:pt x="3" y="2"/>
                  </a:cubicBezTo>
                  <a:cubicBezTo>
                    <a:pt x="3" y="2"/>
                    <a:pt x="3" y="1"/>
                    <a:pt x="3" y="0"/>
                  </a:cubicBezTo>
                  <a:cubicBezTo>
                    <a:pt x="3" y="0"/>
                    <a:pt x="2"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9" name="Freeform 186">
              <a:extLst>
                <a:ext uri="{FF2B5EF4-FFF2-40B4-BE49-F238E27FC236}">
                  <a16:creationId xmlns:a16="http://schemas.microsoft.com/office/drawing/2014/main" id="{AAEFB5DE-6117-47C4-8C72-8A7109BA9C78}"/>
                </a:ext>
              </a:extLst>
            </p:cNvPr>
            <p:cNvSpPr>
              <a:spLocks/>
            </p:cNvSpPr>
            <p:nvPr/>
          </p:nvSpPr>
          <p:spPr bwMode="auto">
            <a:xfrm>
              <a:off x="-3300413" y="2476500"/>
              <a:ext cx="17462" cy="22225"/>
            </a:xfrm>
            <a:custGeom>
              <a:avLst/>
              <a:gdLst>
                <a:gd name="T0" fmla="*/ 3 w 5"/>
                <a:gd name="T1" fmla="*/ 1 h 6"/>
                <a:gd name="T2" fmla="*/ 1 w 5"/>
                <a:gd name="T3" fmla="*/ 2 h 6"/>
                <a:gd name="T4" fmla="*/ 0 w 5"/>
                <a:gd name="T5" fmla="*/ 4 h 6"/>
                <a:gd name="T6" fmla="*/ 1 w 5"/>
                <a:gd name="T7" fmla="*/ 6 h 6"/>
                <a:gd name="T8" fmla="*/ 2 w 5"/>
                <a:gd name="T9" fmla="*/ 6 h 6"/>
                <a:gd name="T10" fmla="*/ 3 w 5"/>
                <a:gd name="T11" fmla="*/ 5 h 6"/>
                <a:gd name="T12" fmla="*/ 4 w 5"/>
                <a:gd name="T13" fmla="*/ 4 h 6"/>
                <a:gd name="T14" fmla="*/ 5 w 5"/>
                <a:gd name="T15" fmla="*/ 3 h 6"/>
                <a:gd name="T16" fmla="*/ 3 w 5"/>
                <a:gd name="T1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6">
                  <a:moveTo>
                    <a:pt x="3" y="1"/>
                  </a:moveTo>
                  <a:cubicBezTo>
                    <a:pt x="3" y="0"/>
                    <a:pt x="1" y="1"/>
                    <a:pt x="1" y="2"/>
                  </a:cubicBezTo>
                  <a:cubicBezTo>
                    <a:pt x="1" y="2"/>
                    <a:pt x="0" y="4"/>
                    <a:pt x="0" y="4"/>
                  </a:cubicBezTo>
                  <a:cubicBezTo>
                    <a:pt x="1" y="6"/>
                    <a:pt x="1" y="6"/>
                    <a:pt x="1" y="6"/>
                  </a:cubicBezTo>
                  <a:cubicBezTo>
                    <a:pt x="2" y="6"/>
                    <a:pt x="2" y="6"/>
                    <a:pt x="2" y="6"/>
                  </a:cubicBezTo>
                  <a:cubicBezTo>
                    <a:pt x="2" y="6"/>
                    <a:pt x="2" y="5"/>
                    <a:pt x="3" y="5"/>
                  </a:cubicBezTo>
                  <a:cubicBezTo>
                    <a:pt x="3" y="4"/>
                    <a:pt x="4" y="5"/>
                    <a:pt x="4" y="4"/>
                  </a:cubicBezTo>
                  <a:cubicBezTo>
                    <a:pt x="4" y="4"/>
                    <a:pt x="5" y="3"/>
                    <a:pt x="5" y="3"/>
                  </a:cubicBezTo>
                  <a:cubicBezTo>
                    <a:pt x="5" y="2"/>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0" name="Freeform 187">
              <a:extLst>
                <a:ext uri="{FF2B5EF4-FFF2-40B4-BE49-F238E27FC236}">
                  <a16:creationId xmlns:a16="http://schemas.microsoft.com/office/drawing/2014/main" id="{014B0F6D-A6E2-43B3-BD2A-27BAAA4F1731}"/>
                </a:ext>
              </a:extLst>
            </p:cNvPr>
            <p:cNvSpPr>
              <a:spLocks noEditPoints="1"/>
            </p:cNvSpPr>
            <p:nvPr/>
          </p:nvSpPr>
          <p:spPr bwMode="auto">
            <a:xfrm>
              <a:off x="-3387725" y="2419350"/>
              <a:ext cx="134937" cy="119063"/>
            </a:xfrm>
            <a:custGeom>
              <a:avLst/>
              <a:gdLst>
                <a:gd name="T0" fmla="*/ 35 w 37"/>
                <a:gd name="T1" fmla="*/ 13 h 33"/>
                <a:gd name="T2" fmla="*/ 35 w 37"/>
                <a:gd name="T3" fmla="*/ 12 h 33"/>
                <a:gd name="T4" fmla="*/ 35 w 37"/>
                <a:gd name="T5" fmla="*/ 13 h 33"/>
                <a:gd name="T6" fmla="*/ 33 w 37"/>
                <a:gd name="T7" fmla="*/ 13 h 33"/>
                <a:gd name="T8" fmla="*/ 32 w 37"/>
                <a:gd name="T9" fmla="*/ 11 h 33"/>
                <a:gd name="T10" fmla="*/ 34 w 37"/>
                <a:gd name="T11" fmla="*/ 10 h 33"/>
                <a:gd name="T12" fmla="*/ 35 w 37"/>
                <a:gd name="T13" fmla="*/ 10 h 33"/>
                <a:gd name="T14" fmla="*/ 35 w 37"/>
                <a:gd name="T15" fmla="*/ 10 h 33"/>
                <a:gd name="T16" fmla="*/ 35 w 37"/>
                <a:gd name="T17" fmla="*/ 6 h 33"/>
                <a:gd name="T18" fmla="*/ 33 w 37"/>
                <a:gd name="T19" fmla="*/ 1 h 33"/>
                <a:gd name="T20" fmla="*/ 31 w 37"/>
                <a:gd name="T21" fmla="*/ 1 h 33"/>
                <a:gd name="T22" fmla="*/ 28 w 37"/>
                <a:gd name="T23" fmla="*/ 0 h 33"/>
                <a:gd name="T24" fmla="*/ 28 w 37"/>
                <a:gd name="T25" fmla="*/ 1 h 33"/>
                <a:gd name="T26" fmla="*/ 26 w 37"/>
                <a:gd name="T27" fmla="*/ 2 h 33"/>
                <a:gd name="T28" fmla="*/ 24 w 37"/>
                <a:gd name="T29" fmla="*/ 4 h 33"/>
                <a:gd name="T30" fmla="*/ 23 w 37"/>
                <a:gd name="T31" fmla="*/ 5 h 33"/>
                <a:gd name="T32" fmla="*/ 21 w 37"/>
                <a:gd name="T33" fmla="*/ 7 h 33"/>
                <a:gd name="T34" fmla="*/ 20 w 37"/>
                <a:gd name="T35" fmla="*/ 8 h 33"/>
                <a:gd name="T36" fmla="*/ 18 w 37"/>
                <a:gd name="T37" fmla="*/ 9 h 33"/>
                <a:gd name="T38" fmla="*/ 15 w 37"/>
                <a:gd name="T39" fmla="*/ 9 h 33"/>
                <a:gd name="T40" fmla="*/ 14 w 37"/>
                <a:gd name="T41" fmla="*/ 10 h 33"/>
                <a:gd name="T42" fmla="*/ 12 w 37"/>
                <a:gd name="T43" fmla="*/ 12 h 33"/>
                <a:gd name="T44" fmla="*/ 9 w 37"/>
                <a:gd name="T45" fmla="*/ 12 h 33"/>
                <a:gd name="T46" fmla="*/ 9 w 37"/>
                <a:gd name="T47" fmla="*/ 11 h 33"/>
                <a:gd name="T48" fmla="*/ 9 w 37"/>
                <a:gd name="T49" fmla="*/ 11 h 33"/>
                <a:gd name="T50" fmla="*/ 9 w 37"/>
                <a:gd name="T51" fmla="*/ 8 h 33"/>
                <a:gd name="T52" fmla="*/ 8 w 37"/>
                <a:gd name="T53" fmla="*/ 7 h 33"/>
                <a:gd name="T54" fmla="*/ 8 w 37"/>
                <a:gd name="T55" fmla="*/ 16 h 33"/>
                <a:gd name="T56" fmla="*/ 6 w 37"/>
                <a:gd name="T57" fmla="*/ 17 h 33"/>
                <a:gd name="T58" fmla="*/ 3 w 37"/>
                <a:gd name="T59" fmla="*/ 17 h 33"/>
                <a:gd name="T60" fmla="*/ 2 w 37"/>
                <a:gd name="T61" fmla="*/ 16 h 33"/>
                <a:gd name="T62" fmla="*/ 1 w 37"/>
                <a:gd name="T63" fmla="*/ 17 h 33"/>
                <a:gd name="T64" fmla="*/ 0 w 37"/>
                <a:gd name="T65" fmla="*/ 17 h 33"/>
                <a:gd name="T66" fmla="*/ 1 w 37"/>
                <a:gd name="T67" fmla="*/ 20 h 33"/>
                <a:gd name="T68" fmla="*/ 4 w 37"/>
                <a:gd name="T69" fmla="*/ 25 h 33"/>
                <a:gd name="T70" fmla="*/ 4 w 37"/>
                <a:gd name="T71" fmla="*/ 27 h 33"/>
                <a:gd name="T72" fmla="*/ 4 w 37"/>
                <a:gd name="T73" fmla="*/ 29 h 33"/>
                <a:gd name="T74" fmla="*/ 4 w 37"/>
                <a:gd name="T75" fmla="*/ 31 h 33"/>
                <a:gd name="T76" fmla="*/ 5 w 37"/>
                <a:gd name="T77" fmla="*/ 32 h 33"/>
                <a:gd name="T78" fmla="*/ 7 w 37"/>
                <a:gd name="T79" fmla="*/ 33 h 33"/>
                <a:gd name="T80" fmla="*/ 8 w 37"/>
                <a:gd name="T81" fmla="*/ 33 h 33"/>
                <a:gd name="T82" fmla="*/ 11 w 37"/>
                <a:gd name="T83" fmla="*/ 32 h 33"/>
                <a:gd name="T84" fmla="*/ 13 w 37"/>
                <a:gd name="T85" fmla="*/ 31 h 33"/>
                <a:gd name="T86" fmla="*/ 17 w 37"/>
                <a:gd name="T87" fmla="*/ 31 h 33"/>
                <a:gd name="T88" fmla="*/ 19 w 37"/>
                <a:gd name="T89" fmla="*/ 31 h 33"/>
                <a:gd name="T90" fmla="*/ 20 w 37"/>
                <a:gd name="T91" fmla="*/ 30 h 33"/>
                <a:gd name="T92" fmla="*/ 22 w 37"/>
                <a:gd name="T93" fmla="*/ 30 h 33"/>
                <a:gd name="T94" fmla="*/ 27 w 37"/>
                <a:gd name="T95" fmla="*/ 27 h 33"/>
                <a:gd name="T96" fmla="*/ 32 w 37"/>
                <a:gd name="T97" fmla="*/ 20 h 33"/>
                <a:gd name="T98" fmla="*/ 36 w 37"/>
                <a:gd name="T99" fmla="*/ 16 h 33"/>
                <a:gd name="T100" fmla="*/ 37 w 37"/>
                <a:gd name="T101" fmla="*/ 12 h 33"/>
                <a:gd name="T102" fmla="*/ 35 w 37"/>
                <a:gd name="T103" fmla="*/ 13 h 33"/>
                <a:gd name="T104" fmla="*/ 28 w 37"/>
                <a:gd name="T105" fmla="*/ 20 h 33"/>
                <a:gd name="T106" fmla="*/ 27 w 37"/>
                <a:gd name="T107" fmla="*/ 21 h 33"/>
                <a:gd name="T108" fmla="*/ 26 w 37"/>
                <a:gd name="T109" fmla="*/ 22 h 33"/>
                <a:gd name="T110" fmla="*/ 25 w 37"/>
                <a:gd name="T111" fmla="*/ 22 h 33"/>
                <a:gd name="T112" fmla="*/ 24 w 37"/>
                <a:gd name="T113" fmla="*/ 20 h 33"/>
                <a:gd name="T114" fmla="*/ 25 w 37"/>
                <a:gd name="T115" fmla="*/ 18 h 33"/>
                <a:gd name="T116" fmla="*/ 27 w 37"/>
                <a:gd name="T117" fmla="*/ 17 h 33"/>
                <a:gd name="T118" fmla="*/ 29 w 37"/>
                <a:gd name="T119" fmla="*/ 19 h 33"/>
                <a:gd name="T120" fmla="*/ 28 w 37"/>
                <a:gd name="T121" fmla="*/ 20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37" h="33">
                  <a:moveTo>
                    <a:pt x="35" y="13"/>
                  </a:moveTo>
                  <a:cubicBezTo>
                    <a:pt x="35" y="13"/>
                    <a:pt x="35" y="12"/>
                    <a:pt x="35" y="12"/>
                  </a:cubicBezTo>
                  <a:cubicBezTo>
                    <a:pt x="35" y="12"/>
                    <a:pt x="35" y="13"/>
                    <a:pt x="35" y="13"/>
                  </a:cubicBezTo>
                  <a:cubicBezTo>
                    <a:pt x="35" y="13"/>
                    <a:pt x="34" y="13"/>
                    <a:pt x="33" y="13"/>
                  </a:cubicBezTo>
                  <a:cubicBezTo>
                    <a:pt x="33" y="13"/>
                    <a:pt x="32" y="12"/>
                    <a:pt x="32" y="11"/>
                  </a:cubicBezTo>
                  <a:cubicBezTo>
                    <a:pt x="32" y="11"/>
                    <a:pt x="33" y="10"/>
                    <a:pt x="34" y="10"/>
                  </a:cubicBezTo>
                  <a:cubicBezTo>
                    <a:pt x="34" y="10"/>
                    <a:pt x="35" y="10"/>
                    <a:pt x="35" y="10"/>
                  </a:cubicBezTo>
                  <a:cubicBezTo>
                    <a:pt x="35" y="10"/>
                    <a:pt x="35" y="10"/>
                    <a:pt x="35" y="10"/>
                  </a:cubicBezTo>
                  <a:cubicBezTo>
                    <a:pt x="35" y="10"/>
                    <a:pt x="35" y="6"/>
                    <a:pt x="35" y="6"/>
                  </a:cubicBezTo>
                  <a:cubicBezTo>
                    <a:pt x="34" y="5"/>
                    <a:pt x="33" y="2"/>
                    <a:pt x="33" y="1"/>
                  </a:cubicBezTo>
                  <a:cubicBezTo>
                    <a:pt x="33" y="1"/>
                    <a:pt x="31" y="1"/>
                    <a:pt x="31" y="1"/>
                  </a:cubicBezTo>
                  <a:cubicBezTo>
                    <a:pt x="30" y="0"/>
                    <a:pt x="28" y="1"/>
                    <a:pt x="28" y="0"/>
                  </a:cubicBezTo>
                  <a:cubicBezTo>
                    <a:pt x="28" y="1"/>
                    <a:pt x="28" y="1"/>
                    <a:pt x="28" y="1"/>
                  </a:cubicBezTo>
                  <a:cubicBezTo>
                    <a:pt x="27" y="2"/>
                    <a:pt x="26" y="2"/>
                    <a:pt x="26" y="2"/>
                  </a:cubicBezTo>
                  <a:cubicBezTo>
                    <a:pt x="26" y="3"/>
                    <a:pt x="25" y="4"/>
                    <a:pt x="24" y="4"/>
                  </a:cubicBezTo>
                  <a:cubicBezTo>
                    <a:pt x="24" y="4"/>
                    <a:pt x="23" y="5"/>
                    <a:pt x="23" y="5"/>
                  </a:cubicBezTo>
                  <a:cubicBezTo>
                    <a:pt x="23" y="6"/>
                    <a:pt x="22" y="7"/>
                    <a:pt x="21" y="7"/>
                  </a:cubicBezTo>
                  <a:cubicBezTo>
                    <a:pt x="20" y="7"/>
                    <a:pt x="21" y="7"/>
                    <a:pt x="20" y="8"/>
                  </a:cubicBezTo>
                  <a:cubicBezTo>
                    <a:pt x="20" y="9"/>
                    <a:pt x="20" y="9"/>
                    <a:pt x="18" y="9"/>
                  </a:cubicBezTo>
                  <a:cubicBezTo>
                    <a:pt x="17" y="9"/>
                    <a:pt x="17" y="9"/>
                    <a:pt x="15" y="9"/>
                  </a:cubicBezTo>
                  <a:cubicBezTo>
                    <a:pt x="14" y="8"/>
                    <a:pt x="14" y="9"/>
                    <a:pt x="14" y="10"/>
                  </a:cubicBezTo>
                  <a:cubicBezTo>
                    <a:pt x="14" y="10"/>
                    <a:pt x="12" y="12"/>
                    <a:pt x="12" y="12"/>
                  </a:cubicBezTo>
                  <a:cubicBezTo>
                    <a:pt x="11" y="13"/>
                    <a:pt x="10" y="12"/>
                    <a:pt x="9" y="12"/>
                  </a:cubicBezTo>
                  <a:cubicBezTo>
                    <a:pt x="9" y="12"/>
                    <a:pt x="9" y="12"/>
                    <a:pt x="9" y="11"/>
                  </a:cubicBezTo>
                  <a:cubicBezTo>
                    <a:pt x="9" y="11"/>
                    <a:pt x="9" y="11"/>
                    <a:pt x="9" y="11"/>
                  </a:cubicBezTo>
                  <a:cubicBezTo>
                    <a:pt x="10" y="10"/>
                    <a:pt x="9" y="9"/>
                    <a:pt x="9" y="8"/>
                  </a:cubicBezTo>
                  <a:cubicBezTo>
                    <a:pt x="9" y="8"/>
                    <a:pt x="8" y="8"/>
                    <a:pt x="8" y="7"/>
                  </a:cubicBezTo>
                  <a:cubicBezTo>
                    <a:pt x="8" y="11"/>
                    <a:pt x="8" y="15"/>
                    <a:pt x="8" y="16"/>
                  </a:cubicBezTo>
                  <a:cubicBezTo>
                    <a:pt x="8" y="17"/>
                    <a:pt x="6" y="17"/>
                    <a:pt x="6" y="17"/>
                  </a:cubicBezTo>
                  <a:cubicBezTo>
                    <a:pt x="6" y="18"/>
                    <a:pt x="4" y="17"/>
                    <a:pt x="3" y="17"/>
                  </a:cubicBezTo>
                  <a:cubicBezTo>
                    <a:pt x="2" y="17"/>
                    <a:pt x="2" y="17"/>
                    <a:pt x="2" y="16"/>
                  </a:cubicBezTo>
                  <a:cubicBezTo>
                    <a:pt x="1" y="15"/>
                    <a:pt x="1" y="16"/>
                    <a:pt x="1" y="17"/>
                  </a:cubicBezTo>
                  <a:cubicBezTo>
                    <a:pt x="1" y="17"/>
                    <a:pt x="0" y="17"/>
                    <a:pt x="0" y="17"/>
                  </a:cubicBezTo>
                  <a:cubicBezTo>
                    <a:pt x="0" y="18"/>
                    <a:pt x="1" y="19"/>
                    <a:pt x="1" y="20"/>
                  </a:cubicBezTo>
                  <a:cubicBezTo>
                    <a:pt x="2" y="22"/>
                    <a:pt x="3" y="24"/>
                    <a:pt x="4" y="25"/>
                  </a:cubicBezTo>
                  <a:cubicBezTo>
                    <a:pt x="4" y="26"/>
                    <a:pt x="4" y="27"/>
                    <a:pt x="4" y="27"/>
                  </a:cubicBezTo>
                  <a:cubicBezTo>
                    <a:pt x="3" y="27"/>
                    <a:pt x="3" y="28"/>
                    <a:pt x="4" y="29"/>
                  </a:cubicBezTo>
                  <a:cubicBezTo>
                    <a:pt x="4" y="30"/>
                    <a:pt x="4" y="31"/>
                    <a:pt x="4" y="31"/>
                  </a:cubicBezTo>
                  <a:cubicBezTo>
                    <a:pt x="5" y="31"/>
                    <a:pt x="5" y="32"/>
                    <a:pt x="5" y="32"/>
                  </a:cubicBezTo>
                  <a:cubicBezTo>
                    <a:pt x="6" y="32"/>
                    <a:pt x="6" y="32"/>
                    <a:pt x="7" y="33"/>
                  </a:cubicBezTo>
                  <a:cubicBezTo>
                    <a:pt x="7" y="33"/>
                    <a:pt x="8" y="33"/>
                    <a:pt x="8" y="33"/>
                  </a:cubicBezTo>
                  <a:cubicBezTo>
                    <a:pt x="8" y="32"/>
                    <a:pt x="10" y="32"/>
                    <a:pt x="11" y="32"/>
                  </a:cubicBezTo>
                  <a:cubicBezTo>
                    <a:pt x="12" y="32"/>
                    <a:pt x="12" y="31"/>
                    <a:pt x="13" y="31"/>
                  </a:cubicBezTo>
                  <a:cubicBezTo>
                    <a:pt x="14" y="31"/>
                    <a:pt x="16" y="31"/>
                    <a:pt x="17" y="31"/>
                  </a:cubicBezTo>
                  <a:cubicBezTo>
                    <a:pt x="18" y="31"/>
                    <a:pt x="18" y="31"/>
                    <a:pt x="19" y="31"/>
                  </a:cubicBezTo>
                  <a:cubicBezTo>
                    <a:pt x="19" y="30"/>
                    <a:pt x="20" y="31"/>
                    <a:pt x="20" y="30"/>
                  </a:cubicBezTo>
                  <a:cubicBezTo>
                    <a:pt x="20" y="30"/>
                    <a:pt x="21" y="30"/>
                    <a:pt x="22" y="30"/>
                  </a:cubicBezTo>
                  <a:cubicBezTo>
                    <a:pt x="23" y="30"/>
                    <a:pt x="25" y="28"/>
                    <a:pt x="27" y="27"/>
                  </a:cubicBezTo>
                  <a:cubicBezTo>
                    <a:pt x="29" y="25"/>
                    <a:pt x="32" y="22"/>
                    <a:pt x="32" y="20"/>
                  </a:cubicBezTo>
                  <a:cubicBezTo>
                    <a:pt x="33" y="18"/>
                    <a:pt x="35" y="17"/>
                    <a:pt x="36" y="16"/>
                  </a:cubicBezTo>
                  <a:cubicBezTo>
                    <a:pt x="36" y="16"/>
                    <a:pt x="37" y="14"/>
                    <a:pt x="37" y="12"/>
                  </a:cubicBezTo>
                  <a:cubicBezTo>
                    <a:pt x="36" y="12"/>
                    <a:pt x="35" y="13"/>
                    <a:pt x="35" y="13"/>
                  </a:cubicBezTo>
                  <a:close/>
                  <a:moveTo>
                    <a:pt x="28" y="20"/>
                  </a:moveTo>
                  <a:cubicBezTo>
                    <a:pt x="28" y="21"/>
                    <a:pt x="27" y="20"/>
                    <a:pt x="27" y="21"/>
                  </a:cubicBezTo>
                  <a:cubicBezTo>
                    <a:pt x="26" y="21"/>
                    <a:pt x="26" y="22"/>
                    <a:pt x="26" y="22"/>
                  </a:cubicBezTo>
                  <a:cubicBezTo>
                    <a:pt x="25" y="22"/>
                    <a:pt x="25" y="22"/>
                    <a:pt x="25" y="22"/>
                  </a:cubicBezTo>
                  <a:cubicBezTo>
                    <a:pt x="24" y="20"/>
                    <a:pt x="24" y="20"/>
                    <a:pt x="24" y="20"/>
                  </a:cubicBezTo>
                  <a:cubicBezTo>
                    <a:pt x="24" y="20"/>
                    <a:pt x="25" y="18"/>
                    <a:pt x="25" y="18"/>
                  </a:cubicBezTo>
                  <a:cubicBezTo>
                    <a:pt x="25" y="17"/>
                    <a:pt x="27" y="16"/>
                    <a:pt x="27" y="17"/>
                  </a:cubicBezTo>
                  <a:cubicBezTo>
                    <a:pt x="28" y="17"/>
                    <a:pt x="29" y="18"/>
                    <a:pt x="29" y="19"/>
                  </a:cubicBezTo>
                  <a:cubicBezTo>
                    <a:pt x="29" y="19"/>
                    <a:pt x="28" y="20"/>
                    <a:pt x="28"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1" name="Freeform 188">
              <a:extLst>
                <a:ext uri="{FF2B5EF4-FFF2-40B4-BE49-F238E27FC236}">
                  <a16:creationId xmlns:a16="http://schemas.microsoft.com/office/drawing/2014/main" id="{FF87EBBC-38FB-4266-BD6D-FB28F9020CE0}"/>
                </a:ext>
              </a:extLst>
            </p:cNvPr>
            <p:cNvSpPr>
              <a:spLocks/>
            </p:cNvSpPr>
            <p:nvPr/>
          </p:nvSpPr>
          <p:spPr bwMode="auto">
            <a:xfrm>
              <a:off x="-3422650" y="2281238"/>
              <a:ext cx="96837" cy="104775"/>
            </a:xfrm>
            <a:custGeom>
              <a:avLst/>
              <a:gdLst>
                <a:gd name="T0" fmla="*/ 1 w 27"/>
                <a:gd name="T1" fmla="*/ 26 h 29"/>
                <a:gd name="T2" fmla="*/ 2 w 27"/>
                <a:gd name="T3" fmla="*/ 27 h 29"/>
                <a:gd name="T4" fmla="*/ 4 w 27"/>
                <a:gd name="T5" fmla="*/ 27 h 29"/>
                <a:gd name="T6" fmla="*/ 7 w 27"/>
                <a:gd name="T7" fmla="*/ 27 h 29"/>
                <a:gd name="T8" fmla="*/ 15 w 27"/>
                <a:gd name="T9" fmla="*/ 27 h 29"/>
                <a:gd name="T10" fmla="*/ 15 w 27"/>
                <a:gd name="T11" fmla="*/ 28 h 29"/>
                <a:gd name="T12" fmla="*/ 21 w 27"/>
                <a:gd name="T13" fmla="*/ 28 h 29"/>
                <a:gd name="T14" fmla="*/ 24 w 27"/>
                <a:gd name="T15" fmla="*/ 28 h 29"/>
                <a:gd name="T16" fmla="*/ 25 w 27"/>
                <a:gd name="T17" fmla="*/ 28 h 29"/>
                <a:gd name="T18" fmla="*/ 22 w 27"/>
                <a:gd name="T19" fmla="*/ 24 h 29"/>
                <a:gd name="T20" fmla="*/ 22 w 27"/>
                <a:gd name="T21" fmla="*/ 17 h 29"/>
                <a:gd name="T22" fmla="*/ 26 w 27"/>
                <a:gd name="T23" fmla="*/ 17 h 29"/>
                <a:gd name="T24" fmla="*/ 26 w 27"/>
                <a:gd name="T25" fmla="*/ 16 h 29"/>
                <a:gd name="T26" fmla="*/ 27 w 27"/>
                <a:gd name="T27" fmla="*/ 11 h 29"/>
                <a:gd name="T28" fmla="*/ 26 w 27"/>
                <a:gd name="T29" fmla="*/ 11 h 29"/>
                <a:gd name="T30" fmla="*/ 24 w 27"/>
                <a:gd name="T31" fmla="*/ 12 h 29"/>
                <a:gd name="T32" fmla="*/ 23 w 27"/>
                <a:gd name="T33" fmla="*/ 12 h 29"/>
                <a:gd name="T34" fmla="*/ 23 w 27"/>
                <a:gd name="T35" fmla="*/ 10 h 29"/>
                <a:gd name="T36" fmla="*/ 22 w 27"/>
                <a:gd name="T37" fmla="*/ 9 h 29"/>
                <a:gd name="T38" fmla="*/ 22 w 27"/>
                <a:gd name="T39" fmla="*/ 5 h 29"/>
                <a:gd name="T40" fmla="*/ 22 w 27"/>
                <a:gd name="T41" fmla="*/ 3 h 29"/>
                <a:gd name="T42" fmla="*/ 20 w 27"/>
                <a:gd name="T43" fmla="*/ 3 h 29"/>
                <a:gd name="T44" fmla="*/ 19 w 27"/>
                <a:gd name="T45" fmla="*/ 3 h 29"/>
                <a:gd name="T46" fmla="*/ 17 w 27"/>
                <a:gd name="T47" fmla="*/ 3 h 29"/>
                <a:gd name="T48" fmla="*/ 16 w 27"/>
                <a:gd name="T49" fmla="*/ 5 h 29"/>
                <a:gd name="T50" fmla="*/ 14 w 27"/>
                <a:gd name="T51" fmla="*/ 5 h 29"/>
                <a:gd name="T52" fmla="*/ 12 w 27"/>
                <a:gd name="T53" fmla="*/ 4 h 29"/>
                <a:gd name="T54" fmla="*/ 11 w 27"/>
                <a:gd name="T55" fmla="*/ 2 h 29"/>
                <a:gd name="T56" fmla="*/ 10 w 27"/>
                <a:gd name="T57" fmla="*/ 0 h 29"/>
                <a:gd name="T58" fmla="*/ 3 w 27"/>
                <a:gd name="T59" fmla="*/ 0 h 29"/>
                <a:gd name="T60" fmla="*/ 1 w 27"/>
                <a:gd name="T61" fmla="*/ 1 h 29"/>
                <a:gd name="T62" fmla="*/ 3 w 27"/>
                <a:gd name="T63" fmla="*/ 5 h 29"/>
                <a:gd name="T64" fmla="*/ 3 w 27"/>
                <a:gd name="T65" fmla="*/ 8 h 29"/>
                <a:gd name="T66" fmla="*/ 5 w 27"/>
                <a:gd name="T67" fmla="*/ 13 h 29"/>
                <a:gd name="T68" fmla="*/ 3 w 27"/>
                <a:gd name="T69" fmla="*/ 16 h 29"/>
                <a:gd name="T70" fmla="*/ 1 w 27"/>
                <a:gd name="T71" fmla="*/ 21 h 29"/>
                <a:gd name="T72" fmla="*/ 0 w 27"/>
                <a:gd name="T73" fmla="*/ 24 h 29"/>
                <a:gd name="T74" fmla="*/ 0 w 27"/>
                <a:gd name="T75" fmla="*/ 27 h 29"/>
                <a:gd name="T76" fmla="*/ 0 w 27"/>
                <a:gd name="T77" fmla="*/ 27 h 29"/>
                <a:gd name="T78" fmla="*/ 0 w 27"/>
                <a:gd name="T79" fmla="*/ 27 h 29"/>
                <a:gd name="T80" fmla="*/ 1 w 27"/>
                <a:gd name="T81" fmla="*/ 2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27" h="29">
                  <a:moveTo>
                    <a:pt x="1" y="26"/>
                  </a:moveTo>
                  <a:cubicBezTo>
                    <a:pt x="2" y="26"/>
                    <a:pt x="1" y="27"/>
                    <a:pt x="2" y="27"/>
                  </a:cubicBezTo>
                  <a:cubicBezTo>
                    <a:pt x="3" y="26"/>
                    <a:pt x="4" y="26"/>
                    <a:pt x="4" y="27"/>
                  </a:cubicBezTo>
                  <a:cubicBezTo>
                    <a:pt x="5" y="27"/>
                    <a:pt x="6" y="27"/>
                    <a:pt x="7" y="27"/>
                  </a:cubicBezTo>
                  <a:cubicBezTo>
                    <a:pt x="7" y="27"/>
                    <a:pt x="15" y="27"/>
                    <a:pt x="15" y="27"/>
                  </a:cubicBezTo>
                  <a:cubicBezTo>
                    <a:pt x="15" y="28"/>
                    <a:pt x="15" y="28"/>
                    <a:pt x="15" y="28"/>
                  </a:cubicBezTo>
                  <a:cubicBezTo>
                    <a:pt x="15" y="28"/>
                    <a:pt x="20" y="28"/>
                    <a:pt x="21" y="28"/>
                  </a:cubicBezTo>
                  <a:cubicBezTo>
                    <a:pt x="21" y="29"/>
                    <a:pt x="23" y="28"/>
                    <a:pt x="24" y="28"/>
                  </a:cubicBezTo>
                  <a:cubicBezTo>
                    <a:pt x="24" y="28"/>
                    <a:pt x="24" y="28"/>
                    <a:pt x="25" y="28"/>
                  </a:cubicBezTo>
                  <a:cubicBezTo>
                    <a:pt x="22" y="24"/>
                    <a:pt x="22" y="24"/>
                    <a:pt x="22" y="24"/>
                  </a:cubicBezTo>
                  <a:cubicBezTo>
                    <a:pt x="22" y="17"/>
                    <a:pt x="22" y="17"/>
                    <a:pt x="22" y="17"/>
                  </a:cubicBezTo>
                  <a:cubicBezTo>
                    <a:pt x="26" y="17"/>
                    <a:pt x="26" y="17"/>
                    <a:pt x="26" y="17"/>
                  </a:cubicBezTo>
                  <a:cubicBezTo>
                    <a:pt x="26" y="16"/>
                    <a:pt x="26" y="16"/>
                    <a:pt x="26" y="16"/>
                  </a:cubicBezTo>
                  <a:cubicBezTo>
                    <a:pt x="27" y="11"/>
                    <a:pt x="27" y="11"/>
                    <a:pt x="27" y="11"/>
                  </a:cubicBezTo>
                  <a:cubicBezTo>
                    <a:pt x="27" y="11"/>
                    <a:pt x="27" y="11"/>
                    <a:pt x="26" y="11"/>
                  </a:cubicBezTo>
                  <a:cubicBezTo>
                    <a:pt x="26" y="12"/>
                    <a:pt x="25" y="12"/>
                    <a:pt x="24" y="12"/>
                  </a:cubicBezTo>
                  <a:cubicBezTo>
                    <a:pt x="23" y="12"/>
                    <a:pt x="23" y="12"/>
                    <a:pt x="23" y="12"/>
                  </a:cubicBezTo>
                  <a:cubicBezTo>
                    <a:pt x="23" y="12"/>
                    <a:pt x="23" y="11"/>
                    <a:pt x="23" y="10"/>
                  </a:cubicBezTo>
                  <a:cubicBezTo>
                    <a:pt x="23" y="10"/>
                    <a:pt x="22" y="9"/>
                    <a:pt x="22" y="9"/>
                  </a:cubicBezTo>
                  <a:cubicBezTo>
                    <a:pt x="21" y="8"/>
                    <a:pt x="22" y="6"/>
                    <a:pt x="22" y="5"/>
                  </a:cubicBezTo>
                  <a:cubicBezTo>
                    <a:pt x="22" y="5"/>
                    <a:pt x="22" y="4"/>
                    <a:pt x="22" y="3"/>
                  </a:cubicBezTo>
                  <a:cubicBezTo>
                    <a:pt x="22" y="3"/>
                    <a:pt x="21" y="3"/>
                    <a:pt x="20" y="3"/>
                  </a:cubicBezTo>
                  <a:cubicBezTo>
                    <a:pt x="19" y="3"/>
                    <a:pt x="19" y="3"/>
                    <a:pt x="19" y="3"/>
                  </a:cubicBezTo>
                  <a:cubicBezTo>
                    <a:pt x="19" y="3"/>
                    <a:pt x="18" y="2"/>
                    <a:pt x="17" y="3"/>
                  </a:cubicBezTo>
                  <a:cubicBezTo>
                    <a:pt x="17" y="3"/>
                    <a:pt x="17" y="5"/>
                    <a:pt x="16" y="5"/>
                  </a:cubicBezTo>
                  <a:cubicBezTo>
                    <a:pt x="16" y="5"/>
                    <a:pt x="15" y="5"/>
                    <a:pt x="14" y="5"/>
                  </a:cubicBezTo>
                  <a:cubicBezTo>
                    <a:pt x="13" y="5"/>
                    <a:pt x="12" y="5"/>
                    <a:pt x="12" y="4"/>
                  </a:cubicBezTo>
                  <a:cubicBezTo>
                    <a:pt x="11" y="2"/>
                    <a:pt x="10" y="3"/>
                    <a:pt x="11" y="2"/>
                  </a:cubicBezTo>
                  <a:cubicBezTo>
                    <a:pt x="11" y="1"/>
                    <a:pt x="10" y="0"/>
                    <a:pt x="10" y="0"/>
                  </a:cubicBezTo>
                  <a:cubicBezTo>
                    <a:pt x="10" y="0"/>
                    <a:pt x="3" y="0"/>
                    <a:pt x="3" y="0"/>
                  </a:cubicBezTo>
                  <a:cubicBezTo>
                    <a:pt x="2" y="0"/>
                    <a:pt x="2" y="0"/>
                    <a:pt x="1" y="1"/>
                  </a:cubicBezTo>
                  <a:cubicBezTo>
                    <a:pt x="2" y="2"/>
                    <a:pt x="3" y="5"/>
                    <a:pt x="3" y="5"/>
                  </a:cubicBezTo>
                  <a:cubicBezTo>
                    <a:pt x="4" y="6"/>
                    <a:pt x="3" y="7"/>
                    <a:pt x="3" y="8"/>
                  </a:cubicBezTo>
                  <a:cubicBezTo>
                    <a:pt x="3" y="9"/>
                    <a:pt x="4" y="11"/>
                    <a:pt x="5" y="13"/>
                  </a:cubicBezTo>
                  <a:cubicBezTo>
                    <a:pt x="5" y="14"/>
                    <a:pt x="4" y="15"/>
                    <a:pt x="3" y="16"/>
                  </a:cubicBezTo>
                  <a:cubicBezTo>
                    <a:pt x="2" y="17"/>
                    <a:pt x="1" y="19"/>
                    <a:pt x="1" y="21"/>
                  </a:cubicBezTo>
                  <a:cubicBezTo>
                    <a:pt x="1" y="22"/>
                    <a:pt x="0" y="23"/>
                    <a:pt x="0" y="24"/>
                  </a:cubicBezTo>
                  <a:cubicBezTo>
                    <a:pt x="0" y="24"/>
                    <a:pt x="0" y="26"/>
                    <a:pt x="0" y="27"/>
                  </a:cubicBezTo>
                  <a:cubicBezTo>
                    <a:pt x="0" y="27"/>
                    <a:pt x="0" y="27"/>
                    <a:pt x="0" y="27"/>
                  </a:cubicBezTo>
                  <a:cubicBezTo>
                    <a:pt x="0" y="27"/>
                    <a:pt x="0" y="27"/>
                    <a:pt x="0" y="27"/>
                  </a:cubicBezTo>
                  <a:cubicBezTo>
                    <a:pt x="0" y="27"/>
                    <a:pt x="1" y="26"/>
                    <a:pt x="1" y="2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2" name="Freeform 189">
              <a:extLst>
                <a:ext uri="{FF2B5EF4-FFF2-40B4-BE49-F238E27FC236}">
                  <a16:creationId xmlns:a16="http://schemas.microsoft.com/office/drawing/2014/main" id="{64FAC64B-046B-4B10-8794-3C1F278C29A4}"/>
                </a:ext>
              </a:extLst>
            </p:cNvPr>
            <p:cNvSpPr>
              <a:spLocks/>
            </p:cNvSpPr>
            <p:nvPr/>
          </p:nvSpPr>
          <p:spPr bwMode="auto">
            <a:xfrm>
              <a:off x="-3343275" y="2300288"/>
              <a:ext cx="96837" cy="85725"/>
            </a:xfrm>
            <a:custGeom>
              <a:avLst/>
              <a:gdLst>
                <a:gd name="T0" fmla="*/ 21 w 27"/>
                <a:gd name="T1" fmla="*/ 1 h 24"/>
                <a:gd name="T2" fmla="*/ 19 w 27"/>
                <a:gd name="T3" fmla="*/ 0 h 24"/>
                <a:gd name="T4" fmla="*/ 16 w 27"/>
                <a:gd name="T5" fmla="*/ 1 h 24"/>
                <a:gd name="T6" fmla="*/ 16 w 27"/>
                <a:gd name="T7" fmla="*/ 2 h 24"/>
                <a:gd name="T8" fmla="*/ 15 w 27"/>
                <a:gd name="T9" fmla="*/ 3 h 24"/>
                <a:gd name="T10" fmla="*/ 15 w 27"/>
                <a:gd name="T11" fmla="*/ 6 h 24"/>
                <a:gd name="T12" fmla="*/ 15 w 27"/>
                <a:gd name="T13" fmla="*/ 8 h 24"/>
                <a:gd name="T14" fmla="*/ 16 w 27"/>
                <a:gd name="T15" fmla="*/ 10 h 24"/>
                <a:gd name="T16" fmla="*/ 18 w 27"/>
                <a:gd name="T17" fmla="*/ 10 h 24"/>
                <a:gd name="T18" fmla="*/ 18 w 27"/>
                <a:gd name="T19" fmla="*/ 11 h 24"/>
                <a:gd name="T20" fmla="*/ 18 w 27"/>
                <a:gd name="T21" fmla="*/ 12 h 24"/>
                <a:gd name="T22" fmla="*/ 16 w 27"/>
                <a:gd name="T23" fmla="*/ 12 h 24"/>
                <a:gd name="T24" fmla="*/ 15 w 27"/>
                <a:gd name="T25" fmla="*/ 10 h 24"/>
                <a:gd name="T26" fmla="*/ 13 w 27"/>
                <a:gd name="T27" fmla="*/ 10 h 24"/>
                <a:gd name="T28" fmla="*/ 12 w 27"/>
                <a:gd name="T29" fmla="*/ 8 h 24"/>
                <a:gd name="T30" fmla="*/ 11 w 27"/>
                <a:gd name="T31" fmla="*/ 9 h 24"/>
                <a:gd name="T32" fmla="*/ 10 w 27"/>
                <a:gd name="T33" fmla="*/ 9 h 24"/>
                <a:gd name="T34" fmla="*/ 8 w 27"/>
                <a:gd name="T35" fmla="*/ 9 h 24"/>
                <a:gd name="T36" fmla="*/ 8 w 27"/>
                <a:gd name="T37" fmla="*/ 7 h 24"/>
                <a:gd name="T38" fmla="*/ 6 w 27"/>
                <a:gd name="T39" fmla="*/ 8 h 24"/>
                <a:gd name="T40" fmla="*/ 6 w 27"/>
                <a:gd name="T41" fmla="*/ 7 h 24"/>
                <a:gd name="T42" fmla="*/ 5 w 27"/>
                <a:gd name="T43" fmla="*/ 6 h 24"/>
                <a:gd name="T44" fmla="*/ 4 w 27"/>
                <a:gd name="T45" fmla="*/ 11 h 24"/>
                <a:gd name="T46" fmla="*/ 4 w 27"/>
                <a:gd name="T47" fmla="*/ 12 h 24"/>
                <a:gd name="T48" fmla="*/ 0 w 27"/>
                <a:gd name="T49" fmla="*/ 12 h 24"/>
                <a:gd name="T50" fmla="*/ 0 w 27"/>
                <a:gd name="T51" fmla="*/ 19 h 24"/>
                <a:gd name="T52" fmla="*/ 3 w 27"/>
                <a:gd name="T53" fmla="*/ 23 h 24"/>
                <a:gd name="T54" fmla="*/ 7 w 27"/>
                <a:gd name="T55" fmla="*/ 23 h 24"/>
                <a:gd name="T56" fmla="*/ 7 w 27"/>
                <a:gd name="T57" fmla="*/ 23 h 24"/>
                <a:gd name="T58" fmla="*/ 8 w 27"/>
                <a:gd name="T59" fmla="*/ 23 h 24"/>
                <a:gd name="T60" fmla="*/ 11 w 27"/>
                <a:gd name="T61" fmla="*/ 24 h 24"/>
                <a:gd name="T62" fmla="*/ 14 w 27"/>
                <a:gd name="T63" fmla="*/ 21 h 24"/>
                <a:gd name="T64" fmla="*/ 16 w 27"/>
                <a:gd name="T65" fmla="*/ 19 h 24"/>
                <a:gd name="T66" fmla="*/ 17 w 27"/>
                <a:gd name="T67" fmla="*/ 18 h 24"/>
                <a:gd name="T68" fmla="*/ 19 w 27"/>
                <a:gd name="T69" fmla="*/ 18 h 24"/>
                <a:gd name="T70" fmla="*/ 19 w 27"/>
                <a:gd name="T71" fmla="*/ 18 h 24"/>
                <a:gd name="T72" fmla="*/ 19 w 27"/>
                <a:gd name="T73" fmla="*/ 16 h 24"/>
                <a:gd name="T74" fmla="*/ 25 w 27"/>
                <a:gd name="T75" fmla="*/ 14 h 24"/>
                <a:gd name="T76" fmla="*/ 25 w 27"/>
                <a:gd name="T77" fmla="*/ 13 h 24"/>
                <a:gd name="T78" fmla="*/ 25 w 27"/>
                <a:gd name="T79" fmla="*/ 11 h 24"/>
                <a:gd name="T80" fmla="*/ 26 w 27"/>
                <a:gd name="T81" fmla="*/ 10 h 24"/>
                <a:gd name="T82" fmla="*/ 26 w 27"/>
                <a:gd name="T83" fmla="*/ 6 h 24"/>
                <a:gd name="T84" fmla="*/ 27 w 27"/>
                <a:gd name="T85" fmla="*/ 6 h 24"/>
                <a:gd name="T86" fmla="*/ 26 w 27"/>
                <a:gd name="T87" fmla="*/ 3 h 24"/>
                <a:gd name="T88" fmla="*/ 23 w 27"/>
                <a:gd name="T89" fmla="*/ 2 h 24"/>
                <a:gd name="T90" fmla="*/ 21 w 27"/>
                <a:gd name="T91" fmla="*/ 1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7" h="24">
                  <a:moveTo>
                    <a:pt x="21" y="1"/>
                  </a:moveTo>
                  <a:cubicBezTo>
                    <a:pt x="20" y="1"/>
                    <a:pt x="20" y="1"/>
                    <a:pt x="19" y="0"/>
                  </a:cubicBezTo>
                  <a:cubicBezTo>
                    <a:pt x="19" y="1"/>
                    <a:pt x="17" y="1"/>
                    <a:pt x="16" y="1"/>
                  </a:cubicBezTo>
                  <a:cubicBezTo>
                    <a:pt x="15" y="1"/>
                    <a:pt x="16" y="2"/>
                    <a:pt x="16" y="2"/>
                  </a:cubicBezTo>
                  <a:cubicBezTo>
                    <a:pt x="15" y="3"/>
                    <a:pt x="15" y="3"/>
                    <a:pt x="15" y="3"/>
                  </a:cubicBezTo>
                  <a:cubicBezTo>
                    <a:pt x="16" y="4"/>
                    <a:pt x="15" y="5"/>
                    <a:pt x="15" y="6"/>
                  </a:cubicBezTo>
                  <a:cubicBezTo>
                    <a:pt x="15" y="7"/>
                    <a:pt x="14" y="8"/>
                    <a:pt x="15" y="8"/>
                  </a:cubicBezTo>
                  <a:cubicBezTo>
                    <a:pt x="15" y="8"/>
                    <a:pt x="15" y="10"/>
                    <a:pt x="16" y="10"/>
                  </a:cubicBezTo>
                  <a:cubicBezTo>
                    <a:pt x="17" y="10"/>
                    <a:pt x="17" y="10"/>
                    <a:pt x="18" y="10"/>
                  </a:cubicBezTo>
                  <a:cubicBezTo>
                    <a:pt x="18" y="10"/>
                    <a:pt x="18" y="10"/>
                    <a:pt x="18" y="11"/>
                  </a:cubicBezTo>
                  <a:cubicBezTo>
                    <a:pt x="18" y="12"/>
                    <a:pt x="18" y="12"/>
                    <a:pt x="18" y="12"/>
                  </a:cubicBezTo>
                  <a:cubicBezTo>
                    <a:pt x="18" y="12"/>
                    <a:pt x="17" y="13"/>
                    <a:pt x="16" y="12"/>
                  </a:cubicBezTo>
                  <a:cubicBezTo>
                    <a:pt x="15" y="12"/>
                    <a:pt x="15" y="11"/>
                    <a:pt x="15" y="10"/>
                  </a:cubicBezTo>
                  <a:cubicBezTo>
                    <a:pt x="15" y="10"/>
                    <a:pt x="14" y="10"/>
                    <a:pt x="13" y="10"/>
                  </a:cubicBezTo>
                  <a:cubicBezTo>
                    <a:pt x="13" y="10"/>
                    <a:pt x="12" y="9"/>
                    <a:pt x="12" y="8"/>
                  </a:cubicBezTo>
                  <a:cubicBezTo>
                    <a:pt x="12" y="8"/>
                    <a:pt x="11" y="9"/>
                    <a:pt x="11" y="9"/>
                  </a:cubicBezTo>
                  <a:cubicBezTo>
                    <a:pt x="11" y="9"/>
                    <a:pt x="11" y="9"/>
                    <a:pt x="10" y="9"/>
                  </a:cubicBezTo>
                  <a:cubicBezTo>
                    <a:pt x="10" y="9"/>
                    <a:pt x="9" y="8"/>
                    <a:pt x="8" y="9"/>
                  </a:cubicBezTo>
                  <a:cubicBezTo>
                    <a:pt x="8" y="9"/>
                    <a:pt x="7" y="8"/>
                    <a:pt x="8" y="7"/>
                  </a:cubicBezTo>
                  <a:cubicBezTo>
                    <a:pt x="8" y="7"/>
                    <a:pt x="7" y="7"/>
                    <a:pt x="6" y="8"/>
                  </a:cubicBezTo>
                  <a:cubicBezTo>
                    <a:pt x="6" y="8"/>
                    <a:pt x="6" y="7"/>
                    <a:pt x="6" y="7"/>
                  </a:cubicBezTo>
                  <a:cubicBezTo>
                    <a:pt x="6" y="7"/>
                    <a:pt x="5" y="7"/>
                    <a:pt x="5" y="6"/>
                  </a:cubicBezTo>
                  <a:cubicBezTo>
                    <a:pt x="4" y="11"/>
                    <a:pt x="4" y="11"/>
                    <a:pt x="4" y="11"/>
                  </a:cubicBezTo>
                  <a:cubicBezTo>
                    <a:pt x="4" y="12"/>
                    <a:pt x="4" y="12"/>
                    <a:pt x="4" y="12"/>
                  </a:cubicBezTo>
                  <a:cubicBezTo>
                    <a:pt x="0" y="12"/>
                    <a:pt x="0" y="12"/>
                    <a:pt x="0" y="12"/>
                  </a:cubicBezTo>
                  <a:cubicBezTo>
                    <a:pt x="0" y="19"/>
                    <a:pt x="0" y="19"/>
                    <a:pt x="0" y="19"/>
                  </a:cubicBezTo>
                  <a:cubicBezTo>
                    <a:pt x="3" y="23"/>
                    <a:pt x="3" y="23"/>
                    <a:pt x="3" y="23"/>
                  </a:cubicBezTo>
                  <a:cubicBezTo>
                    <a:pt x="4" y="23"/>
                    <a:pt x="7" y="22"/>
                    <a:pt x="7" y="23"/>
                  </a:cubicBezTo>
                  <a:cubicBezTo>
                    <a:pt x="7" y="23"/>
                    <a:pt x="7" y="23"/>
                    <a:pt x="7" y="23"/>
                  </a:cubicBezTo>
                  <a:cubicBezTo>
                    <a:pt x="8" y="23"/>
                    <a:pt x="8" y="23"/>
                    <a:pt x="8" y="23"/>
                  </a:cubicBezTo>
                  <a:cubicBezTo>
                    <a:pt x="9" y="23"/>
                    <a:pt x="11" y="24"/>
                    <a:pt x="11" y="24"/>
                  </a:cubicBezTo>
                  <a:cubicBezTo>
                    <a:pt x="12" y="23"/>
                    <a:pt x="13" y="21"/>
                    <a:pt x="14" y="21"/>
                  </a:cubicBezTo>
                  <a:cubicBezTo>
                    <a:pt x="15" y="21"/>
                    <a:pt x="16" y="20"/>
                    <a:pt x="16" y="19"/>
                  </a:cubicBezTo>
                  <a:cubicBezTo>
                    <a:pt x="16" y="19"/>
                    <a:pt x="16" y="18"/>
                    <a:pt x="17" y="18"/>
                  </a:cubicBezTo>
                  <a:cubicBezTo>
                    <a:pt x="19" y="18"/>
                    <a:pt x="19" y="18"/>
                    <a:pt x="19" y="18"/>
                  </a:cubicBezTo>
                  <a:cubicBezTo>
                    <a:pt x="19" y="18"/>
                    <a:pt x="19" y="18"/>
                    <a:pt x="19" y="18"/>
                  </a:cubicBezTo>
                  <a:cubicBezTo>
                    <a:pt x="19" y="16"/>
                    <a:pt x="19" y="16"/>
                    <a:pt x="19" y="16"/>
                  </a:cubicBezTo>
                  <a:cubicBezTo>
                    <a:pt x="19" y="16"/>
                    <a:pt x="25" y="14"/>
                    <a:pt x="25" y="14"/>
                  </a:cubicBezTo>
                  <a:cubicBezTo>
                    <a:pt x="25" y="13"/>
                    <a:pt x="25" y="13"/>
                    <a:pt x="25" y="13"/>
                  </a:cubicBezTo>
                  <a:cubicBezTo>
                    <a:pt x="25" y="13"/>
                    <a:pt x="25" y="11"/>
                    <a:pt x="25" y="11"/>
                  </a:cubicBezTo>
                  <a:cubicBezTo>
                    <a:pt x="25" y="10"/>
                    <a:pt x="27" y="11"/>
                    <a:pt x="26" y="10"/>
                  </a:cubicBezTo>
                  <a:cubicBezTo>
                    <a:pt x="26" y="10"/>
                    <a:pt x="26" y="7"/>
                    <a:pt x="26" y="6"/>
                  </a:cubicBezTo>
                  <a:cubicBezTo>
                    <a:pt x="26" y="6"/>
                    <a:pt x="27" y="6"/>
                    <a:pt x="27" y="6"/>
                  </a:cubicBezTo>
                  <a:cubicBezTo>
                    <a:pt x="27" y="5"/>
                    <a:pt x="26" y="4"/>
                    <a:pt x="26" y="3"/>
                  </a:cubicBezTo>
                  <a:cubicBezTo>
                    <a:pt x="26" y="3"/>
                    <a:pt x="23" y="2"/>
                    <a:pt x="23" y="2"/>
                  </a:cubicBezTo>
                  <a:cubicBezTo>
                    <a:pt x="22" y="2"/>
                    <a:pt x="21" y="1"/>
                    <a:pt x="2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3" name="Freeform 190">
              <a:extLst>
                <a:ext uri="{FF2B5EF4-FFF2-40B4-BE49-F238E27FC236}">
                  <a16:creationId xmlns:a16="http://schemas.microsoft.com/office/drawing/2014/main" id="{5F63D65E-D295-4368-9606-D69955009F89}"/>
                </a:ext>
              </a:extLst>
            </p:cNvPr>
            <p:cNvSpPr>
              <a:spLocks/>
            </p:cNvSpPr>
            <p:nvPr/>
          </p:nvSpPr>
          <p:spPr bwMode="auto">
            <a:xfrm>
              <a:off x="-3286125" y="2241550"/>
              <a:ext cx="17462" cy="15875"/>
            </a:xfrm>
            <a:custGeom>
              <a:avLst/>
              <a:gdLst>
                <a:gd name="T0" fmla="*/ 4 w 5"/>
                <a:gd name="T1" fmla="*/ 0 h 4"/>
                <a:gd name="T2" fmla="*/ 2 w 5"/>
                <a:gd name="T3" fmla="*/ 0 h 4"/>
                <a:gd name="T4" fmla="*/ 1 w 5"/>
                <a:gd name="T5" fmla="*/ 0 h 4"/>
                <a:gd name="T6" fmla="*/ 1 w 5"/>
                <a:gd name="T7" fmla="*/ 0 h 4"/>
                <a:gd name="T8" fmla="*/ 1 w 5"/>
                <a:gd name="T9" fmla="*/ 2 h 4"/>
                <a:gd name="T10" fmla="*/ 0 w 5"/>
                <a:gd name="T11" fmla="*/ 3 h 4"/>
                <a:gd name="T12" fmla="*/ 0 w 5"/>
                <a:gd name="T13" fmla="*/ 3 h 4"/>
                <a:gd name="T14" fmla="*/ 1 w 5"/>
                <a:gd name="T15" fmla="*/ 3 h 4"/>
                <a:gd name="T16" fmla="*/ 2 w 5"/>
                <a:gd name="T17" fmla="*/ 3 h 4"/>
                <a:gd name="T18" fmla="*/ 4 w 5"/>
                <a:gd name="T19" fmla="*/ 2 h 4"/>
                <a:gd name="T20" fmla="*/ 4 w 5"/>
                <a:gd name="T21" fmla="*/ 1 h 4"/>
                <a:gd name="T22" fmla="*/ 4 w 5"/>
                <a:gd name="T23"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4" y="0"/>
                  </a:moveTo>
                  <a:cubicBezTo>
                    <a:pt x="3" y="0"/>
                    <a:pt x="3" y="0"/>
                    <a:pt x="2" y="0"/>
                  </a:cubicBezTo>
                  <a:cubicBezTo>
                    <a:pt x="2" y="0"/>
                    <a:pt x="2" y="0"/>
                    <a:pt x="1" y="0"/>
                  </a:cubicBezTo>
                  <a:cubicBezTo>
                    <a:pt x="1" y="0"/>
                    <a:pt x="1" y="0"/>
                    <a:pt x="1" y="0"/>
                  </a:cubicBezTo>
                  <a:cubicBezTo>
                    <a:pt x="0" y="1"/>
                    <a:pt x="1" y="2"/>
                    <a:pt x="1" y="2"/>
                  </a:cubicBezTo>
                  <a:cubicBezTo>
                    <a:pt x="1" y="2"/>
                    <a:pt x="0" y="2"/>
                    <a:pt x="0" y="3"/>
                  </a:cubicBezTo>
                  <a:cubicBezTo>
                    <a:pt x="0" y="3"/>
                    <a:pt x="0" y="3"/>
                    <a:pt x="0" y="3"/>
                  </a:cubicBezTo>
                  <a:cubicBezTo>
                    <a:pt x="1" y="3"/>
                    <a:pt x="1" y="3"/>
                    <a:pt x="1" y="3"/>
                  </a:cubicBezTo>
                  <a:cubicBezTo>
                    <a:pt x="3" y="4"/>
                    <a:pt x="2" y="3"/>
                    <a:pt x="2" y="3"/>
                  </a:cubicBezTo>
                  <a:cubicBezTo>
                    <a:pt x="2" y="3"/>
                    <a:pt x="4" y="3"/>
                    <a:pt x="4" y="2"/>
                  </a:cubicBezTo>
                  <a:cubicBezTo>
                    <a:pt x="5" y="1"/>
                    <a:pt x="4" y="1"/>
                    <a:pt x="4" y="1"/>
                  </a:cubicBezTo>
                  <a:lnTo>
                    <a:pt x="4" y="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4" name="Freeform 191">
              <a:extLst>
                <a:ext uri="{FF2B5EF4-FFF2-40B4-BE49-F238E27FC236}">
                  <a16:creationId xmlns:a16="http://schemas.microsoft.com/office/drawing/2014/main" id="{60962FDE-CE51-43C5-B0C9-2C88D44A9C11}"/>
                </a:ext>
              </a:extLst>
            </p:cNvPr>
            <p:cNvSpPr>
              <a:spLocks/>
            </p:cNvSpPr>
            <p:nvPr/>
          </p:nvSpPr>
          <p:spPr bwMode="auto">
            <a:xfrm>
              <a:off x="-3184525" y="2127250"/>
              <a:ext cx="85725" cy="119063"/>
            </a:xfrm>
            <a:custGeom>
              <a:avLst/>
              <a:gdLst>
                <a:gd name="T0" fmla="*/ 6 w 24"/>
                <a:gd name="T1" fmla="*/ 6 h 33"/>
                <a:gd name="T2" fmla="*/ 7 w 24"/>
                <a:gd name="T3" fmla="*/ 8 h 33"/>
                <a:gd name="T4" fmla="*/ 12 w 24"/>
                <a:gd name="T5" fmla="*/ 9 h 33"/>
                <a:gd name="T6" fmla="*/ 15 w 24"/>
                <a:gd name="T7" fmla="*/ 10 h 33"/>
                <a:gd name="T8" fmla="*/ 16 w 24"/>
                <a:gd name="T9" fmla="*/ 11 h 33"/>
                <a:gd name="T10" fmla="*/ 10 w 24"/>
                <a:gd name="T11" fmla="*/ 17 h 33"/>
                <a:gd name="T12" fmla="*/ 7 w 24"/>
                <a:gd name="T13" fmla="*/ 17 h 33"/>
                <a:gd name="T14" fmla="*/ 4 w 24"/>
                <a:gd name="T15" fmla="*/ 19 h 33"/>
                <a:gd name="T16" fmla="*/ 2 w 24"/>
                <a:gd name="T17" fmla="*/ 19 h 33"/>
                <a:gd name="T18" fmla="*/ 1 w 24"/>
                <a:gd name="T19" fmla="*/ 21 h 33"/>
                <a:gd name="T20" fmla="*/ 0 w 24"/>
                <a:gd name="T21" fmla="*/ 23 h 33"/>
                <a:gd name="T22" fmla="*/ 0 w 24"/>
                <a:gd name="T23" fmla="*/ 31 h 33"/>
                <a:gd name="T24" fmla="*/ 1 w 24"/>
                <a:gd name="T25" fmla="*/ 33 h 33"/>
                <a:gd name="T26" fmla="*/ 6 w 24"/>
                <a:gd name="T27" fmla="*/ 27 h 33"/>
                <a:gd name="T28" fmla="*/ 10 w 24"/>
                <a:gd name="T29" fmla="*/ 24 h 33"/>
                <a:gd name="T30" fmla="*/ 16 w 24"/>
                <a:gd name="T31" fmla="*/ 18 h 33"/>
                <a:gd name="T32" fmla="*/ 19 w 24"/>
                <a:gd name="T33" fmla="*/ 14 h 33"/>
                <a:gd name="T34" fmla="*/ 21 w 24"/>
                <a:gd name="T35" fmla="*/ 11 h 33"/>
                <a:gd name="T36" fmla="*/ 23 w 24"/>
                <a:gd name="T37" fmla="*/ 6 h 33"/>
                <a:gd name="T38" fmla="*/ 24 w 24"/>
                <a:gd name="T39" fmla="*/ 2 h 33"/>
                <a:gd name="T40" fmla="*/ 22 w 24"/>
                <a:gd name="T41" fmla="*/ 1 h 33"/>
                <a:gd name="T42" fmla="*/ 17 w 24"/>
                <a:gd name="T43" fmla="*/ 3 h 33"/>
                <a:gd name="T44" fmla="*/ 14 w 24"/>
                <a:gd name="T45" fmla="*/ 3 h 33"/>
                <a:gd name="T46" fmla="*/ 11 w 24"/>
                <a:gd name="T47" fmla="*/ 4 h 33"/>
                <a:gd name="T48" fmla="*/ 7 w 24"/>
                <a:gd name="T49" fmla="*/ 4 h 33"/>
                <a:gd name="T50" fmla="*/ 5 w 24"/>
                <a:gd name="T51" fmla="*/ 2 h 33"/>
                <a:gd name="T52" fmla="*/ 4 w 24"/>
                <a:gd name="T53" fmla="*/ 4 h 33"/>
                <a:gd name="T54" fmla="*/ 6 w 24"/>
                <a:gd name="T55" fmla="*/ 6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4" h="33">
                  <a:moveTo>
                    <a:pt x="6" y="6"/>
                  </a:moveTo>
                  <a:cubicBezTo>
                    <a:pt x="6" y="7"/>
                    <a:pt x="7" y="8"/>
                    <a:pt x="7" y="8"/>
                  </a:cubicBezTo>
                  <a:cubicBezTo>
                    <a:pt x="8" y="8"/>
                    <a:pt x="10" y="9"/>
                    <a:pt x="12" y="9"/>
                  </a:cubicBezTo>
                  <a:cubicBezTo>
                    <a:pt x="14" y="10"/>
                    <a:pt x="15" y="10"/>
                    <a:pt x="15" y="10"/>
                  </a:cubicBezTo>
                  <a:cubicBezTo>
                    <a:pt x="16" y="10"/>
                    <a:pt x="16" y="10"/>
                    <a:pt x="16" y="11"/>
                  </a:cubicBezTo>
                  <a:cubicBezTo>
                    <a:pt x="15" y="11"/>
                    <a:pt x="10" y="16"/>
                    <a:pt x="10" y="17"/>
                  </a:cubicBezTo>
                  <a:cubicBezTo>
                    <a:pt x="9" y="18"/>
                    <a:pt x="9" y="17"/>
                    <a:pt x="7" y="17"/>
                  </a:cubicBezTo>
                  <a:cubicBezTo>
                    <a:pt x="6" y="17"/>
                    <a:pt x="4" y="19"/>
                    <a:pt x="4" y="19"/>
                  </a:cubicBezTo>
                  <a:cubicBezTo>
                    <a:pt x="4" y="19"/>
                    <a:pt x="3" y="19"/>
                    <a:pt x="2" y="19"/>
                  </a:cubicBezTo>
                  <a:cubicBezTo>
                    <a:pt x="1" y="21"/>
                    <a:pt x="1" y="21"/>
                    <a:pt x="1" y="21"/>
                  </a:cubicBezTo>
                  <a:cubicBezTo>
                    <a:pt x="0" y="23"/>
                    <a:pt x="0" y="23"/>
                    <a:pt x="0" y="23"/>
                  </a:cubicBezTo>
                  <a:cubicBezTo>
                    <a:pt x="0" y="31"/>
                    <a:pt x="0" y="31"/>
                    <a:pt x="0" y="31"/>
                  </a:cubicBezTo>
                  <a:cubicBezTo>
                    <a:pt x="1" y="33"/>
                    <a:pt x="1" y="33"/>
                    <a:pt x="1" y="33"/>
                  </a:cubicBezTo>
                  <a:cubicBezTo>
                    <a:pt x="2" y="31"/>
                    <a:pt x="5" y="29"/>
                    <a:pt x="6" y="27"/>
                  </a:cubicBezTo>
                  <a:cubicBezTo>
                    <a:pt x="8" y="25"/>
                    <a:pt x="9" y="25"/>
                    <a:pt x="10" y="24"/>
                  </a:cubicBezTo>
                  <a:cubicBezTo>
                    <a:pt x="12" y="24"/>
                    <a:pt x="14" y="21"/>
                    <a:pt x="16" y="18"/>
                  </a:cubicBezTo>
                  <a:cubicBezTo>
                    <a:pt x="17" y="17"/>
                    <a:pt x="19" y="15"/>
                    <a:pt x="19" y="14"/>
                  </a:cubicBezTo>
                  <a:cubicBezTo>
                    <a:pt x="19" y="13"/>
                    <a:pt x="20" y="12"/>
                    <a:pt x="21" y="11"/>
                  </a:cubicBezTo>
                  <a:cubicBezTo>
                    <a:pt x="22" y="10"/>
                    <a:pt x="23" y="7"/>
                    <a:pt x="23" y="6"/>
                  </a:cubicBezTo>
                  <a:cubicBezTo>
                    <a:pt x="23" y="5"/>
                    <a:pt x="24" y="3"/>
                    <a:pt x="24" y="2"/>
                  </a:cubicBezTo>
                  <a:cubicBezTo>
                    <a:pt x="24" y="0"/>
                    <a:pt x="23" y="0"/>
                    <a:pt x="22" y="1"/>
                  </a:cubicBezTo>
                  <a:cubicBezTo>
                    <a:pt x="22" y="2"/>
                    <a:pt x="19" y="3"/>
                    <a:pt x="17" y="3"/>
                  </a:cubicBezTo>
                  <a:cubicBezTo>
                    <a:pt x="15" y="3"/>
                    <a:pt x="14" y="3"/>
                    <a:pt x="14" y="3"/>
                  </a:cubicBezTo>
                  <a:cubicBezTo>
                    <a:pt x="13" y="4"/>
                    <a:pt x="11" y="3"/>
                    <a:pt x="11" y="4"/>
                  </a:cubicBezTo>
                  <a:cubicBezTo>
                    <a:pt x="10" y="5"/>
                    <a:pt x="7" y="5"/>
                    <a:pt x="7" y="4"/>
                  </a:cubicBezTo>
                  <a:cubicBezTo>
                    <a:pt x="6" y="3"/>
                    <a:pt x="6" y="3"/>
                    <a:pt x="5" y="2"/>
                  </a:cubicBezTo>
                  <a:cubicBezTo>
                    <a:pt x="5" y="3"/>
                    <a:pt x="4" y="4"/>
                    <a:pt x="4" y="4"/>
                  </a:cubicBezTo>
                  <a:cubicBezTo>
                    <a:pt x="4" y="5"/>
                    <a:pt x="5" y="6"/>
                    <a:pt x="6"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5" name="Freeform 192">
              <a:extLst>
                <a:ext uri="{FF2B5EF4-FFF2-40B4-BE49-F238E27FC236}">
                  <a16:creationId xmlns:a16="http://schemas.microsoft.com/office/drawing/2014/main" id="{CD969368-6210-4492-BF47-532B9C16E966}"/>
                </a:ext>
              </a:extLst>
            </p:cNvPr>
            <p:cNvSpPr>
              <a:spLocks/>
            </p:cNvSpPr>
            <p:nvPr/>
          </p:nvSpPr>
          <p:spPr bwMode="auto">
            <a:xfrm>
              <a:off x="-3632200" y="1914525"/>
              <a:ext cx="100012" cy="79375"/>
            </a:xfrm>
            <a:custGeom>
              <a:avLst/>
              <a:gdLst>
                <a:gd name="T0" fmla="*/ 10 w 28"/>
                <a:gd name="T1" fmla="*/ 22 h 22"/>
                <a:gd name="T2" fmla="*/ 10 w 28"/>
                <a:gd name="T3" fmla="*/ 19 h 22"/>
                <a:gd name="T4" fmla="*/ 14 w 28"/>
                <a:gd name="T5" fmla="*/ 17 h 22"/>
                <a:gd name="T6" fmla="*/ 15 w 28"/>
                <a:gd name="T7" fmla="*/ 16 h 22"/>
                <a:gd name="T8" fmla="*/ 17 w 28"/>
                <a:gd name="T9" fmla="*/ 16 h 22"/>
                <a:gd name="T10" fmla="*/ 19 w 28"/>
                <a:gd name="T11" fmla="*/ 15 h 22"/>
                <a:gd name="T12" fmla="*/ 20 w 28"/>
                <a:gd name="T13" fmla="*/ 14 h 22"/>
                <a:gd name="T14" fmla="*/ 21 w 28"/>
                <a:gd name="T15" fmla="*/ 13 h 22"/>
                <a:gd name="T16" fmla="*/ 22 w 28"/>
                <a:gd name="T17" fmla="*/ 12 h 22"/>
                <a:gd name="T18" fmla="*/ 22 w 28"/>
                <a:gd name="T19" fmla="*/ 11 h 22"/>
                <a:gd name="T20" fmla="*/ 24 w 28"/>
                <a:gd name="T21" fmla="*/ 10 h 22"/>
                <a:gd name="T22" fmla="*/ 27 w 28"/>
                <a:gd name="T23" fmla="*/ 10 h 22"/>
                <a:gd name="T24" fmla="*/ 28 w 28"/>
                <a:gd name="T25" fmla="*/ 9 h 22"/>
                <a:gd name="T26" fmla="*/ 27 w 28"/>
                <a:gd name="T27" fmla="*/ 8 h 22"/>
                <a:gd name="T28" fmla="*/ 27 w 28"/>
                <a:gd name="T29" fmla="*/ 6 h 22"/>
                <a:gd name="T30" fmla="*/ 26 w 28"/>
                <a:gd name="T31" fmla="*/ 3 h 22"/>
                <a:gd name="T32" fmla="*/ 26 w 28"/>
                <a:gd name="T33" fmla="*/ 3 h 22"/>
                <a:gd name="T34" fmla="*/ 23 w 28"/>
                <a:gd name="T35" fmla="*/ 2 h 22"/>
                <a:gd name="T36" fmla="*/ 19 w 28"/>
                <a:gd name="T37" fmla="*/ 1 h 22"/>
                <a:gd name="T38" fmla="*/ 17 w 28"/>
                <a:gd name="T39" fmla="*/ 0 h 22"/>
                <a:gd name="T40" fmla="*/ 14 w 28"/>
                <a:gd name="T41" fmla="*/ 5 h 22"/>
                <a:gd name="T42" fmla="*/ 11 w 28"/>
                <a:gd name="T43" fmla="*/ 7 h 22"/>
                <a:gd name="T44" fmla="*/ 9 w 28"/>
                <a:gd name="T45" fmla="*/ 9 h 22"/>
                <a:gd name="T46" fmla="*/ 8 w 28"/>
                <a:gd name="T47" fmla="*/ 11 h 22"/>
                <a:gd name="T48" fmla="*/ 8 w 28"/>
                <a:gd name="T49" fmla="*/ 15 h 22"/>
                <a:gd name="T50" fmla="*/ 5 w 28"/>
                <a:gd name="T51" fmla="*/ 18 h 22"/>
                <a:gd name="T52" fmla="*/ 2 w 28"/>
                <a:gd name="T53" fmla="*/ 21 h 22"/>
                <a:gd name="T54" fmla="*/ 0 w 28"/>
                <a:gd name="T55" fmla="*/ 22 h 22"/>
                <a:gd name="T56" fmla="*/ 8 w 28"/>
                <a:gd name="T57" fmla="*/ 22 h 22"/>
                <a:gd name="T58" fmla="*/ 10 w 28"/>
                <a:gd name="T5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28" h="22">
                  <a:moveTo>
                    <a:pt x="10" y="22"/>
                  </a:moveTo>
                  <a:cubicBezTo>
                    <a:pt x="10" y="21"/>
                    <a:pt x="10" y="19"/>
                    <a:pt x="10" y="19"/>
                  </a:cubicBezTo>
                  <a:cubicBezTo>
                    <a:pt x="10" y="19"/>
                    <a:pt x="13" y="17"/>
                    <a:pt x="14" y="17"/>
                  </a:cubicBezTo>
                  <a:cubicBezTo>
                    <a:pt x="14" y="17"/>
                    <a:pt x="15" y="17"/>
                    <a:pt x="15" y="16"/>
                  </a:cubicBezTo>
                  <a:cubicBezTo>
                    <a:pt x="15" y="16"/>
                    <a:pt x="17" y="16"/>
                    <a:pt x="17" y="16"/>
                  </a:cubicBezTo>
                  <a:cubicBezTo>
                    <a:pt x="18" y="16"/>
                    <a:pt x="19" y="15"/>
                    <a:pt x="19" y="15"/>
                  </a:cubicBezTo>
                  <a:cubicBezTo>
                    <a:pt x="19" y="14"/>
                    <a:pt x="20" y="14"/>
                    <a:pt x="20" y="14"/>
                  </a:cubicBezTo>
                  <a:cubicBezTo>
                    <a:pt x="21" y="14"/>
                    <a:pt x="21" y="13"/>
                    <a:pt x="21" y="13"/>
                  </a:cubicBezTo>
                  <a:cubicBezTo>
                    <a:pt x="22" y="13"/>
                    <a:pt x="22" y="13"/>
                    <a:pt x="22" y="12"/>
                  </a:cubicBezTo>
                  <a:cubicBezTo>
                    <a:pt x="22" y="11"/>
                    <a:pt x="22" y="11"/>
                    <a:pt x="22" y="11"/>
                  </a:cubicBezTo>
                  <a:cubicBezTo>
                    <a:pt x="23" y="11"/>
                    <a:pt x="24" y="11"/>
                    <a:pt x="24" y="10"/>
                  </a:cubicBezTo>
                  <a:cubicBezTo>
                    <a:pt x="24" y="10"/>
                    <a:pt x="27" y="10"/>
                    <a:pt x="27" y="10"/>
                  </a:cubicBezTo>
                  <a:cubicBezTo>
                    <a:pt x="28" y="10"/>
                    <a:pt x="28" y="10"/>
                    <a:pt x="28" y="9"/>
                  </a:cubicBezTo>
                  <a:cubicBezTo>
                    <a:pt x="28" y="9"/>
                    <a:pt x="27" y="8"/>
                    <a:pt x="27" y="8"/>
                  </a:cubicBezTo>
                  <a:cubicBezTo>
                    <a:pt x="26" y="8"/>
                    <a:pt x="27" y="7"/>
                    <a:pt x="27" y="6"/>
                  </a:cubicBezTo>
                  <a:cubicBezTo>
                    <a:pt x="27" y="5"/>
                    <a:pt x="27" y="4"/>
                    <a:pt x="26" y="3"/>
                  </a:cubicBezTo>
                  <a:cubicBezTo>
                    <a:pt x="26" y="3"/>
                    <a:pt x="26" y="3"/>
                    <a:pt x="26" y="3"/>
                  </a:cubicBezTo>
                  <a:cubicBezTo>
                    <a:pt x="25" y="3"/>
                    <a:pt x="24" y="2"/>
                    <a:pt x="23" y="2"/>
                  </a:cubicBezTo>
                  <a:cubicBezTo>
                    <a:pt x="22" y="2"/>
                    <a:pt x="20" y="2"/>
                    <a:pt x="19" y="1"/>
                  </a:cubicBezTo>
                  <a:cubicBezTo>
                    <a:pt x="18" y="0"/>
                    <a:pt x="17" y="0"/>
                    <a:pt x="17" y="0"/>
                  </a:cubicBezTo>
                  <a:cubicBezTo>
                    <a:pt x="16" y="1"/>
                    <a:pt x="15" y="4"/>
                    <a:pt x="14" y="5"/>
                  </a:cubicBezTo>
                  <a:cubicBezTo>
                    <a:pt x="14" y="6"/>
                    <a:pt x="12" y="7"/>
                    <a:pt x="11" y="7"/>
                  </a:cubicBezTo>
                  <a:cubicBezTo>
                    <a:pt x="10" y="7"/>
                    <a:pt x="10" y="8"/>
                    <a:pt x="9" y="9"/>
                  </a:cubicBezTo>
                  <a:cubicBezTo>
                    <a:pt x="8" y="9"/>
                    <a:pt x="9" y="10"/>
                    <a:pt x="8" y="11"/>
                  </a:cubicBezTo>
                  <a:cubicBezTo>
                    <a:pt x="7" y="12"/>
                    <a:pt x="7" y="14"/>
                    <a:pt x="8" y="15"/>
                  </a:cubicBezTo>
                  <a:cubicBezTo>
                    <a:pt x="8" y="15"/>
                    <a:pt x="6" y="18"/>
                    <a:pt x="5" y="18"/>
                  </a:cubicBezTo>
                  <a:cubicBezTo>
                    <a:pt x="4" y="19"/>
                    <a:pt x="3" y="20"/>
                    <a:pt x="2" y="21"/>
                  </a:cubicBezTo>
                  <a:cubicBezTo>
                    <a:pt x="1" y="21"/>
                    <a:pt x="0" y="21"/>
                    <a:pt x="0" y="22"/>
                  </a:cubicBezTo>
                  <a:cubicBezTo>
                    <a:pt x="3" y="22"/>
                    <a:pt x="7" y="22"/>
                    <a:pt x="8" y="22"/>
                  </a:cubicBezTo>
                  <a:cubicBezTo>
                    <a:pt x="10" y="22"/>
                    <a:pt x="10" y="22"/>
                    <a:pt x="10" y="2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6" name="Freeform 193">
              <a:extLst>
                <a:ext uri="{FF2B5EF4-FFF2-40B4-BE49-F238E27FC236}">
                  <a16:creationId xmlns:a16="http://schemas.microsoft.com/office/drawing/2014/main" id="{5A652382-6E70-4596-8FAC-A5C24A82DF57}"/>
                </a:ext>
              </a:extLst>
            </p:cNvPr>
            <p:cNvSpPr>
              <a:spLocks/>
            </p:cNvSpPr>
            <p:nvPr/>
          </p:nvSpPr>
          <p:spPr bwMode="auto">
            <a:xfrm>
              <a:off x="-3459163" y="1900238"/>
              <a:ext cx="36512" cy="68263"/>
            </a:xfrm>
            <a:custGeom>
              <a:avLst/>
              <a:gdLst>
                <a:gd name="T0" fmla="*/ 2 w 10"/>
                <a:gd name="T1" fmla="*/ 5 h 19"/>
                <a:gd name="T2" fmla="*/ 2 w 10"/>
                <a:gd name="T3" fmla="*/ 7 h 19"/>
                <a:gd name="T4" fmla="*/ 0 w 10"/>
                <a:gd name="T5" fmla="*/ 9 h 19"/>
                <a:gd name="T6" fmla="*/ 1 w 10"/>
                <a:gd name="T7" fmla="*/ 11 h 19"/>
                <a:gd name="T8" fmla="*/ 2 w 10"/>
                <a:gd name="T9" fmla="*/ 13 h 19"/>
                <a:gd name="T10" fmla="*/ 4 w 10"/>
                <a:gd name="T11" fmla="*/ 14 h 19"/>
                <a:gd name="T12" fmla="*/ 5 w 10"/>
                <a:gd name="T13" fmla="*/ 18 h 19"/>
                <a:gd name="T14" fmla="*/ 5 w 10"/>
                <a:gd name="T15" fmla="*/ 19 h 19"/>
                <a:gd name="T16" fmla="*/ 6 w 10"/>
                <a:gd name="T17" fmla="*/ 18 h 19"/>
                <a:gd name="T18" fmla="*/ 6 w 10"/>
                <a:gd name="T19" fmla="*/ 16 h 19"/>
                <a:gd name="T20" fmla="*/ 7 w 10"/>
                <a:gd name="T21" fmla="*/ 15 h 19"/>
                <a:gd name="T22" fmla="*/ 8 w 10"/>
                <a:gd name="T23" fmla="*/ 14 h 19"/>
                <a:gd name="T24" fmla="*/ 9 w 10"/>
                <a:gd name="T25" fmla="*/ 13 h 19"/>
                <a:gd name="T26" fmla="*/ 10 w 10"/>
                <a:gd name="T27" fmla="*/ 12 h 19"/>
                <a:gd name="T28" fmla="*/ 9 w 10"/>
                <a:gd name="T29" fmla="*/ 11 h 19"/>
                <a:gd name="T30" fmla="*/ 8 w 10"/>
                <a:gd name="T31" fmla="*/ 10 h 19"/>
                <a:gd name="T32" fmla="*/ 6 w 10"/>
                <a:gd name="T33" fmla="*/ 9 h 19"/>
                <a:gd name="T34" fmla="*/ 8 w 10"/>
                <a:gd name="T35" fmla="*/ 7 h 19"/>
                <a:gd name="T36" fmla="*/ 8 w 10"/>
                <a:gd name="T37" fmla="*/ 4 h 19"/>
                <a:gd name="T38" fmla="*/ 8 w 10"/>
                <a:gd name="T39" fmla="*/ 2 h 19"/>
                <a:gd name="T40" fmla="*/ 8 w 10"/>
                <a:gd name="T41" fmla="*/ 2 h 19"/>
                <a:gd name="T42" fmla="*/ 7 w 10"/>
                <a:gd name="T43" fmla="*/ 1 h 19"/>
                <a:gd name="T44" fmla="*/ 4 w 10"/>
                <a:gd name="T45" fmla="*/ 1 h 19"/>
                <a:gd name="T46" fmla="*/ 2 w 10"/>
                <a:gd name="T47" fmla="*/ 1 h 19"/>
                <a:gd name="T48" fmla="*/ 2 w 10"/>
                <a:gd name="T49" fmla="*/ 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0" h="19">
                  <a:moveTo>
                    <a:pt x="2" y="5"/>
                  </a:moveTo>
                  <a:cubicBezTo>
                    <a:pt x="3" y="6"/>
                    <a:pt x="2" y="7"/>
                    <a:pt x="2" y="7"/>
                  </a:cubicBezTo>
                  <a:cubicBezTo>
                    <a:pt x="1" y="8"/>
                    <a:pt x="1" y="9"/>
                    <a:pt x="0" y="9"/>
                  </a:cubicBezTo>
                  <a:cubicBezTo>
                    <a:pt x="0" y="9"/>
                    <a:pt x="0" y="11"/>
                    <a:pt x="1" y="11"/>
                  </a:cubicBezTo>
                  <a:cubicBezTo>
                    <a:pt x="2" y="12"/>
                    <a:pt x="2" y="13"/>
                    <a:pt x="2" y="13"/>
                  </a:cubicBezTo>
                  <a:cubicBezTo>
                    <a:pt x="2" y="13"/>
                    <a:pt x="3" y="14"/>
                    <a:pt x="4" y="14"/>
                  </a:cubicBezTo>
                  <a:cubicBezTo>
                    <a:pt x="4" y="15"/>
                    <a:pt x="5" y="17"/>
                    <a:pt x="5" y="18"/>
                  </a:cubicBezTo>
                  <a:cubicBezTo>
                    <a:pt x="5" y="19"/>
                    <a:pt x="5" y="19"/>
                    <a:pt x="5" y="19"/>
                  </a:cubicBezTo>
                  <a:cubicBezTo>
                    <a:pt x="5" y="19"/>
                    <a:pt x="6" y="19"/>
                    <a:pt x="6" y="18"/>
                  </a:cubicBezTo>
                  <a:cubicBezTo>
                    <a:pt x="6" y="18"/>
                    <a:pt x="7" y="17"/>
                    <a:pt x="6" y="16"/>
                  </a:cubicBezTo>
                  <a:cubicBezTo>
                    <a:pt x="6" y="16"/>
                    <a:pt x="6" y="16"/>
                    <a:pt x="7" y="15"/>
                  </a:cubicBezTo>
                  <a:cubicBezTo>
                    <a:pt x="7" y="15"/>
                    <a:pt x="8" y="14"/>
                    <a:pt x="8" y="14"/>
                  </a:cubicBezTo>
                  <a:cubicBezTo>
                    <a:pt x="9" y="13"/>
                    <a:pt x="9" y="14"/>
                    <a:pt x="9" y="13"/>
                  </a:cubicBezTo>
                  <a:cubicBezTo>
                    <a:pt x="9" y="13"/>
                    <a:pt x="9" y="12"/>
                    <a:pt x="10" y="12"/>
                  </a:cubicBezTo>
                  <a:cubicBezTo>
                    <a:pt x="9" y="11"/>
                    <a:pt x="9" y="11"/>
                    <a:pt x="9" y="11"/>
                  </a:cubicBezTo>
                  <a:cubicBezTo>
                    <a:pt x="9" y="10"/>
                    <a:pt x="8" y="9"/>
                    <a:pt x="8" y="10"/>
                  </a:cubicBezTo>
                  <a:cubicBezTo>
                    <a:pt x="7" y="10"/>
                    <a:pt x="6" y="10"/>
                    <a:pt x="6" y="9"/>
                  </a:cubicBezTo>
                  <a:cubicBezTo>
                    <a:pt x="6" y="8"/>
                    <a:pt x="7" y="8"/>
                    <a:pt x="8" y="7"/>
                  </a:cubicBezTo>
                  <a:cubicBezTo>
                    <a:pt x="9" y="7"/>
                    <a:pt x="9" y="5"/>
                    <a:pt x="8" y="4"/>
                  </a:cubicBezTo>
                  <a:cubicBezTo>
                    <a:pt x="7" y="4"/>
                    <a:pt x="7" y="3"/>
                    <a:pt x="8" y="2"/>
                  </a:cubicBezTo>
                  <a:cubicBezTo>
                    <a:pt x="9" y="2"/>
                    <a:pt x="8" y="1"/>
                    <a:pt x="8" y="2"/>
                  </a:cubicBezTo>
                  <a:cubicBezTo>
                    <a:pt x="7" y="2"/>
                    <a:pt x="7" y="2"/>
                    <a:pt x="7" y="1"/>
                  </a:cubicBezTo>
                  <a:cubicBezTo>
                    <a:pt x="7" y="0"/>
                    <a:pt x="4" y="0"/>
                    <a:pt x="4" y="1"/>
                  </a:cubicBezTo>
                  <a:cubicBezTo>
                    <a:pt x="3" y="1"/>
                    <a:pt x="3" y="1"/>
                    <a:pt x="2" y="1"/>
                  </a:cubicBezTo>
                  <a:cubicBezTo>
                    <a:pt x="2" y="3"/>
                    <a:pt x="2"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7" name="Freeform 194">
              <a:extLst>
                <a:ext uri="{FF2B5EF4-FFF2-40B4-BE49-F238E27FC236}">
                  <a16:creationId xmlns:a16="http://schemas.microsoft.com/office/drawing/2014/main" id="{B7D7EFEF-AB2F-4E8F-8384-96A750AA5641}"/>
                </a:ext>
              </a:extLst>
            </p:cNvPr>
            <p:cNvSpPr>
              <a:spLocks/>
            </p:cNvSpPr>
            <p:nvPr/>
          </p:nvSpPr>
          <p:spPr bwMode="auto">
            <a:xfrm>
              <a:off x="-3597275" y="1903413"/>
              <a:ext cx="177800" cy="165100"/>
            </a:xfrm>
            <a:custGeom>
              <a:avLst/>
              <a:gdLst>
                <a:gd name="T0" fmla="*/ 17 w 49"/>
                <a:gd name="T1" fmla="*/ 9 h 46"/>
                <a:gd name="T2" fmla="*/ 17 w 49"/>
                <a:gd name="T3" fmla="*/ 11 h 46"/>
                <a:gd name="T4" fmla="*/ 18 w 49"/>
                <a:gd name="T5" fmla="*/ 12 h 46"/>
                <a:gd name="T6" fmla="*/ 17 w 49"/>
                <a:gd name="T7" fmla="*/ 13 h 46"/>
                <a:gd name="T8" fmla="*/ 14 w 49"/>
                <a:gd name="T9" fmla="*/ 13 h 46"/>
                <a:gd name="T10" fmla="*/ 12 w 49"/>
                <a:gd name="T11" fmla="*/ 14 h 46"/>
                <a:gd name="T12" fmla="*/ 12 w 49"/>
                <a:gd name="T13" fmla="*/ 15 h 46"/>
                <a:gd name="T14" fmla="*/ 11 w 49"/>
                <a:gd name="T15" fmla="*/ 16 h 46"/>
                <a:gd name="T16" fmla="*/ 10 w 49"/>
                <a:gd name="T17" fmla="*/ 17 h 46"/>
                <a:gd name="T18" fmla="*/ 9 w 49"/>
                <a:gd name="T19" fmla="*/ 18 h 46"/>
                <a:gd name="T20" fmla="*/ 7 w 49"/>
                <a:gd name="T21" fmla="*/ 19 h 46"/>
                <a:gd name="T22" fmla="*/ 5 w 49"/>
                <a:gd name="T23" fmla="*/ 19 h 46"/>
                <a:gd name="T24" fmla="*/ 4 w 49"/>
                <a:gd name="T25" fmla="*/ 20 h 46"/>
                <a:gd name="T26" fmla="*/ 0 w 49"/>
                <a:gd name="T27" fmla="*/ 22 h 46"/>
                <a:gd name="T28" fmla="*/ 0 w 49"/>
                <a:gd name="T29" fmla="*/ 25 h 46"/>
                <a:gd name="T30" fmla="*/ 1 w 49"/>
                <a:gd name="T31" fmla="*/ 26 h 46"/>
                <a:gd name="T32" fmla="*/ 23 w 49"/>
                <a:gd name="T33" fmla="*/ 41 h 46"/>
                <a:gd name="T34" fmla="*/ 25 w 49"/>
                <a:gd name="T35" fmla="*/ 43 h 46"/>
                <a:gd name="T36" fmla="*/ 27 w 49"/>
                <a:gd name="T37" fmla="*/ 44 h 46"/>
                <a:gd name="T38" fmla="*/ 28 w 49"/>
                <a:gd name="T39" fmla="*/ 46 h 46"/>
                <a:gd name="T40" fmla="*/ 31 w 49"/>
                <a:gd name="T41" fmla="*/ 46 h 46"/>
                <a:gd name="T42" fmla="*/ 34 w 49"/>
                <a:gd name="T43" fmla="*/ 45 h 46"/>
                <a:gd name="T44" fmla="*/ 39 w 49"/>
                <a:gd name="T45" fmla="*/ 41 h 46"/>
                <a:gd name="T46" fmla="*/ 48 w 49"/>
                <a:gd name="T47" fmla="*/ 35 h 46"/>
                <a:gd name="T48" fmla="*/ 49 w 49"/>
                <a:gd name="T49" fmla="*/ 35 h 46"/>
                <a:gd name="T50" fmla="*/ 47 w 49"/>
                <a:gd name="T51" fmla="*/ 33 h 46"/>
                <a:gd name="T52" fmla="*/ 46 w 49"/>
                <a:gd name="T53" fmla="*/ 33 h 46"/>
                <a:gd name="T54" fmla="*/ 44 w 49"/>
                <a:gd name="T55" fmla="*/ 32 h 46"/>
                <a:gd name="T56" fmla="*/ 44 w 49"/>
                <a:gd name="T57" fmla="*/ 30 h 46"/>
                <a:gd name="T58" fmla="*/ 43 w 49"/>
                <a:gd name="T59" fmla="*/ 28 h 46"/>
                <a:gd name="T60" fmla="*/ 44 w 49"/>
                <a:gd name="T61" fmla="*/ 27 h 46"/>
                <a:gd name="T62" fmla="*/ 43 w 49"/>
                <a:gd name="T63" fmla="*/ 26 h 46"/>
                <a:gd name="T64" fmla="*/ 43 w 49"/>
                <a:gd name="T65" fmla="*/ 25 h 46"/>
                <a:gd name="T66" fmla="*/ 44 w 49"/>
                <a:gd name="T67" fmla="*/ 23 h 46"/>
                <a:gd name="T68" fmla="*/ 44 w 49"/>
                <a:gd name="T69" fmla="*/ 21 h 46"/>
                <a:gd name="T70" fmla="*/ 43 w 49"/>
                <a:gd name="T71" fmla="*/ 19 h 46"/>
                <a:gd name="T72" fmla="*/ 43 w 49"/>
                <a:gd name="T73" fmla="*/ 18 h 46"/>
                <a:gd name="T74" fmla="*/ 43 w 49"/>
                <a:gd name="T75" fmla="*/ 17 h 46"/>
                <a:gd name="T76" fmla="*/ 42 w 49"/>
                <a:gd name="T77" fmla="*/ 13 h 46"/>
                <a:gd name="T78" fmla="*/ 40 w 49"/>
                <a:gd name="T79" fmla="*/ 12 h 46"/>
                <a:gd name="T80" fmla="*/ 39 w 49"/>
                <a:gd name="T81" fmla="*/ 10 h 46"/>
                <a:gd name="T82" fmla="*/ 38 w 49"/>
                <a:gd name="T83" fmla="*/ 8 h 46"/>
                <a:gd name="T84" fmla="*/ 40 w 49"/>
                <a:gd name="T85" fmla="*/ 6 h 46"/>
                <a:gd name="T86" fmla="*/ 40 w 49"/>
                <a:gd name="T87" fmla="*/ 4 h 46"/>
                <a:gd name="T88" fmla="*/ 40 w 49"/>
                <a:gd name="T89" fmla="*/ 0 h 46"/>
                <a:gd name="T90" fmla="*/ 38 w 49"/>
                <a:gd name="T91" fmla="*/ 0 h 46"/>
                <a:gd name="T92" fmla="*/ 36 w 49"/>
                <a:gd name="T93" fmla="*/ 0 h 46"/>
                <a:gd name="T94" fmla="*/ 32 w 49"/>
                <a:gd name="T95" fmla="*/ 1 h 46"/>
                <a:gd name="T96" fmla="*/ 24 w 49"/>
                <a:gd name="T97" fmla="*/ 1 h 46"/>
                <a:gd name="T98" fmla="*/ 20 w 49"/>
                <a:gd name="T99" fmla="*/ 3 h 46"/>
                <a:gd name="T100" fmla="*/ 17 w 49"/>
                <a:gd name="T101" fmla="*/ 5 h 46"/>
                <a:gd name="T102" fmla="*/ 16 w 49"/>
                <a:gd name="T103" fmla="*/ 6 h 46"/>
                <a:gd name="T104" fmla="*/ 16 w 49"/>
                <a:gd name="T105" fmla="*/ 6 h 46"/>
                <a:gd name="T106" fmla="*/ 17 w 49"/>
                <a:gd name="T107" fmla="*/ 9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49" h="46">
                  <a:moveTo>
                    <a:pt x="17" y="9"/>
                  </a:moveTo>
                  <a:cubicBezTo>
                    <a:pt x="17" y="10"/>
                    <a:pt x="16" y="11"/>
                    <a:pt x="17" y="11"/>
                  </a:cubicBezTo>
                  <a:cubicBezTo>
                    <a:pt x="17" y="11"/>
                    <a:pt x="18" y="12"/>
                    <a:pt x="18" y="12"/>
                  </a:cubicBezTo>
                  <a:cubicBezTo>
                    <a:pt x="18" y="13"/>
                    <a:pt x="18" y="13"/>
                    <a:pt x="17" y="13"/>
                  </a:cubicBezTo>
                  <a:cubicBezTo>
                    <a:pt x="17" y="13"/>
                    <a:pt x="14" y="13"/>
                    <a:pt x="14" y="13"/>
                  </a:cubicBezTo>
                  <a:cubicBezTo>
                    <a:pt x="14" y="14"/>
                    <a:pt x="13" y="14"/>
                    <a:pt x="12" y="14"/>
                  </a:cubicBezTo>
                  <a:cubicBezTo>
                    <a:pt x="12" y="14"/>
                    <a:pt x="12" y="14"/>
                    <a:pt x="12" y="15"/>
                  </a:cubicBezTo>
                  <a:cubicBezTo>
                    <a:pt x="12" y="16"/>
                    <a:pt x="12" y="16"/>
                    <a:pt x="11" y="16"/>
                  </a:cubicBezTo>
                  <a:cubicBezTo>
                    <a:pt x="11" y="16"/>
                    <a:pt x="11" y="17"/>
                    <a:pt x="10" y="17"/>
                  </a:cubicBezTo>
                  <a:cubicBezTo>
                    <a:pt x="10" y="17"/>
                    <a:pt x="9" y="17"/>
                    <a:pt x="9" y="18"/>
                  </a:cubicBezTo>
                  <a:cubicBezTo>
                    <a:pt x="9" y="18"/>
                    <a:pt x="8" y="19"/>
                    <a:pt x="7" y="19"/>
                  </a:cubicBezTo>
                  <a:cubicBezTo>
                    <a:pt x="7" y="19"/>
                    <a:pt x="5" y="19"/>
                    <a:pt x="5" y="19"/>
                  </a:cubicBezTo>
                  <a:cubicBezTo>
                    <a:pt x="5" y="20"/>
                    <a:pt x="4" y="20"/>
                    <a:pt x="4" y="20"/>
                  </a:cubicBezTo>
                  <a:cubicBezTo>
                    <a:pt x="3" y="20"/>
                    <a:pt x="0" y="22"/>
                    <a:pt x="0" y="22"/>
                  </a:cubicBezTo>
                  <a:cubicBezTo>
                    <a:pt x="0" y="22"/>
                    <a:pt x="0" y="24"/>
                    <a:pt x="0" y="25"/>
                  </a:cubicBezTo>
                  <a:cubicBezTo>
                    <a:pt x="0" y="26"/>
                    <a:pt x="0" y="26"/>
                    <a:pt x="1" y="26"/>
                  </a:cubicBezTo>
                  <a:cubicBezTo>
                    <a:pt x="2" y="27"/>
                    <a:pt x="23" y="40"/>
                    <a:pt x="23" y="41"/>
                  </a:cubicBezTo>
                  <a:cubicBezTo>
                    <a:pt x="24" y="42"/>
                    <a:pt x="25" y="43"/>
                    <a:pt x="25" y="43"/>
                  </a:cubicBezTo>
                  <a:cubicBezTo>
                    <a:pt x="25" y="43"/>
                    <a:pt x="26" y="43"/>
                    <a:pt x="27" y="44"/>
                  </a:cubicBezTo>
                  <a:cubicBezTo>
                    <a:pt x="28" y="44"/>
                    <a:pt x="28" y="46"/>
                    <a:pt x="28" y="46"/>
                  </a:cubicBezTo>
                  <a:cubicBezTo>
                    <a:pt x="28" y="46"/>
                    <a:pt x="30" y="46"/>
                    <a:pt x="31" y="46"/>
                  </a:cubicBezTo>
                  <a:cubicBezTo>
                    <a:pt x="31" y="46"/>
                    <a:pt x="34" y="45"/>
                    <a:pt x="34" y="45"/>
                  </a:cubicBezTo>
                  <a:cubicBezTo>
                    <a:pt x="39" y="41"/>
                    <a:pt x="39" y="41"/>
                    <a:pt x="39" y="41"/>
                  </a:cubicBezTo>
                  <a:cubicBezTo>
                    <a:pt x="48" y="35"/>
                    <a:pt x="48" y="35"/>
                    <a:pt x="48" y="35"/>
                  </a:cubicBezTo>
                  <a:cubicBezTo>
                    <a:pt x="48" y="35"/>
                    <a:pt x="48" y="35"/>
                    <a:pt x="49" y="35"/>
                  </a:cubicBezTo>
                  <a:cubicBezTo>
                    <a:pt x="48" y="34"/>
                    <a:pt x="48" y="33"/>
                    <a:pt x="47" y="33"/>
                  </a:cubicBezTo>
                  <a:cubicBezTo>
                    <a:pt x="47" y="33"/>
                    <a:pt x="46" y="33"/>
                    <a:pt x="46" y="33"/>
                  </a:cubicBezTo>
                  <a:cubicBezTo>
                    <a:pt x="45" y="33"/>
                    <a:pt x="44" y="32"/>
                    <a:pt x="44" y="32"/>
                  </a:cubicBezTo>
                  <a:cubicBezTo>
                    <a:pt x="44" y="31"/>
                    <a:pt x="44" y="31"/>
                    <a:pt x="44" y="30"/>
                  </a:cubicBezTo>
                  <a:cubicBezTo>
                    <a:pt x="43" y="29"/>
                    <a:pt x="43" y="29"/>
                    <a:pt x="43" y="28"/>
                  </a:cubicBezTo>
                  <a:cubicBezTo>
                    <a:pt x="43" y="28"/>
                    <a:pt x="44" y="27"/>
                    <a:pt x="44" y="27"/>
                  </a:cubicBezTo>
                  <a:cubicBezTo>
                    <a:pt x="44" y="27"/>
                    <a:pt x="43" y="26"/>
                    <a:pt x="43" y="26"/>
                  </a:cubicBezTo>
                  <a:cubicBezTo>
                    <a:pt x="43" y="26"/>
                    <a:pt x="43" y="25"/>
                    <a:pt x="43" y="25"/>
                  </a:cubicBezTo>
                  <a:cubicBezTo>
                    <a:pt x="44" y="24"/>
                    <a:pt x="44" y="24"/>
                    <a:pt x="44" y="23"/>
                  </a:cubicBezTo>
                  <a:cubicBezTo>
                    <a:pt x="43" y="22"/>
                    <a:pt x="44" y="22"/>
                    <a:pt x="44" y="21"/>
                  </a:cubicBezTo>
                  <a:cubicBezTo>
                    <a:pt x="43" y="20"/>
                    <a:pt x="42" y="19"/>
                    <a:pt x="43" y="19"/>
                  </a:cubicBezTo>
                  <a:cubicBezTo>
                    <a:pt x="43" y="18"/>
                    <a:pt x="43" y="18"/>
                    <a:pt x="43" y="18"/>
                  </a:cubicBezTo>
                  <a:cubicBezTo>
                    <a:pt x="43" y="18"/>
                    <a:pt x="43" y="18"/>
                    <a:pt x="43" y="17"/>
                  </a:cubicBezTo>
                  <a:cubicBezTo>
                    <a:pt x="43" y="16"/>
                    <a:pt x="42" y="14"/>
                    <a:pt x="42" y="13"/>
                  </a:cubicBezTo>
                  <a:cubicBezTo>
                    <a:pt x="41" y="13"/>
                    <a:pt x="40" y="12"/>
                    <a:pt x="40" y="12"/>
                  </a:cubicBezTo>
                  <a:cubicBezTo>
                    <a:pt x="40" y="12"/>
                    <a:pt x="40" y="11"/>
                    <a:pt x="39" y="10"/>
                  </a:cubicBezTo>
                  <a:cubicBezTo>
                    <a:pt x="38" y="10"/>
                    <a:pt x="38" y="8"/>
                    <a:pt x="38" y="8"/>
                  </a:cubicBezTo>
                  <a:cubicBezTo>
                    <a:pt x="39" y="8"/>
                    <a:pt x="39" y="7"/>
                    <a:pt x="40" y="6"/>
                  </a:cubicBezTo>
                  <a:cubicBezTo>
                    <a:pt x="40" y="6"/>
                    <a:pt x="41" y="5"/>
                    <a:pt x="40" y="4"/>
                  </a:cubicBezTo>
                  <a:cubicBezTo>
                    <a:pt x="40" y="3"/>
                    <a:pt x="40" y="2"/>
                    <a:pt x="40" y="0"/>
                  </a:cubicBezTo>
                  <a:cubicBezTo>
                    <a:pt x="39" y="0"/>
                    <a:pt x="38" y="0"/>
                    <a:pt x="38" y="0"/>
                  </a:cubicBezTo>
                  <a:cubicBezTo>
                    <a:pt x="38" y="0"/>
                    <a:pt x="36" y="0"/>
                    <a:pt x="36" y="0"/>
                  </a:cubicBezTo>
                  <a:cubicBezTo>
                    <a:pt x="35" y="0"/>
                    <a:pt x="33" y="1"/>
                    <a:pt x="32" y="1"/>
                  </a:cubicBezTo>
                  <a:cubicBezTo>
                    <a:pt x="32" y="0"/>
                    <a:pt x="26" y="1"/>
                    <a:pt x="24" y="1"/>
                  </a:cubicBezTo>
                  <a:cubicBezTo>
                    <a:pt x="22" y="1"/>
                    <a:pt x="21" y="3"/>
                    <a:pt x="20" y="3"/>
                  </a:cubicBezTo>
                  <a:cubicBezTo>
                    <a:pt x="19" y="3"/>
                    <a:pt x="17" y="4"/>
                    <a:pt x="17" y="5"/>
                  </a:cubicBezTo>
                  <a:cubicBezTo>
                    <a:pt x="16" y="5"/>
                    <a:pt x="16" y="5"/>
                    <a:pt x="16" y="6"/>
                  </a:cubicBezTo>
                  <a:cubicBezTo>
                    <a:pt x="16" y="6"/>
                    <a:pt x="16" y="6"/>
                    <a:pt x="16" y="6"/>
                  </a:cubicBezTo>
                  <a:cubicBezTo>
                    <a:pt x="17" y="7"/>
                    <a:pt x="17" y="8"/>
                    <a:pt x="1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8" name="Freeform 195">
              <a:extLst>
                <a:ext uri="{FF2B5EF4-FFF2-40B4-BE49-F238E27FC236}">
                  <a16:creationId xmlns:a16="http://schemas.microsoft.com/office/drawing/2014/main" id="{A3BC04FB-B5ED-4C94-84B2-34A18AC81B9C}"/>
                </a:ext>
              </a:extLst>
            </p:cNvPr>
            <p:cNvSpPr>
              <a:spLocks/>
            </p:cNvSpPr>
            <p:nvPr/>
          </p:nvSpPr>
          <p:spPr bwMode="auto">
            <a:xfrm>
              <a:off x="-3444875" y="1943100"/>
              <a:ext cx="130175" cy="122238"/>
            </a:xfrm>
            <a:custGeom>
              <a:avLst/>
              <a:gdLst>
                <a:gd name="T0" fmla="*/ 4 w 36"/>
                <a:gd name="T1" fmla="*/ 2 h 34"/>
                <a:gd name="T2" fmla="*/ 3 w 36"/>
                <a:gd name="T3" fmla="*/ 3 h 34"/>
                <a:gd name="T4" fmla="*/ 2 w 36"/>
                <a:gd name="T5" fmla="*/ 4 h 34"/>
                <a:gd name="T6" fmla="*/ 2 w 36"/>
                <a:gd name="T7" fmla="*/ 6 h 34"/>
                <a:gd name="T8" fmla="*/ 1 w 36"/>
                <a:gd name="T9" fmla="*/ 8 h 34"/>
                <a:gd name="T10" fmla="*/ 2 w 36"/>
                <a:gd name="T11" fmla="*/ 10 h 34"/>
                <a:gd name="T12" fmla="*/ 2 w 36"/>
                <a:gd name="T13" fmla="*/ 12 h 34"/>
                <a:gd name="T14" fmla="*/ 1 w 36"/>
                <a:gd name="T15" fmla="*/ 14 h 34"/>
                <a:gd name="T16" fmla="*/ 1 w 36"/>
                <a:gd name="T17" fmla="*/ 15 h 34"/>
                <a:gd name="T18" fmla="*/ 2 w 36"/>
                <a:gd name="T19" fmla="*/ 16 h 34"/>
                <a:gd name="T20" fmla="*/ 1 w 36"/>
                <a:gd name="T21" fmla="*/ 17 h 34"/>
                <a:gd name="T22" fmla="*/ 2 w 36"/>
                <a:gd name="T23" fmla="*/ 19 h 34"/>
                <a:gd name="T24" fmla="*/ 2 w 36"/>
                <a:gd name="T25" fmla="*/ 21 h 34"/>
                <a:gd name="T26" fmla="*/ 4 w 36"/>
                <a:gd name="T27" fmla="*/ 22 h 34"/>
                <a:gd name="T28" fmla="*/ 5 w 36"/>
                <a:gd name="T29" fmla="*/ 22 h 34"/>
                <a:gd name="T30" fmla="*/ 7 w 36"/>
                <a:gd name="T31" fmla="*/ 24 h 34"/>
                <a:gd name="T32" fmla="*/ 10 w 36"/>
                <a:gd name="T33" fmla="*/ 25 h 34"/>
                <a:gd name="T34" fmla="*/ 11 w 36"/>
                <a:gd name="T35" fmla="*/ 26 h 34"/>
                <a:gd name="T36" fmla="*/ 15 w 36"/>
                <a:gd name="T37" fmla="*/ 24 h 34"/>
                <a:gd name="T38" fmla="*/ 33 w 36"/>
                <a:gd name="T39" fmla="*/ 34 h 34"/>
                <a:gd name="T40" fmla="*/ 33 w 36"/>
                <a:gd name="T41" fmla="*/ 32 h 34"/>
                <a:gd name="T42" fmla="*/ 35 w 36"/>
                <a:gd name="T43" fmla="*/ 32 h 34"/>
                <a:gd name="T44" fmla="*/ 35 w 36"/>
                <a:gd name="T45" fmla="*/ 10 h 34"/>
                <a:gd name="T46" fmla="*/ 35 w 36"/>
                <a:gd name="T47" fmla="*/ 6 h 34"/>
                <a:gd name="T48" fmla="*/ 35 w 36"/>
                <a:gd name="T49" fmla="*/ 3 h 34"/>
                <a:gd name="T50" fmla="*/ 36 w 36"/>
                <a:gd name="T51" fmla="*/ 3 h 34"/>
                <a:gd name="T52" fmla="*/ 36 w 36"/>
                <a:gd name="T53" fmla="*/ 3 h 34"/>
                <a:gd name="T54" fmla="*/ 33 w 36"/>
                <a:gd name="T55" fmla="*/ 2 h 34"/>
                <a:gd name="T56" fmla="*/ 29 w 36"/>
                <a:gd name="T57" fmla="*/ 0 h 34"/>
                <a:gd name="T58" fmla="*/ 24 w 36"/>
                <a:gd name="T59" fmla="*/ 3 h 34"/>
                <a:gd name="T60" fmla="*/ 24 w 36"/>
                <a:gd name="T61" fmla="*/ 6 h 34"/>
                <a:gd name="T62" fmla="*/ 21 w 36"/>
                <a:gd name="T63" fmla="*/ 6 h 34"/>
                <a:gd name="T64" fmla="*/ 16 w 36"/>
                <a:gd name="T65" fmla="*/ 4 h 34"/>
                <a:gd name="T66" fmla="*/ 14 w 36"/>
                <a:gd name="T67" fmla="*/ 2 h 34"/>
                <a:gd name="T68" fmla="*/ 12 w 36"/>
                <a:gd name="T69" fmla="*/ 1 h 34"/>
                <a:gd name="T70" fmla="*/ 8 w 36"/>
                <a:gd name="T71" fmla="*/ 0 h 34"/>
                <a:gd name="T72" fmla="*/ 6 w 36"/>
                <a:gd name="T73" fmla="*/ 0 h 34"/>
                <a:gd name="T74" fmla="*/ 5 w 36"/>
                <a:gd name="T75" fmla="*/ 1 h 34"/>
                <a:gd name="T76" fmla="*/ 4 w 36"/>
                <a:gd name="T77" fmla="*/ 2 h 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36" h="34">
                  <a:moveTo>
                    <a:pt x="4" y="2"/>
                  </a:moveTo>
                  <a:cubicBezTo>
                    <a:pt x="4" y="2"/>
                    <a:pt x="3" y="3"/>
                    <a:pt x="3" y="3"/>
                  </a:cubicBezTo>
                  <a:cubicBezTo>
                    <a:pt x="2" y="4"/>
                    <a:pt x="2" y="4"/>
                    <a:pt x="2" y="4"/>
                  </a:cubicBezTo>
                  <a:cubicBezTo>
                    <a:pt x="3" y="5"/>
                    <a:pt x="2" y="6"/>
                    <a:pt x="2" y="6"/>
                  </a:cubicBezTo>
                  <a:cubicBezTo>
                    <a:pt x="2" y="7"/>
                    <a:pt x="1" y="7"/>
                    <a:pt x="1" y="8"/>
                  </a:cubicBezTo>
                  <a:cubicBezTo>
                    <a:pt x="0" y="8"/>
                    <a:pt x="1" y="9"/>
                    <a:pt x="2" y="10"/>
                  </a:cubicBezTo>
                  <a:cubicBezTo>
                    <a:pt x="2" y="11"/>
                    <a:pt x="1" y="11"/>
                    <a:pt x="2" y="12"/>
                  </a:cubicBezTo>
                  <a:cubicBezTo>
                    <a:pt x="2" y="13"/>
                    <a:pt x="2" y="13"/>
                    <a:pt x="1" y="14"/>
                  </a:cubicBezTo>
                  <a:cubicBezTo>
                    <a:pt x="1" y="14"/>
                    <a:pt x="1" y="15"/>
                    <a:pt x="1" y="15"/>
                  </a:cubicBezTo>
                  <a:cubicBezTo>
                    <a:pt x="1" y="15"/>
                    <a:pt x="2" y="16"/>
                    <a:pt x="2" y="16"/>
                  </a:cubicBezTo>
                  <a:cubicBezTo>
                    <a:pt x="2" y="16"/>
                    <a:pt x="1" y="17"/>
                    <a:pt x="1" y="17"/>
                  </a:cubicBezTo>
                  <a:cubicBezTo>
                    <a:pt x="1" y="18"/>
                    <a:pt x="1" y="18"/>
                    <a:pt x="2" y="19"/>
                  </a:cubicBezTo>
                  <a:cubicBezTo>
                    <a:pt x="2" y="20"/>
                    <a:pt x="2" y="20"/>
                    <a:pt x="2" y="21"/>
                  </a:cubicBezTo>
                  <a:cubicBezTo>
                    <a:pt x="2" y="21"/>
                    <a:pt x="3" y="22"/>
                    <a:pt x="4" y="22"/>
                  </a:cubicBezTo>
                  <a:cubicBezTo>
                    <a:pt x="4" y="22"/>
                    <a:pt x="5" y="22"/>
                    <a:pt x="5" y="22"/>
                  </a:cubicBezTo>
                  <a:cubicBezTo>
                    <a:pt x="6" y="22"/>
                    <a:pt x="6" y="23"/>
                    <a:pt x="7" y="24"/>
                  </a:cubicBezTo>
                  <a:cubicBezTo>
                    <a:pt x="7" y="24"/>
                    <a:pt x="9" y="24"/>
                    <a:pt x="10" y="25"/>
                  </a:cubicBezTo>
                  <a:cubicBezTo>
                    <a:pt x="11" y="25"/>
                    <a:pt x="11" y="26"/>
                    <a:pt x="11" y="26"/>
                  </a:cubicBezTo>
                  <a:cubicBezTo>
                    <a:pt x="15" y="24"/>
                    <a:pt x="15" y="24"/>
                    <a:pt x="15" y="24"/>
                  </a:cubicBezTo>
                  <a:cubicBezTo>
                    <a:pt x="33" y="34"/>
                    <a:pt x="33" y="34"/>
                    <a:pt x="33" y="34"/>
                  </a:cubicBezTo>
                  <a:cubicBezTo>
                    <a:pt x="33" y="32"/>
                    <a:pt x="33" y="32"/>
                    <a:pt x="33" y="32"/>
                  </a:cubicBezTo>
                  <a:cubicBezTo>
                    <a:pt x="35" y="32"/>
                    <a:pt x="35" y="32"/>
                    <a:pt x="35" y="32"/>
                  </a:cubicBezTo>
                  <a:cubicBezTo>
                    <a:pt x="35" y="32"/>
                    <a:pt x="35" y="11"/>
                    <a:pt x="35" y="10"/>
                  </a:cubicBezTo>
                  <a:cubicBezTo>
                    <a:pt x="35" y="8"/>
                    <a:pt x="34" y="7"/>
                    <a:pt x="35" y="6"/>
                  </a:cubicBezTo>
                  <a:cubicBezTo>
                    <a:pt x="36" y="5"/>
                    <a:pt x="35" y="5"/>
                    <a:pt x="35" y="3"/>
                  </a:cubicBezTo>
                  <a:cubicBezTo>
                    <a:pt x="36" y="3"/>
                    <a:pt x="36" y="3"/>
                    <a:pt x="36" y="3"/>
                  </a:cubicBezTo>
                  <a:cubicBezTo>
                    <a:pt x="36" y="3"/>
                    <a:pt x="36" y="3"/>
                    <a:pt x="36" y="3"/>
                  </a:cubicBezTo>
                  <a:cubicBezTo>
                    <a:pt x="35" y="2"/>
                    <a:pt x="35" y="2"/>
                    <a:pt x="33" y="2"/>
                  </a:cubicBezTo>
                  <a:cubicBezTo>
                    <a:pt x="30" y="1"/>
                    <a:pt x="31" y="0"/>
                    <a:pt x="29" y="0"/>
                  </a:cubicBezTo>
                  <a:cubicBezTo>
                    <a:pt x="27" y="0"/>
                    <a:pt x="24" y="2"/>
                    <a:pt x="24" y="3"/>
                  </a:cubicBezTo>
                  <a:cubicBezTo>
                    <a:pt x="24" y="4"/>
                    <a:pt x="25" y="5"/>
                    <a:pt x="24" y="6"/>
                  </a:cubicBezTo>
                  <a:cubicBezTo>
                    <a:pt x="23" y="7"/>
                    <a:pt x="22" y="7"/>
                    <a:pt x="21" y="6"/>
                  </a:cubicBezTo>
                  <a:cubicBezTo>
                    <a:pt x="19" y="5"/>
                    <a:pt x="18" y="4"/>
                    <a:pt x="16" y="4"/>
                  </a:cubicBezTo>
                  <a:cubicBezTo>
                    <a:pt x="15" y="4"/>
                    <a:pt x="14" y="3"/>
                    <a:pt x="14" y="2"/>
                  </a:cubicBezTo>
                  <a:cubicBezTo>
                    <a:pt x="14" y="2"/>
                    <a:pt x="14" y="1"/>
                    <a:pt x="12" y="1"/>
                  </a:cubicBezTo>
                  <a:cubicBezTo>
                    <a:pt x="11" y="1"/>
                    <a:pt x="10" y="0"/>
                    <a:pt x="8" y="0"/>
                  </a:cubicBezTo>
                  <a:cubicBezTo>
                    <a:pt x="7" y="0"/>
                    <a:pt x="6" y="0"/>
                    <a:pt x="6" y="0"/>
                  </a:cubicBezTo>
                  <a:cubicBezTo>
                    <a:pt x="5" y="0"/>
                    <a:pt x="5" y="1"/>
                    <a:pt x="5" y="1"/>
                  </a:cubicBezTo>
                  <a:cubicBezTo>
                    <a:pt x="5" y="2"/>
                    <a:pt x="5" y="1"/>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9" name="Freeform 196">
              <a:extLst>
                <a:ext uri="{FF2B5EF4-FFF2-40B4-BE49-F238E27FC236}">
                  <a16:creationId xmlns:a16="http://schemas.microsoft.com/office/drawing/2014/main" id="{0062EBA2-C086-4FEC-AA92-628E2703A374}"/>
                </a:ext>
              </a:extLst>
            </p:cNvPr>
            <p:cNvSpPr>
              <a:spLocks/>
            </p:cNvSpPr>
            <p:nvPr/>
          </p:nvSpPr>
          <p:spPr bwMode="auto">
            <a:xfrm>
              <a:off x="-3662363" y="2112963"/>
              <a:ext cx="22225" cy="6350"/>
            </a:xfrm>
            <a:custGeom>
              <a:avLst/>
              <a:gdLst>
                <a:gd name="T0" fmla="*/ 3 w 6"/>
                <a:gd name="T1" fmla="*/ 1 h 2"/>
                <a:gd name="T2" fmla="*/ 5 w 6"/>
                <a:gd name="T3" fmla="*/ 2 h 2"/>
                <a:gd name="T4" fmla="*/ 6 w 6"/>
                <a:gd name="T5" fmla="*/ 2 h 2"/>
                <a:gd name="T6" fmla="*/ 5 w 6"/>
                <a:gd name="T7" fmla="*/ 1 h 2"/>
                <a:gd name="T8" fmla="*/ 3 w 6"/>
                <a:gd name="T9" fmla="*/ 0 h 2"/>
                <a:gd name="T10" fmla="*/ 0 w 6"/>
                <a:gd name="T11" fmla="*/ 1 h 2"/>
                <a:gd name="T12" fmla="*/ 0 w 6"/>
                <a:gd name="T13" fmla="*/ 2 h 2"/>
                <a:gd name="T14" fmla="*/ 0 w 6"/>
                <a:gd name="T15" fmla="*/ 2 h 2"/>
                <a:gd name="T16" fmla="*/ 3 w 6"/>
                <a:gd name="T17"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 h="2">
                  <a:moveTo>
                    <a:pt x="3" y="1"/>
                  </a:moveTo>
                  <a:cubicBezTo>
                    <a:pt x="3" y="1"/>
                    <a:pt x="4" y="2"/>
                    <a:pt x="5" y="2"/>
                  </a:cubicBezTo>
                  <a:cubicBezTo>
                    <a:pt x="6" y="2"/>
                    <a:pt x="6" y="2"/>
                    <a:pt x="6" y="2"/>
                  </a:cubicBezTo>
                  <a:cubicBezTo>
                    <a:pt x="6" y="2"/>
                    <a:pt x="6" y="2"/>
                    <a:pt x="5" y="1"/>
                  </a:cubicBezTo>
                  <a:cubicBezTo>
                    <a:pt x="4" y="1"/>
                    <a:pt x="4" y="0"/>
                    <a:pt x="3" y="0"/>
                  </a:cubicBezTo>
                  <a:cubicBezTo>
                    <a:pt x="2" y="1"/>
                    <a:pt x="1" y="1"/>
                    <a:pt x="0" y="1"/>
                  </a:cubicBezTo>
                  <a:cubicBezTo>
                    <a:pt x="0" y="1"/>
                    <a:pt x="0" y="2"/>
                    <a:pt x="0" y="2"/>
                  </a:cubicBezTo>
                  <a:cubicBezTo>
                    <a:pt x="0" y="2"/>
                    <a:pt x="0" y="2"/>
                    <a:pt x="0" y="2"/>
                  </a:cubicBezTo>
                  <a:cubicBezTo>
                    <a:pt x="1" y="2"/>
                    <a:pt x="2"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0" name="Freeform 197">
              <a:extLst>
                <a:ext uri="{FF2B5EF4-FFF2-40B4-BE49-F238E27FC236}">
                  <a16:creationId xmlns:a16="http://schemas.microsoft.com/office/drawing/2014/main" id="{DE5D3F03-2C2F-4ACB-BD12-31B5099557C9}"/>
                </a:ext>
              </a:extLst>
            </p:cNvPr>
            <p:cNvSpPr>
              <a:spLocks/>
            </p:cNvSpPr>
            <p:nvPr/>
          </p:nvSpPr>
          <p:spPr bwMode="auto">
            <a:xfrm>
              <a:off x="-3668713" y="2090738"/>
              <a:ext cx="50800" cy="36513"/>
            </a:xfrm>
            <a:custGeom>
              <a:avLst/>
              <a:gdLst>
                <a:gd name="T0" fmla="*/ 3 w 14"/>
                <a:gd name="T1" fmla="*/ 10 h 10"/>
                <a:gd name="T2" fmla="*/ 5 w 14"/>
                <a:gd name="T3" fmla="*/ 10 h 10"/>
                <a:gd name="T4" fmla="*/ 8 w 14"/>
                <a:gd name="T5" fmla="*/ 9 h 10"/>
                <a:gd name="T6" fmla="*/ 9 w 14"/>
                <a:gd name="T7" fmla="*/ 9 h 10"/>
                <a:gd name="T8" fmla="*/ 9 w 14"/>
                <a:gd name="T9" fmla="*/ 9 h 10"/>
                <a:gd name="T10" fmla="*/ 10 w 14"/>
                <a:gd name="T11" fmla="*/ 10 h 10"/>
                <a:gd name="T12" fmla="*/ 14 w 14"/>
                <a:gd name="T13" fmla="*/ 10 h 10"/>
                <a:gd name="T14" fmla="*/ 14 w 14"/>
                <a:gd name="T15" fmla="*/ 10 h 10"/>
                <a:gd name="T16" fmla="*/ 14 w 14"/>
                <a:gd name="T17" fmla="*/ 8 h 10"/>
                <a:gd name="T18" fmla="*/ 13 w 14"/>
                <a:gd name="T19" fmla="*/ 7 h 10"/>
                <a:gd name="T20" fmla="*/ 12 w 14"/>
                <a:gd name="T21" fmla="*/ 6 h 10"/>
                <a:gd name="T22" fmla="*/ 12 w 14"/>
                <a:gd name="T23" fmla="*/ 5 h 10"/>
                <a:gd name="T24" fmla="*/ 10 w 14"/>
                <a:gd name="T25" fmla="*/ 3 h 10"/>
                <a:gd name="T26" fmla="*/ 9 w 14"/>
                <a:gd name="T27" fmla="*/ 1 h 10"/>
                <a:gd name="T28" fmla="*/ 8 w 14"/>
                <a:gd name="T29" fmla="*/ 1 h 10"/>
                <a:gd name="T30" fmla="*/ 7 w 14"/>
                <a:gd name="T31" fmla="*/ 0 h 10"/>
                <a:gd name="T32" fmla="*/ 5 w 14"/>
                <a:gd name="T33" fmla="*/ 0 h 10"/>
                <a:gd name="T34" fmla="*/ 3 w 14"/>
                <a:gd name="T35" fmla="*/ 0 h 10"/>
                <a:gd name="T36" fmla="*/ 1 w 14"/>
                <a:gd name="T37" fmla="*/ 1 h 10"/>
                <a:gd name="T38" fmla="*/ 1 w 14"/>
                <a:gd name="T39" fmla="*/ 1 h 10"/>
                <a:gd name="T40" fmla="*/ 1 w 14"/>
                <a:gd name="T41" fmla="*/ 3 h 10"/>
                <a:gd name="T42" fmla="*/ 2 w 14"/>
                <a:gd name="T43" fmla="*/ 7 h 10"/>
                <a:gd name="T44" fmla="*/ 2 w 14"/>
                <a:gd name="T45" fmla="*/ 7 h 10"/>
                <a:gd name="T46" fmla="*/ 5 w 14"/>
                <a:gd name="T47" fmla="*/ 6 h 10"/>
                <a:gd name="T48" fmla="*/ 7 w 14"/>
                <a:gd name="T49" fmla="*/ 7 h 10"/>
                <a:gd name="T50" fmla="*/ 8 w 14"/>
                <a:gd name="T51" fmla="*/ 8 h 10"/>
                <a:gd name="T52" fmla="*/ 7 w 14"/>
                <a:gd name="T53" fmla="*/ 8 h 10"/>
                <a:gd name="T54" fmla="*/ 5 w 14"/>
                <a:gd name="T55" fmla="*/ 7 h 10"/>
                <a:gd name="T56" fmla="*/ 2 w 14"/>
                <a:gd name="T57" fmla="*/ 8 h 10"/>
                <a:gd name="T58" fmla="*/ 2 w 14"/>
                <a:gd name="T59" fmla="*/ 8 h 10"/>
                <a:gd name="T60" fmla="*/ 2 w 14"/>
                <a:gd name="T61" fmla="*/ 9 h 10"/>
                <a:gd name="T62" fmla="*/ 2 w 14"/>
                <a:gd name="T63" fmla="*/ 10 h 10"/>
                <a:gd name="T64" fmla="*/ 3 w 14"/>
                <a:gd name="T65" fmla="*/ 10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4" h="10">
                  <a:moveTo>
                    <a:pt x="3" y="10"/>
                  </a:moveTo>
                  <a:cubicBezTo>
                    <a:pt x="4" y="10"/>
                    <a:pt x="5" y="10"/>
                    <a:pt x="5" y="10"/>
                  </a:cubicBezTo>
                  <a:cubicBezTo>
                    <a:pt x="5" y="10"/>
                    <a:pt x="7" y="9"/>
                    <a:pt x="8" y="9"/>
                  </a:cubicBezTo>
                  <a:cubicBezTo>
                    <a:pt x="8" y="9"/>
                    <a:pt x="8" y="9"/>
                    <a:pt x="9" y="9"/>
                  </a:cubicBezTo>
                  <a:cubicBezTo>
                    <a:pt x="9" y="9"/>
                    <a:pt x="9" y="9"/>
                    <a:pt x="9" y="9"/>
                  </a:cubicBezTo>
                  <a:cubicBezTo>
                    <a:pt x="9" y="9"/>
                    <a:pt x="10" y="9"/>
                    <a:pt x="10" y="10"/>
                  </a:cubicBezTo>
                  <a:cubicBezTo>
                    <a:pt x="10" y="10"/>
                    <a:pt x="12" y="10"/>
                    <a:pt x="14" y="10"/>
                  </a:cubicBezTo>
                  <a:cubicBezTo>
                    <a:pt x="14" y="10"/>
                    <a:pt x="14" y="10"/>
                    <a:pt x="14" y="10"/>
                  </a:cubicBezTo>
                  <a:cubicBezTo>
                    <a:pt x="14" y="9"/>
                    <a:pt x="14" y="9"/>
                    <a:pt x="14" y="8"/>
                  </a:cubicBezTo>
                  <a:cubicBezTo>
                    <a:pt x="14" y="8"/>
                    <a:pt x="13" y="7"/>
                    <a:pt x="13" y="7"/>
                  </a:cubicBezTo>
                  <a:cubicBezTo>
                    <a:pt x="12" y="7"/>
                    <a:pt x="12" y="6"/>
                    <a:pt x="12" y="6"/>
                  </a:cubicBezTo>
                  <a:cubicBezTo>
                    <a:pt x="12" y="5"/>
                    <a:pt x="12" y="5"/>
                    <a:pt x="12" y="5"/>
                  </a:cubicBezTo>
                  <a:cubicBezTo>
                    <a:pt x="12" y="5"/>
                    <a:pt x="11" y="4"/>
                    <a:pt x="10" y="3"/>
                  </a:cubicBezTo>
                  <a:cubicBezTo>
                    <a:pt x="10" y="3"/>
                    <a:pt x="9" y="1"/>
                    <a:pt x="9" y="1"/>
                  </a:cubicBezTo>
                  <a:cubicBezTo>
                    <a:pt x="8" y="1"/>
                    <a:pt x="8" y="1"/>
                    <a:pt x="8" y="1"/>
                  </a:cubicBezTo>
                  <a:cubicBezTo>
                    <a:pt x="8" y="1"/>
                    <a:pt x="7" y="0"/>
                    <a:pt x="7" y="0"/>
                  </a:cubicBezTo>
                  <a:cubicBezTo>
                    <a:pt x="6" y="0"/>
                    <a:pt x="5" y="0"/>
                    <a:pt x="5" y="0"/>
                  </a:cubicBezTo>
                  <a:cubicBezTo>
                    <a:pt x="5" y="0"/>
                    <a:pt x="4" y="0"/>
                    <a:pt x="3" y="0"/>
                  </a:cubicBezTo>
                  <a:cubicBezTo>
                    <a:pt x="2" y="0"/>
                    <a:pt x="2" y="1"/>
                    <a:pt x="1" y="1"/>
                  </a:cubicBezTo>
                  <a:cubicBezTo>
                    <a:pt x="1" y="1"/>
                    <a:pt x="1" y="1"/>
                    <a:pt x="1" y="1"/>
                  </a:cubicBezTo>
                  <a:cubicBezTo>
                    <a:pt x="1" y="2"/>
                    <a:pt x="1" y="3"/>
                    <a:pt x="1" y="3"/>
                  </a:cubicBezTo>
                  <a:cubicBezTo>
                    <a:pt x="0" y="4"/>
                    <a:pt x="1" y="6"/>
                    <a:pt x="2" y="7"/>
                  </a:cubicBezTo>
                  <a:cubicBezTo>
                    <a:pt x="2" y="7"/>
                    <a:pt x="2" y="7"/>
                    <a:pt x="2" y="7"/>
                  </a:cubicBezTo>
                  <a:cubicBezTo>
                    <a:pt x="3" y="7"/>
                    <a:pt x="4" y="7"/>
                    <a:pt x="5" y="6"/>
                  </a:cubicBezTo>
                  <a:cubicBezTo>
                    <a:pt x="6" y="6"/>
                    <a:pt x="6" y="7"/>
                    <a:pt x="7" y="7"/>
                  </a:cubicBezTo>
                  <a:cubicBezTo>
                    <a:pt x="8" y="8"/>
                    <a:pt x="8" y="8"/>
                    <a:pt x="8" y="8"/>
                  </a:cubicBezTo>
                  <a:cubicBezTo>
                    <a:pt x="8" y="8"/>
                    <a:pt x="8" y="8"/>
                    <a:pt x="7" y="8"/>
                  </a:cubicBezTo>
                  <a:cubicBezTo>
                    <a:pt x="6" y="8"/>
                    <a:pt x="5" y="7"/>
                    <a:pt x="5" y="7"/>
                  </a:cubicBezTo>
                  <a:cubicBezTo>
                    <a:pt x="4" y="8"/>
                    <a:pt x="3" y="8"/>
                    <a:pt x="2" y="8"/>
                  </a:cubicBezTo>
                  <a:cubicBezTo>
                    <a:pt x="2" y="8"/>
                    <a:pt x="2" y="8"/>
                    <a:pt x="2" y="8"/>
                  </a:cubicBezTo>
                  <a:cubicBezTo>
                    <a:pt x="1" y="9"/>
                    <a:pt x="2" y="9"/>
                    <a:pt x="2" y="9"/>
                  </a:cubicBezTo>
                  <a:cubicBezTo>
                    <a:pt x="2" y="10"/>
                    <a:pt x="2" y="10"/>
                    <a:pt x="2" y="10"/>
                  </a:cubicBezTo>
                  <a:cubicBezTo>
                    <a:pt x="3" y="9"/>
                    <a:pt x="3" y="10"/>
                    <a:pt x="3"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1" name="Freeform 198">
              <a:extLst>
                <a:ext uri="{FF2B5EF4-FFF2-40B4-BE49-F238E27FC236}">
                  <a16:creationId xmlns:a16="http://schemas.microsoft.com/office/drawing/2014/main" id="{0BF72202-C361-4541-9CA8-AE32551DEC25}"/>
                </a:ext>
              </a:extLst>
            </p:cNvPr>
            <p:cNvSpPr>
              <a:spLocks/>
            </p:cNvSpPr>
            <p:nvPr/>
          </p:nvSpPr>
          <p:spPr bwMode="auto">
            <a:xfrm>
              <a:off x="-3662363" y="2124075"/>
              <a:ext cx="25400" cy="14288"/>
            </a:xfrm>
            <a:custGeom>
              <a:avLst/>
              <a:gdLst>
                <a:gd name="T0" fmla="*/ 3 w 7"/>
                <a:gd name="T1" fmla="*/ 4 h 4"/>
                <a:gd name="T2" fmla="*/ 5 w 7"/>
                <a:gd name="T3" fmla="*/ 3 h 4"/>
                <a:gd name="T4" fmla="*/ 6 w 7"/>
                <a:gd name="T5" fmla="*/ 2 h 4"/>
                <a:gd name="T6" fmla="*/ 6 w 7"/>
                <a:gd name="T7" fmla="*/ 1 h 4"/>
                <a:gd name="T8" fmla="*/ 7 w 7"/>
                <a:gd name="T9" fmla="*/ 0 h 4"/>
                <a:gd name="T10" fmla="*/ 6 w 7"/>
                <a:gd name="T11" fmla="*/ 0 h 4"/>
                <a:gd name="T12" fmla="*/ 3 w 7"/>
                <a:gd name="T13" fmla="*/ 1 h 4"/>
                <a:gd name="T14" fmla="*/ 1 w 7"/>
                <a:gd name="T15" fmla="*/ 1 h 4"/>
                <a:gd name="T16" fmla="*/ 0 w 7"/>
                <a:gd name="T17" fmla="*/ 1 h 4"/>
                <a:gd name="T18" fmla="*/ 2 w 7"/>
                <a:gd name="T19" fmla="*/ 2 h 4"/>
                <a:gd name="T20" fmla="*/ 3 w 7"/>
                <a:gd name="T21" fmla="*/ 4 h 4"/>
                <a:gd name="T22" fmla="*/ 3 w 7"/>
                <a:gd name="T23" fmla="*/ 4 h 4"/>
                <a:gd name="T24" fmla="*/ 3 w 7"/>
                <a:gd name="T25"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 h="4">
                  <a:moveTo>
                    <a:pt x="3" y="4"/>
                  </a:moveTo>
                  <a:cubicBezTo>
                    <a:pt x="4" y="3"/>
                    <a:pt x="5" y="3"/>
                    <a:pt x="5" y="3"/>
                  </a:cubicBezTo>
                  <a:cubicBezTo>
                    <a:pt x="6" y="3"/>
                    <a:pt x="6" y="3"/>
                    <a:pt x="6" y="2"/>
                  </a:cubicBezTo>
                  <a:cubicBezTo>
                    <a:pt x="6" y="2"/>
                    <a:pt x="5" y="1"/>
                    <a:pt x="6" y="1"/>
                  </a:cubicBezTo>
                  <a:cubicBezTo>
                    <a:pt x="6" y="1"/>
                    <a:pt x="6" y="1"/>
                    <a:pt x="7" y="0"/>
                  </a:cubicBezTo>
                  <a:cubicBezTo>
                    <a:pt x="6" y="0"/>
                    <a:pt x="6" y="0"/>
                    <a:pt x="6" y="0"/>
                  </a:cubicBezTo>
                  <a:cubicBezTo>
                    <a:pt x="5" y="0"/>
                    <a:pt x="3" y="1"/>
                    <a:pt x="3" y="1"/>
                  </a:cubicBezTo>
                  <a:cubicBezTo>
                    <a:pt x="3" y="1"/>
                    <a:pt x="2" y="1"/>
                    <a:pt x="1" y="1"/>
                  </a:cubicBezTo>
                  <a:cubicBezTo>
                    <a:pt x="1" y="1"/>
                    <a:pt x="1" y="0"/>
                    <a:pt x="0" y="1"/>
                  </a:cubicBezTo>
                  <a:cubicBezTo>
                    <a:pt x="1" y="1"/>
                    <a:pt x="1" y="2"/>
                    <a:pt x="2" y="2"/>
                  </a:cubicBezTo>
                  <a:cubicBezTo>
                    <a:pt x="3" y="3"/>
                    <a:pt x="2" y="3"/>
                    <a:pt x="3" y="4"/>
                  </a:cubicBezTo>
                  <a:cubicBezTo>
                    <a:pt x="3" y="4"/>
                    <a:pt x="3" y="4"/>
                    <a:pt x="3" y="4"/>
                  </a:cubicBezTo>
                  <a:cubicBezTo>
                    <a:pt x="3" y="4"/>
                    <a:pt x="3"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2" name="Freeform 199">
              <a:extLst>
                <a:ext uri="{FF2B5EF4-FFF2-40B4-BE49-F238E27FC236}">
                  <a16:creationId xmlns:a16="http://schemas.microsoft.com/office/drawing/2014/main" id="{691CD4F2-8691-46C0-807B-1838D7BDFD7D}"/>
                </a:ext>
              </a:extLst>
            </p:cNvPr>
            <p:cNvSpPr>
              <a:spLocks/>
            </p:cNvSpPr>
            <p:nvPr/>
          </p:nvSpPr>
          <p:spPr bwMode="auto">
            <a:xfrm>
              <a:off x="-3402013" y="2138363"/>
              <a:ext cx="104775" cy="71438"/>
            </a:xfrm>
            <a:custGeom>
              <a:avLst/>
              <a:gdLst>
                <a:gd name="T0" fmla="*/ 26 w 29"/>
                <a:gd name="T1" fmla="*/ 11 h 20"/>
                <a:gd name="T2" fmla="*/ 25 w 29"/>
                <a:gd name="T3" fmla="*/ 10 h 20"/>
                <a:gd name="T4" fmla="*/ 24 w 29"/>
                <a:gd name="T5" fmla="*/ 8 h 20"/>
                <a:gd name="T6" fmla="*/ 23 w 29"/>
                <a:gd name="T7" fmla="*/ 7 h 20"/>
                <a:gd name="T8" fmla="*/ 21 w 29"/>
                <a:gd name="T9" fmla="*/ 6 h 20"/>
                <a:gd name="T10" fmla="*/ 21 w 29"/>
                <a:gd name="T11" fmla="*/ 5 h 20"/>
                <a:gd name="T12" fmla="*/ 20 w 29"/>
                <a:gd name="T13" fmla="*/ 5 h 20"/>
                <a:gd name="T14" fmla="*/ 20 w 29"/>
                <a:gd name="T15" fmla="*/ 4 h 20"/>
                <a:gd name="T16" fmla="*/ 20 w 29"/>
                <a:gd name="T17" fmla="*/ 2 h 20"/>
                <a:gd name="T18" fmla="*/ 18 w 29"/>
                <a:gd name="T19" fmla="*/ 0 h 20"/>
                <a:gd name="T20" fmla="*/ 18 w 29"/>
                <a:gd name="T21" fmla="*/ 0 h 20"/>
                <a:gd name="T22" fmla="*/ 16 w 29"/>
                <a:gd name="T23" fmla="*/ 1 h 20"/>
                <a:gd name="T24" fmla="*/ 16 w 29"/>
                <a:gd name="T25" fmla="*/ 2 h 20"/>
                <a:gd name="T26" fmla="*/ 13 w 29"/>
                <a:gd name="T27" fmla="*/ 4 h 20"/>
                <a:gd name="T28" fmla="*/ 10 w 29"/>
                <a:gd name="T29" fmla="*/ 5 h 20"/>
                <a:gd name="T30" fmla="*/ 10 w 29"/>
                <a:gd name="T31" fmla="*/ 6 h 20"/>
                <a:gd name="T32" fmla="*/ 8 w 29"/>
                <a:gd name="T33" fmla="*/ 7 h 20"/>
                <a:gd name="T34" fmla="*/ 5 w 29"/>
                <a:gd name="T35" fmla="*/ 8 h 20"/>
                <a:gd name="T36" fmla="*/ 4 w 29"/>
                <a:gd name="T37" fmla="*/ 8 h 20"/>
                <a:gd name="T38" fmla="*/ 2 w 29"/>
                <a:gd name="T39" fmla="*/ 8 h 20"/>
                <a:gd name="T40" fmla="*/ 2 w 29"/>
                <a:gd name="T41" fmla="*/ 8 h 20"/>
                <a:gd name="T42" fmla="*/ 1 w 29"/>
                <a:gd name="T43" fmla="*/ 10 h 20"/>
                <a:gd name="T44" fmla="*/ 0 w 29"/>
                <a:gd name="T45" fmla="*/ 12 h 20"/>
                <a:gd name="T46" fmla="*/ 0 w 29"/>
                <a:gd name="T47" fmla="*/ 14 h 20"/>
                <a:gd name="T48" fmla="*/ 1 w 29"/>
                <a:gd name="T49" fmla="*/ 16 h 20"/>
                <a:gd name="T50" fmla="*/ 1 w 29"/>
                <a:gd name="T51" fmla="*/ 17 h 20"/>
                <a:gd name="T52" fmla="*/ 2 w 29"/>
                <a:gd name="T53" fmla="*/ 18 h 20"/>
                <a:gd name="T54" fmla="*/ 3 w 29"/>
                <a:gd name="T55" fmla="*/ 19 h 20"/>
                <a:gd name="T56" fmla="*/ 4 w 29"/>
                <a:gd name="T57" fmla="*/ 20 h 20"/>
                <a:gd name="T58" fmla="*/ 4 w 29"/>
                <a:gd name="T59" fmla="*/ 20 h 20"/>
                <a:gd name="T60" fmla="*/ 4 w 29"/>
                <a:gd name="T61" fmla="*/ 18 h 20"/>
                <a:gd name="T62" fmla="*/ 6 w 29"/>
                <a:gd name="T63" fmla="*/ 18 h 20"/>
                <a:gd name="T64" fmla="*/ 7 w 29"/>
                <a:gd name="T65" fmla="*/ 17 h 20"/>
                <a:gd name="T66" fmla="*/ 9 w 29"/>
                <a:gd name="T67" fmla="*/ 18 h 20"/>
                <a:gd name="T68" fmla="*/ 9 w 29"/>
                <a:gd name="T69" fmla="*/ 16 h 20"/>
                <a:gd name="T70" fmla="*/ 11 w 29"/>
                <a:gd name="T71" fmla="*/ 14 h 20"/>
                <a:gd name="T72" fmla="*/ 13 w 29"/>
                <a:gd name="T73" fmla="*/ 15 h 20"/>
                <a:gd name="T74" fmla="*/ 17 w 29"/>
                <a:gd name="T75" fmla="*/ 16 h 20"/>
                <a:gd name="T76" fmla="*/ 18 w 29"/>
                <a:gd name="T77" fmla="*/ 15 h 20"/>
                <a:gd name="T78" fmla="*/ 20 w 29"/>
                <a:gd name="T79" fmla="*/ 15 h 20"/>
                <a:gd name="T80" fmla="*/ 22 w 29"/>
                <a:gd name="T81" fmla="*/ 14 h 20"/>
                <a:gd name="T82" fmla="*/ 24 w 29"/>
                <a:gd name="T83" fmla="*/ 14 h 20"/>
                <a:gd name="T84" fmla="*/ 27 w 29"/>
                <a:gd name="T85" fmla="*/ 14 h 20"/>
                <a:gd name="T86" fmla="*/ 29 w 29"/>
                <a:gd name="T87" fmla="*/ 14 h 20"/>
                <a:gd name="T88" fmla="*/ 28 w 29"/>
                <a:gd name="T89" fmla="*/ 12 h 20"/>
                <a:gd name="T90" fmla="*/ 26 w 29"/>
                <a:gd name="T91" fmla="*/ 11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9" h="20">
                  <a:moveTo>
                    <a:pt x="26" y="11"/>
                  </a:moveTo>
                  <a:cubicBezTo>
                    <a:pt x="26" y="11"/>
                    <a:pt x="26" y="10"/>
                    <a:pt x="25" y="10"/>
                  </a:cubicBezTo>
                  <a:cubicBezTo>
                    <a:pt x="25" y="9"/>
                    <a:pt x="24" y="9"/>
                    <a:pt x="24" y="8"/>
                  </a:cubicBezTo>
                  <a:cubicBezTo>
                    <a:pt x="24" y="8"/>
                    <a:pt x="24" y="8"/>
                    <a:pt x="23" y="7"/>
                  </a:cubicBezTo>
                  <a:cubicBezTo>
                    <a:pt x="22" y="6"/>
                    <a:pt x="21" y="6"/>
                    <a:pt x="21" y="6"/>
                  </a:cubicBezTo>
                  <a:cubicBezTo>
                    <a:pt x="21" y="5"/>
                    <a:pt x="21" y="5"/>
                    <a:pt x="21" y="5"/>
                  </a:cubicBezTo>
                  <a:cubicBezTo>
                    <a:pt x="20" y="5"/>
                    <a:pt x="20" y="5"/>
                    <a:pt x="20" y="5"/>
                  </a:cubicBezTo>
                  <a:cubicBezTo>
                    <a:pt x="20" y="5"/>
                    <a:pt x="19" y="5"/>
                    <a:pt x="20" y="4"/>
                  </a:cubicBezTo>
                  <a:cubicBezTo>
                    <a:pt x="21" y="4"/>
                    <a:pt x="20" y="3"/>
                    <a:pt x="20" y="2"/>
                  </a:cubicBezTo>
                  <a:cubicBezTo>
                    <a:pt x="20" y="2"/>
                    <a:pt x="19" y="0"/>
                    <a:pt x="18" y="0"/>
                  </a:cubicBezTo>
                  <a:cubicBezTo>
                    <a:pt x="18" y="0"/>
                    <a:pt x="18" y="0"/>
                    <a:pt x="18" y="0"/>
                  </a:cubicBezTo>
                  <a:cubicBezTo>
                    <a:pt x="18" y="0"/>
                    <a:pt x="17" y="0"/>
                    <a:pt x="16" y="1"/>
                  </a:cubicBezTo>
                  <a:cubicBezTo>
                    <a:pt x="16" y="1"/>
                    <a:pt x="16" y="1"/>
                    <a:pt x="16" y="2"/>
                  </a:cubicBezTo>
                  <a:cubicBezTo>
                    <a:pt x="15" y="2"/>
                    <a:pt x="14" y="3"/>
                    <a:pt x="13" y="4"/>
                  </a:cubicBezTo>
                  <a:cubicBezTo>
                    <a:pt x="13" y="5"/>
                    <a:pt x="11" y="4"/>
                    <a:pt x="10" y="5"/>
                  </a:cubicBezTo>
                  <a:cubicBezTo>
                    <a:pt x="9" y="5"/>
                    <a:pt x="10" y="6"/>
                    <a:pt x="10" y="6"/>
                  </a:cubicBezTo>
                  <a:cubicBezTo>
                    <a:pt x="9" y="6"/>
                    <a:pt x="8" y="7"/>
                    <a:pt x="8" y="7"/>
                  </a:cubicBezTo>
                  <a:cubicBezTo>
                    <a:pt x="7" y="7"/>
                    <a:pt x="6" y="7"/>
                    <a:pt x="5" y="8"/>
                  </a:cubicBezTo>
                  <a:cubicBezTo>
                    <a:pt x="5" y="9"/>
                    <a:pt x="4" y="7"/>
                    <a:pt x="4" y="8"/>
                  </a:cubicBezTo>
                  <a:cubicBezTo>
                    <a:pt x="3" y="9"/>
                    <a:pt x="3" y="9"/>
                    <a:pt x="2" y="8"/>
                  </a:cubicBezTo>
                  <a:cubicBezTo>
                    <a:pt x="2" y="8"/>
                    <a:pt x="2" y="8"/>
                    <a:pt x="2" y="8"/>
                  </a:cubicBezTo>
                  <a:cubicBezTo>
                    <a:pt x="2" y="9"/>
                    <a:pt x="1" y="9"/>
                    <a:pt x="1" y="10"/>
                  </a:cubicBezTo>
                  <a:cubicBezTo>
                    <a:pt x="1" y="11"/>
                    <a:pt x="0" y="12"/>
                    <a:pt x="0" y="12"/>
                  </a:cubicBezTo>
                  <a:cubicBezTo>
                    <a:pt x="0" y="12"/>
                    <a:pt x="0" y="13"/>
                    <a:pt x="0" y="14"/>
                  </a:cubicBezTo>
                  <a:cubicBezTo>
                    <a:pt x="0" y="15"/>
                    <a:pt x="0" y="15"/>
                    <a:pt x="1" y="16"/>
                  </a:cubicBezTo>
                  <a:cubicBezTo>
                    <a:pt x="1" y="16"/>
                    <a:pt x="1" y="17"/>
                    <a:pt x="1" y="17"/>
                  </a:cubicBezTo>
                  <a:cubicBezTo>
                    <a:pt x="1" y="17"/>
                    <a:pt x="1" y="17"/>
                    <a:pt x="2" y="18"/>
                  </a:cubicBezTo>
                  <a:cubicBezTo>
                    <a:pt x="2" y="18"/>
                    <a:pt x="3" y="19"/>
                    <a:pt x="3" y="19"/>
                  </a:cubicBezTo>
                  <a:cubicBezTo>
                    <a:pt x="3" y="20"/>
                    <a:pt x="4" y="20"/>
                    <a:pt x="4" y="20"/>
                  </a:cubicBezTo>
                  <a:cubicBezTo>
                    <a:pt x="4" y="20"/>
                    <a:pt x="4" y="20"/>
                    <a:pt x="4" y="20"/>
                  </a:cubicBezTo>
                  <a:cubicBezTo>
                    <a:pt x="4" y="19"/>
                    <a:pt x="4" y="18"/>
                    <a:pt x="4" y="18"/>
                  </a:cubicBezTo>
                  <a:cubicBezTo>
                    <a:pt x="6" y="18"/>
                    <a:pt x="6" y="18"/>
                    <a:pt x="6" y="18"/>
                  </a:cubicBezTo>
                  <a:cubicBezTo>
                    <a:pt x="7" y="17"/>
                    <a:pt x="7" y="17"/>
                    <a:pt x="7" y="17"/>
                  </a:cubicBezTo>
                  <a:cubicBezTo>
                    <a:pt x="9" y="18"/>
                    <a:pt x="9" y="18"/>
                    <a:pt x="9" y="18"/>
                  </a:cubicBezTo>
                  <a:cubicBezTo>
                    <a:pt x="9" y="16"/>
                    <a:pt x="9" y="16"/>
                    <a:pt x="9" y="16"/>
                  </a:cubicBezTo>
                  <a:cubicBezTo>
                    <a:pt x="9" y="16"/>
                    <a:pt x="10" y="14"/>
                    <a:pt x="11" y="14"/>
                  </a:cubicBezTo>
                  <a:cubicBezTo>
                    <a:pt x="12" y="14"/>
                    <a:pt x="13" y="15"/>
                    <a:pt x="13" y="15"/>
                  </a:cubicBezTo>
                  <a:cubicBezTo>
                    <a:pt x="17" y="16"/>
                    <a:pt x="17" y="16"/>
                    <a:pt x="17" y="16"/>
                  </a:cubicBezTo>
                  <a:cubicBezTo>
                    <a:pt x="17" y="16"/>
                    <a:pt x="18" y="15"/>
                    <a:pt x="18" y="15"/>
                  </a:cubicBezTo>
                  <a:cubicBezTo>
                    <a:pt x="18" y="14"/>
                    <a:pt x="19" y="15"/>
                    <a:pt x="20" y="15"/>
                  </a:cubicBezTo>
                  <a:cubicBezTo>
                    <a:pt x="20" y="14"/>
                    <a:pt x="21" y="14"/>
                    <a:pt x="22" y="14"/>
                  </a:cubicBezTo>
                  <a:cubicBezTo>
                    <a:pt x="23" y="14"/>
                    <a:pt x="24" y="15"/>
                    <a:pt x="24" y="14"/>
                  </a:cubicBezTo>
                  <a:cubicBezTo>
                    <a:pt x="25" y="13"/>
                    <a:pt x="27" y="14"/>
                    <a:pt x="27" y="14"/>
                  </a:cubicBezTo>
                  <a:cubicBezTo>
                    <a:pt x="29" y="14"/>
                    <a:pt x="29" y="14"/>
                    <a:pt x="29" y="14"/>
                  </a:cubicBezTo>
                  <a:cubicBezTo>
                    <a:pt x="28" y="12"/>
                    <a:pt x="28" y="12"/>
                    <a:pt x="28" y="12"/>
                  </a:cubicBezTo>
                  <a:cubicBezTo>
                    <a:pt x="28" y="12"/>
                    <a:pt x="26" y="12"/>
                    <a:pt x="26"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3" name="Freeform 200">
              <a:extLst>
                <a:ext uri="{FF2B5EF4-FFF2-40B4-BE49-F238E27FC236}">
                  <a16:creationId xmlns:a16="http://schemas.microsoft.com/office/drawing/2014/main" id="{5C69D0E1-E760-4B47-A174-54AABD0A6C3B}"/>
                </a:ext>
              </a:extLst>
            </p:cNvPr>
            <p:cNvSpPr>
              <a:spLocks/>
            </p:cNvSpPr>
            <p:nvPr/>
          </p:nvSpPr>
          <p:spPr bwMode="auto">
            <a:xfrm>
              <a:off x="-3498850" y="2112963"/>
              <a:ext cx="96837" cy="82550"/>
            </a:xfrm>
            <a:custGeom>
              <a:avLst/>
              <a:gdLst>
                <a:gd name="T0" fmla="*/ 17 w 27"/>
                <a:gd name="T1" fmla="*/ 17 h 23"/>
                <a:gd name="T2" fmla="*/ 18 w 27"/>
                <a:gd name="T3" fmla="*/ 17 h 23"/>
                <a:gd name="T4" fmla="*/ 20 w 27"/>
                <a:gd name="T5" fmla="*/ 18 h 23"/>
                <a:gd name="T6" fmla="*/ 21 w 27"/>
                <a:gd name="T7" fmla="*/ 17 h 23"/>
                <a:gd name="T8" fmla="*/ 23 w 27"/>
                <a:gd name="T9" fmla="*/ 13 h 23"/>
                <a:gd name="T10" fmla="*/ 24 w 27"/>
                <a:gd name="T11" fmla="*/ 12 h 23"/>
                <a:gd name="T12" fmla="*/ 24 w 27"/>
                <a:gd name="T13" fmla="*/ 11 h 23"/>
                <a:gd name="T14" fmla="*/ 24 w 27"/>
                <a:gd name="T15" fmla="*/ 9 h 23"/>
                <a:gd name="T16" fmla="*/ 26 w 27"/>
                <a:gd name="T17" fmla="*/ 7 h 23"/>
                <a:gd name="T18" fmla="*/ 27 w 27"/>
                <a:gd name="T19" fmla="*/ 6 h 23"/>
                <a:gd name="T20" fmla="*/ 27 w 27"/>
                <a:gd name="T21" fmla="*/ 4 h 23"/>
                <a:gd name="T22" fmla="*/ 26 w 27"/>
                <a:gd name="T23" fmla="*/ 3 h 23"/>
                <a:gd name="T24" fmla="*/ 26 w 27"/>
                <a:gd name="T25" fmla="*/ 2 h 23"/>
                <a:gd name="T26" fmla="*/ 25 w 27"/>
                <a:gd name="T27" fmla="*/ 1 h 23"/>
                <a:gd name="T28" fmla="*/ 25 w 27"/>
                <a:gd name="T29" fmla="*/ 1 h 23"/>
                <a:gd name="T30" fmla="*/ 23 w 27"/>
                <a:gd name="T31" fmla="*/ 2 h 23"/>
                <a:gd name="T32" fmla="*/ 21 w 27"/>
                <a:gd name="T33" fmla="*/ 2 h 23"/>
                <a:gd name="T34" fmla="*/ 18 w 27"/>
                <a:gd name="T35" fmla="*/ 2 h 23"/>
                <a:gd name="T36" fmla="*/ 16 w 27"/>
                <a:gd name="T37" fmla="*/ 3 h 23"/>
                <a:gd name="T38" fmla="*/ 14 w 27"/>
                <a:gd name="T39" fmla="*/ 3 h 23"/>
                <a:gd name="T40" fmla="*/ 12 w 27"/>
                <a:gd name="T41" fmla="*/ 2 h 23"/>
                <a:gd name="T42" fmla="*/ 10 w 27"/>
                <a:gd name="T43" fmla="*/ 2 h 23"/>
                <a:gd name="T44" fmla="*/ 9 w 27"/>
                <a:gd name="T45" fmla="*/ 1 h 23"/>
                <a:gd name="T46" fmla="*/ 7 w 27"/>
                <a:gd name="T47" fmla="*/ 1 h 23"/>
                <a:gd name="T48" fmla="*/ 6 w 27"/>
                <a:gd name="T49" fmla="*/ 1 h 23"/>
                <a:gd name="T50" fmla="*/ 4 w 27"/>
                <a:gd name="T51" fmla="*/ 1 h 23"/>
                <a:gd name="T52" fmla="*/ 3 w 27"/>
                <a:gd name="T53" fmla="*/ 3 h 23"/>
                <a:gd name="T54" fmla="*/ 2 w 27"/>
                <a:gd name="T55" fmla="*/ 5 h 23"/>
                <a:gd name="T56" fmla="*/ 2 w 27"/>
                <a:gd name="T57" fmla="*/ 5 h 23"/>
                <a:gd name="T58" fmla="*/ 2 w 27"/>
                <a:gd name="T59" fmla="*/ 7 h 23"/>
                <a:gd name="T60" fmla="*/ 2 w 27"/>
                <a:gd name="T61" fmla="*/ 10 h 23"/>
                <a:gd name="T62" fmla="*/ 1 w 27"/>
                <a:gd name="T63" fmla="*/ 11 h 23"/>
                <a:gd name="T64" fmla="*/ 0 w 27"/>
                <a:gd name="T65" fmla="*/ 13 h 23"/>
                <a:gd name="T66" fmla="*/ 0 w 27"/>
                <a:gd name="T67" fmla="*/ 16 h 23"/>
                <a:gd name="T68" fmla="*/ 1 w 27"/>
                <a:gd name="T69" fmla="*/ 17 h 23"/>
                <a:gd name="T70" fmla="*/ 1 w 27"/>
                <a:gd name="T71" fmla="*/ 18 h 23"/>
                <a:gd name="T72" fmla="*/ 4 w 27"/>
                <a:gd name="T73" fmla="*/ 18 h 23"/>
                <a:gd name="T74" fmla="*/ 6 w 27"/>
                <a:gd name="T75" fmla="*/ 21 h 23"/>
                <a:gd name="T76" fmla="*/ 8 w 27"/>
                <a:gd name="T77" fmla="*/ 23 h 23"/>
                <a:gd name="T78" fmla="*/ 10 w 27"/>
                <a:gd name="T79" fmla="*/ 22 h 23"/>
                <a:gd name="T80" fmla="*/ 13 w 27"/>
                <a:gd name="T81" fmla="*/ 22 h 23"/>
                <a:gd name="T82" fmla="*/ 13 w 27"/>
                <a:gd name="T83" fmla="*/ 22 h 23"/>
                <a:gd name="T84" fmla="*/ 14 w 27"/>
                <a:gd name="T85" fmla="*/ 19 h 23"/>
                <a:gd name="T86" fmla="*/ 17 w 27"/>
                <a:gd name="T87" fmla="*/ 17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7" h="23">
                  <a:moveTo>
                    <a:pt x="17" y="17"/>
                  </a:moveTo>
                  <a:cubicBezTo>
                    <a:pt x="17" y="17"/>
                    <a:pt x="18" y="17"/>
                    <a:pt x="18" y="17"/>
                  </a:cubicBezTo>
                  <a:cubicBezTo>
                    <a:pt x="19" y="16"/>
                    <a:pt x="20" y="17"/>
                    <a:pt x="20" y="18"/>
                  </a:cubicBezTo>
                  <a:cubicBezTo>
                    <a:pt x="20" y="19"/>
                    <a:pt x="20" y="18"/>
                    <a:pt x="21" y="17"/>
                  </a:cubicBezTo>
                  <a:cubicBezTo>
                    <a:pt x="21" y="16"/>
                    <a:pt x="23" y="14"/>
                    <a:pt x="23" y="13"/>
                  </a:cubicBezTo>
                  <a:cubicBezTo>
                    <a:pt x="23" y="13"/>
                    <a:pt x="24" y="12"/>
                    <a:pt x="24" y="12"/>
                  </a:cubicBezTo>
                  <a:cubicBezTo>
                    <a:pt x="24" y="11"/>
                    <a:pt x="24" y="11"/>
                    <a:pt x="24" y="11"/>
                  </a:cubicBezTo>
                  <a:cubicBezTo>
                    <a:pt x="24" y="10"/>
                    <a:pt x="25" y="9"/>
                    <a:pt x="24" y="9"/>
                  </a:cubicBezTo>
                  <a:cubicBezTo>
                    <a:pt x="24" y="9"/>
                    <a:pt x="26" y="7"/>
                    <a:pt x="26" y="7"/>
                  </a:cubicBezTo>
                  <a:cubicBezTo>
                    <a:pt x="26" y="6"/>
                    <a:pt x="27" y="6"/>
                    <a:pt x="27" y="6"/>
                  </a:cubicBezTo>
                  <a:cubicBezTo>
                    <a:pt x="27" y="5"/>
                    <a:pt x="27" y="4"/>
                    <a:pt x="27" y="4"/>
                  </a:cubicBezTo>
                  <a:cubicBezTo>
                    <a:pt x="27" y="4"/>
                    <a:pt x="26" y="4"/>
                    <a:pt x="26" y="3"/>
                  </a:cubicBezTo>
                  <a:cubicBezTo>
                    <a:pt x="26" y="3"/>
                    <a:pt x="26" y="3"/>
                    <a:pt x="26" y="2"/>
                  </a:cubicBezTo>
                  <a:cubicBezTo>
                    <a:pt x="26" y="2"/>
                    <a:pt x="26" y="2"/>
                    <a:pt x="25" y="1"/>
                  </a:cubicBezTo>
                  <a:cubicBezTo>
                    <a:pt x="25" y="1"/>
                    <a:pt x="25" y="1"/>
                    <a:pt x="25" y="1"/>
                  </a:cubicBezTo>
                  <a:cubicBezTo>
                    <a:pt x="24" y="1"/>
                    <a:pt x="23" y="2"/>
                    <a:pt x="23" y="2"/>
                  </a:cubicBezTo>
                  <a:cubicBezTo>
                    <a:pt x="22" y="2"/>
                    <a:pt x="21" y="2"/>
                    <a:pt x="21" y="2"/>
                  </a:cubicBezTo>
                  <a:cubicBezTo>
                    <a:pt x="21" y="2"/>
                    <a:pt x="19" y="2"/>
                    <a:pt x="18" y="2"/>
                  </a:cubicBezTo>
                  <a:cubicBezTo>
                    <a:pt x="17" y="2"/>
                    <a:pt x="17" y="2"/>
                    <a:pt x="16" y="3"/>
                  </a:cubicBezTo>
                  <a:cubicBezTo>
                    <a:pt x="16" y="3"/>
                    <a:pt x="14" y="3"/>
                    <a:pt x="14" y="3"/>
                  </a:cubicBezTo>
                  <a:cubicBezTo>
                    <a:pt x="14" y="3"/>
                    <a:pt x="13" y="2"/>
                    <a:pt x="12" y="2"/>
                  </a:cubicBezTo>
                  <a:cubicBezTo>
                    <a:pt x="12" y="2"/>
                    <a:pt x="11" y="2"/>
                    <a:pt x="10" y="2"/>
                  </a:cubicBezTo>
                  <a:cubicBezTo>
                    <a:pt x="10" y="3"/>
                    <a:pt x="9" y="2"/>
                    <a:pt x="9" y="1"/>
                  </a:cubicBezTo>
                  <a:cubicBezTo>
                    <a:pt x="9" y="1"/>
                    <a:pt x="8" y="1"/>
                    <a:pt x="7" y="1"/>
                  </a:cubicBezTo>
                  <a:cubicBezTo>
                    <a:pt x="7" y="0"/>
                    <a:pt x="6" y="1"/>
                    <a:pt x="6" y="1"/>
                  </a:cubicBezTo>
                  <a:cubicBezTo>
                    <a:pt x="5" y="1"/>
                    <a:pt x="4" y="1"/>
                    <a:pt x="4" y="1"/>
                  </a:cubicBezTo>
                  <a:cubicBezTo>
                    <a:pt x="3" y="1"/>
                    <a:pt x="3" y="3"/>
                    <a:pt x="3" y="3"/>
                  </a:cubicBezTo>
                  <a:cubicBezTo>
                    <a:pt x="3" y="3"/>
                    <a:pt x="2" y="4"/>
                    <a:pt x="2" y="5"/>
                  </a:cubicBezTo>
                  <a:cubicBezTo>
                    <a:pt x="2" y="5"/>
                    <a:pt x="2" y="5"/>
                    <a:pt x="2" y="5"/>
                  </a:cubicBezTo>
                  <a:cubicBezTo>
                    <a:pt x="2" y="6"/>
                    <a:pt x="2" y="6"/>
                    <a:pt x="2" y="7"/>
                  </a:cubicBezTo>
                  <a:cubicBezTo>
                    <a:pt x="2" y="7"/>
                    <a:pt x="2" y="9"/>
                    <a:pt x="2" y="10"/>
                  </a:cubicBezTo>
                  <a:cubicBezTo>
                    <a:pt x="1" y="10"/>
                    <a:pt x="1" y="11"/>
                    <a:pt x="1" y="11"/>
                  </a:cubicBezTo>
                  <a:cubicBezTo>
                    <a:pt x="1" y="11"/>
                    <a:pt x="0" y="12"/>
                    <a:pt x="0" y="13"/>
                  </a:cubicBezTo>
                  <a:cubicBezTo>
                    <a:pt x="0" y="14"/>
                    <a:pt x="0" y="15"/>
                    <a:pt x="0" y="16"/>
                  </a:cubicBezTo>
                  <a:cubicBezTo>
                    <a:pt x="0" y="16"/>
                    <a:pt x="0" y="17"/>
                    <a:pt x="1" y="17"/>
                  </a:cubicBezTo>
                  <a:cubicBezTo>
                    <a:pt x="1" y="17"/>
                    <a:pt x="1" y="17"/>
                    <a:pt x="1" y="18"/>
                  </a:cubicBezTo>
                  <a:cubicBezTo>
                    <a:pt x="1" y="18"/>
                    <a:pt x="3" y="18"/>
                    <a:pt x="4" y="18"/>
                  </a:cubicBezTo>
                  <a:cubicBezTo>
                    <a:pt x="5" y="19"/>
                    <a:pt x="6" y="20"/>
                    <a:pt x="6" y="21"/>
                  </a:cubicBezTo>
                  <a:cubicBezTo>
                    <a:pt x="6" y="21"/>
                    <a:pt x="7" y="22"/>
                    <a:pt x="8" y="23"/>
                  </a:cubicBezTo>
                  <a:cubicBezTo>
                    <a:pt x="8" y="23"/>
                    <a:pt x="9" y="22"/>
                    <a:pt x="10" y="22"/>
                  </a:cubicBezTo>
                  <a:cubicBezTo>
                    <a:pt x="11" y="22"/>
                    <a:pt x="13" y="22"/>
                    <a:pt x="13" y="22"/>
                  </a:cubicBezTo>
                  <a:cubicBezTo>
                    <a:pt x="13" y="22"/>
                    <a:pt x="13" y="22"/>
                    <a:pt x="13" y="22"/>
                  </a:cubicBezTo>
                  <a:cubicBezTo>
                    <a:pt x="14" y="21"/>
                    <a:pt x="14" y="19"/>
                    <a:pt x="14" y="19"/>
                  </a:cubicBezTo>
                  <a:cubicBezTo>
                    <a:pt x="14" y="19"/>
                    <a:pt x="17" y="17"/>
                    <a:pt x="17"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4" name="Freeform 201">
              <a:extLst>
                <a:ext uri="{FF2B5EF4-FFF2-40B4-BE49-F238E27FC236}">
                  <a16:creationId xmlns:a16="http://schemas.microsoft.com/office/drawing/2014/main" id="{79B05B99-D446-4D6A-802A-76FBE27615D8}"/>
                </a:ext>
              </a:extLst>
            </p:cNvPr>
            <p:cNvSpPr>
              <a:spLocks/>
            </p:cNvSpPr>
            <p:nvPr/>
          </p:nvSpPr>
          <p:spPr bwMode="auto">
            <a:xfrm>
              <a:off x="-3517900" y="2127250"/>
              <a:ext cx="25400" cy="50800"/>
            </a:xfrm>
            <a:custGeom>
              <a:avLst/>
              <a:gdLst>
                <a:gd name="T0" fmla="*/ 5 w 7"/>
                <a:gd name="T1" fmla="*/ 9 h 14"/>
                <a:gd name="T2" fmla="*/ 6 w 7"/>
                <a:gd name="T3" fmla="*/ 7 h 14"/>
                <a:gd name="T4" fmla="*/ 7 w 7"/>
                <a:gd name="T5" fmla="*/ 6 h 14"/>
                <a:gd name="T6" fmla="*/ 7 w 7"/>
                <a:gd name="T7" fmla="*/ 3 h 14"/>
                <a:gd name="T8" fmla="*/ 7 w 7"/>
                <a:gd name="T9" fmla="*/ 1 h 14"/>
                <a:gd name="T10" fmla="*/ 6 w 7"/>
                <a:gd name="T11" fmla="*/ 1 h 14"/>
                <a:gd name="T12" fmla="*/ 5 w 7"/>
                <a:gd name="T13" fmla="*/ 0 h 14"/>
                <a:gd name="T14" fmla="*/ 5 w 7"/>
                <a:gd name="T15" fmla="*/ 1 h 14"/>
                <a:gd name="T16" fmla="*/ 4 w 7"/>
                <a:gd name="T17" fmla="*/ 2 h 14"/>
                <a:gd name="T18" fmla="*/ 2 w 7"/>
                <a:gd name="T19" fmla="*/ 2 h 14"/>
                <a:gd name="T20" fmla="*/ 1 w 7"/>
                <a:gd name="T21" fmla="*/ 3 h 14"/>
                <a:gd name="T22" fmla="*/ 0 w 7"/>
                <a:gd name="T23" fmla="*/ 3 h 14"/>
                <a:gd name="T24" fmla="*/ 2 w 7"/>
                <a:gd name="T25" fmla="*/ 5 h 14"/>
                <a:gd name="T26" fmla="*/ 2 w 7"/>
                <a:gd name="T27" fmla="*/ 7 h 14"/>
                <a:gd name="T28" fmla="*/ 2 w 7"/>
                <a:gd name="T29" fmla="*/ 10 h 14"/>
                <a:gd name="T30" fmla="*/ 3 w 7"/>
                <a:gd name="T31" fmla="*/ 14 h 14"/>
                <a:gd name="T32" fmla="*/ 4 w 7"/>
                <a:gd name="T33" fmla="*/ 14 h 14"/>
                <a:gd name="T34" fmla="*/ 6 w 7"/>
                <a:gd name="T35" fmla="*/ 13 h 14"/>
                <a:gd name="T36" fmla="*/ 5 w 7"/>
                <a:gd name="T37" fmla="*/ 12 h 14"/>
                <a:gd name="T38" fmla="*/ 5 w 7"/>
                <a:gd name="T39" fmla="*/ 9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7" h="14">
                  <a:moveTo>
                    <a:pt x="5" y="9"/>
                  </a:moveTo>
                  <a:cubicBezTo>
                    <a:pt x="5" y="8"/>
                    <a:pt x="6" y="7"/>
                    <a:pt x="6" y="7"/>
                  </a:cubicBezTo>
                  <a:cubicBezTo>
                    <a:pt x="6" y="7"/>
                    <a:pt x="6" y="6"/>
                    <a:pt x="7" y="6"/>
                  </a:cubicBezTo>
                  <a:cubicBezTo>
                    <a:pt x="7" y="5"/>
                    <a:pt x="7" y="3"/>
                    <a:pt x="7" y="3"/>
                  </a:cubicBezTo>
                  <a:cubicBezTo>
                    <a:pt x="7" y="2"/>
                    <a:pt x="7" y="2"/>
                    <a:pt x="7" y="1"/>
                  </a:cubicBezTo>
                  <a:cubicBezTo>
                    <a:pt x="7" y="1"/>
                    <a:pt x="6" y="1"/>
                    <a:pt x="6" y="1"/>
                  </a:cubicBezTo>
                  <a:cubicBezTo>
                    <a:pt x="5" y="1"/>
                    <a:pt x="6" y="0"/>
                    <a:pt x="5" y="0"/>
                  </a:cubicBezTo>
                  <a:cubicBezTo>
                    <a:pt x="5" y="0"/>
                    <a:pt x="4" y="0"/>
                    <a:pt x="5" y="1"/>
                  </a:cubicBezTo>
                  <a:cubicBezTo>
                    <a:pt x="5" y="2"/>
                    <a:pt x="4" y="2"/>
                    <a:pt x="4" y="2"/>
                  </a:cubicBezTo>
                  <a:cubicBezTo>
                    <a:pt x="4" y="2"/>
                    <a:pt x="2" y="2"/>
                    <a:pt x="2" y="2"/>
                  </a:cubicBezTo>
                  <a:cubicBezTo>
                    <a:pt x="2" y="2"/>
                    <a:pt x="1" y="3"/>
                    <a:pt x="1" y="3"/>
                  </a:cubicBezTo>
                  <a:cubicBezTo>
                    <a:pt x="1" y="3"/>
                    <a:pt x="0" y="3"/>
                    <a:pt x="0" y="3"/>
                  </a:cubicBezTo>
                  <a:cubicBezTo>
                    <a:pt x="0" y="5"/>
                    <a:pt x="1" y="5"/>
                    <a:pt x="2" y="5"/>
                  </a:cubicBezTo>
                  <a:cubicBezTo>
                    <a:pt x="3" y="6"/>
                    <a:pt x="2" y="7"/>
                    <a:pt x="2" y="7"/>
                  </a:cubicBezTo>
                  <a:cubicBezTo>
                    <a:pt x="2" y="8"/>
                    <a:pt x="2" y="9"/>
                    <a:pt x="2" y="10"/>
                  </a:cubicBezTo>
                  <a:cubicBezTo>
                    <a:pt x="2" y="11"/>
                    <a:pt x="3" y="13"/>
                    <a:pt x="3" y="14"/>
                  </a:cubicBezTo>
                  <a:cubicBezTo>
                    <a:pt x="3" y="14"/>
                    <a:pt x="4" y="14"/>
                    <a:pt x="4" y="14"/>
                  </a:cubicBezTo>
                  <a:cubicBezTo>
                    <a:pt x="5" y="14"/>
                    <a:pt x="5" y="13"/>
                    <a:pt x="6" y="13"/>
                  </a:cubicBezTo>
                  <a:cubicBezTo>
                    <a:pt x="5" y="13"/>
                    <a:pt x="5" y="12"/>
                    <a:pt x="5" y="12"/>
                  </a:cubicBezTo>
                  <a:cubicBezTo>
                    <a:pt x="5" y="11"/>
                    <a:pt x="5" y="10"/>
                    <a:pt x="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9" name="Freeform 202">
              <a:extLst>
                <a:ext uri="{FF2B5EF4-FFF2-40B4-BE49-F238E27FC236}">
                  <a16:creationId xmlns:a16="http://schemas.microsoft.com/office/drawing/2014/main" id="{F4FFE510-23F1-4983-A77F-1C10562BE9AB}"/>
                </a:ext>
              </a:extLst>
            </p:cNvPr>
            <p:cNvSpPr>
              <a:spLocks/>
            </p:cNvSpPr>
            <p:nvPr/>
          </p:nvSpPr>
          <p:spPr bwMode="auto">
            <a:xfrm>
              <a:off x="-3524250" y="2138363"/>
              <a:ext cx="17462" cy="42863"/>
            </a:xfrm>
            <a:custGeom>
              <a:avLst/>
              <a:gdLst>
                <a:gd name="T0" fmla="*/ 4 w 5"/>
                <a:gd name="T1" fmla="*/ 4 h 12"/>
                <a:gd name="T2" fmla="*/ 4 w 5"/>
                <a:gd name="T3" fmla="*/ 2 h 12"/>
                <a:gd name="T4" fmla="*/ 2 w 5"/>
                <a:gd name="T5" fmla="*/ 0 h 12"/>
                <a:gd name="T6" fmla="*/ 1 w 5"/>
                <a:gd name="T7" fmla="*/ 0 h 12"/>
                <a:gd name="T8" fmla="*/ 0 w 5"/>
                <a:gd name="T9" fmla="*/ 0 h 12"/>
                <a:gd name="T10" fmla="*/ 1 w 5"/>
                <a:gd name="T11" fmla="*/ 1 h 12"/>
                <a:gd name="T12" fmla="*/ 1 w 5"/>
                <a:gd name="T13" fmla="*/ 3 h 12"/>
                <a:gd name="T14" fmla="*/ 1 w 5"/>
                <a:gd name="T15" fmla="*/ 6 h 12"/>
                <a:gd name="T16" fmla="*/ 2 w 5"/>
                <a:gd name="T17" fmla="*/ 9 h 12"/>
                <a:gd name="T18" fmla="*/ 3 w 5"/>
                <a:gd name="T19" fmla="*/ 12 h 12"/>
                <a:gd name="T20" fmla="*/ 3 w 5"/>
                <a:gd name="T21" fmla="*/ 12 h 12"/>
                <a:gd name="T22" fmla="*/ 5 w 5"/>
                <a:gd name="T23" fmla="*/ 11 h 12"/>
                <a:gd name="T24" fmla="*/ 4 w 5"/>
                <a:gd name="T25" fmla="*/ 7 h 12"/>
                <a:gd name="T26" fmla="*/ 4 w 5"/>
                <a:gd name="T27" fmla="*/ 4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5" h="12">
                  <a:moveTo>
                    <a:pt x="4" y="4"/>
                  </a:moveTo>
                  <a:cubicBezTo>
                    <a:pt x="4" y="4"/>
                    <a:pt x="5" y="3"/>
                    <a:pt x="4" y="2"/>
                  </a:cubicBezTo>
                  <a:cubicBezTo>
                    <a:pt x="3" y="2"/>
                    <a:pt x="2" y="2"/>
                    <a:pt x="2" y="0"/>
                  </a:cubicBezTo>
                  <a:cubicBezTo>
                    <a:pt x="2" y="0"/>
                    <a:pt x="1" y="0"/>
                    <a:pt x="1" y="0"/>
                  </a:cubicBezTo>
                  <a:cubicBezTo>
                    <a:pt x="0" y="0"/>
                    <a:pt x="0" y="0"/>
                    <a:pt x="0" y="0"/>
                  </a:cubicBezTo>
                  <a:cubicBezTo>
                    <a:pt x="0" y="1"/>
                    <a:pt x="1" y="1"/>
                    <a:pt x="1" y="1"/>
                  </a:cubicBezTo>
                  <a:cubicBezTo>
                    <a:pt x="1" y="2"/>
                    <a:pt x="1" y="2"/>
                    <a:pt x="1" y="3"/>
                  </a:cubicBezTo>
                  <a:cubicBezTo>
                    <a:pt x="1" y="4"/>
                    <a:pt x="1" y="5"/>
                    <a:pt x="1" y="6"/>
                  </a:cubicBezTo>
                  <a:cubicBezTo>
                    <a:pt x="2" y="7"/>
                    <a:pt x="2" y="8"/>
                    <a:pt x="2" y="9"/>
                  </a:cubicBezTo>
                  <a:cubicBezTo>
                    <a:pt x="2" y="10"/>
                    <a:pt x="2" y="11"/>
                    <a:pt x="3" y="12"/>
                  </a:cubicBezTo>
                  <a:cubicBezTo>
                    <a:pt x="3" y="12"/>
                    <a:pt x="3" y="12"/>
                    <a:pt x="3" y="12"/>
                  </a:cubicBezTo>
                  <a:cubicBezTo>
                    <a:pt x="4" y="11"/>
                    <a:pt x="4" y="11"/>
                    <a:pt x="5" y="11"/>
                  </a:cubicBezTo>
                  <a:cubicBezTo>
                    <a:pt x="5" y="10"/>
                    <a:pt x="4" y="8"/>
                    <a:pt x="4" y="7"/>
                  </a:cubicBezTo>
                  <a:cubicBezTo>
                    <a:pt x="4" y="6"/>
                    <a:pt x="4" y="5"/>
                    <a:pt x="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0" name="Freeform 203">
              <a:extLst>
                <a:ext uri="{FF2B5EF4-FFF2-40B4-BE49-F238E27FC236}">
                  <a16:creationId xmlns:a16="http://schemas.microsoft.com/office/drawing/2014/main" id="{4C28B88A-D642-4BB5-BF73-9CC1D1C6F113}"/>
                </a:ext>
              </a:extLst>
            </p:cNvPr>
            <p:cNvSpPr>
              <a:spLocks/>
            </p:cNvSpPr>
            <p:nvPr/>
          </p:nvSpPr>
          <p:spPr bwMode="auto">
            <a:xfrm>
              <a:off x="-3452813" y="2119313"/>
              <a:ext cx="65087" cy="98425"/>
            </a:xfrm>
            <a:custGeom>
              <a:avLst/>
              <a:gdLst>
                <a:gd name="T0" fmla="*/ 8 w 18"/>
                <a:gd name="T1" fmla="*/ 26 h 27"/>
                <a:gd name="T2" fmla="*/ 14 w 18"/>
                <a:gd name="T3" fmla="*/ 26 h 27"/>
                <a:gd name="T4" fmla="*/ 17 w 18"/>
                <a:gd name="T5" fmla="*/ 27 h 27"/>
                <a:gd name="T6" fmla="*/ 18 w 18"/>
                <a:gd name="T7" fmla="*/ 25 h 27"/>
                <a:gd name="T8" fmla="*/ 17 w 18"/>
                <a:gd name="T9" fmla="*/ 24 h 27"/>
                <a:gd name="T10" fmla="*/ 16 w 18"/>
                <a:gd name="T11" fmla="*/ 23 h 27"/>
                <a:gd name="T12" fmla="*/ 15 w 18"/>
                <a:gd name="T13" fmla="*/ 22 h 27"/>
                <a:gd name="T14" fmla="*/ 15 w 18"/>
                <a:gd name="T15" fmla="*/ 21 h 27"/>
                <a:gd name="T16" fmla="*/ 14 w 18"/>
                <a:gd name="T17" fmla="*/ 19 h 27"/>
                <a:gd name="T18" fmla="*/ 14 w 18"/>
                <a:gd name="T19" fmla="*/ 17 h 27"/>
                <a:gd name="T20" fmla="*/ 15 w 18"/>
                <a:gd name="T21" fmla="*/ 15 h 27"/>
                <a:gd name="T22" fmla="*/ 16 w 18"/>
                <a:gd name="T23" fmla="*/ 13 h 27"/>
                <a:gd name="T24" fmla="*/ 16 w 18"/>
                <a:gd name="T25" fmla="*/ 12 h 27"/>
                <a:gd name="T26" fmla="*/ 14 w 18"/>
                <a:gd name="T27" fmla="*/ 10 h 27"/>
                <a:gd name="T28" fmla="*/ 13 w 18"/>
                <a:gd name="T29" fmla="*/ 8 h 27"/>
                <a:gd name="T30" fmla="*/ 15 w 18"/>
                <a:gd name="T31" fmla="*/ 8 h 27"/>
                <a:gd name="T32" fmla="*/ 16 w 18"/>
                <a:gd name="T33" fmla="*/ 7 h 27"/>
                <a:gd name="T34" fmla="*/ 15 w 18"/>
                <a:gd name="T35" fmla="*/ 4 h 27"/>
                <a:gd name="T36" fmla="*/ 15 w 18"/>
                <a:gd name="T37" fmla="*/ 2 h 27"/>
                <a:gd name="T38" fmla="*/ 13 w 18"/>
                <a:gd name="T39" fmla="*/ 0 h 27"/>
                <a:gd name="T40" fmla="*/ 13 w 18"/>
                <a:gd name="T41" fmla="*/ 0 h 27"/>
                <a:gd name="T42" fmla="*/ 13 w 18"/>
                <a:gd name="T43" fmla="*/ 1 h 27"/>
                <a:gd name="T44" fmla="*/ 14 w 18"/>
                <a:gd name="T45" fmla="*/ 2 h 27"/>
                <a:gd name="T46" fmla="*/ 14 w 18"/>
                <a:gd name="T47" fmla="*/ 4 h 27"/>
                <a:gd name="T48" fmla="*/ 13 w 18"/>
                <a:gd name="T49" fmla="*/ 5 h 27"/>
                <a:gd name="T50" fmla="*/ 11 w 18"/>
                <a:gd name="T51" fmla="*/ 7 h 27"/>
                <a:gd name="T52" fmla="*/ 11 w 18"/>
                <a:gd name="T53" fmla="*/ 9 h 27"/>
                <a:gd name="T54" fmla="*/ 11 w 18"/>
                <a:gd name="T55" fmla="*/ 10 h 27"/>
                <a:gd name="T56" fmla="*/ 10 w 18"/>
                <a:gd name="T57" fmla="*/ 11 h 27"/>
                <a:gd name="T58" fmla="*/ 8 w 18"/>
                <a:gd name="T59" fmla="*/ 15 h 27"/>
                <a:gd name="T60" fmla="*/ 7 w 18"/>
                <a:gd name="T61" fmla="*/ 16 h 27"/>
                <a:gd name="T62" fmla="*/ 5 w 18"/>
                <a:gd name="T63" fmla="*/ 15 h 27"/>
                <a:gd name="T64" fmla="*/ 4 w 18"/>
                <a:gd name="T65" fmla="*/ 15 h 27"/>
                <a:gd name="T66" fmla="*/ 1 w 18"/>
                <a:gd name="T67" fmla="*/ 17 h 27"/>
                <a:gd name="T68" fmla="*/ 0 w 18"/>
                <a:gd name="T69" fmla="*/ 20 h 27"/>
                <a:gd name="T70" fmla="*/ 1 w 18"/>
                <a:gd name="T71" fmla="*/ 21 h 27"/>
                <a:gd name="T72" fmla="*/ 3 w 18"/>
                <a:gd name="T73" fmla="*/ 22 h 27"/>
                <a:gd name="T74" fmla="*/ 4 w 18"/>
                <a:gd name="T75" fmla="*/ 24 h 27"/>
                <a:gd name="T76" fmla="*/ 3 w 18"/>
                <a:gd name="T77" fmla="*/ 26 h 27"/>
                <a:gd name="T78" fmla="*/ 7 w 18"/>
                <a:gd name="T79" fmla="*/ 26 h 27"/>
                <a:gd name="T80" fmla="*/ 8 w 18"/>
                <a:gd name="T81" fmla="*/ 26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8" h="27">
                  <a:moveTo>
                    <a:pt x="8" y="26"/>
                  </a:moveTo>
                  <a:cubicBezTo>
                    <a:pt x="8" y="26"/>
                    <a:pt x="13" y="26"/>
                    <a:pt x="14" y="26"/>
                  </a:cubicBezTo>
                  <a:cubicBezTo>
                    <a:pt x="15" y="26"/>
                    <a:pt x="17" y="27"/>
                    <a:pt x="17" y="27"/>
                  </a:cubicBezTo>
                  <a:cubicBezTo>
                    <a:pt x="17" y="27"/>
                    <a:pt x="17" y="26"/>
                    <a:pt x="18" y="25"/>
                  </a:cubicBezTo>
                  <a:cubicBezTo>
                    <a:pt x="18" y="25"/>
                    <a:pt x="17" y="25"/>
                    <a:pt x="17" y="24"/>
                  </a:cubicBezTo>
                  <a:cubicBezTo>
                    <a:pt x="17" y="24"/>
                    <a:pt x="16" y="23"/>
                    <a:pt x="16" y="23"/>
                  </a:cubicBezTo>
                  <a:cubicBezTo>
                    <a:pt x="15" y="22"/>
                    <a:pt x="15" y="22"/>
                    <a:pt x="15" y="22"/>
                  </a:cubicBezTo>
                  <a:cubicBezTo>
                    <a:pt x="15" y="22"/>
                    <a:pt x="15" y="21"/>
                    <a:pt x="15" y="21"/>
                  </a:cubicBezTo>
                  <a:cubicBezTo>
                    <a:pt x="14" y="20"/>
                    <a:pt x="14" y="20"/>
                    <a:pt x="14" y="19"/>
                  </a:cubicBezTo>
                  <a:cubicBezTo>
                    <a:pt x="14" y="18"/>
                    <a:pt x="14" y="17"/>
                    <a:pt x="14" y="17"/>
                  </a:cubicBezTo>
                  <a:cubicBezTo>
                    <a:pt x="14" y="17"/>
                    <a:pt x="15" y="16"/>
                    <a:pt x="15" y="15"/>
                  </a:cubicBezTo>
                  <a:cubicBezTo>
                    <a:pt x="15" y="14"/>
                    <a:pt x="16" y="14"/>
                    <a:pt x="16" y="13"/>
                  </a:cubicBezTo>
                  <a:cubicBezTo>
                    <a:pt x="16" y="13"/>
                    <a:pt x="16" y="12"/>
                    <a:pt x="16" y="12"/>
                  </a:cubicBezTo>
                  <a:cubicBezTo>
                    <a:pt x="15" y="11"/>
                    <a:pt x="15" y="10"/>
                    <a:pt x="14" y="10"/>
                  </a:cubicBezTo>
                  <a:cubicBezTo>
                    <a:pt x="13" y="9"/>
                    <a:pt x="13" y="8"/>
                    <a:pt x="13" y="8"/>
                  </a:cubicBezTo>
                  <a:cubicBezTo>
                    <a:pt x="13" y="8"/>
                    <a:pt x="14" y="8"/>
                    <a:pt x="15" y="8"/>
                  </a:cubicBezTo>
                  <a:cubicBezTo>
                    <a:pt x="16" y="8"/>
                    <a:pt x="16" y="8"/>
                    <a:pt x="16" y="7"/>
                  </a:cubicBezTo>
                  <a:cubicBezTo>
                    <a:pt x="16" y="7"/>
                    <a:pt x="15" y="6"/>
                    <a:pt x="15" y="4"/>
                  </a:cubicBezTo>
                  <a:cubicBezTo>
                    <a:pt x="15" y="3"/>
                    <a:pt x="15" y="3"/>
                    <a:pt x="15" y="2"/>
                  </a:cubicBezTo>
                  <a:cubicBezTo>
                    <a:pt x="15" y="2"/>
                    <a:pt x="14" y="0"/>
                    <a:pt x="13" y="0"/>
                  </a:cubicBezTo>
                  <a:cubicBezTo>
                    <a:pt x="13" y="0"/>
                    <a:pt x="13" y="0"/>
                    <a:pt x="13" y="0"/>
                  </a:cubicBezTo>
                  <a:cubicBezTo>
                    <a:pt x="13" y="1"/>
                    <a:pt x="13" y="1"/>
                    <a:pt x="13" y="1"/>
                  </a:cubicBezTo>
                  <a:cubicBezTo>
                    <a:pt x="13" y="2"/>
                    <a:pt x="14" y="2"/>
                    <a:pt x="14" y="2"/>
                  </a:cubicBezTo>
                  <a:cubicBezTo>
                    <a:pt x="14" y="2"/>
                    <a:pt x="14" y="3"/>
                    <a:pt x="14" y="4"/>
                  </a:cubicBezTo>
                  <a:cubicBezTo>
                    <a:pt x="14" y="4"/>
                    <a:pt x="13" y="4"/>
                    <a:pt x="13" y="5"/>
                  </a:cubicBezTo>
                  <a:cubicBezTo>
                    <a:pt x="13" y="5"/>
                    <a:pt x="11" y="7"/>
                    <a:pt x="11" y="7"/>
                  </a:cubicBezTo>
                  <a:cubicBezTo>
                    <a:pt x="12" y="7"/>
                    <a:pt x="11" y="8"/>
                    <a:pt x="11" y="9"/>
                  </a:cubicBezTo>
                  <a:cubicBezTo>
                    <a:pt x="11" y="9"/>
                    <a:pt x="11" y="9"/>
                    <a:pt x="11" y="10"/>
                  </a:cubicBezTo>
                  <a:cubicBezTo>
                    <a:pt x="11" y="10"/>
                    <a:pt x="10" y="11"/>
                    <a:pt x="10" y="11"/>
                  </a:cubicBezTo>
                  <a:cubicBezTo>
                    <a:pt x="10" y="12"/>
                    <a:pt x="8" y="14"/>
                    <a:pt x="8" y="15"/>
                  </a:cubicBezTo>
                  <a:cubicBezTo>
                    <a:pt x="7" y="16"/>
                    <a:pt x="7" y="17"/>
                    <a:pt x="7" y="16"/>
                  </a:cubicBezTo>
                  <a:cubicBezTo>
                    <a:pt x="7" y="15"/>
                    <a:pt x="6" y="14"/>
                    <a:pt x="5" y="15"/>
                  </a:cubicBezTo>
                  <a:cubicBezTo>
                    <a:pt x="5" y="15"/>
                    <a:pt x="4" y="15"/>
                    <a:pt x="4" y="15"/>
                  </a:cubicBezTo>
                  <a:cubicBezTo>
                    <a:pt x="4" y="15"/>
                    <a:pt x="1" y="17"/>
                    <a:pt x="1" y="17"/>
                  </a:cubicBezTo>
                  <a:cubicBezTo>
                    <a:pt x="1" y="17"/>
                    <a:pt x="1" y="19"/>
                    <a:pt x="0" y="20"/>
                  </a:cubicBezTo>
                  <a:cubicBezTo>
                    <a:pt x="1" y="20"/>
                    <a:pt x="1" y="21"/>
                    <a:pt x="1" y="21"/>
                  </a:cubicBezTo>
                  <a:cubicBezTo>
                    <a:pt x="2" y="22"/>
                    <a:pt x="3" y="21"/>
                    <a:pt x="3" y="22"/>
                  </a:cubicBezTo>
                  <a:cubicBezTo>
                    <a:pt x="4" y="22"/>
                    <a:pt x="4" y="23"/>
                    <a:pt x="4" y="24"/>
                  </a:cubicBezTo>
                  <a:cubicBezTo>
                    <a:pt x="4" y="24"/>
                    <a:pt x="3" y="25"/>
                    <a:pt x="3" y="26"/>
                  </a:cubicBezTo>
                  <a:cubicBezTo>
                    <a:pt x="7" y="26"/>
                    <a:pt x="7" y="26"/>
                    <a:pt x="7" y="26"/>
                  </a:cubicBezTo>
                  <a:lnTo>
                    <a:pt x="8" y="2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1" name="Freeform 204">
              <a:extLst>
                <a:ext uri="{FF2B5EF4-FFF2-40B4-BE49-F238E27FC236}">
                  <a16:creationId xmlns:a16="http://schemas.microsoft.com/office/drawing/2014/main" id="{80E2246B-C863-4FA9-850F-225FE181C1FA}"/>
                </a:ext>
              </a:extLst>
            </p:cNvPr>
            <p:cNvSpPr>
              <a:spLocks/>
            </p:cNvSpPr>
            <p:nvPr/>
          </p:nvSpPr>
          <p:spPr bwMode="auto">
            <a:xfrm>
              <a:off x="-3597275" y="2141538"/>
              <a:ext cx="53975" cy="53975"/>
            </a:xfrm>
            <a:custGeom>
              <a:avLst/>
              <a:gdLst>
                <a:gd name="T0" fmla="*/ 14 w 15"/>
                <a:gd name="T1" fmla="*/ 12 h 15"/>
                <a:gd name="T2" fmla="*/ 13 w 15"/>
                <a:gd name="T3" fmla="*/ 10 h 15"/>
                <a:gd name="T4" fmla="*/ 14 w 15"/>
                <a:gd name="T5" fmla="*/ 7 h 15"/>
                <a:gd name="T6" fmla="*/ 15 w 15"/>
                <a:gd name="T7" fmla="*/ 6 h 15"/>
                <a:gd name="T8" fmla="*/ 14 w 15"/>
                <a:gd name="T9" fmla="*/ 2 h 15"/>
                <a:gd name="T10" fmla="*/ 13 w 15"/>
                <a:gd name="T11" fmla="*/ 2 h 15"/>
                <a:gd name="T12" fmla="*/ 11 w 15"/>
                <a:gd name="T13" fmla="*/ 2 h 15"/>
                <a:gd name="T14" fmla="*/ 9 w 15"/>
                <a:gd name="T15" fmla="*/ 1 h 15"/>
                <a:gd name="T16" fmla="*/ 7 w 15"/>
                <a:gd name="T17" fmla="*/ 1 h 15"/>
                <a:gd name="T18" fmla="*/ 6 w 15"/>
                <a:gd name="T19" fmla="*/ 0 h 15"/>
                <a:gd name="T20" fmla="*/ 5 w 15"/>
                <a:gd name="T21" fmla="*/ 1 h 15"/>
                <a:gd name="T22" fmla="*/ 4 w 15"/>
                <a:gd name="T23" fmla="*/ 1 h 15"/>
                <a:gd name="T24" fmla="*/ 2 w 15"/>
                <a:gd name="T25" fmla="*/ 1 h 15"/>
                <a:gd name="T26" fmla="*/ 2 w 15"/>
                <a:gd name="T27" fmla="*/ 1 h 15"/>
                <a:gd name="T28" fmla="*/ 2 w 15"/>
                <a:gd name="T29" fmla="*/ 3 h 15"/>
                <a:gd name="T30" fmla="*/ 2 w 15"/>
                <a:gd name="T31" fmla="*/ 4 h 15"/>
                <a:gd name="T32" fmla="*/ 2 w 15"/>
                <a:gd name="T33" fmla="*/ 5 h 15"/>
                <a:gd name="T34" fmla="*/ 1 w 15"/>
                <a:gd name="T35" fmla="*/ 6 h 15"/>
                <a:gd name="T36" fmla="*/ 2 w 15"/>
                <a:gd name="T37" fmla="*/ 7 h 15"/>
                <a:gd name="T38" fmla="*/ 1 w 15"/>
                <a:gd name="T39" fmla="*/ 8 h 15"/>
                <a:gd name="T40" fmla="*/ 1 w 15"/>
                <a:gd name="T41" fmla="*/ 10 h 15"/>
                <a:gd name="T42" fmla="*/ 1 w 15"/>
                <a:gd name="T43" fmla="*/ 11 h 15"/>
                <a:gd name="T44" fmla="*/ 3 w 15"/>
                <a:gd name="T45" fmla="*/ 12 h 15"/>
                <a:gd name="T46" fmla="*/ 3 w 15"/>
                <a:gd name="T47" fmla="*/ 15 h 15"/>
                <a:gd name="T48" fmla="*/ 9 w 15"/>
                <a:gd name="T49" fmla="*/ 13 h 15"/>
                <a:gd name="T50" fmla="*/ 14 w 15"/>
                <a:gd name="T51" fmla="*/ 13 h 15"/>
                <a:gd name="T52" fmla="*/ 14 w 15"/>
                <a:gd name="T53"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 h="15">
                  <a:moveTo>
                    <a:pt x="14" y="12"/>
                  </a:moveTo>
                  <a:cubicBezTo>
                    <a:pt x="14" y="12"/>
                    <a:pt x="13" y="10"/>
                    <a:pt x="13" y="10"/>
                  </a:cubicBezTo>
                  <a:cubicBezTo>
                    <a:pt x="13" y="9"/>
                    <a:pt x="14" y="8"/>
                    <a:pt x="14" y="7"/>
                  </a:cubicBezTo>
                  <a:cubicBezTo>
                    <a:pt x="14" y="7"/>
                    <a:pt x="15" y="6"/>
                    <a:pt x="15" y="6"/>
                  </a:cubicBezTo>
                  <a:cubicBezTo>
                    <a:pt x="15" y="5"/>
                    <a:pt x="14" y="3"/>
                    <a:pt x="14" y="2"/>
                  </a:cubicBezTo>
                  <a:cubicBezTo>
                    <a:pt x="14" y="2"/>
                    <a:pt x="14" y="2"/>
                    <a:pt x="13" y="2"/>
                  </a:cubicBezTo>
                  <a:cubicBezTo>
                    <a:pt x="13" y="2"/>
                    <a:pt x="11" y="2"/>
                    <a:pt x="11" y="2"/>
                  </a:cubicBezTo>
                  <a:cubicBezTo>
                    <a:pt x="10" y="3"/>
                    <a:pt x="9" y="2"/>
                    <a:pt x="9" y="1"/>
                  </a:cubicBezTo>
                  <a:cubicBezTo>
                    <a:pt x="8" y="1"/>
                    <a:pt x="8" y="0"/>
                    <a:pt x="7" y="1"/>
                  </a:cubicBezTo>
                  <a:cubicBezTo>
                    <a:pt x="6" y="1"/>
                    <a:pt x="6" y="1"/>
                    <a:pt x="6" y="0"/>
                  </a:cubicBezTo>
                  <a:cubicBezTo>
                    <a:pt x="6" y="0"/>
                    <a:pt x="5" y="0"/>
                    <a:pt x="5" y="1"/>
                  </a:cubicBezTo>
                  <a:cubicBezTo>
                    <a:pt x="5" y="1"/>
                    <a:pt x="4" y="2"/>
                    <a:pt x="4" y="1"/>
                  </a:cubicBezTo>
                  <a:cubicBezTo>
                    <a:pt x="3" y="1"/>
                    <a:pt x="3" y="0"/>
                    <a:pt x="2" y="1"/>
                  </a:cubicBezTo>
                  <a:cubicBezTo>
                    <a:pt x="2" y="1"/>
                    <a:pt x="2" y="1"/>
                    <a:pt x="2" y="1"/>
                  </a:cubicBezTo>
                  <a:cubicBezTo>
                    <a:pt x="1" y="2"/>
                    <a:pt x="1" y="3"/>
                    <a:pt x="2" y="3"/>
                  </a:cubicBezTo>
                  <a:cubicBezTo>
                    <a:pt x="2" y="3"/>
                    <a:pt x="2" y="4"/>
                    <a:pt x="2" y="4"/>
                  </a:cubicBezTo>
                  <a:cubicBezTo>
                    <a:pt x="2" y="4"/>
                    <a:pt x="3" y="5"/>
                    <a:pt x="2" y="5"/>
                  </a:cubicBezTo>
                  <a:cubicBezTo>
                    <a:pt x="2" y="6"/>
                    <a:pt x="2" y="5"/>
                    <a:pt x="1" y="6"/>
                  </a:cubicBezTo>
                  <a:cubicBezTo>
                    <a:pt x="1" y="6"/>
                    <a:pt x="2" y="7"/>
                    <a:pt x="2" y="7"/>
                  </a:cubicBezTo>
                  <a:cubicBezTo>
                    <a:pt x="1" y="7"/>
                    <a:pt x="1" y="7"/>
                    <a:pt x="1" y="8"/>
                  </a:cubicBezTo>
                  <a:cubicBezTo>
                    <a:pt x="1" y="9"/>
                    <a:pt x="1" y="10"/>
                    <a:pt x="1" y="10"/>
                  </a:cubicBezTo>
                  <a:cubicBezTo>
                    <a:pt x="0" y="10"/>
                    <a:pt x="1" y="10"/>
                    <a:pt x="1" y="11"/>
                  </a:cubicBezTo>
                  <a:cubicBezTo>
                    <a:pt x="2" y="11"/>
                    <a:pt x="3" y="12"/>
                    <a:pt x="3" y="12"/>
                  </a:cubicBezTo>
                  <a:cubicBezTo>
                    <a:pt x="3" y="13"/>
                    <a:pt x="3" y="13"/>
                    <a:pt x="3" y="15"/>
                  </a:cubicBezTo>
                  <a:cubicBezTo>
                    <a:pt x="4" y="15"/>
                    <a:pt x="6" y="14"/>
                    <a:pt x="9" y="13"/>
                  </a:cubicBezTo>
                  <a:cubicBezTo>
                    <a:pt x="11" y="13"/>
                    <a:pt x="13" y="13"/>
                    <a:pt x="14" y="13"/>
                  </a:cubicBezTo>
                  <a:cubicBezTo>
                    <a:pt x="14" y="13"/>
                    <a:pt x="14" y="12"/>
                    <a:pt x="14"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2" name="Freeform 206">
              <a:extLst>
                <a:ext uri="{FF2B5EF4-FFF2-40B4-BE49-F238E27FC236}">
                  <a16:creationId xmlns:a16="http://schemas.microsoft.com/office/drawing/2014/main" id="{014189EB-BC66-43E2-9503-68F859BC6244}"/>
                </a:ext>
              </a:extLst>
            </p:cNvPr>
            <p:cNvSpPr>
              <a:spLocks/>
            </p:cNvSpPr>
            <p:nvPr/>
          </p:nvSpPr>
          <p:spPr bwMode="auto">
            <a:xfrm>
              <a:off x="-3549650" y="2138363"/>
              <a:ext cx="36512" cy="53975"/>
            </a:xfrm>
            <a:custGeom>
              <a:avLst/>
              <a:gdLst>
                <a:gd name="T0" fmla="*/ 8 w 10"/>
                <a:gd name="T1" fmla="*/ 6 h 15"/>
                <a:gd name="T2" fmla="*/ 8 w 10"/>
                <a:gd name="T3" fmla="*/ 3 h 15"/>
                <a:gd name="T4" fmla="*/ 8 w 10"/>
                <a:gd name="T5" fmla="*/ 1 h 15"/>
                <a:gd name="T6" fmla="*/ 7 w 10"/>
                <a:gd name="T7" fmla="*/ 0 h 15"/>
                <a:gd name="T8" fmla="*/ 7 w 10"/>
                <a:gd name="T9" fmla="*/ 1 h 15"/>
                <a:gd name="T10" fmla="*/ 1 w 10"/>
                <a:gd name="T11" fmla="*/ 0 h 15"/>
                <a:gd name="T12" fmla="*/ 1 w 10"/>
                <a:gd name="T13" fmla="*/ 3 h 15"/>
                <a:gd name="T14" fmla="*/ 1 w 10"/>
                <a:gd name="T15" fmla="*/ 3 h 15"/>
                <a:gd name="T16" fmla="*/ 2 w 10"/>
                <a:gd name="T17" fmla="*/ 7 h 15"/>
                <a:gd name="T18" fmla="*/ 1 w 10"/>
                <a:gd name="T19" fmla="*/ 8 h 15"/>
                <a:gd name="T20" fmla="*/ 0 w 10"/>
                <a:gd name="T21" fmla="*/ 11 h 15"/>
                <a:gd name="T22" fmla="*/ 1 w 10"/>
                <a:gd name="T23" fmla="*/ 13 h 15"/>
                <a:gd name="T24" fmla="*/ 1 w 10"/>
                <a:gd name="T25" fmla="*/ 14 h 15"/>
                <a:gd name="T26" fmla="*/ 3 w 10"/>
                <a:gd name="T27" fmla="*/ 15 h 15"/>
                <a:gd name="T28" fmla="*/ 7 w 10"/>
                <a:gd name="T29" fmla="*/ 13 h 15"/>
                <a:gd name="T30" fmla="*/ 10 w 10"/>
                <a:gd name="T31" fmla="*/ 12 h 15"/>
                <a:gd name="T32" fmla="*/ 9 w 10"/>
                <a:gd name="T33" fmla="*/ 9 h 15"/>
                <a:gd name="T34" fmla="*/ 8 w 10"/>
                <a:gd name="T35" fmla="*/ 6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5">
                  <a:moveTo>
                    <a:pt x="8" y="6"/>
                  </a:moveTo>
                  <a:cubicBezTo>
                    <a:pt x="8" y="5"/>
                    <a:pt x="8" y="4"/>
                    <a:pt x="8" y="3"/>
                  </a:cubicBezTo>
                  <a:cubicBezTo>
                    <a:pt x="8" y="2"/>
                    <a:pt x="8" y="2"/>
                    <a:pt x="8" y="1"/>
                  </a:cubicBezTo>
                  <a:cubicBezTo>
                    <a:pt x="8" y="1"/>
                    <a:pt x="7" y="1"/>
                    <a:pt x="7" y="0"/>
                  </a:cubicBezTo>
                  <a:cubicBezTo>
                    <a:pt x="7" y="0"/>
                    <a:pt x="7" y="1"/>
                    <a:pt x="7" y="1"/>
                  </a:cubicBezTo>
                  <a:cubicBezTo>
                    <a:pt x="6" y="0"/>
                    <a:pt x="1" y="0"/>
                    <a:pt x="1" y="0"/>
                  </a:cubicBezTo>
                  <a:cubicBezTo>
                    <a:pt x="1" y="1"/>
                    <a:pt x="1" y="2"/>
                    <a:pt x="1" y="3"/>
                  </a:cubicBezTo>
                  <a:cubicBezTo>
                    <a:pt x="1" y="3"/>
                    <a:pt x="1" y="3"/>
                    <a:pt x="1" y="3"/>
                  </a:cubicBezTo>
                  <a:cubicBezTo>
                    <a:pt x="1" y="4"/>
                    <a:pt x="2" y="6"/>
                    <a:pt x="2" y="7"/>
                  </a:cubicBezTo>
                  <a:cubicBezTo>
                    <a:pt x="2" y="7"/>
                    <a:pt x="1" y="8"/>
                    <a:pt x="1" y="8"/>
                  </a:cubicBezTo>
                  <a:cubicBezTo>
                    <a:pt x="1" y="9"/>
                    <a:pt x="0" y="10"/>
                    <a:pt x="0" y="11"/>
                  </a:cubicBezTo>
                  <a:cubicBezTo>
                    <a:pt x="0" y="11"/>
                    <a:pt x="1" y="13"/>
                    <a:pt x="1" y="13"/>
                  </a:cubicBezTo>
                  <a:cubicBezTo>
                    <a:pt x="1" y="13"/>
                    <a:pt x="1" y="14"/>
                    <a:pt x="1" y="14"/>
                  </a:cubicBezTo>
                  <a:cubicBezTo>
                    <a:pt x="2" y="15"/>
                    <a:pt x="2" y="15"/>
                    <a:pt x="3" y="15"/>
                  </a:cubicBezTo>
                  <a:cubicBezTo>
                    <a:pt x="3" y="15"/>
                    <a:pt x="6" y="14"/>
                    <a:pt x="7" y="13"/>
                  </a:cubicBezTo>
                  <a:cubicBezTo>
                    <a:pt x="8" y="13"/>
                    <a:pt x="9" y="12"/>
                    <a:pt x="10" y="12"/>
                  </a:cubicBezTo>
                  <a:cubicBezTo>
                    <a:pt x="9" y="11"/>
                    <a:pt x="9" y="10"/>
                    <a:pt x="9" y="9"/>
                  </a:cubicBezTo>
                  <a:cubicBezTo>
                    <a:pt x="9" y="8"/>
                    <a:pt x="9" y="7"/>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3" name="Freeform 207">
              <a:extLst>
                <a:ext uri="{FF2B5EF4-FFF2-40B4-BE49-F238E27FC236}">
                  <a16:creationId xmlns:a16="http://schemas.microsoft.com/office/drawing/2014/main" id="{74E92A2B-B570-4B3A-9A15-761CEC43DE7C}"/>
                </a:ext>
              </a:extLst>
            </p:cNvPr>
            <p:cNvSpPr>
              <a:spLocks/>
            </p:cNvSpPr>
            <p:nvPr/>
          </p:nvSpPr>
          <p:spPr bwMode="auto">
            <a:xfrm>
              <a:off x="-3651250" y="2124075"/>
              <a:ext cx="65087" cy="49213"/>
            </a:xfrm>
            <a:custGeom>
              <a:avLst/>
              <a:gdLst>
                <a:gd name="T0" fmla="*/ 6 w 18"/>
                <a:gd name="T1" fmla="*/ 7 h 14"/>
                <a:gd name="T2" fmla="*/ 7 w 18"/>
                <a:gd name="T3" fmla="*/ 7 h 14"/>
                <a:gd name="T4" fmla="*/ 9 w 18"/>
                <a:gd name="T5" fmla="*/ 7 h 14"/>
                <a:gd name="T6" fmla="*/ 11 w 18"/>
                <a:gd name="T7" fmla="*/ 9 h 14"/>
                <a:gd name="T8" fmla="*/ 11 w 18"/>
                <a:gd name="T9" fmla="*/ 10 h 14"/>
                <a:gd name="T10" fmla="*/ 11 w 18"/>
                <a:gd name="T11" fmla="*/ 10 h 14"/>
                <a:gd name="T12" fmla="*/ 13 w 18"/>
                <a:gd name="T13" fmla="*/ 10 h 14"/>
                <a:gd name="T14" fmla="*/ 13 w 18"/>
                <a:gd name="T15" fmla="*/ 12 h 14"/>
                <a:gd name="T16" fmla="*/ 15 w 18"/>
                <a:gd name="T17" fmla="*/ 13 h 14"/>
                <a:gd name="T18" fmla="*/ 15 w 18"/>
                <a:gd name="T19" fmla="*/ 12 h 14"/>
                <a:gd name="T20" fmla="*/ 16 w 18"/>
                <a:gd name="T21" fmla="*/ 13 h 14"/>
                <a:gd name="T22" fmla="*/ 17 w 18"/>
                <a:gd name="T23" fmla="*/ 12 h 14"/>
                <a:gd name="T24" fmla="*/ 16 w 18"/>
                <a:gd name="T25" fmla="*/ 11 h 14"/>
                <a:gd name="T26" fmla="*/ 17 w 18"/>
                <a:gd name="T27" fmla="*/ 10 h 14"/>
                <a:gd name="T28" fmla="*/ 17 w 18"/>
                <a:gd name="T29" fmla="*/ 9 h 14"/>
                <a:gd name="T30" fmla="*/ 17 w 18"/>
                <a:gd name="T31" fmla="*/ 8 h 14"/>
                <a:gd name="T32" fmla="*/ 17 w 18"/>
                <a:gd name="T33" fmla="*/ 6 h 14"/>
                <a:gd name="T34" fmla="*/ 16 w 18"/>
                <a:gd name="T35" fmla="*/ 6 h 14"/>
                <a:gd name="T36" fmla="*/ 16 w 18"/>
                <a:gd name="T37" fmla="*/ 4 h 14"/>
                <a:gd name="T38" fmla="*/ 16 w 18"/>
                <a:gd name="T39" fmla="*/ 4 h 14"/>
                <a:gd name="T40" fmla="*/ 15 w 18"/>
                <a:gd name="T41" fmla="*/ 2 h 14"/>
                <a:gd name="T42" fmla="*/ 14 w 18"/>
                <a:gd name="T43" fmla="*/ 1 h 14"/>
                <a:gd name="T44" fmla="*/ 12 w 18"/>
                <a:gd name="T45" fmla="*/ 2 h 14"/>
                <a:gd name="T46" fmla="*/ 11 w 18"/>
                <a:gd name="T47" fmla="*/ 2 h 14"/>
                <a:gd name="T48" fmla="*/ 9 w 18"/>
                <a:gd name="T49" fmla="*/ 2 h 14"/>
                <a:gd name="T50" fmla="*/ 9 w 18"/>
                <a:gd name="T51" fmla="*/ 1 h 14"/>
                <a:gd name="T52" fmla="*/ 9 w 18"/>
                <a:gd name="T53" fmla="*/ 1 h 14"/>
                <a:gd name="T54" fmla="*/ 9 w 18"/>
                <a:gd name="T55" fmla="*/ 1 h 14"/>
                <a:gd name="T56" fmla="*/ 5 w 18"/>
                <a:gd name="T57" fmla="*/ 1 h 14"/>
                <a:gd name="T58" fmla="*/ 4 w 18"/>
                <a:gd name="T59" fmla="*/ 0 h 14"/>
                <a:gd name="T60" fmla="*/ 3 w 18"/>
                <a:gd name="T61" fmla="*/ 1 h 14"/>
                <a:gd name="T62" fmla="*/ 3 w 18"/>
                <a:gd name="T63" fmla="*/ 2 h 14"/>
                <a:gd name="T64" fmla="*/ 2 w 18"/>
                <a:gd name="T65" fmla="*/ 3 h 14"/>
                <a:gd name="T66" fmla="*/ 0 w 18"/>
                <a:gd name="T67" fmla="*/ 4 h 14"/>
                <a:gd name="T68" fmla="*/ 0 w 18"/>
                <a:gd name="T69" fmla="*/ 4 h 14"/>
                <a:gd name="T70" fmla="*/ 2 w 18"/>
                <a:gd name="T71" fmla="*/ 6 h 14"/>
                <a:gd name="T72" fmla="*/ 4 w 18"/>
                <a:gd name="T73" fmla="*/ 9 h 14"/>
                <a:gd name="T74" fmla="*/ 6 w 18"/>
                <a:gd name="T75" fmla="*/ 7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8" h="14">
                  <a:moveTo>
                    <a:pt x="6" y="7"/>
                  </a:moveTo>
                  <a:cubicBezTo>
                    <a:pt x="6" y="7"/>
                    <a:pt x="7" y="7"/>
                    <a:pt x="7" y="7"/>
                  </a:cubicBezTo>
                  <a:cubicBezTo>
                    <a:pt x="8" y="7"/>
                    <a:pt x="8" y="7"/>
                    <a:pt x="9" y="7"/>
                  </a:cubicBezTo>
                  <a:cubicBezTo>
                    <a:pt x="9" y="7"/>
                    <a:pt x="11" y="8"/>
                    <a:pt x="11" y="9"/>
                  </a:cubicBezTo>
                  <a:cubicBezTo>
                    <a:pt x="11" y="9"/>
                    <a:pt x="11" y="10"/>
                    <a:pt x="11" y="10"/>
                  </a:cubicBezTo>
                  <a:cubicBezTo>
                    <a:pt x="11" y="10"/>
                    <a:pt x="11" y="10"/>
                    <a:pt x="11" y="10"/>
                  </a:cubicBezTo>
                  <a:cubicBezTo>
                    <a:pt x="12" y="10"/>
                    <a:pt x="13" y="10"/>
                    <a:pt x="13" y="10"/>
                  </a:cubicBezTo>
                  <a:cubicBezTo>
                    <a:pt x="13" y="10"/>
                    <a:pt x="14" y="11"/>
                    <a:pt x="13" y="12"/>
                  </a:cubicBezTo>
                  <a:cubicBezTo>
                    <a:pt x="13" y="13"/>
                    <a:pt x="14" y="14"/>
                    <a:pt x="15" y="13"/>
                  </a:cubicBezTo>
                  <a:cubicBezTo>
                    <a:pt x="15" y="12"/>
                    <a:pt x="15" y="12"/>
                    <a:pt x="15" y="12"/>
                  </a:cubicBezTo>
                  <a:cubicBezTo>
                    <a:pt x="16" y="12"/>
                    <a:pt x="16" y="13"/>
                    <a:pt x="16" y="13"/>
                  </a:cubicBezTo>
                  <a:cubicBezTo>
                    <a:pt x="16" y="12"/>
                    <a:pt x="16" y="12"/>
                    <a:pt x="17" y="12"/>
                  </a:cubicBezTo>
                  <a:cubicBezTo>
                    <a:pt x="17" y="12"/>
                    <a:pt x="16" y="11"/>
                    <a:pt x="16" y="11"/>
                  </a:cubicBezTo>
                  <a:cubicBezTo>
                    <a:pt x="17" y="10"/>
                    <a:pt x="17" y="11"/>
                    <a:pt x="17" y="10"/>
                  </a:cubicBezTo>
                  <a:cubicBezTo>
                    <a:pt x="18" y="10"/>
                    <a:pt x="17" y="9"/>
                    <a:pt x="17" y="9"/>
                  </a:cubicBezTo>
                  <a:cubicBezTo>
                    <a:pt x="17" y="9"/>
                    <a:pt x="17" y="8"/>
                    <a:pt x="17" y="8"/>
                  </a:cubicBezTo>
                  <a:cubicBezTo>
                    <a:pt x="16" y="8"/>
                    <a:pt x="16" y="7"/>
                    <a:pt x="17" y="6"/>
                  </a:cubicBezTo>
                  <a:cubicBezTo>
                    <a:pt x="16" y="6"/>
                    <a:pt x="16" y="6"/>
                    <a:pt x="16" y="6"/>
                  </a:cubicBezTo>
                  <a:cubicBezTo>
                    <a:pt x="16" y="5"/>
                    <a:pt x="16" y="4"/>
                    <a:pt x="16" y="4"/>
                  </a:cubicBezTo>
                  <a:cubicBezTo>
                    <a:pt x="15" y="4"/>
                    <a:pt x="15" y="4"/>
                    <a:pt x="16" y="4"/>
                  </a:cubicBezTo>
                  <a:cubicBezTo>
                    <a:pt x="16" y="3"/>
                    <a:pt x="15" y="3"/>
                    <a:pt x="15" y="2"/>
                  </a:cubicBezTo>
                  <a:cubicBezTo>
                    <a:pt x="15" y="2"/>
                    <a:pt x="14" y="1"/>
                    <a:pt x="14" y="1"/>
                  </a:cubicBezTo>
                  <a:cubicBezTo>
                    <a:pt x="14" y="1"/>
                    <a:pt x="13" y="2"/>
                    <a:pt x="12" y="2"/>
                  </a:cubicBezTo>
                  <a:cubicBezTo>
                    <a:pt x="12" y="2"/>
                    <a:pt x="11" y="1"/>
                    <a:pt x="11" y="2"/>
                  </a:cubicBezTo>
                  <a:cubicBezTo>
                    <a:pt x="11" y="2"/>
                    <a:pt x="10" y="1"/>
                    <a:pt x="9" y="2"/>
                  </a:cubicBezTo>
                  <a:cubicBezTo>
                    <a:pt x="9" y="3"/>
                    <a:pt x="9" y="1"/>
                    <a:pt x="9" y="1"/>
                  </a:cubicBezTo>
                  <a:cubicBezTo>
                    <a:pt x="9" y="1"/>
                    <a:pt x="9" y="1"/>
                    <a:pt x="9" y="1"/>
                  </a:cubicBezTo>
                  <a:cubicBezTo>
                    <a:pt x="9" y="1"/>
                    <a:pt x="9" y="1"/>
                    <a:pt x="9" y="1"/>
                  </a:cubicBezTo>
                  <a:cubicBezTo>
                    <a:pt x="7" y="1"/>
                    <a:pt x="5" y="1"/>
                    <a:pt x="5" y="1"/>
                  </a:cubicBezTo>
                  <a:cubicBezTo>
                    <a:pt x="5" y="0"/>
                    <a:pt x="4" y="0"/>
                    <a:pt x="4" y="0"/>
                  </a:cubicBezTo>
                  <a:cubicBezTo>
                    <a:pt x="4" y="0"/>
                    <a:pt x="4" y="1"/>
                    <a:pt x="3" y="1"/>
                  </a:cubicBezTo>
                  <a:cubicBezTo>
                    <a:pt x="2" y="1"/>
                    <a:pt x="3" y="2"/>
                    <a:pt x="3" y="2"/>
                  </a:cubicBezTo>
                  <a:cubicBezTo>
                    <a:pt x="3" y="3"/>
                    <a:pt x="3" y="3"/>
                    <a:pt x="2" y="3"/>
                  </a:cubicBezTo>
                  <a:cubicBezTo>
                    <a:pt x="2" y="3"/>
                    <a:pt x="1" y="3"/>
                    <a:pt x="0" y="4"/>
                  </a:cubicBezTo>
                  <a:cubicBezTo>
                    <a:pt x="0" y="4"/>
                    <a:pt x="0" y="4"/>
                    <a:pt x="0" y="4"/>
                  </a:cubicBezTo>
                  <a:cubicBezTo>
                    <a:pt x="1" y="5"/>
                    <a:pt x="1" y="5"/>
                    <a:pt x="2" y="6"/>
                  </a:cubicBezTo>
                  <a:cubicBezTo>
                    <a:pt x="3" y="7"/>
                    <a:pt x="4" y="8"/>
                    <a:pt x="4" y="9"/>
                  </a:cubicBezTo>
                  <a:cubicBezTo>
                    <a:pt x="5" y="8"/>
                    <a:pt x="6" y="8"/>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5" name="Freeform 208">
              <a:extLst>
                <a:ext uri="{FF2B5EF4-FFF2-40B4-BE49-F238E27FC236}">
                  <a16:creationId xmlns:a16="http://schemas.microsoft.com/office/drawing/2014/main" id="{3FB3133A-DDD2-4108-9BBC-ED0BBC17760B}"/>
                </a:ext>
              </a:extLst>
            </p:cNvPr>
            <p:cNvSpPr>
              <a:spLocks/>
            </p:cNvSpPr>
            <p:nvPr/>
          </p:nvSpPr>
          <p:spPr bwMode="auto">
            <a:xfrm>
              <a:off x="-3622675" y="2159000"/>
              <a:ext cx="36512" cy="36513"/>
            </a:xfrm>
            <a:custGeom>
              <a:avLst/>
              <a:gdLst>
                <a:gd name="T0" fmla="*/ 8 w 10"/>
                <a:gd name="T1" fmla="*/ 6 h 10"/>
                <a:gd name="T2" fmla="*/ 8 w 10"/>
                <a:gd name="T3" fmla="*/ 5 h 10"/>
                <a:gd name="T4" fmla="*/ 8 w 10"/>
                <a:gd name="T5" fmla="*/ 3 h 10"/>
                <a:gd name="T6" fmla="*/ 8 w 10"/>
                <a:gd name="T7" fmla="*/ 3 h 10"/>
                <a:gd name="T8" fmla="*/ 7 w 10"/>
                <a:gd name="T9" fmla="*/ 2 h 10"/>
                <a:gd name="T10" fmla="*/ 7 w 10"/>
                <a:gd name="T11" fmla="*/ 3 h 10"/>
                <a:gd name="T12" fmla="*/ 5 w 10"/>
                <a:gd name="T13" fmla="*/ 2 h 10"/>
                <a:gd name="T14" fmla="*/ 5 w 10"/>
                <a:gd name="T15" fmla="*/ 0 h 10"/>
                <a:gd name="T16" fmla="*/ 3 w 10"/>
                <a:gd name="T17" fmla="*/ 0 h 10"/>
                <a:gd name="T18" fmla="*/ 3 w 10"/>
                <a:gd name="T19" fmla="*/ 2 h 10"/>
                <a:gd name="T20" fmla="*/ 1 w 10"/>
                <a:gd name="T21" fmla="*/ 3 h 10"/>
                <a:gd name="T22" fmla="*/ 0 w 10"/>
                <a:gd name="T23" fmla="*/ 4 h 10"/>
                <a:gd name="T24" fmla="*/ 4 w 10"/>
                <a:gd name="T25" fmla="*/ 6 h 10"/>
                <a:gd name="T26" fmla="*/ 9 w 10"/>
                <a:gd name="T27" fmla="*/ 9 h 10"/>
                <a:gd name="T28" fmla="*/ 10 w 10"/>
                <a:gd name="T29" fmla="*/ 10 h 10"/>
                <a:gd name="T30" fmla="*/ 10 w 10"/>
                <a:gd name="T31" fmla="*/ 7 h 10"/>
                <a:gd name="T32" fmla="*/ 8 w 10"/>
                <a:gd name="T33"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0" h="10">
                  <a:moveTo>
                    <a:pt x="8" y="6"/>
                  </a:moveTo>
                  <a:cubicBezTo>
                    <a:pt x="8" y="5"/>
                    <a:pt x="7" y="5"/>
                    <a:pt x="8" y="5"/>
                  </a:cubicBezTo>
                  <a:cubicBezTo>
                    <a:pt x="8" y="5"/>
                    <a:pt x="8" y="4"/>
                    <a:pt x="8" y="3"/>
                  </a:cubicBezTo>
                  <a:cubicBezTo>
                    <a:pt x="8" y="3"/>
                    <a:pt x="8" y="3"/>
                    <a:pt x="8" y="3"/>
                  </a:cubicBezTo>
                  <a:cubicBezTo>
                    <a:pt x="8" y="3"/>
                    <a:pt x="8" y="2"/>
                    <a:pt x="7" y="2"/>
                  </a:cubicBezTo>
                  <a:cubicBezTo>
                    <a:pt x="7" y="2"/>
                    <a:pt x="7" y="2"/>
                    <a:pt x="7" y="3"/>
                  </a:cubicBezTo>
                  <a:cubicBezTo>
                    <a:pt x="6" y="4"/>
                    <a:pt x="5" y="3"/>
                    <a:pt x="5" y="2"/>
                  </a:cubicBezTo>
                  <a:cubicBezTo>
                    <a:pt x="6" y="1"/>
                    <a:pt x="5" y="0"/>
                    <a:pt x="5" y="0"/>
                  </a:cubicBezTo>
                  <a:cubicBezTo>
                    <a:pt x="5" y="0"/>
                    <a:pt x="4" y="0"/>
                    <a:pt x="3" y="0"/>
                  </a:cubicBezTo>
                  <a:cubicBezTo>
                    <a:pt x="3" y="1"/>
                    <a:pt x="3" y="1"/>
                    <a:pt x="3" y="2"/>
                  </a:cubicBezTo>
                  <a:cubicBezTo>
                    <a:pt x="3" y="2"/>
                    <a:pt x="2" y="3"/>
                    <a:pt x="1" y="3"/>
                  </a:cubicBezTo>
                  <a:cubicBezTo>
                    <a:pt x="1" y="3"/>
                    <a:pt x="1" y="4"/>
                    <a:pt x="0" y="4"/>
                  </a:cubicBezTo>
                  <a:cubicBezTo>
                    <a:pt x="1" y="5"/>
                    <a:pt x="3" y="5"/>
                    <a:pt x="4" y="6"/>
                  </a:cubicBezTo>
                  <a:cubicBezTo>
                    <a:pt x="5" y="7"/>
                    <a:pt x="8" y="9"/>
                    <a:pt x="9" y="9"/>
                  </a:cubicBezTo>
                  <a:cubicBezTo>
                    <a:pt x="9" y="9"/>
                    <a:pt x="9" y="10"/>
                    <a:pt x="10" y="10"/>
                  </a:cubicBezTo>
                  <a:cubicBezTo>
                    <a:pt x="10" y="8"/>
                    <a:pt x="10" y="8"/>
                    <a:pt x="10" y="7"/>
                  </a:cubicBezTo>
                  <a:cubicBezTo>
                    <a:pt x="10" y="7"/>
                    <a:pt x="9" y="6"/>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6" name="Freeform 209">
              <a:extLst>
                <a:ext uri="{FF2B5EF4-FFF2-40B4-BE49-F238E27FC236}">
                  <a16:creationId xmlns:a16="http://schemas.microsoft.com/office/drawing/2014/main" id="{70556D87-E4F6-4C7D-9C0A-C6E01473E1A2}"/>
                </a:ext>
              </a:extLst>
            </p:cNvPr>
            <p:cNvSpPr>
              <a:spLocks/>
            </p:cNvSpPr>
            <p:nvPr/>
          </p:nvSpPr>
          <p:spPr bwMode="auto">
            <a:xfrm>
              <a:off x="-3636963" y="2147888"/>
              <a:ext cx="25400" cy="25400"/>
            </a:xfrm>
            <a:custGeom>
              <a:avLst/>
              <a:gdLst>
                <a:gd name="T0" fmla="*/ 7 w 7"/>
                <a:gd name="T1" fmla="*/ 5 h 7"/>
                <a:gd name="T2" fmla="*/ 7 w 7"/>
                <a:gd name="T3" fmla="*/ 3 h 7"/>
                <a:gd name="T4" fmla="*/ 7 w 7"/>
                <a:gd name="T5" fmla="*/ 2 h 7"/>
                <a:gd name="T6" fmla="*/ 5 w 7"/>
                <a:gd name="T7" fmla="*/ 0 h 7"/>
                <a:gd name="T8" fmla="*/ 3 w 7"/>
                <a:gd name="T9" fmla="*/ 0 h 7"/>
                <a:gd name="T10" fmla="*/ 2 w 7"/>
                <a:gd name="T11" fmla="*/ 0 h 7"/>
                <a:gd name="T12" fmla="*/ 0 w 7"/>
                <a:gd name="T13" fmla="*/ 2 h 7"/>
                <a:gd name="T14" fmla="*/ 1 w 7"/>
                <a:gd name="T15" fmla="*/ 3 h 7"/>
                <a:gd name="T16" fmla="*/ 3 w 7"/>
                <a:gd name="T17" fmla="*/ 6 h 7"/>
                <a:gd name="T18" fmla="*/ 4 w 7"/>
                <a:gd name="T19" fmla="*/ 7 h 7"/>
                <a:gd name="T20" fmla="*/ 5 w 7"/>
                <a:gd name="T21" fmla="*/ 6 h 7"/>
                <a:gd name="T22" fmla="*/ 7 w 7"/>
                <a:gd name="T23"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7">
                  <a:moveTo>
                    <a:pt x="7" y="5"/>
                  </a:moveTo>
                  <a:cubicBezTo>
                    <a:pt x="7" y="4"/>
                    <a:pt x="7" y="4"/>
                    <a:pt x="7" y="3"/>
                  </a:cubicBezTo>
                  <a:cubicBezTo>
                    <a:pt x="7" y="3"/>
                    <a:pt x="7" y="2"/>
                    <a:pt x="7" y="2"/>
                  </a:cubicBezTo>
                  <a:cubicBezTo>
                    <a:pt x="7" y="1"/>
                    <a:pt x="5" y="0"/>
                    <a:pt x="5" y="0"/>
                  </a:cubicBezTo>
                  <a:cubicBezTo>
                    <a:pt x="4" y="0"/>
                    <a:pt x="4" y="0"/>
                    <a:pt x="3" y="0"/>
                  </a:cubicBezTo>
                  <a:cubicBezTo>
                    <a:pt x="3" y="0"/>
                    <a:pt x="2" y="0"/>
                    <a:pt x="2" y="0"/>
                  </a:cubicBezTo>
                  <a:cubicBezTo>
                    <a:pt x="2" y="1"/>
                    <a:pt x="1" y="1"/>
                    <a:pt x="0" y="2"/>
                  </a:cubicBezTo>
                  <a:cubicBezTo>
                    <a:pt x="1" y="2"/>
                    <a:pt x="1" y="3"/>
                    <a:pt x="1" y="3"/>
                  </a:cubicBezTo>
                  <a:cubicBezTo>
                    <a:pt x="1" y="5"/>
                    <a:pt x="2" y="5"/>
                    <a:pt x="3" y="6"/>
                  </a:cubicBezTo>
                  <a:cubicBezTo>
                    <a:pt x="3" y="6"/>
                    <a:pt x="4" y="6"/>
                    <a:pt x="4" y="7"/>
                  </a:cubicBezTo>
                  <a:cubicBezTo>
                    <a:pt x="5" y="7"/>
                    <a:pt x="5" y="6"/>
                    <a:pt x="5" y="6"/>
                  </a:cubicBezTo>
                  <a:cubicBezTo>
                    <a:pt x="6"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7" name="Freeform 210">
              <a:extLst>
                <a:ext uri="{FF2B5EF4-FFF2-40B4-BE49-F238E27FC236}">
                  <a16:creationId xmlns:a16="http://schemas.microsoft.com/office/drawing/2014/main" id="{85CC1A3B-3AC8-44A6-BE57-63ABD82250C4}"/>
                </a:ext>
              </a:extLst>
            </p:cNvPr>
            <p:cNvSpPr>
              <a:spLocks/>
            </p:cNvSpPr>
            <p:nvPr/>
          </p:nvSpPr>
          <p:spPr bwMode="auto">
            <a:xfrm>
              <a:off x="-3665538" y="1993900"/>
              <a:ext cx="68262" cy="53975"/>
            </a:xfrm>
            <a:custGeom>
              <a:avLst/>
              <a:gdLst>
                <a:gd name="T0" fmla="*/ 9 w 19"/>
                <a:gd name="T1" fmla="*/ 12 h 15"/>
                <a:gd name="T2" fmla="*/ 11 w 19"/>
                <a:gd name="T3" fmla="*/ 10 h 15"/>
                <a:gd name="T4" fmla="*/ 11 w 19"/>
                <a:gd name="T5" fmla="*/ 4 h 15"/>
                <a:gd name="T6" fmla="*/ 19 w 19"/>
                <a:gd name="T7" fmla="*/ 4 h 15"/>
                <a:gd name="T8" fmla="*/ 19 w 19"/>
                <a:gd name="T9" fmla="*/ 0 h 15"/>
                <a:gd name="T10" fmla="*/ 17 w 19"/>
                <a:gd name="T11" fmla="*/ 0 h 15"/>
                <a:gd name="T12" fmla="*/ 9 w 19"/>
                <a:gd name="T13" fmla="*/ 0 h 15"/>
                <a:gd name="T14" fmla="*/ 8 w 19"/>
                <a:gd name="T15" fmla="*/ 2 h 15"/>
                <a:gd name="T16" fmla="*/ 4 w 19"/>
                <a:gd name="T17" fmla="*/ 6 h 15"/>
                <a:gd name="T18" fmla="*/ 0 w 19"/>
                <a:gd name="T19" fmla="*/ 13 h 15"/>
                <a:gd name="T20" fmla="*/ 0 w 19"/>
                <a:gd name="T21" fmla="*/ 15 h 15"/>
                <a:gd name="T22" fmla="*/ 9 w 19"/>
                <a:gd name="T23" fmla="*/ 15 h 15"/>
                <a:gd name="T24" fmla="*/ 9 w 19"/>
                <a:gd name="T25"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9" h="15">
                  <a:moveTo>
                    <a:pt x="9" y="12"/>
                  </a:moveTo>
                  <a:cubicBezTo>
                    <a:pt x="9" y="11"/>
                    <a:pt x="11" y="11"/>
                    <a:pt x="11" y="10"/>
                  </a:cubicBezTo>
                  <a:cubicBezTo>
                    <a:pt x="11" y="9"/>
                    <a:pt x="11" y="4"/>
                    <a:pt x="11" y="4"/>
                  </a:cubicBezTo>
                  <a:cubicBezTo>
                    <a:pt x="11" y="4"/>
                    <a:pt x="19" y="4"/>
                    <a:pt x="19" y="4"/>
                  </a:cubicBezTo>
                  <a:cubicBezTo>
                    <a:pt x="19" y="4"/>
                    <a:pt x="19" y="2"/>
                    <a:pt x="19" y="0"/>
                  </a:cubicBezTo>
                  <a:cubicBezTo>
                    <a:pt x="19" y="0"/>
                    <a:pt x="19" y="0"/>
                    <a:pt x="17" y="0"/>
                  </a:cubicBezTo>
                  <a:cubicBezTo>
                    <a:pt x="16" y="0"/>
                    <a:pt x="12" y="0"/>
                    <a:pt x="9" y="0"/>
                  </a:cubicBezTo>
                  <a:cubicBezTo>
                    <a:pt x="8" y="0"/>
                    <a:pt x="8" y="1"/>
                    <a:pt x="8" y="2"/>
                  </a:cubicBezTo>
                  <a:cubicBezTo>
                    <a:pt x="7" y="3"/>
                    <a:pt x="5" y="4"/>
                    <a:pt x="4" y="6"/>
                  </a:cubicBezTo>
                  <a:cubicBezTo>
                    <a:pt x="4" y="7"/>
                    <a:pt x="2" y="10"/>
                    <a:pt x="0" y="13"/>
                  </a:cubicBezTo>
                  <a:cubicBezTo>
                    <a:pt x="0" y="14"/>
                    <a:pt x="0" y="15"/>
                    <a:pt x="0" y="15"/>
                  </a:cubicBezTo>
                  <a:cubicBezTo>
                    <a:pt x="9" y="15"/>
                    <a:pt x="9" y="15"/>
                    <a:pt x="9" y="15"/>
                  </a:cubicBezTo>
                  <a:cubicBezTo>
                    <a:pt x="9" y="15"/>
                    <a:pt x="9" y="12"/>
                    <a:pt x="9"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8" name="Freeform 211">
              <a:extLst>
                <a:ext uri="{FF2B5EF4-FFF2-40B4-BE49-F238E27FC236}">
                  <a16:creationId xmlns:a16="http://schemas.microsoft.com/office/drawing/2014/main" id="{511F8E29-6458-4604-AF14-5F2C3FFA7F79}"/>
                </a:ext>
              </a:extLst>
            </p:cNvPr>
            <p:cNvSpPr>
              <a:spLocks/>
            </p:cNvSpPr>
            <p:nvPr/>
          </p:nvSpPr>
          <p:spPr bwMode="auto">
            <a:xfrm>
              <a:off x="-3665538" y="1993900"/>
              <a:ext cx="101600" cy="111125"/>
            </a:xfrm>
            <a:custGeom>
              <a:avLst/>
              <a:gdLst>
                <a:gd name="T0" fmla="*/ 2 w 28"/>
                <a:gd name="T1" fmla="*/ 27 h 31"/>
                <a:gd name="T2" fmla="*/ 4 w 28"/>
                <a:gd name="T3" fmla="*/ 27 h 31"/>
                <a:gd name="T4" fmla="*/ 6 w 28"/>
                <a:gd name="T5" fmla="*/ 27 h 31"/>
                <a:gd name="T6" fmla="*/ 7 w 28"/>
                <a:gd name="T7" fmla="*/ 28 h 31"/>
                <a:gd name="T8" fmla="*/ 8 w 28"/>
                <a:gd name="T9" fmla="*/ 28 h 31"/>
                <a:gd name="T10" fmla="*/ 9 w 28"/>
                <a:gd name="T11" fmla="*/ 30 h 31"/>
                <a:gd name="T12" fmla="*/ 11 w 28"/>
                <a:gd name="T13" fmla="*/ 31 h 31"/>
                <a:gd name="T14" fmla="*/ 12 w 28"/>
                <a:gd name="T15" fmla="*/ 31 h 31"/>
                <a:gd name="T16" fmla="*/ 13 w 28"/>
                <a:gd name="T17" fmla="*/ 30 h 31"/>
                <a:gd name="T18" fmla="*/ 14 w 28"/>
                <a:gd name="T19" fmla="*/ 30 h 31"/>
                <a:gd name="T20" fmla="*/ 16 w 28"/>
                <a:gd name="T21" fmla="*/ 30 h 31"/>
                <a:gd name="T22" fmla="*/ 17 w 28"/>
                <a:gd name="T23" fmla="*/ 30 h 31"/>
                <a:gd name="T24" fmla="*/ 27 w 28"/>
                <a:gd name="T25" fmla="*/ 29 h 31"/>
                <a:gd name="T26" fmla="*/ 27 w 28"/>
                <a:gd name="T27" fmla="*/ 27 h 31"/>
                <a:gd name="T28" fmla="*/ 26 w 28"/>
                <a:gd name="T29" fmla="*/ 27 h 31"/>
                <a:gd name="T30" fmla="*/ 24 w 28"/>
                <a:gd name="T31" fmla="*/ 6 h 31"/>
                <a:gd name="T32" fmla="*/ 28 w 28"/>
                <a:gd name="T33" fmla="*/ 6 h 31"/>
                <a:gd name="T34" fmla="*/ 20 w 28"/>
                <a:gd name="T35" fmla="*/ 1 h 31"/>
                <a:gd name="T36" fmla="*/ 19 w 28"/>
                <a:gd name="T37" fmla="*/ 0 h 31"/>
                <a:gd name="T38" fmla="*/ 19 w 28"/>
                <a:gd name="T39" fmla="*/ 4 h 31"/>
                <a:gd name="T40" fmla="*/ 11 w 28"/>
                <a:gd name="T41" fmla="*/ 4 h 31"/>
                <a:gd name="T42" fmla="*/ 11 w 28"/>
                <a:gd name="T43" fmla="*/ 10 h 31"/>
                <a:gd name="T44" fmla="*/ 9 w 28"/>
                <a:gd name="T45" fmla="*/ 12 h 31"/>
                <a:gd name="T46" fmla="*/ 9 w 28"/>
                <a:gd name="T47" fmla="*/ 15 h 31"/>
                <a:gd name="T48" fmla="*/ 0 w 28"/>
                <a:gd name="T49" fmla="*/ 15 h 31"/>
                <a:gd name="T50" fmla="*/ 1 w 28"/>
                <a:gd name="T51" fmla="*/ 18 h 31"/>
                <a:gd name="T52" fmla="*/ 2 w 28"/>
                <a:gd name="T53" fmla="*/ 22 h 31"/>
                <a:gd name="T54" fmla="*/ 1 w 28"/>
                <a:gd name="T55" fmla="*/ 26 h 31"/>
                <a:gd name="T56" fmla="*/ 0 w 28"/>
                <a:gd name="T57" fmla="*/ 28 h 31"/>
                <a:gd name="T58" fmla="*/ 0 w 28"/>
                <a:gd name="T59" fmla="*/ 28 h 31"/>
                <a:gd name="T60" fmla="*/ 2 w 28"/>
                <a:gd name="T61" fmla="*/ 27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8" h="31">
                  <a:moveTo>
                    <a:pt x="2" y="27"/>
                  </a:moveTo>
                  <a:cubicBezTo>
                    <a:pt x="3" y="27"/>
                    <a:pt x="4" y="27"/>
                    <a:pt x="4" y="27"/>
                  </a:cubicBezTo>
                  <a:cubicBezTo>
                    <a:pt x="4" y="27"/>
                    <a:pt x="5" y="27"/>
                    <a:pt x="6" y="27"/>
                  </a:cubicBezTo>
                  <a:cubicBezTo>
                    <a:pt x="6" y="27"/>
                    <a:pt x="7" y="28"/>
                    <a:pt x="7" y="28"/>
                  </a:cubicBezTo>
                  <a:cubicBezTo>
                    <a:pt x="8" y="28"/>
                    <a:pt x="8" y="28"/>
                    <a:pt x="8" y="28"/>
                  </a:cubicBezTo>
                  <a:cubicBezTo>
                    <a:pt x="8" y="28"/>
                    <a:pt x="9" y="30"/>
                    <a:pt x="9" y="30"/>
                  </a:cubicBezTo>
                  <a:cubicBezTo>
                    <a:pt x="10" y="30"/>
                    <a:pt x="10" y="31"/>
                    <a:pt x="11" y="31"/>
                  </a:cubicBezTo>
                  <a:cubicBezTo>
                    <a:pt x="11" y="31"/>
                    <a:pt x="12" y="31"/>
                    <a:pt x="12" y="31"/>
                  </a:cubicBezTo>
                  <a:cubicBezTo>
                    <a:pt x="12" y="30"/>
                    <a:pt x="12" y="29"/>
                    <a:pt x="13" y="30"/>
                  </a:cubicBezTo>
                  <a:cubicBezTo>
                    <a:pt x="14" y="31"/>
                    <a:pt x="14" y="30"/>
                    <a:pt x="14" y="30"/>
                  </a:cubicBezTo>
                  <a:cubicBezTo>
                    <a:pt x="15" y="30"/>
                    <a:pt x="15" y="30"/>
                    <a:pt x="16" y="30"/>
                  </a:cubicBezTo>
                  <a:cubicBezTo>
                    <a:pt x="17" y="30"/>
                    <a:pt x="17" y="30"/>
                    <a:pt x="17" y="30"/>
                  </a:cubicBezTo>
                  <a:cubicBezTo>
                    <a:pt x="17" y="30"/>
                    <a:pt x="26" y="30"/>
                    <a:pt x="27" y="29"/>
                  </a:cubicBezTo>
                  <a:cubicBezTo>
                    <a:pt x="27" y="29"/>
                    <a:pt x="27" y="27"/>
                    <a:pt x="27" y="27"/>
                  </a:cubicBezTo>
                  <a:cubicBezTo>
                    <a:pt x="26" y="27"/>
                    <a:pt x="26" y="27"/>
                    <a:pt x="26" y="27"/>
                  </a:cubicBezTo>
                  <a:cubicBezTo>
                    <a:pt x="24" y="6"/>
                    <a:pt x="24" y="6"/>
                    <a:pt x="24" y="6"/>
                  </a:cubicBezTo>
                  <a:cubicBezTo>
                    <a:pt x="28" y="6"/>
                    <a:pt x="28" y="6"/>
                    <a:pt x="28" y="6"/>
                  </a:cubicBezTo>
                  <a:cubicBezTo>
                    <a:pt x="24" y="3"/>
                    <a:pt x="20" y="1"/>
                    <a:pt x="20" y="1"/>
                  </a:cubicBezTo>
                  <a:cubicBezTo>
                    <a:pt x="19" y="1"/>
                    <a:pt x="19" y="1"/>
                    <a:pt x="19" y="0"/>
                  </a:cubicBezTo>
                  <a:cubicBezTo>
                    <a:pt x="19" y="2"/>
                    <a:pt x="19" y="4"/>
                    <a:pt x="19" y="4"/>
                  </a:cubicBezTo>
                  <a:cubicBezTo>
                    <a:pt x="19" y="4"/>
                    <a:pt x="11" y="4"/>
                    <a:pt x="11" y="4"/>
                  </a:cubicBezTo>
                  <a:cubicBezTo>
                    <a:pt x="11" y="4"/>
                    <a:pt x="11" y="9"/>
                    <a:pt x="11" y="10"/>
                  </a:cubicBezTo>
                  <a:cubicBezTo>
                    <a:pt x="11" y="11"/>
                    <a:pt x="9" y="11"/>
                    <a:pt x="9" y="12"/>
                  </a:cubicBezTo>
                  <a:cubicBezTo>
                    <a:pt x="9" y="12"/>
                    <a:pt x="9" y="15"/>
                    <a:pt x="9" y="15"/>
                  </a:cubicBezTo>
                  <a:cubicBezTo>
                    <a:pt x="0" y="15"/>
                    <a:pt x="0" y="15"/>
                    <a:pt x="0" y="15"/>
                  </a:cubicBezTo>
                  <a:cubicBezTo>
                    <a:pt x="0" y="17"/>
                    <a:pt x="0" y="17"/>
                    <a:pt x="1" y="18"/>
                  </a:cubicBezTo>
                  <a:cubicBezTo>
                    <a:pt x="2" y="19"/>
                    <a:pt x="0" y="20"/>
                    <a:pt x="2" y="22"/>
                  </a:cubicBezTo>
                  <a:cubicBezTo>
                    <a:pt x="3" y="23"/>
                    <a:pt x="1" y="25"/>
                    <a:pt x="1" y="26"/>
                  </a:cubicBezTo>
                  <a:cubicBezTo>
                    <a:pt x="0" y="27"/>
                    <a:pt x="0" y="28"/>
                    <a:pt x="0" y="28"/>
                  </a:cubicBezTo>
                  <a:cubicBezTo>
                    <a:pt x="0" y="28"/>
                    <a:pt x="0" y="28"/>
                    <a:pt x="0" y="28"/>
                  </a:cubicBezTo>
                  <a:cubicBezTo>
                    <a:pt x="1" y="28"/>
                    <a:pt x="1" y="27"/>
                    <a:pt x="2" y="2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9" name="Freeform 212">
              <a:extLst>
                <a:ext uri="{FF2B5EF4-FFF2-40B4-BE49-F238E27FC236}">
                  <a16:creationId xmlns:a16="http://schemas.microsoft.com/office/drawing/2014/main" id="{DA568E45-FAB2-434D-A75E-9CFB8A61A1FF}"/>
                </a:ext>
              </a:extLst>
            </p:cNvPr>
            <p:cNvSpPr>
              <a:spLocks/>
            </p:cNvSpPr>
            <p:nvPr/>
          </p:nvSpPr>
          <p:spPr bwMode="auto">
            <a:xfrm>
              <a:off x="-3625850" y="2014538"/>
              <a:ext cx="138112" cy="133350"/>
            </a:xfrm>
            <a:custGeom>
              <a:avLst/>
              <a:gdLst>
                <a:gd name="T0" fmla="*/ 36 w 38"/>
                <a:gd name="T1" fmla="*/ 15 h 37"/>
                <a:gd name="T2" fmla="*/ 35 w 38"/>
                <a:gd name="T3" fmla="*/ 13 h 37"/>
                <a:gd name="T4" fmla="*/ 33 w 38"/>
                <a:gd name="T5" fmla="*/ 12 h 37"/>
                <a:gd name="T6" fmla="*/ 31 w 38"/>
                <a:gd name="T7" fmla="*/ 10 h 37"/>
                <a:gd name="T8" fmla="*/ 17 w 38"/>
                <a:gd name="T9" fmla="*/ 0 h 37"/>
                <a:gd name="T10" fmla="*/ 13 w 38"/>
                <a:gd name="T11" fmla="*/ 0 h 37"/>
                <a:gd name="T12" fmla="*/ 15 w 38"/>
                <a:gd name="T13" fmla="*/ 21 h 37"/>
                <a:gd name="T14" fmla="*/ 16 w 38"/>
                <a:gd name="T15" fmla="*/ 21 h 37"/>
                <a:gd name="T16" fmla="*/ 16 w 38"/>
                <a:gd name="T17" fmla="*/ 23 h 37"/>
                <a:gd name="T18" fmla="*/ 6 w 38"/>
                <a:gd name="T19" fmla="*/ 24 h 37"/>
                <a:gd name="T20" fmla="*/ 5 w 38"/>
                <a:gd name="T21" fmla="*/ 24 h 37"/>
                <a:gd name="T22" fmla="*/ 3 w 38"/>
                <a:gd name="T23" fmla="*/ 24 h 37"/>
                <a:gd name="T24" fmla="*/ 2 w 38"/>
                <a:gd name="T25" fmla="*/ 24 h 37"/>
                <a:gd name="T26" fmla="*/ 1 w 38"/>
                <a:gd name="T27" fmla="*/ 25 h 37"/>
                <a:gd name="T28" fmla="*/ 0 w 38"/>
                <a:gd name="T29" fmla="*/ 25 h 37"/>
                <a:gd name="T30" fmla="*/ 0 w 38"/>
                <a:gd name="T31" fmla="*/ 26 h 37"/>
                <a:gd name="T32" fmla="*/ 0 w 38"/>
                <a:gd name="T33" fmla="*/ 27 h 37"/>
                <a:gd name="T34" fmla="*/ 1 w 38"/>
                <a:gd name="T35" fmla="*/ 28 h 37"/>
                <a:gd name="T36" fmla="*/ 2 w 38"/>
                <a:gd name="T37" fmla="*/ 29 h 37"/>
                <a:gd name="T38" fmla="*/ 2 w 38"/>
                <a:gd name="T39" fmla="*/ 31 h 37"/>
                <a:gd name="T40" fmla="*/ 2 w 38"/>
                <a:gd name="T41" fmla="*/ 32 h 37"/>
                <a:gd name="T42" fmla="*/ 4 w 38"/>
                <a:gd name="T43" fmla="*/ 32 h 37"/>
                <a:gd name="T44" fmla="*/ 5 w 38"/>
                <a:gd name="T45" fmla="*/ 32 h 37"/>
                <a:gd name="T46" fmla="*/ 7 w 38"/>
                <a:gd name="T47" fmla="*/ 31 h 37"/>
                <a:gd name="T48" fmla="*/ 8 w 38"/>
                <a:gd name="T49" fmla="*/ 32 h 37"/>
                <a:gd name="T50" fmla="*/ 9 w 38"/>
                <a:gd name="T51" fmla="*/ 34 h 37"/>
                <a:gd name="T52" fmla="*/ 9 w 38"/>
                <a:gd name="T53" fmla="*/ 34 h 37"/>
                <a:gd name="T54" fmla="*/ 9 w 38"/>
                <a:gd name="T55" fmla="*/ 36 h 37"/>
                <a:gd name="T56" fmla="*/ 10 w 38"/>
                <a:gd name="T57" fmla="*/ 36 h 37"/>
                <a:gd name="T58" fmla="*/ 12 w 38"/>
                <a:gd name="T59" fmla="*/ 36 h 37"/>
                <a:gd name="T60" fmla="*/ 13 w 38"/>
                <a:gd name="T61" fmla="*/ 36 h 37"/>
                <a:gd name="T62" fmla="*/ 14 w 38"/>
                <a:gd name="T63" fmla="*/ 35 h 37"/>
                <a:gd name="T64" fmla="*/ 15 w 38"/>
                <a:gd name="T65" fmla="*/ 36 h 37"/>
                <a:gd name="T66" fmla="*/ 16 w 38"/>
                <a:gd name="T67" fmla="*/ 36 h 37"/>
                <a:gd name="T68" fmla="*/ 16 w 38"/>
                <a:gd name="T69" fmla="*/ 34 h 37"/>
                <a:gd name="T70" fmla="*/ 16 w 38"/>
                <a:gd name="T71" fmla="*/ 32 h 37"/>
                <a:gd name="T72" fmla="*/ 18 w 38"/>
                <a:gd name="T73" fmla="*/ 31 h 37"/>
                <a:gd name="T74" fmla="*/ 19 w 38"/>
                <a:gd name="T75" fmla="*/ 30 h 37"/>
                <a:gd name="T76" fmla="*/ 19 w 38"/>
                <a:gd name="T77" fmla="*/ 28 h 37"/>
                <a:gd name="T78" fmla="*/ 21 w 38"/>
                <a:gd name="T79" fmla="*/ 28 h 37"/>
                <a:gd name="T80" fmla="*/ 22 w 38"/>
                <a:gd name="T81" fmla="*/ 27 h 37"/>
                <a:gd name="T82" fmla="*/ 23 w 38"/>
                <a:gd name="T83" fmla="*/ 27 h 37"/>
                <a:gd name="T84" fmla="*/ 24 w 38"/>
                <a:gd name="T85" fmla="*/ 26 h 37"/>
                <a:gd name="T86" fmla="*/ 26 w 38"/>
                <a:gd name="T87" fmla="*/ 25 h 37"/>
                <a:gd name="T88" fmla="*/ 28 w 38"/>
                <a:gd name="T89" fmla="*/ 25 h 37"/>
                <a:gd name="T90" fmla="*/ 31 w 38"/>
                <a:gd name="T91" fmla="*/ 25 h 37"/>
                <a:gd name="T92" fmla="*/ 32 w 38"/>
                <a:gd name="T93" fmla="*/ 24 h 37"/>
                <a:gd name="T94" fmla="*/ 36 w 38"/>
                <a:gd name="T95" fmla="*/ 24 h 37"/>
                <a:gd name="T96" fmla="*/ 37 w 38"/>
                <a:gd name="T97" fmla="*/ 23 h 37"/>
                <a:gd name="T98" fmla="*/ 38 w 38"/>
                <a:gd name="T99" fmla="*/ 21 h 37"/>
                <a:gd name="T100" fmla="*/ 38 w 38"/>
                <a:gd name="T101" fmla="*/ 15 h 37"/>
                <a:gd name="T102" fmla="*/ 36 w 38"/>
                <a:gd name="T103" fmla="*/ 15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38" h="37">
                  <a:moveTo>
                    <a:pt x="36" y="15"/>
                  </a:moveTo>
                  <a:cubicBezTo>
                    <a:pt x="36" y="15"/>
                    <a:pt x="36" y="13"/>
                    <a:pt x="35" y="13"/>
                  </a:cubicBezTo>
                  <a:cubicBezTo>
                    <a:pt x="34" y="12"/>
                    <a:pt x="33" y="12"/>
                    <a:pt x="33" y="12"/>
                  </a:cubicBezTo>
                  <a:cubicBezTo>
                    <a:pt x="33" y="12"/>
                    <a:pt x="32" y="11"/>
                    <a:pt x="31" y="10"/>
                  </a:cubicBezTo>
                  <a:cubicBezTo>
                    <a:pt x="31" y="10"/>
                    <a:pt x="23" y="4"/>
                    <a:pt x="17" y="0"/>
                  </a:cubicBezTo>
                  <a:cubicBezTo>
                    <a:pt x="13" y="0"/>
                    <a:pt x="13" y="0"/>
                    <a:pt x="13" y="0"/>
                  </a:cubicBezTo>
                  <a:cubicBezTo>
                    <a:pt x="15" y="21"/>
                    <a:pt x="15" y="21"/>
                    <a:pt x="15" y="21"/>
                  </a:cubicBezTo>
                  <a:cubicBezTo>
                    <a:pt x="16" y="21"/>
                    <a:pt x="16" y="21"/>
                    <a:pt x="16" y="21"/>
                  </a:cubicBezTo>
                  <a:cubicBezTo>
                    <a:pt x="16" y="21"/>
                    <a:pt x="16" y="23"/>
                    <a:pt x="16" y="23"/>
                  </a:cubicBezTo>
                  <a:cubicBezTo>
                    <a:pt x="15" y="24"/>
                    <a:pt x="6" y="24"/>
                    <a:pt x="6" y="24"/>
                  </a:cubicBezTo>
                  <a:cubicBezTo>
                    <a:pt x="6" y="24"/>
                    <a:pt x="6" y="24"/>
                    <a:pt x="5" y="24"/>
                  </a:cubicBezTo>
                  <a:cubicBezTo>
                    <a:pt x="4" y="24"/>
                    <a:pt x="4" y="24"/>
                    <a:pt x="3" y="24"/>
                  </a:cubicBezTo>
                  <a:cubicBezTo>
                    <a:pt x="3" y="24"/>
                    <a:pt x="3" y="25"/>
                    <a:pt x="2" y="24"/>
                  </a:cubicBezTo>
                  <a:cubicBezTo>
                    <a:pt x="1" y="23"/>
                    <a:pt x="1" y="24"/>
                    <a:pt x="1" y="25"/>
                  </a:cubicBezTo>
                  <a:cubicBezTo>
                    <a:pt x="1" y="25"/>
                    <a:pt x="0" y="25"/>
                    <a:pt x="0" y="25"/>
                  </a:cubicBezTo>
                  <a:cubicBezTo>
                    <a:pt x="0" y="26"/>
                    <a:pt x="0" y="26"/>
                    <a:pt x="0" y="26"/>
                  </a:cubicBezTo>
                  <a:cubicBezTo>
                    <a:pt x="0" y="27"/>
                    <a:pt x="0" y="27"/>
                    <a:pt x="0" y="27"/>
                  </a:cubicBezTo>
                  <a:cubicBezTo>
                    <a:pt x="0" y="27"/>
                    <a:pt x="0" y="28"/>
                    <a:pt x="1" y="28"/>
                  </a:cubicBezTo>
                  <a:cubicBezTo>
                    <a:pt x="1" y="28"/>
                    <a:pt x="2" y="29"/>
                    <a:pt x="2" y="29"/>
                  </a:cubicBezTo>
                  <a:cubicBezTo>
                    <a:pt x="2" y="30"/>
                    <a:pt x="2" y="31"/>
                    <a:pt x="2" y="31"/>
                  </a:cubicBezTo>
                  <a:cubicBezTo>
                    <a:pt x="2" y="31"/>
                    <a:pt x="2" y="33"/>
                    <a:pt x="2" y="32"/>
                  </a:cubicBezTo>
                  <a:cubicBezTo>
                    <a:pt x="3" y="31"/>
                    <a:pt x="4" y="32"/>
                    <a:pt x="4" y="32"/>
                  </a:cubicBezTo>
                  <a:cubicBezTo>
                    <a:pt x="4" y="31"/>
                    <a:pt x="5" y="32"/>
                    <a:pt x="5" y="32"/>
                  </a:cubicBezTo>
                  <a:cubicBezTo>
                    <a:pt x="6" y="32"/>
                    <a:pt x="7" y="31"/>
                    <a:pt x="7" y="31"/>
                  </a:cubicBezTo>
                  <a:cubicBezTo>
                    <a:pt x="7" y="31"/>
                    <a:pt x="8" y="32"/>
                    <a:pt x="8" y="32"/>
                  </a:cubicBezTo>
                  <a:cubicBezTo>
                    <a:pt x="8" y="33"/>
                    <a:pt x="9" y="33"/>
                    <a:pt x="9" y="34"/>
                  </a:cubicBezTo>
                  <a:cubicBezTo>
                    <a:pt x="8" y="34"/>
                    <a:pt x="8" y="34"/>
                    <a:pt x="9" y="34"/>
                  </a:cubicBezTo>
                  <a:cubicBezTo>
                    <a:pt x="9" y="34"/>
                    <a:pt x="9" y="35"/>
                    <a:pt x="9" y="36"/>
                  </a:cubicBezTo>
                  <a:cubicBezTo>
                    <a:pt x="10" y="36"/>
                    <a:pt x="10" y="36"/>
                    <a:pt x="10" y="36"/>
                  </a:cubicBezTo>
                  <a:cubicBezTo>
                    <a:pt x="11" y="35"/>
                    <a:pt x="11" y="36"/>
                    <a:pt x="12" y="36"/>
                  </a:cubicBezTo>
                  <a:cubicBezTo>
                    <a:pt x="12" y="37"/>
                    <a:pt x="13" y="36"/>
                    <a:pt x="13" y="36"/>
                  </a:cubicBezTo>
                  <a:cubicBezTo>
                    <a:pt x="13" y="35"/>
                    <a:pt x="14" y="35"/>
                    <a:pt x="14" y="35"/>
                  </a:cubicBezTo>
                  <a:cubicBezTo>
                    <a:pt x="14" y="36"/>
                    <a:pt x="14" y="36"/>
                    <a:pt x="15" y="36"/>
                  </a:cubicBezTo>
                  <a:cubicBezTo>
                    <a:pt x="15" y="36"/>
                    <a:pt x="15" y="36"/>
                    <a:pt x="16" y="36"/>
                  </a:cubicBezTo>
                  <a:cubicBezTo>
                    <a:pt x="16" y="35"/>
                    <a:pt x="16" y="34"/>
                    <a:pt x="16" y="34"/>
                  </a:cubicBezTo>
                  <a:cubicBezTo>
                    <a:pt x="16" y="33"/>
                    <a:pt x="16" y="32"/>
                    <a:pt x="16" y="32"/>
                  </a:cubicBezTo>
                  <a:cubicBezTo>
                    <a:pt x="16" y="32"/>
                    <a:pt x="18" y="32"/>
                    <a:pt x="18" y="31"/>
                  </a:cubicBezTo>
                  <a:cubicBezTo>
                    <a:pt x="18" y="30"/>
                    <a:pt x="19" y="30"/>
                    <a:pt x="19" y="30"/>
                  </a:cubicBezTo>
                  <a:cubicBezTo>
                    <a:pt x="19" y="30"/>
                    <a:pt x="19" y="28"/>
                    <a:pt x="19" y="28"/>
                  </a:cubicBezTo>
                  <a:cubicBezTo>
                    <a:pt x="20" y="29"/>
                    <a:pt x="21" y="29"/>
                    <a:pt x="21" y="28"/>
                  </a:cubicBezTo>
                  <a:cubicBezTo>
                    <a:pt x="21" y="28"/>
                    <a:pt x="22" y="28"/>
                    <a:pt x="22" y="27"/>
                  </a:cubicBezTo>
                  <a:cubicBezTo>
                    <a:pt x="22" y="26"/>
                    <a:pt x="22" y="27"/>
                    <a:pt x="23" y="27"/>
                  </a:cubicBezTo>
                  <a:cubicBezTo>
                    <a:pt x="23" y="27"/>
                    <a:pt x="24" y="27"/>
                    <a:pt x="24" y="26"/>
                  </a:cubicBezTo>
                  <a:cubicBezTo>
                    <a:pt x="24" y="26"/>
                    <a:pt x="25" y="26"/>
                    <a:pt x="26" y="25"/>
                  </a:cubicBezTo>
                  <a:cubicBezTo>
                    <a:pt x="27" y="25"/>
                    <a:pt x="27" y="24"/>
                    <a:pt x="28" y="25"/>
                  </a:cubicBezTo>
                  <a:cubicBezTo>
                    <a:pt x="28" y="25"/>
                    <a:pt x="30" y="25"/>
                    <a:pt x="31" y="25"/>
                  </a:cubicBezTo>
                  <a:cubicBezTo>
                    <a:pt x="31" y="25"/>
                    <a:pt x="32" y="24"/>
                    <a:pt x="32" y="24"/>
                  </a:cubicBezTo>
                  <a:cubicBezTo>
                    <a:pt x="33" y="24"/>
                    <a:pt x="35" y="24"/>
                    <a:pt x="36" y="24"/>
                  </a:cubicBezTo>
                  <a:cubicBezTo>
                    <a:pt x="37" y="24"/>
                    <a:pt x="37" y="23"/>
                    <a:pt x="37" y="23"/>
                  </a:cubicBezTo>
                  <a:cubicBezTo>
                    <a:pt x="38" y="22"/>
                    <a:pt x="38" y="21"/>
                    <a:pt x="38" y="21"/>
                  </a:cubicBezTo>
                  <a:cubicBezTo>
                    <a:pt x="38" y="21"/>
                    <a:pt x="38" y="17"/>
                    <a:pt x="38" y="15"/>
                  </a:cubicBezTo>
                  <a:cubicBezTo>
                    <a:pt x="38" y="15"/>
                    <a:pt x="36" y="15"/>
                    <a:pt x="36"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0" name="Freeform 213">
              <a:extLst>
                <a:ext uri="{FF2B5EF4-FFF2-40B4-BE49-F238E27FC236}">
                  <a16:creationId xmlns:a16="http://schemas.microsoft.com/office/drawing/2014/main" id="{E1626685-54AE-410D-B6E6-09B1270404D7}"/>
                </a:ext>
              </a:extLst>
            </p:cNvPr>
            <p:cNvSpPr>
              <a:spLocks/>
            </p:cNvSpPr>
            <p:nvPr/>
          </p:nvSpPr>
          <p:spPr bwMode="auto">
            <a:xfrm>
              <a:off x="-3567113" y="2101850"/>
              <a:ext cx="68262" cy="50800"/>
            </a:xfrm>
            <a:custGeom>
              <a:avLst/>
              <a:gdLst>
                <a:gd name="T0" fmla="*/ 19 w 19"/>
                <a:gd name="T1" fmla="*/ 8 h 14"/>
                <a:gd name="T2" fmla="*/ 18 w 19"/>
                <a:gd name="T3" fmla="*/ 8 h 14"/>
                <a:gd name="T4" fmla="*/ 17 w 19"/>
                <a:gd name="T5" fmla="*/ 6 h 14"/>
                <a:gd name="T6" fmla="*/ 16 w 19"/>
                <a:gd name="T7" fmla="*/ 6 h 14"/>
                <a:gd name="T8" fmla="*/ 15 w 19"/>
                <a:gd name="T9" fmla="*/ 6 h 14"/>
                <a:gd name="T10" fmla="*/ 15 w 19"/>
                <a:gd name="T11" fmla="*/ 5 h 14"/>
                <a:gd name="T12" fmla="*/ 14 w 19"/>
                <a:gd name="T13" fmla="*/ 3 h 14"/>
                <a:gd name="T14" fmla="*/ 13 w 19"/>
                <a:gd name="T15" fmla="*/ 2 h 14"/>
                <a:gd name="T16" fmla="*/ 13 w 19"/>
                <a:gd name="T17" fmla="*/ 1 h 14"/>
                <a:gd name="T18" fmla="*/ 12 w 19"/>
                <a:gd name="T19" fmla="*/ 1 h 14"/>
                <a:gd name="T20" fmla="*/ 10 w 19"/>
                <a:gd name="T21" fmla="*/ 1 h 14"/>
                <a:gd name="T22" fmla="*/ 8 w 19"/>
                <a:gd name="T23" fmla="*/ 2 h 14"/>
                <a:gd name="T24" fmla="*/ 7 w 19"/>
                <a:gd name="T25" fmla="*/ 3 h 14"/>
                <a:gd name="T26" fmla="*/ 6 w 19"/>
                <a:gd name="T27" fmla="*/ 3 h 14"/>
                <a:gd name="T28" fmla="*/ 5 w 19"/>
                <a:gd name="T29" fmla="*/ 4 h 14"/>
                <a:gd name="T30" fmla="*/ 3 w 19"/>
                <a:gd name="T31" fmla="*/ 4 h 14"/>
                <a:gd name="T32" fmla="*/ 3 w 19"/>
                <a:gd name="T33" fmla="*/ 6 h 14"/>
                <a:gd name="T34" fmla="*/ 2 w 19"/>
                <a:gd name="T35" fmla="*/ 7 h 14"/>
                <a:gd name="T36" fmla="*/ 0 w 19"/>
                <a:gd name="T37" fmla="*/ 8 h 14"/>
                <a:gd name="T38" fmla="*/ 0 w 19"/>
                <a:gd name="T39" fmla="*/ 10 h 14"/>
                <a:gd name="T40" fmla="*/ 0 w 19"/>
                <a:gd name="T41" fmla="*/ 12 h 14"/>
                <a:gd name="T42" fmla="*/ 1 w 19"/>
                <a:gd name="T43" fmla="*/ 12 h 14"/>
                <a:gd name="T44" fmla="*/ 3 w 19"/>
                <a:gd name="T45" fmla="*/ 13 h 14"/>
                <a:gd name="T46" fmla="*/ 5 w 19"/>
                <a:gd name="T47" fmla="*/ 13 h 14"/>
                <a:gd name="T48" fmla="*/ 6 w 19"/>
                <a:gd name="T49" fmla="*/ 13 h 14"/>
                <a:gd name="T50" fmla="*/ 6 w 19"/>
                <a:gd name="T51" fmla="*/ 10 h 14"/>
                <a:gd name="T52" fmla="*/ 12 w 19"/>
                <a:gd name="T53" fmla="*/ 11 h 14"/>
                <a:gd name="T54" fmla="*/ 13 w 19"/>
                <a:gd name="T55" fmla="*/ 10 h 14"/>
                <a:gd name="T56" fmla="*/ 15 w 19"/>
                <a:gd name="T57" fmla="*/ 10 h 14"/>
                <a:gd name="T58" fmla="*/ 16 w 19"/>
                <a:gd name="T59" fmla="*/ 9 h 14"/>
                <a:gd name="T60" fmla="*/ 18 w 19"/>
                <a:gd name="T61" fmla="*/ 9 h 14"/>
                <a:gd name="T62" fmla="*/ 19 w 19"/>
                <a:gd name="T63" fmla="*/ 8 h 14"/>
                <a:gd name="T64" fmla="*/ 19 w 19"/>
                <a:gd name="T6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9" h="14">
                  <a:moveTo>
                    <a:pt x="19" y="8"/>
                  </a:moveTo>
                  <a:cubicBezTo>
                    <a:pt x="18" y="8"/>
                    <a:pt x="18" y="8"/>
                    <a:pt x="18" y="8"/>
                  </a:cubicBezTo>
                  <a:cubicBezTo>
                    <a:pt x="17" y="8"/>
                    <a:pt x="18" y="6"/>
                    <a:pt x="17" y="6"/>
                  </a:cubicBezTo>
                  <a:cubicBezTo>
                    <a:pt x="17" y="6"/>
                    <a:pt x="17" y="7"/>
                    <a:pt x="16" y="6"/>
                  </a:cubicBezTo>
                  <a:cubicBezTo>
                    <a:pt x="16" y="6"/>
                    <a:pt x="16" y="6"/>
                    <a:pt x="15" y="6"/>
                  </a:cubicBezTo>
                  <a:cubicBezTo>
                    <a:pt x="15" y="6"/>
                    <a:pt x="15" y="5"/>
                    <a:pt x="15" y="5"/>
                  </a:cubicBezTo>
                  <a:cubicBezTo>
                    <a:pt x="15" y="4"/>
                    <a:pt x="14" y="4"/>
                    <a:pt x="14" y="3"/>
                  </a:cubicBezTo>
                  <a:cubicBezTo>
                    <a:pt x="13" y="3"/>
                    <a:pt x="13" y="2"/>
                    <a:pt x="13" y="2"/>
                  </a:cubicBezTo>
                  <a:cubicBezTo>
                    <a:pt x="13" y="2"/>
                    <a:pt x="13" y="1"/>
                    <a:pt x="13" y="1"/>
                  </a:cubicBezTo>
                  <a:cubicBezTo>
                    <a:pt x="12" y="1"/>
                    <a:pt x="12" y="1"/>
                    <a:pt x="12" y="1"/>
                  </a:cubicBezTo>
                  <a:cubicBezTo>
                    <a:pt x="11" y="0"/>
                    <a:pt x="11" y="1"/>
                    <a:pt x="10" y="1"/>
                  </a:cubicBezTo>
                  <a:cubicBezTo>
                    <a:pt x="9" y="2"/>
                    <a:pt x="8" y="2"/>
                    <a:pt x="8" y="2"/>
                  </a:cubicBezTo>
                  <a:cubicBezTo>
                    <a:pt x="8" y="3"/>
                    <a:pt x="7" y="3"/>
                    <a:pt x="7" y="3"/>
                  </a:cubicBezTo>
                  <a:cubicBezTo>
                    <a:pt x="6" y="3"/>
                    <a:pt x="6" y="2"/>
                    <a:pt x="6" y="3"/>
                  </a:cubicBezTo>
                  <a:cubicBezTo>
                    <a:pt x="6" y="4"/>
                    <a:pt x="5" y="4"/>
                    <a:pt x="5" y="4"/>
                  </a:cubicBezTo>
                  <a:cubicBezTo>
                    <a:pt x="5" y="5"/>
                    <a:pt x="4" y="5"/>
                    <a:pt x="3" y="4"/>
                  </a:cubicBezTo>
                  <a:cubicBezTo>
                    <a:pt x="3" y="4"/>
                    <a:pt x="3" y="6"/>
                    <a:pt x="3" y="6"/>
                  </a:cubicBezTo>
                  <a:cubicBezTo>
                    <a:pt x="3" y="6"/>
                    <a:pt x="2" y="6"/>
                    <a:pt x="2" y="7"/>
                  </a:cubicBezTo>
                  <a:cubicBezTo>
                    <a:pt x="2" y="8"/>
                    <a:pt x="0" y="8"/>
                    <a:pt x="0" y="8"/>
                  </a:cubicBezTo>
                  <a:cubicBezTo>
                    <a:pt x="0" y="8"/>
                    <a:pt x="0" y="9"/>
                    <a:pt x="0" y="10"/>
                  </a:cubicBezTo>
                  <a:cubicBezTo>
                    <a:pt x="0" y="10"/>
                    <a:pt x="0" y="11"/>
                    <a:pt x="0" y="12"/>
                  </a:cubicBezTo>
                  <a:cubicBezTo>
                    <a:pt x="0" y="12"/>
                    <a:pt x="0" y="12"/>
                    <a:pt x="1" y="12"/>
                  </a:cubicBezTo>
                  <a:cubicBezTo>
                    <a:pt x="1" y="13"/>
                    <a:pt x="2" y="14"/>
                    <a:pt x="3" y="13"/>
                  </a:cubicBezTo>
                  <a:cubicBezTo>
                    <a:pt x="3" y="13"/>
                    <a:pt x="5" y="13"/>
                    <a:pt x="5" y="13"/>
                  </a:cubicBezTo>
                  <a:cubicBezTo>
                    <a:pt x="6" y="13"/>
                    <a:pt x="6" y="13"/>
                    <a:pt x="6" y="13"/>
                  </a:cubicBezTo>
                  <a:cubicBezTo>
                    <a:pt x="6" y="12"/>
                    <a:pt x="6" y="11"/>
                    <a:pt x="6" y="10"/>
                  </a:cubicBezTo>
                  <a:cubicBezTo>
                    <a:pt x="6" y="10"/>
                    <a:pt x="11" y="10"/>
                    <a:pt x="12" y="11"/>
                  </a:cubicBezTo>
                  <a:cubicBezTo>
                    <a:pt x="12" y="11"/>
                    <a:pt x="12" y="10"/>
                    <a:pt x="13" y="10"/>
                  </a:cubicBezTo>
                  <a:cubicBezTo>
                    <a:pt x="13" y="10"/>
                    <a:pt x="14" y="10"/>
                    <a:pt x="15" y="10"/>
                  </a:cubicBezTo>
                  <a:cubicBezTo>
                    <a:pt x="15" y="10"/>
                    <a:pt x="16" y="9"/>
                    <a:pt x="16" y="9"/>
                  </a:cubicBezTo>
                  <a:cubicBezTo>
                    <a:pt x="16" y="9"/>
                    <a:pt x="18" y="9"/>
                    <a:pt x="18" y="9"/>
                  </a:cubicBezTo>
                  <a:cubicBezTo>
                    <a:pt x="18" y="9"/>
                    <a:pt x="19" y="9"/>
                    <a:pt x="19" y="8"/>
                  </a:cubicBezTo>
                  <a:cubicBezTo>
                    <a:pt x="19" y="8"/>
                    <a:pt x="19" y="8"/>
                    <a:pt x="1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1" name="Freeform 214">
              <a:extLst>
                <a:ext uri="{FF2B5EF4-FFF2-40B4-BE49-F238E27FC236}">
                  <a16:creationId xmlns:a16="http://schemas.microsoft.com/office/drawing/2014/main" id="{C20EF8C2-2524-4031-94F4-A5A69EC29456}"/>
                </a:ext>
              </a:extLst>
            </p:cNvPr>
            <p:cNvSpPr>
              <a:spLocks/>
            </p:cNvSpPr>
            <p:nvPr/>
          </p:nvSpPr>
          <p:spPr bwMode="auto">
            <a:xfrm>
              <a:off x="-3521075" y="2030413"/>
              <a:ext cx="130175" cy="100013"/>
            </a:xfrm>
            <a:custGeom>
              <a:avLst/>
              <a:gdLst>
                <a:gd name="T0" fmla="*/ 34 w 36"/>
                <a:gd name="T1" fmla="*/ 4 h 28"/>
                <a:gd name="T2" fmla="*/ 34 w 36"/>
                <a:gd name="T3" fmla="*/ 1 h 28"/>
                <a:gd name="T4" fmla="*/ 32 w 36"/>
                <a:gd name="T5" fmla="*/ 2 h 28"/>
                <a:gd name="T6" fmla="*/ 31 w 36"/>
                <a:gd name="T7" fmla="*/ 1 h 28"/>
                <a:gd name="T8" fmla="*/ 27 w 36"/>
                <a:gd name="T9" fmla="*/ 0 h 28"/>
                <a:gd name="T10" fmla="*/ 18 w 36"/>
                <a:gd name="T11" fmla="*/ 6 h 28"/>
                <a:gd name="T12" fmla="*/ 13 w 36"/>
                <a:gd name="T13" fmla="*/ 10 h 28"/>
                <a:gd name="T14" fmla="*/ 10 w 36"/>
                <a:gd name="T15" fmla="*/ 11 h 28"/>
                <a:gd name="T16" fmla="*/ 9 w 36"/>
                <a:gd name="T17" fmla="*/ 11 h 28"/>
                <a:gd name="T18" fmla="*/ 9 w 36"/>
                <a:gd name="T19" fmla="*/ 17 h 28"/>
                <a:gd name="T20" fmla="*/ 8 w 36"/>
                <a:gd name="T21" fmla="*/ 19 h 28"/>
                <a:gd name="T22" fmla="*/ 7 w 36"/>
                <a:gd name="T23" fmla="*/ 20 h 28"/>
                <a:gd name="T24" fmla="*/ 3 w 36"/>
                <a:gd name="T25" fmla="*/ 20 h 28"/>
                <a:gd name="T26" fmla="*/ 2 w 36"/>
                <a:gd name="T27" fmla="*/ 21 h 28"/>
                <a:gd name="T28" fmla="*/ 0 w 36"/>
                <a:gd name="T29" fmla="*/ 21 h 28"/>
                <a:gd name="T30" fmla="*/ 0 w 36"/>
                <a:gd name="T31" fmla="*/ 22 h 28"/>
                <a:gd name="T32" fmla="*/ 1 w 36"/>
                <a:gd name="T33" fmla="*/ 23 h 28"/>
                <a:gd name="T34" fmla="*/ 2 w 36"/>
                <a:gd name="T35" fmla="*/ 25 h 28"/>
                <a:gd name="T36" fmla="*/ 2 w 36"/>
                <a:gd name="T37" fmla="*/ 26 h 28"/>
                <a:gd name="T38" fmla="*/ 3 w 36"/>
                <a:gd name="T39" fmla="*/ 26 h 28"/>
                <a:gd name="T40" fmla="*/ 4 w 36"/>
                <a:gd name="T41" fmla="*/ 26 h 28"/>
                <a:gd name="T42" fmla="*/ 5 w 36"/>
                <a:gd name="T43" fmla="*/ 28 h 28"/>
                <a:gd name="T44" fmla="*/ 6 w 36"/>
                <a:gd name="T45" fmla="*/ 28 h 28"/>
                <a:gd name="T46" fmla="*/ 6 w 36"/>
                <a:gd name="T47" fmla="*/ 27 h 28"/>
                <a:gd name="T48" fmla="*/ 7 w 36"/>
                <a:gd name="T49" fmla="*/ 28 h 28"/>
                <a:gd name="T50" fmla="*/ 8 w 36"/>
                <a:gd name="T51" fmla="*/ 28 h 28"/>
                <a:gd name="T52" fmla="*/ 9 w 36"/>
                <a:gd name="T53" fmla="*/ 26 h 28"/>
                <a:gd name="T54" fmla="*/ 10 w 36"/>
                <a:gd name="T55" fmla="*/ 24 h 28"/>
                <a:gd name="T56" fmla="*/ 12 w 36"/>
                <a:gd name="T57" fmla="*/ 24 h 28"/>
                <a:gd name="T58" fmla="*/ 13 w 36"/>
                <a:gd name="T59" fmla="*/ 24 h 28"/>
                <a:gd name="T60" fmla="*/ 15 w 36"/>
                <a:gd name="T61" fmla="*/ 24 h 28"/>
                <a:gd name="T62" fmla="*/ 16 w 36"/>
                <a:gd name="T63" fmla="*/ 25 h 28"/>
                <a:gd name="T64" fmla="*/ 18 w 36"/>
                <a:gd name="T65" fmla="*/ 25 h 28"/>
                <a:gd name="T66" fmla="*/ 20 w 36"/>
                <a:gd name="T67" fmla="*/ 26 h 28"/>
                <a:gd name="T68" fmla="*/ 22 w 36"/>
                <a:gd name="T69" fmla="*/ 26 h 28"/>
                <a:gd name="T70" fmla="*/ 24 w 36"/>
                <a:gd name="T71" fmla="*/ 25 h 28"/>
                <a:gd name="T72" fmla="*/ 27 w 36"/>
                <a:gd name="T73" fmla="*/ 25 h 28"/>
                <a:gd name="T74" fmla="*/ 29 w 36"/>
                <a:gd name="T75" fmla="*/ 25 h 28"/>
                <a:gd name="T76" fmla="*/ 31 w 36"/>
                <a:gd name="T77" fmla="*/ 24 h 28"/>
                <a:gd name="T78" fmla="*/ 31 w 36"/>
                <a:gd name="T79" fmla="*/ 24 h 28"/>
                <a:gd name="T80" fmla="*/ 31 w 36"/>
                <a:gd name="T81" fmla="*/ 23 h 28"/>
                <a:gd name="T82" fmla="*/ 31 w 36"/>
                <a:gd name="T83" fmla="*/ 21 h 28"/>
                <a:gd name="T84" fmla="*/ 35 w 36"/>
                <a:gd name="T85" fmla="*/ 16 h 28"/>
                <a:gd name="T86" fmla="*/ 35 w 36"/>
                <a:gd name="T87" fmla="*/ 11 h 28"/>
                <a:gd name="T88" fmla="*/ 36 w 36"/>
                <a:gd name="T89" fmla="*/ 8 h 28"/>
                <a:gd name="T90" fmla="*/ 35 w 36"/>
                <a:gd name="T91" fmla="*/ 6 h 28"/>
                <a:gd name="T92" fmla="*/ 34 w 36"/>
                <a:gd name="T93" fmla="*/ 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36" h="28">
                  <a:moveTo>
                    <a:pt x="34" y="4"/>
                  </a:moveTo>
                  <a:cubicBezTo>
                    <a:pt x="34" y="4"/>
                    <a:pt x="34" y="2"/>
                    <a:pt x="34" y="1"/>
                  </a:cubicBezTo>
                  <a:cubicBezTo>
                    <a:pt x="32" y="2"/>
                    <a:pt x="32" y="2"/>
                    <a:pt x="32" y="2"/>
                  </a:cubicBezTo>
                  <a:cubicBezTo>
                    <a:pt x="32" y="2"/>
                    <a:pt x="32" y="1"/>
                    <a:pt x="31" y="1"/>
                  </a:cubicBezTo>
                  <a:cubicBezTo>
                    <a:pt x="30" y="0"/>
                    <a:pt x="27" y="0"/>
                    <a:pt x="27" y="0"/>
                  </a:cubicBezTo>
                  <a:cubicBezTo>
                    <a:pt x="18" y="6"/>
                    <a:pt x="18" y="6"/>
                    <a:pt x="18" y="6"/>
                  </a:cubicBezTo>
                  <a:cubicBezTo>
                    <a:pt x="13" y="10"/>
                    <a:pt x="13" y="10"/>
                    <a:pt x="13" y="10"/>
                  </a:cubicBezTo>
                  <a:cubicBezTo>
                    <a:pt x="13" y="10"/>
                    <a:pt x="10" y="11"/>
                    <a:pt x="10" y="11"/>
                  </a:cubicBezTo>
                  <a:cubicBezTo>
                    <a:pt x="10" y="11"/>
                    <a:pt x="9" y="11"/>
                    <a:pt x="9" y="11"/>
                  </a:cubicBezTo>
                  <a:cubicBezTo>
                    <a:pt x="9" y="13"/>
                    <a:pt x="9" y="17"/>
                    <a:pt x="9" y="17"/>
                  </a:cubicBezTo>
                  <a:cubicBezTo>
                    <a:pt x="9" y="17"/>
                    <a:pt x="9" y="18"/>
                    <a:pt x="8" y="19"/>
                  </a:cubicBezTo>
                  <a:cubicBezTo>
                    <a:pt x="8" y="19"/>
                    <a:pt x="8" y="20"/>
                    <a:pt x="7" y="20"/>
                  </a:cubicBezTo>
                  <a:cubicBezTo>
                    <a:pt x="6" y="20"/>
                    <a:pt x="4" y="20"/>
                    <a:pt x="3" y="20"/>
                  </a:cubicBezTo>
                  <a:cubicBezTo>
                    <a:pt x="3" y="20"/>
                    <a:pt x="2" y="21"/>
                    <a:pt x="2" y="21"/>
                  </a:cubicBezTo>
                  <a:cubicBezTo>
                    <a:pt x="1" y="21"/>
                    <a:pt x="1" y="21"/>
                    <a:pt x="0" y="21"/>
                  </a:cubicBezTo>
                  <a:cubicBezTo>
                    <a:pt x="0" y="21"/>
                    <a:pt x="0" y="22"/>
                    <a:pt x="0" y="22"/>
                  </a:cubicBezTo>
                  <a:cubicBezTo>
                    <a:pt x="0" y="22"/>
                    <a:pt x="0" y="23"/>
                    <a:pt x="1" y="23"/>
                  </a:cubicBezTo>
                  <a:cubicBezTo>
                    <a:pt x="1" y="24"/>
                    <a:pt x="2" y="24"/>
                    <a:pt x="2" y="25"/>
                  </a:cubicBezTo>
                  <a:cubicBezTo>
                    <a:pt x="2" y="25"/>
                    <a:pt x="2" y="26"/>
                    <a:pt x="2" y="26"/>
                  </a:cubicBezTo>
                  <a:cubicBezTo>
                    <a:pt x="3" y="26"/>
                    <a:pt x="3" y="26"/>
                    <a:pt x="3" y="26"/>
                  </a:cubicBezTo>
                  <a:cubicBezTo>
                    <a:pt x="4" y="27"/>
                    <a:pt x="4" y="26"/>
                    <a:pt x="4" y="26"/>
                  </a:cubicBezTo>
                  <a:cubicBezTo>
                    <a:pt x="5" y="26"/>
                    <a:pt x="4" y="28"/>
                    <a:pt x="5" y="28"/>
                  </a:cubicBezTo>
                  <a:cubicBezTo>
                    <a:pt x="5" y="28"/>
                    <a:pt x="5" y="28"/>
                    <a:pt x="6" y="28"/>
                  </a:cubicBezTo>
                  <a:cubicBezTo>
                    <a:pt x="5" y="27"/>
                    <a:pt x="6" y="27"/>
                    <a:pt x="6" y="27"/>
                  </a:cubicBezTo>
                  <a:cubicBezTo>
                    <a:pt x="7" y="27"/>
                    <a:pt x="6" y="28"/>
                    <a:pt x="7" y="28"/>
                  </a:cubicBezTo>
                  <a:cubicBezTo>
                    <a:pt x="8" y="28"/>
                    <a:pt x="8" y="28"/>
                    <a:pt x="8" y="28"/>
                  </a:cubicBezTo>
                  <a:cubicBezTo>
                    <a:pt x="8" y="27"/>
                    <a:pt x="9" y="26"/>
                    <a:pt x="9" y="26"/>
                  </a:cubicBezTo>
                  <a:cubicBezTo>
                    <a:pt x="9" y="26"/>
                    <a:pt x="9" y="24"/>
                    <a:pt x="10" y="24"/>
                  </a:cubicBezTo>
                  <a:cubicBezTo>
                    <a:pt x="10" y="24"/>
                    <a:pt x="11" y="24"/>
                    <a:pt x="12" y="24"/>
                  </a:cubicBezTo>
                  <a:cubicBezTo>
                    <a:pt x="12" y="24"/>
                    <a:pt x="13" y="23"/>
                    <a:pt x="13" y="24"/>
                  </a:cubicBezTo>
                  <a:cubicBezTo>
                    <a:pt x="14" y="24"/>
                    <a:pt x="15" y="24"/>
                    <a:pt x="15" y="24"/>
                  </a:cubicBezTo>
                  <a:cubicBezTo>
                    <a:pt x="15" y="25"/>
                    <a:pt x="16" y="26"/>
                    <a:pt x="16" y="25"/>
                  </a:cubicBezTo>
                  <a:cubicBezTo>
                    <a:pt x="17" y="25"/>
                    <a:pt x="18" y="25"/>
                    <a:pt x="18" y="25"/>
                  </a:cubicBezTo>
                  <a:cubicBezTo>
                    <a:pt x="19" y="25"/>
                    <a:pt x="20" y="26"/>
                    <a:pt x="20" y="26"/>
                  </a:cubicBezTo>
                  <a:cubicBezTo>
                    <a:pt x="20" y="26"/>
                    <a:pt x="22" y="26"/>
                    <a:pt x="22" y="26"/>
                  </a:cubicBezTo>
                  <a:cubicBezTo>
                    <a:pt x="23" y="25"/>
                    <a:pt x="23" y="25"/>
                    <a:pt x="24" y="25"/>
                  </a:cubicBezTo>
                  <a:cubicBezTo>
                    <a:pt x="25" y="25"/>
                    <a:pt x="27" y="25"/>
                    <a:pt x="27" y="25"/>
                  </a:cubicBezTo>
                  <a:cubicBezTo>
                    <a:pt x="27" y="25"/>
                    <a:pt x="28" y="25"/>
                    <a:pt x="29" y="25"/>
                  </a:cubicBezTo>
                  <a:cubicBezTo>
                    <a:pt x="29" y="25"/>
                    <a:pt x="30" y="24"/>
                    <a:pt x="31" y="24"/>
                  </a:cubicBezTo>
                  <a:cubicBezTo>
                    <a:pt x="31" y="24"/>
                    <a:pt x="31" y="24"/>
                    <a:pt x="31" y="24"/>
                  </a:cubicBezTo>
                  <a:cubicBezTo>
                    <a:pt x="31" y="23"/>
                    <a:pt x="31" y="23"/>
                    <a:pt x="31" y="23"/>
                  </a:cubicBezTo>
                  <a:cubicBezTo>
                    <a:pt x="31" y="22"/>
                    <a:pt x="31" y="22"/>
                    <a:pt x="31" y="21"/>
                  </a:cubicBezTo>
                  <a:cubicBezTo>
                    <a:pt x="32" y="20"/>
                    <a:pt x="35" y="16"/>
                    <a:pt x="35" y="16"/>
                  </a:cubicBezTo>
                  <a:cubicBezTo>
                    <a:pt x="35" y="16"/>
                    <a:pt x="35" y="11"/>
                    <a:pt x="35" y="11"/>
                  </a:cubicBezTo>
                  <a:cubicBezTo>
                    <a:pt x="35" y="10"/>
                    <a:pt x="35" y="9"/>
                    <a:pt x="36" y="8"/>
                  </a:cubicBezTo>
                  <a:cubicBezTo>
                    <a:pt x="36" y="7"/>
                    <a:pt x="35" y="7"/>
                    <a:pt x="35" y="6"/>
                  </a:cubicBezTo>
                  <a:cubicBezTo>
                    <a:pt x="35" y="5"/>
                    <a:pt x="34" y="5"/>
                    <a:pt x="3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2" name="Freeform 215">
              <a:extLst>
                <a:ext uri="{FF2B5EF4-FFF2-40B4-BE49-F238E27FC236}">
                  <a16:creationId xmlns:a16="http://schemas.microsoft.com/office/drawing/2014/main" id="{CDCA693A-7071-4E38-836B-66FCCB7B7CCF}"/>
                </a:ext>
              </a:extLst>
            </p:cNvPr>
            <p:cNvSpPr>
              <a:spLocks/>
            </p:cNvSpPr>
            <p:nvPr/>
          </p:nvSpPr>
          <p:spPr bwMode="auto">
            <a:xfrm>
              <a:off x="-3408363" y="2030413"/>
              <a:ext cx="82550" cy="139700"/>
            </a:xfrm>
            <a:custGeom>
              <a:avLst/>
              <a:gdLst>
                <a:gd name="T0" fmla="*/ 23 w 23"/>
                <a:gd name="T1" fmla="*/ 10 h 39"/>
                <a:gd name="T2" fmla="*/ 5 w 23"/>
                <a:gd name="T3" fmla="*/ 0 h 39"/>
                <a:gd name="T4" fmla="*/ 3 w 23"/>
                <a:gd name="T5" fmla="*/ 1 h 39"/>
                <a:gd name="T6" fmla="*/ 3 w 23"/>
                <a:gd name="T7" fmla="*/ 4 h 39"/>
                <a:gd name="T8" fmla="*/ 4 w 23"/>
                <a:gd name="T9" fmla="*/ 6 h 39"/>
                <a:gd name="T10" fmla="*/ 5 w 23"/>
                <a:gd name="T11" fmla="*/ 8 h 39"/>
                <a:gd name="T12" fmla="*/ 4 w 23"/>
                <a:gd name="T13" fmla="*/ 11 h 39"/>
                <a:gd name="T14" fmla="*/ 4 w 23"/>
                <a:gd name="T15" fmla="*/ 16 h 39"/>
                <a:gd name="T16" fmla="*/ 0 w 23"/>
                <a:gd name="T17" fmla="*/ 21 h 39"/>
                <a:gd name="T18" fmla="*/ 0 w 23"/>
                <a:gd name="T19" fmla="*/ 23 h 39"/>
                <a:gd name="T20" fmla="*/ 0 w 23"/>
                <a:gd name="T21" fmla="*/ 24 h 39"/>
                <a:gd name="T22" fmla="*/ 0 w 23"/>
                <a:gd name="T23" fmla="*/ 24 h 39"/>
                <a:gd name="T24" fmla="*/ 1 w 23"/>
                <a:gd name="T25" fmla="*/ 25 h 39"/>
                <a:gd name="T26" fmla="*/ 3 w 23"/>
                <a:gd name="T27" fmla="*/ 27 h 39"/>
                <a:gd name="T28" fmla="*/ 3 w 23"/>
                <a:gd name="T29" fmla="*/ 29 h 39"/>
                <a:gd name="T30" fmla="*/ 4 w 23"/>
                <a:gd name="T31" fmla="*/ 32 h 39"/>
                <a:gd name="T32" fmla="*/ 3 w 23"/>
                <a:gd name="T33" fmla="*/ 33 h 39"/>
                <a:gd name="T34" fmla="*/ 1 w 23"/>
                <a:gd name="T35" fmla="*/ 33 h 39"/>
                <a:gd name="T36" fmla="*/ 2 w 23"/>
                <a:gd name="T37" fmla="*/ 35 h 39"/>
                <a:gd name="T38" fmla="*/ 4 w 23"/>
                <a:gd name="T39" fmla="*/ 37 h 39"/>
                <a:gd name="T40" fmla="*/ 4 w 23"/>
                <a:gd name="T41" fmla="*/ 38 h 39"/>
                <a:gd name="T42" fmla="*/ 6 w 23"/>
                <a:gd name="T43" fmla="*/ 38 h 39"/>
                <a:gd name="T44" fmla="*/ 7 w 23"/>
                <a:gd name="T45" fmla="*/ 38 h 39"/>
                <a:gd name="T46" fmla="*/ 10 w 23"/>
                <a:gd name="T47" fmla="*/ 37 h 39"/>
                <a:gd name="T48" fmla="*/ 12 w 23"/>
                <a:gd name="T49" fmla="*/ 36 h 39"/>
                <a:gd name="T50" fmla="*/ 12 w 23"/>
                <a:gd name="T51" fmla="*/ 35 h 39"/>
                <a:gd name="T52" fmla="*/ 15 w 23"/>
                <a:gd name="T53" fmla="*/ 34 h 39"/>
                <a:gd name="T54" fmla="*/ 18 w 23"/>
                <a:gd name="T55" fmla="*/ 32 h 39"/>
                <a:gd name="T56" fmla="*/ 18 w 23"/>
                <a:gd name="T57" fmla="*/ 31 h 39"/>
                <a:gd name="T58" fmla="*/ 20 w 23"/>
                <a:gd name="T59" fmla="*/ 30 h 39"/>
                <a:gd name="T60" fmla="*/ 20 w 23"/>
                <a:gd name="T61" fmla="*/ 30 h 39"/>
                <a:gd name="T62" fmla="*/ 20 w 23"/>
                <a:gd name="T63" fmla="*/ 30 h 39"/>
                <a:gd name="T64" fmla="*/ 21 w 23"/>
                <a:gd name="T65" fmla="*/ 29 h 39"/>
                <a:gd name="T66" fmla="*/ 19 w 23"/>
                <a:gd name="T67" fmla="*/ 28 h 39"/>
                <a:gd name="T68" fmla="*/ 19 w 23"/>
                <a:gd name="T69" fmla="*/ 26 h 39"/>
                <a:gd name="T70" fmla="*/ 19 w 23"/>
                <a:gd name="T71" fmla="*/ 25 h 39"/>
                <a:gd name="T72" fmla="*/ 19 w 23"/>
                <a:gd name="T73" fmla="*/ 23 h 39"/>
                <a:gd name="T74" fmla="*/ 20 w 23"/>
                <a:gd name="T75" fmla="*/ 21 h 39"/>
                <a:gd name="T76" fmla="*/ 21 w 23"/>
                <a:gd name="T77" fmla="*/ 20 h 39"/>
                <a:gd name="T78" fmla="*/ 23 w 23"/>
                <a:gd name="T79" fmla="*/ 18 h 39"/>
                <a:gd name="T80" fmla="*/ 23 w 23"/>
                <a:gd name="T81" fmla="*/ 16 h 39"/>
                <a:gd name="T82" fmla="*/ 23 w 23"/>
                <a:gd name="T83" fmla="*/ 10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3" h="39">
                  <a:moveTo>
                    <a:pt x="23" y="10"/>
                  </a:moveTo>
                  <a:cubicBezTo>
                    <a:pt x="5" y="0"/>
                    <a:pt x="5" y="0"/>
                    <a:pt x="5" y="0"/>
                  </a:cubicBezTo>
                  <a:cubicBezTo>
                    <a:pt x="3" y="1"/>
                    <a:pt x="3" y="1"/>
                    <a:pt x="3" y="1"/>
                  </a:cubicBezTo>
                  <a:cubicBezTo>
                    <a:pt x="3" y="2"/>
                    <a:pt x="3" y="4"/>
                    <a:pt x="3" y="4"/>
                  </a:cubicBezTo>
                  <a:cubicBezTo>
                    <a:pt x="3" y="5"/>
                    <a:pt x="4" y="5"/>
                    <a:pt x="4" y="6"/>
                  </a:cubicBezTo>
                  <a:cubicBezTo>
                    <a:pt x="4" y="7"/>
                    <a:pt x="5" y="7"/>
                    <a:pt x="5" y="8"/>
                  </a:cubicBezTo>
                  <a:cubicBezTo>
                    <a:pt x="4" y="9"/>
                    <a:pt x="4" y="10"/>
                    <a:pt x="4" y="11"/>
                  </a:cubicBezTo>
                  <a:cubicBezTo>
                    <a:pt x="4" y="11"/>
                    <a:pt x="4" y="16"/>
                    <a:pt x="4" y="16"/>
                  </a:cubicBezTo>
                  <a:cubicBezTo>
                    <a:pt x="4" y="16"/>
                    <a:pt x="1" y="20"/>
                    <a:pt x="0" y="21"/>
                  </a:cubicBezTo>
                  <a:cubicBezTo>
                    <a:pt x="0" y="22"/>
                    <a:pt x="0" y="22"/>
                    <a:pt x="0" y="23"/>
                  </a:cubicBezTo>
                  <a:cubicBezTo>
                    <a:pt x="0" y="23"/>
                    <a:pt x="0" y="23"/>
                    <a:pt x="0" y="24"/>
                  </a:cubicBezTo>
                  <a:cubicBezTo>
                    <a:pt x="0" y="24"/>
                    <a:pt x="0" y="24"/>
                    <a:pt x="0" y="24"/>
                  </a:cubicBezTo>
                  <a:cubicBezTo>
                    <a:pt x="1" y="25"/>
                    <a:pt x="1" y="25"/>
                    <a:pt x="1" y="25"/>
                  </a:cubicBezTo>
                  <a:cubicBezTo>
                    <a:pt x="2" y="25"/>
                    <a:pt x="3" y="27"/>
                    <a:pt x="3" y="27"/>
                  </a:cubicBezTo>
                  <a:cubicBezTo>
                    <a:pt x="3" y="28"/>
                    <a:pt x="3" y="28"/>
                    <a:pt x="3" y="29"/>
                  </a:cubicBezTo>
                  <a:cubicBezTo>
                    <a:pt x="3" y="31"/>
                    <a:pt x="4" y="32"/>
                    <a:pt x="4" y="32"/>
                  </a:cubicBezTo>
                  <a:cubicBezTo>
                    <a:pt x="4" y="33"/>
                    <a:pt x="4" y="33"/>
                    <a:pt x="3" y="33"/>
                  </a:cubicBezTo>
                  <a:cubicBezTo>
                    <a:pt x="2" y="33"/>
                    <a:pt x="1" y="33"/>
                    <a:pt x="1" y="33"/>
                  </a:cubicBezTo>
                  <a:cubicBezTo>
                    <a:pt x="1" y="33"/>
                    <a:pt x="1" y="34"/>
                    <a:pt x="2" y="35"/>
                  </a:cubicBezTo>
                  <a:cubicBezTo>
                    <a:pt x="3" y="35"/>
                    <a:pt x="3" y="36"/>
                    <a:pt x="4" y="37"/>
                  </a:cubicBezTo>
                  <a:cubicBezTo>
                    <a:pt x="4" y="37"/>
                    <a:pt x="4" y="38"/>
                    <a:pt x="4" y="38"/>
                  </a:cubicBezTo>
                  <a:cubicBezTo>
                    <a:pt x="5" y="39"/>
                    <a:pt x="5" y="39"/>
                    <a:pt x="6" y="38"/>
                  </a:cubicBezTo>
                  <a:cubicBezTo>
                    <a:pt x="6" y="37"/>
                    <a:pt x="7" y="39"/>
                    <a:pt x="7" y="38"/>
                  </a:cubicBezTo>
                  <a:cubicBezTo>
                    <a:pt x="8" y="37"/>
                    <a:pt x="9" y="37"/>
                    <a:pt x="10" y="37"/>
                  </a:cubicBezTo>
                  <a:cubicBezTo>
                    <a:pt x="10" y="37"/>
                    <a:pt x="11" y="36"/>
                    <a:pt x="12" y="36"/>
                  </a:cubicBezTo>
                  <a:cubicBezTo>
                    <a:pt x="12" y="36"/>
                    <a:pt x="11" y="35"/>
                    <a:pt x="12" y="35"/>
                  </a:cubicBezTo>
                  <a:cubicBezTo>
                    <a:pt x="13" y="34"/>
                    <a:pt x="15" y="35"/>
                    <a:pt x="15" y="34"/>
                  </a:cubicBezTo>
                  <a:cubicBezTo>
                    <a:pt x="16" y="33"/>
                    <a:pt x="17" y="32"/>
                    <a:pt x="18" y="32"/>
                  </a:cubicBezTo>
                  <a:cubicBezTo>
                    <a:pt x="18" y="31"/>
                    <a:pt x="18" y="31"/>
                    <a:pt x="18" y="31"/>
                  </a:cubicBezTo>
                  <a:cubicBezTo>
                    <a:pt x="19" y="30"/>
                    <a:pt x="20" y="30"/>
                    <a:pt x="20" y="30"/>
                  </a:cubicBezTo>
                  <a:cubicBezTo>
                    <a:pt x="20" y="30"/>
                    <a:pt x="20" y="30"/>
                    <a:pt x="20" y="30"/>
                  </a:cubicBezTo>
                  <a:cubicBezTo>
                    <a:pt x="20" y="30"/>
                    <a:pt x="20" y="30"/>
                    <a:pt x="20" y="30"/>
                  </a:cubicBezTo>
                  <a:cubicBezTo>
                    <a:pt x="21" y="29"/>
                    <a:pt x="21" y="29"/>
                    <a:pt x="21" y="29"/>
                  </a:cubicBezTo>
                  <a:cubicBezTo>
                    <a:pt x="21" y="29"/>
                    <a:pt x="19" y="28"/>
                    <a:pt x="19" y="28"/>
                  </a:cubicBezTo>
                  <a:cubicBezTo>
                    <a:pt x="19" y="27"/>
                    <a:pt x="20" y="26"/>
                    <a:pt x="19" y="26"/>
                  </a:cubicBezTo>
                  <a:cubicBezTo>
                    <a:pt x="18" y="26"/>
                    <a:pt x="18" y="25"/>
                    <a:pt x="19" y="25"/>
                  </a:cubicBezTo>
                  <a:cubicBezTo>
                    <a:pt x="19" y="24"/>
                    <a:pt x="18" y="23"/>
                    <a:pt x="19" y="23"/>
                  </a:cubicBezTo>
                  <a:cubicBezTo>
                    <a:pt x="20" y="23"/>
                    <a:pt x="19" y="21"/>
                    <a:pt x="20" y="21"/>
                  </a:cubicBezTo>
                  <a:cubicBezTo>
                    <a:pt x="21" y="21"/>
                    <a:pt x="21" y="20"/>
                    <a:pt x="21" y="20"/>
                  </a:cubicBezTo>
                  <a:cubicBezTo>
                    <a:pt x="21" y="19"/>
                    <a:pt x="22" y="18"/>
                    <a:pt x="23" y="18"/>
                  </a:cubicBezTo>
                  <a:cubicBezTo>
                    <a:pt x="23" y="18"/>
                    <a:pt x="23" y="16"/>
                    <a:pt x="23" y="16"/>
                  </a:cubicBezTo>
                  <a:lnTo>
                    <a:pt x="23" y="1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3" name="Freeform 216">
              <a:extLst>
                <a:ext uri="{FF2B5EF4-FFF2-40B4-BE49-F238E27FC236}">
                  <a16:creationId xmlns:a16="http://schemas.microsoft.com/office/drawing/2014/main" id="{7785CF37-D7C6-4311-BB70-D16A1EB6983B}"/>
                </a:ext>
              </a:extLst>
            </p:cNvPr>
            <p:cNvSpPr>
              <a:spLocks/>
            </p:cNvSpPr>
            <p:nvPr/>
          </p:nvSpPr>
          <p:spPr bwMode="auto">
            <a:xfrm>
              <a:off x="-3322638" y="1954213"/>
              <a:ext cx="95250" cy="90488"/>
            </a:xfrm>
            <a:custGeom>
              <a:avLst/>
              <a:gdLst>
                <a:gd name="T0" fmla="*/ 24 w 26"/>
                <a:gd name="T1" fmla="*/ 5 h 25"/>
                <a:gd name="T2" fmla="*/ 23 w 26"/>
                <a:gd name="T3" fmla="*/ 1 h 25"/>
                <a:gd name="T4" fmla="*/ 22 w 26"/>
                <a:gd name="T5" fmla="*/ 1 h 25"/>
                <a:gd name="T6" fmla="*/ 20 w 26"/>
                <a:gd name="T7" fmla="*/ 1 h 25"/>
                <a:gd name="T8" fmla="*/ 17 w 26"/>
                <a:gd name="T9" fmla="*/ 1 h 25"/>
                <a:gd name="T10" fmla="*/ 12 w 26"/>
                <a:gd name="T11" fmla="*/ 1 h 25"/>
                <a:gd name="T12" fmla="*/ 9 w 26"/>
                <a:gd name="T13" fmla="*/ 2 h 25"/>
                <a:gd name="T14" fmla="*/ 5 w 26"/>
                <a:gd name="T15" fmla="*/ 0 h 25"/>
                <a:gd name="T16" fmla="*/ 2 w 26"/>
                <a:gd name="T17" fmla="*/ 0 h 25"/>
                <a:gd name="T18" fmla="*/ 1 w 26"/>
                <a:gd name="T19" fmla="*/ 0 h 25"/>
                <a:gd name="T20" fmla="*/ 1 w 26"/>
                <a:gd name="T21" fmla="*/ 3 h 25"/>
                <a:gd name="T22" fmla="*/ 1 w 26"/>
                <a:gd name="T23" fmla="*/ 7 h 25"/>
                <a:gd name="T24" fmla="*/ 1 w 26"/>
                <a:gd name="T25" fmla="*/ 24 h 25"/>
                <a:gd name="T26" fmla="*/ 15 w 26"/>
                <a:gd name="T27" fmla="*/ 24 h 25"/>
                <a:gd name="T28" fmla="*/ 16 w 26"/>
                <a:gd name="T29" fmla="*/ 24 h 25"/>
                <a:gd name="T30" fmla="*/ 17 w 26"/>
                <a:gd name="T31" fmla="*/ 24 h 25"/>
                <a:gd name="T32" fmla="*/ 20 w 26"/>
                <a:gd name="T33" fmla="*/ 24 h 25"/>
                <a:gd name="T34" fmla="*/ 22 w 26"/>
                <a:gd name="T35" fmla="*/ 25 h 25"/>
                <a:gd name="T36" fmla="*/ 23 w 26"/>
                <a:gd name="T37" fmla="*/ 24 h 25"/>
                <a:gd name="T38" fmla="*/ 24 w 26"/>
                <a:gd name="T39" fmla="*/ 22 h 25"/>
                <a:gd name="T40" fmla="*/ 26 w 26"/>
                <a:gd name="T41" fmla="*/ 21 h 25"/>
                <a:gd name="T42" fmla="*/ 26 w 26"/>
                <a:gd name="T43" fmla="*/ 21 h 25"/>
                <a:gd name="T44" fmla="*/ 26 w 26"/>
                <a:gd name="T45" fmla="*/ 20 h 25"/>
                <a:gd name="T46" fmla="*/ 25 w 26"/>
                <a:gd name="T47" fmla="*/ 18 h 25"/>
                <a:gd name="T48" fmla="*/ 22 w 26"/>
                <a:gd name="T49" fmla="*/ 13 h 25"/>
                <a:gd name="T50" fmla="*/ 21 w 26"/>
                <a:gd name="T51" fmla="*/ 11 h 25"/>
                <a:gd name="T52" fmla="*/ 20 w 26"/>
                <a:gd name="T53" fmla="*/ 8 h 25"/>
                <a:gd name="T54" fmla="*/ 18 w 26"/>
                <a:gd name="T55" fmla="*/ 4 h 25"/>
                <a:gd name="T56" fmla="*/ 20 w 26"/>
                <a:gd name="T57" fmla="*/ 7 h 25"/>
                <a:gd name="T58" fmla="*/ 22 w 26"/>
                <a:gd name="T59" fmla="*/ 10 h 25"/>
                <a:gd name="T60" fmla="*/ 24 w 26"/>
                <a:gd name="T61" fmla="*/ 7 h 25"/>
                <a:gd name="T62" fmla="*/ 24 w 26"/>
                <a:gd name="T63" fmla="*/ 7 h 25"/>
                <a:gd name="T64" fmla="*/ 24 w 26"/>
                <a:gd name="T65" fmla="*/ 6 h 25"/>
                <a:gd name="T66" fmla="*/ 24 w 26"/>
                <a:gd name="T67" fmla="*/ 5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6" h="25">
                  <a:moveTo>
                    <a:pt x="24" y="5"/>
                  </a:moveTo>
                  <a:cubicBezTo>
                    <a:pt x="23" y="1"/>
                    <a:pt x="23" y="1"/>
                    <a:pt x="23" y="1"/>
                  </a:cubicBezTo>
                  <a:cubicBezTo>
                    <a:pt x="22" y="1"/>
                    <a:pt x="22" y="1"/>
                    <a:pt x="22" y="1"/>
                  </a:cubicBezTo>
                  <a:cubicBezTo>
                    <a:pt x="22" y="2"/>
                    <a:pt x="21" y="1"/>
                    <a:pt x="20" y="1"/>
                  </a:cubicBezTo>
                  <a:cubicBezTo>
                    <a:pt x="19" y="2"/>
                    <a:pt x="18" y="1"/>
                    <a:pt x="17" y="1"/>
                  </a:cubicBezTo>
                  <a:cubicBezTo>
                    <a:pt x="16" y="0"/>
                    <a:pt x="13" y="1"/>
                    <a:pt x="12" y="1"/>
                  </a:cubicBezTo>
                  <a:cubicBezTo>
                    <a:pt x="12" y="2"/>
                    <a:pt x="10" y="2"/>
                    <a:pt x="9" y="2"/>
                  </a:cubicBezTo>
                  <a:cubicBezTo>
                    <a:pt x="8" y="1"/>
                    <a:pt x="7" y="1"/>
                    <a:pt x="5" y="0"/>
                  </a:cubicBezTo>
                  <a:cubicBezTo>
                    <a:pt x="3" y="0"/>
                    <a:pt x="2" y="0"/>
                    <a:pt x="2" y="0"/>
                  </a:cubicBezTo>
                  <a:cubicBezTo>
                    <a:pt x="2" y="0"/>
                    <a:pt x="2" y="0"/>
                    <a:pt x="1" y="0"/>
                  </a:cubicBezTo>
                  <a:cubicBezTo>
                    <a:pt x="1" y="2"/>
                    <a:pt x="2" y="2"/>
                    <a:pt x="1" y="3"/>
                  </a:cubicBezTo>
                  <a:cubicBezTo>
                    <a:pt x="0" y="4"/>
                    <a:pt x="1" y="5"/>
                    <a:pt x="1" y="7"/>
                  </a:cubicBezTo>
                  <a:cubicBezTo>
                    <a:pt x="1" y="8"/>
                    <a:pt x="1" y="18"/>
                    <a:pt x="1" y="24"/>
                  </a:cubicBezTo>
                  <a:cubicBezTo>
                    <a:pt x="15" y="24"/>
                    <a:pt x="15" y="24"/>
                    <a:pt x="15" y="24"/>
                  </a:cubicBezTo>
                  <a:cubicBezTo>
                    <a:pt x="15" y="24"/>
                    <a:pt x="16" y="24"/>
                    <a:pt x="16" y="24"/>
                  </a:cubicBezTo>
                  <a:cubicBezTo>
                    <a:pt x="17" y="24"/>
                    <a:pt x="17" y="24"/>
                    <a:pt x="17" y="24"/>
                  </a:cubicBezTo>
                  <a:cubicBezTo>
                    <a:pt x="20" y="24"/>
                    <a:pt x="20" y="24"/>
                    <a:pt x="20" y="24"/>
                  </a:cubicBezTo>
                  <a:cubicBezTo>
                    <a:pt x="20" y="24"/>
                    <a:pt x="21" y="25"/>
                    <a:pt x="22" y="25"/>
                  </a:cubicBezTo>
                  <a:cubicBezTo>
                    <a:pt x="22" y="25"/>
                    <a:pt x="22" y="24"/>
                    <a:pt x="23" y="24"/>
                  </a:cubicBezTo>
                  <a:cubicBezTo>
                    <a:pt x="24" y="24"/>
                    <a:pt x="24" y="22"/>
                    <a:pt x="24" y="22"/>
                  </a:cubicBezTo>
                  <a:cubicBezTo>
                    <a:pt x="25" y="22"/>
                    <a:pt x="25" y="22"/>
                    <a:pt x="26" y="21"/>
                  </a:cubicBezTo>
                  <a:cubicBezTo>
                    <a:pt x="26" y="21"/>
                    <a:pt x="26" y="21"/>
                    <a:pt x="26" y="21"/>
                  </a:cubicBezTo>
                  <a:cubicBezTo>
                    <a:pt x="26" y="21"/>
                    <a:pt x="26" y="21"/>
                    <a:pt x="26" y="20"/>
                  </a:cubicBezTo>
                  <a:cubicBezTo>
                    <a:pt x="26" y="19"/>
                    <a:pt x="25" y="19"/>
                    <a:pt x="25" y="18"/>
                  </a:cubicBezTo>
                  <a:cubicBezTo>
                    <a:pt x="24" y="16"/>
                    <a:pt x="22" y="14"/>
                    <a:pt x="22" y="13"/>
                  </a:cubicBezTo>
                  <a:cubicBezTo>
                    <a:pt x="22" y="12"/>
                    <a:pt x="21" y="12"/>
                    <a:pt x="21" y="11"/>
                  </a:cubicBezTo>
                  <a:cubicBezTo>
                    <a:pt x="21" y="10"/>
                    <a:pt x="21" y="10"/>
                    <a:pt x="20" y="8"/>
                  </a:cubicBezTo>
                  <a:cubicBezTo>
                    <a:pt x="18" y="7"/>
                    <a:pt x="18" y="4"/>
                    <a:pt x="18" y="4"/>
                  </a:cubicBezTo>
                  <a:cubicBezTo>
                    <a:pt x="19" y="4"/>
                    <a:pt x="20" y="6"/>
                    <a:pt x="20" y="7"/>
                  </a:cubicBezTo>
                  <a:cubicBezTo>
                    <a:pt x="20" y="8"/>
                    <a:pt x="22" y="10"/>
                    <a:pt x="22" y="10"/>
                  </a:cubicBezTo>
                  <a:cubicBezTo>
                    <a:pt x="23" y="10"/>
                    <a:pt x="23" y="6"/>
                    <a:pt x="24" y="7"/>
                  </a:cubicBezTo>
                  <a:cubicBezTo>
                    <a:pt x="24" y="7"/>
                    <a:pt x="24" y="7"/>
                    <a:pt x="24" y="7"/>
                  </a:cubicBezTo>
                  <a:cubicBezTo>
                    <a:pt x="24" y="6"/>
                    <a:pt x="24" y="6"/>
                    <a:pt x="24" y="6"/>
                  </a:cubicBezTo>
                  <a:lnTo>
                    <a:pt x="24" y="5"/>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4" name="Freeform 217">
              <a:extLst>
                <a:ext uri="{FF2B5EF4-FFF2-40B4-BE49-F238E27FC236}">
                  <a16:creationId xmlns:a16="http://schemas.microsoft.com/office/drawing/2014/main" id="{1308AE81-672B-420C-824B-1D40379D4544}"/>
                </a:ext>
              </a:extLst>
            </p:cNvPr>
            <p:cNvSpPr>
              <a:spLocks/>
            </p:cNvSpPr>
            <p:nvPr/>
          </p:nvSpPr>
          <p:spPr bwMode="auto">
            <a:xfrm>
              <a:off x="-3448050" y="2212975"/>
              <a:ext cx="46037" cy="50800"/>
            </a:xfrm>
            <a:custGeom>
              <a:avLst/>
              <a:gdLst>
                <a:gd name="T0" fmla="*/ 6 w 13"/>
                <a:gd name="T1" fmla="*/ 13 h 14"/>
                <a:gd name="T2" fmla="*/ 7 w 13"/>
                <a:gd name="T3" fmla="*/ 12 h 14"/>
                <a:gd name="T4" fmla="*/ 8 w 13"/>
                <a:gd name="T5" fmla="*/ 11 h 14"/>
                <a:gd name="T6" fmla="*/ 9 w 13"/>
                <a:gd name="T7" fmla="*/ 9 h 14"/>
                <a:gd name="T8" fmla="*/ 10 w 13"/>
                <a:gd name="T9" fmla="*/ 11 h 14"/>
                <a:gd name="T10" fmla="*/ 12 w 13"/>
                <a:gd name="T11" fmla="*/ 11 h 14"/>
                <a:gd name="T12" fmla="*/ 13 w 13"/>
                <a:gd name="T13" fmla="*/ 8 h 14"/>
                <a:gd name="T14" fmla="*/ 12 w 13"/>
                <a:gd name="T15" fmla="*/ 6 h 14"/>
                <a:gd name="T16" fmla="*/ 12 w 13"/>
                <a:gd name="T17" fmla="*/ 4 h 14"/>
                <a:gd name="T18" fmla="*/ 12 w 13"/>
                <a:gd name="T19" fmla="*/ 2 h 14"/>
                <a:gd name="T20" fmla="*/ 10 w 13"/>
                <a:gd name="T21" fmla="*/ 2 h 14"/>
                <a:gd name="T22" fmla="*/ 10 w 13"/>
                <a:gd name="T23" fmla="*/ 0 h 14"/>
                <a:gd name="T24" fmla="*/ 7 w 13"/>
                <a:gd name="T25" fmla="*/ 0 h 14"/>
                <a:gd name="T26" fmla="*/ 6 w 13"/>
                <a:gd name="T27" fmla="*/ 0 h 14"/>
                <a:gd name="T28" fmla="*/ 6 w 13"/>
                <a:gd name="T29" fmla="*/ 3 h 14"/>
                <a:gd name="T30" fmla="*/ 3 w 13"/>
                <a:gd name="T31" fmla="*/ 3 h 14"/>
                <a:gd name="T32" fmla="*/ 2 w 13"/>
                <a:gd name="T33" fmla="*/ 3 h 14"/>
                <a:gd name="T34" fmla="*/ 2 w 13"/>
                <a:gd name="T35" fmla="*/ 3 h 14"/>
                <a:gd name="T36" fmla="*/ 2 w 13"/>
                <a:gd name="T37" fmla="*/ 5 h 14"/>
                <a:gd name="T38" fmla="*/ 1 w 13"/>
                <a:gd name="T39" fmla="*/ 6 h 14"/>
                <a:gd name="T40" fmla="*/ 0 w 13"/>
                <a:gd name="T41" fmla="*/ 7 h 14"/>
                <a:gd name="T42" fmla="*/ 1 w 13"/>
                <a:gd name="T43" fmla="*/ 9 h 14"/>
                <a:gd name="T44" fmla="*/ 3 w 13"/>
                <a:gd name="T45" fmla="*/ 11 h 14"/>
                <a:gd name="T46" fmla="*/ 5 w 13"/>
                <a:gd name="T47" fmla="*/ 14 h 14"/>
                <a:gd name="T48" fmla="*/ 6 w 13"/>
                <a:gd name="T49" fmla="*/ 1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4">
                  <a:moveTo>
                    <a:pt x="6" y="13"/>
                  </a:moveTo>
                  <a:cubicBezTo>
                    <a:pt x="8" y="13"/>
                    <a:pt x="7" y="13"/>
                    <a:pt x="7" y="12"/>
                  </a:cubicBezTo>
                  <a:cubicBezTo>
                    <a:pt x="6" y="10"/>
                    <a:pt x="7" y="11"/>
                    <a:pt x="8" y="11"/>
                  </a:cubicBezTo>
                  <a:cubicBezTo>
                    <a:pt x="9" y="11"/>
                    <a:pt x="9" y="9"/>
                    <a:pt x="9" y="9"/>
                  </a:cubicBezTo>
                  <a:cubicBezTo>
                    <a:pt x="10" y="9"/>
                    <a:pt x="10" y="11"/>
                    <a:pt x="10" y="11"/>
                  </a:cubicBezTo>
                  <a:cubicBezTo>
                    <a:pt x="11" y="11"/>
                    <a:pt x="11" y="11"/>
                    <a:pt x="12" y="11"/>
                  </a:cubicBezTo>
                  <a:cubicBezTo>
                    <a:pt x="13" y="11"/>
                    <a:pt x="13" y="9"/>
                    <a:pt x="13" y="8"/>
                  </a:cubicBezTo>
                  <a:cubicBezTo>
                    <a:pt x="13" y="7"/>
                    <a:pt x="13" y="6"/>
                    <a:pt x="12" y="6"/>
                  </a:cubicBezTo>
                  <a:cubicBezTo>
                    <a:pt x="12" y="5"/>
                    <a:pt x="11" y="4"/>
                    <a:pt x="12" y="4"/>
                  </a:cubicBezTo>
                  <a:cubicBezTo>
                    <a:pt x="13" y="4"/>
                    <a:pt x="13" y="3"/>
                    <a:pt x="12" y="2"/>
                  </a:cubicBezTo>
                  <a:cubicBezTo>
                    <a:pt x="11" y="2"/>
                    <a:pt x="10" y="3"/>
                    <a:pt x="10" y="2"/>
                  </a:cubicBezTo>
                  <a:cubicBezTo>
                    <a:pt x="10" y="2"/>
                    <a:pt x="10" y="1"/>
                    <a:pt x="10" y="0"/>
                  </a:cubicBezTo>
                  <a:cubicBezTo>
                    <a:pt x="8" y="0"/>
                    <a:pt x="7" y="0"/>
                    <a:pt x="7" y="0"/>
                  </a:cubicBezTo>
                  <a:cubicBezTo>
                    <a:pt x="6" y="0"/>
                    <a:pt x="6" y="0"/>
                    <a:pt x="6" y="0"/>
                  </a:cubicBezTo>
                  <a:cubicBezTo>
                    <a:pt x="6" y="1"/>
                    <a:pt x="6" y="3"/>
                    <a:pt x="6" y="3"/>
                  </a:cubicBezTo>
                  <a:cubicBezTo>
                    <a:pt x="6" y="3"/>
                    <a:pt x="4" y="3"/>
                    <a:pt x="3" y="3"/>
                  </a:cubicBezTo>
                  <a:cubicBezTo>
                    <a:pt x="3" y="3"/>
                    <a:pt x="2" y="3"/>
                    <a:pt x="2" y="3"/>
                  </a:cubicBezTo>
                  <a:cubicBezTo>
                    <a:pt x="2" y="3"/>
                    <a:pt x="2" y="3"/>
                    <a:pt x="2" y="3"/>
                  </a:cubicBezTo>
                  <a:cubicBezTo>
                    <a:pt x="1" y="4"/>
                    <a:pt x="2" y="4"/>
                    <a:pt x="2" y="5"/>
                  </a:cubicBezTo>
                  <a:cubicBezTo>
                    <a:pt x="3" y="5"/>
                    <a:pt x="1" y="5"/>
                    <a:pt x="1" y="6"/>
                  </a:cubicBezTo>
                  <a:cubicBezTo>
                    <a:pt x="1" y="6"/>
                    <a:pt x="1" y="7"/>
                    <a:pt x="0" y="7"/>
                  </a:cubicBezTo>
                  <a:cubicBezTo>
                    <a:pt x="0" y="7"/>
                    <a:pt x="1" y="9"/>
                    <a:pt x="1" y="9"/>
                  </a:cubicBezTo>
                  <a:cubicBezTo>
                    <a:pt x="1" y="10"/>
                    <a:pt x="2" y="10"/>
                    <a:pt x="3" y="11"/>
                  </a:cubicBezTo>
                  <a:cubicBezTo>
                    <a:pt x="4" y="13"/>
                    <a:pt x="4" y="13"/>
                    <a:pt x="5" y="14"/>
                  </a:cubicBezTo>
                  <a:cubicBezTo>
                    <a:pt x="6" y="14"/>
                    <a:pt x="6" y="13"/>
                    <a:pt x="6"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5" name="Freeform 218">
              <a:extLst>
                <a:ext uri="{FF2B5EF4-FFF2-40B4-BE49-F238E27FC236}">
                  <a16:creationId xmlns:a16="http://schemas.microsoft.com/office/drawing/2014/main" id="{E4577F2C-FC05-4300-8A67-02F6623AA502}"/>
                </a:ext>
              </a:extLst>
            </p:cNvPr>
            <p:cNvSpPr>
              <a:spLocks/>
            </p:cNvSpPr>
            <p:nvPr/>
          </p:nvSpPr>
          <p:spPr bwMode="auto">
            <a:xfrm>
              <a:off x="-3444875" y="2212975"/>
              <a:ext cx="17462" cy="11113"/>
            </a:xfrm>
            <a:custGeom>
              <a:avLst/>
              <a:gdLst>
                <a:gd name="T0" fmla="*/ 5 w 5"/>
                <a:gd name="T1" fmla="*/ 3 h 3"/>
                <a:gd name="T2" fmla="*/ 5 w 5"/>
                <a:gd name="T3" fmla="*/ 0 h 3"/>
                <a:gd name="T4" fmla="*/ 5 w 5"/>
                <a:gd name="T5" fmla="*/ 0 h 3"/>
                <a:gd name="T6" fmla="*/ 1 w 5"/>
                <a:gd name="T7" fmla="*/ 0 h 3"/>
                <a:gd name="T8" fmla="*/ 1 w 5"/>
                <a:gd name="T9" fmla="*/ 0 h 3"/>
                <a:gd name="T10" fmla="*/ 1 w 5"/>
                <a:gd name="T11" fmla="*/ 1 h 3"/>
                <a:gd name="T12" fmla="*/ 1 w 5"/>
                <a:gd name="T13" fmla="*/ 2 h 3"/>
                <a:gd name="T14" fmla="*/ 1 w 5"/>
                <a:gd name="T15" fmla="*/ 3 h 3"/>
                <a:gd name="T16" fmla="*/ 2 w 5"/>
                <a:gd name="T17" fmla="*/ 3 h 3"/>
                <a:gd name="T18" fmla="*/ 5 w 5"/>
                <a:gd name="T19"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 h="3">
                  <a:moveTo>
                    <a:pt x="5" y="3"/>
                  </a:moveTo>
                  <a:cubicBezTo>
                    <a:pt x="5" y="3"/>
                    <a:pt x="5" y="1"/>
                    <a:pt x="5" y="0"/>
                  </a:cubicBezTo>
                  <a:cubicBezTo>
                    <a:pt x="5" y="0"/>
                    <a:pt x="5" y="0"/>
                    <a:pt x="5" y="0"/>
                  </a:cubicBezTo>
                  <a:cubicBezTo>
                    <a:pt x="1" y="0"/>
                    <a:pt x="1" y="0"/>
                    <a:pt x="1" y="0"/>
                  </a:cubicBezTo>
                  <a:cubicBezTo>
                    <a:pt x="1" y="0"/>
                    <a:pt x="1" y="0"/>
                    <a:pt x="1" y="0"/>
                  </a:cubicBezTo>
                  <a:cubicBezTo>
                    <a:pt x="2" y="0"/>
                    <a:pt x="2" y="1"/>
                    <a:pt x="1" y="1"/>
                  </a:cubicBezTo>
                  <a:cubicBezTo>
                    <a:pt x="0" y="2"/>
                    <a:pt x="0" y="2"/>
                    <a:pt x="1" y="2"/>
                  </a:cubicBezTo>
                  <a:cubicBezTo>
                    <a:pt x="1" y="2"/>
                    <a:pt x="1" y="3"/>
                    <a:pt x="1" y="3"/>
                  </a:cubicBezTo>
                  <a:cubicBezTo>
                    <a:pt x="1" y="3"/>
                    <a:pt x="2" y="3"/>
                    <a:pt x="2" y="3"/>
                  </a:cubicBezTo>
                  <a:cubicBezTo>
                    <a:pt x="3" y="3"/>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6" name="Freeform 219">
              <a:extLst>
                <a:ext uri="{FF2B5EF4-FFF2-40B4-BE49-F238E27FC236}">
                  <a16:creationId xmlns:a16="http://schemas.microsoft.com/office/drawing/2014/main" id="{64865381-D6E1-4F5D-BA5B-9D9F8014D5F9}"/>
                </a:ext>
              </a:extLst>
            </p:cNvPr>
            <p:cNvSpPr>
              <a:spLocks/>
            </p:cNvSpPr>
            <p:nvPr/>
          </p:nvSpPr>
          <p:spPr bwMode="auto">
            <a:xfrm>
              <a:off x="-3430588" y="2198688"/>
              <a:ext cx="61912" cy="76200"/>
            </a:xfrm>
            <a:custGeom>
              <a:avLst/>
              <a:gdLst>
                <a:gd name="T0" fmla="*/ 5 w 17"/>
                <a:gd name="T1" fmla="*/ 20 h 21"/>
                <a:gd name="T2" fmla="*/ 6 w 17"/>
                <a:gd name="T3" fmla="*/ 20 h 21"/>
                <a:gd name="T4" fmla="*/ 8 w 17"/>
                <a:gd name="T5" fmla="*/ 20 h 21"/>
                <a:gd name="T6" fmla="*/ 9 w 17"/>
                <a:gd name="T7" fmla="*/ 20 h 21"/>
                <a:gd name="T8" fmla="*/ 11 w 17"/>
                <a:gd name="T9" fmla="*/ 18 h 21"/>
                <a:gd name="T10" fmla="*/ 11 w 17"/>
                <a:gd name="T11" fmla="*/ 17 h 21"/>
                <a:gd name="T12" fmla="*/ 12 w 17"/>
                <a:gd name="T13" fmla="*/ 13 h 21"/>
                <a:gd name="T14" fmla="*/ 14 w 17"/>
                <a:gd name="T15" fmla="*/ 10 h 21"/>
                <a:gd name="T16" fmla="*/ 15 w 17"/>
                <a:gd name="T17" fmla="*/ 5 h 21"/>
                <a:gd name="T18" fmla="*/ 16 w 17"/>
                <a:gd name="T19" fmla="*/ 3 h 21"/>
                <a:gd name="T20" fmla="*/ 17 w 17"/>
                <a:gd name="T21" fmla="*/ 1 h 21"/>
                <a:gd name="T22" fmla="*/ 17 w 17"/>
                <a:gd name="T23" fmla="*/ 1 h 21"/>
                <a:gd name="T24" fmla="*/ 15 w 17"/>
                <a:gd name="T25" fmla="*/ 0 h 21"/>
                <a:gd name="T26" fmla="*/ 14 w 17"/>
                <a:gd name="T27" fmla="*/ 1 h 21"/>
                <a:gd name="T28" fmla="*/ 12 w 17"/>
                <a:gd name="T29" fmla="*/ 1 h 21"/>
                <a:gd name="T30" fmla="*/ 12 w 17"/>
                <a:gd name="T31" fmla="*/ 3 h 21"/>
                <a:gd name="T32" fmla="*/ 11 w 17"/>
                <a:gd name="T33" fmla="*/ 5 h 21"/>
                <a:gd name="T34" fmla="*/ 8 w 17"/>
                <a:gd name="T35" fmla="*/ 4 h 21"/>
                <a:gd name="T36" fmla="*/ 5 w 17"/>
                <a:gd name="T37" fmla="*/ 4 h 21"/>
                <a:gd name="T38" fmla="*/ 5 w 17"/>
                <a:gd name="T39" fmla="*/ 6 h 21"/>
                <a:gd name="T40" fmla="*/ 7 w 17"/>
                <a:gd name="T41" fmla="*/ 6 h 21"/>
                <a:gd name="T42" fmla="*/ 7 w 17"/>
                <a:gd name="T43" fmla="*/ 8 h 21"/>
                <a:gd name="T44" fmla="*/ 7 w 17"/>
                <a:gd name="T45" fmla="*/ 10 h 21"/>
                <a:gd name="T46" fmla="*/ 8 w 17"/>
                <a:gd name="T47" fmla="*/ 12 h 21"/>
                <a:gd name="T48" fmla="*/ 7 w 17"/>
                <a:gd name="T49" fmla="*/ 15 h 21"/>
                <a:gd name="T50" fmla="*/ 5 w 17"/>
                <a:gd name="T51" fmla="*/ 15 h 21"/>
                <a:gd name="T52" fmla="*/ 4 w 17"/>
                <a:gd name="T53" fmla="*/ 13 h 21"/>
                <a:gd name="T54" fmla="*/ 3 w 17"/>
                <a:gd name="T55" fmla="*/ 15 h 21"/>
                <a:gd name="T56" fmla="*/ 2 w 17"/>
                <a:gd name="T57" fmla="*/ 16 h 21"/>
                <a:gd name="T58" fmla="*/ 1 w 17"/>
                <a:gd name="T59" fmla="*/ 17 h 21"/>
                <a:gd name="T60" fmla="*/ 0 w 17"/>
                <a:gd name="T61" fmla="*/ 18 h 21"/>
                <a:gd name="T62" fmla="*/ 1 w 17"/>
                <a:gd name="T63" fmla="*/ 18 h 21"/>
                <a:gd name="T64" fmla="*/ 3 w 17"/>
                <a:gd name="T65" fmla="*/ 21 h 21"/>
                <a:gd name="T66" fmla="*/ 5 w 17"/>
                <a:gd name="T67" fmla="*/ 20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7" h="21">
                  <a:moveTo>
                    <a:pt x="5" y="20"/>
                  </a:moveTo>
                  <a:cubicBezTo>
                    <a:pt x="5" y="20"/>
                    <a:pt x="5" y="21"/>
                    <a:pt x="6" y="20"/>
                  </a:cubicBezTo>
                  <a:cubicBezTo>
                    <a:pt x="7" y="19"/>
                    <a:pt x="8" y="19"/>
                    <a:pt x="8" y="20"/>
                  </a:cubicBezTo>
                  <a:cubicBezTo>
                    <a:pt x="8" y="21"/>
                    <a:pt x="8" y="21"/>
                    <a:pt x="9" y="20"/>
                  </a:cubicBezTo>
                  <a:cubicBezTo>
                    <a:pt x="10" y="19"/>
                    <a:pt x="11" y="20"/>
                    <a:pt x="11" y="18"/>
                  </a:cubicBezTo>
                  <a:cubicBezTo>
                    <a:pt x="11" y="17"/>
                    <a:pt x="11" y="18"/>
                    <a:pt x="11" y="17"/>
                  </a:cubicBezTo>
                  <a:cubicBezTo>
                    <a:pt x="11" y="15"/>
                    <a:pt x="12" y="14"/>
                    <a:pt x="12" y="13"/>
                  </a:cubicBezTo>
                  <a:cubicBezTo>
                    <a:pt x="12" y="12"/>
                    <a:pt x="14" y="11"/>
                    <a:pt x="14" y="10"/>
                  </a:cubicBezTo>
                  <a:cubicBezTo>
                    <a:pt x="14" y="9"/>
                    <a:pt x="15" y="7"/>
                    <a:pt x="15" y="5"/>
                  </a:cubicBezTo>
                  <a:cubicBezTo>
                    <a:pt x="15" y="4"/>
                    <a:pt x="16" y="4"/>
                    <a:pt x="16" y="3"/>
                  </a:cubicBezTo>
                  <a:cubicBezTo>
                    <a:pt x="17" y="2"/>
                    <a:pt x="17" y="2"/>
                    <a:pt x="17" y="1"/>
                  </a:cubicBezTo>
                  <a:cubicBezTo>
                    <a:pt x="17" y="1"/>
                    <a:pt x="17" y="1"/>
                    <a:pt x="17" y="1"/>
                  </a:cubicBezTo>
                  <a:cubicBezTo>
                    <a:pt x="15" y="0"/>
                    <a:pt x="15" y="0"/>
                    <a:pt x="15" y="0"/>
                  </a:cubicBezTo>
                  <a:cubicBezTo>
                    <a:pt x="14" y="1"/>
                    <a:pt x="14" y="1"/>
                    <a:pt x="14" y="1"/>
                  </a:cubicBezTo>
                  <a:cubicBezTo>
                    <a:pt x="12" y="1"/>
                    <a:pt x="12" y="1"/>
                    <a:pt x="12" y="1"/>
                  </a:cubicBezTo>
                  <a:cubicBezTo>
                    <a:pt x="12" y="1"/>
                    <a:pt x="12" y="2"/>
                    <a:pt x="12" y="3"/>
                  </a:cubicBezTo>
                  <a:cubicBezTo>
                    <a:pt x="11" y="3"/>
                    <a:pt x="11" y="5"/>
                    <a:pt x="11" y="5"/>
                  </a:cubicBezTo>
                  <a:cubicBezTo>
                    <a:pt x="11" y="5"/>
                    <a:pt x="9" y="4"/>
                    <a:pt x="8" y="4"/>
                  </a:cubicBezTo>
                  <a:cubicBezTo>
                    <a:pt x="8" y="4"/>
                    <a:pt x="6" y="4"/>
                    <a:pt x="5" y="4"/>
                  </a:cubicBezTo>
                  <a:cubicBezTo>
                    <a:pt x="5" y="5"/>
                    <a:pt x="5" y="6"/>
                    <a:pt x="5" y="6"/>
                  </a:cubicBezTo>
                  <a:cubicBezTo>
                    <a:pt x="5" y="7"/>
                    <a:pt x="6" y="6"/>
                    <a:pt x="7" y="6"/>
                  </a:cubicBezTo>
                  <a:cubicBezTo>
                    <a:pt x="8" y="7"/>
                    <a:pt x="8" y="8"/>
                    <a:pt x="7" y="8"/>
                  </a:cubicBezTo>
                  <a:cubicBezTo>
                    <a:pt x="6" y="8"/>
                    <a:pt x="7" y="9"/>
                    <a:pt x="7" y="10"/>
                  </a:cubicBezTo>
                  <a:cubicBezTo>
                    <a:pt x="8" y="10"/>
                    <a:pt x="8" y="11"/>
                    <a:pt x="8" y="12"/>
                  </a:cubicBezTo>
                  <a:cubicBezTo>
                    <a:pt x="8" y="13"/>
                    <a:pt x="8" y="15"/>
                    <a:pt x="7" y="15"/>
                  </a:cubicBezTo>
                  <a:cubicBezTo>
                    <a:pt x="6" y="15"/>
                    <a:pt x="6" y="15"/>
                    <a:pt x="5" y="15"/>
                  </a:cubicBezTo>
                  <a:cubicBezTo>
                    <a:pt x="5" y="15"/>
                    <a:pt x="5" y="13"/>
                    <a:pt x="4" y="13"/>
                  </a:cubicBezTo>
                  <a:cubicBezTo>
                    <a:pt x="4" y="13"/>
                    <a:pt x="4" y="15"/>
                    <a:pt x="3" y="15"/>
                  </a:cubicBezTo>
                  <a:cubicBezTo>
                    <a:pt x="2" y="15"/>
                    <a:pt x="1" y="14"/>
                    <a:pt x="2" y="16"/>
                  </a:cubicBezTo>
                  <a:cubicBezTo>
                    <a:pt x="2" y="17"/>
                    <a:pt x="3" y="17"/>
                    <a:pt x="1" y="17"/>
                  </a:cubicBezTo>
                  <a:cubicBezTo>
                    <a:pt x="1" y="17"/>
                    <a:pt x="1" y="18"/>
                    <a:pt x="0" y="18"/>
                  </a:cubicBezTo>
                  <a:cubicBezTo>
                    <a:pt x="0" y="18"/>
                    <a:pt x="0" y="18"/>
                    <a:pt x="1" y="18"/>
                  </a:cubicBezTo>
                  <a:cubicBezTo>
                    <a:pt x="2" y="19"/>
                    <a:pt x="2" y="20"/>
                    <a:pt x="3" y="21"/>
                  </a:cubicBezTo>
                  <a:cubicBezTo>
                    <a:pt x="4" y="20"/>
                    <a:pt x="5" y="20"/>
                    <a:pt x="5"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7" name="Freeform 220">
              <a:extLst>
                <a:ext uri="{FF2B5EF4-FFF2-40B4-BE49-F238E27FC236}">
                  <a16:creationId xmlns:a16="http://schemas.microsoft.com/office/drawing/2014/main" id="{41E8F724-3E45-41A6-A8EB-24DC40332C06}"/>
                </a:ext>
              </a:extLst>
            </p:cNvPr>
            <p:cNvSpPr>
              <a:spLocks/>
            </p:cNvSpPr>
            <p:nvPr/>
          </p:nvSpPr>
          <p:spPr bwMode="auto">
            <a:xfrm>
              <a:off x="-3343275" y="2030413"/>
              <a:ext cx="136525" cy="171450"/>
            </a:xfrm>
            <a:custGeom>
              <a:avLst/>
              <a:gdLst>
                <a:gd name="T0" fmla="*/ 29 w 38"/>
                <a:gd name="T1" fmla="*/ 3 h 48"/>
                <a:gd name="T2" fmla="*/ 26 w 38"/>
                <a:gd name="T3" fmla="*/ 3 h 48"/>
                <a:gd name="T4" fmla="*/ 22 w 38"/>
                <a:gd name="T5" fmla="*/ 3 h 48"/>
                <a:gd name="T6" fmla="*/ 7 w 38"/>
                <a:gd name="T7" fmla="*/ 3 h 48"/>
                <a:gd name="T8" fmla="*/ 5 w 38"/>
                <a:gd name="T9" fmla="*/ 8 h 48"/>
                <a:gd name="T10" fmla="*/ 5 w 38"/>
                <a:gd name="T11" fmla="*/ 18 h 48"/>
                <a:gd name="T12" fmla="*/ 2 w 38"/>
                <a:gd name="T13" fmla="*/ 21 h 48"/>
                <a:gd name="T14" fmla="*/ 1 w 38"/>
                <a:gd name="T15" fmla="*/ 25 h 48"/>
                <a:gd name="T16" fmla="*/ 1 w 38"/>
                <a:gd name="T17" fmla="*/ 28 h 48"/>
                <a:gd name="T18" fmla="*/ 2 w 38"/>
                <a:gd name="T19" fmla="*/ 30 h 48"/>
                <a:gd name="T20" fmla="*/ 4 w 38"/>
                <a:gd name="T21" fmla="*/ 34 h 48"/>
                <a:gd name="T22" fmla="*/ 5 w 38"/>
                <a:gd name="T23" fmla="*/ 35 h 48"/>
                <a:gd name="T24" fmla="*/ 7 w 38"/>
                <a:gd name="T25" fmla="*/ 37 h 48"/>
                <a:gd name="T26" fmla="*/ 9 w 38"/>
                <a:gd name="T27" fmla="*/ 40 h 48"/>
                <a:gd name="T28" fmla="*/ 12 w 38"/>
                <a:gd name="T29" fmla="*/ 42 h 48"/>
                <a:gd name="T30" fmla="*/ 13 w 38"/>
                <a:gd name="T31" fmla="*/ 44 h 48"/>
                <a:gd name="T32" fmla="*/ 16 w 38"/>
                <a:gd name="T33" fmla="*/ 45 h 48"/>
                <a:gd name="T34" fmla="*/ 18 w 38"/>
                <a:gd name="T35" fmla="*/ 45 h 48"/>
                <a:gd name="T36" fmla="*/ 22 w 38"/>
                <a:gd name="T37" fmla="*/ 47 h 48"/>
                <a:gd name="T38" fmla="*/ 25 w 38"/>
                <a:gd name="T39" fmla="*/ 47 h 48"/>
                <a:gd name="T40" fmla="*/ 28 w 38"/>
                <a:gd name="T41" fmla="*/ 46 h 48"/>
                <a:gd name="T42" fmla="*/ 30 w 38"/>
                <a:gd name="T43" fmla="*/ 44 h 48"/>
                <a:gd name="T44" fmla="*/ 32 w 38"/>
                <a:gd name="T45" fmla="*/ 45 h 48"/>
                <a:gd name="T46" fmla="*/ 30 w 38"/>
                <a:gd name="T47" fmla="*/ 41 h 48"/>
                <a:gd name="T48" fmla="*/ 26 w 38"/>
                <a:gd name="T49" fmla="*/ 37 h 48"/>
                <a:gd name="T50" fmla="*/ 28 w 38"/>
                <a:gd name="T51" fmla="*/ 36 h 48"/>
                <a:gd name="T52" fmla="*/ 29 w 38"/>
                <a:gd name="T53" fmla="*/ 31 h 48"/>
                <a:gd name="T54" fmla="*/ 31 w 38"/>
                <a:gd name="T55" fmla="*/ 28 h 48"/>
                <a:gd name="T56" fmla="*/ 33 w 38"/>
                <a:gd name="T57" fmla="*/ 25 h 48"/>
                <a:gd name="T58" fmla="*/ 34 w 38"/>
                <a:gd name="T59" fmla="*/ 19 h 48"/>
                <a:gd name="T60" fmla="*/ 36 w 38"/>
                <a:gd name="T61" fmla="*/ 15 h 48"/>
                <a:gd name="T62" fmla="*/ 37 w 38"/>
                <a:gd name="T63" fmla="*/ 12 h 48"/>
                <a:gd name="T64" fmla="*/ 35 w 38"/>
                <a:gd name="T65" fmla="*/ 4 h 48"/>
                <a:gd name="T66" fmla="*/ 32 w 38"/>
                <a:gd name="T67" fmla="*/ 0 h 48"/>
                <a:gd name="T68" fmla="*/ 30 w 38"/>
                <a:gd name="T69" fmla="*/ 1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38" h="48">
                  <a:moveTo>
                    <a:pt x="30" y="1"/>
                  </a:moveTo>
                  <a:cubicBezTo>
                    <a:pt x="30" y="1"/>
                    <a:pt x="30" y="3"/>
                    <a:pt x="29" y="3"/>
                  </a:cubicBezTo>
                  <a:cubicBezTo>
                    <a:pt x="28" y="3"/>
                    <a:pt x="28" y="4"/>
                    <a:pt x="28" y="4"/>
                  </a:cubicBezTo>
                  <a:cubicBezTo>
                    <a:pt x="27" y="4"/>
                    <a:pt x="26" y="3"/>
                    <a:pt x="26" y="3"/>
                  </a:cubicBezTo>
                  <a:cubicBezTo>
                    <a:pt x="23" y="3"/>
                    <a:pt x="23" y="3"/>
                    <a:pt x="23" y="3"/>
                  </a:cubicBezTo>
                  <a:cubicBezTo>
                    <a:pt x="23" y="3"/>
                    <a:pt x="23" y="3"/>
                    <a:pt x="22" y="3"/>
                  </a:cubicBezTo>
                  <a:cubicBezTo>
                    <a:pt x="22" y="3"/>
                    <a:pt x="21" y="3"/>
                    <a:pt x="21" y="3"/>
                  </a:cubicBezTo>
                  <a:cubicBezTo>
                    <a:pt x="7" y="3"/>
                    <a:pt x="7" y="3"/>
                    <a:pt x="7" y="3"/>
                  </a:cubicBezTo>
                  <a:cubicBezTo>
                    <a:pt x="7" y="6"/>
                    <a:pt x="7" y="8"/>
                    <a:pt x="7" y="8"/>
                  </a:cubicBezTo>
                  <a:cubicBezTo>
                    <a:pt x="5" y="8"/>
                    <a:pt x="5" y="8"/>
                    <a:pt x="5" y="8"/>
                  </a:cubicBezTo>
                  <a:cubicBezTo>
                    <a:pt x="5" y="16"/>
                    <a:pt x="5" y="16"/>
                    <a:pt x="5" y="16"/>
                  </a:cubicBezTo>
                  <a:cubicBezTo>
                    <a:pt x="5" y="16"/>
                    <a:pt x="5" y="18"/>
                    <a:pt x="5" y="18"/>
                  </a:cubicBezTo>
                  <a:cubicBezTo>
                    <a:pt x="4" y="18"/>
                    <a:pt x="3" y="19"/>
                    <a:pt x="3" y="20"/>
                  </a:cubicBezTo>
                  <a:cubicBezTo>
                    <a:pt x="3" y="20"/>
                    <a:pt x="3" y="21"/>
                    <a:pt x="2" y="21"/>
                  </a:cubicBezTo>
                  <a:cubicBezTo>
                    <a:pt x="1" y="21"/>
                    <a:pt x="2" y="23"/>
                    <a:pt x="1" y="23"/>
                  </a:cubicBezTo>
                  <a:cubicBezTo>
                    <a:pt x="0" y="23"/>
                    <a:pt x="1" y="24"/>
                    <a:pt x="1" y="25"/>
                  </a:cubicBezTo>
                  <a:cubicBezTo>
                    <a:pt x="0" y="25"/>
                    <a:pt x="0" y="26"/>
                    <a:pt x="1" y="26"/>
                  </a:cubicBezTo>
                  <a:cubicBezTo>
                    <a:pt x="2" y="26"/>
                    <a:pt x="1" y="27"/>
                    <a:pt x="1" y="28"/>
                  </a:cubicBezTo>
                  <a:cubicBezTo>
                    <a:pt x="1" y="28"/>
                    <a:pt x="3" y="29"/>
                    <a:pt x="3" y="29"/>
                  </a:cubicBezTo>
                  <a:cubicBezTo>
                    <a:pt x="2" y="30"/>
                    <a:pt x="2" y="30"/>
                    <a:pt x="2" y="30"/>
                  </a:cubicBezTo>
                  <a:cubicBezTo>
                    <a:pt x="2" y="30"/>
                    <a:pt x="4" y="32"/>
                    <a:pt x="4" y="32"/>
                  </a:cubicBezTo>
                  <a:cubicBezTo>
                    <a:pt x="4" y="33"/>
                    <a:pt x="5" y="34"/>
                    <a:pt x="4" y="34"/>
                  </a:cubicBezTo>
                  <a:cubicBezTo>
                    <a:pt x="3" y="35"/>
                    <a:pt x="4" y="35"/>
                    <a:pt x="4" y="35"/>
                  </a:cubicBezTo>
                  <a:cubicBezTo>
                    <a:pt x="5" y="35"/>
                    <a:pt x="5" y="35"/>
                    <a:pt x="5" y="35"/>
                  </a:cubicBezTo>
                  <a:cubicBezTo>
                    <a:pt x="5" y="36"/>
                    <a:pt x="5" y="36"/>
                    <a:pt x="5" y="36"/>
                  </a:cubicBezTo>
                  <a:cubicBezTo>
                    <a:pt x="5" y="36"/>
                    <a:pt x="6" y="36"/>
                    <a:pt x="7" y="37"/>
                  </a:cubicBezTo>
                  <a:cubicBezTo>
                    <a:pt x="8" y="38"/>
                    <a:pt x="8" y="38"/>
                    <a:pt x="8" y="38"/>
                  </a:cubicBezTo>
                  <a:cubicBezTo>
                    <a:pt x="8" y="39"/>
                    <a:pt x="9" y="39"/>
                    <a:pt x="9" y="40"/>
                  </a:cubicBezTo>
                  <a:cubicBezTo>
                    <a:pt x="10" y="40"/>
                    <a:pt x="10" y="41"/>
                    <a:pt x="10" y="41"/>
                  </a:cubicBezTo>
                  <a:cubicBezTo>
                    <a:pt x="10" y="42"/>
                    <a:pt x="12" y="42"/>
                    <a:pt x="12" y="42"/>
                  </a:cubicBezTo>
                  <a:cubicBezTo>
                    <a:pt x="12" y="44"/>
                    <a:pt x="12" y="44"/>
                    <a:pt x="12" y="44"/>
                  </a:cubicBezTo>
                  <a:cubicBezTo>
                    <a:pt x="13" y="44"/>
                    <a:pt x="13" y="44"/>
                    <a:pt x="13" y="44"/>
                  </a:cubicBezTo>
                  <a:cubicBezTo>
                    <a:pt x="13" y="45"/>
                    <a:pt x="14" y="45"/>
                    <a:pt x="14" y="45"/>
                  </a:cubicBezTo>
                  <a:cubicBezTo>
                    <a:pt x="14" y="45"/>
                    <a:pt x="15" y="46"/>
                    <a:pt x="16" y="45"/>
                  </a:cubicBezTo>
                  <a:cubicBezTo>
                    <a:pt x="16" y="45"/>
                    <a:pt x="17" y="46"/>
                    <a:pt x="17" y="46"/>
                  </a:cubicBezTo>
                  <a:cubicBezTo>
                    <a:pt x="17" y="46"/>
                    <a:pt x="18" y="45"/>
                    <a:pt x="18" y="45"/>
                  </a:cubicBezTo>
                  <a:cubicBezTo>
                    <a:pt x="18" y="45"/>
                    <a:pt x="20" y="46"/>
                    <a:pt x="21" y="48"/>
                  </a:cubicBezTo>
                  <a:cubicBezTo>
                    <a:pt x="21" y="47"/>
                    <a:pt x="22" y="47"/>
                    <a:pt x="22" y="47"/>
                  </a:cubicBezTo>
                  <a:cubicBezTo>
                    <a:pt x="23" y="47"/>
                    <a:pt x="24" y="48"/>
                    <a:pt x="24" y="48"/>
                  </a:cubicBezTo>
                  <a:cubicBezTo>
                    <a:pt x="24" y="47"/>
                    <a:pt x="25" y="47"/>
                    <a:pt x="25" y="47"/>
                  </a:cubicBezTo>
                  <a:cubicBezTo>
                    <a:pt x="26" y="47"/>
                    <a:pt x="27" y="47"/>
                    <a:pt x="27" y="47"/>
                  </a:cubicBezTo>
                  <a:cubicBezTo>
                    <a:pt x="27" y="47"/>
                    <a:pt x="27" y="46"/>
                    <a:pt x="28" y="46"/>
                  </a:cubicBezTo>
                  <a:cubicBezTo>
                    <a:pt x="28" y="46"/>
                    <a:pt x="28" y="46"/>
                    <a:pt x="28" y="46"/>
                  </a:cubicBezTo>
                  <a:cubicBezTo>
                    <a:pt x="28" y="45"/>
                    <a:pt x="29" y="45"/>
                    <a:pt x="30" y="44"/>
                  </a:cubicBezTo>
                  <a:cubicBezTo>
                    <a:pt x="30" y="44"/>
                    <a:pt x="31" y="44"/>
                    <a:pt x="31" y="45"/>
                  </a:cubicBezTo>
                  <a:cubicBezTo>
                    <a:pt x="31" y="45"/>
                    <a:pt x="32" y="45"/>
                    <a:pt x="32" y="45"/>
                  </a:cubicBezTo>
                  <a:cubicBezTo>
                    <a:pt x="32" y="44"/>
                    <a:pt x="32" y="43"/>
                    <a:pt x="32" y="43"/>
                  </a:cubicBezTo>
                  <a:cubicBezTo>
                    <a:pt x="31" y="43"/>
                    <a:pt x="30" y="42"/>
                    <a:pt x="30" y="41"/>
                  </a:cubicBezTo>
                  <a:cubicBezTo>
                    <a:pt x="29" y="40"/>
                    <a:pt x="28" y="39"/>
                    <a:pt x="28" y="39"/>
                  </a:cubicBezTo>
                  <a:cubicBezTo>
                    <a:pt x="27" y="38"/>
                    <a:pt x="26" y="38"/>
                    <a:pt x="26" y="37"/>
                  </a:cubicBezTo>
                  <a:cubicBezTo>
                    <a:pt x="25" y="37"/>
                    <a:pt x="26" y="37"/>
                    <a:pt x="26" y="36"/>
                  </a:cubicBezTo>
                  <a:cubicBezTo>
                    <a:pt x="26" y="35"/>
                    <a:pt x="28" y="36"/>
                    <a:pt x="28" y="36"/>
                  </a:cubicBezTo>
                  <a:cubicBezTo>
                    <a:pt x="28" y="36"/>
                    <a:pt x="28" y="34"/>
                    <a:pt x="28" y="33"/>
                  </a:cubicBezTo>
                  <a:cubicBezTo>
                    <a:pt x="28" y="32"/>
                    <a:pt x="29" y="31"/>
                    <a:pt x="29" y="31"/>
                  </a:cubicBezTo>
                  <a:cubicBezTo>
                    <a:pt x="28" y="31"/>
                    <a:pt x="29" y="30"/>
                    <a:pt x="30" y="30"/>
                  </a:cubicBezTo>
                  <a:cubicBezTo>
                    <a:pt x="30" y="30"/>
                    <a:pt x="30" y="28"/>
                    <a:pt x="31" y="28"/>
                  </a:cubicBezTo>
                  <a:cubicBezTo>
                    <a:pt x="31" y="27"/>
                    <a:pt x="32" y="26"/>
                    <a:pt x="32" y="26"/>
                  </a:cubicBezTo>
                  <a:cubicBezTo>
                    <a:pt x="32" y="26"/>
                    <a:pt x="33" y="25"/>
                    <a:pt x="33" y="25"/>
                  </a:cubicBezTo>
                  <a:cubicBezTo>
                    <a:pt x="33" y="24"/>
                    <a:pt x="34" y="23"/>
                    <a:pt x="34" y="22"/>
                  </a:cubicBezTo>
                  <a:cubicBezTo>
                    <a:pt x="34" y="21"/>
                    <a:pt x="33" y="20"/>
                    <a:pt x="34" y="19"/>
                  </a:cubicBezTo>
                  <a:cubicBezTo>
                    <a:pt x="35" y="18"/>
                    <a:pt x="35" y="17"/>
                    <a:pt x="35" y="17"/>
                  </a:cubicBezTo>
                  <a:cubicBezTo>
                    <a:pt x="35" y="16"/>
                    <a:pt x="36" y="16"/>
                    <a:pt x="36" y="15"/>
                  </a:cubicBezTo>
                  <a:cubicBezTo>
                    <a:pt x="37" y="15"/>
                    <a:pt x="38" y="15"/>
                    <a:pt x="38" y="13"/>
                  </a:cubicBezTo>
                  <a:cubicBezTo>
                    <a:pt x="38" y="13"/>
                    <a:pt x="37" y="12"/>
                    <a:pt x="37" y="12"/>
                  </a:cubicBezTo>
                  <a:cubicBezTo>
                    <a:pt x="36" y="12"/>
                    <a:pt x="36" y="10"/>
                    <a:pt x="36" y="8"/>
                  </a:cubicBezTo>
                  <a:cubicBezTo>
                    <a:pt x="36" y="6"/>
                    <a:pt x="35" y="5"/>
                    <a:pt x="35" y="4"/>
                  </a:cubicBezTo>
                  <a:cubicBezTo>
                    <a:pt x="35" y="4"/>
                    <a:pt x="34" y="3"/>
                    <a:pt x="33" y="2"/>
                  </a:cubicBezTo>
                  <a:cubicBezTo>
                    <a:pt x="32" y="2"/>
                    <a:pt x="32" y="1"/>
                    <a:pt x="32" y="0"/>
                  </a:cubicBezTo>
                  <a:cubicBezTo>
                    <a:pt x="32" y="0"/>
                    <a:pt x="32" y="0"/>
                    <a:pt x="32" y="0"/>
                  </a:cubicBezTo>
                  <a:cubicBezTo>
                    <a:pt x="31" y="1"/>
                    <a:pt x="31" y="1"/>
                    <a:pt x="3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8" name="Freeform 221">
              <a:extLst>
                <a:ext uri="{FF2B5EF4-FFF2-40B4-BE49-F238E27FC236}">
                  <a16:creationId xmlns:a16="http://schemas.microsoft.com/office/drawing/2014/main" id="{13F57961-20A4-48C1-A6E5-7D3F52770F21}"/>
                </a:ext>
              </a:extLst>
            </p:cNvPr>
            <p:cNvSpPr>
              <a:spLocks/>
            </p:cNvSpPr>
            <p:nvPr/>
          </p:nvSpPr>
          <p:spPr bwMode="auto">
            <a:xfrm>
              <a:off x="-3178175" y="2124075"/>
              <a:ext cx="14287" cy="14288"/>
            </a:xfrm>
            <a:custGeom>
              <a:avLst/>
              <a:gdLst>
                <a:gd name="T0" fmla="*/ 1 w 4"/>
                <a:gd name="T1" fmla="*/ 1 h 4"/>
                <a:gd name="T2" fmla="*/ 0 w 4"/>
                <a:gd name="T3" fmla="*/ 2 h 4"/>
                <a:gd name="T4" fmla="*/ 0 w 4"/>
                <a:gd name="T5" fmla="*/ 4 h 4"/>
                <a:gd name="T6" fmla="*/ 1 w 4"/>
                <a:gd name="T7" fmla="*/ 4 h 4"/>
                <a:gd name="T8" fmla="*/ 3 w 4"/>
                <a:gd name="T9" fmla="*/ 4 h 4"/>
                <a:gd name="T10" fmla="*/ 3 w 4"/>
                <a:gd name="T11" fmla="*/ 3 h 4"/>
                <a:gd name="T12" fmla="*/ 2 w 4"/>
                <a:gd name="T13" fmla="*/ 3 h 4"/>
                <a:gd name="T14" fmla="*/ 4 w 4"/>
                <a:gd name="T15" fmla="*/ 2 h 4"/>
                <a:gd name="T16" fmla="*/ 3 w 4"/>
                <a:gd name="T17" fmla="*/ 0 h 4"/>
                <a:gd name="T18" fmla="*/ 3 w 4"/>
                <a:gd name="T19" fmla="*/ 0 h 4"/>
                <a:gd name="T20" fmla="*/ 2 w 4"/>
                <a:gd name="T21" fmla="*/ 1 h 4"/>
                <a:gd name="T22" fmla="*/ 1 w 4"/>
                <a:gd name="T23"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 h="4">
                  <a:moveTo>
                    <a:pt x="1" y="1"/>
                  </a:moveTo>
                  <a:cubicBezTo>
                    <a:pt x="1" y="1"/>
                    <a:pt x="1" y="2"/>
                    <a:pt x="0" y="2"/>
                  </a:cubicBezTo>
                  <a:cubicBezTo>
                    <a:pt x="0" y="3"/>
                    <a:pt x="0" y="4"/>
                    <a:pt x="0" y="4"/>
                  </a:cubicBezTo>
                  <a:cubicBezTo>
                    <a:pt x="0" y="4"/>
                    <a:pt x="1" y="4"/>
                    <a:pt x="1" y="4"/>
                  </a:cubicBezTo>
                  <a:cubicBezTo>
                    <a:pt x="2" y="4"/>
                    <a:pt x="2" y="4"/>
                    <a:pt x="3" y="4"/>
                  </a:cubicBezTo>
                  <a:cubicBezTo>
                    <a:pt x="3" y="4"/>
                    <a:pt x="3" y="4"/>
                    <a:pt x="3" y="3"/>
                  </a:cubicBezTo>
                  <a:cubicBezTo>
                    <a:pt x="3" y="3"/>
                    <a:pt x="2" y="3"/>
                    <a:pt x="2" y="3"/>
                  </a:cubicBezTo>
                  <a:cubicBezTo>
                    <a:pt x="2" y="3"/>
                    <a:pt x="3" y="2"/>
                    <a:pt x="4" y="2"/>
                  </a:cubicBezTo>
                  <a:cubicBezTo>
                    <a:pt x="4" y="2"/>
                    <a:pt x="4" y="1"/>
                    <a:pt x="3" y="0"/>
                  </a:cubicBezTo>
                  <a:cubicBezTo>
                    <a:pt x="3" y="0"/>
                    <a:pt x="3" y="0"/>
                    <a:pt x="3" y="0"/>
                  </a:cubicBezTo>
                  <a:cubicBezTo>
                    <a:pt x="3" y="0"/>
                    <a:pt x="3" y="0"/>
                    <a:pt x="2" y="1"/>
                  </a:cubicBezTo>
                  <a:cubicBezTo>
                    <a:pt x="2" y="1"/>
                    <a:pt x="2" y="1"/>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89" name="Freeform 222">
              <a:extLst>
                <a:ext uri="{FF2B5EF4-FFF2-40B4-BE49-F238E27FC236}">
                  <a16:creationId xmlns:a16="http://schemas.microsoft.com/office/drawing/2014/main" id="{80E1857A-AD25-450A-A088-90A066B523BF}"/>
                </a:ext>
              </a:extLst>
            </p:cNvPr>
            <p:cNvSpPr>
              <a:spLocks/>
            </p:cNvSpPr>
            <p:nvPr/>
          </p:nvSpPr>
          <p:spPr bwMode="auto">
            <a:xfrm>
              <a:off x="-3224213" y="2076450"/>
              <a:ext cx="57150" cy="50800"/>
            </a:xfrm>
            <a:custGeom>
              <a:avLst/>
              <a:gdLst>
                <a:gd name="T0" fmla="*/ 3 w 16"/>
                <a:gd name="T1" fmla="*/ 2 h 14"/>
                <a:gd name="T2" fmla="*/ 2 w 16"/>
                <a:gd name="T3" fmla="*/ 4 h 14"/>
                <a:gd name="T4" fmla="*/ 1 w 16"/>
                <a:gd name="T5" fmla="*/ 6 h 14"/>
                <a:gd name="T6" fmla="*/ 1 w 16"/>
                <a:gd name="T7" fmla="*/ 9 h 14"/>
                <a:gd name="T8" fmla="*/ 3 w 16"/>
                <a:gd name="T9" fmla="*/ 9 h 14"/>
                <a:gd name="T10" fmla="*/ 4 w 16"/>
                <a:gd name="T11" fmla="*/ 8 h 14"/>
                <a:gd name="T12" fmla="*/ 5 w 16"/>
                <a:gd name="T13" fmla="*/ 8 h 14"/>
                <a:gd name="T14" fmla="*/ 6 w 16"/>
                <a:gd name="T15" fmla="*/ 9 h 14"/>
                <a:gd name="T16" fmla="*/ 7 w 16"/>
                <a:gd name="T17" fmla="*/ 9 h 14"/>
                <a:gd name="T18" fmla="*/ 9 w 16"/>
                <a:gd name="T19" fmla="*/ 9 h 14"/>
                <a:gd name="T20" fmla="*/ 14 w 16"/>
                <a:gd name="T21" fmla="*/ 14 h 14"/>
                <a:gd name="T22" fmla="*/ 14 w 16"/>
                <a:gd name="T23" fmla="*/ 14 h 14"/>
                <a:gd name="T24" fmla="*/ 15 w 16"/>
                <a:gd name="T25" fmla="*/ 14 h 14"/>
                <a:gd name="T26" fmla="*/ 16 w 16"/>
                <a:gd name="T27" fmla="*/ 13 h 14"/>
                <a:gd name="T28" fmla="*/ 14 w 16"/>
                <a:gd name="T29" fmla="*/ 10 h 14"/>
                <a:gd name="T30" fmla="*/ 10 w 16"/>
                <a:gd name="T31" fmla="*/ 8 h 14"/>
                <a:gd name="T32" fmla="*/ 8 w 16"/>
                <a:gd name="T33" fmla="*/ 6 h 14"/>
                <a:gd name="T34" fmla="*/ 7 w 16"/>
                <a:gd name="T35" fmla="*/ 3 h 14"/>
                <a:gd name="T36" fmla="*/ 5 w 16"/>
                <a:gd name="T37" fmla="*/ 0 h 14"/>
                <a:gd name="T38" fmla="*/ 3 w 16"/>
                <a:gd name="T39"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6" h="14">
                  <a:moveTo>
                    <a:pt x="3" y="2"/>
                  </a:moveTo>
                  <a:cubicBezTo>
                    <a:pt x="3" y="3"/>
                    <a:pt x="2" y="3"/>
                    <a:pt x="2" y="4"/>
                  </a:cubicBezTo>
                  <a:cubicBezTo>
                    <a:pt x="2" y="4"/>
                    <a:pt x="2" y="5"/>
                    <a:pt x="1" y="6"/>
                  </a:cubicBezTo>
                  <a:cubicBezTo>
                    <a:pt x="0" y="7"/>
                    <a:pt x="1" y="8"/>
                    <a:pt x="1" y="9"/>
                  </a:cubicBezTo>
                  <a:cubicBezTo>
                    <a:pt x="2" y="9"/>
                    <a:pt x="3" y="9"/>
                    <a:pt x="3" y="9"/>
                  </a:cubicBezTo>
                  <a:cubicBezTo>
                    <a:pt x="3" y="10"/>
                    <a:pt x="3" y="9"/>
                    <a:pt x="4" y="8"/>
                  </a:cubicBezTo>
                  <a:cubicBezTo>
                    <a:pt x="4" y="8"/>
                    <a:pt x="4" y="8"/>
                    <a:pt x="5" y="8"/>
                  </a:cubicBezTo>
                  <a:cubicBezTo>
                    <a:pt x="5" y="9"/>
                    <a:pt x="5" y="9"/>
                    <a:pt x="6" y="9"/>
                  </a:cubicBezTo>
                  <a:cubicBezTo>
                    <a:pt x="7" y="8"/>
                    <a:pt x="7" y="9"/>
                    <a:pt x="7" y="9"/>
                  </a:cubicBezTo>
                  <a:cubicBezTo>
                    <a:pt x="7" y="9"/>
                    <a:pt x="9" y="9"/>
                    <a:pt x="9" y="9"/>
                  </a:cubicBezTo>
                  <a:cubicBezTo>
                    <a:pt x="10" y="9"/>
                    <a:pt x="14" y="14"/>
                    <a:pt x="14" y="14"/>
                  </a:cubicBezTo>
                  <a:cubicBezTo>
                    <a:pt x="14" y="14"/>
                    <a:pt x="14" y="14"/>
                    <a:pt x="14" y="14"/>
                  </a:cubicBezTo>
                  <a:cubicBezTo>
                    <a:pt x="15" y="14"/>
                    <a:pt x="15" y="14"/>
                    <a:pt x="15" y="14"/>
                  </a:cubicBezTo>
                  <a:cubicBezTo>
                    <a:pt x="16" y="13"/>
                    <a:pt x="16" y="13"/>
                    <a:pt x="16" y="13"/>
                  </a:cubicBezTo>
                  <a:cubicBezTo>
                    <a:pt x="16" y="13"/>
                    <a:pt x="15" y="12"/>
                    <a:pt x="14" y="10"/>
                  </a:cubicBezTo>
                  <a:cubicBezTo>
                    <a:pt x="12" y="9"/>
                    <a:pt x="11" y="8"/>
                    <a:pt x="10" y="8"/>
                  </a:cubicBezTo>
                  <a:cubicBezTo>
                    <a:pt x="9" y="8"/>
                    <a:pt x="9" y="6"/>
                    <a:pt x="8" y="6"/>
                  </a:cubicBezTo>
                  <a:cubicBezTo>
                    <a:pt x="8" y="6"/>
                    <a:pt x="7" y="4"/>
                    <a:pt x="7" y="3"/>
                  </a:cubicBezTo>
                  <a:cubicBezTo>
                    <a:pt x="7" y="2"/>
                    <a:pt x="6" y="1"/>
                    <a:pt x="5" y="0"/>
                  </a:cubicBezTo>
                  <a:cubicBezTo>
                    <a:pt x="5" y="2"/>
                    <a:pt x="4"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0" name="Freeform 223">
              <a:extLst>
                <a:ext uri="{FF2B5EF4-FFF2-40B4-BE49-F238E27FC236}">
                  <a16:creationId xmlns:a16="http://schemas.microsoft.com/office/drawing/2014/main" id="{B8B4A109-E081-48B8-821F-23391DC22070}"/>
                </a:ext>
              </a:extLst>
            </p:cNvPr>
            <p:cNvSpPr>
              <a:spLocks/>
            </p:cNvSpPr>
            <p:nvPr/>
          </p:nvSpPr>
          <p:spPr bwMode="auto">
            <a:xfrm>
              <a:off x="-3252788" y="2105025"/>
              <a:ext cx="125412" cy="96838"/>
            </a:xfrm>
            <a:custGeom>
              <a:avLst/>
              <a:gdLst>
                <a:gd name="T0" fmla="*/ 3 w 35"/>
                <a:gd name="T1" fmla="*/ 18 h 27"/>
                <a:gd name="T2" fmla="*/ 5 w 35"/>
                <a:gd name="T3" fmla="*/ 20 h 27"/>
                <a:gd name="T4" fmla="*/ 7 w 35"/>
                <a:gd name="T5" fmla="*/ 22 h 27"/>
                <a:gd name="T6" fmla="*/ 7 w 35"/>
                <a:gd name="T7" fmla="*/ 24 h 27"/>
                <a:gd name="T8" fmla="*/ 8 w 35"/>
                <a:gd name="T9" fmla="*/ 24 h 27"/>
                <a:gd name="T10" fmla="*/ 10 w 35"/>
                <a:gd name="T11" fmla="*/ 25 h 27"/>
                <a:gd name="T12" fmla="*/ 13 w 35"/>
                <a:gd name="T13" fmla="*/ 26 h 27"/>
                <a:gd name="T14" fmla="*/ 15 w 35"/>
                <a:gd name="T15" fmla="*/ 27 h 27"/>
                <a:gd name="T16" fmla="*/ 17 w 35"/>
                <a:gd name="T17" fmla="*/ 26 h 27"/>
                <a:gd name="T18" fmla="*/ 19 w 35"/>
                <a:gd name="T19" fmla="*/ 25 h 27"/>
                <a:gd name="T20" fmla="*/ 20 w 35"/>
                <a:gd name="T21" fmla="*/ 26 h 27"/>
                <a:gd name="T22" fmla="*/ 21 w 35"/>
                <a:gd name="T23" fmla="*/ 25 h 27"/>
                <a:gd name="T24" fmla="*/ 23 w 35"/>
                <a:gd name="T25" fmla="*/ 25 h 27"/>
                <a:gd name="T26" fmla="*/ 26 w 35"/>
                <a:gd name="T27" fmla="*/ 23 h 27"/>
                <a:gd name="T28" fmla="*/ 29 w 35"/>
                <a:gd name="T29" fmla="*/ 23 h 27"/>
                <a:gd name="T30" fmla="*/ 35 w 35"/>
                <a:gd name="T31" fmla="*/ 17 h 27"/>
                <a:gd name="T32" fmla="*/ 34 w 35"/>
                <a:gd name="T33" fmla="*/ 16 h 27"/>
                <a:gd name="T34" fmla="*/ 31 w 35"/>
                <a:gd name="T35" fmla="*/ 15 h 27"/>
                <a:gd name="T36" fmla="*/ 26 w 35"/>
                <a:gd name="T37" fmla="*/ 14 h 27"/>
                <a:gd name="T38" fmla="*/ 25 w 35"/>
                <a:gd name="T39" fmla="*/ 12 h 27"/>
                <a:gd name="T40" fmla="*/ 23 w 35"/>
                <a:gd name="T41" fmla="*/ 10 h 27"/>
                <a:gd name="T42" fmla="*/ 24 w 35"/>
                <a:gd name="T43" fmla="*/ 9 h 27"/>
                <a:gd name="T44" fmla="*/ 22 w 35"/>
                <a:gd name="T45" fmla="*/ 9 h 27"/>
                <a:gd name="T46" fmla="*/ 21 w 35"/>
                <a:gd name="T47" fmla="*/ 9 h 27"/>
                <a:gd name="T48" fmla="*/ 21 w 35"/>
                <a:gd name="T49" fmla="*/ 7 h 27"/>
                <a:gd name="T50" fmla="*/ 22 w 35"/>
                <a:gd name="T51" fmla="*/ 6 h 27"/>
                <a:gd name="T52" fmla="*/ 17 w 35"/>
                <a:gd name="T53" fmla="*/ 1 h 27"/>
                <a:gd name="T54" fmla="*/ 15 w 35"/>
                <a:gd name="T55" fmla="*/ 1 h 27"/>
                <a:gd name="T56" fmla="*/ 14 w 35"/>
                <a:gd name="T57" fmla="*/ 1 h 27"/>
                <a:gd name="T58" fmla="*/ 13 w 35"/>
                <a:gd name="T59" fmla="*/ 0 h 27"/>
                <a:gd name="T60" fmla="*/ 12 w 35"/>
                <a:gd name="T61" fmla="*/ 0 h 27"/>
                <a:gd name="T62" fmla="*/ 11 w 35"/>
                <a:gd name="T63" fmla="*/ 1 h 27"/>
                <a:gd name="T64" fmla="*/ 9 w 35"/>
                <a:gd name="T65" fmla="*/ 1 h 27"/>
                <a:gd name="T66" fmla="*/ 9 w 35"/>
                <a:gd name="T67" fmla="*/ 1 h 27"/>
                <a:gd name="T68" fmla="*/ 8 w 35"/>
                <a:gd name="T69" fmla="*/ 4 h 27"/>
                <a:gd name="T70" fmla="*/ 7 w 35"/>
                <a:gd name="T71" fmla="*/ 5 h 27"/>
                <a:gd name="T72" fmla="*/ 6 w 35"/>
                <a:gd name="T73" fmla="*/ 7 h 27"/>
                <a:gd name="T74" fmla="*/ 5 w 35"/>
                <a:gd name="T75" fmla="*/ 9 h 27"/>
                <a:gd name="T76" fmla="*/ 4 w 35"/>
                <a:gd name="T77" fmla="*/ 10 h 27"/>
                <a:gd name="T78" fmla="*/ 3 w 35"/>
                <a:gd name="T79" fmla="*/ 12 h 27"/>
                <a:gd name="T80" fmla="*/ 3 w 35"/>
                <a:gd name="T81" fmla="*/ 15 h 27"/>
                <a:gd name="T82" fmla="*/ 1 w 35"/>
                <a:gd name="T83" fmla="*/ 15 h 27"/>
                <a:gd name="T84" fmla="*/ 1 w 35"/>
                <a:gd name="T85" fmla="*/ 16 h 27"/>
                <a:gd name="T86" fmla="*/ 3 w 35"/>
                <a:gd name="T87" fmla="*/ 18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35" h="27">
                  <a:moveTo>
                    <a:pt x="3" y="18"/>
                  </a:moveTo>
                  <a:cubicBezTo>
                    <a:pt x="3" y="18"/>
                    <a:pt x="4" y="19"/>
                    <a:pt x="5" y="20"/>
                  </a:cubicBezTo>
                  <a:cubicBezTo>
                    <a:pt x="5" y="21"/>
                    <a:pt x="6" y="22"/>
                    <a:pt x="7" y="22"/>
                  </a:cubicBezTo>
                  <a:cubicBezTo>
                    <a:pt x="7" y="22"/>
                    <a:pt x="7" y="23"/>
                    <a:pt x="7" y="24"/>
                  </a:cubicBezTo>
                  <a:cubicBezTo>
                    <a:pt x="7" y="24"/>
                    <a:pt x="7" y="24"/>
                    <a:pt x="8" y="24"/>
                  </a:cubicBezTo>
                  <a:cubicBezTo>
                    <a:pt x="8" y="25"/>
                    <a:pt x="9" y="24"/>
                    <a:pt x="10" y="25"/>
                  </a:cubicBezTo>
                  <a:cubicBezTo>
                    <a:pt x="10" y="25"/>
                    <a:pt x="12" y="26"/>
                    <a:pt x="13" y="26"/>
                  </a:cubicBezTo>
                  <a:cubicBezTo>
                    <a:pt x="13" y="26"/>
                    <a:pt x="15" y="27"/>
                    <a:pt x="15" y="27"/>
                  </a:cubicBezTo>
                  <a:cubicBezTo>
                    <a:pt x="16" y="27"/>
                    <a:pt x="16" y="26"/>
                    <a:pt x="17" y="26"/>
                  </a:cubicBezTo>
                  <a:cubicBezTo>
                    <a:pt x="18" y="25"/>
                    <a:pt x="19" y="25"/>
                    <a:pt x="19" y="25"/>
                  </a:cubicBezTo>
                  <a:cubicBezTo>
                    <a:pt x="19" y="25"/>
                    <a:pt x="20" y="26"/>
                    <a:pt x="20" y="26"/>
                  </a:cubicBezTo>
                  <a:cubicBezTo>
                    <a:pt x="20" y="26"/>
                    <a:pt x="21" y="25"/>
                    <a:pt x="21" y="25"/>
                  </a:cubicBezTo>
                  <a:cubicBezTo>
                    <a:pt x="22" y="25"/>
                    <a:pt x="23" y="25"/>
                    <a:pt x="23" y="25"/>
                  </a:cubicBezTo>
                  <a:cubicBezTo>
                    <a:pt x="23" y="25"/>
                    <a:pt x="25" y="23"/>
                    <a:pt x="26" y="23"/>
                  </a:cubicBezTo>
                  <a:cubicBezTo>
                    <a:pt x="28" y="23"/>
                    <a:pt x="28" y="24"/>
                    <a:pt x="29" y="23"/>
                  </a:cubicBezTo>
                  <a:cubicBezTo>
                    <a:pt x="29" y="22"/>
                    <a:pt x="34" y="17"/>
                    <a:pt x="35" y="17"/>
                  </a:cubicBezTo>
                  <a:cubicBezTo>
                    <a:pt x="35" y="16"/>
                    <a:pt x="35" y="16"/>
                    <a:pt x="34" y="16"/>
                  </a:cubicBezTo>
                  <a:cubicBezTo>
                    <a:pt x="34" y="16"/>
                    <a:pt x="33" y="16"/>
                    <a:pt x="31" y="15"/>
                  </a:cubicBezTo>
                  <a:cubicBezTo>
                    <a:pt x="29" y="15"/>
                    <a:pt x="27" y="14"/>
                    <a:pt x="26" y="14"/>
                  </a:cubicBezTo>
                  <a:cubicBezTo>
                    <a:pt x="26" y="14"/>
                    <a:pt x="25" y="13"/>
                    <a:pt x="25" y="12"/>
                  </a:cubicBezTo>
                  <a:cubicBezTo>
                    <a:pt x="24" y="12"/>
                    <a:pt x="23" y="11"/>
                    <a:pt x="23" y="10"/>
                  </a:cubicBezTo>
                  <a:cubicBezTo>
                    <a:pt x="23" y="10"/>
                    <a:pt x="23" y="10"/>
                    <a:pt x="24" y="9"/>
                  </a:cubicBezTo>
                  <a:cubicBezTo>
                    <a:pt x="23" y="9"/>
                    <a:pt x="23" y="9"/>
                    <a:pt x="22" y="9"/>
                  </a:cubicBezTo>
                  <a:cubicBezTo>
                    <a:pt x="22" y="9"/>
                    <a:pt x="21" y="9"/>
                    <a:pt x="21" y="9"/>
                  </a:cubicBezTo>
                  <a:cubicBezTo>
                    <a:pt x="21" y="9"/>
                    <a:pt x="21" y="8"/>
                    <a:pt x="21" y="7"/>
                  </a:cubicBezTo>
                  <a:cubicBezTo>
                    <a:pt x="22" y="7"/>
                    <a:pt x="22" y="6"/>
                    <a:pt x="22" y="6"/>
                  </a:cubicBezTo>
                  <a:cubicBezTo>
                    <a:pt x="22" y="6"/>
                    <a:pt x="18" y="1"/>
                    <a:pt x="17" y="1"/>
                  </a:cubicBezTo>
                  <a:cubicBezTo>
                    <a:pt x="17" y="1"/>
                    <a:pt x="15" y="1"/>
                    <a:pt x="15" y="1"/>
                  </a:cubicBezTo>
                  <a:cubicBezTo>
                    <a:pt x="15" y="1"/>
                    <a:pt x="15" y="0"/>
                    <a:pt x="14" y="1"/>
                  </a:cubicBezTo>
                  <a:cubicBezTo>
                    <a:pt x="13" y="1"/>
                    <a:pt x="13" y="1"/>
                    <a:pt x="13" y="0"/>
                  </a:cubicBezTo>
                  <a:cubicBezTo>
                    <a:pt x="12" y="0"/>
                    <a:pt x="12" y="0"/>
                    <a:pt x="12" y="0"/>
                  </a:cubicBezTo>
                  <a:cubicBezTo>
                    <a:pt x="11" y="1"/>
                    <a:pt x="11" y="2"/>
                    <a:pt x="11" y="1"/>
                  </a:cubicBezTo>
                  <a:cubicBezTo>
                    <a:pt x="11" y="1"/>
                    <a:pt x="10" y="1"/>
                    <a:pt x="9" y="1"/>
                  </a:cubicBezTo>
                  <a:cubicBezTo>
                    <a:pt x="9" y="1"/>
                    <a:pt x="9" y="1"/>
                    <a:pt x="9" y="1"/>
                  </a:cubicBezTo>
                  <a:cubicBezTo>
                    <a:pt x="9" y="2"/>
                    <a:pt x="8" y="3"/>
                    <a:pt x="8" y="4"/>
                  </a:cubicBezTo>
                  <a:cubicBezTo>
                    <a:pt x="8" y="4"/>
                    <a:pt x="7" y="5"/>
                    <a:pt x="7" y="5"/>
                  </a:cubicBezTo>
                  <a:cubicBezTo>
                    <a:pt x="7" y="5"/>
                    <a:pt x="6" y="6"/>
                    <a:pt x="6" y="7"/>
                  </a:cubicBezTo>
                  <a:cubicBezTo>
                    <a:pt x="5" y="7"/>
                    <a:pt x="5" y="9"/>
                    <a:pt x="5" y="9"/>
                  </a:cubicBezTo>
                  <a:cubicBezTo>
                    <a:pt x="4" y="9"/>
                    <a:pt x="3" y="10"/>
                    <a:pt x="4" y="10"/>
                  </a:cubicBezTo>
                  <a:cubicBezTo>
                    <a:pt x="4" y="10"/>
                    <a:pt x="3" y="11"/>
                    <a:pt x="3" y="12"/>
                  </a:cubicBezTo>
                  <a:cubicBezTo>
                    <a:pt x="3" y="13"/>
                    <a:pt x="3" y="15"/>
                    <a:pt x="3" y="15"/>
                  </a:cubicBezTo>
                  <a:cubicBezTo>
                    <a:pt x="3" y="15"/>
                    <a:pt x="1" y="14"/>
                    <a:pt x="1" y="15"/>
                  </a:cubicBezTo>
                  <a:cubicBezTo>
                    <a:pt x="1" y="16"/>
                    <a:pt x="0" y="16"/>
                    <a:pt x="1" y="16"/>
                  </a:cubicBezTo>
                  <a:cubicBezTo>
                    <a:pt x="1" y="17"/>
                    <a:pt x="2" y="17"/>
                    <a:pt x="3"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1" name="Freeform 224">
              <a:extLst>
                <a:ext uri="{FF2B5EF4-FFF2-40B4-BE49-F238E27FC236}">
                  <a16:creationId xmlns:a16="http://schemas.microsoft.com/office/drawing/2014/main" id="{C642A5D6-ADFA-4A93-B2A8-0F183D808565}"/>
                </a:ext>
              </a:extLst>
            </p:cNvPr>
            <p:cNvSpPr>
              <a:spLocks/>
            </p:cNvSpPr>
            <p:nvPr/>
          </p:nvSpPr>
          <p:spPr bwMode="auto">
            <a:xfrm>
              <a:off x="-3232150" y="1925638"/>
              <a:ext cx="11112" cy="14288"/>
            </a:xfrm>
            <a:custGeom>
              <a:avLst/>
              <a:gdLst>
                <a:gd name="T0" fmla="*/ 3 w 3"/>
                <a:gd name="T1" fmla="*/ 2 h 4"/>
                <a:gd name="T2" fmla="*/ 2 w 3"/>
                <a:gd name="T3" fmla="*/ 0 h 4"/>
                <a:gd name="T4" fmla="*/ 2 w 3"/>
                <a:gd name="T5" fmla="*/ 0 h 4"/>
                <a:gd name="T6" fmla="*/ 0 w 3"/>
                <a:gd name="T7" fmla="*/ 4 h 4"/>
                <a:gd name="T8" fmla="*/ 1 w 3"/>
                <a:gd name="T9" fmla="*/ 4 h 4"/>
                <a:gd name="T10" fmla="*/ 3 w 3"/>
                <a:gd name="T11" fmla="*/ 2 h 4"/>
              </a:gdLst>
              <a:ahLst/>
              <a:cxnLst>
                <a:cxn ang="0">
                  <a:pos x="T0" y="T1"/>
                </a:cxn>
                <a:cxn ang="0">
                  <a:pos x="T2" y="T3"/>
                </a:cxn>
                <a:cxn ang="0">
                  <a:pos x="T4" y="T5"/>
                </a:cxn>
                <a:cxn ang="0">
                  <a:pos x="T6" y="T7"/>
                </a:cxn>
                <a:cxn ang="0">
                  <a:pos x="T8" y="T9"/>
                </a:cxn>
                <a:cxn ang="0">
                  <a:pos x="T10" y="T11"/>
                </a:cxn>
              </a:cxnLst>
              <a:rect l="0" t="0" r="r" b="b"/>
              <a:pathLst>
                <a:path w="3" h="4">
                  <a:moveTo>
                    <a:pt x="3" y="2"/>
                  </a:moveTo>
                  <a:cubicBezTo>
                    <a:pt x="3" y="1"/>
                    <a:pt x="3" y="0"/>
                    <a:pt x="2" y="0"/>
                  </a:cubicBezTo>
                  <a:cubicBezTo>
                    <a:pt x="2" y="0"/>
                    <a:pt x="2" y="0"/>
                    <a:pt x="2" y="0"/>
                  </a:cubicBezTo>
                  <a:cubicBezTo>
                    <a:pt x="2" y="1"/>
                    <a:pt x="0" y="3"/>
                    <a:pt x="0" y="4"/>
                  </a:cubicBezTo>
                  <a:cubicBezTo>
                    <a:pt x="1" y="4"/>
                    <a:pt x="1" y="4"/>
                    <a:pt x="1" y="4"/>
                  </a:cubicBezTo>
                  <a:cubicBezTo>
                    <a:pt x="1" y="3"/>
                    <a:pt x="2"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2" name="Freeform 225">
              <a:extLst>
                <a:ext uri="{FF2B5EF4-FFF2-40B4-BE49-F238E27FC236}">
                  <a16:creationId xmlns:a16="http://schemas.microsoft.com/office/drawing/2014/main" id="{34FC69B3-C92D-49B8-91D1-DAF28123B337}"/>
                </a:ext>
              </a:extLst>
            </p:cNvPr>
            <p:cNvSpPr>
              <a:spLocks/>
            </p:cNvSpPr>
            <p:nvPr/>
          </p:nvSpPr>
          <p:spPr bwMode="auto">
            <a:xfrm>
              <a:off x="-3227388" y="1903413"/>
              <a:ext cx="57150" cy="42863"/>
            </a:xfrm>
            <a:custGeom>
              <a:avLst/>
              <a:gdLst>
                <a:gd name="T0" fmla="*/ 2 w 16"/>
                <a:gd name="T1" fmla="*/ 8 h 12"/>
                <a:gd name="T2" fmla="*/ 0 w 16"/>
                <a:gd name="T3" fmla="*/ 10 h 12"/>
                <a:gd name="T4" fmla="*/ 0 w 16"/>
                <a:gd name="T5" fmla="*/ 10 h 12"/>
                <a:gd name="T6" fmla="*/ 0 w 16"/>
                <a:gd name="T7" fmla="*/ 11 h 12"/>
                <a:gd name="T8" fmla="*/ 2 w 16"/>
                <a:gd name="T9" fmla="*/ 12 h 12"/>
                <a:gd name="T10" fmla="*/ 4 w 16"/>
                <a:gd name="T11" fmla="*/ 11 h 12"/>
                <a:gd name="T12" fmla="*/ 12 w 16"/>
                <a:gd name="T13" fmla="*/ 7 h 12"/>
                <a:gd name="T14" fmla="*/ 13 w 16"/>
                <a:gd name="T15" fmla="*/ 6 h 12"/>
                <a:gd name="T16" fmla="*/ 13 w 16"/>
                <a:gd name="T17" fmla="*/ 4 h 12"/>
                <a:gd name="T18" fmla="*/ 13 w 16"/>
                <a:gd name="T19" fmla="*/ 2 h 12"/>
                <a:gd name="T20" fmla="*/ 14 w 16"/>
                <a:gd name="T21" fmla="*/ 1 h 12"/>
                <a:gd name="T22" fmla="*/ 16 w 16"/>
                <a:gd name="T23" fmla="*/ 0 h 12"/>
                <a:gd name="T24" fmla="*/ 15 w 16"/>
                <a:gd name="T25" fmla="*/ 0 h 12"/>
                <a:gd name="T26" fmla="*/ 12 w 16"/>
                <a:gd name="T27" fmla="*/ 0 h 12"/>
                <a:gd name="T28" fmla="*/ 9 w 16"/>
                <a:gd name="T29" fmla="*/ 1 h 12"/>
                <a:gd name="T30" fmla="*/ 7 w 16"/>
                <a:gd name="T31" fmla="*/ 1 h 12"/>
                <a:gd name="T32" fmla="*/ 5 w 16"/>
                <a:gd name="T33" fmla="*/ 1 h 12"/>
                <a:gd name="T34" fmla="*/ 3 w 16"/>
                <a:gd name="T35" fmla="*/ 1 h 12"/>
                <a:gd name="T36" fmla="*/ 2 w 16"/>
                <a:gd name="T37" fmla="*/ 2 h 12"/>
                <a:gd name="T38" fmla="*/ 1 w 16"/>
                <a:gd name="T39" fmla="*/ 3 h 12"/>
                <a:gd name="T40" fmla="*/ 1 w 16"/>
                <a:gd name="T41" fmla="*/ 4 h 12"/>
                <a:gd name="T42" fmla="*/ 1 w 16"/>
                <a:gd name="T43" fmla="*/ 6 h 12"/>
                <a:gd name="T44" fmla="*/ 2 w 16"/>
                <a:gd name="T45"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12">
                  <a:moveTo>
                    <a:pt x="2" y="8"/>
                  </a:moveTo>
                  <a:cubicBezTo>
                    <a:pt x="1" y="8"/>
                    <a:pt x="0" y="9"/>
                    <a:pt x="0" y="10"/>
                  </a:cubicBezTo>
                  <a:cubicBezTo>
                    <a:pt x="0" y="10"/>
                    <a:pt x="0" y="10"/>
                    <a:pt x="0" y="10"/>
                  </a:cubicBezTo>
                  <a:cubicBezTo>
                    <a:pt x="0" y="11"/>
                    <a:pt x="0" y="11"/>
                    <a:pt x="0" y="11"/>
                  </a:cubicBezTo>
                  <a:cubicBezTo>
                    <a:pt x="2" y="12"/>
                    <a:pt x="2" y="12"/>
                    <a:pt x="2" y="12"/>
                  </a:cubicBezTo>
                  <a:cubicBezTo>
                    <a:pt x="2" y="12"/>
                    <a:pt x="4" y="11"/>
                    <a:pt x="4" y="11"/>
                  </a:cubicBezTo>
                  <a:cubicBezTo>
                    <a:pt x="5" y="11"/>
                    <a:pt x="12" y="7"/>
                    <a:pt x="12" y="7"/>
                  </a:cubicBezTo>
                  <a:cubicBezTo>
                    <a:pt x="12" y="7"/>
                    <a:pt x="13" y="6"/>
                    <a:pt x="13" y="6"/>
                  </a:cubicBezTo>
                  <a:cubicBezTo>
                    <a:pt x="13" y="5"/>
                    <a:pt x="13" y="4"/>
                    <a:pt x="13" y="4"/>
                  </a:cubicBezTo>
                  <a:cubicBezTo>
                    <a:pt x="14" y="3"/>
                    <a:pt x="13" y="3"/>
                    <a:pt x="13" y="2"/>
                  </a:cubicBezTo>
                  <a:cubicBezTo>
                    <a:pt x="13" y="1"/>
                    <a:pt x="14" y="1"/>
                    <a:pt x="14" y="1"/>
                  </a:cubicBezTo>
                  <a:cubicBezTo>
                    <a:pt x="16" y="0"/>
                    <a:pt x="16" y="0"/>
                    <a:pt x="16" y="0"/>
                  </a:cubicBezTo>
                  <a:cubicBezTo>
                    <a:pt x="15" y="0"/>
                    <a:pt x="15" y="0"/>
                    <a:pt x="15" y="0"/>
                  </a:cubicBezTo>
                  <a:cubicBezTo>
                    <a:pt x="15" y="0"/>
                    <a:pt x="14" y="0"/>
                    <a:pt x="12" y="0"/>
                  </a:cubicBezTo>
                  <a:cubicBezTo>
                    <a:pt x="11" y="0"/>
                    <a:pt x="11" y="1"/>
                    <a:pt x="9" y="1"/>
                  </a:cubicBezTo>
                  <a:cubicBezTo>
                    <a:pt x="8" y="1"/>
                    <a:pt x="7" y="1"/>
                    <a:pt x="7" y="1"/>
                  </a:cubicBezTo>
                  <a:cubicBezTo>
                    <a:pt x="6" y="0"/>
                    <a:pt x="6" y="1"/>
                    <a:pt x="5" y="1"/>
                  </a:cubicBezTo>
                  <a:cubicBezTo>
                    <a:pt x="4" y="1"/>
                    <a:pt x="3" y="1"/>
                    <a:pt x="3" y="1"/>
                  </a:cubicBezTo>
                  <a:cubicBezTo>
                    <a:pt x="3" y="1"/>
                    <a:pt x="2" y="1"/>
                    <a:pt x="2" y="2"/>
                  </a:cubicBezTo>
                  <a:cubicBezTo>
                    <a:pt x="2" y="2"/>
                    <a:pt x="2" y="3"/>
                    <a:pt x="1" y="3"/>
                  </a:cubicBezTo>
                  <a:cubicBezTo>
                    <a:pt x="1" y="4"/>
                    <a:pt x="0" y="4"/>
                    <a:pt x="1" y="4"/>
                  </a:cubicBezTo>
                  <a:cubicBezTo>
                    <a:pt x="1" y="5"/>
                    <a:pt x="1" y="5"/>
                    <a:pt x="1" y="6"/>
                  </a:cubicBezTo>
                  <a:cubicBezTo>
                    <a:pt x="2" y="6"/>
                    <a:pt x="2" y="7"/>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3" name="Freeform 226">
              <a:extLst>
                <a:ext uri="{FF2B5EF4-FFF2-40B4-BE49-F238E27FC236}">
                  <a16:creationId xmlns:a16="http://schemas.microsoft.com/office/drawing/2014/main" id="{EE8C0B34-4DE5-4A1A-89AB-C39597E693F9}"/>
                </a:ext>
              </a:extLst>
            </p:cNvPr>
            <p:cNvSpPr>
              <a:spLocks/>
            </p:cNvSpPr>
            <p:nvPr/>
          </p:nvSpPr>
          <p:spPr bwMode="auto">
            <a:xfrm>
              <a:off x="-2473325" y="1892300"/>
              <a:ext cx="33337" cy="39688"/>
            </a:xfrm>
            <a:custGeom>
              <a:avLst/>
              <a:gdLst>
                <a:gd name="T0" fmla="*/ 2 w 9"/>
                <a:gd name="T1" fmla="*/ 1 h 11"/>
                <a:gd name="T2" fmla="*/ 1 w 9"/>
                <a:gd name="T3" fmla="*/ 2 h 11"/>
                <a:gd name="T4" fmla="*/ 2 w 9"/>
                <a:gd name="T5" fmla="*/ 3 h 11"/>
                <a:gd name="T6" fmla="*/ 1 w 9"/>
                <a:gd name="T7" fmla="*/ 4 h 11"/>
                <a:gd name="T8" fmla="*/ 1 w 9"/>
                <a:gd name="T9" fmla="*/ 6 h 11"/>
                <a:gd name="T10" fmla="*/ 1 w 9"/>
                <a:gd name="T11" fmla="*/ 9 h 11"/>
                <a:gd name="T12" fmla="*/ 1 w 9"/>
                <a:gd name="T13" fmla="*/ 10 h 11"/>
                <a:gd name="T14" fmla="*/ 5 w 9"/>
                <a:gd name="T15" fmla="*/ 9 h 11"/>
                <a:gd name="T16" fmla="*/ 8 w 9"/>
                <a:gd name="T17" fmla="*/ 8 h 11"/>
                <a:gd name="T18" fmla="*/ 9 w 9"/>
                <a:gd name="T19" fmla="*/ 7 h 11"/>
                <a:gd name="T20" fmla="*/ 8 w 9"/>
                <a:gd name="T21" fmla="*/ 4 h 11"/>
                <a:gd name="T22" fmla="*/ 6 w 9"/>
                <a:gd name="T23" fmla="*/ 0 h 11"/>
                <a:gd name="T24" fmla="*/ 4 w 9"/>
                <a:gd name="T25" fmla="*/ 0 h 11"/>
                <a:gd name="T26" fmla="*/ 2 w 9"/>
                <a:gd name="T27"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9" h="11">
                  <a:moveTo>
                    <a:pt x="2" y="1"/>
                  </a:moveTo>
                  <a:cubicBezTo>
                    <a:pt x="2" y="1"/>
                    <a:pt x="1" y="1"/>
                    <a:pt x="1" y="2"/>
                  </a:cubicBezTo>
                  <a:cubicBezTo>
                    <a:pt x="1" y="2"/>
                    <a:pt x="1" y="3"/>
                    <a:pt x="2" y="3"/>
                  </a:cubicBezTo>
                  <a:cubicBezTo>
                    <a:pt x="2" y="3"/>
                    <a:pt x="2" y="4"/>
                    <a:pt x="1" y="4"/>
                  </a:cubicBezTo>
                  <a:cubicBezTo>
                    <a:pt x="1" y="4"/>
                    <a:pt x="1" y="5"/>
                    <a:pt x="1" y="6"/>
                  </a:cubicBezTo>
                  <a:cubicBezTo>
                    <a:pt x="2" y="7"/>
                    <a:pt x="0" y="8"/>
                    <a:pt x="1" y="9"/>
                  </a:cubicBezTo>
                  <a:cubicBezTo>
                    <a:pt x="1" y="9"/>
                    <a:pt x="1" y="10"/>
                    <a:pt x="1" y="10"/>
                  </a:cubicBezTo>
                  <a:cubicBezTo>
                    <a:pt x="1" y="11"/>
                    <a:pt x="4" y="10"/>
                    <a:pt x="5" y="9"/>
                  </a:cubicBezTo>
                  <a:cubicBezTo>
                    <a:pt x="7" y="8"/>
                    <a:pt x="7" y="8"/>
                    <a:pt x="8" y="8"/>
                  </a:cubicBezTo>
                  <a:cubicBezTo>
                    <a:pt x="8" y="8"/>
                    <a:pt x="9" y="7"/>
                    <a:pt x="9" y="7"/>
                  </a:cubicBezTo>
                  <a:cubicBezTo>
                    <a:pt x="8" y="6"/>
                    <a:pt x="8" y="5"/>
                    <a:pt x="8" y="4"/>
                  </a:cubicBezTo>
                  <a:cubicBezTo>
                    <a:pt x="8" y="3"/>
                    <a:pt x="7" y="1"/>
                    <a:pt x="6" y="0"/>
                  </a:cubicBezTo>
                  <a:cubicBezTo>
                    <a:pt x="5" y="0"/>
                    <a:pt x="5" y="0"/>
                    <a:pt x="4" y="0"/>
                  </a:cubicBezTo>
                  <a:cubicBezTo>
                    <a:pt x="4" y="0"/>
                    <a:pt x="3" y="0"/>
                    <a:pt x="2"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4" name="Freeform 227">
              <a:extLst>
                <a:ext uri="{FF2B5EF4-FFF2-40B4-BE49-F238E27FC236}">
                  <a16:creationId xmlns:a16="http://schemas.microsoft.com/office/drawing/2014/main" id="{6CDD2A68-E86C-43AD-8B8A-2FF6BF315E47}"/>
                </a:ext>
              </a:extLst>
            </p:cNvPr>
            <p:cNvSpPr>
              <a:spLocks/>
            </p:cNvSpPr>
            <p:nvPr/>
          </p:nvSpPr>
          <p:spPr bwMode="auto">
            <a:xfrm>
              <a:off x="-2787650" y="2005013"/>
              <a:ext cx="36512" cy="46038"/>
            </a:xfrm>
            <a:custGeom>
              <a:avLst/>
              <a:gdLst>
                <a:gd name="T0" fmla="*/ 10 w 10"/>
                <a:gd name="T1" fmla="*/ 11 h 13"/>
                <a:gd name="T2" fmla="*/ 9 w 10"/>
                <a:gd name="T3" fmla="*/ 7 h 13"/>
                <a:gd name="T4" fmla="*/ 7 w 10"/>
                <a:gd name="T5" fmla="*/ 9 h 13"/>
                <a:gd name="T6" fmla="*/ 7 w 10"/>
                <a:gd name="T7" fmla="*/ 6 h 13"/>
                <a:gd name="T8" fmla="*/ 9 w 10"/>
                <a:gd name="T9" fmla="*/ 4 h 13"/>
                <a:gd name="T10" fmla="*/ 8 w 10"/>
                <a:gd name="T11" fmla="*/ 3 h 13"/>
                <a:gd name="T12" fmla="*/ 5 w 10"/>
                <a:gd name="T13" fmla="*/ 3 h 13"/>
                <a:gd name="T14" fmla="*/ 4 w 10"/>
                <a:gd name="T15" fmla="*/ 2 h 13"/>
                <a:gd name="T16" fmla="*/ 2 w 10"/>
                <a:gd name="T17" fmla="*/ 1 h 13"/>
                <a:gd name="T18" fmla="*/ 0 w 10"/>
                <a:gd name="T19" fmla="*/ 1 h 13"/>
                <a:gd name="T20" fmla="*/ 2 w 10"/>
                <a:gd name="T21" fmla="*/ 3 h 13"/>
                <a:gd name="T22" fmla="*/ 1 w 10"/>
                <a:gd name="T23" fmla="*/ 4 h 13"/>
                <a:gd name="T24" fmla="*/ 1 w 10"/>
                <a:gd name="T25" fmla="*/ 7 h 13"/>
                <a:gd name="T26" fmla="*/ 2 w 10"/>
                <a:gd name="T27" fmla="*/ 12 h 13"/>
                <a:gd name="T28" fmla="*/ 4 w 10"/>
                <a:gd name="T29" fmla="*/ 11 h 13"/>
                <a:gd name="T30" fmla="*/ 5 w 10"/>
                <a:gd name="T31" fmla="*/ 10 h 13"/>
                <a:gd name="T32" fmla="*/ 7 w 10"/>
                <a:gd name="T33" fmla="*/ 9 h 13"/>
                <a:gd name="T34" fmla="*/ 8 w 10"/>
                <a:gd name="T35" fmla="*/ 12 h 13"/>
                <a:gd name="T36" fmla="*/ 8 w 10"/>
                <a:gd name="T37" fmla="*/ 13 h 13"/>
                <a:gd name="T38" fmla="*/ 9 w 10"/>
                <a:gd name="T39" fmla="*/ 13 h 13"/>
                <a:gd name="T40" fmla="*/ 10 w 10"/>
                <a:gd name="T41"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0" h="13">
                  <a:moveTo>
                    <a:pt x="10" y="11"/>
                  </a:moveTo>
                  <a:cubicBezTo>
                    <a:pt x="10" y="9"/>
                    <a:pt x="9" y="7"/>
                    <a:pt x="9" y="7"/>
                  </a:cubicBezTo>
                  <a:cubicBezTo>
                    <a:pt x="9" y="7"/>
                    <a:pt x="8" y="9"/>
                    <a:pt x="7" y="9"/>
                  </a:cubicBezTo>
                  <a:cubicBezTo>
                    <a:pt x="7" y="8"/>
                    <a:pt x="7" y="6"/>
                    <a:pt x="7" y="6"/>
                  </a:cubicBezTo>
                  <a:cubicBezTo>
                    <a:pt x="8" y="6"/>
                    <a:pt x="9" y="4"/>
                    <a:pt x="9" y="4"/>
                  </a:cubicBezTo>
                  <a:cubicBezTo>
                    <a:pt x="9" y="3"/>
                    <a:pt x="8" y="3"/>
                    <a:pt x="8" y="3"/>
                  </a:cubicBezTo>
                  <a:cubicBezTo>
                    <a:pt x="7" y="3"/>
                    <a:pt x="5" y="3"/>
                    <a:pt x="5" y="3"/>
                  </a:cubicBezTo>
                  <a:cubicBezTo>
                    <a:pt x="5" y="3"/>
                    <a:pt x="4" y="3"/>
                    <a:pt x="4" y="2"/>
                  </a:cubicBezTo>
                  <a:cubicBezTo>
                    <a:pt x="4" y="1"/>
                    <a:pt x="3" y="1"/>
                    <a:pt x="2" y="1"/>
                  </a:cubicBezTo>
                  <a:cubicBezTo>
                    <a:pt x="1" y="1"/>
                    <a:pt x="1" y="0"/>
                    <a:pt x="0" y="1"/>
                  </a:cubicBezTo>
                  <a:cubicBezTo>
                    <a:pt x="0" y="2"/>
                    <a:pt x="2" y="2"/>
                    <a:pt x="2" y="3"/>
                  </a:cubicBezTo>
                  <a:cubicBezTo>
                    <a:pt x="2" y="4"/>
                    <a:pt x="1" y="3"/>
                    <a:pt x="1" y="4"/>
                  </a:cubicBezTo>
                  <a:cubicBezTo>
                    <a:pt x="1" y="4"/>
                    <a:pt x="1" y="6"/>
                    <a:pt x="1" y="7"/>
                  </a:cubicBezTo>
                  <a:cubicBezTo>
                    <a:pt x="2" y="8"/>
                    <a:pt x="2" y="10"/>
                    <a:pt x="2" y="12"/>
                  </a:cubicBezTo>
                  <a:cubicBezTo>
                    <a:pt x="3" y="11"/>
                    <a:pt x="3" y="11"/>
                    <a:pt x="4" y="11"/>
                  </a:cubicBezTo>
                  <a:cubicBezTo>
                    <a:pt x="4" y="11"/>
                    <a:pt x="5" y="11"/>
                    <a:pt x="5" y="10"/>
                  </a:cubicBezTo>
                  <a:cubicBezTo>
                    <a:pt x="6" y="9"/>
                    <a:pt x="6" y="9"/>
                    <a:pt x="7" y="9"/>
                  </a:cubicBezTo>
                  <a:cubicBezTo>
                    <a:pt x="7" y="9"/>
                    <a:pt x="8" y="11"/>
                    <a:pt x="8" y="12"/>
                  </a:cubicBezTo>
                  <a:cubicBezTo>
                    <a:pt x="8" y="13"/>
                    <a:pt x="8" y="13"/>
                    <a:pt x="8" y="13"/>
                  </a:cubicBezTo>
                  <a:cubicBezTo>
                    <a:pt x="9" y="13"/>
                    <a:pt x="9" y="13"/>
                    <a:pt x="9" y="13"/>
                  </a:cubicBezTo>
                  <a:cubicBezTo>
                    <a:pt x="9" y="13"/>
                    <a:pt x="10" y="12"/>
                    <a:pt x="1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5" name="Freeform 228">
              <a:extLst>
                <a:ext uri="{FF2B5EF4-FFF2-40B4-BE49-F238E27FC236}">
                  <a16:creationId xmlns:a16="http://schemas.microsoft.com/office/drawing/2014/main" id="{F1FCAE55-3835-4FC2-A520-ABF9DF62F1A5}"/>
                </a:ext>
              </a:extLst>
            </p:cNvPr>
            <p:cNvSpPr>
              <a:spLocks/>
            </p:cNvSpPr>
            <p:nvPr/>
          </p:nvSpPr>
          <p:spPr bwMode="auto">
            <a:xfrm>
              <a:off x="-2949575" y="1917700"/>
              <a:ext cx="234950" cy="249238"/>
            </a:xfrm>
            <a:custGeom>
              <a:avLst/>
              <a:gdLst>
                <a:gd name="T0" fmla="*/ 46 w 65"/>
                <a:gd name="T1" fmla="*/ 28 h 69"/>
                <a:gd name="T2" fmla="*/ 45 w 65"/>
                <a:gd name="T3" fmla="*/ 25 h 69"/>
                <a:gd name="T4" fmla="*/ 49 w 65"/>
                <a:gd name="T5" fmla="*/ 26 h 69"/>
                <a:gd name="T6" fmla="*/ 53 w 65"/>
                <a:gd name="T7" fmla="*/ 27 h 69"/>
                <a:gd name="T8" fmla="*/ 52 w 65"/>
                <a:gd name="T9" fmla="*/ 30 h 69"/>
                <a:gd name="T10" fmla="*/ 54 w 65"/>
                <a:gd name="T11" fmla="*/ 31 h 69"/>
                <a:gd name="T12" fmla="*/ 55 w 65"/>
                <a:gd name="T13" fmla="*/ 35 h 69"/>
                <a:gd name="T14" fmla="*/ 56 w 65"/>
                <a:gd name="T15" fmla="*/ 30 h 69"/>
                <a:gd name="T16" fmla="*/ 59 w 65"/>
                <a:gd name="T17" fmla="*/ 27 h 69"/>
                <a:gd name="T18" fmla="*/ 61 w 65"/>
                <a:gd name="T19" fmla="*/ 23 h 69"/>
                <a:gd name="T20" fmla="*/ 64 w 65"/>
                <a:gd name="T21" fmla="*/ 22 h 69"/>
                <a:gd name="T22" fmla="*/ 65 w 65"/>
                <a:gd name="T23" fmla="*/ 19 h 69"/>
                <a:gd name="T24" fmla="*/ 62 w 65"/>
                <a:gd name="T25" fmla="*/ 17 h 69"/>
                <a:gd name="T26" fmla="*/ 58 w 65"/>
                <a:gd name="T27" fmla="*/ 17 h 69"/>
                <a:gd name="T28" fmla="*/ 55 w 65"/>
                <a:gd name="T29" fmla="*/ 19 h 69"/>
                <a:gd name="T30" fmla="*/ 53 w 65"/>
                <a:gd name="T31" fmla="*/ 21 h 69"/>
                <a:gd name="T32" fmla="*/ 51 w 65"/>
                <a:gd name="T33" fmla="*/ 23 h 69"/>
                <a:gd name="T34" fmla="*/ 47 w 65"/>
                <a:gd name="T35" fmla="*/ 23 h 69"/>
                <a:gd name="T36" fmla="*/ 46 w 65"/>
                <a:gd name="T37" fmla="*/ 20 h 69"/>
                <a:gd name="T38" fmla="*/ 45 w 65"/>
                <a:gd name="T39" fmla="*/ 23 h 69"/>
                <a:gd name="T40" fmla="*/ 38 w 65"/>
                <a:gd name="T41" fmla="*/ 23 h 69"/>
                <a:gd name="T42" fmla="*/ 34 w 65"/>
                <a:gd name="T43" fmla="*/ 22 h 69"/>
                <a:gd name="T44" fmla="*/ 31 w 65"/>
                <a:gd name="T45" fmla="*/ 20 h 69"/>
                <a:gd name="T46" fmla="*/ 28 w 65"/>
                <a:gd name="T47" fmla="*/ 18 h 69"/>
                <a:gd name="T48" fmla="*/ 29 w 65"/>
                <a:gd name="T49" fmla="*/ 15 h 69"/>
                <a:gd name="T50" fmla="*/ 27 w 65"/>
                <a:gd name="T51" fmla="*/ 12 h 69"/>
                <a:gd name="T52" fmla="*/ 24 w 65"/>
                <a:gd name="T53" fmla="*/ 9 h 69"/>
                <a:gd name="T54" fmla="*/ 26 w 65"/>
                <a:gd name="T55" fmla="*/ 7 h 69"/>
                <a:gd name="T56" fmla="*/ 24 w 65"/>
                <a:gd name="T57" fmla="*/ 3 h 69"/>
                <a:gd name="T58" fmla="*/ 22 w 65"/>
                <a:gd name="T59" fmla="*/ 0 h 69"/>
                <a:gd name="T60" fmla="*/ 20 w 65"/>
                <a:gd name="T61" fmla="*/ 2 h 69"/>
                <a:gd name="T62" fmla="*/ 15 w 65"/>
                <a:gd name="T63" fmla="*/ 2 h 69"/>
                <a:gd name="T64" fmla="*/ 14 w 65"/>
                <a:gd name="T65" fmla="*/ 6 h 69"/>
                <a:gd name="T66" fmla="*/ 16 w 65"/>
                <a:gd name="T67" fmla="*/ 9 h 69"/>
                <a:gd name="T68" fmla="*/ 15 w 65"/>
                <a:gd name="T69" fmla="*/ 13 h 69"/>
                <a:gd name="T70" fmla="*/ 12 w 65"/>
                <a:gd name="T71" fmla="*/ 15 h 69"/>
                <a:gd name="T72" fmla="*/ 9 w 65"/>
                <a:gd name="T73" fmla="*/ 19 h 69"/>
                <a:gd name="T74" fmla="*/ 6 w 65"/>
                <a:gd name="T75" fmla="*/ 21 h 69"/>
                <a:gd name="T76" fmla="*/ 3 w 65"/>
                <a:gd name="T77" fmla="*/ 23 h 69"/>
                <a:gd name="T78" fmla="*/ 5 w 65"/>
                <a:gd name="T79" fmla="*/ 27 h 69"/>
                <a:gd name="T80" fmla="*/ 4 w 65"/>
                <a:gd name="T81" fmla="*/ 29 h 69"/>
                <a:gd name="T82" fmla="*/ 0 w 65"/>
                <a:gd name="T83" fmla="*/ 31 h 69"/>
                <a:gd name="T84" fmla="*/ 2 w 65"/>
                <a:gd name="T85" fmla="*/ 33 h 69"/>
                <a:gd name="T86" fmla="*/ 1 w 65"/>
                <a:gd name="T87" fmla="*/ 34 h 69"/>
                <a:gd name="T88" fmla="*/ 9 w 65"/>
                <a:gd name="T89" fmla="*/ 36 h 69"/>
                <a:gd name="T90" fmla="*/ 10 w 65"/>
                <a:gd name="T91" fmla="*/ 37 h 69"/>
                <a:gd name="T92" fmla="*/ 11 w 65"/>
                <a:gd name="T93" fmla="*/ 43 h 69"/>
                <a:gd name="T94" fmla="*/ 14 w 65"/>
                <a:gd name="T95" fmla="*/ 53 h 69"/>
                <a:gd name="T96" fmla="*/ 18 w 65"/>
                <a:gd name="T97" fmla="*/ 64 h 69"/>
                <a:gd name="T98" fmla="*/ 23 w 65"/>
                <a:gd name="T99" fmla="*/ 67 h 69"/>
                <a:gd name="T100" fmla="*/ 26 w 65"/>
                <a:gd name="T101" fmla="*/ 63 h 69"/>
                <a:gd name="T102" fmla="*/ 27 w 65"/>
                <a:gd name="T103" fmla="*/ 59 h 69"/>
                <a:gd name="T104" fmla="*/ 28 w 65"/>
                <a:gd name="T105" fmla="*/ 52 h 69"/>
                <a:gd name="T106" fmla="*/ 31 w 65"/>
                <a:gd name="T107" fmla="*/ 48 h 69"/>
                <a:gd name="T108" fmla="*/ 38 w 65"/>
                <a:gd name="T109" fmla="*/ 42 h 69"/>
                <a:gd name="T110" fmla="*/ 42 w 65"/>
                <a:gd name="T111" fmla="*/ 37 h 69"/>
                <a:gd name="T112" fmla="*/ 47 w 65"/>
                <a:gd name="T113" fmla="*/ 36 h 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65" h="69">
                  <a:moveTo>
                    <a:pt x="46" y="31"/>
                  </a:moveTo>
                  <a:cubicBezTo>
                    <a:pt x="46" y="30"/>
                    <a:pt x="46" y="28"/>
                    <a:pt x="46" y="28"/>
                  </a:cubicBezTo>
                  <a:cubicBezTo>
                    <a:pt x="46" y="27"/>
                    <a:pt x="47" y="28"/>
                    <a:pt x="47" y="27"/>
                  </a:cubicBezTo>
                  <a:cubicBezTo>
                    <a:pt x="47" y="26"/>
                    <a:pt x="45" y="26"/>
                    <a:pt x="45" y="25"/>
                  </a:cubicBezTo>
                  <a:cubicBezTo>
                    <a:pt x="46" y="24"/>
                    <a:pt x="46" y="25"/>
                    <a:pt x="47" y="25"/>
                  </a:cubicBezTo>
                  <a:cubicBezTo>
                    <a:pt x="48" y="25"/>
                    <a:pt x="49" y="25"/>
                    <a:pt x="49" y="26"/>
                  </a:cubicBezTo>
                  <a:cubicBezTo>
                    <a:pt x="49" y="27"/>
                    <a:pt x="50" y="27"/>
                    <a:pt x="50" y="27"/>
                  </a:cubicBezTo>
                  <a:cubicBezTo>
                    <a:pt x="50" y="27"/>
                    <a:pt x="52" y="27"/>
                    <a:pt x="53" y="27"/>
                  </a:cubicBezTo>
                  <a:cubicBezTo>
                    <a:pt x="53" y="27"/>
                    <a:pt x="54" y="27"/>
                    <a:pt x="54" y="28"/>
                  </a:cubicBezTo>
                  <a:cubicBezTo>
                    <a:pt x="54" y="28"/>
                    <a:pt x="53" y="30"/>
                    <a:pt x="52" y="30"/>
                  </a:cubicBezTo>
                  <a:cubicBezTo>
                    <a:pt x="52" y="30"/>
                    <a:pt x="52" y="32"/>
                    <a:pt x="52" y="33"/>
                  </a:cubicBezTo>
                  <a:cubicBezTo>
                    <a:pt x="53" y="33"/>
                    <a:pt x="54" y="31"/>
                    <a:pt x="54" y="31"/>
                  </a:cubicBezTo>
                  <a:cubicBezTo>
                    <a:pt x="54" y="31"/>
                    <a:pt x="55" y="33"/>
                    <a:pt x="55" y="35"/>
                  </a:cubicBezTo>
                  <a:cubicBezTo>
                    <a:pt x="55" y="35"/>
                    <a:pt x="55" y="35"/>
                    <a:pt x="55" y="35"/>
                  </a:cubicBezTo>
                  <a:cubicBezTo>
                    <a:pt x="56" y="35"/>
                    <a:pt x="56" y="33"/>
                    <a:pt x="56" y="32"/>
                  </a:cubicBezTo>
                  <a:cubicBezTo>
                    <a:pt x="56" y="32"/>
                    <a:pt x="56" y="30"/>
                    <a:pt x="56" y="30"/>
                  </a:cubicBezTo>
                  <a:cubicBezTo>
                    <a:pt x="57" y="30"/>
                    <a:pt x="58" y="31"/>
                    <a:pt x="58" y="30"/>
                  </a:cubicBezTo>
                  <a:cubicBezTo>
                    <a:pt x="58" y="30"/>
                    <a:pt x="59" y="28"/>
                    <a:pt x="59" y="27"/>
                  </a:cubicBezTo>
                  <a:cubicBezTo>
                    <a:pt x="59" y="27"/>
                    <a:pt x="60" y="26"/>
                    <a:pt x="60" y="25"/>
                  </a:cubicBezTo>
                  <a:cubicBezTo>
                    <a:pt x="60" y="24"/>
                    <a:pt x="61" y="23"/>
                    <a:pt x="61" y="23"/>
                  </a:cubicBezTo>
                  <a:cubicBezTo>
                    <a:pt x="62" y="22"/>
                    <a:pt x="63" y="21"/>
                    <a:pt x="63" y="22"/>
                  </a:cubicBezTo>
                  <a:cubicBezTo>
                    <a:pt x="63" y="22"/>
                    <a:pt x="65" y="23"/>
                    <a:pt x="64" y="22"/>
                  </a:cubicBezTo>
                  <a:cubicBezTo>
                    <a:pt x="64" y="21"/>
                    <a:pt x="64" y="21"/>
                    <a:pt x="64" y="20"/>
                  </a:cubicBezTo>
                  <a:cubicBezTo>
                    <a:pt x="64" y="20"/>
                    <a:pt x="65" y="19"/>
                    <a:pt x="65" y="19"/>
                  </a:cubicBezTo>
                  <a:cubicBezTo>
                    <a:pt x="65" y="19"/>
                    <a:pt x="63" y="19"/>
                    <a:pt x="63" y="19"/>
                  </a:cubicBezTo>
                  <a:cubicBezTo>
                    <a:pt x="63" y="18"/>
                    <a:pt x="62" y="17"/>
                    <a:pt x="62" y="17"/>
                  </a:cubicBezTo>
                  <a:cubicBezTo>
                    <a:pt x="62" y="17"/>
                    <a:pt x="62" y="17"/>
                    <a:pt x="61" y="17"/>
                  </a:cubicBezTo>
                  <a:cubicBezTo>
                    <a:pt x="61" y="18"/>
                    <a:pt x="60" y="17"/>
                    <a:pt x="58" y="17"/>
                  </a:cubicBezTo>
                  <a:cubicBezTo>
                    <a:pt x="57" y="18"/>
                    <a:pt x="57" y="19"/>
                    <a:pt x="56" y="19"/>
                  </a:cubicBezTo>
                  <a:cubicBezTo>
                    <a:pt x="56" y="18"/>
                    <a:pt x="56" y="19"/>
                    <a:pt x="55" y="19"/>
                  </a:cubicBezTo>
                  <a:cubicBezTo>
                    <a:pt x="55" y="20"/>
                    <a:pt x="55" y="20"/>
                    <a:pt x="54" y="20"/>
                  </a:cubicBezTo>
                  <a:cubicBezTo>
                    <a:pt x="54" y="20"/>
                    <a:pt x="53" y="21"/>
                    <a:pt x="53" y="21"/>
                  </a:cubicBezTo>
                  <a:cubicBezTo>
                    <a:pt x="53" y="21"/>
                    <a:pt x="54" y="22"/>
                    <a:pt x="53" y="23"/>
                  </a:cubicBezTo>
                  <a:cubicBezTo>
                    <a:pt x="53" y="24"/>
                    <a:pt x="52" y="23"/>
                    <a:pt x="51" y="23"/>
                  </a:cubicBezTo>
                  <a:cubicBezTo>
                    <a:pt x="50" y="24"/>
                    <a:pt x="50" y="23"/>
                    <a:pt x="49" y="23"/>
                  </a:cubicBezTo>
                  <a:cubicBezTo>
                    <a:pt x="48" y="23"/>
                    <a:pt x="48" y="23"/>
                    <a:pt x="47" y="23"/>
                  </a:cubicBezTo>
                  <a:cubicBezTo>
                    <a:pt x="47" y="23"/>
                    <a:pt x="46" y="22"/>
                    <a:pt x="47" y="21"/>
                  </a:cubicBezTo>
                  <a:cubicBezTo>
                    <a:pt x="47" y="20"/>
                    <a:pt x="46" y="19"/>
                    <a:pt x="46" y="20"/>
                  </a:cubicBezTo>
                  <a:cubicBezTo>
                    <a:pt x="45" y="20"/>
                    <a:pt x="45" y="20"/>
                    <a:pt x="45" y="21"/>
                  </a:cubicBezTo>
                  <a:cubicBezTo>
                    <a:pt x="45" y="22"/>
                    <a:pt x="45" y="23"/>
                    <a:pt x="45" y="23"/>
                  </a:cubicBezTo>
                  <a:cubicBezTo>
                    <a:pt x="44" y="24"/>
                    <a:pt x="41" y="24"/>
                    <a:pt x="41" y="24"/>
                  </a:cubicBezTo>
                  <a:cubicBezTo>
                    <a:pt x="40" y="23"/>
                    <a:pt x="38" y="23"/>
                    <a:pt x="38" y="23"/>
                  </a:cubicBezTo>
                  <a:cubicBezTo>
                    <a:pt x="38" y="22"/>
                    <a:pt x="37" y="21"/>
                    <a:pt x="36" y="21"/>
                  </a:cubicBezTo>
                  <a:cubicBezTo>
                    <a:pt x="36" y="21"/>
                    <a:pt x="35" y="22"/>
                    <a:pt x="34" y="22"/>
                  </a:cubicBezTo>
                  <a:cubicBezTo>
                    <a:pt x="34" y="21"/>
                    <a:pt x="33" y="21"/>
                    <a:pt x="32" y="21"/>
                  </a:cubicBezTo>
                  <a:cubicBezTo>
                    <a:pt x="32" y="20"/>
                    <a:pt x="31" y="20"/>
                    <a:pt x="31" y="20"/>
                  </a:cubicBezTo>
                  <a:cubicBezTo>
                    <a:pt x="31" y="19"/>
                    <a:pt x="29" y="19"/>
                    <a:pt x="29" y="19"/>
                  </a:cubicBezTo>
                  <a:cubicBezTo>
                    <a:pt x="29" y="18"/>
                    <a:pt x="28" y="18"/>
                    <a:pt x="28" y="18"/>
                  </a:cubicBezTo>
                  <a:cubicBezTo>
                    <a:pt x="28" y="17"/>
                    <a:pt x="28" y="17"/>
                    <a:pt x="28" y="16"/>
                  </a:cubicBezTo>
                  <a:cubicBezTo>
                    <a:pt x="28" y="16"/>
                    <a:pt x="29" y="15"/>
                    <a:pt x="29" y="15"/>
                  </a:cubicBezTo>
                  <a:cubicBezTo>
                    <a:pt x="29" y="14"/>
                    <a:pt x="28" y="14"/>
                    <a:pt x="28" y="14"/>
                  </a:cubicBezTo>
                  <a:cubicBezTo>
                    <a:pt x="28" y="14"/>
                    <a:pt x="27" y="12"/>
                    <a:pt x="27" y="12"/>
                  </a:cubicBezTo>
                  <a:cubicBezTo>
                    <a:pt x="26" y="12"/>
                    <a:pt x="25" y="11"/>
                    <a:pt x="25" y="11"/>
                  </a:cubicBezTo>
                  <a:cubicBezTo>
                    <a:pt x="24" y="11"/>
                    <a:pt x="24" y="10"/>
                    <a:pt x="24" y="9"/>
                  </a:cubicBezTo>
                  <a:cubicBezTo>
                    <a:pt x="24" y="9"/>
                    <a:pt x="24" y="8"/>
                    <a:pt x="24" y="8"/>
                  </a:cubicBezTo>
                  <a:cubicBezTo>
                    <a:pt x="25" y="9"/>
                    <a:pt x="26" y="8"/>
                    <a:pt x="26" y="7"/>
                  </a:cubicBezTo>
                  <a:cubicBezTo>
                    <a:pt x="25" y="7"/>
                    <a:pt x="25" y="6"/>
                    <a:pt x="25" y="5"/>
                  </a:cubicBezTo>
                  <a:cubicBezTo>
                    <a:pt x="25" y="5"/>
                    <a:pt x="25" y="4"/>
                    <a:pt x="24" y="3"/>
                  </a:cubicBezTo>
                  <a:cubicBezTo>
                    <a:pt x="24" y="3"/>
                    <a:pt x="23" y="2"/>
                    <a:pt x="23" y="2"/>
                  </a:cubicBezTo>
                  <a:cubicBezTo>
                    <a:pt x="23" y="1"/>
                    <a:pt x="22" y="0"/>
                    <a:pt x="22" y="0"/>
                  </a:cubicBezTo>
                  <a:cubicBezTo>
                    <a:pt x="21" y="1"/>
                    <a:pt x="21" y="1"/>
                    <a:pt x="21" y="1"/>
                  </a:cubicBezTo>
                  <a:cubicBezTo>
                    <a:pt x="21" y="1"/>
                    <a:pt x="21" y="2"/>
                    <a:pt x="20" y="2"/>
                  </a:cubicBezTo>
                  <a:cubicBezTo>
                    <a:pt x="20" y="2"/>
                    <a:pt x="19" y="3"/>
                    <a:pt x="18" y="3"/>
                  </a:cubicBezTo>
                  <a:cubicBezTo>
                    <a:pt x="17" y="4"/>
                    <a:pt x="16" y="2"/>
                    <a:pt x="15" y="2"/>
                  </a:cubicBezTo>
                  <a:cubicBezTo>
                    <a:pt x="14" y="2"/>
                    <a:pt x="13" y="4"/>
                    <a:pt x="13" y="4"/>
                  </a:cubicBezTo>
                  <a:cubicBezTo>
                    <a:pt x="14" y="4"/>
                    <a:pt x="14" y="6"/>
                    <a:pt x="14" y="6"/>
                  </a:cubicBezTo>
                  <a:cubicBezTo>
                    <a:pt x="14" y="6"/>
                    <a:pt x="14" y="8"/>
                    <a:pt x="15" y="8"/>
                  </a:cubicBezTo>
                  <a:cubicBezTo>
                    <a:pt x="16" y="8"/>
                    <a:pt x="17" y="9"/>
                    <a:pt x="16" y="9"/>
                  </a:cubicBezTo>
                  <a:cubicBezTo>
                    <a:pt x="15" y="9"/>
                    <a:pt x="15" y="10"/>
                    <a:pt x="15" y="11"/>
                  </a:cubicBezTo>
                  <a:cubicBezTo>
                    <a:pt x="15" y="12"/>
                    <a:pt x="15" y="13"/>
                    <a:pt x="15" y="13"/>
                  </a:cubicBezTo>
                  <a:cubicBezTo>
                    <a:pt x="14" y="13"/>
                    <a:pt x="13" y="13"/>
                    <a:pt x="13" y="14"/>
                  </a:cubicBezTo>
                  <a:cubicBezTo>
                    <a:pt x="13" y="15"/>
                    <a:pt x="12" y="15"/>
                    <a:pt x="12" y="15"/>
                  </a:cubicBezTo>
                  <a:cubicBezTo>
                    <a:pt x="12" y="15"/>
                    <a:pt x="11" y="17"/>
                    <a:pt x="11" y="18"/>
                  </a:cubicBezTo>
                  <a:cubicBezTo>
                    <a:pt x="11" y="18"/>
                    <a:pt x="9" y="18"/>
                    <a:pt x="9" y="19"/>
                  </a:cubicBezTo>
                  <a:cubicBezTo>
                    <a:pt x="9" y="20"/>
                    <a:pt x="8" y="21"/>
                    <a:pt x="8" y="20"/>
                  </a:cubicBezTo>
                  <a:cubicBezTo>
                    <a:pt x="8" y="20"/>
                    <a:pt x="7" y="20"/>
                    <a:pt x="6" y="21"/>
                  </a:cubicBezTo>
                  <a:cubicBezTo>
                    <a:pt x="6" y="21"/>
                    <a:pt x="5" y="20"/>
                    <a:pt x="5" y="20"/>
                  </a:cubicBezTo>
                  <a:cubicBezTo>
                    <a:pt x="4" y="21"/>
                    <a:pt x="3" y="22"/>
                    <a:pt x="3" y="23"/>
                  </a:cubicBezTo>
                  <a:cubicBezTo>
                    <a:pt x="3" y="23"/>
                    <a:pt x="4" y="23"/>
                    <a:pt x="4" y="24"/>
                  </a:cubicBezTo>
                  <a:cubicBezTo>
                    <a:pt x="4" y="25"/>
                    <a:pt x="5" y="26"/>
                    <a:pt x="5" y="27"/>
                  </a:cubicBezTo>
                  <a:cubicBezTo>
                    <a:pt x="6" y="27"/>
                    <a:pt x="7" y="28"/>
                    <a:pt x="6" y="29"/>
                  </a:cubicBezTo>
                  <a:cubicBezTo>
                    <a:pt x="6" y="29"/>
                    <a:pt x="5" y="29"/>
                    <a:pt x="4" y="29"/>
                  </a:cubicBezTo>
                  <a:cubicBezTo>
                    <a:pt x="4" y="29"/>
                    <a:pt x="4" y="30"/>
                    <a:pt x="2" y="29"/>
                  </a:cubicBezTo>
                  <a:cubicBezTo>
                    <a:pt x="1" y="29"/>
                    <a:pt x="1" y="30"/>
                    <a:pt x="0" y="31"/>
                  </a:cubicBezTo>
                  <a:cubicBezTo>
                    <a:pt x="0" y="31"/>
                    <a:pt x="0" y="31"/>
                    <a:pt x="0" y="31"/>
                  </a:cubicBezTo>
                  <a:cubicBezTo>
                    <a:pt x="1" y="31"/>
                    <a:pt x="1" y="32"/>
                    <a:pt x="2" y="33"/>
                  </a:cubicBezTo>
                  <a:cubicBezTo>
                    <a:pt x="3" y="33"/>
                    <a:pt x="5" y="32"/>
                    <a:pt x="5" y="33"/>
                  </a:cubicBezTo>
                  <a:cubicBezTo>
                    <a:pt x="5" y="34"/>
                    <a:pt x="2" y="34"/>
                    <a:pt x="1" y="34"/>
                  </a:cubicBezTo>
                  <a:cubicBezTo>
                    <a:pt x="1" y="34"/>
                    <a:pt x="5" y="38"/>
                    <a:pt x="6" y="38"/>
                  </a:cubicBezTo>
                  <a:cubicBezTo>
                    <a:pt x="8" y="38"/>
                    <a:pt x="9" y="36"/>
                    <a:pt x="9" y="36"/>
                  </a:cubicBezTo>
                  <a:cubicBezTo>
                    <a:pt x="8" y="35"/>
                    <a:pt x="9" y="34"/>
                    <a:pt x="10" y="35"/>
                  </a:cubicBezTo>
                  <a:cubicBezTo>
                    <a:pt x="10" y="35"/>
                    <a:pt x="10" y="37"/>
                    <a:pt x="10" y="37"/>
                  </a:cubicBezTo>
                  <a:cubicBezTo>
                    <a:pt x="11" y="37"/>
                    <a:pt x="11" y="38"/>
                    <a:pt x="10" y="39"/>
                  </a:cubicBezTo>
                  <a:cubicBezTo>
                    <a:pt x="10" y="40"/>
                    <a:pt x="11" y="42"/>
                    <a:pt x="11" y="43"/>
                  </a:cubicBezTo>
                  <a:cubicBezTo>
                    <a:pt x="11" y="44"/>
                    <a:pt x="11" y="46"/>
                    <a:pt x="12" y="47"/>
                  </a:cubicBezTo>
                  <a:cubicBezTo>
                    <a:pt x="12" y="49"/>
                    <a:pt x="13" y="52"/>
                    <a:pt x="14" y="53"/>
                  </a:cubicBezTo>
                  <a:cubicBezTo>
                    <a:pt x="15" y="55"/>
                    <a:pt x="15" y="59"/>
                    <a:pt x="16" y="59"/>
                  </a:cubicBezTo>
                  <a:cubicBezTo>
                    <a:pt x="17" y="60"/>
                    <a:pt x="18" y="63"/>
                    <a:pt x="18" y="64"/>
                  </a:cubicBezTo>
                  <a:cubicBezTo>
                    <a:pt x="18" y="66"/>
                    <a:pt x="20" y="68"/>
                    <a:pt x="21" y="68"/>
                  </a:cubicBezTo>
                  <a:cubicBezTo>
                    <a:pt x="21" y="69"/>
                    <a:pt x="22" y="68"/>
                    <a:pt x="23" y="67"/>
                  </a:cubicBezTo>
                  <a:cubicBezTo>
                    <a:pt x="23" y="66"/>
                    <a:pt x="25" y="66"/>
                    <a:pt x="25" y="65"/>
                  </a:cubicBezTo>
                  <a:cubicBezTo>
                    <a:pt x="25" y="64"/>
                    <a:pt x="25" y="63"/>
                    <a:pt x="26" y="63"/>
                  </a:cubicBezTo>
                  <a:cubicBezTo>
                    <a:pt x="26" y="63"/>
                    <a:pt x="26" y="62"/>
                    <a:pt x="26" y="62"/>
                  </a:cubicBezTo>
                  <a:cubicBezTo>
                    <a:pt x="26" y="61"/>
                    <a:pt x="26" y="59"/>
                    <a:pt x="27" y="59"/>
                  </a:cubicBezTo>
                  <a:cubicBezTo>
                    <a:pt x="28" y="58"/>
                    <a:pt x="28" y="56"/>
                    <a:pt x="27" y="55"/>
                  </a:cubicBezTo>
                  <a:cubicBezTo>
                    <a:pt x="27" y="54"/>
                    <a:pt x="27" y="53"/>
                    <a:pt x="28" y="52"/>
                  </a:cubicBezTo>
                  <a:cubicBezTo>
                    <a:pt x="28" y="51"/>
                    <a:pt x="28" y="50"/>
                    <a:pt x="28" y="50"/>
                  </a:cubicBezTo>
                  <a:cubicBezTo>
                    <a:pt x="29" y="50"/>
                    <a:pt x="30" y="49"/>
                    <a:pt x="31" y="48"/>
                  </a:cubicBezTo>
                  <a:cubicBezTo>
                    <a:pt x="31" y="47"/>
                    <a:pt x="34" y="46"/>
                    <a:pt x="34" y="46"/>
                  </a:cubicBezTo>
                  <a:cubicBezTo>
                    <a:pt x="35" y="45"/>
                    <a:pt x="37" y="43"/>
                    <a:pt x="38" y="42"/>
                  </a:cubicBezTo>
                  <a:cubicBezTo>
                    <a:pt x="39" y="41"/>
                    <a:pt x="41" y="40"/>
                    <a:pt x="42" y="39"/>
                  </a:cubicBezTo>
                  <a:cubicBezTo>
                    <a:pt x="42" y="38"/>
                    <a:pt x="42" y="38"/>
                    <a:pt x="42" y="37"/>
                  </a:cubicBezTo>
                  <a:cubicBezTo>
                    <a:pt x="42" y="36"/>
                    <a:pt x="45" y="36"/>
                    <a:pt x="46" y="36"/>
                  </a:cubicBezTo>
                  <a:cubicBezTo>
                    <a:pt x="47" y="36"/>
                    <a:pt x="47" y="36"/>
                    <a:pt x="47" y="36"/>
                  </a:cubicBezTo>
                  <a:cubicBezTo>
                    <a:pt x="47" y="34"/>
                    <a:pt x="47" y="32"/>
                    <a:pt x="46" y="3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6" name="Freeform 229">
              <a:extLst>
                <a:ext uri="{FF2B5EF4-FFF2-40B4-BE49-F238E27FC236}">
                  <a16:creationId xmlns:a16="http://schemas.microsoft.com/office/drawing/2014/main" id="{2444B675-21E5-43DF-B460-B93B2D222921}"/>
                </a:ext>
              </a:extLst>
            </p:cNvPr>
            <p:cNvSpPr>
              <a:spLocks/>
            </p:cNvSpPr>
            <p:nvPr/>
          </p:nvSpPr>
          <p:spPr bwMode="auto">
            <a:xfrm>
              <a:off x="-2787650" y="1747838"/>
              <a:ext cx="263525" cy="112713"/>
            </a:xfrm>
            <a:custGeom>
              <a:avLst/>
              <a:gdLst>
                <a:gd name="T0" fmla="*/ 67 w 73"/>
                <a:gd name="T1" fmla="*/ 13 h 31"/>
                <a:gd name="T2" fmla="*/ 63 w 73"/>
                <a:gd name="T3" fmla="*/ 13 h 31"/>
                <a:gd name="T4" fmla="*/ 63 w 73"/>
                <a:gd name="T5" fmla="*/ 10 h 31"/>
                <a:gd name="T6" fmla="*/ 63 w 73"/>
                <a:gd name="T7" fmla="*/ 7 h 31"/>
                <a:gd name="T8" fmla="*/ 59 w 73"/>
                <a:gd name="T9" fmla="*/ 6 h 31"/>
                <a:gd name="T10" fmla="*/ 55 w 73"/>
                <a:gd name="T11" fmla="*/ 8 h 31"/>
                <a:gd name="T12" fmla="*/ 49 w 73"/>
                <a:gd name="T13" fmla="*/ 9 h 31"/>
                <a:gd name="T14" fmla="*/ 45 w 73"/>
                <a:gd name="T15" fmla="*/ 7 h 31"/>
                <a:gd name="T16" fmla="*/ 41 w 73"/>
                <a:gd name="T17" fmla="*/ 5 h 31"/>
                <a:gd name="T18" fmla="*/ 37 w 73"/>
                <a:gd name="T19" fmla="*/ 5 h 31"/>
                <a:gd name="T20" fmla="*/ 33 w 73"/>
                <a:gd name="T21" fmla="*/ 5 h 31"/>
                <a:gd name="T22" fmla="*/ 31 w 73"/>
                <a:gd name="T23" fmla="*/ 2 h 31"/>
                <a:gd name="T24" fmla="*/ 27 w 73"/>
                <a:gd name="T25" fmla="*/ 1 h 31"/>
                <a:gd name="T26" fmla="*/ 24 w 73"/>
                <a:gd name="T27" fmla="*/ 0 h 31"/>
                <a:gd name="T28" fmla="*/ 22 w 73"/>
                <a:gd name="T29" fmla="*/ 2 h 31"/>
                <a:gd name="T30" fmla="*/ 22 w 73"/>
                <a:gd name="T31" fmla="*/ 5 h 31"/>
                <a:gd name="T32" fmla="*/ 20 w 73"/>
                <a:gd name="T33" fmla="*/ 7 h 31"/>
                <a:gd name="T34" fmla="*/ 16 w 73"/>
                <a:gd name="T35" fmla="*/ 7 h 31"/>
                <a:gd name="T36" fmla="*/ 14 w 73"/>
                <a:gd name="T37" fmla="*/ 5 h 31"/>
                <a:gd name="T38" fmla="*/ 9 w 73"/>
                <a:gd name="T39" fmla="*/ 4 h 31"/>
                <a:gd name="T40" fmla="*/ 6 w 73"/>
                <a:gd name="T41" fmla="*/ 6 h 31"/>
                <a:gd name="T42" fmla="*/ 2 w 73"/>
                <a:gd name="T43" fmla="*/ 8 h 31"/>
                <a:gd name="T44" fmla="*/ 0 w 73"/>
                <a:gd name="T45" fmla="*/ 9 h 31"/>
                <a:gd name="T46" fmla="*/ 1 w 73"/>
                <a:gd name="T47" fmla="*/ 11 h 31"/>
                <a:gd name="T48" fmla="*/ 6 w 73"/>
                <a:gd name="T49" fmla="*/ 14 h 31"/>
                <a:gd name="T50" fmla="*/ 7 w 73"/>
                <a:gd name="T51" fmla="*/ 18 h 31"/>
                <a:gd name="T52" fmla="*/ 11 w 73"/>
                <a:gd name="T53" fmla="*/ 21 h 31"/>
                <a:gd name="T54" fmla="*/ 15 w 73"/>
                <a:gd name="T55" fmla="*/ 23 h 31"/>
                <a:gd name="T56" fmla="*/ 18 w 73"/>
                <a:gd name="T57" fmla="*/ 28 h 31"/>
                <a:gd name="T58" fmla="*/ 26 w 73"/>
                <a:gd name="T59" fmla="*/ 28 h 31"/>
                <a:gd name="T60" fmla="*/ 33 w 73"/>
                <a:gd name="T61" fmla="*/ 30 h 31"/>
                <a:gd name="T62" fmla="*/ 37 w 73"/>
                <a:gd name="T63" fmla="*/ 31 h 31"/>
                <a:gd name="T64" fmla="*/ 46 w 73"/>
                <a:gd name="T65" fmla="*/ 29 h 31"/>
                <a:gd name="T66" fmla="*/ 54 w 73"/>
                <a:gd name="T67" fmla="*/ 25 h 31"/>
                <a:gd name="T68" fmla="*/ 55 w 73"/>
                <a:gd name="T69" fmla="*/ 21 h 31"/>
                <a:gd name="T70" fmla="*/ 62 w 73"/>
                <a:gd name="T71" fmla="*/ 20 h 31"/>
                <a:gd name="T72" fmla="*/ 67 w 73"/>
                <a:gd name="T73" fmla="*/ 17 h 31"/>
                <a:gd name="T74" fmla="*/ 73 w 73"/>
                <a:gd name="T75" fmla="*/ 16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 h="31">
                  <a:moveTo>
                    <a:pt x="70" y="13"/>
                  </a:moveTo>
                  <a:cubicBezTo>
                    <a:pt x="69" y="12"/>
                    <a:pt x="68" y="13"/>
                    <a:pt x="67" y="13"/>
                  </a:cubicBezTo>
                  <a:cubicBezTo>
                    <a:pt x="67" y="14"/>
                    <a:pt x="67" y="13"/>
                    <a:pt x="65" y="13"/>
                  </a:cubicBezTo>
                  <a:cubicBezTo>
                    <a:pt x="64" y="13"/>
                    <a:pt x="64" y="14"/>
                    <a:pt x="63" y="13"/>
                  </a:cubicBezTo>
                  <a:cubicBezTo>
                    <a:pt x="62" y="12"/>
                    <a:pt x="63" y="12"/>
                    <a:pt x="63" y="12"/>
                  </a:cubicBezTo>
                  <a:cubicBezTo>
                    <a:pt x="63" y="10"/>
                    <a:pt x="63" y="10"/>
                    <a:pt x="63" y="10"/>
                  </a:cubicBezTo>
                  <a:cubicBezTo>
                    <a:pt x="65" y="7"/>
                    <a:pt x="65" y="7"/>
                    <a:pt x="65" y="7"/>
                  </a:cubicBezTo>
                  <a:cubicBezTo>
                    <a:pt x="65" y="6"/>
                    <a:pt x="64" y="6"/>
                    <a:pt x="63" y="7"/>
                  </a:cubicBezTo>
                  <a:cubicBezTo>
                    <a:pt x="63" y="7"/>
                    <a:pt x="62" y="7"/>
                    <a:pt x="61" y="6"/>
                  </a:cubicBezTo>
                  <a:cubicBezTo>
                    <a:pt x="61" y="6"/>
                    <a:pt x="59" y="6"/>
                    <a:pt x="59" y="6"/>
                  </a:cubicBezTo>
                  <a:cubicBezTo>
                    <a:pt x="58" y="6"/>
                    <a:pt x="57" y="7"/>
                    <a:pt x="57" y="7"/>
                  </a:cubicBezTo>
                  <a:cubicBezTo>
                    <a:pt x="57" y="8"/>
                    <a:pt x="55" y="8"/>
                    <a:pt x="55" y="8"/>
                  </a:cubicBezTo>
                  <a:cubicBezTo>
                    <a:pt x="54" y="8"/>
                    <a:pt x="52" y="8"/>
                    <a:pt x="52" y="9"/>
                  </a:cubicBezTo>
                  <a:cubicBezTo>
                    <a:pt x="52" y="9"/>
                    <a:pt x="49" y="9"/>
                    <a:pt x="49" y="9"/>
                  </a:cubicBezTo>
                  <a:cubicBezTo>
                    <a:pt x="48" y="8"/>
                    <a:pt x="46" y="9"/>
                    <a:pt x="46" y="8"/>
                  </a:cubicBezTo>
                  <a:cubicBezTo>
                    <a:pt x="45" y="8"/>
                    <a:pt x="45" y="7"/>
                    <a:pt x="45" y="7"/>
                  </a:cubicBezTo>
                  <a:cubicBezTo>
                    <a:pt x="45" y="6"/>
                    <a:pt x="43" y="6"/>
                    <a:pt x="43" y="6"/>
                  </a:cubicBezTo>
                  <a:cubicBezTo>
                    <a:pt x="42" y="6"/>
                    <a:pt x="41" y="5"/>
                    <a:pt x="41" y="5"/>
                  </a:cubicBezTo>
                  <a:cubicBezTo>
                    <a:pt x="41" y="6"/>
                    <a:pt x="39" y="5"/>
                    <a:pt x="39" y="5"/>
                  </a:cubicBezTo>
                  <a:cubicBezTo>
                    <a:pt x="38" y="5"/>
                    <a:pt x="37" y="5"/>
                    <a:pt x="37" y="5"/>
                  </a:cubicBezTo>
                  <a:cubicBezTo>
                    <a:pt x="36" y="5"/>
                    <a:pt x="35" y="6"/>
                    <a:pt x="35" y="6"/>
                  </a:cubicBezTo>
                  <a:cubicBezTo>
                    <a:pt x="34" y="6"/>
                    <a:pt x="33" y="5"/>
                    <a:pt x="33" y="5"/>
                  </a:cubicBezTo>
                  <a:cubicBezTo>
                    <a:pt x="33" y="6"/>
                    <a:pt x="32" y="5"/>
                    <a:pt x="31" y="4"/>
                  </a:cubicBezTo>
                  <a:cubicBezTo>
                    <a:pt x="31" y="4"/>
                    <a:pt x="31" y="3"/>
                    <a:pt x="31" y="2"/>
                  </a:cubicBezTo>
                  <a:cubicBezTo>
                    <a:pt x="31" y="2"/>
                    <a:pt x="29" y="2"/>
                    <a:pt x="29" y="2"/>
                  </a:cubicBezTo>
                  <a:cubicBezTo>
                    <a:pt x="28" y="1"/>
                    <a:pt x="28" y="1"/>
                    <a:pt x="27" y="1"/>
                  </a:cubicBezTo>
                  <a:cubicBezTo>
                    <a:pt x="27" y="1"/>
                    <a:pt x="26" y="1"/>
                    <a:pt x="26" y="1"/>
                  </a:cubicBezTo>
                  <a:cubicBezTo>
                    <a:pt x="25" y="0"/>
                    <a:pt x="24" y="0"/>
                    <a:pt x="24" y="0"/>
                  </a:cubicBezTo>
                  <a:cubicBezTo>
                    <a:pt x="23" y="0"/>
                    <a:pt x="23" y="0"/>
                    <a:pt x="23" y="1"/>
                  </a:cubicBezTo>
                  <a:cubicBezTo>
                    <a:pt x="23" y="1"/>
                    <a:pt x="22" y="1"/>
                    <a:pt x="22" y="2"/>
                  </a:cubicBezTo>
                  <a:cubicBezTo>
                    <a:pt x="22" y="2"/>
                    <a:pt x="21" y="2"/>
                    <a:pt x="21" y="3"/>
                  </a:cubicBezTo>
                  <a:cubicBezTo>
                    <a:pt x="21" y="3"/>
                    <a:pt x="21" y="4"/>
                    <a:pt x="22" y="5"/>
                  </a:cubicBezTo>
                  <a:cubicBezTo>
                    <a:pt x="22" y="5"/>
                    <a:pt x="22" y="6"/>
                    <a:pt x="22" y="6"/>
                  </a:cubicBezTo>
                  <a:cubicBezTo>
                    <a:pt x="22" y="6"/>
                    <a:pt x="20" y="6"/>
                    <a:pt x="20" y="7"/>
                  </a:cubicBezTo>
                  <a:cubicBezTo>
                    <a:pt x="20" y="7"/>
                    <a:pt x="19" y="7"/>
                    <a:pt x="18" y="6"/>
                  </a:cubicBezTo>
                  <a:cubicBezTo>
                    <a:pt x="17" y="6"/>
                    <a:pt x="17" y="6"/>
                    <a:pt x="16" y="7"/>
                  </a:cubicBezTo>
                  <a:cubicBezTo>
                    <a:pt x="16" y="7"/>
                    <a:pt x="15" y="6"/>
                    <a:pt x="14" y="6"/>
                  </a:cubicBezTo>
                  <a:cubicBezTo>
                    <a:pt x="14" y="6"/>
                    <a:pt x="14" y="4"/>
                    <a:pt x="14" y="5"/>
                  </a:cubicBezTo>
                  <a:cubicBezTo>
                    <a:pt x="13" y="5"/>
                    <a:pt x="11" y="4"/>
                    <a:pt x="10" y="4"/>
                  </a:cubicBezTo>
                  <a:cubicBezTo>
                    <a:pt x="10" y="4"/>
                    <a:pt x="9" y="4"/>
                    <a:pt x="9" y="4"/>
                  </a:cubicBezTo>
                  <a:cubicBezTo>
                    <a:pt x="9" y="5"/>
                    <a:pt x="7" y="5"/>
                    <a:pt x="7" y="5"/>
                  </a:cubicBezTo>
                  <a:cubicBezTo>
                    <a:pt x="7" y="5"/>
                    <a:pt x="6" y="6"/>
                    <a:pt x="6" y="6"/>
                  </a:cubicBezTo>
                  <a:cubicBezTo>
                    <a:pt x="5" y="6"/>
                    <a:pt x="4" y="6"/>
                    <a:pt x="4" y="7"/>
                  </a:cubicBezTo>
                  <a:cubicBezTo>
                    <a:pt x="4" y="8"/>
                    <a:pt x="2" y="8"/>
                    <a:pt x="2" y="8"/>
                  </a:cubicBezTo>
                  <a:cubicBezTo>
                    <a:pt x="1" y="8"/>
                    <a:pt x="0" y="8"/>
                    <a:pt x="0" y="9"/>
                  </a:cubicBezTo>
                  <a:cubicBezTo>
                    <a:pt x="0" y="9"/>
                    <a:pt x="0" y="9"/>
                    <a:pt x="0" y="9"/>
                  </a:cubicBezTo>
                  <a:cubicBezTo>
                    <a:pt x="0" y="9"/>
                    <a:pt x="0" y="9"/>
                    <a:pt x="0" y="9"/>
                  </a:cubicBezTo>
                  <a:cubicBezTo>
                    <a:pt x="0" y="11"/>
                    <a:pt x="1" y="11"/>
                    <a:pt x="1" y="11"/>
                  </a:cubicBezTo>
                  <a:cubicBezTo>
                    <a:pt x="2" y="12"/>
                    <a:pt x="3" y="12"/>
                    <a:pt x="4" y="12"/>
                  </a:cubicBezTo>
                  <a:cubicBezTo>
                    <a:pt x="4" y="12"/>
                    <a:pt x="5" y="13"/>
                    <a:pt x="6" y="14"/>
                  </a:cubicBezTo>
                  <a:cubicBezTo>
                    <a:pt x="6" y="15"/>
                    <a:pt x="6" y="15"/>
                    <a:pt x="7" y="16"/>
                  </a:cubicBezTo>
                  <a:cubicBezTo>
                    <a:pt x="7" y="16"/>
                    <a:pt x="7" y="17"/>
                    <a:pt x="7" y="18"/>
                  </a:cubicBezTo>
                  <a:cubicBezTo>
                    <a:pt x="7" y="19"/>
                    <a:pt x="6" y="19"/>
                    <a:pt x="6" y="20"/>
                  </a:cubicBezTo>
                  <a:cubicBezTo>
                    <a:pt x="7" y="21"/>
                    <a:pt x="10" y="21"/>
                    <a:pt x="11" y="21"/>
                  </a:cubicBezTo>
                  <a:cubicBezTo>
                    <a:pt x="12" y="21"/>
                    <a:pt x="13" y="22"/>
                    <a:pt x="13" y="22"/>
                  </a:cubicBezTo>
                  <a:cubicBezTo>
                    <a:pt x="14" y="22"/>
                    <a:pt x="14" y="23"/>
                    <a:pt x="15" y="23"/>
                  </a:cubicBezTo>
                  <a:cubicBezTo>
                    <a:pt x="15" y="23"/>
                    <a:pt x="16" y="24"/>
                    <a:pt x="16" y="25"/>
                  </a:cubicBezTo>
                  <a:cubicBezTo>
                    <a:pt x="17" y="27"/>
                    <a:pt x="18" y="27"/>
                    <a:pt x="18" y="28"/>
                  </a:cubicBezTo>
                  <a:cubicBezTo>
                    <a:pt x="18" y="28"/>
                    <a:pt x="20" y="28"/>
                    <a:pt x="21" y="28"/>
                  </a:cubicBezTo>
                  <a:cubicBezTo>
                    <a:pt x="22" y="28"/>
                    <a:pt x="25" y="28"/>
                    <a:pt x="26" y="28"/>
                  </a:cubicBezTo>
                  <a:cubicBezTo>
                    <a:pt x="27" y="28"/>
                    <a:pt x="29" y="28"/>
                    <a:pt x="30" y="29"/>
                  </a:cubicBezTo>
                  <a:cubicBezTo>
                    <a:pt x="32" y="30"/>
                    <a:pt x="32" y="29"/>
                    <a:pt x="33" y="30"/>
                  </a:cubicBezTo>
                  <a:cubicBezTo>
                    <a:pt x="34" y="30"/>
                    <a:pt x="34" y="30"/>
                    <a:pt x="35" y="30"/>
                  </a:cubicBezTo>
                  <a:cubicBezTo>
                    <a:pt x="36" y="30"/>
                    <a:pt x="36" y="31"/>
                    <a:pt x="37" y="31"/>
                  </a:cubicBezTo>
                  <a:cubicBezTo>
                    <a:pt x="38" y="31"/>
                    <a:pt x="39" y="30"/>
                    <a:pt x="41" y="29"/>
                  </a:cubicBezTo>
                  <a:cubicBezTo>
                    <a:pt x="43" y="28"/>
                    <a:pt x="45" y="29"/>
                    <a:pt x="46" y="29"/>
                  </a:cubicBezTo>
                  <a:cubicBezTo>
                    <a:pt x="48" y="29"/>
                    <a:pt x="49" y="28"/>
                    <a:pt x="51" y="27"/>
                  </a:cubicBezTo>
                  <a:cubicBezTo>
                    <a:pt x="52" y="26"/>
                    <a:pt x="53" y="26"/>
                    <a:pt x="54" y="25"/>
                  </a:cubicBezTo>
                  <a:cubicBezTo>
                    <a:pt x="54" y="24"/>
                    <a:pt x="52" y="23"/>
                    <a:pt x="53" y="22"/>
                  </a:cubicBezTo>
                  <a:cubicBezTo>
                    <a:pt x="54" y="21"/>
                    <a:pt x="55" y="21"/>
                    <a:pt x="55" y="21"/>
                  </a:cubicBezTo>
                  <a:cubicBezTo>
                    <a:pt x="56" y="22"/>
                    <a:pt x="57" y="22"/>
                    <a:pt x="59" y="21"/>
                  </a:cubicBezTo>
                  <a:cubicBezTo>
                    <a:pt x="60" y="20"/>
                    <a:pt x="61" y="20"/>
                    <a:pt x="62" y="20"/>
                  </a:cubicBezTo>
                  <a:cubicBezTo>
                    <a:pt x="64" y="20"/>
                    <a:pt x="64" y="19"/>
                    <a:pt x="64" y="18"/>
                  </a:cubicBezTo>
                  <a:cubicBezTo>
                    <a:pt x="65" y="17"/>
                    <a:pt x="66" y="17"/>
                    <a:pt x="67" y="17"/>
                  </a:cubicBezTo>
                  <a:cubicBezTo>
                    <a:pt x="68" y="17"/>
                    <a:pt x="69" y="16"/>
                    <a:pt x="70" y="16"/>
                  </a:cubicBezTo>
                  <a:cubicBezTo>
                    <a:pt x="71" y="17"/>
                    <a:pt x="73" y="17"/>
                    <a:pt x="73" y="16"/>
                  </a:cubicBezTo>
                  <a:cubicBezTo>
                    <a:pt x="73" y="15"/>
                    <a:pt x="70" y="14"/>
                    <a:pt x="70"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7" name="Freeform 230">
              <a:extLst>
                <a:ext uri="{FF2B5EF4-FFF2-40B4-BE49-F238E27FC236}">
                  <a16:creationId xmlns:a16="http://schemas.microsoft.com/office/drawing/2014/main" id="{60A31D6A-F8C2-49F6-B244-1985D322CA24}"/>
                </a:ext>
              </a:extLst>
            </p:cNvPr>
            <p:cNvSpPr>
              <a:spLocks/>
            </p:cNvSpPr>
            <p:nvPr/>
          </p:nvSpPr>
          <p:spPr bwMode="auto">
            <a:xfrm>
              <a:off x="-3232150" y="1946275"/>
              <a:ext cx="4762" cy="11113"/>
            </a:xfrm>
            <a:custGeom>
              <a:avLst/>
              <a:gdLst>
                <a:gd name="T0" fmla="*/ 0 w 1"/>
                <a:gd name="T1" fmla="*/ 0 h 3"/>
                <a:gd name="T2" fmla="*/ 0 w 1"/>
                <a:gd name="T3" fmla="*/ 2 h 3"/>
                <a:gd name="T4" fmla="*/ 0 w 1"/>
                <a:gd name="T5" fmla="*/ 3 h 3"/>
                <a:gd name="T6" fmla="*/ 1 w 1"/>
                <a:gd name="T7" fmla="*/ 0 h 3"/>
                <a:gd name="T8" fmla="*/ 1 w 1"/>
                <a:gd name="T9" fmla="*/ 0 h 3"/>
                <a:gd name="T10" fmla="*/ 0 w 1"/>
                <a:gd name="T11" fmla="*/ 0 h 3"/>
              </a:gdLst>
              <a:ahLst/>
              <a:cxnLst>
                <a:cxn ang="0">
                  <a:pos x="T0" y="T1"/>
                </a:cxn>
                <a:cxn ang="0">
                  <a:pos x="T2" y="T3"/>
                </a:cxn>
                <a:cxn ang="0">
                  <a:pos x="T4" y="T5"/>
                </a:cxn>
                <a:cxn ang="0">
                  <a:pos x="T6" y="T7"/>
                </a:cxn>
                <a:cxn ang="0">
                  <a:pos x="T8" y="T9"/>
                </a:cxn>
                <a:cxn ang="0">
                  <a:pos x="T10" y="T11"/>
                </a:cxn>
              </a:cxnLst>
              <a:rect l="0" t="0" r="r" b="b"/>
              <a:pathLst>
                <a:path w="1" h="3">
                  <a:moveTo>
                    <a:pt x="0" y="0"/>
                  </a:moveTo>
                  <a:cubicBezTo>
                    <a:pt x="0" y="0"/>
                    <a:pt x="0" y="1"/>
                    <a:pt x="0" y="2"/>
                  </a:cubicBezTo>
                  <a:cubicBezTo>
                    <a:pt x="0" y="2"/>
                    <a:pt x="0" y="2"/>
                    <a:pt x="0" y="3"/>
                  </a:cubicBezTo>
                  <a:cubicBezTo>
                    <a:pt x="1" y="2"/>
                    <a:pt x="1" y="1"/>
                    <a:pt x="1" y="0"/>
                  </a:cubicBezTo>
                  <a:cubicBezTo>
                    <a:pt x="1" y="0"/>
                    <a:pt x="1" y="0"/>
                    <a:pt x="1" y="0"/>
                  </a:cubicBezTo>
                  <a:cubicBezTo>
                    <a:pt x="0" y="0"/>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8" name="Freeform 231">
              <a:extLst>
                <a:ext uri="{FF2B5EF4-FFF2-40B4-BE49-F238E27FC236}">
                  <a16:creationId xmlns:a16="http://schemas.microsoft.com/office/drawing/2014/main" id="{73346FD5-FD05-4E06-A1C8-2BA9CBC73F2E}"/>
                </a:ext>
              </a:extLst>
            </p:cNvPr>
            <p:cNvSpPr>
              <a:spLocks/>
            </p:cNvSpPr>
            <p:nvPr/>
          </p:nvSpPr>
          <p:spPr bwMode="auto">
            <a:xfrm>
              <a:off x="-3238500" y="1939925"/>
              <a:ext cx="11112" cy="34925"/>
            </a:xfrm>
            <a:custGeom>
              <a:avLst/>
              <a:gdLst>
                <a:gd name="T0" fmla="*/ 1 w 3"/>
                <a:gd name="T1" fmla="*/ 9 h 10"/>
                <a:gd name="T2" fmla="*/ 1 w 3"/>
                <a:gd name="T3" fmla="*/ 10 h 10"/>
                <a:gd name="T4" fmla="*/ 2 w 3"/>
                <a:gd name="T5" fmla="*/ 6 h 10"/>
                <a:gd name="T6" fmla="*/ 2 w 3"/>
                <a:gd name="T7" fmla="*/ 5 h 10"/>
                <a:gd name="T8" fmla="*/ 2 w 3"/>
                <a:gd name="T9" fmla="*/ 4 h 10"/>
                <a:gd name="T10" fmla="*/ 2 w 3"/>
                <a:gd name="T11" fmla="*/ 2 h 10"/>
                <a:gd name="T12" fmla="*/ 3 w 3"/>
                <a:gd name="T13" fmla="*/ 2 h 10"/>
                <a:gd name="T14" fmla="*/ 3 w 3"/>
                <a:gd name="T15" fmla="*/ 0 h 10"/>
                <a:gd name="T16" fmla="*/ 2 w 3"/>
                <a:gd name="T17" fmla="*/ 0 h 10"/>
                <a:gd name="T18" fmla="*/ 1 w 3"/>
                <a:gd name="T19" fmla="*/ 1 h 10"/>
                <a:gd name="T20" fmla="*/ 0 w 3"/>
                <a:gd name="T21" fmla="*/ 5 h 10"/>
                <a:gd name="T22" fmla="*/ 1 w 3"/>
                <a:gd name="T23"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 h="10">
                  <a:moveTo>
                    <a:pt x="1" y="9"/>
                  </a:moveTo>
                  <a:cubicBezTo>
                    <a:pt x="1" y="9"/>
                    <a:pt x="1" y="9"/>
                    <a:pt x="1" y="10"/>
                  </a:cubicBezTo>
                  <a:cubicBezTo>
                    <a:pt x="2" y="8"/>
                    <a:pt x="2" y="7"/>
                    <a:pt x="2" y="6"/>
                  </a:cubicBezTo>
                  <a:cubicBezTo>
                    <a:pt x="2" y="6"/>
                    <a:pt x="2" y="6"/>
                    <a:pt x="2" y="5"/>
                  </a:cubicBezTo>
                  <a:cubicBezTo>
                    <a:pt x="2" y="4"/>
                    <a:pt x="2" y="4"/>
                    <a:pt x="2" y="4"/>
                  </a:cubicBezTo>
                  <a:cubicBezTo>
                    <a:pt x="2" y="3"/>
                    <a:pt x="2" y="2"/>
                    <a:pt x="2" y="2"/>
                  </a:cubicBezTo>
                  <a:cubicBezTo>
                    <a:pt x="2" y="2"/>
                    <a:pt x="2" y="2"/>
                    <a:pt x="3" y="2"/>
                  </a:cubicBezTo>
                  <a:cubicBezTo>
                    <a:pt x="3" y="1"/>
                    <a:pt x="3" y="1"/>
                    <a:pt x="3" y="0"/>
                  </a:cubicBezTo>
                  <a:cubicBezTo>
                    <a:pt x="2" y="0"/>
                    <a:pt x="2" y="0"/>
                    <a:pt x="2" y="0"/>
                  </a:cubicBezTo>
                  <a:cubicBezTo>
                    <a:pt x="2" y="0"/>
                    <a:pt x="1" y="1"/>
                    <a:pt x="1" y="1"/>
                  </a:cubicBezTo>
                  <a:cubicBezTo>
                    <a:pt x="1" y="2"/>
                    <a:pt x="0" y="4"/>
                    <a:pt x="0" y="5"/>
                  </a:cubicBezTo>
                  <a:cubicBezTo>
                    <a:pt x="1" y="9"/>
                    <a:pt x="1" y="9"/>
                    <a:pt x="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99" name="Freeform 232">
              <a:extLst>
                <a:ext uri="{FF2B5EF4-FFF2-40B4-BE49-F238E27FC236}">
                  <a16:creationId xmlns:a16="http://schemas.microsoft.com/office/drawing/2014/main" id="{B58B31E8-5BBC-444B-9138-33C4DD29F424}"/>
                </a:ext>
              </a:extLst>
            </p:cNvPr>
            <p:cNvSpPr>
              <a:spLocks/>
            </p:cNvSpPr>
            <p:nvPr/>
          </p:nvSpPr>
          <p:spPr bwMode="auto">
            <a:xfrm>
              <a:off x="-3235325" y="1939925"/>
              <a:ext cx="36512" cy="39688"/>
            </a:xfrm>
            <a:custGeom>
              <a:avLst/>
              <a:gdLst>
                <a:gd name="T0" fmla="*/ 9 w 10"/>
                <a:gd name="T1" fmla="*/ 0 h 11"/>
                <a:gd name="T2" fmla="*/ 6 w 10"/>
                <a:gd name="T3" fmla="*/ 1 h 11"/>
                <a:gd name="T4" fmla="*/ 4 w 10"/>
                <a:gd name="T5" fmla="*/ 2 h 11"/>
                <a:gd name="T6" fmla="*/ 2 w 10"/>
                <a:gd name="T7" fmla="*/ 1 h 11"/>
                <a:gd name="T8" fmla="*/ 2 w 10"/>
                <a:gd name="T9" fmla="*/ 0 h 11"/>
                <a:gd name="T10" fmla="*/ 2 w 10"/>
                <a:gd name="T11" fmla="*/ 0 h 11"/>
                <a:gd name="T12" fmla="*/ 2 w 10"/>
                <a:gd name="T13" fmla="*/ 2 h 11"/>
                <a:gd name="T14" fmla="*/ 1 w 10"/>
                <a:gd name="T15" fmla="*/ 6 h 11"/>
                <a:gd name="T16" fmla="*/ 0 w 10"/>
                <a:gd name="T17" fmla="*/ 10 h 11"/>
                <a:gd name="T18" fmla="*/ 2 w 10"/>
                <a:gd name="T19" fmla="*/ 10 h 11"/>
                <a:gd name="T20" fmla="*/ 4 w 10"/>
                <a:gd name="T21" fmla="*/ 9 h 11"/>
                <a:gd name="T22" fmla="*/ 6 w 10"/>
                <a:gd name="T23" fmla="*/ 8 h 11"/>
                <a:gd name="T24" fmla="*/ 7 w 10"/>
                <a:gd name="T25" fmla="*/ 7 h 11"/>
                <a:gd name="T26" fmla="*/ 5 w 10"/>
                <a:gd name="T27" fmla="*/ 5 h 11"/>
                <a:gd name="T28" fmla="*/ 8 w 10"/>
                <a:gd name="T29" fmla="*/ 4 h 11"/>
                <a:gd name="T30" fmla="*/ 10 w 10"/>
                <a:gd name="T31" fmla="*/ 3 h 11"/>
                <a:gd name="T32" fmla="*/ 10 w 10"/>
                <a:gd name="T33" fmla="*/ 3 h 11"/>
                <a:gd name="T34" fmla="*/ 10 w 10"/>
                <a:gd name="T35" fmla="*/ 1 h 11"/>
                <a:gd name="T36" fmla="*/ 9 w 10"/>
                <a:gd name="T37" fmla="*/ 0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0" h="11">
                  <a:moveTo>
                    <a:pt x="9" y="0"/>
                  </a:moveTo>
                  <a:cubicBezTo>
                    <a:pt x="8" y="0"/>
                    <a:pt x="7" y="1"/>
                    <a:pt x="6" y="1"/>
                  </a:cubicBezTo>
                  <a:cubicBezTo>
                    <a:pt x="6" y="1"/>
                    <a:pt x="4" y="2"/>
                    <a:pt x="4" y="2"/>
                  </a:cubicBezTo>
                  <a:cubicBezTo>
                    <a:pt x="2" y="1"/>
                    <a:pt x="2" y="1"/>
                    <a:pt x="2" y="1"/>
                  </a:cubicBezTo>
                  <a:cubicBezTo>
                    <a:pt x="2" y="0"/>
                    <a:pt x="2" y="0"/>
                    <a:pt x="2" y="0"/>
                  </a:cubicBezTo>
                  <a:cubicBezTo>
                    <a:pt x="2" y="0"/>
                    <a:pt x="2" y="0"/>
                    <a:pt x="2" y="0"/>
                  </a:cubicBezTo>
                  <a:cubicBezTo>
                    <a:pt x="2" y="1"/>
                    <a:pt x="2" y="2"/>
                    <a:pt x="2" y="2"/>
                  </a:cubicBezTo>
                  <a:cubicBezTo>
                    <a:pt x="2" y="3"/>
                    <a:pt x="2" y="6"/>
                    <a:pt x="1" y="6"/>
                  </a:cubicBezTo>
                  <a:cubicBezTo>
                    <a:pt x="1" y="7"/>
                    <a:pt x="1" y="8"/>
                    <a:pt x="0" y="10"/>
                  </a:cubicBezTo>
                  <a:cubicBezTo>
                    <a:pt x="1" y="10"/>
                    <a:pt x="2" y="10"/>
                    <a:pt x="2" y="10"/>
                  </a:cubicBezTo>
                  <a:cubicBezTo>
                    <a:pt x="3" y="11"/>
                    <a:pt x="4" y="10"/>
                    <a:pt x="4" y="9"/>
                  </a:cubicBezTo>
                  <a:cubicBezTo>
                    <a:pt x="4" y="9"/>
                    <a:pt x="5" y="8"/>
                    <a:pt x="6" y="8"/>
                  </a:cubicBezTo>
                  <a:cubicBezTo>
                    <a:pt x="6" y="8"/>
                    <a:pt x="7" y="8"/>
                    <a:pt x="7" y="7"/>
                  </a:cubicBezTo>
                  <a:cubicBezTo>
                    <a:pt x="8" y="7"/>
                    <a:pt x="6" y="5"/>
                    <a:pt x="5" y="5"/>
                  </a:cubicBezTo>
                  <a:cubicBezTo>
                    <a:pt x="5" y="5"/>
                    <a:pt x="6" y="4"/>
                    <a:pt x="8" y="4"/>
                  </a:cubicBezTo>
                  <a:cubicBezTo>
                    <a:pt x="10" y="4"/>
                    <a:pt x="9" y="3"/>
                    <a:pt x="10" y="3"/>
                  </a:cubicBezTo>
                  <a:cubicBezTo>
                    <a:pt x="10" y="3"/>
                    <a:pt x="10" y="3"/>
                    <a:pt x="10" y="3"/>
                  </a:cubicBezTo>
                  <a:cubicBezTo>
                    <a:pt x="10" y="2"/>
                    <a:pt x="10" y="1"/>
                    <a:pt x="10" y="1"/>
                  </a:cubicBezTo>
                  <a:cubicBezTo>
                    <a:pt x="10" y="1"/>
                    <a:pt x="10" y="0"/>
                    <a:pt x="9"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0" name="Freeform 233">
              <a:extLst>
                <a:ext uri="{FF2B5EF4-FFF2-40B4-BE49-F238E27FC236}">
                  <a16:creationId xmlns:a16="http://schemas.microsoft.com/office/drawing/2014/main" id="{EEBD9101-E35F-4B6C-850C-A2ACA5FCAEE1}"/>
                </a:ext>
              </a:extLst>
            </p:cNvPr>
            <p:cNvSpPr>
              <a:spLocks/>
            </p:cNvSpPr>
            <p:nvPr/>
          </p:nvSpPr>
          <p:spPr bwMode="auto">
            <a:xfrm>
              <a:off x="-2938463" y="1843088"/>
              <a:ext cx="90487" cy="38100"/>
            </a:xfrm>
            <a:custGeom>
              <a:avLst/>
              <a:gdLst>
                <a:gd name="T0" fmla="*/ 23 w 25"/>
                <a:gd name="T1" fmla="*/ 2 h 11"/>
                <a:gd name="T2" fmla="*/ 21 w 25"/>
                <a:gd name="T3" fmla="*/ 2 h 11"/>
                <a:gd name="T4" fmla="*/ 15 w 25"/>
                <a:gd name="T5" fmla="*/ 1 h 11"/>
                <a:gd name="T6" fmla="*/ 12 w 25"/>
                <a:gd name="T7" fmla="*/ 0 h 11"/>
                <a:gd name="T8" fmla="*/ 9 w 25"/>
                <a:gd name="T9" fmla="*/ 1 h 11"/>
                <a:gd name="T10" fmla="*/ 7 w 25"/>
                <a:gd name="T11" fmla="*/ 2 h 11"/>
                <a:gd name="T12" fmla="*/ 4 w 25"/>
                <a:gd name="T13" fmla="*/ 2 h 11"/>
                <a:gd name="T14" fmla="*/ 3 w 25"/>
                <a:gd name="T15" fmla="*/ 3 h 11"/>
                <a:gd name="T16" fmla="*/ 2 w 25"/>
                <a:gd name="T17" fmla="*/ 5 h 11"/>
                <a:gd name="T18" fmla="*/ 3 w 25"/>
                <a:gd name="T19" fmla="*/ 5 h 11"/>
                <a:gd name="T20" fmla="*/ 5 w 25"/>
                <a:gd name="T21" fmla="*/ 5 h 11"/>
                <a:gd name="T22" fmla="*/ 8 w 25"/>
                <a:gd name="T23" fmla="*/ 7 h 11"/>
                <a:gd name="T24" fmla="*/ 7 w 25"/>
                <a:gd name="T25" fmla="*/ 8 h 11"/>
                <a:gd name="T26" fmla="*/ 5 w 25"/>
                <a:gd name="T27" fmla="*/ 8 h 11"/>
                <a:gd name="T28" fmla="*/ 1 w 25"/>
                <a:gd name="T29" fmla="*/ 9 h 11"/>
                <a:gd name="T30" fmla="*/ 0 w 25"/>
                <a:gd name="T31" fmla="*/ 10 h 11"/>
                <a:gd name="T32" fmla="*/ 3 w 25"/>
                <a:gd name="T33" fmla="*/ 10 h 11"/>
                <a:gd name="T34" fmla="*/ 5 w 25"/>
                <a:gd name="T35" fmla="*/ 11 h 11"/>
                <a:gd name="T36" fmla="*/ 7 w 25"/>
                <a:gd name="T37" fmla="*/ 11 h 11"/>
                <a:gd name="T38" fmla="*/ 10 w 25"/>
                <a:gd name="T39" fmla="*/ 11 h 11"/>
                <a:gd name="T40" fmla="*/ 10 w 25"/>
                <a:gd name="T41" fmla="*/ 10 h 11"/>
                <a:gd name="T42" fmla="*/ 11 w 25"/>
                <a:gd name="T43" fmla="*/ 9 h 11"/>
                <a:gd name="T44" fmla="*/ 13 w 25"/>
                <a:gd name="T45" fmla="*/ 8 h 11"/>
                <a:gd name="T46" fmla="*/ 14 w 25"/>
                <a:gd name="T47" fmla="*/ 8 h 11"/>
                <a:gd name="T48" fmla="*/ 16 w 25"/>
                <a:gd name="T49" fmla="*/ 8 h 11"/>
                <a:gd name="T50" fmla="*/ 17 w 25"/>
                <a:gd name="T51" fmla="*/ 7 h 11"/>
                <a:gd name="T52" fmla="*/ 19 w 25"/>
                <a:gd name="T53" fmla="*/ 7 h 11"/>
                <a:gd name="T54" fmla="*/ 21 w 25"/>
                <a:gd name="T55" fmla="*/ 6 h 11"/>
                <a:gd name="T56" fmla="*/ 23 w 25"/>
                <a:gd name="T57" fmla="*/ 5 h 11"/>
                <a:gd name="T58" fmla="*/ 25 w 25"/>
                <a:gd name="T59" fmla="*/ 4 h 11"/>
                <a:gd name="T60" fmla="*/ 25 w 25"/>
                <a:gd name="T61" fmla="*/ 3 h 11"/>
                <a:gd name="T62" fmla="*/ 23 w 25"/>
                <a:gd name="T63" fmla="*/ 2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5" h="11">
                  <a:moveTo>
                    <a:pt x="23" y="2"/>
                  </a:moveTo>
                  <a:cubicBezTo>
                    <a:pt x="22" y="1"/>
                    <a:pt x="22" y="2"/>
                    <a:pt x="21" y="2"/>
                  </a:cubicBezTo>
                  <a:cubicBezTo>
                    <a:pt x="20" y="1"/>
                    <a:pt x="16" y="1"/>
                    <a:pt x="15" y="1"/>
                  </a:cubicBezTo>
                  <a:cubicBezTo>
                    <a:pt x="14" y="2"/>
                    <a:pt x="12" y="1"/>
                    <a:pt x="12" y="0"/>
                  </a:cubicBezTo>
                  <a:cubicBezTo>
                    <a:pt x="11" y="0"/>
                    <a:pt x="9" y="0"/>
                    <a:pt x="9" y="1"/>
                  </a:cubicBezTo>
                  <a:cubicBezTo>
                    <a:pt x="9" y="2"/>
                    <a:pt x="9" y="2"/>
                    <a:pt x="7" y="2"/>
                  </a:cubicBezTo>
                  <a:cubicBezTo>
                    <a:pt x="6" y="1"/>
                    <a:pt x="4" y="1"/>
                    <a:pt x="4" y="2"/>
                  </a:cubicBezTo>
                  <a:cubicBezTo>
                    <a:pt x="4" y="2"/>
                    <a:pt x="3" y="3"/>
                    <a:pt x="3" y="3"/>
                  </a:cubicBezTo>
                  <a:cubicBezTo>
                    <a:pt x="3" y="3"/>
                    <a:pt x="2" y="4"/>
                    <a:pt x="2" y="5"/>
                  </a:cubicBezTo>
                  <a:cubicBezTo>
                    <a:pt x="2" y="5"/>
                    <a:pt x="3" y="5"/>
                    <a:pt x="3" y="5"/>
                  </a:cubicBezTo>
                  <a:cubicBezTo>
                    <a:pt x="3" y="6"/>
                    <a:pt x="5" y="6"/>
                    <a:pt x="5" y="5"/>
                  </a:cubicBezTo>
                  <a:cubicBezTo>
                    <a:pt x="5" y="5"/>
                    <a:pt x="7" y="6"/>
                    <a:pt x="8" y="7"/>
                  </a:cubicBezTo>
                  <a:cubicBezTo>
                    <a:pt x="9" y="8"/>
                    <a:pt x="7" y="7"/>
                    <a:pt x="7" y="8"/>
                  </a:cubicBezTo>
                  <a:cubicBezTo>
                    <a:pt x="6" y="9"/>
                    <a:pt x="5" y="8"/>
                    <a:pt x="5" y="8"/>
                  </a:cubicBezTo>
                  <a:cubicBezTo>
                    <a:pt x="4" y="9"/>
                    <a:pt x="2" y="9"/>
                    <a:pt x="1" y="9"/>
                  </a:cubicBezTo>
                  <a:cubicBezTo>
                    <a:pt x="1" y="9"/>
                    <a:pt x="0" y="10"/>
                    <a:pt x="0" y="10"/>
                  </a:cubicBezTo>
                  <a:cubicBezTo>
                    <a:pt x="0" y="11"/>
                    <a:pt x="2" y="10"/>
                    <a:pt x="3" y="10"/>
                  </a:cubicBezTo>
                  <a:cubicBezTo>
                    <a:pt x="4" y="11"/>
                    <a:pt x="5" y="10"/>
                    <a:pt x="5" y="11"/>
                  </a:cubicBezTo>
                  <a:cubicBezTo>
                    <a:pt x="6" y="11"/>
                    <a:pt x="7" y="11"/>
                    <a:pt x="7" y="11"/>
                  </a:cubicBezTo>
                  <a:cubicBezTo>
                    <a:pt x="7" y="11"/>
                    <a:pt x="10" y="11"/>
                    <a:pt x="10" y="11"/>
                  </a:cubicBezTo>
                  <a:cubicBezTo>
                    <a:pt x="10" y="10"/>
                    <a:pt x="10" y="10"/>
                    <a:pt x="10" y="10"/>
                  </a:cubicBezTo>
                  <a:cubicBezTo>
                    <a:pt x="10" y="9"/>
                    <a:pt x="11" y="9"/>
                    <a:pt x="11" y="9"/>
                  </a:cubicBezTo>
                  <a:cubicBezTo>
                    <a:pt x="12" y="9"/>
                    <a:pt x="12" y="8"/>
                    <a:pt x="13" y="8"/>
                  </a:cubicBezTo>
                  <a:cubicBezTo>
                    <a:pt x="13" y="8"/>
                    <a:pt x="14" y="8"/>
                    <a:pt x="14" y="8"/>
                  </a:cubicBezTo>
                  <a:cubicBezTo>
                    <a:pt x="15" y="8"/>
                    <a:pt x="15" y="9"/>
                    <a:pt x="16" y="8"/>
                  </a:cubicBezTo>
                  <a:cubicBezTo>
                    <a:pt x="16" y="8"/>
                    <a:pt x="16" y="8"/>
                    <a:pt x="17" y="7"/>
                  </a:cubicBezTo>
                  <a:cubicBezTo>
                    <a:pt x="18" y="6"/>
                    <a:pt x="18" y="6"/>
                    <a:pt x="19" y="7"/>
                  </a:cubicBezTo>
                  <a:cubicBezTo>
                    <a:pt x="20" y="7"/>
                    <a:pt x="21" y="6"/>
                    <a:pt x="21" y="6"/>
                  </a:cubicBezTo>
                  <a:cubicBezTo>
                    <a:pt x="21" y="5"/>
                    <a:pt x="22" y="5"/>
                    <a:pt x="23" y="5"/>
                  </a:cubicBezTo>
                  <a:cubicBezTo>
                    <a:pt x="23" y="4"/>
                    <a:pt x="24" y="4"/>
                    <a:pt x="25" y="4"/>
                  </a:cubicBezTo>
                  <a:cubicBezTo>
                    <a:pt x="25" y="3"/>
                    <a:pt x="25" y="3"/>
                    <a:pt x="25" y="3"/>
                  </a:cubicBezTo>
                  <a:cubicBezTo>
                    <a:pt x="24" y="2"/>
                    <a:pt x="24" y="3"/>
                    <a:pt x="2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1" name="Freeform 234">
              <a:extLst>
                <a:ext uri="{FF2B5EF4-FFF2-40B4-BE49-F238E27FC236}">
                  <a16:creationId xmlns:a16="http://schemas.microsoft.com/office/drawing/2014/main" id="{143B3927-78D8-4E57-AC77-48F05DB637BE}"/>
                </a:ext>
              </a:extLst>
            </p:cNvPr>
            <p:cNvSpPr>
              <a:spLocks/>
            </p:cNvSpPr>
            <p:nvPr/>
          </p:nvSpPr>
          <p:spPr bwMode="auto">
            <a:xfrm>
              <a:off x="-3192463" y="1838325"/>
              <a:ext cx="58737" cy="25400"/>
            </a:xfrm>
            <a:custGeom>
              <a:avLst/>
              <a:gdLst>
                <a:gd name="T0" fmla="*/ 6 w 16"/>
                <a:gd name="T1" fmla="*/ 5 h 7"/>
                <a:gd name="T2" fmla="*/ 8 w 16"/>
                <a:gd name="T3" fmla="*/ 7 h 7"/>
                <a:gd name="T4" fmla="*/ 8 w 16"/>
                <a:gd name="T5" fmla="*/ 7 h 7"/>
                <a:gd name="T6" fmla="*/ 10 w 16"/>
                <a:gd name="T7" fmla="*/ 6 h 7"/>
                <a:gd name="T8" fmla="*/ 12 w 16"/>
                <a:gd name="T9" fmla="*/ 7 h 7"/>
                <a:gd name="T10" fmla="*/ 12 w 16"/>
                <a:gd name="T11" fmla="*/ 6 h 7"/>
                <a:gd name="T12" fmla="*/ 14 w 16"/>
                <a:gd name="T13" fmla="*/ 7 h 7"/>
                <a:gd name="T14" fmla="*/ 16 w 16"/>
                <a:gd name="T15" fmla="*/ 7 h 7"/>
                <a:gd name="T16" fmla="*/ 15 w 16"/>
                <a:gd name="T17" fmla="*/ 6 h 7"/>
                <a:gd name="T18" fmla="*/ 15 w 16"/>
                <a:gd name="T19" fmla="*/ 5 h 7"/>
                <a:gd name="T20" fmla="*/ 14 w 16"/>
                <a:gd name="T21" fmla="*/ 4 h 7"/>
                <a:gd name="T22" fmla="*/ 13 w 16"/>
                <a:gd name="T23" fmla="*/ 3 h 7"/>
                <a:gd name="T24" fmla="*/ 12 w 16"/>
                <a:gd name="T25" fmla="*/ 2 h 7"/>
                <a:gd name="T26" fmla="*/ 10 w 16"/>
                <a:gd name="T27" fmla="*/ 3 h 7"/>
                <a:gd name="T28" fmla="*/ 9 w 16"/>
                <a:gd name="T29" fmla="*/ 2 h 7"/>
                <a:gd name="T30" fmla="*/ 7 w 16"/>
                <a:gd name="T31" fmla="*/ 1 h 7"/>
                <a:gd name="T32" fmla="*/ 4 w 16"/>
                <a:gd name="T33" fmla="*/ 1 h 7"/>
                <a:gd name="T34" fmla="*/ 1 w 16"/>
                <a:gd name="T35" fmla="*/ 0 h 7"/>
                <a:gd name="T36" fmla="*/ 0 w 16"/>
                <a:gd name="T37" fmla="*/ 0 h 7"/>
                <a:gd name="T38" fmla="*/ 4 w 16"/>
                <a:gd name="T39" fmla="*/ 2 h 7"/>
                <a:gd name="T40" fmla="*/ 4 w 16"/>
                <a:gd name="T41" fmla="*/ 5 h 7"/>
                <a:gd name="T42" fmla="*/ 4 w 16"/>
                <a:gd name="T43" fmla="*/ 6 h 7"/>
                <a:gd name="T44" fmla="*/ 6 w 16"/>
                <a:gd name="T45"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7">
                  <a:moveTo>
                    <a:pt x="6" y="5"/>
                  </a:moveTo>
                  <a:cubicBezTo>
                    <a:pt x="7" y="5"/>
                    <a:pt x="7" y="6"/>
                    <a:pt x="8" y="7"/>
                  </a:cubicBezTo>
                  <a:cubicBezTo>
                    <a:pt x="8" y="7"/>
                    <a:pt x="8" y="7"/>
                    <a:pt x="8" y="7"/>
                  </a:cubicBezTo>
                  <a:cubicBezTo>
                    <a:pt x="9" y="7"/>
                    <a:pt x="10" y="7"/>
                    <a:pt x="10" y="6"/>
                  </a:cubicBezTo>
                  <a:cubicBezTo>
                    <a:pt x="11" y="6"/>
                    <a:pt x="12" y="6"/>
                    <a:pt x="12" y="7"/>
                  </a:cubicBezTo>
                  <a:cubicBezTo>
                    <a:pt x="12" y="6"/>
                    <a:pt x="12" y="6"/>
                    <a:pt x="12" y="6"/>
                  </a:cubicBezTo>
                  <a:cubicBezTo>
                    <a:pt x="13" y="6"/>
                    <a:pt x="14" y="6"/>
                    <a:pt x="14" y="7"/>
                  </a:cubicBezTo>
                  <a:cubicBezTo>
                    <a:pt x="14" y="7"/>
                    <a:pt x="15" y="7"/>
                    <a:pt x="16" y="7"/>
                  </a:cubicBezTo>
                  <a:cubicBezTo>
                    <a:pt x="16" y="6"/>
                    <a:pt x="15" y="6"/>
                    <a:pt x="15" y="6"/>
                  </a:cubicBezTo>
                  <a:cubicBezTo>
                    <a:pt x="15" y="6"/>
                    <a:pt x="15" y="5"/>
                    <a:pt x="15" y="5"/>
                  </a:cubicBezTo>
                  <a:cubicBezTo>
                    <a:pt x="15" y="5"/>
                    <a:pt x="14" y="4"/>
                    <a:pt x="14" y="4"/>
                  </a:cubicBezTo>
                  <a:cubicBezTo>
                    <a:pt x="14" y="4"/>
                    <a:pt x="14" y="3"/>
                    <a:pt x="13" y="3"/>
                  </a:cubicBezTo>
                  <a:cubicBezTo>
                    <a:pt x="13" y="3"/>
                    <a:pt x="13" y="2"/>
                    <a:pt x="12" y="2"/>
                  </a:cubicBezTo>
                  <a:cubicBezTo>
                    <a:pt x="12" y="2"/>
                    <a:pt x="11" y="2"/>
                    <a:pt x="10" y="3"/>
                  </a:cubicBezTo>
                  <a:cubicBezTo>
                    <a:pt x="10" y="3"/>
                    <a:pt x="9" y="2"/>
                    <a:pt x="9" y="2"/>
                  </a:cubicBezTo>
                  <a:cubicBezTo>
                    <a:pt x="8" y="2"/>
                    <a:pt x="8" y="1"/>
                    <a:pt x="7" y="1"/>
                  </a:cubicBezTo>
                  <a:cubicBezTo>
                    <a:pt x="7" y="1"/>
                    <a:pt x="4" y="1"/>
                    <a:pt x="4" y="1"/>
                  </a:cubicBezTo>
                  <a:cubicBezTo>
                    <a:pt x="3" y="0"/>
                    <a:pt x="2" y="0"/>
                    <a:pt x="1" y="0"/>
                  </a:cubicBezTo>
                  <a:cubicBezTo>
                    <a:pt x="1" y="0"/>
                    <a:pt x="0" y="0"/>
                    <a:pt x="0" y="0"/>
                  </a:cubicBezTo>
                  <a:cubicBezTo>
                    <a:pt x="1" y="1"/>
                    <a:pt x="3" y="1"/>
                    <a:pt x="4" y="2"/>
                  </a:cubicBezTo>
                  <a:cubicBezTo>
                    <a:pt x="4" y="4"/>
                    <a:pt x="5" y="3"/>
                    <a:pt x="4" y="5"/>
                  </a:cubicBezTo>
                  <a:cubicBezTo>
                    <a:pt x="4" y="5"/>
                    <a:pt x="4" y="5"/>
                    <a:pt x="4" y="6"/>
                  </a:cubicBezTo>
                  <a:cubicBezTo>
                    <a:pt x="5" y="6"/>
                    <a:pt x="6" y="6"/>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2" name="Freeform 235">
              <a:extLst>
                <a:ext uri="{FF2B5EF4-FFF2-40B4-BE49-F238E27FC236}">
                  <a16:creationId xmlns:a16="http://schemas.microsoft.com/office/drawing/2014/main" id="{F182EDD4-A9B3-4014-B373-F70D1F3C1292}"/>
                </a:ext>
              </a:extLst>
            </p:cNvPr>
            <p:cNvSpPr>
              <a:spLocks noEditPoints="1"/>
            </p:cNvSpPr>
            <p:nvPr/>
          </p:nvSpPr>
          <p:spPr bwMode="auto">
            <a:xfrm>
              <a:off x="-3308350" y="1852613"/>
              <a:ext cx="155575" cy="61913"/>
            </a:xfrm>
            <a:custGeom>
              <a:avLst/>
              <a:gdLst>
                <a:gd name="T0" fmla="*/ 42 w 43"/>
                <a:gd name="T1" fmla="*/ 12 h 17"/>
                <a:gd name="T2" fmla="*/ 42 w 43"/>
                <a:gd name="T3" fmla="*/ 9 h 17"/>
                <a:gd name="T4" fmla="*/ 42 w 43"/>
                <a:gd name="T5" fmla="*/ 8 h 17"/>
                <a:gd name="T6" fmla="*/ 43 w 43"/>
                <a:gd name="T7" fmla="*/ 6 h 17"/>
                <a:gd name="T8" fmla="*/ 42 w 43"/>
                <a:gd name="T9" fmla="*/ 6 h 17"/>
                <a:gd name="T10" fmla="*/ 41 w 43"/>
                <a:gd name="T11" fmla="*/ 5 h 17"/>
                <a:gd name="T12" fmla="*/ 40 w 43"/>
                <a:gd name="T13" fmla="*/ 3 h 17"/>
                <a:gd name="T14" fmla="*/ 38 w 43"/>
                <a:gd name="T15" fmla="*/ 1 h 17"/>
                <a:gd name="T16" fmla="*/ 36 w 43"/>
                <a:gd name="T17" fmla="*/ 2 h 17"/>
                <a:gd name="T18" fmla="*/ 32 w 43"/>
                <a:gd name="T19" fmla="*/ 3 h 17"/>
                <a:gd name="T20" fmla="*/ 28 w 43"/>
                <a:gd name="T21" fmla="*/ 3 h 17"/>
                <a:gd name="T22" fmla="*/ 25 w 43"/>
                <a:gd name="T23" fmla="*/ 2 h 17"/>
                <a:gd name="T24" fmla="*/ 23 w 43"/>
                <a:gd name="T25" fmla="*/ 1 h 17"/>
                <a:gd name="T26" fmla="*/ 19 w 43"/>
                <a:gd name="T27" fmla="*/ 0 h 17"/>
                <a:gd name="T28" fmla="*/ 12 w 43"/>
                <a:gd name="T29" fmla="*/ 2 h 17"/>
                <a:gd name="T30" fmla="*/ 7 w 43"/>
                <a:gd name="T31" fmla="*/ 3 h 17"/>
                <a:gd name="T32" fmla="*/ 6 w 43"/>
                <a:gd name="T33" fmla="*/ 5 h 17"/>
                <a:gd name="T34" fmla="*/ 1 w 43"/>
                <a:gd name="T35" fmla="*/ 5 h 17"/>
                <a:gd name="T36" fmla="*/ 1 w 43"/>
                <a:gd name="T37" fmla="*/ 7 h 17"/>
                <a:gd name="T38" fmla="*/ 2 w 43"/>
                <a:gd name="T39" fmla="*/ 7 h 17"/>
                <a:gd name="T40" fmla="*/ 2 w 43"/>
                <a:gd name="T41" fmla="*/ 9 h 17"/>
                <a:gd name="T42" fmla="*/ 2 w 43"/>
                <a:gd name="T43" fmla="*/ 11 h 17"/>
                <a:gd name="T44" fmla="*/ 2 w 43"/>
                <a:gd name="T45" fmla="*/ 12 h 17"/>
                <a:gd name="T46" fmla="*/ 3 w 43"/>
                <a:gd name="T47" fmla="*/ 13 h 17"/>
                <a:gd name="T48" fmla="*/ 5 w 43"/>
                <a:gd name="T49" fmla="*/ 14 h 17"/>
                <a:gd name="T50" fmla="*/ 6 w 43"/>
                <a:gd name="T51" fmla="*/ 14 h 17"/>
                <a:gd name="T52" fmla="*/ 7 w 43"/>
                <a:gd name="T53" fmla="*/ 16 h 17"/>
                <a:gd name="T54" fmla="*/ 10 w 43"/>
                <a:gd name="T55" fmla="*/ 15 h 17"/>
                <a:gd name="T56" fmla="*/ 12 w 43"/>
                <a:gd name="T57" fmla="*/ 14 h 17"/>
                <a:gd name="T58" fmla="*/ 15 w 43"/>
                <a:gd name="T59" fmla="*/ 16 h 17"/>
                <a:gd name="T60" fmla="*/ 18 w 43"/>
                <a:gd name="T61" fmla="*/ 16 h 17"/>
                <a:gd name="T62" fmla="*/ 20 w 43"/>
                <a:gd name="T63" fmla="*/ 15 h 17"/>
                <a:gd name="T64" fmla="*/ 22 w 43"/>
                <a:gd name="T65" fmla="*/ 15 h 17"/>
                <a:gd name="T66" fmla="*/ 23 w 43"/>
                <a:gd name="T67" fmla="*/ 15 h 17"/>
                <a:gd name="T68" fmla="*/ 23 w 43"/>
                <a:gd name="T69" fmla="*/ 16 h 17"/>
                <a:gd name="T70" fmla="*/ 23 w 43"/>
                <a:gd name="T71" fmla="*/ 17 h 17"/>
                <a:gd name="T72" fmla="*/ 24 w 43"/>
                <a:gd name="T73" fmla="*/ 16 h 17"/>
                <a:gd name="T74" fmla="*/ 25 w 43"/>
                <a:gd name="T75" fmla="*/ 15 h 17"/>
                <a:gd name="T76" fmla="*/ 27 w 43"/>
                <a:gd name="T77" fmla="*/ 15 h 17"/>
                <a:gd name="T78" fmla="*/ 29 w 43"/>
                <a:gd name="T79" fmla="*/ 15 h 17"/>
                <a:gd name="T80" fmla="*/ 31 w 43"/>
                <a:gd name="T81" fmla="*/ 15 h 17"/>
                <a:gd name="T82" fmla="*/ 34 w 43"/>
                <a:gd name="T83" fmla="*/ 14 h 17"/>
                <a:gd name="T84" fmla="*/ 37 w 43"/>
                <a:gd name="T85" fmla="*/ 14 h 17"/>
                <a:gd name="T86" fmla="*/ 38 w 43"/>
                <a:gd name="T87" fmla="*/ 14 h 17"/>
                <a:gd name="T88" fmla="*/ 39 w 43"/>
                <a:gd name="T89" fmla="*/ 13 h 17"/>
                <a:gd name="T90" fmla="*/ 41 w 43"/>
                <a:gd name="T91" fmla="*/ 13 h 17"/>
                <a:gd name="T92" fmla="*/ 43 w 43"/>
                <a:gd name="T93" fmla="*/ 14 h 17"/>
                <a:gd name="T94" fmla="*/ 42 w 43"/>
                <a:gd name="T95" fmla="*/ 12 h 17"/>
                <a:gd name="T96" fmla="*/ 4 w 43"/>
                <a:gd name="T97" fmla="*/ 3 h 17"/>
                <a:gd name="T98" fmla="*/ 7 w 43"/>
                <a:gd name="T99" fmla="*/ 3 h 17"/>
                <a:gd name="T100" fmla="*/ 5 w 43"/>
                <a:gd name="T101" fmla="*/ 1 h 17"/>
                <a:gd name="T102" fmla="*/ 4 w 43"/>
                <a:gd name="T103" fmla="*/ 0 h 17"/>
                <a:gd name="T104" fmla="*/ 3 w 43"/>
                <a:gd name="T105" fmla="*/ 0 h 17"/>
                <a:gd name="T106" fmla="*/ 1 w 43"/>
                <a:gd name="T107" fmla="*/ 0 h 17"/>
                <a:gd name="T108" fmla="*/ 1 w 43"/>
                <a:gd name="T109" fmla="*/ 2 h 17"/>
                <a:gd name="T110" fmla="*/ 1 w 43"/>
                <a:gd name="T111" fmla="*/ 3 h 17"/>
                <a:gd name="T112" fmla="*/ 0 w 43"/>
                <a:gd name="T113" fmla="*/ 4 h 17"/>
                <a:gd name="T114" fmla="*/ 1 w 43"/>
                <a:gd name="T115" fmla="*/ 4 h 17"/>
                <a:gd name="T116" fmla="*/ 4 w 43"/>
                <a:gd name="T117" fmla="*/ 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43" h="17">
                  <a:moveTo>
                    <a:pt x="42" y="12"/>
                  </a:moveTo>
                  <a:cubicBezTo>
                    <a:pt x="42" y="12"/>
                    <a:pt x="42" y="10"/>
                    <a:pt x="42" y="9"/>
                  </a:cubicBezTo>
                  <a:cubicBezTo>
                    <a:pt x="42" y="9"/>
                    <a:pt x="42" y="8"/>
                    <a:pt x="42" y="8"/>
                  </a:cubicBezTo>
                  <a:cubicBezTo>
                    <a:pt x="43" y="8"/>
                    <a:pt x="42" y="6"/>
                    <a:pt x="43" y="6"/>
                  </a:cubicBezTo>
                  <a:cubicBezTo>
                    <a:pt x="43" y="6"/>
                    <a:pt x="42" y="6"/>
                    <a:pt x="42" y="6"/>
                  </a:cubicBezTo>
                  <a:cubicBezTo>
                    <a:pt x="42" y="5"/>
                    <a:pt x="41" y="6"/>
                    <a:pt x="41" y="5"/>
                  </a:cubicBezTo>
                  <a:cubicBezTo>
                    <a:pt x="40" y="4"/>
                    <a:pt x="41" y="4"/>
                    <a:pt x="40" y="3"/>
                  </a:cubicBezTo>
                  <a:cubicBezTo>
                    <a:pt x="39" y="2"/>
                    <a:pt x="39" y="1"/>
                    <a:pt x="38" y="1"/>
                  </a:cubicBezTo>
                  <a:cubicBezTo>
                    <a:pt x="38" y="2"/>
                    <a:pt x="37" y="2"/>
                    <a:pt x="36" y="2"/>
                  </a:cubicBezTo>
                  <a:cubicBezTo>
                    <a:pt x="35" y="3"/>
                    <a:pt x="32" y="3"/>
                    <a:pt x="32" y="3"/>
                  </a:cubicBezTo>
                  <a:cubicBezTo>
                    <a:pt x="31" y="3"/>
                    <a:pt x="29" y="3"/>
                    <a:pt x="28" y="3"/>
                  </a:cubicBezTo>
                  <a:cubicBezTo>
                    <a:pt x="26" y="3"/>
                    <a:pt x="26" y="2"/>
                    <a:pt x="25" y="2"/>
                  </a:cubicBezTo>
                  <a:cubicBezTo>
                    <a:pt x="24" y="2"/>
                    <a:pt x="24" y="1"/>
                    <a:pt x="23" y="1"/>
                  </a:cubicBezTo>
                  <a:cubicBezTo>
                    <a:pt x="22" y="1"/>
                    <a:pt x="22" y="1"/>
                    <a:pt x="19" y="0"/>
                  </a:cubicBezTo>
                  <a:cubicBezTo>
                    <a:pt x="16" y="0"/>
                    <a:pt x="13" y="2"/>
                    <a:pt x="12" y="2"/>
                  </a:cubicBezTo>
                  <a:cubicBezTo>
                    <a:pt x="11" y="3"/>
                    <a:pt x="7" y="3"/>
                    <a:pt x="7" y="3"/>
                  </a:cubicBezTo>
                  <a:cubicBezTo>
                    <a:pt x="7" y="3"/>
                    <a:pt x="7" y="4"/>
                    <a:pt x="6" y="5"/>
                  </a:cubicBezTo>
                  <a:cubicBezTo>
                    <a:pt x="5" y="5"/>
                    <a:pt x="2" y="5"/>
                    <a:pt x="1" y="5"/>
                  </a:cubicBezTo>
                  <a:cubicBezTo>
                    <a:pt x="0" y="5"/>
                    <a:pt x="0" y="7"/>
                    <a:pt x="1" y="7"/>
                  </a:cubicBezTo>
                  <a:cubicBezTo>
                    <a:pt x="1" y="7"/>
                    <a:pt x="2" y="7"/>
                    <a:pt x="2" y="7"/>
                  </a:cubicBezTo>
                  <a:cubicBezTo>
                    <a:pt x="1" y="8"/>
                    <a:pt x="2" y="9"/>
                    <a:pt x="2" y="9"/>
                  </a:cubicBezTo>
                  <a:cubicBezTo>
                    <a:pt x="1" y="9"/>
                    <a:pt x="1" y="10"/>
                    <a:pt x="2" y="11"/>
                  </a:cubicBezTo>
                  <a:cubicBezTo>
                    <a:pt x="2" y="11"/>
                    <a:pt x="2" y="12"/>
                    <a:pt x="2" y="12"/>
                  </a:cubicBezTo>
                  <a:cubicBezTo>
                    <a:pt x="1" y="12"/>
                    <a:pt x="3" y="13"/>
                    <a:pt x="3" y="13"/>
                  </a:cubicBezTo>
                  <a:cubicBezTo>
                    <a:pt x="3" y="13"/>
                    <a:pt x="5" y="14"/>
                    <a:pt x="5" y="14"/>
                  </a:cubicBezTo>
                  <a:cubicBezTo>
                    <a:pt x="5" y="14"/>
                    <a:pt x="5" y="15"/>
                    <a:pt x="6" y="14"/>
                  </a:cubicBezTo>
                  <a:cubicBezTo>
                    <a:pt x="6" y="14"/>
                    <a:pt x="7" y="15"/>
                    <a:pt x="7" y="16"/>
                  </a:cubicBezTo>
                  <a:cubicBezTo>
                    <a:pt x="8" y="17"/>
                    <a:pt x="10" y="16"/>
                    <a:pt x="10" y="15"/>
                  </a:cubicBezTo>
                  <a:cubicBezTo>
                    <a:pt x="10" y="15"/>
                    <a:pt x="11" y="14"/>
                    <a:pt x="12" y="14"/>
                  </a:cubicBezTo>
                  <a:cubicBezTo>
                    <a:pt x="13" y="15"/>
                    <a:pt x="15" y="16"/>
                    <a:pt x="15" y="16"/>
                  </a:cubicBezTo>
                  <a:cubicBezTo>
                    <a:pt x="16" y="17"/>
                    <a:pt x="17" y="16"/>
                    <a:pt x="18" y="16"/>
                  </a:cubicBezTo>
                  <a:cubicBezTo>
                    <a:pt x="18" y="16"/>
                    <a:pt x="19" y="15"/>
                    <a:pt x="20" y="15"/>
                  </a:cubicBezTo>
                  <a:cubicBezTo>
                    <a:pt x="20" y="14"/>
                    <a:pt x="21" y="15"/>
                    <a:pt x="22" y="15"/>
                  </a:cubicBezTo>
                  <a:cubicBezTo>
                    <a:pt x="22" y="15"/>
                    <a:pt x="23" y="14"/>
                    <a:pt x="23" y="15"/>
                  </a:cubicBezTo>
                  <a:cubicBezTo>
                    <a:pt x="24" y="15"/>
                    <a:pt x="22" y="16"/>
                    <a:pt x="23" y="16"/>
                  </a:cubicBezTo>
                  <a:cubicBezTo>
                    <a:pt x="23" y="17"/>
                    <a:pt x="23" y="17"/>
                    <a:pt x="23" y="17"/>
                  </a:cubicBezTo>
                  <a:cubicBezTo>
                    <a:pt x="24" y="17"/>
                    <a:pt x="24" y="16"/>
                    <a:pt x="24" y="16"/>
                  </a:cubicBezTo>
                  <a:cubicBezTo>
                    <a:pt x="24" y="15"/>
                    <a:pt x="25" y="15"/>
                    <a:pt x="25" y="15"/>
                  </a:cubicBezTo>
                  <a:cubicBezTo>
                    <a:pt x="25" y="15"/>
                    <a:pt x="26" y="15"/>
                    <a:pt x="27" y="15"/>
                  </a:cubicBezTo>
                  <a:cubicBezTo>
                    <a:pt x="28" y="15"/>
                    <a:pt x="28" y="14"/>
                    <a:pt x="29" y="15"/>
                  </a:cubicBezTo>
                  <a:cubicBezTo>
                    <a:pt x="29" y="15"/>
                    <a:pt x="30" y="15"/>
                    <a:pt x="31" y="15"/>
                  </a:cubicBezTo>
                  <a:cubicBezTo>
                    <a:pt x="33" y="15"/>
                    <a:pt x="33" y="14"/>
                    <a:pt x="34" y="14"/>
                  </a:cubicBezTo>
                  <a:cubicBezTo>
                    <a:pt x="36" y="14"/>
                    <a:pt x="37" y="14"/>
                    <a:pt x="37" y="14"/>
                  </a:cubicBezTo>
                  <a:cubicBezTo>
                    <a:pt x="38" y="14"/>
                    <a:pt x="38" y="14"/>
                    <a:pt x="38" y="14"/>
                  </a:cubicBezTo>
                  <a:cubicBezTo>
                    <a:pt x="38" y="13"/>
                    <a:pt x="38" y="13"/>
                    <a:pt x="39" y="13"/>
                  </a:cubicBezTo>
                  <a:cubicBezTo>
                    <a:pt x="40" y="13"/>
                    <a:pt x="40" y="14"/>
                    <a:pt x="41" y="13"/>
                  </a:cubicBezTo>
                  <a:cubicBezTo>
                    <a:pt x="41" y="13"/>
                    <a:pt x="43" y="15"/>
                    <a:pt x="43" y="14"/>
                  </a:cubicBezTo>
                  <a:cubicBezTo>
                    <a:pt x="43" y="14"/>
                    <a:pt x="43" y="12"/>
                    <a:pt x="42" y="12"/>
                  </a:cubicBezTo>
                  <a:close/>
                  <a:moveTo>
                    <a:pt x="4" y="3"/>
                  </a:moveTo>
                  <a:cubicBezTo>
                    <a:pt x="4" y="3"/>
                    <a:pt x="6" y="3"/>
                    <a:pt x="7" y="3"/>
                  </a:cubicBezTo>
                  <a:cubicBezTo>
                    <a:pt x="7" y="2"/>
                    <a:pt x="6" y="2"/>
                    <a:pt x="5" y="1"/>
                  </a:cubicBezTo>
                  <a:cubicBezTo>
                    <a:pt x="5" y="1"/>
                    <a:pt x="4" y="1"/>
                    <a:pt x="4" y="0"/>
                  </a:cubicBezTo>
                  <a:cubicBezTo>
                    <a:pt x="4" y="0"/>
                    <a:pt x="4" y="1"/>
                    <a:pt x="3" y="0"/>
                  </a:cubicBezTo>
                  <a:cubicBezTo>
                    <a:pt x="3" y="0"/>
                    <a:pt x="1" y="0"/>
                    <a:pt x="1" y="0"/>
                  </a:cubicBezTo>
                  <a:cubicBezTo>
                    <a:pt x="1" y="0"/>
                    <a:pt x="1" y="1"/>
                    <a:pt x="1" y="2"/>
                  </a:cubicBezTo>
                  <a:cubicBezTo>
                    <a:pt x="1" y="2"/>
                    <a:pt x="1" y="3"/>
                    <a:pt x="1" y="3"/>
                  </a:cubicBezTo>
                  <a:cubicBezTo>
                    <a:pt x="1" y="3"/>
                    <a:pt x="0" y="3"/>
                    <a:pt x="0" y="4"/>
                  </a:cubicBezTo>
                  <a:cubicBezTo>
                    <a:pt x="1" y="4"/>
                    <a:pt x="1" y="4"/>
                    <a:pt x="1" y="4"/>
                  </a:cubicBezTo>
                  <a:cubicBezTo>
                    <a:pt x="2" y="4"/>
                    <a:pt x="3" y="3"/>
                    <a:pt x="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3" name="Freeform 236">
              <a:extLst>
                <a:ext uri="{FF2B5EF4-FFF2-40B4-BE49-F238E27FC236}">
                  <a16:creationId xmlns:a16="http://schemas.microsoft.com/office/drawing/2014/main" id="{F2126606-BE4D-414C-90E4-E8DEBFA80FCB}"/>
                </a:ext>
              </a:extLst>
            </p:cNvPr>
            <p:cNvSpPr>
              <a:spLocks/>
            </p:cNvSpPr>
            <p:nvPr/>
          </p:nvSpPr>
          <p:spPr bwMode="auto">
            <a:xfrm>
              <a:off x="-2867025" y="1914525"/>
              <a:ext cx="19050" cy="22225"/>
            </a:xfrm>
            <a:custGeom>
              <a:avLst/>
              <a:gdLst>
                <a:gd name="T0" fmla="*/ 2 w 5"/>
                <a:gd name="T1" fmla="*/ 0 h 6"/>
                <a:gd name="T2" fmla="*/ 0 w 5"/>
                <a:gd name="T3" fmla="*/ 2 h 6"/>
                <a:gd name="T4" fmla="*/ 0 w 5"/>
                <a:gd name="T5" fmla="*/ 3 h 6"/>
                <a:gd name="T6" fmla="*/ 1 w 5"/>
                <a:gd name="T7" fmla="*/ 4 h 6"/>
                <a:gd name="T8" fmla="*/ 2 w 5"/>
                <a:gd name="T9" fmla="*/ 6 h 6"/>
                <a:gd name="T10" fmla="*/ 3 w 5"/>
                <a:gd name="T11" fmla="*/ 5 h 6"/>
                <a:gd name="T12" fmla="*/ 5 w 5"/>
                <a:gd name="T13" fmla="*/ 3 h 6"/>
                <a:gd name="T14" fmla="*/ 2 w 5"/>
                <a:gd name="T15" fmla="*/ 0 h 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 h="6">
                  <a:moveTo>
                    <a:pt x="2" y="0"/>
                  </a:moveTo>
                  <a:cubicBezTo>
                    <a:pt x="2" y="0"/>
                    <a:pt x="0" y="1"/>
                    <a:pt x="0" y="2"/>
                  </a:cubicBezTo>
                  <a:cubicBezTo>
                    <a:pt x="0" y="2"/>
                    <a:pt x="0" y="2"/>
                    <a:pt x="0" y="3"/>
                  </a:cubicBezTo>
                  <a:cubicBezTo>
                    <a:pt x="0" y="3"/>
                    <a:pt x="1" y="4"/>
                    <a:pt x="1" y="4"/>
                  </a:cubicBezTo>
                  <a:cubicBezTo>
                    <a:pt x="2" y="4"/>
                    <a:pt x="2" y="5"/>
                    <a:pt x="2" y="6"/>
                  </a:cubicBezTo>
                  <a:cubicBezTo>
                    <a:pt x="2" y="5"/>
                    <a:pt x="2" y="5"/>
                    <a:pt x="3" y="5"/>
                  </a:cubicBezTo>
                  <a:cubicBezTo>
                    <a:pt x="3" y="5"/>
                    <a:pt x="5" y="3"/>
                    <a:pt x="5" y="3"/>
                  </a:cubicBezTo>
                  <a:cubicBezTo>
                    <a:pt x="5" y="2"/>
                    <a:pt x="3"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4" name="Freeform 237">
              <a:extLst>
                <a:ext uri="{FF2B5EF4-FFF2-40B4-BE49-F238E27FC236}">
                  <a16:creationId xmlns:a16="http://schemas.microsoft.com/office/drawing/2014/main" id="{2A9B7E4A-32DB-49BA-98A5-213A51294F57}"/>
                </a:ext>
              </a:extLst>
            </p:cNvPr>
            <p:cNvSpPr>
              <a:spLocks/>
            </p:cNvSpPr>
            <p:nvPr/>
          </p:nvSpPr>
          <p:spPr bwMode="auto">
            <a:xfrm>
              <a:off x="-2487613" y="1846263"/>
              <a:ext cx="58737" cy="53975"/>
            </a:xfrm>
            <a:custGeom>
              <a:avLst/>
              <a:gdLst>
                <a:gd name="T0" fmla="*/ 15 w 16"/>
                <a:gd name="T1" fmla="*/ 1 h 15"/>
                <a:gd name="T2" fmla="*/ 13 w 16"/>
                <a:gd name="T3" fmla="*/ 0 h 15"/>
                <a:gd name="T4" fmla="*/ 12 w 16"/>
                <a:gd name="T5" fmla="*/ 2 h 15"/>
                <a:gd name="T6" fmla="*/ 10 w 16"/>
                <a:gd name="T7" fmla="*/ 3 h 15"/>
                <a:gd name="T8" fmla="*/ 9 w 16"/>
                <a:gd name="T9" fmla="*/ 4 h 15"/>
                <a:gd name="T10" fmla="*/ 8 w 16"/>
                <a:gd name="T11" fmla="*/ 4 h 15"/>
                <a:gd name="T12" fmla="*/ 6 w 16"/>
                <a:gd name="T13" fmla="*/ 4 h 15"/>
                <a:gd name="T14" fmla="*/ 5 w 16"/>
                <a:gd name="T15" fmla="*/ 5 h 15"/>
                <a:gd name="T16" fmla="*/ 0 w 16"/>
                <a:gd name="T17" fmla="*/ 8 h 15"/>
                <a:gd name="T18" fmla="*/ 0 w 16"/>
                <a:gd name="T19" fmla="*/ 9 h 15"/>
                <a:gd name="T20" fmla="*/ 2 w 16"/>
                <a:gd name="T21" fmla="*/ 10 h 15"/>
                <a:gd name="T22" fmla="*/ 1 w 16"/>
                <a:gd name="T23" fmla="*/ 13 h 15"/>
                <a:gd name="T24" fmla="*/ 1 w 16"/>
                <a:gd name="T25" fmla="*/ 14 h 15"/>
                <a:gd name="T26" fmla="*/ 3 w 16"/>
                <a:gd name="T27" fmla="*/ 15 h 15"/>
                <a:gd name="T28" fmla="*/ 4 w 16"/>
                <a:gd name="T29" fmla="*/ 14 h 15"/>
                <a:gd name="T30" fmla="*/ 5 w 16"/>
                <a:gd name="T31" fmla="*/ 15 h 15"/>
                <a:gd name="T32" fmla="*/ 6 w 16"/>
                <a:gd name="T33" fmla="*/ 14 h 15"/>
                <a:gd name="T34" fmla="*/ 8 w 16"/>
                <a:gd name="T35" fmla="*/ 13 h 15"/>
                <a:gd name="T36" fmla="*/ 10 w 16"/>
                <a:gd name="T37" fmla="*/ 13 h 15"/>
                <a:gd name="T38" fmla="*/ 7 w 16"/>
                <a:gd name="T39" fmla="*/ 11 h 15"/>
                <a:gd name="T40" fmla="*/ 8 w 16"/>
                <a:gd name="T41" fmla="*/ 9 h 15"/>
                <a:gd name="T42" fmla="*/ 12 w 16"/>
                <a:gd name="T43" fmla="*/ 6 h 15"/>
                <a:gd name="T44" fmla="*/ 13 w 16"/>
                <a:gd name="T45" fmla="*/ 3 h 15"/>
                <a:gd name="T46" fmla="*/ 16 w 16"/>
                <a:gd name="T47" fmla="*/ 1 h 15"/>
                <a:gd name="T48" fmla="*/ 15 w 16"/>
                <a:gd name="T49" fmla="*/ 1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6" h="15">
                  <a:moveTo>
                    <a:pt x="15" y="1"/>
                  </a:moveTo>
                  <a:cubicBezTo>
                    <a:pt x="14" y="1"/>
                    <a:pt x="14" y="0"/>
                    <a:pt x="13" y="0"/>
                  </a:cubicBezTo>
                  <a:cubicBezTo>
                    <a:pt x="12" y="0"/>
                    <a:pt x="12" y="2"/>
                    <a:pt x="12" y="2"/>
                  </a:cubicBezTo>
                  <a:cubicBezTo>
                    <a:pt x="11" y="2"/>
                    <a:pt x="11" y="3"/>
                    <a:pt x="10" y="3"/>
                  </a:cubicBezTo>
                  <a:cubicBezTo>
                    <a:pt x="9" y="3"/>
                    <a:pt x="9" y="3"/>
                    <a:pt x="9" y="4"/>
                  </a:cubicBezTo>
                  <a:cubicBezTo>
                    <a:pt x="10" y="5"/>
                    <a:pt x="9" y="4"/>
                    <a:pt x="8" y="4"/>
                  </a:cubicBezTo>
                  <a:cubicBezTo>
                    <a:pt x="7" y="4"/>
                    <a:pt x="7" y="4"/>
                    <a:pt x="6" y="4"/>
                  </a:cubicBezTo>
                  <a:cubicBezTo>
                    <a:pt x="6" y="4"/>
                    <a:pt x="5" y="5"/>
                    <a:pt x="5" y="5"/>
                  </a:cubicBezTo>
                  <a:cubicBezTo>
                    <a:pt x="4" y="6"/>
                    <a:pt x="1" y="7"/>
                    <a:pt x="0" y="8"/>
                  </a:cubicBezTo>
                  <a:cubicBezTo>
                    <a:pt x="0" y="8"/>
                    <a:pt x="0" y="8"/>
                    <a:pt x="0" y="9"/>
                  </a:cubicBezTo>
                  <a:cubicBezTo>
                    <a:pt x="1" y="9"/>
                    <a:pt x="2" y="10"/>
                    <a:pt x="2" y="10"/>
                  </a:cubicBezTo>
                  <a:cubicBezTo>
                    <a:pt x="3" y="11"/>
                    <a:pt x="2" y="12"/>
                    <a:pt x="1" y="13"/>
                  </a:cubicBezTo>
                  <a:cubicBezTo>
                    <a:pt x="0" y="13"/>
                    <a:pt x="1" y="13"/>
                    <a:pt x="1" y="14"/>
                  </a:cubicBezTo>
                  <a:cubicBezTo>
                    <a:pt x="1" y="15"/>
                    <a:pt x="2" y="15"/>
                    <a:pt x="3" y="15"/>
                  </a:cubicBezTo>
                  <a:cubicBezTo>
                    <a:pt x="3" y="14"/>
                    <a:pt x="3" y="14"/>
                    <a:pt x="4" y="14"/>
                  </a:cubicBezTo>
                  <a:cubicBezTo>
                    <a:pt x="5" y="14"/>
                    <a:pt x="5" y="14"/>
                    <a:pt x="5" y="15"/>
                  </a:cubicBezTo>
                  <a:cubicBezTo>
                    <a:pt x="5" y="14"/>
                    <a:pt x="6" y="14"/>
                    <a:pt x="6" y="14"/>
                  </a:cubicBezTo>
                  <a:cubicBezTo>
                    <a:pt x="7" y="13"/>
                    <a:pt x="8" y="13"/>
                    <a:pt x="8" y="13"/>
                  </a:cubicBezTo>
                  <a:cubicBezTo>
                    <a:pt x="9" y="13"/>
                    <a:pt x="9" y="13"/>
                    <a:pt x="10" y="13"/>
                  </a:cubicBezTo>
                  <a:cubicBezTo>
                    <a:pt x="9" y="12"/>
                    <a:pt x="8" y="11"/>
                    <a:pt x="7" y="11"/>
                  </a:cubicBezTo>
                  <a:cubicBezTo>
                    <a:pt x="7" y="10"/>
                    <a:pt x="7" y="9"/>
                    <a:pt x="8" y="9"/>
                  </a:cubicBezTo>
                  <a:cubicBezTo>
                    <a:pt x="9" y="8"/>
                    <a:pt x="11" y="7"/>
                    <a:pt x="12" y="6"/>
                  </a:cubicBezTo>
                  <a:cubicBezTo>
                    <a:pt x="13" y="6"/>
                    <a:pt x="12" y="4"/>
                    <a:pt x="13" y="3"/>
                  </a:cubicBezTo>
                  <a:cubicBezTo>
                    <a:pt x="13" y="3"/>
                    <a:pt x="14" y="2"/>
                    <a:pt x="16" y="1"/>
                  </a:cubicBezTo>
                  <a:cubicBezTo>
                    <a:pt x="15" y="1"/>
                    <a:pt x="15" y="1"/>
                    <a:pt x="15"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5" name="Freeform 238">
              <a:extLst>
                <a:ext uri="{FF2B5EF4-FFF2-40B4-BE49-F238E27FC236}">
                  <a16:creationId xmlns:a16="http://schemas.microsoft.com/office/drawing/2014/main" id="{C1F6F6EE-000F-4BD1-B951-D38AC7B2F767}"/>
                </a:ext>
              </a:extLst>
            </p:cNvPr>
            <p:cNvSpPr>
              <a:spLocks/>
            </p:cNvSpPr>
            <p:nvPr/>
          </p:nvSpPr>
          <p:spPr bwMode="auto">
            <a:xfrm>
              <a:off x="-2847975" y="1968500"/>
              <a:ext cx="60325" cy="36513"/>
            </a:xfrm>
            <a:custGeom>
              <a:avLst/>
              <a:gdLst>
                <a:gd name="T0" fmla="*/ 17 w 17"/>
                <a:gd name="T1" fmla="*/ 7 h 10"/>
                <a:gd name="T2" fmla="*/ 17 w 17"/>
                <a:gd name="T3" fmla="*/ 6 h 10"/>
                <a:gd name="T4" fmla="*/ 14 w 17"/>
                <a:gd name="T5" fmla="*/ 6 h 10"/>
                <a:gd name="T6" fmla="*/ 9 w 17"/>
                <a:gd name="T7" fmla="*/ 4 h 10"/>
                <a:gd name="T8" fmla="*/ 4 w 17"/>
                <a:gd name="T9" fmla="*/ 1 h 10"/>
                <a:gd name="T10" fmla="*/ 2 w 17"/>
                <a:gd name="T11" fmla="*/ 0 h 10"/>
                <a:gd name="T12" fmla="*/ 1 w 17"/>
                <a:gd name="T13" fmla="*/ 1 h 10"/>
                <a:gd name="T14" fmla="*/ 0 w 17"/>
                <a:gd name="T15" fmla="*/ 2 h 10"/>
                <a:gd name="T16" fmla="*/ 0 w 17"/>
                <a:gd name="T17" fmla="*/ 4 h 10"/>
                <a:gd name="T18" fmla="*/ 1 w 17"/>
                <a:gd name="T19" fmla="*/ 5 h 10"/>
                <a:gd name="T20" fmla="*/ 3 w 17"/>
                <a:gd name="T21" fmla="*/ 6 h 10"/>
                <a:gd name="T22" fmla="*/ 4 w 17"/>
                <a:gd name="T23" fmla="*/ 7 h 10"/>
                <a:gd name="T24" fmla="*/ 6 w 17"/>
                <a:gd name="T25" fmla="*/ 8 h 10"/>
                <a:gd name="T26" fmla="*/ 8 w 17"/>
                <a:gd name="T27" fmla="*/ 7 h 10"/>
                <a:gd name="T28" fmla="*/ 10 w 17"/>
                <a:gd name="T29" fmla="*/ 9 h 10"/>
                <a:gd name="T30" fmla="*/ 13 w 17"/>
                <a:gd name="T31" fmla="*/ 10 h 10"/>
                <a:gd name="T32" fmla="*/ 17 w 17"/>
                <a:gd name="T33" fmla="*/ 9 h 10"/>
                <a:gd name="T34" fmla="*/ 17 w 17"/>
                <a:gd name="T35" fmla="*/ 7 h 10"/>
                <a:gd name="T36" fmla="*/ 17 w 17"/>
                <a:gd name="T37" fmla="*/ 7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7" h="10">
                  <a:moveTo>
                    <a:pt x="17" y="7"/>
                  </a:moveTo>
                  <a:cubicBezTo>
                    <a:pt x="17" y="6"/>
                    <a:pt x="17" y="6"/>
                    <a:pt x="17" y="6"/>
                  </a:cubicBezTo>
                  <a:cubicBezTo>
                    <a:pt x="15" y="7"/>
                    <a:pt x="14" y="6"/>
                    <a:pt x="14" y="6"/>
                  </a:cubicBezTo>
                  <a:cubicBezTo>
                    <a:pt x="13" y="6"/>
                    <a:pt x="10" y="5"/>
                    <a:pt x="9" y="4"/>
                  </a:cubicBezTo>
                  <a:cubicBezTo>
                    <a:pt x="8" y="3"/>
                    <a:pt x="5" y="1"/>
                    <a:pt x="4" y="1"/>
                  </a:cubicBezTo>
                  <a:cubicBezTo>
                    <a:pt x="4" y="0"/>
                    <a:pt x="3" y="0"/>
                    <a:pt x="2" y="0"/>
                  </a:cubicBezTo>
                  <a:cubicBezTo>
                    <a:pt x="2" y="1"/>
                    <a:pt x="2" y="1"/>
                    <a:pt x="1" y="1"/>
                  </a:cubicBezTo>
                  <a:cubicBezTo>
                    <a:pt x="1" y="1"/>
                    <a:pt x="0" y="2"/>
                    <a:pt x="0" y="2"/>
                  </a:cubicBezTo>
                  <a:cubicBezTo>
                    <a:pt x="0" y="3"/>
                    <a:pt x="0" y="3"/>
                    <a:pt x="0" y="4"/>
                  </a:cubicBezTo>
                  <a:cubicBezTo>
                    <a:pt x="0" y="4"/>
                    <a:pt x="1" y="4"/>
                    <a:pt x="1" y="5"/>
                  </a:cubicBezTo>
                  <a:cubicBezTo>
                    <a:pt x="1" y="5"/>
                    <a:pt x="3" y="5"/>
                    <a:pt x="3" y="6"/>
                  </a:cubicBezTo>
                  <a:cubicBezTo>
                    <a:pt x="3" y="6"/>
                    <a:pt x="4" y="6"/>
                    <a:pt x="4" y="7"/>
                  </a:cubicBezTo>
                  <a:cubicBezTo>
                    <a:pt x="5" y="7"/>
                    <a:pt x="6" y="7"/>
                    <a:pt x="6" y="8"/>
                  </a:cubicBezTo>
                  <a:cubicBezTo>
                    <a:pt x="7" y="8"/>
                    <a:pt x="8" y="7"/>
                    <a:pt x="8" y="7"/>
                  </a:cubicBezTo>
                  <a:cubicBezTo>
                    <a:pt x="9" y="7"/>
                    <a:pt x="10" y="8"/>
                    <a:pt x="10" y="9"/>
                  </a:cubicBezTo>
                  <a:cubicBezTo>
                    <a:pt x="10" y="9"/>
                    <a:pt x="12" y="9"/>
                    <a:pt x="13" y="10"/>
                  </a:cubicBezTo>
                  <a:cubicBezTo>
                    <a:pt x="13" y="10"/>
                    <a:pt x="16" y="10"/>
                    <a:pt x="17" y="9"/>
                  </a:cubicBezTo>
                  <a:cubicBezTo>
                    <a:pt x="17" y="9"/>
                    <a:pt x="17" y="8"/>
                    <a:pt x="17" y="7"/>
                  </a:cubicBezTo>
                  <a:cubicBezTo>
                    <a:pt x="17" y="7"/>
                    <a:pt x="17" y="7"/>
                    <a:pt x="1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6" name="Freeform 239">
              <a:extLst>
                <a:ext uri="{FF2B5EF4-FFF2-40B4-BE49-F238E27FC236}">
                  <a16:creationId xmlns:a16="http://schemas.microsoft.com/office/drawing/2014/main" id="{6768CC16-0011-4A2E-8D48-6C6BB25D5943}"/>
                </a:ext>
              </a:extLst>
            </p:cNvPr>
            <p:cNvSpPr>
              <a:spLocks/>
            </p:cNvSpPr>
            <p:nvPr/>
          </p:nvSpPr>
          <p:spPr bwMode="auto">
            <a:xfrm>
              <a:off x="-2759075" y="1985963"/>
              <a:ext cx="73025" cy="158750"/>
            </a:xfrm>
            <a:custGeom>
              <a:avLst/>
              <a:gdLst>
                <a:gd name="T0" fmla="*/ 17 w 20"/>
                <a:gd name="T1" fmla="*/ 40 h 44"/>
                <a:gd name="T2" fmla="*/ 16 w 20"/>
                <a:gd name="T3" fmla="*/ 38 h 44"/>
                <a:gd name="T4" fmla="*/ 15 w 20"/>
                <a:gd name="T5" fmla="*/ 35 h 44"/>
                <a:gd name="T6" fmla="*/ 14 w 20"/>
                <a:gd name="T7" fmla="*/ 32 h 44"/>
                <a:gd name="T8" fmla="*/ 14 w 20"/>
                <a:gd name="T9" fmla="*/ 31 h 44"/>
                <a:gd name="T10" fmla="*/ 15 w 20"/>
                <a:gd name="T11" fmla="*/ 30 h 44"/>
                <a:gd name="T12" fmla="*/ 14 w 20"/>
                <a:gd name="T13" fmla="*/ 28 h 44"/>
                <a:gd name="T14" fmla="*/ 12 w 20"/>
                <a:gd name="T15" fmla="*/ 26 h 44"/>
                <a:gd name="T16" fmla="*/ 13 w 20"/>
                <a:gd name="T17" fmla="*/ 22 h 44"/>
                <a:gd name="T18" fmla="*/ 14 w 20"/>
                <a:gd name="T19" fmla="*/ 22 h 44"/>
                <a:gd name="T20" fmla="*/ 16 w 20"/>
                <a:gd name="T21" fmla="*/ 21 h 44"/>
                <a:gd name="T22" fmla="*/ 18 w 20"/>
                <a:gd name="T23" fmla="*/ 20 h 44"/>
                <a:gd name="T24" fmla="*/ 19 w 20"/>
                <a:gd name="T25" fmla="*/ 19 h 44"/>
                <a:gd name="T26" fmla="*/ 20 w 20"/>
                <a:gd name="T27" fmla="*/ 17 h 44"/>
                <a:gd name="T28" fmla="*/ 20 w 20"/>
                <a:gd name="T29" fmla="*/ 17 h 44"/>
                <a:gd name="T30" fmla="*/ 19 w 20"/>
                <a:gd name="T31" fmla="*/ 17 h 44"/>
                <a:gd name="T32" fmla="*/ 18 w 20"/>
                <a:gd name="T33" fmla="*/ 16 h 44"/>
                <a:gd name="T34" fmla="*/ 17 w 20"/>
                <a:gd name="T35" fmla="*/ 16 h 44"/>
                <a:gd name="T36" fmla="*/ 17 w 20"/>
                <a:gd name="T37" fmla="*/ 14 h 44"/>
                <a:gd name="T38" fmla="*/ 16 w 20"/>
                <a:gd name="T39" fmla="*/ 13 h 44"/>
                <a:gd name="T40" fmla="*/ 15 w 20"/>
                <a:gd name="T41" fmla="*/ 11 h 44"/>
                <a:gd name="T42" fmla="*/ 13 w 20"/>
                <a:gd name="T43" fmla="*/ 11 h 44"/>
                <a:gd name="T44" fmla="*/ 12 w 20"/>
                <a:gd name="T45" fmla="*/ 10 h 44"/>
                <a:gd name="T46" fmla="*/ 14 w 20"/>
                <a:gd name="T47" fmla="*/ 7 h 44"/>
                <a:gd name="T48" fmla="*/ 15 w 20"/>
                <a:gd name="T49" fmla="*/ 3 h 44"/>
                <a:gd name="T50" fmla="*/ 14 w 20"/>
                <a:gd name="T51" fmla="*/ 2 h 44"/>
                <a:gd name="T52" fmla="*/ 13 w 20"/>
                <a:gd name="T53" fmla="*/ 1 h 44"/>
                <a:gd name="T54" fmla="*/ 12 w 20"/>
                <a:gd name="T55" fmla="*/ 0 h 44"/>
                <a:gd name="T56" fmla="*/ 12 w 20"/>
                <a:gd name="T57" fmla="*/ 0 h 44"/>
                <a:gd name="T58" fmla="*/ 12 w 20"/>
                <a:gd name="T59" fmla="*/ 0 h 44"/>
                <a:gd name="T60" fmla="*/ 11 w 20"/>
                <a:gd name="T61" fmla="*/ 1 h 44"/>
                <a:gd name="T62" fmla="*/ 11 w 20"/>
                <a:gd name="T63" fmla="*/ 3 h 44"/>
                <a:gd name="T64" fmla="*/ 10 w 20"/>
                <a:gd name="T65" fmla="*/ 3 h 44"/>
                <a:gd name="T66" fmla="*/ 8 w 20"/>
                <a:gd name="T67" fmla="*/ 4 h 44"/>
                <a:gd name="T68" fmla="*/ 7 w 20"/>
                <a:gd name="T69" fmla="*/ 6 h 44"/>
                <a:gd name="T70" fmla="*/ 6 w 20"/>
                <a:gd name="T71" fmla="*/ 8 h 44"/>
                <a:gd name="T72" fmla="*/ 5 w 20"/>
                <a:gd name="T73" fmla="*/ 11 h 44"/>
                <a:gd name="T74" fmla="*/ 3 w 20"/>
                <a:gd name="T75" fmla="*/ 11 h 44"/>
                <a:gd name="T76" fmla="*/ 3 w 20"/>
                <a:gd name="T77" fmla="*/ 13 h 44"/>
                <a:gd name="T78" fmla="*/ 2 w 20"/>
                <a:gd name="T79" fmla="*/ 16 h 44"/>
                <a:gd name="T80" fmla="*/ 1 w 20"/>
                <a:gd name="T81" fmla="*/ 18 h 44"/>
                <a:gd name="T82" fmla="*/ 0 w 20"/>
                <a:gd name="T83" fmla="*/ 18 h 44"/>
                <a:gd name="T84" fmla="*/ 3 w 20"/>
                <a:gd name="T85" fmla="*/ 21 h 44"/>
                <a:gd name="T86" fmla="*/ 5 w 20"/>
                <a:gd name="T87" fmla="*/ 25 h 44"/>
                <a:gd name="T88" fmla="*/ 5 w 20"/>
                <a:gd name="T89" fmla="*/ 29 h 44"/>
                <a:gd name="T90" fmla="*/ 6 w 20"/>
                <a:gd name="T91" fmla="*/ 30 h 44"/>
                <a:gd name="T92" fmla="*/ 8 w 20"/>
                <a:gd name="T93" fmla="*/ 30 h 44"/>
                <a:gd name="T94" fmla="*/ 10 w 20"/>
                <a:gd name="T95" fmla="*/ 28 h 44"/>
                <a:gd name="T96" fmla="*/ 11 w 20"/>
                <a:gd name="T97" fmla="*/ 29 h 44"/>
                <a:gd name="T98" fmla="*/ 12 w 20"/>
                <a:gd name="T99" fmla="*/ 31 h 44"/>
                <a:gd name="T100" fmla="*/ 13 w 20"/>
                <a:gd name="T101" fmla="*/ 36 h 44"/>
                <a:gd name="T102" fmla="*/ 14 w 20"/>
                <a:gd name="T103" fmla="*/ 40 h 44"/>
                <a:gd name="T104" fmla="*/ 15 w 20"/>
                <a:gd name="T105" fmla="*/ 43 h 44"/>
                <a:gd name="T106" fmla="*/ 15 w 20"/>
                <a:gd name="T107" fmla="*/ 43 h 44"/>
                <a:gd name="T108" fmla="*/ 17 w 20"/>
                <a:gd name="T109" fmla="*/ 40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0" h="44">
                  <a:moveTo>
                    <a:pt x="17" y="40"/>
                  </a:moveTo>
                  <a:cubicBezTo>
                    <a:pt x="17" y="39"/>
                    <a:pt x="16" y="39"/>
                    <a:pt x="16" y="38"/>
                  </a:cubicBezTo>
                  <a:cubicBezTo>
                    <a:pt x="16" y="37"/>
                    <a:pt x="16" y="36"/>
                    <a:pt x="15" y="35"/>
                  </a:cubicBezTo>
                  <a:cubicBezTo>
                    <a:pt x="14" y="34"/>
                    <a:pt x="14" y="33"/>
                    <a:pt x="14" y="32"/>
                  </a:cubicBezTo>
                  <a:cubicBezTo>
                    <a:pt x="15" y="32"/>
                    <a:pt x="14" y="31"/>
                    <a:pt x="14" y="31"/>
                  </a:cubicBezTo>
                  <a:cubicBezTo>
                    <a:pt x="15" y="31"/>
                    <a:pt x="15" y="30"/>
                    <a:pt x="15" y="30"/>
                  </a:cubicBezTo>
                  <a:cubicBezTo>
                    <a:pt x="14" y="29"/>
                    <a:pt x="15" y="28"/>
                    <a:pt x="14" y="28"/>
                  </a:cubicBezTo>
                  <a:cubicBezTo>
                    <a:pt x="14" y="28"/>
                    <a:pt x="12" y="27"/>
                    <a:pt x="12" y="26"/>
                  </a:cubicBezTo>
                  <a:cubicBezTo>
                    <a:pt x="12" y="26"/>
                    <a:pt x="13" y="23"/>
                    <a:pt x="13" y="22"/>
                  </a:cubicBezTo>
                  <a:cubicBezTo>
                    <a:pt x="13" y="22"/>
                    <a:pt x="14" y="22"/>
                    <a:pt x="14" y="22"/>
                  </a:cubicBezTo>
                  <a:cubicBezTo>
                    <a:pt x="14" y="22"/>
                    <a:pt x="15" y="22"/>
                    <a:pt x="16" y="21"/>
                  </a:cubicBezTo>
                  <a:cubicBezTo>
                    <a:pt x="16" y="20"/>
                    <a:pt x="18" y="20"/>
                    <a:pt x="18" y="20"/>
                  </a:cubicBezTo>
                  <a:cubicBezTo>
                    <a:pt x="18" y="19"/>
                    <a:pt x="19" y="19"/>
                    <a:pt x="19" y="19"/>
                  </a:cubicBezTo>
                  <a:cubicBezTo>
                    <a:pt x="19" y="18"/>
                    <a:pt x="20" y="17"/>
                    <a:pt x="20" y="17"/>
                  </a:cubicBezTo>
                  <a:cubicBezTo>
                    <a:pt x="20" y="17"/>
                    <a:pt x="20" y="17"/>
                    <a:pt x="20" y="17"/>
                  </a:cubicBezTo>
                  <a:cubicBezTo>
                    <a:pt x="20" y="17"/>
                    <a:pt x="20" y="17"/>
                    <a:pt x="19" y="17"/>
                  </a:cubicBezTo>
                  <a:cubicBezTo>
                    <a:pt x="18" y="18"/>
                    <a:pt x="18" y="17"/>
                    <a:pt x="18" y="16"/>
                  </a:cubicBezTo>
                  <a:cubicBezTo>
                    <a:pt x="18" y="16"/>
                    <a:pt x="17" y="16"/>
                    <a:pt x="17" y="16"/>
                  </a:cubicBezTo>
                  <a:cubicBezTo>
                    <a:pt x="16" y="16"/>
                    <a:pt x="16" y="15"/>
                    <a:pt x="17" y="14"/>
                  </a:cubicBezTo>
                  <a:cubicBezTo>
                    <a:pt x="17" y="14"/>
                    <a:pt x="16" y="13"/>
                    <a:pt x="16" y="13"/>
                  </a:cubicBezTo>
                  <a:cubicBezTo>
                    <a:pt x="15" y="13"/>
                    <a:pt x="15" y="12"/>
                    <a:pt x="15" y="11"/>
                  </a:cubicBezTo>
                  <a:cubicBezTo>
                    <a:pt x="15" y="11"/>
                    <a:pt x="14" y="11"/>
                    <a:pt x="13" y="11"/>
                  </a:cubicBezTo>
                  <a:cubicBezTo>
                    <a:pt x="12" y="11"/>
                    <a:pt x="13" y="10"/>
                    <a:pt x="12" y="10"/>
                  </a:cubicBezTo>
                  <a:cubicBezTo>
                    <a:pt x="12" y="9"/>
                    <a:pt x="13" y="8"/>
                    <a:pt x="14" y="7"/>
                  </a:cubicBezTo>
                  <a:cubicBezTo>
                    <a:pt x="15" y="6"/>
                    <a:pt x="15" y="4"/>
                    <a:pt x="15" y="3"/>
                  </a:cubicBezTo>
                  <a:cubicBezTo>
                    <a:pt x="15" y="2"/>
                    <a:pt x="14" y="2"/>
                    <a:pt x="14" y="2"/>
                  </a:cubicBezTo>
                  <a:cubicBezTo>
                    <a:pt x="14" y="2"/>
                    <a:pt x="13" y="1"/>
                    <a:pt x="13" y="1"/>
                  </a:cubicBezTo>
                  <a:cubicBezTo>
                    <a:pt x="13" y="0"/>
                    <a:pt x="12" y="0"/>
                    <a:pt x="12" y="0"/>
                  </a:cubicBezTo>
                  <a:cubicBezTo>
                    <a:pt x="12" y="0"/>
                    <a:pt x="12" y="0"/>
                    <a:pt x="12" y="0"/>
                  </a:cubicBezTo>
                  <a:cubicBezTo>
                    <a:pt x="12" y="0"/>
                    <a:pt x="12" y="0"/>
                    <a:pt x="12" y="0"/>
                  </a:cubicBezTo>
                  <a:cubicBezTo>
                    <a:pt x="12" y="0"/>
                    <a:pt x="11" y="1"/>
                    <a:pt x="11" y="1"/>
                  </a:cubicBezTo>
                  <a:cubicBezTo>
                    <a:pt x="11" y="2"/>
                    <a:pt x="11" y="2"/>
                    <a:pt x="11" y="3"/>
                  </a:cubicBezTo>
                  <a:cubicBezTo>
                    <a:pt x="12" y="4"/>
                    <a:pt x="10" y="3"/>
                    <a:pt x="10" y="3"/>
                  </a:cubicBezTo>
                  <a:cubicBezTo>
                    <a:pt x="10" y="2"/>
                    <a:pt x="9" y="3"/>
                    <a:pt x="8" y="4"/>
                  </a:cubicBezTo>
                  <a:cubicBezTo>
                    <a:pt x="8" y="4"/>
                    <a:pt x="7" y="5"/>
                    <a:pt x="7" y="6"/>
                  </a:cubicBezTo>
                  <a:cubicBezTo>
                    <a:pt x="7" y="7"/>
                    <a:pt x="6" y="8"/>
                    <a:pt x="6" y="8"/>
                  </a:cubicBezTo>
                  <a:cubicBezTo>
                    <a:pt x="6" y="9"/>
                    <a:pt x="5" y="11"/>
                    <a:pt x="5" y="11"/>
                  </a:cubicBezTo>
                  <a:cubicBezTo>
                    <a:pt x="5" y="12"/>
                    <a:pt x="4" y="11"/>
                    <a:pt x="3" y="11"/>
                  </a:cubicBezTo>
                  <a:cubicBezTo>
                    <a:pt x="3" y="11"/>
                    <a:pt x="3" y="13"/>
                    <a:pt x="3" y="13"/>
                  </a:cubicBezTo>
                  <a:cubicBezTo>
                    <a:pt x="3" y="14"/>
                    <a:pt x="3" y="16"/>
                    <a:pt x="2" y="16"/>
                  </a:cubicBezTo>
                  <a:cubicBezTo>
                    <a:pt x="2" y="16"/>
                    <a:pt x="1" y="18"/>
                    <a:pt x="1" y="18"/>
                  </a:cubicBezTo>
                  <a:cubicBezTo>
                    <a:pt x="1" y="18"/>
                    <a:pt x="1" y="18"/>
                    <a:pt x="0" y="18"/>
                  </a:cubicBezTo>
                  <a:cubicBezTo>
                    <a:pt x="1" y="19"/>
                    <a:pt x="2" y="20"/>
                    <a:pt x="3" y="21"/>
                  </a:cubicBezTo>
                  <a:cubicBezTo>
                    <a:pt x="4" y="21"/>
                    <a:pt x="5" y="24"/>
                    <a:pt x="5" y="25"/>
                  </a:cubicBezTo>
                  <a:cubicBezTo>
                    <a:pt x="6" y="27"/>
                    <a:pt x="5" y="28"/>
                    <a:pt x="5" y="29"/>
                  </a:cubicBezTo>
                  <a:cubicBezTo>
                    <a:pt x="4" y="30"/>
                    <a:pt x="5" y="30"/>
                    <a:pt x="6" y="30"/>
                  </a:cubicBezTo>
                  <a:cubicBezTo>
                    <a:pt x="7" y="31"/>
                    <a:pt x="8" y="31"/>
                    <a:pt x="8" y="30"/>
                  </a:cubicBezTo>
                  <a:cubicBezTo>
                    <a:pt x="9" y="29"/>
                    <a:pt x="10" y="29"/>
                    <a:pt x="10" y="28"/>
                  </a:cubicBezTo>
                  <a:cubicBezTo>
                    <a:pt x="10" y="27"/>
                    <a:pt x="11" y="28"/>
                    <a:pt x="11" y="29"/>
                  </a:cubicBezTo>
                  <a:cubicBezTo>
                    <a:pt x="12" y="29"/>
                    <a:pt x="12" y="30"/>
                    <a:pt x="12" y="31"/>
                  </a:cubicBezTo>
                  <a:cubicBezTo>
                    <a:pt x="12" y="32"/>
                    <a:pt x="12" y="35"/>
                    <a:pt x="13" y="36"/>
                  </a:cubicBezTo>
                  <a:cubicBezTo>
                    <a:pt x="14" y="37"/>
                    <a:pt x="15" y="39"/>
                    <a:pt x="14" y="40"/>
                  </a:cubicBezTo>
                  <a:cubicBezTo>
                    <a:pt x="14" y="41"/>
                    <a:pt x="15" y="42"/>
                    <a:pt x="15" y="43"/>
                  </a:cubicBezTo>
                  <a:cubicBezTo>
                    <a:pt x="15" y="43"/>
                    <a:pt x="15" y="43"/>
                    <a:pt x="15" y="43"/>
                  </a:cubicBezTo>
                  <a:cubicBezTo>
                    <a:pt x="15" y="44"/>
                    <a:pt x="17" y="40"/>
                    <a:pt x="17" y="4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7" name="Freeform 240">
              <a:extLst>
                <a:ext uri="{FF2B5EF4-FFF2-40B4-BE49-F238E27FC236}">
                  <a16:creationId xmlns:a16="http://schemas.microsoft.com/office/drawing/2014/main" id="{3CC107C9-8F6B-4E26-9145-7C5CBDFDC5C9}"/>
                </a:ext>
              </a:extLst>
            </p:cNvPr>
            <p:cNvSpPr>
              <a:spLocks/>
            </p:cNvSpPr>
            <p:nvPr/>
          </p:nvSpPr>
          <p:spPr bwMode="auto">
            <a:xfrm>
              <a:off x="-2779713" y="1985963"/>
              <a:ext cx="25400" cy="19050"/>
            </a:xfrm>
            <a:custGeom>
              <a:avLst/>
              <a:gdLst>
                <a:gd name="T0" fmla="*/ 6 w 7"/>
                <a:gd name="T1" fmla="*/ 2 h 5"/>
                <a:gd name="T2" fmla="*/ 4 w 7"/>
                <a:gd name="T3" fmla="*/ 1 h 5"/>
                <a:gd name="T4" fmla="*/ 2 w 7"/>
                <a:gd name="T5" fmla="*/ 1 h 5"/>
                <a:gd name="T6" fmla="*/ 0 w 7"/>
                <a:gd name="T7" fmla="*/ 2 h 5"/>
                <a:gd name="T8" fmla="*/ 0 w 7"/>
                <a:gd name="T9" fmla="*/ 3 h 5"/>
                <a:gd name="T10" fmla="*/ 0 w 7"/>
                <a:gd name="T11" fmla="*/ 4 h 5"/>
                <a:gd name="T12" fmla="*/ 2 w 7"/>
                <a:gd name="T13" fmla="*/ 4 h 5"/>
                <a:gd name="T14" fmla="*/ 4 w 7"/>
                <a:gd name="T15" fmla="*/ 4 h 5"/>
                <a:gd name="T16" fmla="*/ 6 w 7"/>
                <a:gd name="T17" fmla="*/ 4 h 5"/>
                <a:gd name="T18" fmla="*/ 6 w 7"/>
                <a:gd name="T19" fmla="*/ 2 h 5"/>
                <a:gd name="T20" fmla="*/ 6 w 7"/>
                <a:gd name="T21" fmla="*/ 2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5">
                  <a:moveTo>
                    <a:pt x="6" y="2"/>
                  </a:moveTo>
                  <a:cubicBezTo>
                    <a:pt x="5" y="0"/>
                    <a:pt x="5" y="2"/>
                    <a:pt x="4" y="1"/>
                  </a:cubicBezTo>
                  <a:cubicBezTo>
                    <a:pt x="3" y="1"/>
                    <a:pt x="2" y="0"/>
                    <a:pt x="2" y="1"/>
                  </a:cubicBezTo>
                  <a:cubicBezTo>
                    <a:pt x="1" y="1"/>
                    <a:pt x="1" y="1"/>
                    <a:pt x="0" y="2"/>
                  </a:cubicBezTo>
                  <a:cubicBezTo>
                    <a:pt x="0" y="3"/>
                    <a:pt x="0" y="3"/>
                    <a:pt x="0" y="3"/>
                  </a:cubicBezTo>
                  <a:cubicBezTo>
                    <a:pt x="0" y="3"/>
                    <a:pt x="0" y="4"/>
                    <a:pt x="0" y="4"/>
                  </a:cubicBezTo>
                  <a:cubicBezTo>
                    <a:pt x="1" y="4"/>
                    <a:pt x="1" y="4"/>
                    <a:pt x="2" y="4"/>
                  </a:cubicBezTo>
                  <a:cubicBezTo>
                    <a:pt x="3" y="4"/>
                    <a:pt x="3" y="5"/>
                    <a:pt x="4" y="4"/>
                  </a:cubicBezTo>
                  <a:cubicBezTo>
                    <a:pt x="5" y="4"/>
                    <a:pt x="6" y="5"/>
                    <a:pt x="6" y="4"/>
                  </a:cubicBezTo>
                  <a:cubicBezTo>
                    <a:pt x="7" y="3"/>
                    <a:pt x="6" y="2"/>
                    <a:pt x="6" y="2"/>
                  </a:cubicBezTo>
                  <a:cubicBezTo>
                    <a:pt x="6" y="2"/>
                    <a:pt x="6" y="2"/>
                    <a:pt x="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8" name="Freeform 241">
              <a:extLst>
                <a:ext uri="{FF2B5EF4-FFF2-40B4-BE49-F238E27FC236}">
                  <a16:creationId xmlns:a16="http://schemas.microsoft.com/office/drawing/2014/main" id="{8C064B86-55A3-45D3-B72B-0848DEDC4808}"/>
                </a:ext>
              </a:extLst>
            </p:cNvPr>
            <p:cNvSpPr>
              <a:spLocks/>
            </p:cNvSpPr>
            <p:nvPr/>
          </p:nvSpPr>
          <p:spPr bwMode="auto">
            <a:xfrm>
              <a:off x="-2674938" y="2033588"/>
              <a:ext cx="60325" cy="125413"/>
            </a:xfrm>
            <a:custGeom>
              <a:avLst/>
              <a:gdLst>
                <a:gd name="T0" fmla="*/ 13 w 17"/>
                <a:gd name="T1" fmla="*/ 4 h 35"/>
                <a:gd name="T2" fmla="*/ 10 w 17"/>
                <a:gd name="T3" fmla="*/ 2 h 35"/>
                <a:gd name="T4" fmla="*/ 10 w 17"/>
                <a:gd name="T5" fmla="*/ 1 h 35"/>
                <a:gd name="T6" fmla="*/ 8 w 17"/>
                <a:gd name="T7" fmla="*/ 0 h 35"/>
                <a:gd name="T8" fmla="*/ 6 w 17"/>
                <a:gd name="T9" fmla="*/ 1 h 35"/>
                <a:gd name="T10" fmla="*/ 4 w 17"/>
                <a:gd name="T11" fmla="*/ 1 h 35"/>
                <a:gd name="T12" fmla="*/ 2 w 17"/>
                <a:gd name="T13" fmla="*/ 1 h 35"/>
                <a:gd name="T14" fmla="*/ 1 w 17"/>
                <a:gd name="T15" fmla="*/ 2 h 35"/>
                <a:gd name="T16" fmla="*/ 0 w 17"/>
                <a:gd name="T17" fmla="*/ 2 h 35"/>
                <a:gd name="T18" fmla="*/ 1 w 17"/>
                <a:gd name="T19" fmla="*/ 3 h 35"/>
                <a:gd name="T20" fmla="*/ 2 w 17"/>
                <a:gd name="T21" fmla="*/ 5 h 35"/>
                <a:gd name="T22" fmla="*/ 4 w 17"/>
                <a:gd name="T23" fmla="*/ 6 h 35"/>
                <a:gd name="T24" fmla="*/ 5 w 17"/>
                <a:gd name="T25" fmla="*/ 6 h 35"/>
                <a:gd name="T26" fmla="*/ 6 w 17"/>
                <a:gd name="T27" fmla="*/ 8 h 35"/>
                <a:gd name="T28" fmla="*/ 4 w 17"/>
                <a:gd name="T29" fmla="*/ 9 h 35"/>
                <a:gd name="T30" fmla="*/ 7 w 17"/>
                <a:gd name="T31" fmla="*/ 11 h 35"/>
                <a:gd name="T32" fmla="*/ 8 w 17"/>
                <a:gd name="T33" fmla="*/ 14 h 35"/>
                <a:gd name="T34" fmla="*/ 10 w 17"/>
                <a:gd name="T35" fmla="*/ 16 h 35"/>
                <a:gd name="T36" fmla="*/ 12 w 17"/>
                <a:gd name="T37" fmla="*/ 18 h 35"/>
                <a:gd name="T38" fmla="*/ 12 w 17"/>
                <a:gd name="T39" fmla="*/ 20 h 35"/>
                <a:gd name="T40" fmla="*/ 13 w 17"/>
                <a:gd name="T41" fmla="*/ 24 h 35"/>
                <a:gd name="T42" fmla="*/ 11 w 17"/>
                <a:gd name="T43" fmla="*/ 27 h 35"/>
                <a:gd name="T44" fmla="*/ 9 w 17"/>
                <a:gd name="T45" fmla="*/ 28 h 35"/>
                <a:gd name="T46" fmla="*/ 9 w 17"/>
                <a:gd name="T47" fmla="*/ 30 h 35"/>
                <a:gd name="T48" fmla="*/ 7 w 17"/>
                <a:gd name="T49" fmla="*/ 30 h 35"/>
                <a:gd name="T50" fmla="*/ 5 w 17"/>
                <a:gd name="T51" fmla="*/ 31 h 35"/>
                <a:gd name="T52" fmla="*/ 6 w 17"/>
                <a:gd name="T53" fmla="*/ 32 h 35"/>
                <a:gd name="T54" fmla="*/ 6 w 17"/>
                <a:gd name="T55" fmla="*/ 34 h 35"/>
                <a:gd name="T56" fmla="*/ 7 w 17"/>
                <a:gd name="T57" fmla="*/ 35 h 35"/>
                <a:gd name="T58" fmla="*/ 9 w 17"/>
                <a:gd name="T59" fmla="*/ 33 h 35"/>
                <a:gd name="T60" fmla="*/ 10 w 17"/>
                <a:gd name="T61" fmla="*/ 32 h 35"/>
                <a:gd name="T62" fmla="*/ 10 w 17"/>
                <a:gd name="T63" fmla="*/ 31 h 35"/>
                <a:gd name="T64" fmla="*/ 12 w 17"/>
                <a:gd name="T65" fmla="*/ 31 h 35"/>
                <a:gd name="T66" fmla="*/ 15 w 17"/>
                <a:gd name="T67" fmla="*/ 29 h 35"/>
                <a:gd name="T68" fmla="*/ 17 w 17"/>
                <a:gd name="T69" fmla="*/ 26 h 35"/>
                <a:gd name="T70" fmla="*/ 16 w 17"/>
                <a:gd name="T71" fmla="*/ 21 h 35"/>
                <a:gd name="T72" fmla="*/ 14 w 17"/>
                <a:gd name="T73" fmla="*/ 17 h 35"/>
                <a:gd name="T74" fmla="*/ 10 w 17"/>
                <a:gd name="T75" fmla="*/ 14 h 35"/>
                <a:gd name="T76" fmla="*/ 9 w 17"/>
                <a:gd name="T77" fmla="*/ 12 h 35"/>
                <a:gd name="T78" fmla="*/ 8 w 17"/>
                <a:gd name="T79" fmla="*/ 9 h 35"/>
                <a:gd name="T80" fmla="*/ 10 w 17"/>
                <a:gd name="T81" fmla="*/ 7 h 35"/>
                <a:gd name="T82" fmla="*/ 11 w 17"/>
                <a:gd name="T83" fmla="*/ 6 h 35"/>
                <a:gd name="T84" fmla="*/ 13 w 17"/>
                <a:gd name="T85" fmla="*/ 5 h 35"/>
                <a:gd name="T86" fmla="*/ 13 w 17"/>
                <a:gd name="T87" fmla="*/ 4 h 35"/>
                <a:gd name="T88" fmla="*/ 13 w 17"/>
                <a:gd name="T89"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7" h="35">
                  <a:moveTo>
                    <a:pt x="13" y="4"/>
                  </a:moveTo>
                  <a:cubicBezTo>
                    <a:pt x="12" y="4"/>
                    <a:pt x="10" y="3"/>
                    <a:pt x="10" y="2"/>
                  </a:cubicBezTo>
                  <a:cubicBezTo>
                    <a:pt x="10" y="2"/>
                    <a:pt x="11" y="1"/>
                    <a:pt x="10" y="1"/>
                  </a:cubicBezTo>
                  <a:cubicBezTo>
                    <a:pt x="8" y="1"/>
                    <a:pt x="8" y="0"/>
                    <a:pt x="8" y="0"/>
                  </a:cubicBezTo>
                  <a:cubicBezTo>
                    <a:pt x="7" y="0"/>
                    <a:pt x="6" y="0"/>
                    <a:pt x="6" y="1"/>
                  </a:cubicBezTo>
                  <a:cubicBezTo>
                    <a:pt x="5" y="2"/>
                    <a:pt x="5" y="1"/>
                    <a:pt x="4" y="1"/>
                  </a:cubicBezTo>
                  <a:cubicBezTo>
                    <a:pt x="3" y="2"/>
                    <a:pt x="3" y="1"/>
                    <a:pt x="2" y="1"/>
                  </a:cubicBezTo>
                  <a:cubicBezTo>
                    <a:pt x="2" y="2"/>
                    <a:pt x="1" y="1"/>
                    <a:pt x="1" y="2"/>
                  </a:cubicBezTo>
                  <a:cubicBezTo>
                    <a:pt x="0" y="2"/>
                    <a:pt x="0" y="2"/>
                    <a:pt x="0" y="2"/>
                  </a:cubicBezTo>
                  <a:cubicBezTo>
                    <a:pt x="0" y="2"/>
                    <a:pt x="1" y="3"/>
                    <a:pt x="1" y="3"/>
                  </a:cubicBezTo>
                  <a:cubicBezTo>
                    <a:pt x="1" y="4"/>
                    <a:pt x="2" y="4"/>
                    <a:pt x="2" y="5"/>
                  </a:cubicBezTo>
                  <a:cubicBezTo>
                    <a:pt x="2" y="6"/>
                    <a:pt x="3" y="6"/>
                    <a:pt x="4" y="6"/>
                  </a:cubicBezTo>
                  <a:cubicBezTo>
                    <a:pt x="4" y="6"/>
                    <a:pt x="5" y="5"/>
                    <a:pt x="5" y="6"/>
                  </a:cubicBezTo>
                  <a:cubicBezTo>
                    <a:pt x="6" y="7"/>
                    <a:pt x="6" y="7"/>
                    <a:pt x="6" y="8"/>
                  </a:cubicBezTo>
                  <a:cubicBezTo>
                    <a:pt x="6" y="9"/>
                    <a:pt x="5" y="9"/>
                    <a:pt x="4" y="9"/>
                  </a:cubicBezTo>
                  <a:cubicBezTo>
                    <a:pt x="4" y="10"/>
                    <a:pt x="7" y="11"/>
                    <a:pt x="7" y="11"/>
                  </a:cubicBezTo>
                  <a:cubicBezTo>
                    <a:pt x="7" y="12"/>
                    <a:pt x="8" y="13"/>
                    <a:pt x="8" y="14"/>
                  </a:cubicBezTo>
                  <a:cubicBezTo>
                    <a:pt x="8" y="14"/>
                    <a:pt x="10" y="15"/>
                    <a:pt x="10" y="16"/>
                  </a:cubicBezTo>
                  <a:cubicBezTo>
                    <a:pt x="10" y="17"/>
                    <a:pt x="11" y="17"/>
                    <a:pt x="12" y="18"/>
                  </a:cubicBezTo>
                  <a:cubicBezTo>
                    <a:pt x="12" y="18"/>
                    <a:pt x="12" y="19"/>
                    <a:pt x="12" y="20"/>
                  </a:cubicBezTo>
                  <a:cubicBezTo>
                    <a:pt x="12" y="21"/>
                    <a:pt x="12" y="23"/>
                    <a:pt x="13" y="24"/>
                  </a:cubicBezTo>
                  <a:cubicBezTo>
                    <a:pt x="14" y="25"/>
                    <a:pt x="12" y="26"/>
                    <a:pt x="11" y="27"/>
                  </a:cubicBezTo>
                  <a:cubicBezTo>
                    <a:pt x="11" y="27"/>
                    <a:pt x="11" y="28"/>
                    <a:pt x="9" y="28"/>
                  </a:cubicBezTo>
                  <a:cubicBezTo>
                    <a:pt x="8" y="28"/>
                    <a:pt x="10" y="29"/>
                    <a:pt x="9" y="30"/>
                  </a:cubicBezTo>
                  <a:cubicBezTo>
                    <a:pt x="9" y="31"/>
                    <a:pt x="7" y="29"/>
                    <a:pt x="7" y="30"/>
                  </a:cubicBezTo>
                  <a:cubicBezTo>
                    <a:pt x="7" y="30"/>
                    <a:pt x="6" y="31"/>
                    <a:pt x="5" y="31"/>
                  </a:cubicBezTo>
                  <a:cubicBezTo>
                    <a:pt x="6" y="31"/>
                    <a:pt x="6" y="32"/>
                    <a:pt x="6" y="32"/>
                  </a:cubicBezTo>
                  <a:cubicBezTo>
                    <a:pt x="7" y="32"/>
                    <a:pt x="6" y="33"/>
                    <a:pt x="6" y="34"/>
                  </a:cubicBezTo>
                  <a:cubicBezTo>
                    <a:pt x="6" y="35"/>
                    <a:pt x="7" y="35"/>
                    <a:pt x="7" y="35"/>
                  </a:cubicBezTo>
                  <a:cubicBezTo>
                    <a:pt x="7" y="34"/>
                    <a:pt x="8" y="33"/>
                    <a:pt x="9" y="33"/>
                  </a:cubicBezTo>
                  <a:cubicBezTo>
                    <a:pt x="9" y="33"/>
                    <a:pt x="9" y="32"/>
                    <a:pt x="10" y="32"/>
                  </a:cubicBezTo>
                  <a:cubicBezTo>
                    <a:pt x="10" y="32"/>
                    <a:pt x="10" y="32"/>
                    <a:pt x="10" y="31"/>
                  </a:cubicBezTo>
                  <a:cubicBezTo>
                    <a:pt x="10" y="31"/>
                    <a:pt x="11" y="31"/>
                    <a:pt x="12" y="31"/>
                  </a:cubicBezTo>
                  <a:cubicBezTo>
                    <a:pt x="12" y="31"/>
                    <a:pt x="14" y="30"/>
                    <a:pt x="15" y="29"/>
                  </a:cubicBezTo>
                  <a:cubicBezTo>
                    <a:pt x="16" y="29"/>
                    <a:pt x="16" y="28"/>
                    <a:pt x="17" y="26"/>
                  </a:cubicBezTo>
                  <a:cubicBezTo>
                    <a:pt x="17" y="24"/>
                    <a:pt x="16" y="22"/>
                    <a:pt x="16" y="21"/>
                  </a:cubicBezTo>
                  <a:cubicBezTo>
                    <a:pt x="16" y="20"/>
                    <a:pt x="14" y="17"/>
                    <a:pt x="14" y="17"/>
                  </a:cubicBezTo>
                  <a:cubicBezTo>
                    <a:pt x="13" y="17"/>
                    <a:pt x="11" y="15"/>
                    <a:pt x="10" y="14"/>
                  </a:cubicBezTo>
                  <a:cubicBezTo>
                    <a:pt x="10" y="14"/>
                    <a:pt x="10" y="13"/>
                    <a:pt x="9" y="12"/>
                  </a:cubicBezTo>
                  <a:cubicBezTo>
                    <a:pt x="8" y="12"/>
                    <a:pt x="8" y="10"/>
                    <a:pt x="8" y="9"/>
                  </a:cubicBezTo>
                  <a:cubicBezTo>
                    <a:pt x="9" y="8"/>
                    <a:pt x="10" y="8"/>
                    <a:pt x="10" y="7"/>
                  </a:cubicBezTo>
                  <a:cubicBezTo>
                    <a:pt x="10" y="6"/>
                    <a:pt x="10" y="6"/>
                    <a:pt x="11" y="6"/>
                  </a:cubicBezTo>
                  <a:cubicBezTo>
                    <a:pt x="12" y="6"/>
                    <a:pt x="12" y="5"/>
                    <a:pt x="13" y="5"/>
                  </a:cubicBezTo>
                  <a:cubicBezTo>
                    <a:pt x="13" y="4"/>
                    <a:pt x="13" y="4"/>
                    <a:pt x="13" y="4"/>
                  </a:cubicBezTo>
                  <a:cubicBezTo>
                    <a:pt x="13" y="4"/>
                    <a:pt x="13" y="4"/>
                    <a:pt x="1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09" name="Freeform 242">
              <a:extLst>
                <a:ext uri="{FF2B5EF4-FFF2-40B4-BE49-F238E27FC236}">
                  <a16:creationId xmlns:a16="http://schemas.microsoft.com/office/drawing/2014/main" id="{97930547-4497-4316-8C89-4A89B2AA909E}"/>
                </a:ext>
              </a:extLst>
            </p:cNvPr>
            <p:cNvSpPr>
              <a:spLocks/>
            </p:cNvSpPr>
            <p:nvPr/>
          </p:nvSpPr>
          <p:spPr bwMode="auto">
            <a:xfrm>
              <a:off x="-2674938" y="2108200"/>
              <a:ext cx="50800" cy="36513"/>
            </a:xfrm>
            <a:custGeom>
              <a:avLst/>
              <a:gdLst>
                <a:gd name="T0" fmla="*/ 7 w 14"/>
                <a:gd name="T1" fmla="*/ 9 h 10"/>
                <a:gd name="T2" fmla="*/ 9 w 14"/>
                <a:gd name="T3" fmla="*/ 9 h 10"/>
                <a:gd name="T4" fmla="*/ 9 w 14"/>
                <a:gd name="T5" fmla="*/ 7 h 10"/>
                <a:gd name="T6" fmla="*/ 11 w 14"/>
                <a:gd name="T7" fmla="*/ 6 h 10"/>
                <a:gd name="T8" fmla="*/ 13 w 14"/>
                <a:gd name="T9" fmla="*/ 3 h 10"/>
                <a:gd name="T10" fmla="*/ 12 w 14"/>
                <a:gd name="T11" fmla="*/ 0 h 10"/>
                <a:gd name="T12" fmla="*/ 11 w 14"/>
                <a:gd name="T13" fmla="*/ 0 h 10"/>
                <a:gd name="T14" fmla="*/ 9 w 14"/>
                <a:gd name="T15" fmla="*/ 1 h 10"/>
                <a:gd name="T16" fmla="*/ 8 w 14"/>
                <a:gd name="T17" fmla="*/ 2 h 10"/>
                <a:gd name="T18" fmla="*/ 7 w 14"/>
                <a:gd name="T19" fmla="*/ 1 h 10"/>
                <a:gd name="T20" fmla="*/ 4 w 14"/>
                <a:gd name="T21" fmla="*/ 1 h 10"/>
                <a:gd name="T22" fmla="*/ 1 w 14"/>
                <a:gd name="T23" fmla="*/ 2 h 10"/>
                <a:gd name="T24" fmla="*/ 1 w 14"/>
                <a:gd name="T25" fmla="*/ 4 h 10"/>
                <a:gd name="T26" fmla="*/ 1 w 14"/>
                <a:gd name="T27" fmla="*/ 6 h 10"/>
                <a:gd name="T28" fmla="*/ 1 w 14"/>
                <a:gd name="T29" fmla="*/ 6 h 10"/>
                <a:gd name="T30" fmla="*/ 2 w 14"/>
                <a:gd name="T31" fmla="*/ 8 h 10"/>
                <a:gd name="T32" fmla="*/ 3 w 14"/>
                <a:gd name="T33" fmla="*/ 8 h 10"/>
                <a:gd name="T34" fmla="*/ 3 w 14"/>
                <a:gd name="T35" fmla="*/ 10 h 10"/>
                <a:gd name="T36" fmla="*/ 5 w 14"/>
                <a:gd name="T37" fmla="*/ 10 h 10"/>
                <a:gd name="T38" fmla="*/ 5 w 14"/>
                <a:gd name="T39" fmla="*/ 10 h 10"/>
                <a:gd name="T40" fmla="*/ 7 w 14"/>
                <a:gd name="T41"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4" h="10">
                  <a:moveTo>
                    <a:pt x="7" y="9"/>
                  </a:moveTo>
                  <a:cubicBezTo>
                    <a:pt x="7" y="8"/>
                    <a:pt x="9" y="10"/>
                    <a:pt x="9" y="9"/>
                  </a:cubicBezTo>
                  <a:cubicBezTo>
                    <a:pt x="10" y="8"/>
                    <a:pt x="8" y="7"/>
                    <a:pt x="9" y="7"/>
                  </a:cubicBezTo>
                  <a:cubicBezTo>
                    <a:pt x="11" y="7"/>
                    <a:pt x="11" y="6"/>
                    <a:pt x="11" y="6"/>
                  </a:cubicBezTo>
                  <a:cubicBezTo>
                    <a:pt x="12" y="5"/>
                    <a:pt x="14" y="4"/>
                    <a:pt x="13" y="3"/>
                  </a:cubicBezTo>
                  <a:cubicBezTo>
                    <a:pt x="12" y="2"/>
                    <a:pt x="12" y="1"/>
                    <a:pt x="12" y="0"/>
                  </a:cubicBezTo>
                  <a:cubicBezTo>
                    <a:pt x="12" y="1"/>
                    <a:pt x="11" y="1"/>
                    <a:pt x="11" y="0"/>
                  </a:cubicBezTo>
                  <a:cubicBezTo>
                    <a:pt x="10" y="0"/>
                    <a:pt x="9" y="0"/>
                    <a:pt x="9" y="1"/>
                  </a:cubicBezTo>
                  <a:cubicBezTo>
                    <a:pt x="9" y="2"/>
                    <a:pt x="8" y="2"/>
                    <a:pt x="8" y="2"/>
                  </a:cubicBezTo>
                  <a:cubicBezTo>
                    <a:pt x="8" y="1"/>
                    <a:pt x="8" y="1"/>
                    <a:pt x="7" y="1"/>
                  </a:cubicBezTo>
                  <a:cubicBezTo>
                    <a:pt x="7" y="0"/>
                    <a:pt x="5" y="1"/>
                    <a:pt x="4" y="1"/>
                  </a:cubicBezTo>
                  <a:cubicBezTo>
                    <a:pt x="3" y="0"/>
                    <a:pt x="2" y="1"/>
                    <a:pt x="1" y="2"/>
                  </a:cubicBezTo>
                  <a:cubicBezTo>
                    <a:pt x="0" y="3"/>
                    <a:pt x="1" y="3"/>
                    <a:pt x="1" y="4"/>
                  </a:cubicBezTo>
                  <a:cubicBezTo>
                    <a:pt x="1" y="5"/>
                    <a:pt x="1" y="5"/>
                    <a:pt x="1" y="6"/>
                  </a:cubicBezTo>
                  <a:cubicBezTo>
                    <a:pt x="1" y="6"/>
                    <a:pt x="1" y="6"/>
                    <a:pt x="1" y="6"/>
                  </a:cubicBezTo>
                  <a:cubicBezTo>
                    <a:pt x="2" y="6"/>
                    <a:pt x="2" y="8"/>
                    <a:pt x="2" y="8"/>
                  </a:cubicBezTo>
                  <a:cubicBezTo>
                    <a:pt x="2" y="9"/>
                    <a:pt x="3" y="8"/>
                    <a:pt x="3" y="8"/>
                  </a:cubicBezTo>
                  <a:cubicBezTo>
                    <a:pt x="4" y="8"/>
                    <a:pt x="3" y="9"/>
                    <a:pt x="3" y="10"/>
                  </a:cubicBezTo>
                  <a:cubicBezTo>
                    <a:pt x="4" y="10"/>
                    <a:pt x="5" y="9"/>
                    <a:pt x="5" y="10"/>
                  </a:cubicBezTo>
                  <a:cubicBezTo>
                    <a:pt x="5" y="10"/>
                    <a:pt x="5" y="10"/>
                    <a:pt x="5" y="10"/>
                  </a:cubicBezTo>
                  <a:cubicBezTo>
                    <a:pt x="6" y="10"/>
                    <a:pt x="7" y="9"/>
                    <a:pt x="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0" name="Freeform 243">
              <a:extLst>
                <a:ext uri="{FF2B5EF4-FFF2-40B4-BE49-F238E27FC236}">
                  <a16:creationId xmlns:a16="http://schemas.microsoft.com/office/drawing/2014/main" id="{ECD1851F-E6E8-4C6F-8D0E-C06136267314}"/>
                </a:ext>
              </a:extLst>
            </p:cNvPr>
            <p:cNvSpPr>
              <a:spLocks/>
            </p:cNvSpPr>
            <p:nvPr/>
          </p:nvSpPr>
          <p:spPr bwMode="auto">
            <a:xfrm>
              <a:off x="-2693988" y="2039938"/>
              <a:ext cx="61912" cy="76200"/>
            </a:xfrm>
            <a:custGeom>
              <a:avLst/>
              <a:gdLst>
                <a:gd name="T0" fmla="*/ 12 w 17"/>
                <a:gd name="T1" fmla="*/ 9 h 21"/>
                <a:gd name="T2" fmla="*/ 9 w 17"/>
                <a:gd name="T3" fmla="*/ 7 h 21"/>
                <a:gd name="T4" fmla="*/ 11 w 17"/>
                <a:gd name="T5" fmla="*/ 6 h 21"/>
                <a:gd name="T6" fmla="*/ 10 w 17"/>
                <a:gd name="T7" fmla="*/ 4 h 21"/>
                <a:gd name="T8" fmla="*/ 9 w 17"/>
                <a:gd name="T9" fmla="*/ 4 h 21"/>
                <a:gd name="T10" fmla="*/ 7 w 17"/>
                <a:gd name="T11" fmla="*/ 3 h 21"/>
                <a:gd name="T12" fmla="*/ 6 w 17"/>
                <a:gd name="T13" fmla="*/ 1 h 21"/>
                <a:gd name="T14" fmla="*/ 5 w 17"/>
                <a:gd name="T15" fmla="*/ 0 h 21"/>
                <a:gd name="T16" fmla="*/ 4 w 17"/>
                <a:gd name="T17" fmla="*/ 0 h 21"/>
                <a:gd name="T18" fmla="*/ 4 w 17"/>
                <a:gd name="T19" fmla="*/ 1 h 21"/>
                <a:gd name="T20" fmla="*/ 3 w 17"/>
                <a:gd name="T21" fmla="*/ 3 h 21"/>
                <a:gd name="T22" fmla="*/ 2 w 17"/>
                <a:gd name="T23" fmla="*/ 2 h 21"/>
                <a:gd name="T24" fmla="*/ 1 w 17"/>
                <a:gd name="T25" fmla="*/ 4 h 21"/>
                <a:gd name="T26" fmla="*/ 0 w 17"/>
                <a:gd name="T27" fmla="*/ 5 h 21"/>
                <a:gd name="T28" fmla="*/ 1 w 17"/>
                <a:gd name="T29" fmla="*/ 5 h 21"/>
                <a:gd name="T30" fmla="*/ 1 w 17"/>
                <a:gd name="T31" fmla="*/ 7 h 21"/>
                <a:gd name="T32" fmla="*/ 3 w 17"/>
                <a:gd name="T33" fmla="*/ 7 h 21"/>
                <a:gd name="T34" fmla="*/ 2 w 17"/>
                <a:gd name="T35" fmla="*/ 10 h 21"/>
                <a:gd name="T36" fmla="*/ 2 w 17"/>
                <a:gd name="T37" fmla="*/ 12 h 21"/>
                <a:gd name="T38" fmla="*/ 4 w 17"/>
                <a:gd name="T39" fmla="*/ 11 h 21"/>
                <a:gd name="T40" fmla="*/ 6 w 17"/>
                <a:gd name="T41" fmla="*/ 11 h 21"/>
                <a:gd name="T42" fmla="*/ 7 w 17"/>
                <a:gd name="T43" fmla="*/ 10 h 21"/>
                <a:gd name="T44" fmla="*/ 9 w 17"/>
                <a:gd name="T45" fmla="*/ 10 h 21"/>
                <a:gd name="T46" fmla="*/ 11 w 17"/>
                <a:gd name="T47" fmla="*/ 12 h 21"/>
                <a:gd name="T48" fmla="*/ 11 w 17"/>
                <a:gd name="T49" fmla="*/ 15 h 21"/>
                <a:gd name="T50" fmla="*/ 13 w 17"/>
                <a:gd name="T51" fmla="*/ 17 h 21"/>
                <a:gd name="T52" fmla="*/ 12 w 17"/>
                <a:gd name="T53" fmla="*/ 20 h 21"/>
                <a:gd name="T54" fmla="*/ 13 w 17"/>
                <a:gd name="T55" fmla="*/ 21 h 21"/>
                <a:gd name="T56" fmla="*/ 14 w 17"/>
                <a:gd name="T57" fmla="*/ 20 h 21"/>
                <a:gd name="T58" fmla="*/ 16 w 17"/>
                <a:gd name="T59" fmla="*/ 19 h 21"/>
                <a:gd name="T60" fmla="*/ 17 w 17"/>
                <a:gd name="T61" fmla="*/ 19 h 21"/>
                <a:gd name="T62" fmla="*/ 17 w 17"/>
                <a:gd name="T63" fmla="*/ 18 h 21"/>
                <a:gd name="T64" fmla="*/ 17 w 17"/>
                <a:gd name="T65" fmla="*/ 16 h 21"/>
                <a:gd name="T66" fmla="*/ 15 w 17"/>
                <a:gd name="T67" fmla="*/ 14 h 21"/>
                <a:gd name="T68" fmla="*/ 13 w 17"/>
                <a:gd name="T69" fmla="*/ 12 h 21"/>
                <a:gd name="T70" fmla="*/ 12 w 17"/>
                <a:gd name="T71" fmla="*/ 9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7" h="21">
                  <a:moveTo>
                    <a:pt x="12" y="9"/>
                  </a:moveTo>
                  <a:cubicBezTo>
                    <a:pt x="12" y="9"/>
                    <a:pt x="9" y="8"/>
                    <a:pt x="9" y="7"/>
                  </a:cubicBezTo>
                  <a:cubicBezTo>
                    <a:pt x="10" y="7"/>
                    <a:pt x="11" y="7"/>
                    <a:pt x="11" y="6"/>
                  </a:cubicBezTo>
                  <a:cubicBezTo>
                    <a:pt x="11" y="5"/>
                    <a:pt x="11" y="5"/>
                    <a:pt x="10" y="4"/>
                  </a:cubicBezTo>
                  <a:cubicBezTo>
                    <a:pt x="10" y="3"/>
                    <a:pt x="9" y="4"/>
                    <a:pt x="9" y="4"/>
                  </a:cubicBezTo>
                  <a:cubicBezTo>
                    <a:pt x="8" y="4"/>
                    <a:pt x="7" y="4"/>
                    <a:pt x="7" y="3"/>
                  </a:cubicBezTo>
                  <a:cubicBezTo>
                    <a:pt x="7" y="2"/>
                    <a:pt x="6" y="2"/>
                    <a:pt x="6" y="1"/>
                  </a:cubicBezTo>
                  <a:cubicBezTo>
                    <a:pt x="6" y="1"/>
                    <a:pt x="5" y="0"/>
                    <a:pt x="5" y="0"/>
                  </a:cubicBezTo>
                  <a:cubicBezTo>
                    <a:pt x="4" y="0"/>
                    <a:pt x="4" y="0"/>
                    <a:pt x="4" y="0"/>
                  </a:cubicBezTo>
                  <a:cubicBezTo>
                    <a:pt x="4" y="0"/>
                    <a:pt x="3" y="1"/>
                    <a:pt x="4" y="1"/>
                  </a:cubicBezTo>
                  <a:cubicBezTo>
                    <a:pt x="4" y="2"/>
                    <a:pt x="4" y="3"/>
                    <a:pt x="3" y="3"/>
                  </a:cubicBezTo>
                  <a:cubicBezTo>
                    <a:pt x="3" y="3"/>
                    <a:pt x="3" y="2"/>
                    <a:pt x="2" y="2"/>
                  </a:cubicBezTo>
                  <a:cubicBezTo>
                    <a:pt x="2" y="2"/>
                    <a:pt x="1" y="3"/>
                    <a:pt x="1" y="4"/>
                  </a:cubicBezTo>
                  <a:cubicBezTo>
                    <a:pt x="1" y="4"/>
                    <a:pt x="1" y="4"/>
                    <a:pt x="0" y="5"/>
                  </a:cubicBezTo>
                  <a:cubicBezTo>
                    <a:pt x="0" y="5"/>
                    <a:pt x="1" y="5"/>
                    <a:pt x="1" y="5"/>
                  </a:cubicBezTo>
                  <a:cubicBezTo>
                    <a:pt x="1" y="5"/>
                    <a:pt x="1" y="6"/>
                    <a:pt x="1" y="7"/>
                  </a:cubicBezTo>
                  <a:cubicBezTo>
                    <a:pt x="1" y="8"/>
                    <a:pt x="2" y="6"/>
                    <a:pt x="3" y="7"/>
                  </a:cubicBezTo>
                  <a:cubicBezTo>
                    <a:pt x="3" y="8"/>
                    <a:pt x="2" y="9"/>
                    <a:pt x="2" y="10"/>
                  </a:cubicBezTo>
                  <a:cubicBezTo>
                    <a:pt x="2" y="11"/>
                    <a:pt x="2" y="11"/>
                    <a:pt x="2" y="12"/>
                  </a:cubicBezTo>
                  <a:cubicBezTo>
                    <a:pt x="2" y="13"/>
                    <a:pt x="3" y="11"/>
                    <a:pt x="4" y="11"/>
                  </a:cubicBezTo>
                  <a:cubicBezTo>
                    <a:pt x="5" y="10"/>
                    <a:pt x="5" y="10"/>
                    <a:pt x="6" y="11"/>
                  </a:cubicBezTo>
                  <a:cubicBezTo>
                    <a:pt x="6" y="11"/>
                    <a:pt x="7" y="11"/>
                    <a:pt x="7" y="10"/>
                  </a:cubicBezTo>
                  <a:cubicBezTo>
                    <a:pt x="7" y="10"/>
                    <a:pt x="9" y="10"/>
                    <a:pt x="9" y="10"/>
                  </a:cubicBezTo>
                  <a:cubicBezTo>
                    <a:pt x="10" y="11"/>
                    <a:pt x="10" y="12"/>
                    <a:pt x="11" y="12"/>
                  </a:cubicBezTo>
                  <a:cubicBezTo>
                    <a:pt x="12" y="12"/>
                    <a:pt x="10" y="15"/>
                    <a:pt x="11" y="15"/>
                  </a:cubicBezTo>
                  <a:cubicBezTo>
                    <a:pt x="12" y="15"/>
                    <a:pt x="13" y="16"/>
                    <a:pt x="13" y="17"/>
                  </a:cubicBezTo>
                  <a:cubicBezTo>
                    <a:pt x="13" y="18"/>
                    <a:pt x="13" y="19"/>
                    <a:pt x="12" y="20"/>
                  </a:cubicBezTo>
                  <a:cubicBezTo>
                    <a:pt x="13" y="20"/>
                    <a:pt x="13" y="20"/>
                    <a:pt x="13" y="21"/>
                  </a:cubicBezTo>
                  <a:cubicBezTo>
                    <a:pt x="13" y="21"/>
                    <a:pt x="14" y="21"/>
                    <a:pt x="14" y="20"/>
                  </a:cubicBezTo>
                  <a:cubicBezTo>
                    <a:pt x="14" y="19"/>
                    <a:pt x="15" y="19"/>
                    <a:pt x="16" y="19"/>
                  </a:cubicBezTo>
                  <a:cubicBezTo>
                    <a:pt x="16" y="20"/>
                    <a:pt x="17" y="20"/>
                    <a:pt x="17" y="19"/>
                  </a:cubicBezTo>
                  <a:cubicBezTo>
                    <a:pt x="17" y="19"/>
                    <a:pt x="17" y="18"/>
                    <a:pt x="17" y="18"/>
                  </a:cubicBezTo>
                  <a:cubicBezTo>
                    <a:pt x="17" y="17"/>
                    <a:pt x="17" y="16"/>
                    <a:pt x="17" y="16"/>
                  </a:cubicBezTo>
                  <a:cubicBezTo>
                    <a:pt x="16" y="15"/>
                    <a:pt x="15" y="15"/>
                    <a:pt x="15" y="14"/>
                  </a:cubicBezTo>
                  <a:cubicBezTo>
                    <a:pt x="15" y="13"/>
                    <a:pt x="13" y="12"/>
                    <a:pt x="13" y="12"/>
                  </a:cubicBezTo>
                  <a:cubicBezTo>
                    <a:pt x="13" y="11"/>
                    <a:pt x="12" y="10"/>
                    <a:pt x="12"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1" name="Freeform 244">
              <a:extLst>
                <a:ext uri="{FF2B5EF4-FFF2-40B4-BE49-F238E27FC236}">
                  <a16:creationId xmlns:a16="http://schemas.microsoft.com/office/drawing/2014/main" id="{7F5B24FC-4F3A-4A55-91F9-B642A052A997}"/>
                </a:ext>
              </a:extLst>
            </p:cNvPr>
            <p:cNvSpPr>
              <a:spLocks/>
            </p:cNvSpPr>
            <p:nvPr/>
          </p:nvSpPr>
          <p:spPr bwMode="auto">
            <a:xfrm>
              <a:off x="-2714625" y="2058988"/>
              <a:ext cx="68262" cy="125413"/>
            </a:xfrm>
            <a:custGeom>
              <a:avLst/>
              <a:gdLst>
                <a:gd name="T0" fmla="*/ 12 w 19"/>
                <a:gd name="T1" fmla="*/ 18 h 35"/>
                <a:gd name="T2" fmla="*/ 12 w 19"/>
                <a:gd name="T3" fmla="*/ 16 h 35"/>
                <a:gd name="T4" fmla="*/ 15 w 19"/>
                <a:gd name="T5" fmla="*/ 15 h 35"/>
                <a:gd name="T6" fmla="*/ 18 w 19"/>
                <a:gd name="T7" fmla="*/ 15 h 35"/>
                <a:gd name="T8" fmla="*/ 18 w 19"/>
                <a:gd name="T9" fmla="*/ 15 h 35"/>
                <a:gd name="T10" fmla="*/ 19 w 19"/>
                <a:gd name="T11" fmla="*/ 12 h 35"/>
                <a:gd name="T12" fmla="*/ 17 w 19"/>
                <a:gd name="T13" fmla="*/ 10 h 35"/>
                <a:gd name="T14" fmla="*/ 17 w 19"/>
                <a:gd name="T15" fmla="*/ 7 h 35"/>
                <a:gd name="T16" fmla="*/ 15 w 19"/>
                <a:gd name="T17" fmla="*/ 5 h 35"/>
                <a:gd name="T18" fmla="*/ 13 w 19"/>
                <a:gd name="T19" fmla="*/ 5 h 35"/>
                <a:gd name="T20" fmla="*/ 12 w 19"/>
                <a:gd name="T21" fmla="*/ 6 h 35"/>
                <a:gd name="T22" fmla="*/ 10 w 19"/>
                <a:gd name="T23" fmla="*/ 6 h 35"/>
                <a:gd name="T24" fmla="*/ 8 w 19"/>
                <a:gd name="T25" fmla="*/ 7 h 35"/>
                <a:gd name="T26" fmla="*/ 8 w 19"/>
                <a:gd name="T27" fmla="*/ 5 h 35"/>
                <a:gd name="T28" fmla="*/ 9 w 19"/>
                <a:gd name="T29" fmla="*/ 2 h 35"/>
                <a:gd name="T30" fmla="*/ 7 w 19"/>
                <a:gd name="T31" fmla="*/ 2 h 35"/>
                <a:gd name="T32" fmla="*/ 7 w 19"/>
                <a:gd name="T33" fmla="*/ 0 h 35"/>
                <a:gd name="T34" fmla="*/ 6 w 19"/>
                <a:gd name="T35" fmla="*/ 0 h 35"/>
                <a:gd name="T36" fmla="*/ 6 w 19"/>
                <a:gd name="T37" fmla="*/ 0 h 35"/>
                <a:gd name="T38" fmla="*/ 4 w 19"/>
                <a:gd name="T39" fmla="*/ 1 h 35"/>
                <a:gd name="T40" fmla="*/ 2 w 19"/>
                <a:gd name="T41" fmla="*/ 2 h 35"/>
                <a:gd name="T42" fmla="*/ 1 w 19"/>
                <a:gd name="T43" fmla="*/ 2 h 35"/>
                <a:gd name="T44" fmla="*/ 0 w 19"/>
                <a:gd name="T45" fmla="*/ 6 h 35"/>
                <a:gd name="T46" fmla="*/ 2 w 19"/>
                <a:gd name="T47" fmla="*/ 8 h 35"/>
                <a:gd name="T48" fmla="*/ 3 w 19"/>
                <a:gd name="T49" fmla="*/ 10 h 35"/>
                <a:gd name="T50" fmla="*/ 2 w 19"/>
                <a:gd name="T51" fmla="*/ 11 h 35"/>
                <a:gd name="T52" fmla="*/ 2 w 19"/>
                <a:gd name="T53" fmla="*/ 12 h 35"/>
                <a:gd name="T54" fmla="*/ 3 w 19"/>
                <a:gd name="T55" fmla="*/ 15 h 35"/>
                <a:gd name="T56" fmla="*/ 4 w 19"/>
                <a:gd name="T57" fmla="*/ 18 h 35"/>
                <a:gd name="T58" fmla="*/ 5 w 19"/>
                <a:gd name="T59" fmla="*/ 20 h 35"/>
                <a:gd name="T60" fmla="*/ 3 w 19"/>
                <a:gd name="T61" fmla="*/ 23 h 35"/>
                <a:gd name="T62" fmla="*/ 2 w 19"/>
                <a:gd name="T63" fmla="*/ 27 h 35"/>
                <a:gd name="T64" fmla="*/ 2 w 19"/>
                <a:gd name="T65" fmla="*/ 29 h 35"/>
                <a:gd name="T66" fmla="*/ 5 w 19"/>
                <a:gd name="T67" fmla="*/ 32 h 35"/>
                <a:gd name="T68" fmla="*/ 6 w 19"/>
                <a:gd name="T69" fmla="*/ 33 h 35"/>
                <a:gd name="T70" fmla="*/ 7 w 19"/>
                <a:gd name="T71" fmla="*/ 33 h 35"/>
                <a:gd name="T72" fmla="*/ 8 w 19"/>
                <a:gd name="T73" fmla="*/ 34 h 35"/>
                <a:gd name="T74" fmla="*/ 10 w 19"/>
                <a:gd name="T75" fmla="*/ 35 h 35"/>
                <a:gd name="T76" fmla="*/ 11 w 19"/>
                <a:gd name="T77" fmla="*/ 34 h 35"/>
                <a:gd name="T78" fmla="*/ 8 w 19"/>
                <a:gd name="T79" fmla="*/ 32 h 35"/>
                <a:gd name="T80" fmla="*/ 7 w 19"/>
                <a:gd name="T81" fmla="*/ 30 h 35"/>
                <a:gd name="T82" fmla="*/ 6 w 19"/>
                <a:gd name="T83" fmla="*/ 27 h 35"/>
                <a:gd name="T84" fmla="*/ 4 w 19"/>
                <a:gd name="T85" fmla="*/ 26 h 35"/>
                <a:gd name="T86" fmla="*/ 4 w 19"/>
                <a:gd name="T87" fmla="*/ 23 h 35"/>
                <a:gd name="T88" fmla="*/ 6 w 19"/>
                <a:gd name="T89" fmla="*/ 18 h 35"/>
                <a:gd name="T90" fmla="*/ 8 w 19"/>
                <a:gd name="T91" fmla="*/ 17 h 35"/>
                <a:gd name="T92" fmla="*/ 9 w 19"/>
                <a:gd name="T93" fmla="*/ 19 h 35"/>
                <a:gd name="T94" fmla="*/ 12 w 19"/>
                <a:gd name="T95" fmla="*/ 20 h 35"/>
                <a:gd name="T96" fmla="*/ 12 w 19"/>
                <a:gd name="T97" fmla="*/ 20 h 35"/>
                <a:gd name="T98" fmla="*/ 12 w 19"/>
                <a:gd name="T99" fmla="*/ 20 h 35"/>
                <a:gd name="T100" fmla="*/ 12 w 19"/>
                <a:gd name="T101" fmla="*/ 1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19" h="35">
                  <a:moveTo>
                    <a:pt x="12" y="18"/>
                  </a:moveTo>
                  <a:cubicBezTo>
                    <a:pt x="12" y="17"/>
                    <a:pt x="11" y="17"/>
                    <a:pt x="12" y="16"/>
                  </a:cubicBezTo>
                  <a:cubicBezTo>
                    <a:pt x="13" y="15"/>
                    <a:pt x="14" y="14"/>
                    <a:pt x="15" y="15"/>
                  </a:cubicBezTo>
                  <a:cubicBezTo>
                    <a:pt x="16" y="15"/>
                    <a:pt x="18" y="14"/>
                    <a:pt x="18" y="15"/>
                  </a:cubicBezTo>
                  <a:cubicBezTo>
                    <a:pt x="18" y="15"/>
                    <a:pt x="18" y="15"/>
                    <a:pt x="18" y="15"/>
                  </a:cubicBezTo>
                  <a:cubicBezTo>
                    <a:pt x="19" y="14"/>
                    <a:pt x="19" y="13"/>
                    <a:pt x="19" y="12"/>
                  </a:cubicBezTo>
                  <a:cubicBezTo>
                    <a:pt x="19" y="11"/>
                    <a:pt x="18" y="10"/>
                    <a:pt x="17" y="10"/>
                  </a:cubicBezTo>
                  <a:cubicBezTo>
                    <a:pt x="16" y="10"/>
                    <a:pt x="18" y="7"/>
                    <a:pt x="17" y="7"/>
                  </a:cubicBezTo>
                  <a:cubicBezTo>
                    <a:pt x="16" y="7"/>
                    <a:pt x="16" y="6"/>
                    <a:pt x="15" y="5"/>
                  </a:cubicBezTo>
                  <a:cubicBezTo>
                    <a:pt x="15" y="5"/>
                    <a:pt x="13" y="5"/>
                    <a:pt x="13" y="5"/>
                  </a:cubicBezTo>
                  <a:cubicBezTo>
                    <a:pt x="13" y="6"/>
                    <a:pt x="12" y="6"/>
                    <a:pt x="12" y="6"/>
                  </a:cubicBezTo>
                  <a:cubicBezTo>
                    <a:pt x="11" y="5"/>
                    <a:pt x="11" y="5"/>
                    <a:pt x="10" y="6"/>
                  </a:cubicBezTo>
                  <a:cubicBezTo>
                    <a:pt x="9" y="6"/>
                    <a:pt x="8" y="8"/>
                    <a:pt x="8" y="7"/>
                  </a:cubicBezTo>
                  <a:cubicBezTo>
                    <a:pt x="8" y="6"/>
                    <a:pt x="8" y="6"/>
                    <a:pt x="8" y="5"/>
                  </a:cubicBezTo>
                  <a:cubicBezTo>
                    <a:pt x="8" y="4"/>
                    <a:pt x="9" y="3"/>
                    <a:pt x="9" y="2"/>
                  </a:cubicBezTo>
                  <a:cubicBezTo>
                    <a:pt x="8" y="1"/>
                    <a:pt x="7" y="3"/>
                    <a:pt x="7" y="2"/>
                  </a:cubicBezTo>
                  <a:cubicBezTo>
                    <a:pt x="7" y="1"/>
                    <a:pt x="7" y="0"/>
                    <a:pt x="7" y="0"/>
                  </a:cubicBezTo>
                  <a:cubicBezTo>
                    <a:pt x="7" y="0"/>
                    <a:pt x="6" y="0"/>
                    <a:pt x="6" y="0"/>
                  </a:cubicBezTo>
                  <a:cubicBezTo>
                    <a:pt x="6" y="0"/>
                    <a:pt x="6" y="0"/>
                    <a:pt x="6" y="0"/>
                  </a:cubicBezTo>
                  <a:cubicBezTo>
                    <a:pt x="6" y="0"/>
                    <a:pt x="4" y="0"/>
                    <a:pt x="4" y="1"/>
                  </a:cubicBezTo>
                  <a:cubicBezTo>
                    <a:pt x="3" y="2"/>
                    <a:pt x="2" y="2"/>
                    <a:pt x="2" y="2"/>
                  </a:cubicBezTo>
                  <a:cubicBezTo>
                    <a:pt x="2" y="2"/>
                    <a:pt x="1" y="2"/>
                    <a:pt x="1" y="2"/>
                  </a:cubicBezTo>
                  <a:cubicBezTo>
                    <a:pt x="1" y="3"/>
                    <a:pt x="0" y="6"/>
                    <a:pt x="0" y="6"/>
                  </a:cubicBezTo>
                  <a:cubicBezTo>
                    <a:pt x="0" y="7"/>
                    <a:pt x="2" y="8"/>
                    <a:pt x="2" y="8"/>
                  </a:cubicBezTo>
                  <a:cubicBezTo>
                    <a:pt x="3" y="8"/>
                    <a:pt x="2" y="9"/>
                    <a:pt x="3" y="10"/>
                  </a:cubicBezTo>
                  <a:cubicBezTo>
                    <a:pt x="3" y="10"/>
                    <a:pt x="3" y="11"/>
                    <a:pt x="2" y="11"/>
                  </a:cubicBezTo>
                  <a:cubicBezTo>
                    <a:pt x="2" y="11"/>
                    <a:pt x="3" y="12"/>
                    <a:pt x="2" y="12"/>
                  </a:cubicBezTo>
                  <a:cubicBezTo>
                    <a:pt x="2" y="13"/>
                    <a:pt x="2" y="14"/>
                    <a:pt x="3" y="15"/>
                  </a:cubicBezTo>
                  <a:cubicBezTo>
                    <a:pt x="4" y="16"/>
                    <a:pt x="4" y="17"/>
                    <a:pt x="4" y="18"/>
                  </a:cubicBezTo>
                  <a:cubicBezTo>
                    <a:pt x="4" y="19"/>
                    <a:pt x="5" y="19"/>
                    <a:pt x="5" y="20"/>
                  </a:cubicBezTo>
                  <a:cubicBezTo>
                    <a:pt x="5" y="20"/>
                    <a:pt x="3" y="24"/>
                    <a:pt x="3" y="23"/>
                  </a:cubicBezTo>
                  <a:cubicBezTo>
                    <a:pt x="2" y="24"/>
                    <a:pt x="2" y="26"/>
                    <a:pt x="2" y="27"/>
                  </a:cubicBezTo>
                  <a:cubicBezTo>
                    <a:pt x="2" y="28"/>
                    <a:pt x="1" y="29"/>
                    <a:pt x="2" y="29"/>
                  </a:cubicBezTo>
                  <a:cubicBezTo>
                    <a:pt x="3" y="29"/>
                    <a:pt x="4" y="30"/>
                    <a:pt x="5" y="32"/>
                  </a:cubicBezTo>
                  <a:cubicBezTo>
                    <a:pt x="5" y="32"/>
                    <a:pt x="6" y="33"/>
                    <a:pt x="6" y="33"/>
                  </a:cubicBezTo>
                  <a:cubicBezTo>
                    <a:pt x="6" y="33"/>
                    <a:pt x="7" y="33"/>
                    <a:pt x="7" y="33"/>
                  </a:cubicBezTo>
                  <a:cubicBezTo>
                    <a:pt x="8" y="33"/>
                    <a:pt x="8" y="34"/>
                    <a:pt x="8" y="34"/>
                  </a:cubicBezTo>
                  <a:cubicBezTo>
                    <a:pt x="8" y="35"/>
                    <a:pt x="10" y="35"/>
                    <a:pt x="10" y="35"/>
                  </a:cubicBezTo>
                  <a:cubicBezTo>
                    <a:pt x="10" y="35"/>
                    <a:pt x="10" y="34"/>
                    <a:pt x="11" y="34"/>
                  </a:cubicBezTo>
                  <a:cubicBezTo>
                    <a:pt x="10" y="33"/>
                    <a:pt x="9" y="32"/>
                    <a:pt x="8" y="32"/>
                  </a:cubicBezTo>
                  <a:cubicBezTo>
                    <a:pt x="7" y="32"/>
                    <a:pt x="6" y="30"/>
                    <a:pt x="7" y="30"/>
                  </a:cubicBezTo>
                  <a:cubicBezTo>
                    <a:pt x="7" y="29"/>
                    <a:pt x="6" y="28"/>
                    <a:pt x="6" y="27"/>
                  </a:cubicBezTo>
                  <a:cubicBezTo>
                    <a:pt x="6" y="27"/>
                    <a:pt x="5" y="27"/>
                    <a:pt x="4" y="26"/>
                  </a:cubicBezTo>
                  <a:cubicBezTo>
                    <a:pt x="3" y="26"/>
                    <a:pt x="4" y="24"/>
                    <a:pt x="4" y="23"/>
                  </a:cubicBezTo>
                  <a:cubicBezTo>
                    <a:pt x="5" y="22"/>
                    <a:pt x="6" y="19"/>
                    <a:pt x="6" y="18"/>
                  </a:cubicBezTo>
                  <a:cubicBezTo>
                    <a:pt x="5" y="17"/>
                    <a:pt x="7" y="16"/>
                    <a:pt x="8" y="17"/>
                  </a:cubicBezTo>
                  <a:cubicBezTo>
                    <a:pt x="8" y="18"/>
                    <a:pt x="8" y="19"/>
                    <a:pt x="9" y="19"/>
                  </a:cubicBezTo>
                  <a:cubicBezTo>
                    <a:pt x="11" y="19"/>
                    <a:pt x="11" y="20"/>
                    <a:pt x="12" y="20"/>
                  </a:cubicBezTo>
                  <a:cubicBezTo>
                    <a:pt x="12" y="20"/>
                    <a:pt x="12" y="20"/>
                    <a:pt x="12" y="20"/>
                  </a:cubicBezTo>
                  <a:cubicBezTo>
                    <a:pt x="12" y="20"/>
                    <a:pt x="12" y="20"/>
                    <a:pt x="12" y="20"/>
                  </a:cubicBezTo>
                  <a:cubicBezTo>
                    <a:pt x="12" y="19"/>
                    <a:pt x="12" y="19"/>
                    <a:pt x="12"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2" name="Freeform 245">
              <a:extLst>
                <a:ext uri="{FF2B5EF4-FFF2-40B4-BE49-F238E27FC236}">
                  <a16:creationId xmlns:a16="http://schemas.microsoft.com/office/drawing/2014/main" id="{E1B42197-254A-4D7E-8795-6AC6C22E8D52}"/>
                </a:ext>
              </a:extLst>
            </p:cNvPr>
            <p:cNvSpPr>
              <a:spLocks/>
            </p:cNvSpPr>
            <p:nvPr/>
          </p:nvSpPr>
          <p:spPr bwMode="auto">
            <a:xfrm>
              <a:off x="-3405188" y="1712913"/>
              <a:ext cx="82550" cy="65088"/>
            </a:xfrm>
            <a:custGeom>
              <a:avLst/>
              <a:gdLst>
                <a:gd name="T0" fmla="*/ 1 w 23"/>
                <a:gd name="T1" fmla="*/ 4 h 18"/>
                <a:gd name="T2" fmla="*/ 1 w 23"/>
                <a:gd name="T3" fmla="*/ 6 h 18"/>
                <a:gd name="T4" fmla="*/ 1 w 23"/>
                <a:gd name="T5" fmla="*/ 7 h 18"/>
                <a:gd name="T6" fmla="*/ 1 w 23"/>
                <a:gd name="T7" fmla="*/ 9 h 18"/>
                <a:gd name="T8" fmla="*/ 2 w 23"/>
                <a:gd name="T9" fmla="*/ 10 h 18"/>
                <a:gd name="T10" fmla="*/ 2 w 23"/>
                <a:gd name="T11" fmla="*/ 12 h 18"/>
                <a:gd name="T12" fmla="*/ 2 w 23"/>
                <a:gd name="T13" fmla="*/ 13 h 18"/>
                <a:gd name="T14" fmla="*/ 4 w 23"/>
                <a:gd name="T15" fmla="*/ 13 h 18"/>
                <a:gd name="T16" fmla="*/ 5 w 23"/>
                <a:gd name="T17" fmla="*/ 15 h 18"/>
                <a:gd name="T18" fmla="*/ 6 w 23"/>
                <a:gd name="T19" fmla="*/ 15 h 18"/>
                <a:gd name="T20" fmla="*/ 8 w 23"/>
                <a:gd name="T21" fmla="*/ 15 h 18"/>
                <a:gd name="T22" fmla="*/ 8 w 23"/>
                <a:gd name="T23" fmla="*/ 16 h 18"/>
                <a:gd name="T24" fmla="*/ 10 w 23"/>
                <a:gd name="T25" fmla="*/ 16 h 18"/>
                <a:gd name="T26" fmla="*/ 11 w 23"/>
                <a:gd name="T27" fmla="*/ 17 h 18"/>
                <a:gd name="T28" fmla="*/ 12 w 23"/>
                <a:gd name="T29" fmla="*/ 17 h 18"/>
                <a:gd name="T30" fmla="*/ 14 w 23"/>
                <a:gd name="T31" fmla="*/ 18 h 18"/>
                <a:gd name="T32" fmla="*/ 16 w 23"/>
                <a:gd name="T33" fmla="*/ 18 h 18"/>
                <a:gd name="T34" fmla="*/ 18 w 23"/>
                <a:gd name="T35" fmla="*/ 18 h 18"/>
                <a:gd name="T36" fmla="*/ 19 w 23"/>
                <a:gd name="T37" fmla="*/ 18 h 18"/>
                <a:gd name="T38" fmla="*/ 19 w 23"/>
                <a:gd name="T39" fmla="*/ 17 h 18"/>
                <a:gd name="T40" fmla="*/ 21 w 23"/>
                <a:gd name="T41" fmla="*/ 15 h 18"/>
                <a:gd name="T42" fmla="*/ 22 w 23"/>
                <a:gd name="T43" fmla="*/ 14 h 18"/>
                <a:gd name="T44" fmla="*/ 22 w 23"/>
                <a:gd name="T45" fmla="*/ 12 h 18"/>
                <a:gd name="T46" fmla="*/ 21 w 23"/>
                <a:gd name="T47" fmla="*/ 10 h 18"/>
                <a:gd name="T48" fmla="*/ 21 w 23"/>
                <a:gd name="T49" fmla="*/ 8 h 18"/>
                <a:gd name="T50" fmla="*/ 22 w 23"/>
                <a:gd name="T51" fmla="*/ 7 h 18"/>
                <a:gd name="T52" fmla="*/ 22 w 23"/>
                <a:gd name="T53" fmla="*/ 5 h 18"/>
                <a:gd name="T54" fmla="*/ 21 w 23"/>
                <a:gd name="T55" fmla="*/ 3 h 18"/>
                <a:gd name="T56" fmla="*/ 20 w 23"/>
                <a:gd name="T57" fmla="*/ 2 h 18"/>
                <a:gd name="T58" fmla="*/ 20 w 23"/>
                <a:gd name="T59" fmla="*/ 2 h 18"/>
                <a:gd name="T60" fmla="*/ 14 w 23"/>
                <a:gd name="T61" fmla="*/ 2 h 18"/>
                <a:gd name="T62" fmla="*/ 12 w 23"/>
                <a:gd name="T63" fmla="*/ 1 h 18"/>
                <a:gd name="T64" fmla="*/ 11 w 23"/>
                <a:gd name="T65" fmla="*/ 2 h 18"/>
                <a:gd name="T66" fmla="*/ 10 w 23"/>
                <a:gd name="T67" fmla="*/ 1 h 18"/>
                <a:gd name="T68" fmla="*/ 5 w 23"/>
                <a:gd name="T69" fmla="*/ 2 h 18"/>
                <a:gd name="T70" fmla="*/ 1 w 23"/>
                <a:gd name="T71" fmla="*/ 3 h 18"/>
                <a:gd name="T72" fmla="*/ 1 w 23"/>
                <a:gd name="T73" fmla="*/ 4 h 18"/>
                <a:gd name="T74" fmla="*/ 1 w 23"/>
                <a:gd name="T75" fmla="*/ 4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3" h="18">
                  <a:moveTo>
                    <a:pt x="1" y="4"/>
                  </a:moveTo>
                  <a:cubicBezTo>
                    <a:pt x="1" y="4"/>
                    <a:pt x="1" y="6"/>
                    <a:pt x="1" y="6"/>
                  </a:cubicBezTo>
                  <a:cubicBezTo>
                    <a:pt x="0" y="7"/>
                    <a:pt x="0" y="7"/>
                    <a:pt x="1" y="7"/>
                  </a:cubicBezTo>
                  <a:cubicBezTo>
                    <a:pt x="1" y="8"/>
                    <a:pt x="1" y="8"/>
                    <a:pt x="1" y="9"/>
                  </a:cubicBezTo>
                  <a:cubicBezTo>
                    <a:pt x="1" y="9"/>
                    <a:pt x="2" y="9"/>
                    <a:pt x="2" y="10"/>
                  </a:cubicBezTo>
                  <a:cubicBezTo>
                    <a:pt x="2" y="11"/>
                    <a:pt x="2" y="11"/>
                    <a:pt x="2" y="12"/>
                  </a:cubicBezTo>
                  <a:cubicBezTo>
                    <a:pt x="2" y="12"/>
                    <a:pt x="2" y="12"/>
                    <a:pt x="2" y="13"/>
                  </a:cubicBezTo>
                  <a:cubicBezTo>
                    <a:pt x="3" y="13"/>
                    <a:pt x="3" y="13"/>
                    <a:pt x="4" y="13"/>
                  </a:cubicBezTo>
                  <a:cubicBezTo>
                    <a:pt x="5" y="14"/>
                    <a:pt x="5" y="14"/>
                    <a:pt x="5" y="15"/>
                  </a:cubicBezTo>
                  <a:cubicBezTo>
                    <a:pt x="5" y="15"/>
                    <a:pt x="6" y="16"/>
                    <a:pt x="6" y="15"/>
                  </a:cubicBezTo>
                  <a:cubicBezTo>
                    <a:pt x="7" y="15"/>
                    <a:pt x="7" y="15"/>
                    <a:pt x="8" y="15"/>
                  </a:cubicBezTo>
                  <a:cubicBezTo>
                    <a:pt x="8" y="15"/>
                    <a:pt x="8" y="15"/>
                    <a:pt x="8" y="16"/>
                  </a:cubicBezTo>
                  <a:cubicBezTo>
                    <a:pt x="8" y="16"/>
                    <a:pt x="9" y="16"/>
                    <a:pt x="10" y="16"/>
                  </a:cubicBezTo>
                  <a:cubicBezTo>
                    <a:pt x="10" y="16"/>
                    <a:pt x="10" y="17"/>
                    <a:pt x="11" y="17"/>
                  </a:cubicBezTo>
                  <a:cubicBezTo>
                    <a:pt x="11" y="18"/>
                    <a:pt x="12" y="17"/>
                    <a:pt x="12" y="17"/>
                  </a:cubicBezTo>
                  <a:cubicBezTo>
                    <a:pt x="13" y="18"/>
                    <a:pt x="14" y="18"/>
                    <a:pt x="14" y="18"/>
                  </a:cubicBezTo>
                  <a:cubicBezTo>
                    <a:pt x="15" y="17"/>
                    <a:pt x="15" y="18"/>
                    <a:pt x="16" y="18"/>
                  </a:cubicBezTo>
                  <a:cubicBezTo>
                    <a:pt x="17" y="18"/>
                    <a:pt x="18" y="18"/>
                    <a:pt x="18" y="18"/>
                  </a:cubicBezTo>
                  <a:cubicBezTo>
                    <a:pt x="18" y="18"/>
                    <a:pt x="19" y="18"/>
                    <a:pt x="19" y="18"/>
                  </a:cubicBezTo>
                  <a:cubicBezTo>
                    <a:pt x="20" y="18"/>
                    <a:pt x="19" y="17"/>
                    <a:pt x="19" y="17"/>
                  </a:cubicBezTo>
                  <a:cubicBezTo>
                    <a:pt x="19" y="17"/>
                    <a:pt x="21" y="15"/>
                    <a:pt x="21" y="15"/>
                  </a:cubicBezTo>
                  <a:cubicBezTo>
                    <a:pt x="22" y="14"/>
                    <a:pt x="22" y="14"/>
                    <a:pt x="22" y="14"/>
                  </a:cubicBezTo>
                  <a:cubicBezTo>
                    <a:pt x="23" y="13"/>
                    <a:pt x="22" y="12"/>
                    <a:pt x="22" y="12"/>
                  </a:cubicBezTo>
                  <a:cubicBezTo>
                    <a:pt x="21" y="11"/>
                    <a:pt x="21" y="10"/>
                    <a:pt x="21" y="10"/>
                  </a:cubicBezTo>
                  <a:cubicBezTo>
                    <a:pt x="22" y="9"/>
                    <a:pt x="21" y="9"/>
                    <a:pt x="21" y="8"/>
                  </a:cubicBezTo>
                  <a:cubicBezTo>
                    <a:pt x="21" y="8"/>
                    <a:pt x="21" y="7"/>
                    <a:pt x="22" y="7"/>
                  </a:cubicBezTo>
                  <a:cubicBezTo>
                    <a:pt x="22" y="7"/>
                    <a:pt x="22" y="6"/>
                    <a:pt x="22" y="5"/>
                  </a:cubicBezTo>
                  <a:cubicBezTo>
                    <a:pt x="21" y="5"/>
                    <a:pt x="21" y="4"/>
                    <a:pt x="21" y="3"/>
                  </a:cubicBezTo>
                  <a:cubicBezTo>
                    <a:pt x="22" y="3"/>
                    <a:pt x="20" y="2"/>
                    <a:pt x="20" y="2"/>
                  </a:cubicBezTo>
                  <a:cubicBezTo>
                    <a:pt x="20" y="2"/>
                    <a:pt x="20" y="2"/>
                    <a:pt x="20" y="2"/>
                  </a:cubicBezTo>
                  <a:cubicBezTo>
                    <a:pt x="18" y="2"/>
                    <a:pt x="14" y="2"/>
                    <a:pt x="14" y="2"/>
                  </a:cubicBezTo>
                  <a:cubicBezTo>
                    <a:pt x="13" y="2"/>
                    <a:pt x="13" y="2"/>
                    <a:pt x="12" y="1"/>
                  </a:cubicBezTo>
                  <a:cubicBezTo>
                    <a:pt x="12" y="2"/>
                    <a:pt x="12" y="2"/>
                    <a:pt x="11" y="2"/>
                  </a:cubicBezTo>
                  <a:cubicBezTo>
                    <a:pt x="10" y="2"/>
                    <a:pt x="10" y="1"/>
                    <a:pt x="10" y="1"/>
                  </a:cubicBezTo>
                  <a:cubicBezTo>
                    <a:pt x="10" y="0"/>
                    <a:pt x="6" y="1"/>
                    <a:pt x="5" y="2"/>
                  </a:cubicBezTo>
                  <a:cubicBezTo>
                    <a:pt x="4" y="3"/>
                    <a:pt x="1" y="3"/>
                    <a:pt x="1" y="3"/>
                  </a:cubicBezTo>
                  <a:cubicBezTo>
                    <a:pt x="1" y="4"/>
                    <a:pt x="1" y="4"/>
                    <a:pt x="1" y="4"/>
                  </a:cubicBezTo>
                  <a:cubicBezTo>
                    <a:pt x="1" y="4"/>
                    <a:pt x="1"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3" name="Freeform 246">
              <a:extLst>
                <a:ext uri="{FF2B5EF4-FFF2-40B4-BE49-F238E27FC236}">
                  <a16:creationId xmlns:a16="http://schemas.microsoft.com/office/drawing/2014/main" id="{BB13B0CE-7460-42CE-8F8E-A576840892F6}"/>
                </a:ext>
              </a:extLst>
            </p:cNvPr>
            <p:cNvSpPr>
              <a:spLocks/>
            </p:cNvSpPr>
            <p:nvPr/>
          </p:nvSpPr>
          <p:spPr bwMode="auto">
            <a:xfrm>
              <a:off x="-3394075" y="1820863"/>
              <a:ext cx="31750" cy="28575"/>
            </a:xfrm>
            <a:custGeom>
              <a:avLst/>
              <a:gdLst>
                <a:gd name="T0" fmla="*/ 7 w 9"/>
                <a:gd name="T1" fmla="*/ 7 h 8"/>
                <a:gd name="T2" fmla="*/ 9 w 9"/>
                <a:gd name="T3" fmla="*/ 5 h 8"/>
                <a:gd name="T4" fmla="*/ 9 w 9"/>
                <a:gd name="T5" fmla="*/ 2 h 8"/>
                <a:gd name="T6" fmla="*/ 7 w 9"/>
                <a:gd name="T7" fmla="*/ 0 h 8"/>
                <a:gd name="T8" fmla="*/ 3 w 9"/>
                <a:gd name="T9" fmla="*/ 0 h 8"/>
                <a:gd name="T10" fmla="*/ 2 w 9"/>
                <a:gd name="T11" fmla="*/ 0 h 8"/>
                <a:gd name="T12" fmla="*/ 1 w 9"/>
                <a:gd name="T13" fmla="*/ 1 h 8"/>
                <a:gd name="T14" fmla="*/ 2 w 9"/>
                <a:gd name="T15" fmla="*/ 3 h 8"/>
                <a:gd name="T16" fmla="*/ 4 w 9"/>
                <a:gd name="T17" fmla="*/ 5 h 8"/>
                <a:gd name="T18" fmla="*/ 5 w 9"/>
                <a:gd name="T19" fmla="*/ 7 h 8"/>
                <a:gd name="T20" fmla="*/ 7 w 9"/>
                <a:gd name="T21" fmla="*/ 8 h 8"/>
                <a:gd name="T22" fmla="*/ 7 w 9"/>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9" h="8">
                  <a:moveTo>
                    <a:pt x="7" y="7"/>
                  </a:moveTo>
                  <a:cubicBezTo>
                    <a:pt x="7" y="7"/>
                    <a:pt x="8" y="5"/>
                    <a:pt x="9" y="5"/>
                  </a:cubicBezTo>
                  <a:cubicBezTo>
                    <a:pt x="9" y="5"/>
                    <a:pt x="9" y="3"/>
                    <a:pt x="9" y="2"/>
                  </a:cubicBezTo>
                  <a:cubicBezTo>
                    <a:pt x="8" y="1"/>
                    <a:pt x="7" y="0"/>
                    <a:pt x="7" y="0"/>
                  </a:cubicBezTo>
                  <a:cubicBezTo>
                    <a:pt x="7" y="0"/>
                    <a:pt x="4" y="0"/>
                    <a:pt x="3" y="0"/>
                  </a:cubicBezTo>
                  <a:cubicBezTo>
                    <a:pt x="3" y="0"/>
                    <a:pt x="2" y="1"/>
                    <a:pt x="2" y="0"/>
                  </a:cubicBezTo>
                  <a:cubicBezTo>
                    <a:pt x="1" y="0"/>
                    <a:pt x="0" y="1"/>
                    <a:pt x="1" y="1"/>
                  </a:cubicBezTo>
                  <a:cubicBezTo>
                    <a:pt x="1" y="2"/>
                    <a:pt x="2" y="2"/>
                    <a:pt x="2" y="3"/>
                  </a:cubicBezTo>
                  <a:cubicBezTo>
                    <a:pt x="2" y="3"/>
                    <a:pt x="4" y="5"/>
                    <a:pt x="4" y="5"/>
                  </a:cubicBezTo>
                  <a:cubicBezTo>
                    <a:pt x="4" y="5"/>
                    <a:pt x="5" y="6"/>
                    <a:pt x="5" y="7"/>
                  </a:cubicBezTo>
                  <a:cubicBezTo>
                    <a:pt x="6" y="7"/>
                    <a:pt x="6" y="8"/>
                    <a:pt x="7" y="8"/>
                  </a:cubicBezTo>
                  <a:cubicBezTo>
                    <a:pt x="7" y="8"/>
                    <a:pt x="7" y="7"/>
                    <a:pt x="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4" name="Freeform 247">
              <a:extLst>
                <a:ext uri="{FF2B5EF4-FFF2-40B4-BE49-F238E27FC236}">
                  <a16:creationId xmlns:a16="http://schemas.microsoft.com/office/drawing/2014/main" id="{003F9EF0-3C7C-4466-84B4-B3ED68ECFA92}"/>
                </a:ext>
              </a:extLst>
            </p:cNvPr>
            <p:cNvSpPr>
              <a:spLocks/>
            </p:cNvSpPr>
            <p:nvPr/>
          </p:nvSpPr>
          <p:spPr bwMode="auto">
            <a:xfrm>
              <a:off x="-3408363" y="1806575"/>
              <a:ext cx="46037" cy="39688"/>
            </a:xfrm>
            <a:custGeom>
              <a:avLst/>
              <a:gdLst>
                <a:gd name="T0" fmla="*/ 8 w 13"/>
                <a:gd name="T1" fmla="*/ 9 h 11"/>
                <a:gd name="T2" fmla="*/ 6 w 13"/>
                <a:gd name="T3" fmla="*/ 7 h 11"/>
                <a:gd name="T4" fmla="*/ 5 w 13"/>
                <a:gd name="T5" fmla="*/ 5 h 11"/>
                <a:gd name="T6" fmla="*/ 6 w 13"/>
                <a:gd name="T7" fmla="*/ 4 h 11"/>
                <a:gd name="T8" fmla="*/ 7 w 13"/>
                <a:gd name="T9" fmla="*/ 4 h 11"/>
                <a:gd name="T10" fmla="*/ 11 w 13"/>
                <a:gd name="T11" fmla="*/ 4 h 11"/>
                <a:gd name="T12" fmla="*/ 13 w 13"/>
                <a:gd name="T13" fmla="*/ 6 h 11"/>
                <a:gd name="T14" fmla="*/ 13 w 13"/>
                <a:gd name="T15" fmla="*/ 5 h 11"/>
                <a:gd name="T16" fmla="*/ 12 w 13"/>
                <a:gd name="T17" fmla="*/ 3 h 11"/>
                <a:gd name="T18" fmla="*/ 11 w 13"/>
                <a:gd name="T19" fmla="*/ 2 h 11"/>
                <a:gd name="T20" fmla="*/ 11 w 13"/>
                <a:gd name="T21" fmla="*/ 2 h 11"/>
                <a:gd name="T22" fmla="*/ 8 w 13"/>
                <a:gd name="T23" fmla="*/ 2 h 11"/>
                <a:gd name="T24" fmla="*/ 6 w 13"/>
                <a:gd name="T25" fmla="*/ 0 h 11"/>
                <a:gd name="T26" fmla="*/ 5 w 13"/>
                <a:gd name="T27" fmla="*/ 1 h 11"/>
                <a:gd name="T28" fmla="*/ 4 w 13"/>
                <a:gd name="T29" fmla="*/ 2 h 11"/>
                <a:gd name="T30" fmla="*/ 3 w 13"/>
                <a:gd name="T31" fmla="*/ 3 h 11"/>
                <a:gd name="T32" fmla="*/ 2 w 13"/>
                <a:gd name="T33" fmla="*/ 3 h 11"/>
                <a:gd name="T34" fmla="*/ 0 w 13"/>
                <a:gd name="T35" fmla="*/ 4 h 11"/>
                <a:gd name="T36" fmla="*/ 1 w 13"/>
                <a:gd name="T37" fmla="*/ 5 h 11"/>
                <a:gd name="T38" fmla="*/ 3 w 13"/>
                <a:gd name="T39" fmla="*/ 5 h 11"/>
                <a:gd name="T40" fmla="*/ 5 w 13"/>
                <a:gd name="T41" fmla="*/ 9 h 11"/>
                <a:gd name="T42" fmla="*/ 6 w 13"/>
                <a:gd name="T43" fmla="*/ 10 h 11"/>
                <a:gd name="T44" fmla="*/ 8 w 13"/>
                <a:gd name="T45" fmla="*/ 11 h 11"/>
                <a:gd name="T46" fmla="*/ 9 w 13"/>
                <a:gd name="T47" fmla="*/ 11 h 11"/>
                <a:gd name="T48" fmla="*/ 8 w 13"/>
                <a:gd name="T49" fmla="*/ 9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1">
                  <a:moveTo>
                    <a:pt x="8" y="9"/>
                  </a:moveTo>
                  <a:cubicBezTo>
                    <a:pt x="8" y="9"/>
                    <a:pt x="6" y="7"/>
                    <a:pt x="6" y="7"/>
                  </a:cubicBezTo>
                  <a:cubicBezTo>
                    <a:pt x="6" y="6"/>
                    <a:pt x="5" y="6"/>
                    <a:pt x="5" y="5"/>
                  </a:cubicBezTo>
                  <a:cubicBezTo>
                    <a:pt x="4" y="5"/>
                    <a:pt x="5" y="4"/>
                    <a:pt x="6" y="4"/>
                  </a:cubicBezTo>
                  <a:cubicBezTo>
                    <a:pt x="6" y="5"/>
                    <a:pt x="7" y="4"/>
                    <a:pt x="7" y="4"/>
                  </a:cubicBezTo>
                  <a:cubicBezTo>
                    <a:pt x="8" y="4"/>
                    <a:pt x="11" y="4"/>
                    <a:pt x="11" y="4"/>
                  </a:cubicBezTo>
                  <a:cubicBezTo>
                    <a:pt x="11" y="4"/>
                    <a:pt x="12" y="5"/>
                    <a:pt x="13" y="6"/>
                  </a:cubicBezTo>
                  <a:cubicBezTo>
                    <a:pt x="13" y="5"/>
                    <a:pt x="13" y="5"/>
                    <a:pt x="13" y="5"/>
                  </a:cubicBezTo>
                  <a:cubicBezTo>
                    <a:pt x="12" y="4"/>
                    <a:pt x="13" y="4"/>
                    <a:pt x="12" y="3"/>
                  </a:cubicBezTo>
                  <a:cubicBezTo>
                    <a:pt x="12" y="3"/>
                    <a:pt x="11" y="3"/>
                    <a:pt x="11" y="2"/>
                  </a:cubicBezTo>
                  <a:cubicBezTo>
                    <a:pt x="11" y="2"/>
                    <a:pt x="11" y="2"/>
                    <a:pt x="11" y="2"/>
                  </a:cubicBezTo>
                  <a:cubicBezTo>
                    <a:pt x="10" y="2"/>
                    <a:pt x="9" y="2"/>
                    <a:pt x="8" y="2"/>
                  </a:cubicBezTo>
                  <a:cubicBezTo>
                    <a:pt x="8" y="1"/>
                    <a:pt x="7" y="1"/>
                    <a:pt x="6" y="0"/>
                  </a:cubicBezTo>
                  <a:cubicBezTo>
                    <a:pt x="6" y="0"/>
                    <a:pt x="5" y="1"/>
                    <a:pt x="5" y="1"/>
                  </a:cubicBezTo>
                  <a:cubicBezTo>
                    <a:pt x="4" y="1"/>
                    <a:pt x="5" y="2"/>
                    <a:pt x="4" y="2"/>
                  </a:cubicBezTo>
                  <a:cubicBezTo>
                    <a:pt x="4" y="2"/>
                    <a:pt x="4" y="3"/>
                    <a:pt x="3" y="3"/>
                  </a:cubicBezTo>
                  <a:cubicBezTo>
                    <a:pt x="3" y="4"/>
                    <a:pt x="2" y="3"/>
                    <a:pt x="2" y="3"/>
                  </a:cubicBezTo>
                  <a:cubicBezTo>
                    <a:pt x="2" y="3"/>
                    <a:pt x="1" y="3"/>
                    <a:pt x="0" y="4"/>
                  </a:cubicBezTo>
                  <a:cubicBezTo>
                    <a:pt x="0" y="4"/>
                    <a:pt x="0" y="5"/>
                    <a:pt x="1" y="5"/>
                  </a:cubicBezTo>
                  <a:cubicBezTo>
                    <a:pt x="1" y="5"/>
                    <a:pt x="3" y="4"/>
                    <a:pt x="3" y="5"/>
                  </a:cubicBezTo>
                  <a:cubicBezTo>
                    <a:pt x="3" y="6"/>
                    <a:pt x="4" y="8"/>
                    <a:pt x="5" y="9"/>
                  </a:cubicBezTo>
                  <a:cubicBezTo>
                    <a:pt x="5" y="9"/>
                    <a:pt x="6" y="9"/>
                    <a:pt x="6" y="10"/>
                  </a:cubicBezTo>
                  <a:cubicBezTo>
                    <a:pt x="7" y="10"/>
                    <a:pt x="7" y="11"/>
                    <a:pt x="8" y="11"/>
                  </a:cubicBezTo>
                  <a:cubicBezTo>
                    <a:pt x="9" y="11"/>
                    <a:pt x="9" y="11"/>
                    <a:pt x="9" y="11"/>
                  </a:cubicBezTo>
                  <a:cubicBezTo>
                    <a:pt x="9" y="10"/>
                    <a:pt x="8" y="9"/>
                    <a:pt x="8"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5" name="Freeform 248">
              <a:extLst>
                <a:ext uri="{FF2B5EF4-FFF2-40B4-BE49-F238E27FC236}">
                  <a16:creationId xmlns:a16="http://schemas.microsoft.com/office/drawing/2014/main" id="{2E3845AF-A9D4-44C8-9642-CC5508E906D0}"/>
                </a:ext>
              </a:extLst>
            </p:cNvPr>
            <p:cNvSpPr>
              <a:spLocks/>
            </p:cNvSpPr>
            <p:nvPr/>
          </p:nvSpPr>
          <p:spPr bwMode="auto">
            <a:xfrm>
              <a:off x="-3365500" y="1849438"/>
              <a:ext cx="17462" cy="28575"/>
            </a:xfrm>
            <a:custGeom>
              <a:avLst/>
              <a:gdLst>
                <a:gd name="T0" fmla="*/ 3 w 5"/>
                <a:gd name="T1" fmla="*/ 7 h 8"/>
                <a:gd name="T2" fmla="*/ 4 w 5"/>
                <a:gd name="T3" fmla="*/ 6 h 8"/>
                <a:gd name="T4" fmla="*/ 5 w 5"/>
                <a:gd name="T5" fmla="*/ 5 h 8"/>
                <a:gd name="T6" fmla="*/ 5 w 5"/>
                <a:gd name="T7" fmla="*/ 5 h 8"/>
                <a:gd name="T8" fmla="*/ 3 w 5"/>
                <a:gd name="T9" fmla="*/ 3 h 8"/>
                <a:gd name="T10" fmla="*/ 4 w 5"/>
                <a:gd name="T11" fmla="*/ 1 h 8"/>
                <a:gd name="T12" fmla="*/ 2 w 5"/>
                <a:gd name="T13" fmla="*/ 0 h 8"/>
                <a:gd name="T14" fmla="*/ 0 w 5"/>
                <a:gd name="T15" fmla="*/ 1 h 8"/>
                <a:gd name="T16" fmla="*/ 1 w 5"/>
                <a:gd name="T17" fmla="*/ 3 h 8"/>
                <a:gd name="T18" fmla="*/ 1 w 5"/>
                <a:gd name="T19" fmla="*/ 6 h 8"/>
                <a:gd name="T20" fmla="*/ 3 w 5"/>
                <a:gd name="T21" fmla="*/ 8 h 8"/>
                <a:gd name="T22" fmla="*/ 3 w 5"/>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8">
                  <a:moveTo>
                    <a:pt x="3" y="7"/>
                  </a:moveTo>
                  <a:cubicBezTo>
                    <a:pt x="4" y="7"/>
                    <a:pt x="3" y="6"/>
                    <a:pt x="4" y="6"/>
                  </a:cubicBezTo>
                  <a:cubicBezTo>
                    <a:pt x="4" y="6"/>
                    <a:pt x="5" y="5"/>
                    <a:pt x="5" y="5"/>
                  </a:cubicBezTo>
                  <a:cubicBezTo>
                    <a:pt x="5" y="5"/>
                    <a:pt x="5" y="5"/>
                    <a:pt x="5" y="5"/>
                  </a:cubicBezTo>
                  <a:cubicBezTo>
                    <a:pt x="4" y="4"/>
                    <a:pt x="3" y="4"/>
                    <a:pt x="3" y="3"/>
                  </a:cubicBezTo>
                  <a:cubicBezTo>
                    <a:pt x="3" y="3"/>
                    <a:pt x="3" y="1"/>
                    <a:pt x="4" y="1"/>
                  </a:cubicBezTo>
                  <a:cubicBezTo>
                    <a:pt x="3" y="0"/>
                    <a:pt x="2" y="0"/>
                    <a:pt x="2" y="0"/>
                  </a:cubicBezTo>
                  <a:cubicBezTo>
                    <a:pt x="1" y="0"/>
                    <a:pt x="1" y="0"/>
                    <a:pt x="0" y="1"/>
                  </a:cubicBezTo>
                  <a:cubicBezTo>
                    <a:pt x="1" y="2"/>
                    <a:pt x="2" y="2"/>
                    <a:pt x="1" y="3"/>
                  </a:cubicBezTo>
                  <a:cubicBezTo>
                    <a:pt x="0" y="3"/>
                    <a:pt x="0" y="6"/>
                    <a:pt x="1" y="6"/>
                  </a:cubicBezTo>
                  <a:cubicBezTo>
                    <a:pt x="2" y="7"/>
                    <a:pt x="2" y="8"/>
                    <a:pt x="3" y="8"/>
                  </a:cubicBezTo>
                  <a:cubicBezTo>
                    <a:pt x="3" y="8"/>
                    <a:pt x="3" y="7"/>
                    <a:pt x="3"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6" name="Freeform 249">
              <a:extLst>
                <a:ext uri="{FF2B5EF4-FFF2-40B4-BE49-F238E27FC236}">
                  <a16:creationId xmlns:a16="http://schemas.microsoft.com/office/drawing/2014/main" id="{AD1F8D67-6E4F-40E8-B129-F9C182E5C6D8}"/>
                </a:ext>
              </a:extLst>
            </p:cNvPr>
            <p:cNvSpPr>
              <a:spLocks/>
            </p:cNvSpPr>
            <p:nvPr/>
          </p:nvSpPr>
          <p:spPr bwMode="auto">
            <a:xfrm>
              <a:off x="-3441700" y="1781175"/>
              <a:ext cx="61912" cy="28575"/>
            </a:xfrm>
            <a:custGeom>
              <a:avLst/>
              <a:gdLst>
                <a:gd name="T0" fmla="*/ 14 w 17"/>
                <a:gd name="T1" fmla="*/ 0 h 8"/>
                <a:gd name="T2" fmla="*/ 12 w 17"/>
                <a:gd name="T3" fmla="*/ 0 h 8"/>
                <a:gd name="T4" fmla="*/ 12 w 17"/>
                <a:gd name="T5" fmla="*/ 1 h 8"/>
                <a:gd name="T6" fmla="*/ 10 w 17"/>
                <a:gd name="T7" fmla="*/ 1 h 8"/>
                <a:gd name="T8" fmla="*/ 9 w 17"/>
                <a:gd name="T9" fmla="*/ 2 h 8"/>
                <a:gd name="T10" fmla="*/ 8 w 17"/>
                <a:gd name="T11" fmla="*/ 3 h 8"/>
                <a:gd name="T12" fmla="*/ 7 w 17"/>
                <a:gd name="T13" fmla="*/ 4 h 8"/>
                <a:gd name="T14" fmla="*/ 4 w 17"/>
                <a:gd name="T15" fmla="*/ 4 h 8"/>
                <a:gd name="T16" fmla="*/ 3 w 17"/>
                <a:gd name="T17" fmla="*/ 4 h 8"/>
                <a:gd name="T18" fmla="*/ 2 w 17"/>
                <a:gd name="T19" fmla="*/ 5 h 8"/>
                <a:gd name="T20" fmla="*/ 0 w 17"/>
                <a:gd name="T21" fmla="*/ 4 h 8"/>
                <a:gd name="T22" fmla="*/ 0 w 17"/>
                <a:gd name="T23" fmla="*/ 6 h 8"/>
                <a:gd name="T24" fmla="*/ 1 w 17"/>
                <a:gd name="T25" fmla="*/ 6 h 8"/>
                <a:gd name="T26" fmla="*/ 3 w 17"/>
                <a:gd name="T27" fmla="*/ 6 h 8"/>
                <a:gd name="T28" fmla="*/ 4 w 17"/>
                <a:gd name="T29" fmla="*/ 6 h 8"/>
                <a:gd name="T30" fmla="*/ 6 w 17"/>
                <a:gd name="T31" fmla="*/ 6 h 8"/>
                <a:gd name="T32" fmla="*/ 6 w 17"/>
                <a:gd name="T33" fmla="*/ 7 h 8"/>
                <a:gd name="T34" fmla="*/ 9 w 17"/>
                <a:gd name="T35" fmla="*/ 7 h 8"/>
                <a:gd name="T36" fmla="*/ 11 w 17"/>
                <a:gd name="T37" fmla="*/ 8 h 8"/>
                <a:gd name="T38" fmla="*/ 13 w 17"/>
                <a:gd name="T39" fmla="*/ 7 h 8"/>
                <a:gd name="T40" fmla="*/ 15 w 17"/>
                <a:gd name="T41" fmla="*/ 6 h 8"/>
                <a:gd name="T42" fmla="*/ 15 w 17"/>
                <a:gd name="T43" fmla="*/ 6 h 8"/>
                <a:gd name="T44" fmla="*/ 15 w 17"/>
                <a:gd name="T45" fmla="*/ 6 h 8"/>
                <a:gd name="T46" fmla="*/ 15 w 17"/>
                <a:gd name="T47" fmla="*/ 5 h 8"/>
                <a:gd name="T48" fmla="*/ 16 w 17"/>
                <a:gd name="T49" fmla="*/ 4 h 8"/>
                <a:gd name="T50" fmla="*/ 17 w 17"/>
                <a:gd name="T51" fmla="*/ 3 h 8"/>
                <a:gd name="T52" fmla="*/ 17 w 17"/>
                <a:gd name="T53" fmla="*/ 3 h 8"/>
                <a:gd name="T54" fmla="*/ 16 w 17"/>
                <a:gd name="T55" fmla="*/ 1 h 8"/>
                <a:gd name="T56" fmla="*/ 14 w 17"/>
                <a:gd name="T57"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7" h="8">
                  <a:moveTo>
                    <a:pt x="14" y="0"/>
                  </a:moveTo>
                  <a:cubicBezTo>
                    <a:pt x="14" y="0"/>
                    <a:pt x="12" y="0"/>
                    <a:pt x="12" y="0"/>
                  </a:cubicBezTo>
                  <a:cubicBezTo>
                    <a:pt x="12" y="0"/>
                    <a:pt x="12" y="0"/>
                    <a:pt x="12" y="1"/>
                  </a:cubicBezTo>
                  <a:cubicBezTo>
                    <a:pt x="12" y="1"/>
                    <a:pt x="11" y="1"/>
                    <a:pt x="10" y="1"/>
                  </a:cubicBezTo>
                  <a:cubicBezTo>
                    <a:pt x="10" y="1"/>
                    <a:pt x="9" y="1"/>
                    <a:pt x="9" y="2"/>
                  </a:cubicBezTo>
                  <a:cubicBezTo>
                    <a:pt x="8" y="2"/>
                    <a:pt x="7" y="2"/>
                    <a:pt x="8" y="3"/>
                  </a:cubicBezTo>
                  <a:cubicBezTo>
                    <a:pt x="8" y="4"/>
                    <a:pt x="7" y="4"/>
                    <a:pt x="7" y="4"/>
                  </a:cubicBezTo>
                  <a:cubicBezTo>
                    <a:pt x="6" y="4"/>
                    <a:pt x="5" y="4"/>
                    <a:pt x="4" y="4"/>
                  </a:cubicBezTo>
                  <a:cubicBezTo>
                    <a:pt x="4" y="5"/>
                    <a:pt x="3" y="5"/>
                    <a:pt x="3" y="4"/>
                  </a:cubicBezTo>
                  <a:cubicBezTo>
                    <a:pt x="3" y="4"/>
                    <a:pt x="2" y="4"/>
                    <a:pt x="2" y="5"/>
                  </a:cubicBezTo>
                  <a:cubicBezTo>
                    <a:pt x="1" y="5"/>
                    <a:pt x="1" y="4"/>
                    <a:pt x="0" y="4"/>
                  </a:cubicBezTo>
                  <a:cubicBezTo>
                    <a:pt x="0" y="4"/>
                    <a:pt x="0" y="5"/>
                    <a:pt x="0" y="6"/>
                  </a:cubicBezTo>
                  <a:cubicBezTo>
                    <a:pt x="0" y="6"/>
                    <a:pt x="1" y="6"/>
                    <a:pt x="1" y="6"/>
                  </a:cubicBezTo>
                  <a:cubicBezTo>
                    <a:pt x="2" y="6"/>
                    <a:pt x="2" y="6"/>
                    <a:pt x="3" y="6"/>
                  </a:cubicBezTo>
                  <a:cubicBezTo>
                    <a:pt x="3" y="7"/>
                    <a:pt x="4" y="6"/>
                    <a:pt x="4" y="6"/>
                  </a:cubicBezTo>
                  <a:cubicBezTo>
                    <a:pt x="4" y="6"/>
                    <a:pt x="6" y="6"/>
                    <a:pt x="6" y="6"/>
                  </a:cubicBezTo>
                  <a:cubicBezTo>
                    <a:pt x="6" y="6"/>
                    <a:pt x="6" y="7"/>
                    <a:pt x="6" y="7"/>
                  </a:cubicBezTo>
                  <a:cubicBezTo>
                    <a:pt x="7" y="7"/>
                    <a:pt x="8" y="7"/>
                    <a:pt x="9" y="7"/>
                  </a:cubicBezTo>
                  <a:cubicBezTo>
                    <a:pt x="9" y="7"/>
                    <a:pt x="11" y="8"/>
                    <a:pt x="11" y="8"/>
                  </a:cubicBezTo>
                  <a:cubicBezTo>
                    <a:pt x="12" y="8"/>
                    <a:pt x="12" y="7"/>
                    <a:pt x="13" y="7"/>
                  </a:cubicBezTo>
                  <a:cubicBezTo>
                    <a:pt x="14" y="7"/>
                    <a:pt x="15" y="6"/>
                    <a:pt x="15" y="6"/>
                  </a:cubicBezTo>
                  <a:cubicBezTo>
                    <a:pt x="15" y="6"/>
                    <a:pt x="15" y="6"/>
                    <a:pt x="15" y="6"/>
                  </a:cubicBezTo>
                  <a:cubicBezTo>
                    <a:pt x="15" y="6"/>
                    <a:pt x="15" y="6"/>
                    <a:pt x="15" y="6"/>
                  </a:cubicBezTo>
                  <a:cubicBezTo>
                    <a:pt x="15" y="6"/>
                    <a:pt x="15" y="5"/>
                    <a:pt x="15" y="5"/>
                  </a:cubicBezTo>
                  <a:cubicBezTo>
                    <a:pt x="16" y="4"/>
                    <a:pt x="15" y="4"/>
                    <a:pt x="16" y="4"/>
                  </a:cubicBezTo>
                  <a:cubicBezTo>
                    <a:pt x="16" y="4"/>
                    <a:pt x="17" y="4"/>
                    <a:pt x="17" y="3"/>
                  </a:cubicBezTo>
                  <a:cubicBezTo>
                    <a:pt x="17" y="3"/>
                    <a:pt x="17" y="3"/>
                    <a:pt x="17" y="3"/>
                  </a:cubicBezTo>
                  <a:cubicBezTo>
                    <a:pt x="17" y="2"/>
                    <a:pt x="16" y="1"/>
                    <a:pt x="16" y="1"/>
                  </a:cubicBezTo>
                  <a:cubicBezTo>
                    <a:pt x="16" y="1"/>
                    <a:pt x="15" y="1"/>
                    <a:pt x="1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7" name="Freeform 250">
              <a:extLst>
                <a:ext uri="{FF2B5EF4-FFF2-40B4-BE49-F238E27FC236}">
                  <a16:creationId xmlns:a16="http://schemas.microsoft.com/office/drawing/2014/main" id="{AA2CDB1D-7224-47B3-937C-9D3BA05FCA28}"/>
                </a:ext>
              </a:extLst>
            </p:cNvPr>
            <p:cNvSpPr>
              <a:spLocks/>
            </p:cNvSpPr>
            <p:nvPr/>
          </p:nvSpPr>
          <p:spPr bwMode="auto">
            <a:xfrm>
              <a:off x="-3387725" y="1784350"/>
              <a:ext cx="55562" cy="28575"/>
            </a:xfrm>
            <a:custGeom>
              <a:avLst/>
              <a:gdLst>
                <a:gd name="T0" fmla="*/ 14 w 15"/>
                <a:gd name="T1" fmla="*/ 1 h 8"/>
                <a:gd name="T2" fmla="*/ 14 w 15"/>
                <a:gd name="T3" fmla="*/ 1 h 8"/>
                <a:gd name="T4" fmla="*/ 12 w 15"/>
                <a:gd name="T5" fmla="*/ 1 h 8"/>
                <a:gd name="T6" fmla="*/ 10 w 15"/>
                <a:gd name="T7" fmla="*/ 0 h 8"/>
                <a:gd name="T8" fmla="*/ 8 w 15"/>
                <a:gd name="T9" fmla="*/ 1 h 8"/>
                <a:gd name="T10" fmla="*/ 6 w 15"/>
                <a:gd name="T11" fmla="*/ 2 h 8"/>
                <a:gd name="T12" fmla="*/ 2 w 15"/>
                <a:gd name="T13" fmla="*/ 2 h 8"/>
                <a:gd name="T14" fmla="*/ 2 w 15"/>
                <a:gd name="T15" fmla="*/ 2 h 8"/>
                <a:gd name="T16" fmla="*/ 2 w 15"/>
                <a:gd name="T17" fmla="*/ 2 h 8"/>
                <a:gd name="T18" fmla="*/ 1 w 15"/>
                <a:gd name="T19" fmla="*/ 3 h 8"/>
                <a:gd name="T20" fmla="*/ 0 w 15"/>
                <a:gd name="T21" fmla="*/ 4 h 8"/>
                <a:gd name="T22" fmla="*/ 0 w 15"/>
                <a:gd name="T23" fmla="*/ 5 h 8"/>
                <a:gd name="T24" fmla="*/ 0 w 15"/>
                <a:gd name="T25" fmla="*/ 5 h 8"/>
                <a:gd name="T26" fmla="*/ 0 w 15"/>
                <a:gd name="T27" fmla="*/ 6 h 8"/>
                <a:gd name="T28" fmla="*/ 0 w 15"/>
                <a:gd name="T29" fmla="*/ 6 h 8"/>
                <a:gd name="T30" fmla="*/ 2 w 15"/>
                <a:gd name="T31" fmla="*/ 8 h 8"/>
                <a:gd name="T32" fmla="*/ 5 w 15"/>
                <a:gd name="T33" fmla="*/ 8 h 8"/>
                <a:gd name="T34" fmla="*/ 8 w 15"/>
                <a:gd name="T35" fmla="*/ 7 h 8"/>
                <a:gd name="T36" fmla="*/ 9 w 15"/>
                <a:gd name="T37" fmla="*/ 7 h 8"/>
                <a:gd name="T38" fmla="*/ 9 w 15"/>
                <a:gd name="T39" fmla="*/ 8 h 8"/>
                <a:gd name="T40" fmla="*/ 11 w 15"/>
                <a:gd name="T41" fmla="*/ 7 h 8"/>
                <a:gd name="T42" fmla="*/ 13 w 15"/>
                <a:gd name="T43" fmla="*/ 3 h 8"/>
                <a:gd name="T44" fmla="*/ 14 w 15"/>
                <a:gd name="T45" fmla="*/ 2 h 8"/>
                <a:gd name="T46" fmla="*/ 14 w 15"/>
                <a:gd name="T47" fmla="*/ 1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8">
                  <a:moveTo>
                    <a:pt x="14" y="1"/>
                  </a:moveTo>
                  <a:cubicBezTo>
                    <a:pt x="14" y="1"/>
                    <a:pt x="14" y="1"/>
                    <a:pt x="14" y="1"/>
                  </a:cubicBezTo>
                  <a:cubicBezTo>
                    <a:pt x="13" y="1"/>
                    <a:pt x="12" y="1"/>
                    <a:pt x="12" y="1"/>
                  </a:cubicBezTo>
                  <a:cubicBezTo>
                    <a:pt x="12" y="0"/>
                    <a:pt x="10" y="0"/>
                    <a:pt x="10" y="0"/>
                  </a:cubicBezTo>
                  <a:cubicBezTo>
                    <a:pt x="10" y="0"/>
                    <a:pt x="8" y="1"/>
                    <a:pt x="8" y="1"/>
                  </a:cubicBezTo>
                  <a:cubicBezTo>
                    <a:pt x="8" y="1"/>
                    <a:pt x="6" y="1"/>
                    <a:pt x="6" y="2"/>
                  </a:cubicBezTo>
                  <a:cubicBezTo>
                    <a:pt x="6" y="3"/>
                    <a:pt x="3" y="3"/>
                    <a:pt x="2" y="2"/>
                  </a:cubicBezTo>
                  <a:cubicBezTo>
                    <a:pt x="2" y="2"/>
                    <a:pt x="2" y="2"/>
                    <a:pt x="2" y="2"/>
                  </a:cubicBezTo>
                  <a:cubicBezTo>
                    <a:pt x="2" y="2"/>
                    <a:pt x="2" y="2"/>
                    <a:pt x="2" y="2"/>
                  </a:cubicBezTo>
                  <a:cubicBezTo>
                    <a:pt x="2" y="3"/>
                    <a:pt x="1" y="3"/>
                    <a:pt x="1" y="3"/>
                  </a:cubicBezTo>
                  <a:cubicBezTo>
                    <a:pt x="0" y="3"/>
                    <a:pt x="1" y="3"/>
                    <a:pt x="0" y="4"/>
                  </a:cubicBezTo>
                  <a:cubicBezTo>
                    <a:pt x="0" y="4"/>
                    <a:pt x="0" y="5"/>
                    <a:pt x="0" y="5"/>
                  </a:cubicBezTo>
                  <a:cubicBezTo>
                    <a:pt x="0" y="5"/>
                    <a:pt x="0" y="5"/>
                    <a:pt x="0" y="5"/>
                  </a:cubicBezTo>
                  <a:cubicBezTo>
                    <a:pt x="0" y="5"/>
                    <a:pt x="0" y="6"/>
                    <a:pt x="0" y="6"/>
                  </a:cubicBezTo>
                  <a:cubicBezTo>
                    <a:pt x="0" y="6"/>
                    <a:pt x="0" y="6"/>
                    <a:pt x="0" y="6"/>
                  </a:cubicBezTo>
                  <a:cubicBezTo>
                    <a:pt x="1" y="7"/>
                    <a:pt x="2" y="7"/>
                    <a:pt x="2" y="8"/>
                  </a:cubicBezTo>
                  <a:cubicBezTo>
                    <a:pt x="3" y="8"/>
                    <a:pt x="4" y="8"/>
                    <a:pt x="5" y="8"/>
                  </a:cubicBezTo>
                  <a:cubicBezTo>
                    <a:pt x="5" y="8"/>
                    <a:pt x="8" y="7"/>
                    <a:pt x="8" y="7"/>
                  </a:cubicBezTo>
                  <a:cubicBezTo>
                    <a:pt x="8" y="7"/>
                    <a:pt x="8" y="7"/>
                    <a:pt x="9" y="7"/>
                  </a:cubicBezTo>
                  <a:cubicBezTo>
                    <a:pt x="9" y="8"/>
                    <a:pt x="9" y="8"/>
                    <a:pt x="9" y="8"/>
                  </a:cubicBezTo>
                  <a:cubicBezTo>
                    <a:pt x="10" y="7"/>
                    <a:pt x="10" y="7"/>
                    <a:pt x="11" y="7"/>
                  </a:cubicBezTo>
                  <a:cubicBezTo>
                    <a:pt x="12" y="6"/>
                    <a:pt x="13" y="3"/>
                    <a:pt x="13" y="3"/>
                  </a:cubicBezTo>
                  <a:cubicBezTo>
                    <a:pt x="13" y="3"/>
                    <a:pt x="14" y="2"/>
                    <a:pt x="14" y="2"/>
                  </a:cubicBezTo>
                  <a:cubicBezTo>
                    <a:pt x="15" y="2"/>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8" name="Freeform 251">
              <a:extLst>
                <a:ext uri="{FF2B5EF4-FFF2-40B4-BE49-F238E27FC236}">
                  <a16:creationId xmlns:a16="http://schemas.microsoft.com/office/drawing/2014/main" id="{8CF08E21-0077-45F6-A5CE-6CE51C3C8472}"/>
                </a:ext>
              </a:extLst>
            </p:cNvPr>
            <p:cNvSpPr>
              <a:spLocks/>
            </p:cNvSpPr>
            <p:nvPr/>
          </p:nvSpPr>
          <p:spPr bwMode="auto">
            <a:xfrm>
              <a:off x="-3419475" y="1758950"/>
              <a:ext cx="53975" cy="25400"/>
            </a:xfrm>
            <a:custGeom>
              <a:avLst/>
              <a:gdLst>
                <a:gd name="T0" fmla="*/ 14 w 15"/>
                <a:gd name="T1" fmla="*/ 3 h 7"/>
                <a:gd name="T2" fmla="*/ 12 w 15"/>
                <a:gd name="T3" fmla="*/ 3 h 7"/>
                <a:gd name="T4" fmla="*/ 12 w 15"/>
                <a:gd name="T5" fmla="*/ 2 h 7"/>
                <a:gd name="T6" fmla="*/ 10 w 15"/>
                <a:gd name="T7" fmla="*/ 2 h 7"/>
                <a:gd name="T8" fmla="*/ 9 w 15"/>
                <a:gd name="T9" fmla="*/ 2 h 7"/>
                <a:gd name="T10" fmla="*/ 8 w 15"/>
                <a:gd name="T11" fmla="*/ 0 h 7"/>
                <a:gd name="T12" fmla="*/ 6 w 15"/>
                <a:gd name="T13" fmla="*/ 0 h 7"/>
                <a:gd name="T14" fmla="*/ 6 w 15"/>
                <a:gd name="T15" fmla="*/ 0 h 7"/>
                <a:gd name="T16" fmla="*/ 5 w 15"/>
                <a:gd name="T17" fmla="*/ 0 h 7"/>
                <a:gd name="T18" fmla="*/ 3 w 15"/>
                <a:gd name="T19" fmla="*/ 1 h 7"/>
                <a:gd name="T20" fmla="*/ 1 w 15"/>
                <a:gd name="T21" fmla="*/ 2 h 7"/>
                <a:gd name="T22" fmla="*/ 1 w 15"/>
                <a:gd name="T23" fmla="*/ 3 h 7"/>
                <a:gd name="T24" fmla="*/ 1 w 15"/>
                <a:gd name="T25" fmla="*/ 5 h 7"/>
                <a:gd name="T26" fmla="*/ 4 w 15"/>
                <a:gd name="T27" fmla="*/ 7 h 7"/>
                <a:gd name="T28" fmla="*/ 4 w 15"/>
                <a:gd name="T29" fmla="*/ 7 h 7"/>
                <a:gd name="T30" fmla="*/ 6 w 15"/>
                <a:gd name="T31" fmla="*/ 7 h 7"/>
                <a:gd name="T32" fmla="*/ 6 w 15"/>
                <a:gd name="T33" fmla="*/ 6 h 7"/>
                <a:gd name="T34" fmla="*/ 8 w 15"/>
                <a:gd name="T35" fmla="*/ 6 h 7"/>
                <a:gd name="T36" fmla="*/ 10 w 15"/>
                <a:gd name="T37" fmla="*/ 7 h 7"/>
                <a:gd name="T38" fmla="*/ 10 w 15"/>
                <a:gd name="T39" fmla="*/ 7 h 7"/>
                <a:gd name="T40" fmla="*/ 11 w 15"/>
                <a:gd name="T41" fmla="*/ 6 h 7"/>
                <a:gd name="T42" fmla="*/ 13 w 15"/>
                <a:gd name="T43" fmla="*/ 5 h 7"/>
                <a:gd name="T44" fmla="*/ 15 w 15"/>
                <a:gd name="T45" fmla="*/ 4 h 7"/>
                <a:gd name="T46" fmla="*/ 14 w 15"/>
                <a:gd name="T47"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7">
                  <a:moveTo>
                    <a:pt x="14" y="3"/>
                  </a:moveTo>
                  <a:cubicBezTo>
                    <a:pt x="13" y="3"/>
                    <a:pt x="12" y="3"/>
                    <a:pt x="12" y="3"/>
                  </a:cubicBezTo>
                  <a:cubicBezTo>
                    <a:pt x="12" y="2"/>
                    <a:pt x="12" y="2"/>
                    <a:pt x="12" y="2"/>
                  </a:cubicBezTo>
                  <a:cubicBezTo>
                    <a:pt x="11" y="2"/>
                    <a:pt x="11" y="2"/>
                    <a:pt x="10" y="2"/>
                  </a:cubicBezTo>
                  <a:cubicBezTo>
                    <a:pt x="10" y="3"/>
                    <a:pt x="9" y="2"/>
                    <a:pt x="9" y="2"/>
                  </a:cubicBezTo>
                  <a:cubicBezTo>
                    <a:pt x="9" y="1"/>
                    <a:pt x="9" y="1"/>
                    <a:pt x="8" y="0"/>
                  </a:cubicBezTo>
                  <a:cubicBezTo>
                    <a:pt x="7" y="0"/>
                    <a:pt x="7" y="0"/>
                    <a:pt x="6" y="0"/>
                  </a:cubicBezTo>
                  <a:cubicBezTo>
                    <a:pt x="6" y="0"/>
                    <a:pt x="6" y="0"/>
                    <a:pt x="6" y="0"/>
                  </a:cubicBezTo>
                  <a:cubicBezTo>
                    <a:pt x="6" y="0"/>
                    <a:pt x="5" y="0"/>
                    <a:pt x="5" y="0"/>
                  </a:cubicBezTo>
                  <a:cubicBezTo>
                    <a:pt x="5" y="0"/>
                    <a:pt x="4" y="0"/>
                    <a:pt x="3" y="1"/>
                  </a:cubicBezTo>
                  <a:cubicBezTo>
                    <a:pt x="2" y="1"/>
                    <a:pt x="1" y="2"/>
                    <a:pt x="1" y="2"/>
                  </a:cubicBezTo>
                  <a:cubicBezTo>
                    <a:pt x="0" y="2"/>
                    <a:pt x="0" y="3"/>
                    <a:pt x="1" y="3"/>
                  </a:cubicBezTo>
                  <a:cubicBezTo>
                    <a:pt x="1" y="3"/>
                    <a:pt x="1" y="5"/>
                    <a:pt x="1" y="5"/>
                  </a:cubicBezTo>
                  <a:cubicBezTo>
                    <a:pt x="2" y="5"/>
                    <a:pt x="4" y="6"/>
                    <a:pt x="4" y="7"/>
                  </a:cubicBezTo>
                  <a:cubicBezTo>
                    <a:pt x="4" y="7"/>
                    <a:pt x="4" y="7"/>
                    <a:pt x="4" y="7"/>
                  </a:cubicBezTo>
                  <a:cubicBezTo>
                    <a:pt x="5" y="7"/>
                    <a:pt x="6" y="7"/>
                    <a:pt x="6" y="7"/>
                  </a:cubicBezTo>
                  <a:cubicBezTo>
                    <a:pt x="6" y="6"/>
                    <a:pt x="6" y="6"/>
                    <a:pt x="6" y="6"/>
                  </a:cubicBezTo>
                  <a:cubicBezTo>
                    <a:pt x="6" y="6"/>
                    <a:pt x="8" y="6"/>
                    <a:pt x="8" y="6"/>
                  </a:cubicBezTo>
                  <a:cubicBezTo>
                    <a:pt x="9" y="7"/>
                    <a:pt x="10" y="7"/>
                    <a:pt x="10" y="7"/>
                  </a:cubicBezTo>
                  <a:cubicBezTo>
                    <a:pt x="10" y="7"/>
                    <a:pt x="10" y="7"/>
                    <a:pt x="10" y="7"/>
                  </a:cubicBezTo>
                  <a:cubicBezTo>
                    <a:pt x="11" y="7"/>
                    <a:pt x="11" y="6"/>
                    <a:pt x="11" y="6"/>
                  </a:cubicBezTo>
                  <a:cubicBezTo>
                    <a:pt x="12" y="6"/>
                    <a:pt x="13" y="6"/>
                    <a:pt x="13" y="5"/>
                  </a:cubicBezTo>
                  <a:cubicBezTo>
                    <a:pt x="14" y="5"/>
                    <a:pt x="14" y="4"/>
                    <a:pt x="15" y="4"/>
                  </a:cubicBezTo>
                  <a:cubicBezTo>
                    <a:pt x="14" y="4"/>
                    <a:pt x="14" y="3"/>
                    <a:pt x="1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19" name="Freeform 252">
              <a:extLst>
                <a:ext uri="{FF2B5EF4-FFF2-40B4-BE49-F238E27FC236}">
                  <a16:creationId xmlns:a16="http://schemas.microsoft.com/office/drawing/2014/main" id="{4CE6A593-94B6-4BCB-AEE9-69EA334127D4}"/>
                </a:ext>
              </a:extLst>
            </p:cNvPr>
            <p:cNvSpPr>
              <a:spLocks/>
            </p:cNvSpPr>
            <p:nvPr/>
          </p:nvSpPr>
          <p:spPr bwMode="auto">
            <a:xfrm>
              <a:off x="-3382963" y="1773238"/>
              <a:ext cx="46037" cy="22225"/>
            </a:xfrm>
            <a:custGeom>
              <a:avLst/>
              <a:gdLst>
                <a:gd name="T0" fmla="*/ 10 w 13"/>
                <a:gd name="T1" fmla="*/ 1 h 6"/>
                <a:gd name="T2" fmla="*/ 8 w 13"/>
                <a:gd name="T3" fmla="*/ 1 h 6"/>
                <a:gd name="T4" fmla="*/ 6 w 13"/>
                <a:gd name="T5" fmla="*/ 0 h 6"/>
                <a:gd name="T6" fmla="*/ 5 w 13"/>
                <a:gd name="T7" fmla="*/ 0 h 6"/>
                <a:gd name="T8" fmla="*/ 5 w 13"/>
                <a:gd name="T9" fmla="*/ 0 h 6"/>
                <a:gd name="T10" fmla="*/ 3 w 13"/>
                <a:gd name="T11" fmla="*/ 1 h 6"/>
                <a:gd name="T12" fmla="*/ 1 w 13"/>
                <a:gd name="T13" fmla="*/ 2 h 6"/>
                <a:gd name="T14" fmla="*/ 0 w 13"/>
                <a:gd name="T15" fmla="*/ 3 h 6"/>
                <a:gd name="T16" fmla="*/ 1 w 13"/>
                <a:gd name="T17" fmla="*/ 5 h 6"/>
                <a:gd name="T18" fmla="*/ 5 w 13"/>
                <a:gd name="T19" fmla="*/ 5 h 6"/>
                <a:gd name="T20" fmla="*/ 7 w 13"/>
                <a:gd name="T21" fmla="*/ 4 h 6"/>
                <a:gd name="T22" fmla="*/ 9 w 13"/>
                <a:gd name="T23" fmla="*/ 3 h 6"/>
                <a:gd name="T24" fmla="*/ 11 w 13"/>
                <a:gd name="T25" fmla="*/ 4 h 6"/>
                <a:gd name="T26" fmla="*/ 13 w 13"/>
                <a:gd name="T27" fmla="*/ 4 h 6"/>
                <a:gd name="T28" fmla="*/ 12 w 13"/>
                <a:gd name="T29" fmla="*/ 3 h 6"/>
                <a:gd name="T30" fmla="*/ 13 w 13"/>
                <a:gd name="T31" fmla="*/ 2 h 6"/>
                <a:gd name="T32" fmla="*/ 13 w 13"/>
                <a:gd name="T33" fmla="*/ 1 h 6"/>
                <a:gd name="T34" fmla="*/ 12 w 13"/>
                <a:gd name="T35" fmla="*/ 1 h 6"/>
                <a:gd name="T36" fmla="*/ 10 w 13"/>
                <a:gd name="T3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3" h="6">
                  <a:moveTo>
                    <a:pt x="10" y="1"/>
                  </a:moveTo>
                  <a:cubicBezTo>
                    <a:pt x="9" y="1"/>
                    <a:pt x="9" y="0"/>
                    <a:pt x="8" y="1"/>
                  </a:cubicBezTo>
                  <a:cubicBezTo>
                    <a:pt x="8" y="1"/>
                    <a:pt x="7" y="1"/>
                    <a:pt x="6" y="0"/>
                  </a:cubicBezTo>
                  <a:cubicBezTo>
                    <a:pt x="6" y="0"/>
                    <a:pt x="5" y="1"/>
                    <a:pt x="5" y="0"/>
                  </a:cubicBezTo>
                  <a:cubicBezTo>
                    <a:pt x="5" y="0"/>
                    <a:pt x="5" y="0"/>
                    <a:pt x="5" y="0"/>
                  </a:cubicBezTo>
                  <a:cubicBezTo>
                    <a:pt x="4" y="0"/>
                    <a:pt x="4" y="1"/>
                    <a:pt x="3" y="1"/>
                  </a:cubicBezTo>
                  <a:cubicBezTo>
                    <a:pt x="3" y="2"/>
                    <a:pt x="2" y="2"/>
                    <a:pt x="1" y="2"/>
                  </a:cubicBezTo>
                  <a:cubicBezTo>
                    <a:pt x="1" y="2"/>
                    <a:pt x="1" y="3"/>
                    <a:pt x="0" y="3"/>
                  </a:cubicBezTo>
                  <a:cubicBezTo>
                    <a:pt x="1" y="4"/>
                    <a:pt x="1" y="5"/>
                    <a:pt x="1" y="5"/>
                  </a:cubicBezTo>
                  <a:cubicBezTo>
                    <a:pt x="2" y="6"/>
                    <a:pt x="5" y="6"/>
                    <a:pt x="5" y="5"/>
                  </a:cubicBezTo>
                  <a:cubicBezTo>
                    <a:pt x="5" y="4"/>
                    <a:pt x="7" y="4"/>
                    <a:pt x="7" y="4"/>
                  </a:cubicBezTo>
                  <a:cubicBezTo>
                    <a:pt x="7" y="4"/>
                    <a:pt x="9" y="3"/>
                    <a:pt x="9" y="3"/>
                  </a:cubicBezTo>
                  <a:cubicBezTo>
                    <a:pt x="9" y="3"/>
                    <a:pt x="11" y="3"/>
                    <a:pt x="11" y="4"/>
                  </a:cubicBezTo>
                  <a:cubicBezTo>
                    <a:pt x="11" y="4"/>
                    <a:pt x="12" y="4"/>
                    <a:pt x="13" y="4"/>
                  </a:cubicBezTo>
                  <a:cubicBezTo>
                    <a:pt x="12" y="4"/>
                    <a:pt x="12" y="3"/>
                    <a:pt x="12" y="3"/>
                  </a:cubicBezTo>
                  <a:cubicBezTo>
                    <a:pt x="12" y="3"/>
                    <a:pt x="13" y="2"/>
                    <a:pt x="13" y="2"/>
                  </a:cubicBezTo>
                  <a:cubicBezTo>
                    <a:pt x="13" y="2"/>
                    <a:pt x="13" y="1"/>
                    <a:pt x="13" y="1"/>
                  </a:cubicBezTo>
                  <a:cubicBezTo>
                    <a:pt x="13" y="1"/>
                    <a:pt x="12" y="1"/>
                    <a:pt x="12" y="1"/>
                  </a:cubicBezTo>
                  <a:cubicBezTo>
                    <a:pt x="12" y="1"/>
                    <a:pt x="11" y="1"/>
                    <a:pt x="1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0" name="Freeform 253">
              <a:extLst>
                <a:ext uri="{FF2B5EF4-FFF2-40B4-BE49-F238E27FC236}">
                  <a16:creationId xmlns:a16="http://schemas.microsoft.com/office/drawing/2014/main" id="{A9E297CA-D823-426F-B14C-334F77B2E66F}"/>
                </a:ext>
              </a:extLst>
            </p:cNvPr>
            <p:cNvSpPr>
              <a:spLocks/>
            </p:cNvSpPr>
            <p:nvPr/>
          </p:nvSpPr>
          <p:spPr bwMode="auto">
            <a:xfrm>
              <a:off x="-3603625" y="1852613"/>
              <a:ext cx="28575" cy="50800"/>
            </a:xfrm>
            <a:custGeom>
              <a:avLst/>
              <a:gdLst>
                <a:gd name="T0" fmla="*/ 6 w 8"/>
                <a:gd name="T1" fmla="*/ 12 h 14"/>
                <a:gd name="T2" fmla="*/ 5 w 8"/>
                <a:gd name="T3" fmla="*/ 10 h 14"/>
                <a:gd name="T4" fmla="*/ 6 w 8"/>
                <a:gd name="T5" fmla="*/ 9 h 14"/>
                <a:gd name="T6" fmla="*/ 5 w 8"/>
                <a:gd name="T7" fmla="*/ 8 h 14"/>
                <a:gd name="T8" fmla="*/ 6 w 8"/>
                <a:gd name="T9" fmla="*/ 7 h 14"/>
                <a:gd name="T10" fmla="*/ 6 w 8"/>
                <a:gd name="T11" fmla="*/ 5 h 14"/>
                <a:gd name="T12" fmla="*/ 6 w 8"/>
                <a:gd name="T13" fmla="*/ 3 h 14"/>
                <a:gd name="T14" fmla="*/ 8 w 8"/>
                <a:gd name="T15" fmla="*/ 2 h 14"/>
                <a:gd name="T16" fmla="*/ 7 w 8"/>
                <a:gd name="T17" fmla="*/ 1 h 14"/>
                <a:gd name="T18" fmla="*/ 6 w 8"/>
                <a:gd name="T19" fmla="*/ 1 h 14"/>
                <a:gd name="T20" fmla="*/ 5 w 8"/>
                <a:gd name="T21" fmla="*/ 1 h 14"/>
                <a:gd name="T22" fmla="*/ 3 w 8"/>
                <a:gd name="T23" fmla="*/ 0 h 14"/>
                <a:gd name="T24" fmla="*/ 3 w 8"/>
                <a:gd name="T25" fmla="*/ 0 h 14"/>
                <a:gd name="T26" fmla="*/ 2 w 8"/>
                <a:gd name="T27" fmla="*/ 1 h 14"/>
                <a:gd name="T28" fmla="*/ 2 w 8"/>
                <a:gd name="T29" fmla="*/ 2 h 14"/>
                <a:gd name="T30" fmla="*/ 1 w 8"/>
                <a:gd name="T31" fmla="*/ 8 h 14"/>
                <a:gd name="T32" fmla="*/ 1 w 8"/>
                <a:gd name="T33" fmla="*/ 10 h 14"/>
                <a:gd name="T34" fmla="*/ 2 w 8"/>
                <a:gd name="T35" fmla="*/ 14 h 14"/>
                <a:gd name="T36" fmla="*/ 3 w 8"/>
                <a:gd name="T37" fmla="*/ 14 h 14"/>
                <a:gd name="T38" fmla="*/ 5 w 8"/>
                <a:gd name="T39" fmla="*/ 14 h 14"/>
                <a:gd name="T40" fmla="*/ 5 w 8"/>
                <a:gd name="T41" fmla="*/ 13 h 14"/>
                <a:gd name="T42" fmla="*/ 6 w 8"/>
                <a:gd name="T43" fmla="*/ 1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8" h="14">
                  <a:moveTo>
                    <a:pt x="6" y="12"/>
                  </a:moveTo>
                  <a:cubicBezTo>
                    <a:pt x="7" y="11"/>
                    <a:pt x="6" y="11"/>
                    <a:pt x="5" y="10"/>
                  </a:cubicBezTo>
                  <a:cubicBezTo>
                    <a:pt x="5" y="10"/>
                    <a:pt x="6" y="9"/>
                    <a:pt x="6" y="9"/>
                  </a:cubicBezTo>
                  <a:cubicBezTo>
                    <a:pt x="7" y="9"/>
                    <a:pt x="6" y="9"/>
                    <a:pt x="5" y="8"/>
                  </a:cubicBezTo>
                  <a:cubicBezTo>
                    <a:pt x="5" y="7"/>
                    <a:pt x="5" y="7"/>
                    <a:pt x="6" y="7"/>
                  </a:cubicBezTo>
                  <a:cubicBezTo>
                    <a:pt x="7" y="7"/>
                    <a:pt x="6" y="6"/>
                    <a:pt x="6" y="5"/>
                  </a:cubicBezTo>
                  <a:cubicBezTo>
                    <a:pt x="7" y="5"/>
                    <a:pt x="6" y="4"/>
                    <a:pt x="6" y="3"/>
                  </a:cubicBezTo>
                  <a:cubicBezTo>
                    <a:pt x="6" y="3"/>
                    <a:pt x="7" y="3"/>
                    <a:pt x="8" y="2"/>
                  </a:cubicBezTo>
                  <a:cubicBezTo>
                    <a:pt x="8" y="1"/>
                    <a:pt x="7" y="2"/>
                    <a:pt x="7" y="1"/>
                  </a:cubicBezTo>
                  <a:cubicBezTo>
                    <a:pt x="7" y="1"/>
                    <a:pt x="6" y="0"/>
                    <a:pt x="6" y="1"/>
                  </a:cubicBezTo>
                  <a:cubicBezTo>
                    <a:pt x="5" y="1"/>
                    <a:pt x="5" y="1"/>
                    <a:pt x="5" y="1"/>
                  </a:cubicBezTo>
                  <a:cubicBezTo>
                    <a:pt x="4" y="1"/>
                    <a:pt x="3" y="1"/>
                    <a:pt x="3" y="0"/>
                  </a:cubicBezTo>
                  <a:cubicBezTo>
                    <a:pt x="3" y="0"/>
                    <a:pt x="3" y="0"/>
                    <a:pt x="3" y="0"/>
                  </a:cubicBezTo>
                  <a:cubicBezTo>
                    <a:pt x="2" y="0"/>
                    <a:pt x="2" y="1"/>
                    <a:pt x="2" y="1"/>
                  </a:cubicBezTo>
                  <a:cubicBezTo>
                    <a:pt x="2" y="1"/>
                    <a:pt x="2" y="2"/>
                    <a:pt x="2" y="2"/>
                  </a:cubicBezTo>
                  <a:cubicBezTo>
                    <a:pt x="2" y="3"/>
                    <a:pt x="1" y="7"/>
                    <a:pt x="1" y="8"/>
                  </a:cubicBezTo>
                  <a:cubicBezTo>
                    <a:pt x="0" y="9"/>
                    <a:pt x="0" y="9"/>
                    <a:pt x="1" y="10"/>
                  </a:cubicBezTo>
                  <a:cubicBezTo>
                    <a:pt x="2" y="10"/>
                    <a:pt x="2" y="13"/>
                    <a:pt x="2" y="14"/>
                  </a:cubicBezTo>
                  <a:cubicBezTo>
                    <a:pt x="2" y="14"/>
                    <a:pt x="3" y="14"/>
                    <a:pt x="3" y="14"/>
                  </a:cubicBezTo>
                  <a:cubicBezTo>
                    <a:pt x="4" y="14"/>
                    <a:pt x="5" y="14"/>
                    <a:pt x="5" y="14"/>
                  </a:cubicBezTo>
                  <a:cubicBezTo>
                    <a:pt x="5" y="14"/>
                    <a:pt x="5" y="13"/>
                    <a:pt x="5" y="13"/>
                  </a:cubicBezTo>
                  <a:cubicBezTo>
                    <a:pt x="5" y="13"/>
                    <a:pt x="5" y="12"/>
                    <a:pt x="6"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1" name="Freeform 254">
              <a:extLst>
                <a:ext uri="{FF2B5EF4-FFF2-40B4-BE49-F238E27FC236}">
                  <a16:creationId xmlns:a16="http://schemas.microsoft.com/office/drawing/2014/main" id="{C372EA2E-1C01-46DC-B7A6-B8645EC3DB00}"/>
                </a:ext>
              </a:extLst>
            </p:cNvPr>
            <p:cNvSpPr>
              <a:spLocks/>
            </p:cNvSpPr>
            <p:nvPr/>
          </p:nvSpPr>
          <p:spPr bwMode="auto">
            <a:xfrm>
              <a:off x="-3495675" y="1730375"/>
              <a:ext cx="33337" cy="28575"/>
            </a:xfrm>
            <a:custGeom>
              <a:avLst/>
              <a:gdLst>
                <a:gd name="T0" fmla="*/ 3 w 9"/>
                <a:gd name="T1" fmla="*/ 6 h 8"/>
                <a:gd name="T2" fmla="*/ 5 w 9"/>
                <a:gd name="T3" fmla="*/ 7 h 8"/>
                <a:gd name="T4" fmla="*/ 6 w 9"/>
                <a:gd name="T5" fmla="*/ 8 h 8"/>
                <a:gd name="T6" fmla="*/ 7 w 9"/>
                <a:gd name="T7" fmla="*/ 8 h 8"/>
                <a:gd name="T8" fmla="*/ 7 w 9"/>
                <a:gd name="T9" fmla="*/ 7 h 8"/>
                <a:gd name="T10" fmla="*/ 7 w 9"/>
                <a:gd name="T11" fmla="*/ 5 h 8"/>
                <a:gd name="T12" fmla="*/ 8 w 9"/>
                <a:gd name="T13" fmla="*/ 5 h 8"/>
                <a:gd name="T14" fmla="*/ 9 w 9"/>
                <a:gd name="T15" fmla="*/ 4 h 8"/>
                <a:gd name="T16" fmla="*/ 8 w 9"/>
                <a:gd name="T17" fmla="*/ 3 h 8"/>
                <a:gd name="T18" fmla="*/ 9 w 9"/>
                <a:gd name="T19" fmla="*/ 2 h 8"/>
                <a:gd name="T20" fmla="*/ 9 w 9"/>
                <a:gd name="T21" fmla="*/ 0 h 8"/>
                <a:gd name="T22" fmla="*/ 9 w 9"/>
                <a:gd name="T23" fmla="*/ 0 h 8"/>
                <a:gd name="T24" fmla="*/ 6 w 9"/>
                <a:gd name="T25" fmla="*/ 0 h 8"/>
                <a:gd name="T26" fmla="*/ 5 w 9"/>
                <a:gd name="T27" fmla="*/ 2 h 8"/>
                <a:gd name="T28" fmla="*/ 4 w 9"/>
                <a:gd name="T29" fmla="*/ 2 h 8"/>
                <a:gd name="T30" fmla="*/ 3 w 9"/>
                <a:gd name="T31" fmla="*/ 3 h 8"/>
                <a:gd name="T32" fmla="*/ 2 w 9"/>
                <a:gd name="T33" fmla="*/ 5 h 8"/>
                <a:gd name="T34" fmla="*/ 0 w 9"/>
                <a:gd name="T35" fmla="*/ 7 h 8"/>
                <a:gd name="T36" fmla="*/ 0 w 9"/>
                <a:gd name="T37" fmla="*/ 7 h 8"/>
                <a:gd name="T38" fmla="*/ 1 w 9"/>
                <a:gd name="T39" fmla="*/ 7 h 8"/>
                <a:gd name="T40" fmla="*/ 3 w 9"/>
                <a:gd name="T41" fmla="*/ 6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9" h="8">
                  <a:moveTo>
                    <a:pt x="3" y="6"/>
                  </a:moveTo>
                  <a:cubicBezTo>
                    <a:pt x="3" y="6"/>
                    <a:pt x="4" y="6"/>
                    <a:pt x="5" y="7"/>
                  </a:cubicBezTo>
                  <a:cubicBezTo>
                    <a:pt x="5" y="7"/>
                    <a:pt x="6" y="7"/>
                    <a:pt x="6" y="8"/>
                  </a:cubicBezTo>
                  <a:cubicBezTo>
                    <a:pt x="6" y="8"/>
                    <a:pt x="7" y="8"/>
                    <a:pt x="7" y="8"/>
                  </a:cubicBezTo>
                  <a:cubicBezTo>
                    <a:pt x="7" y="8"/>
                    <a:pt x="7" y="7"/>
                    <a:pt x="7" y="7"/>
                  </a:cubicBezTo>
                  <a:cubicBezTo>
                    <a:pt x="7" y="6"/>
                    <a:pt x="7" y="5"/>
                    <a:pt x="7" y="5"/>
                  </a:cubicBezTo>
                  <a:cubicBezTo>
                    <a:pt x="7" y="5"/>
                    <a:pt x="8" y="5"/>
                    <a:pt x="8" y="5"/>
                  </a:cubicBezTo>
                  <a:cubicBezTo>
                    <a:pt x="8" y="4"/>
                    <a:pt x="9" y="4"/>
                    <a:pt x="9" y="4"/>
                  </a:cubicBezTo>
                  <a:cubicBezTo>
                    <a:pt x="9" y="4"/>
                    <a:pt x="8" y="3"/>
                    <a:pt x="8" y="3"/>
                  </a:cubicBezTo>
                  <a:cubicBezTo>
                    <a:pt x="8" y="3"/>
                    <a:pt x="9" y="3"/>
                    <a:pt x="9" y="2"/>
                  </a:cubicBezTo>
                  <a:cubicBezTo>
                    <a:pt x="9" y="1"/>
                    <a:pt x="9" y="1"/>
                    <a:pt x="9" y="0"/>
                  </a:cubicBezTo>
                  <a:cubicBezTo>
                    <a:pt x="9" y="0"/>
                    <a:pt x="9" y="1"/>
                    <a:pt x="9" y="0"/>
                  </a:cubicBezTo>
                  <a:cubicBezTo>
                    <a:pt x="8" y="0"/>
                    <a:pt x="7" y="0"/>
                    <a:pt x="6" y="0"/>
                  </a:cubicBezTo>
                  <a:cubicBezTo>
                    <a:pt x="5" y="1"/>
                    <a:pt x="5" y="2"/>
                    <a:pt x="5" y="2"/>
                  </a:cubicBezTo>
                  <a:cubicBezTo>
                    <a:pt x="6" y="2"/>
                    <a:pt x="4" y="3"/>
                    <a:pt x="4" y="2"/>
                  </a:cubicBezTo>
                  <a:cubicBezTo>
                    <a:pt x="4" y="2"/>
                    <a:pt x="3" y="2"/>
                    <a:pt x="3" y="3"/>
                  </a:cubicBezTo>
                  <a:cubicBezTo>
                    <a:pt x="3" y="3"/>
                    <a:pt x="2" y="4"/>
                    <a:pt x="2" y="5"/>
                  </a:cubicBezTo>
                  <a:cubicBezTo>
                    <a:pt x="2" y="5"/>
                    <a:pt x="1" y="6"/>
                    <a:pt x="0" y="7"/>
                  </a:cubicBezTo>
                  <a:cubicBezTo>
                    <a:pt x="0" y="7"/>
                    <a:pt x="0" y="7"/>
                    <a:pt x="0" y="7"/>
                  </a:cubicBezTo>
                  <a:cubicBezTo>
                    <a:pt x="0" y="7"/>
                    <a:pt x="1" y="7"/>
                    <a:pt x="1" y="7"/>
                  </a:cubicBezTo>
                  <a:cubicBezTo>
                    <a:pt x="1" y="7"/>
                    <a:pt x="3" y="7"/>
                    <a:pt x="3"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2" name="Freeform 255">
              <a:extLst>
                <a:ext uri="{FF2B5EF4-FFF2-40B4-BE49-F238E27FC236}">
                  <a16:creationId xmlns:a16="http://schemas.microsoft.com/office/drawing/2014/main" id="{27E0CECA-A004-4B09-90F9-05DBF2CF08B5}"/>
                </a:ext>
              </a:extLst>
            </p:cNvPr>
            <p:cNvSpPr>
              <a:spLocks/>
            </p:cNvSpPr>
            <p:nvPr/>
          </p:nvSpPr>
          <p:spPr bwMode="auto">
            <a:xfrm>
              <a:off x="-3473450" y="1766888"/>
              <a:ext cx="6350" cy="11113"/>
            </a:xfrm>
            <a:custGeom>
              <a:avLst/>
              <a:gdLst>
                <a:gd name="T0" fmla="*/ 1 w 2"/>
                <a:gd name="T1" fmla="*/ 0 h 3"/>
                <a:gd name="T2" fmla="*/ 0 w 2"/>
                <a:gd name="T3" fmla="*/ 2 h 3"/>
                <a:gd name="T4" fmla="*/ 2 w 2"/>
                <a:gd name="T5" fmla="*/ 3 h 3"/>
                <a:gd name="T6" fmla="*/ 1 w 2"/>
                <a:gd name="T7" fmla="*/ 1 h 3"/>
                <a:gd name="T8" fmla="*/ 1 w 2"/>
                <a:gd name="T9" fmla="*/ 0 h 3"/>
              </a:gdLst>
              <a:ahLst/>
              <a:cxnLst>
                <a:cxn ang="0">
                  <a:pos x="T0" y="T1"/>
                </a:cxn>
                <a:cxn ang="0">
                  <a:pos x="T2" y="T3"/>
                </a:cxn>
                <a:cxn ang="0">
                  <a:pos x="T4" y="T5"/>
                </a:cxn>
                <a:cxn ang="0">
                  <a:pos x="T6" y="T7"/>
                </a:cxn>
                <a:cxn ang="0">
                  <a:pos x="T8" y="T9"/>
                </a:cxn>
              </a:cxnLst>
              <a:rect l="0" t="0" r="r" b="b"/>
              <a:pathLst>
                <a:path w="2" h="3">
                  <a:moveTo>
                    <a:pt x="1" y="0"/>
                  </a:moveTo>
                  <a:cubicBezTo>
                    <a:pt x="0" y="1"/>
                    <a:pt x="0" y="1"/>
                    <a:pt x="0" y="2"/>
                  </a:cubicBezTo>
                  <a:cubicBezTo>
                    <a:pt x="0" y="2"/>
                    <a:pt x="1" y="3"/>
                    <a:pt x="2" y="3"/>
                  </a:cubicBezTo>
                  <a:cubicBezTo>
                    <a:pt x="1" y="1"/>
                    <a:pt x="1" y="1"/>
                    <a:pt x="1" y="1"/>
                  </a:cubicBezTo>
                  <a:cubicBezTo>
                    <a:pt x="1" y="1"/>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3" name="Freeform 256">
              <a:extLst>
                <a:ext uri="{FF2B5EF4-FFF2-40B4-BE49-F238E27FC236}">
                  <a16:creationId xmlns:a16="http://schemas.microsoft.com/office/drawing/2014/main" id="{0C773BC2-5BDC-4B28-AEC4-5415B5A31754}"/>
                </a:ext>
              </a:extLst>
            </p:cNvPr>
            <p:cNvSpPr>
              <a:spLocks/>
            </p:cNvSpPr>
            <p:nvPr/>
          </p:nvSpPr>
          <p:spPr bwMode="auto">
            <a:xfrm>
              <a:off x="-3502025" y="1752600"/>
              <a:ext cx="31750" cy="25400"/>
            </a:xfrm>
            <a:custGeom>
              <a:avLst/>
              <a:gdLst>
                <a:gd name="T0" fmla="*/ 1 w 9"/>
                <a:gd name="T1" fmla="*/ 2 h 7"/>
                <a:gd name="T2" fmla="*/ 1 w 9"/>
                <a:gd name="T3" fmla="*/ 3 h 7"/>
                <a:gd name="T4" fmla="*/ 3 w 9"/>
                <a:gd name="T5" fmla="*/ 4 h 7"/>
                <a:gd name="T6" fmla="*/ 4 w 9"/>
                <a:gd name="T7" fmla="*/ 4 h 7"/>
                <a:gd name="T8" fmla="*/ 5 w 9"/>
                <a:gd name="T9" fmla="*/ 5 h 7"/>
                <a:gd name="T10" fmla="*/ 6 w 9"/>
                <a:gd name="T11" fmla="*/ 5 h 7"/>
                <a:gd name="T12" fmla="*/ 6 w 9"/>
                <a:gd name="T13" fmla="*/ 6 h 7"/>
                <a:gd name="T14" fmla="*/ 8 w 9"/>
                <a:gd name="T15" fmla="*/ 6 h 7"/>
                <a:gd name="T16" fmla="*/ 8 w 9"/>
                <a:gd name="T17" fmla="*/ 6 h 7"/>
                <a:gd name="T18" fmla="*/ 9 w 9"/>
                <a:gd name="T19" fmla="*/ 4 h 7"/>
                <a:gd name="T20" fmla="*/ 9 w 9"/>
                <a:gd name="T21" fmla="*/ 4 h 7"/>
                <a:gd name="T22" fmla="*/ 9 w 9"/>
                <a:gd name="T23" fmla="*/ 2 h 7"/>
                <a:gd name="T24" fmla="*/ 9 w 9"/>
                <a:gd name="T25" fmla="*/ 2 h 7"/>
                <a:gd name="T26" fmla="*/ 8 w 9"/>
                <a:gd name="T27" fmla="*/ 2 h 7"/>
                <a:gd name="T28" fmla="*/ 7 w 9"/>
                <a:gd name="T29" fmla="*/ 1 h 7"/>
                <a:gd name="T30" fmla="*/ 5 w 9"/>
                <a:gd name="T31" fmla="*/ 0 h 7"/>
                <a:gd name="T32" fmla="*/ 3 w 9"/>
                <a:gd name="T33" fmla="*/ 1 h 7"/>
                <a:gd name="T34" fmla="*/ 2 w 9"/>
                <a:gd name="T35" fmla="*/ 1 h 7"/>
                <a:gd name="T36" fmla="*/ 0 w 9"/>
                <a:gd name="T37" fmla="*/ 2 h 7"/>
                <a:gd name="T38" fmla="*/ 1 w 9"/>
                <a:gd name="T39"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9" h="7">
                  <a:moveTo>
                    <a:pt x="1" y="2"/>
                  </a:moveTo>
                  <a:cubicBezTo>
                    <a:pt x="1" y="2"/>
                    <a:pt x="1" y="3"/>
                    <a:pt x="1" y="3"/>
                  </a:cubicBezTo>
                  <a:cubicBezTo>
                    <a:pt x="2" y="2"/>
                    <a:pt x="2" y="3"/>
                    <a:pt x="3" y="4"/>
                  </a:cubicBezTo>
                  <a:cubicBezTo>
                    <a:pt x="3" y="4"/>
                    <a:pt x="4" y="4"/>
                    <a:pt x="4" y="4"/>
                  </a:cubicBezTo>
                  <a:cubicBezTo>
                    <a:pt x="4" y="5"/>
                    <a:pt x="4" y="5"/>
                    <a:pt x="5" y="5"/>
                  </a:cubicBezTo>
                  <a:cubicBezTo>
                    <a:pt x="5" y="5"/>
                    <a:pt x="6" y="4"/>
                    <a:pt x="6" y="5"/>
                  </a:cubicBezTo>
                  <a:cubicBezTo>
                    <a:pt x="6" y="5"/>
                    <a:pt x="6" y="6"/>
                    <a:pt x="6" y="6"/>
                  </a:cubicBezTo>
                  <a:cubicBezTo>
                    <a:pt x="7" y="6"/>
                    <a:pt x="7" y="7"/>
                    <a:pt x="8" y="6"/>
                  </a:cubicBezTo>
                  <a:cubicBezTo>
                    <a:pt x="8" y="6"/>
                    <a:pt x="8" y="6"/>
                    <a:pt x="8" y="6"/>
                  </a:cubicBezTo>
                  <a:cubicBezTo>
                    <a:pt x="8" y="5"/>
                    <a:pt x="8" y="5"/>
                    <a:pt x="9" y="4"/>
                  </a:cubicBezTo>
                  <a:cubicBezTo>
                    <a:pt x="9" y="4"/>
                    <a:pt x="9" y="4"/>
                    <a:pt x="9" y="4"/>
                  </a:cubicBezTo>
                  <a:cubicBezTo>
                    <a:pt x="9" y="3"/>
                    <a:pt x="9" y="3"/>
                    <a:pt x="9" y="2"/>
                  </a:cubicBezTo>
                  <a:cubicBezTo>
                    <a:pt x="9" y="2"/>
                    <a:pt x="9" y="2"/>
                    <a:pt x="9" y="2"/>
                  </a:cubicBezTo>
                  <a:cubicBezTo>
                    <a:pt x="9" y="2"/>
                    <a:pt x="8" y="2"/>
                    <a:pt x="8" y="2"/>
                  </a:cubicBezTo>
                  <a:cubicBezTo>
                    <a:pt x="8" y="1"/>
                    <a:pt x="7" y="1"/>
                    <a:pt x="7" y="1"/>
                  </a:cubicBezTo>
                  <a:cubicBezTo>
                    <a:pt x="6" y="0"/>
                    <a:pt x="5" y="0"/>
                    <a:pt x="5" y="0"/>
                  </a:cubicBezTo>
                  <a:cubicBezTo>
                    <a:pt x="5" y="1"/>
                    <a:pt x="3" y="1"/>
                    <a:pt x="3" y="1"/>
                  </a:cubicBezTo>
                  <a:cubicBezTo>
                    <a:pt x="3" y="1"/>
                    <a:pt x="2" y="1"/>
                    <a:pt x="2" y="1"/>
                  </a:cubicBezTo>
                  <a:cubicBezTo>
                    <a:pt x="1" y="1"/>
                    <a:pt x="1" y="1"/>
                    <a:pt x="0" y="2"/>
                  </a:cubicBezTo>
                  <a:cubicBezTo>
                    <a:pt x="0"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4" name="Freeform 257">
              <a:extLst>
                <a:ext uri="{FF2B5EF4-FFF2-40B4-BE49-F238E27FC236}">
                  <a16:creationId xmlns:a16="http://schemas.microsoft.com/office/drawing/2014/main" id="{DFFEE233-EE90-4E77-A527-BCE2EC62C8C0}"/>
                </a:ext>
              </a:extLst>
            </p:cNvPr>
            <p:cNvSpPr>
              <a:spLocks/>
            </p:cNvSpPr>
            <p:nvPr/>
          </p:nvSpPr>
          <p:spPr bwMode="auto">
            <a:xfrm>
              <a:off x="-3354388" y="1787525"/>
              <a:ext cx="76200" cy="47625"/>
            </a:xfrm>
            <a:custGeom>
              <a:avLst/>
              <a:gdLst>
                <a:gd name="T0" fmla="*/ 19 w 21"/>
                <a:gd name="T1" fmla="*/ 9 h 13"/>
                <a:gd name="T2" fmla="*/ 18 w 21"/>
                <a:gd name="T3" fmla="*/ 8 h 13"/>
                <a:gd name="T4" fmla="*/ 18 w 21"/>
                <a:gd name="T5" fmla="*/ 8 h 13"/>
                <a:gd name="T6" fmla="*/ 18 w 21"/>
                <a:gd name="T7" fmla="*/ 6 h 13"/>
                <a:gd name="T8" fmla="*/ 16 w 21"/>
                <a:gd name="T9" fmla="*/ 2 h 13"/>
                <a:gd name="T10" fmla="*/ 15 w 21"/>
                <a:gd name="T11" fmla="*/ 0 h 13"/>
                <a:gd name="T12" fmla="*/ 14 w 21"/>
                <a:gd name="T13" fmla="*/ 0 h 13"/>
                <a:gd name="T14" fmla="*/ 12 w 21"/>
                <a:gd name="T15" fmla="*/ 1 h 13"/>
                <a:gd name="T16" fmla="*/ 11 w 21"/>
                <a:gd name="T17" fmla="*/ 1 h 13"/>
                <a:gd name="T18" fmla="*/ 10 w 21"/>
                <a:gd name="T19" fmla="*/ 1 h 13"/>
                <a:gd name="T20" fmla="*/ 9 w 21"/>
                <a:gd name="T21" fmla="*/ 1 h 13"/>
                <a:gd name="T22" fmla="*/ 7 w 21"/>
                <a:gd name="T23" fmla="*/ 1 h 13"/>
                <a:gd name="T24" fmla="*/ 6 w 21"/>
                <a:gd name="T25" fmla="*/ 1 h 13"/>
                <a:gd name="T26" fmla="*/ 5 w 21"/>
                <a:gd name="T27" fmla="*/ 1 h 13"/>
                <a:gd name="T28" fmla="*/ 4 w 21"/>
                <a:gd name="T29" fmla="*/ 2 h 13"/>
                <a:gd name="T30" fmla="*/ 2 w 21"/>
                <a:gd name="T31" fmla="*/ 6 h 13"/>
                <a:gd name="T32" fmla="*/ 0 w 21"/>
                <a:gd name="T33" fmla="*/ 7 h 13"/>
                <a:gd name="T34" fmla="*/ 1 w 21"/>
                <a:gd name="T35" fmla="*/ 8 h 13"/>
                <a:gd name="T36" fmla="*/ 2 w 21"/>
                <a:gd name="T37" fmla="*/ 9 h 13"/>
                <a:gd name="T38" fmla="*/ 2 w 21"/>
                <a:gd name="T39" fmla="*/ 10 h 13"/>
                <a:gd name="T40" fmla="*/ 5 w 21"/>
                <a:gd name="T41" fmla="*/ 11 h 13"/>
                <a:gd name="T42" fmla="*/ 5 w 21"/>
                <a:gd name="T43" fmla="*/ 12 h 13"/>
                <a:gd name="T44" fmla="*/ 6 w 21"/>
                <a:gd name="T45" fmla="*/ 13 h 13"/>
                <a:gd name="T46" fmla="*/ 9 w 21"/>
                <a:gd name="T47" fmla="*/ 13 h 13"/>
                <a:gd name="T48" fmla="*/ 11 w 21"/>
                <a:gd name="T49" fmla="*/ 13 h 13"/>
                <a:gd name="T50" fmla="*/ 13 w 21"/>
                <a:gd name="T51" fmla="*/ 13 h 13"/>
                <a:gd name="T52" fmla="*/ 16 w 21"/>
                <a:gd name="T53" fmla="*/ 12 h 13"/>
                <a:gd name="T54" fmla="*/ 18 w 21"/>
                <a:gd name="T55" fmla="*/ 13 h 13"/>
                <a:gd name="T56" fmla="*/ 19 w 21"/>
                <a:gd name="T57" fmla="*/ 13 h 13"/>
                <a:gd name="T58" fmla="*/ 19 w 21"/>
                <a:gd name="T59" fmla="*/ 12 h 13"/>
                <a:gd name="T60" fmla="*/ 20 w 21"/>
                <a:gd name="T61" fmla="*/ 10 h 13"/>
                <a:gd name="T62" fmla="*/ 21 w 21"/>
                <a:gd name="T63" fmla="*/ 9 h 13"/>
                <a:gd name="T64" fmla="*/ 21 w 21"/>
                <a:gd name="T65" fmla="*/ 9 h 13"/>
                <a:gd name="T66" fmla="*/ 20 w 21"/>
                <a:gd name="T67" fmla="*/ 8 h 13"/>
                <a:gd name="T68" fmla="*/ 19 w 21"/>
                <a:gd name="T69"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1" h="13">
                  <a:moveTo>
                    <a:pt x="19" y="9"/>
                  </a:moveTo>
                  <a:cubicBezTo>
                    <a:pt x="19" y="9"/>
                    <a:pt x="18" y="9"/>
                    <a:pt x="18" y="8"/>
                  </a:cubicBezTo>
                  <a:cubicBezTo>
                    <a:pt x="18" y="8"/>
                    <a:pt x="18" y="8"/>
                    <a:pt x="18" y="8"/>
                  </a:cubicBezTo>
                  <a:cubicBezTo>
                    <a:pt x="18" y="8"/>
                    <a:pt x="18" y="6"/>
                    <a:pt x="18" y="6"/>
                  </a:cubicBezTo>
                  <a:cubicBezTo>
                    <a:pt x="18" y="5"/>
                    <a:pt x="17" y="3"/>
                    <a:pt x="16" y="2"/>
                  </a:cubicBezTo>
                  <a:cubicBezTo>
                    <a:pt x="16" y="2"/>
                    <a:pt x="16" y="1"/>
                    <a:pt x="15" y="0"/>
                  </a:cubicBezTo>
                  <a:cubicBezTo>
                    <a:pt x="14" y="0"/>
                    <a:pt x="14" y="0"/>
                    <a:pt x="14" y="0"/>
                  </a:cubicBezTo>
                  <a:cubicBezTo>
                    <a:pt x="14" y="1"/>
                    <a:pt x="13" y="1"/>
                    <a:pt x="12" y="1"/>
                  </a:cubicBezTo>
                  <a:cubicBezTo>
                    <a:pt x="12" y="1"/>
                    <a:pt x="12" y="1"/>
                    <a:pt x="11" y="1"/>
                  </a:cubicBezTo>
                  <a:cubicBezTo>
                    <a:pt x="11" y="1"/>
                    <a:pt x="10" y="2"/>
                    <a:pt x="10" y="1"/>
                  </a:cubicBezTo>
                  <a:cubicBezTo>
                    <a:pt x="10" y="1"/>
                    <a:pt x="9" y="1"/>
                    <a:pt x="9" y="1"/>
                  </a:cubicBezTo>
                  <a:cubicBezTo>
                    <a:pt x="8" y="1"/>
                    <a:pt x="7" y="1"/>
                    <a:pt x="7" y="1"/>
                  </a:cubicBezTo>
                  <a:cubicBezTo>
                    <a:pt x="6" y="1"/>
                    <a:pt x="6" y="1"/>
                    <a:pt x="6" y="1"/>
                  </a:cubicBezTo>
                  <a:cubicBezTo>
                    <a:pt x="6" y="1"/>
                    <a:pt x="6" y="1"/>
                    <a:pt x="5" y="1"/>
                  </a:cubicBezTo>
                  <a:cubicBezTo>
                    <a:pt x="5" y="1"/>
                    <a:pt x="4" y="2"/>
                    <a:pt x="4" y="2"/>
                  </a:cubicBezTo>
                  <a:cubicBezTo>
                    <a:pt x="4" y="2"/>
                    <a:pt x="3" y="5"/>
                    <a:pt x="2" y="6"/>
                  </a:cubicBezTo>
                  <a:cubicBezTo>
                    <a:pt x="1" y="6"/>
                    <a:pt x="0" y="6"/>
                    <a:pt x="0" y="7"/>
                  </a:cubicBezTo>
                  <a:cubicBezTo>
                    <a:pt x="0" y="7"/>
                    <a:pt x="1" y="8"/>
                    <a:pt x="1" y="8"/>
                  </a:cubicBezTo>
                  <a:cubicBezTo>
                    <a:pt x="1" y="8"/>
                    <a:pt x="1" y="9"/>
                    <a:pt x="2" y="9"/>
                  </a:cubicBezTo>
                  <a:cubicBezTo>
                    <a:pt x="3" y="9"/>
                    <a:pt x="2" y="10"/>
                    <a:pt x="2" y="10"/>
                  </a:cubicBezTo>
                  <a:cubicBezTo>
                    <a:pt x="3" y="10"/>
                    <a:pt x="5" y="11"/>
                    <a:pt x="5" y="11"/>
                  </a:cubicBezTo>
                  <a:cubicBezTo>
                    <a:pt x="5" y="11"/>
                    <a:pt x="5" y="12"/>
                    <a:pt x="5" y="12"/>
                  </a:cubicBezTo>
                  <a:cubicBezTo>
                    <a:pt x="6" y="12"/>
                    <a:pt x="6" y="13"/>
                    <a:pt x="6" y="13"/>
                  </a:cubicBezTo>
                  <a:cubicBezTo>
                    <a:pt x="7" y="13"/>
                    <a:pt x="8" y="13"/>
                    <a:pt x="9" y="13"/>
                  </a:cubicBezTo>
                  <a:cubicBezTo>
                    <a:pt x="9" y="13"/>
                    <a:pt x="11" y="13"/>
                    <a:pt x="11" y="13"/>
                  </a:cubicBezTo>
                  <a:cubicBezTo>
                    <a:pt x="12" y="13"/>
                    <a:pt x="12" y="13"/>
                    <a:pt x="13" y="13"/>
                  </a:cubicBezTo>
                  <a:cubicBezTo>
                    <a:pt x="13" y="12"/>
                    <a:pt x="15" y="12"/>
                    <a:pt x="16" y="12"/>
                  </a:cubicBezTo>
                  <a:cubicBezTo>
                    <a:pt x="16" y="12"/>
                    <a:pt x="17" y="12"/>
                    <a:pt x="18" y="13"/>
                  </a:cubicBezTo>
                  <a:cubicBezTo>
                    <a:pt x="18" y="13"/>
                    <a:pt x="18" y="13"/>
                    <a:pt x="19" y="13"/>
                  </a:cubicBezTo>
                  <a:cubicBezTo>
                    <a:pt x="19" y="13"/>
                    <a:pt x="19" y="13"/>
                    <a:pt x="19" y="12"/>
                  </a:cubicBezTo>
                  <a:cubicBezTo>
                    <a:pt x="19" y="11"/>
                    <a:pt x="19" y="10"/>
                    <a:pt x="20" y="10"/>
                  </a:cubicBezTo>
                  <a:cubicBezTo>
                    <a:pt x="21" y="10"/>
                    <a:pt x="21" y="10"/>
                    <a:pt x="21" y="9"/>
                  </a:cubicBezTo>
                  <a:cubicBezTo>
                    <a:pt x="21" y="9"/>
                    <a:pt x="21" y="9"/>
                    <a:pt x="21" y="9"/>
                  </a:cubicBezTo>
                  <a:cubicBezTo>
                    <a:pt x="21" y="9"/>
                    <a:pt x="21" y="8"/>
                    <a:pt x="20" y="8"/>
                  </a:cubicBezTo>
                  <a:cubicBezTo>
                    <a:pt x="20" y="8"/>
                    <a:pt x="19"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5" name="Freeform 258">
              <a:extLst>
                <a:ext uri="{FF2B5EF4-FFF2-40B4-BE49-F238E27FC236}">
                  <a16:creationId xmlns:a16="http://schemas.microsoft.com/office/drawing/2014/main" id="{8ECD9B07-673A-4A04-ABE7-1642C12478A0}"/>
                </a:ext>
              </a:extLst>
            </p:cNvPr>
            <p:cNvSpPr>
              <a:spLocks/>
            </p:cNvSpPr>
            <p:nvPr/>
          </p:nvSpPr>
          <p:spPr bwMode="auto">
            <a:xfrm>
              <a:off x="-3300413" y="1784350"/>
              <a:ext cx="25400" cy="33338"/>
            </a:xfrm>
            <a:custGeom>
              <a:avLst/>
              <a:gdLst>
                <a:gd name="T0" fmla="*/ 5 w 7"/>
                <a:gd name="T1" fmla="*/ 3 h 9"/>
                <a:gd name="T2" fmla="*/ 3 w 7"/>
                <a:gd name="T3" fmla="*/ 1 h 9"/>
                <a:gd name="T4" fmla="*/ 2 w 7"/>
                <a:gd name="T5" fmla="*/ 0 h 9"/>
                <a:gd name="T6" fmla="*/ 0 w 7"/>
                <a:gd name="T7" fmla="*/ 1 h 9"/>
                <a:gd name="T8" fmla="*/ 1 w 7"/>
                <a:gd name="T9" fmla="*/ 3 h 9"/>
                <a:gd name="T10" fmla="*/ 3 w 7"/>
                <a:gd name="T11" fmla="*/ 7 h 9"/>
                <a:gd name="T12" fmla="*/ 3 w 7"/>
                <a:gd name="T13" fmla="*/ 9 h 9"/>
                <a:gd name="T14" fmla="*/ 5 w 7"/>
                <a:gd name="T15" fmla="*/ 7 h 9"/>
                <a:gd name="T16" fmla="*/ 6 w 7"/>
                <a:gd name="T17" fmla="*/ 6 h 9"/>
                <a:gd name="T18" fmla="*/ 7 w 7"/>
                <a:gd name="T19" fmla="*/ 6 h 9"/>
                <a:gd name="T20" fmla="*/ 7 w 7"/>
                <a:gd name="T21" fmla="*/ 5 h 9"/>
                <a:gd name="T22" fmla="*/ 5 w 7"/>
                <a:gd name="T23" fmla="*/ 3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9">
                  <a:moveTo>
                    <a:pt x="5" y="3"/>
                  </a:moveTo>
                  <a:cubicBezTo>
                    <a:pt x="5" y="2"/>
                    <a:pt x="4" y="1"/>
                    <a:pt x="3" y="1"/>
                  </a:cubicBezTo>
                  <a:cubicBezTo>
                    <a:pt x="3" y="1"/>
                    <a:pt x="2" y="0"/>
                    <a:pt x="2" y="0"/>
                  </a:cubicBezTo>
                  <a:cubicBezTo>
                    <a:pt x="1" y="0"/>
                    <a:pt x="1" y="1"/>
                    <a:pt x="0" y="1"/>
                  </a:cubicBezTo>
                  <a:cubicBezTo>
                    <a:pt x="1" y="2"/>
                    <a:pt x="1" y="3"/>
                    <a:pt x="1" y="3"/>
                  </a:cubicBezTo>
                  <a:cubicBezTo>
                    <a:pt x="2" y="4"/>
                    <a:pt x="3" y="6"/>
                    <a:pt x="3" y="7"/>
                  </a:cubicBezTo>
                  <a:cubicBezTo>
                    <a:pt x="3" y="7"/>
                    <a:pt x="3" y="9"/>
                    <a:pt x="3" y="9"/>
                  </a:cubicBezTo>
                  <a:cubicBezTo>
                    <a:pt x="4" y="9"/>
                    <a:pt x="5" y="8"/>
                    <a:pt x="5" y="7"/>
                  </a:cubicBezTo>
                  <a:cubicBezTo>
                    <a:pt x="5" y="7"/>
                    <a:pt x="5" y="6"/>
                    <a:pt x="6" y="6"/>
                  </a:cubicBezTo>
                  <a:cubicBezTo>
                    <a:pt x="6" y="6"/>
                    <a:pt x="7" y="7"/>
                    <a:pt x="7" y="6"/>
                  </a:cubicBezTo>
                  <a:cubicBezTo>
                    <a:pt x="7" y="6"/>
                    <a:pt x="7" y="5"/>
                    <a:pt x="7" y="5"/>
                  </a:cubicBezTo>
                  <a:cubicBezTo>
                    <a:pt x="6" y="5"/>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6" name="Freeform 259">
              <a:extLst>
                <a:ext uri="{FF2B5EF4-FFF2-40B4-BE49-F238E27FC236}">
                  <a16:creationId xmlns:a16="http://schemas.microsoft.com/office/drawing/2014/main" id="{828EEC49-5F83-4F48-8591-A9506F3F92BC}"/>
                </a:ext>
              </a:extLst>
            </p:cNvPr>
            <p:cNvSpPr>
              <a:spLocks/>
            </p:cNvSpPr>
            <p:nvPr/>
          </p:nvSpPr>
          <p:spPr bwMode="auto">
            <a:xfrm>
              <a:off x="-3340100" y="1831975"/>
              <a:ext cx="53975" cy="28575"/>
            </a:xfrm>
            <a:custGeom>
              <a:avLst/>
              <a:gdLst>
                <a:gd name="T0" fmla="*/ 12 w 15"/>
                <a:gd name="T1" fmla="*/ 0 h 8"/>
                <a:gd name="T2" fmla="*/ 9 w 15"/>
                <a:gd name="T3" fmla="*/ 1 h 8"/>
                <a:gd name="T4" fmla="*/ 7 w 15"/>
                <a:gd name="T5" fmla="*/ 1 h 8"/>
                <a:gd name="T6" fmla="*/ 5 w 15"/>
                <a:gd name="T7" fmla="*/ 1 h 8"/>
                <a:gd name="T8" fmla="*/ 2 w 15"/>
                <a:gd name="T9" fmla="*/ 1 h 8"/>
                <a:gd name="T10" fmla="*/ 1 w 15"/>
                <a:gd name="T11" fmla="*/ 0 h 8"/>
                <a:gd name="T12" fmla="*/ 1 w 15"/>
                <a:gd name="T13" fmla="*/ 0 h 8"/>
                <a:gd name="T14" fmla="*/ 1 w 15"/>
                <a:gd name="T15" fmla="*/ 2 h 8"/>
                <a:gd name="T16" fmla="*/ 2 w 15"/>
                <a:gd name="T17" fmla="*/ 3 h 8"/>
                <a:gd name="T18" fmla="*/ 1 w 15"/>
                <a:gd name="T19" fmla="*/ 4 h 8"/>
                <a:gd name="T20" fmla="*/ 1 w 15"/>
                <a:gd name="T21" fmla="*/ 5 h 8"/>
                <a:gd name="T22" fmla="*/ 2 w 15"/>
                <a:gd name="T23" fmla="*/ 7 h 8"/>
                <a:gd name="T24" fmla="*/ 2 w 15"/>
                <a:gd name="T25" fmla="*/ 8 h 8"/>
                <a:gd name="T26" fmla="*/ 6 w 15"/>
                <a:gd name="T27" fmla="*/ 8 h 8"/>
                <a:gd name="T28" fmla="*/ 8 w 15"/>
                <a:gd name="T29" fmla="*/ 8 h 8"/>
                <a:gd name="T30" fmla="*/ 9 w 15"/>
                <a:gd name="T31" fmla="*/ 8 h 8"/>
                <a:gd name="T32" fmla="*/ 10 w 15"/>
                <a:gd name="T33" fmla="*/ 7 h 8"/>
                <a:gd name="T34" fmla="*/ 10 w 15"/>
                <a:gd name="T35" fmla="*/ 6 h 8"/>
                <a:gd name="T36" fmla="*/ 12 w 15"/>
                <a:gd name="T37" fmla="*/ 6 h 8"/>
                <a:gd name="T38" fmla="*/ 13 w 15"/>
                <a:gd name="T39" fmla="*/ 6 h 8"/>
                <a:gd name="T40" fmla="*/ 13 w 15"/>
                <a:gd name="T41" fmla="*/ 6 h 8"/>
                <a:gd name="T42" fmla="*/ 13 w 15"/>
                <a:gd name="T43" fmla="*/ 4 h 8"/>
                <a:gd name="T44" fmla="*/ 14 w 15"/>
                <a:gd name="T45" fmla="*/ 2 h 8"/>
                <a:gd name="T46" fmla="*/ 15 w 15"/>
                <a:gd name="T47" fmla="*/ 1 h 8"/>
                <a:gd name="T48" fmla="*/ 14 w 15"/>
                <a:gd name="T49" fmla="*/ 1 h 8"/>
                <a:gd name="T50" fmla="*/ 12 w 15"/>
                <a:gd name="T51"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5" h="8">
                  <a:moveTo>
                    <a:pt x="12" y="0"/>
                  </a:moveTo>
                  <a:cubicBezTo>
                    <a:pt x="11" y="0"/>
                    <a:pt x="9" y="0"/>
                    <a:pt x="9" y="1"/>
                  </a:cubicBezTo>
                  <a:cubicBezTo>
                    <a:pt x="8" y="1"/>
                    <a:pt x="8" y="1"/>
                    <a:pt x="7" y="1"/>
                  </a:cubicBezTo>
                  <a:cubicBezTo>
                    <a:pt x="7" y="1"/>
                    <a:pt x="5" y="1"/>
                    <a:pt x="5" y="1"/>
                  </a:cubicBezTo>
                  <a:cubicBezTo>
                    <a:pt x="4" y="1"/>
                    <a:pt x="3" y="1"/>
                    <a:pt x="2" y="1"/>
                  </a:cubicBezTo>
                  <a:cubicBezTo>
                    <a:pt x="2" y="1"/>
                    <a:pt x="2" y="0"/>
                    <a:pt x="1" y="0"/>
                  </a:cubicBezTo>
                  <a:cubicBezTo>
                    <a:pt x="1" y="0"/>
                    <a:pt x="1" y="0"/>
                    <a:pt x="1" y="0"/>
                  </a:cubicBezTo>
                  <a:cubicBezTo>
                    <a:pt x="0" y="1"/>
                    <a:pt x="0" y="1"/>
                    <a:pt x="1" y="2"/>
                  </a:cubicBezTo>
                  <a:cubicBezTo>
                    <a:pt x="1" y="2"/>
                    <a:pt x="2" y="3"/>
                    <a:pt x="2" y="3"/>
                  </a:cubicBezTo>
                  <a:cubicBezTo>
                    <a:pt x="1" y="3"/>
                    <a:pt x="1" y="4"/>
                    <a:pt x="1" y="4"/>
                  </a:cubicBezTo>
                  <a:cubicBezTo>
                    <a:pt x="1" y="5"/>
                    <a:pt x="1" y="5"/>
                    <a:pt x="1" y="5"/>
                  </a:cubicBezTo>
                  <a:cubicBezTo>
                    <a:pt x="1" y="6"/>
                    <a:pt x="2" y="7"/>
                    <a:pt x="2" y="7"/>
                  </a:cubicBezTo>
                  <a:cubicBezTo>
                    <a:pt x="2" y="7"/>
                    <a:pt x="3" y="7"/>
                    <a:pt x="2" y="8"/>
                  </a:cubicBezTo>
                  <a:cubicBezTo>
                    <a:pt x="3" y="8"/>
                    <a:pt x="5" y="7"/>
                    <a:pt x="6" y="8"/>
                  </a:cubicBezTo>
                  <a:cubicBezTo>
                    <a:pt x="6" y="8"/>
                    <a:pt x="8" y="8"/>
                    <a:pt x="8" y="8"/>
                  </a:cubicBezTo>
                  <a:cubicBezTo>
                    <a:pt x="9" y="8"/>
                    <a:pt x="9" y="8"/>
                    <a:pt x="9" y="8"/>
                  </a:cubicBezTo>
                  <a:cubicBezTo>
                    <a:pt x="9" y="7"/>
                    <a:pt x="10" y="7"/>
                    <a:pt x="10" y="7"/>
                  </a:cubicBezTo>
                  <a:cubicBezTo>
                    <a:pt x="10" y="7"/>
                    <a:pt x="10" y="6"/>
                    <a:pt x="10" y="6"/>
                  </a:cubicBezTo>
                  <a:cubicBezTo>
                    <a:pt x="10" y="6"/>
                    <a:pt x="12" y="6"/>
                    <a:pt x="12" y="6"/>
                  </a:cubicBezTo>
                  <a:cubicBezTo>
                    <a:pt x="13" y="7"/>
                    <a:pt x="13" y="6"/>
                    <a:pt x="13" y="6"/>
                  </a:cubicBezTo>
                  <a:cubicBezTo>
                    <a:pt x="13" y="6"/>
                    <a:pt x="13" y="6"/>
                    <a:pt x="13" y="6"/>
                  </a:cubicBezTo>
                  <a:cubicBezTo>
                    <a:pt x="13" y="6"/>
                    <a:pt x="12" y="4"/>
                    <a:pt x="13" y="4"/>
                  </a:cubicBezTo>
                  <a:cubicBezTo>
                    <a:pt x="13" y="4"/>
                    <a:pt x="14" y="2"/>
                    <a:pt x="14" y="2"/>
                  </a:cubicBezTo>
                  <a:cubicBezTo>
                    <a:pt x="15" y="2"/>
                    <a:pt x="15" y="2"/>
                    <a:pt x="15" y="1"/>
                  </a:cubicBezTo>
                  <a:cubicBezTo>
                    <a:pt x="14" y="1"/>
                    <a:pt x="14" y="1"/>
                    <a:pt x="14" y="1"/>
                  </a:cubicBezTo>
                  <a:cubicBezTo>
                    <a:pt x="13" y="0"/>
                    <a:pt x="12" y="0"/>
                    <a:pt x="1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7" name="Freeform 260">
              <a:extLst>
                <a:ext uri="{FF2B5EF4-FFF2-40B4-BE49-F238E27FC236}">
                  <a16:creationId xmlns:a16="http://schemas.microsoft.com/office/drawing/2014/main" id="{6A7D19F5-743E-426D-AFC2-41764F3E6225}"/>
                </a:ext>
              </a:extLst>
            </p:cNvPr>
            <p:cNvSpPr>
              <a:spLocks/>
            </p:cNvSpPr>
            <p:nvPr/>
          </p:nvSpPr>
          <p:spPr bwMode="auto">
            <a:xfrm>
              <a:off x="-3354388" y="1849438"/>
              <a:ext cx="25400" cy="17463"/>
            </a:xfrm>
            <a:custGeom>
              <a:avLst/>
              <a:gdLst>
                <a:gd name="T0" fmla="*/ 2 w 7"/>
                <a:gd name="T1" fmla="*/ 5 h 5"/>
                <a:gd name="T2" fmla="*/ 2 w 7"/>
                <a:gd name="T3" fmla="*/ 5 h 5"/>
                <a:gd name="T4" fmla="*/ 2 w 7"/>
                <a:gd name="T5" fmla="*/ 4 h 5"/>
                <a:gd name="T6" fmla="*/ 2 w 7"/>
                <a:gd name="T7" fmla="*/ 4 h 5"/>
                <a:gd name="T8" fmla="*/ 2 w 7"/>
                <a:gd name="T9" fmla="*/ 4 h 5"/>
                <a:gd name="T10" fmla="*/ 2 w 7"/>
                <a:gd name="T11" fmla="*/ 4 h 5"/>
                <a:gd name="T12" fmla="*/ 3 w 7"/>
                <a:gd name="T13" fmla="*/ 4 h 5"/>
                <a:gd name="T14" fmla="*/ 3 w 7"/>
                <a:gd name="T15" fmla="*/ 4 h 5"/>
                <a:gd name="T16" fmla="*/ 3 w 7"/>
                <a:gd name="T17" fmla="*/ 4 h 5"/>
                <a:gd name="T18" fmla="*/ 3 w 7"/>
                <a:gd name="T19" fmla="*/ 4 h 5"/>
                <a:gd name="T20" fmla="*/ 3 w 7"/>
                <a:gd name="T21" fmla="*/ 4 h 5"/>
                <a:gd name="T22" fmla="*/ 4 w 7"/>
                <a:gd name="T23" fmla="*/ 4 h 5"/>
                <a:gd name="T24" fmla="*/ 6 w 7"/>
                <a:gd name="T25" fmla="*/ 3 h 5"/>
                <a:gd name="T26" fmla="*/ 6 w 7"/>
                <a:gd name="T27" fmla="*/ 3 h 5"/>
                <a:gd name="T28" fmla="*/ 6 w 7"/>
                <a:gd name="T29" fmla="*/ 2 h 5"/>
                <a:gd name="T30" fmla="*/ 5 w 7"/>
                <a:gd name="T31" fmla="*/ 0 h 5"/>
                <a:gd name="T32" fmla="*/ 5 w 7"/>
                <a:gd name="T33" fmla="*/ 0 h 5"/>
                <a:gd name="T34" fmla="*/ 5 w 7"/>
                <a:gd name="T35" fmla="*/ 0 h 5"/>
                <a:gd name="T36" fmla="*/ 5 w 7"/>
                <a:gd name="T37" fmla="*/ 0 h 5"/>
                <a:gd name="T38" fmla="*/ 1 w 7"/>
                <a:gd name="T39" fmla="*/ 1 h 5"/>
                <a:gd name="T40" fmla="*/ 1 w 7"/>
                <a:gd name="T41" fmla="*/ 1 h 5"/>
                <a:gd name="T42" fmla="*/ 0 w 7"/>
                <a:gd name="T43" fmla="*/ 3 h 5"/>
                <a:gd name="T44" fmla="*/ 2 w 7"/>
                <a:gd name="T45" fmla="*/ 5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7" h="5">
                  <a:moveTo>
                    <a:pt x="2" y="5"/>
                  </a:moveTo>
                  <a:cubicBezTo>
                    <a:pt x="2" y="5"/>
                    <a:pt x="2" y="5"/>
                    <a:pt x="2" y="5"/>
                  </a:cubicBezTo>
                  <a:cubicBezTo>
                    <a:pt x="2" y="5"/>
                    <a:pt x="2" y="5"/>
                    <a:pt x="2" y="4"/>
                  </a:cubicBezTo>
                  <a:cubicBezTo>
                    <a:pt x="2" y="4"/>
                    <a:pt x="2" y="4"/>
                    <a:pt x="2" y="4"/>
                  </a:cubicBezTo>
                  <a:cubicBezTo>
                    <a:pt x="2" y="4"/>
                    <a:pt x="2" y="4"/>
                    <a:pt x="2" y="4"/>
                  </a:cubicBezTo>
                  <a:cubicBezTo>
                    <a:pt x="2" y="4"/>
                    <a:pt x="2" y="4"/>
                    <a:pt x="2" y="4"/>
                  </a:cubicBezTo>
                  <a:cubicBezTo>
                    <a:pt x="2" y="4"/>
                    <a:pt x="2" y="4"/>
                    <a:pt x="3" y="4"/>
                  </a:cubicBezTo>
                  <a:cubicBezTo>
                    <a:pt x="3" y="4"/>
                    <a:pt x="3" y="4"/>
                    <a:pt x="3" y="4"/>
                  </a:cubicBezTo>
                  <a:cubicBezTo>
                    <a:pt x="3" y="4"/>
                    <a:pt x="3" y="4"/>
                    <a:pt x="3" y="4"/>
                  </a:cubicBezTo>
                  <a:cubicBezTo>
                    <a:pt x="3" y="4"/>
                    <a:pt x="3" y="4"/>
                    <a:pt x="3" y="4"/>
                  </a:cubicBezTo>
                  <a:cubicBezTo>
                    <a:pt x="3" y="4"/>
                    <a:pt x="3" y="4"/>
                    <a:pt x="3" y="4"/>
                  </a:cubicBezTo>
                  <a:cubicBezTo>
                    <a:pt x="4" y="4"/>
                    <a:pt x="4" y="4"/>
                    <a:pt x="4" y="4"/>
                  </a:cubicBezTo>
                  <a:cubicBezTo>
                    <a:pt x="5" y="4"/>
                    <a:pt x="6" y="3"/>
                    <a:pt x="6" y="3"/>
                  </a:cubicBezTo>
                  <a:cubicBezTo>
                    <a:pt x="6" y="3"/>
                    <a:pt x="6" y="3"/>
                    <a:pt x="6" y="3"/>
                  </a:cubicBezTo>
                  <a:cubicBezTo>
                    <a:pt x="7" y="2"/>
                    <a:pt x="6" y="2"/>
                    <a:pt x="6" y="2"/>
                  </a:cubicBezTo>
                  <a:cubicBezTo>
                    <a:pt x="6" y="2"/>
                    <a:pt x="5" y="1"/>
                    <a:pt x="5" y="0"/>
                  </a:cubicBezTo>
                  <a:cubicBezTo>
                    <a:pt x="5" y="0"/>
                    <a:pt x="5" y="0"/>
                    <a:pt x="5" y="0"/>
                  </a:cubicBezTo>
                  <a:cubicBezTo>
                    <a:pt x="5" y="0"/>
                    <a:pt x="5" y="0"/>
                    <a:pt x="5" y="0"/>
                  </a:cubicBezTo>
                  <a:cubicBezTo>
                    <a:pt x="5" y="0"/>
                    <a:pt x="5" y="0"/>
                    <a:pt x="5" y="0"/>
                  </a:cubicBezTo>
                  <a:cubicBezTo>
                    <a:pt x="3" y="0"/>
                    <a:pt x="1" y="1"/>
                    <a:pt x="1" y="1"/>
                  </a:cubicBezTo>
                  <a:cubicBezTo>
                    <a:pt x="1" y="1"/>
                    <a:pt x="1" y="1"/>
                    <a:pt x="1" y="1"/>
                  </a:cubicBezTo>
                  <a:cubicBezTo>
                    <a:pt x="0" y="1"/>
                    <a:pt x="0" y="3"/>
                    <a:pt x="0" y="3"/>
                  </a:cubicBezTo>
                  <a:cubicBezTo>
                    <a:pt x="0" y="4"/>
                    <a:pt x="1"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8" name="Freeform 261">
              <a:extLst>
                <a:ext uri="{FF2B5EF4-FFF2-40B4-BE49-F238E27FC236}">
                  <a16:creationId xmlns:a16="http://schemas.microsoft.com/office/drawing/2014/main" id="{0C958E5B-E7C8-4015-A880-2C9613B4CF93}"/>
                </a:ext>
              </a:extLst>
            </p:cNvPr>
            <p:cNvSpPr>
              <a:spLocks/>
            </p:cNvSpPr>
            <p:nvPr/>
          </p:nvSpPr>
          <p:spPr bwMode="auto">
            <a:xfrm>
              <a:off x="-3340100" y="1741488"/>
              <a:ext cx="152400" cy="85725"/>
            </a:xfrm>
            <a:custGeom>
              <a:avLst/>
              <a:gdLst>
                <a:gd name="T0" fmla="*/ 39 w 42"/>
                <a:gd name="T1" fmla="*/ 14 h 24"/>
                <a:gd name="T2" fmla="*/ 41 w 42"/>
                <a:gd name="T3" fmla="*/ 13 h 24"/>
                <a:gd name="T4" fmla="*/ 42 w 42"/>
                <a:gd name="T5" fmla="*/ 11 h 24"/>
                <a:gd name="T6" fmla="*/ 42 w 42"/>
                <a:gd name="T7" fmla="*/ 10 h 24"/>
                <a:gd name="T8" fmla="*/ 38 w 42"/>
                <a:gd name="T9" fmla="*/ 8 h 24"/>
                <a:gd name="T10" fmla="*/ 35 w 42"/>
                <a:gd name="T11" fmla="*/ 7 h 24"/>
                <a:gd name="T12" fmla="*/ 33 w 42"/>
                <a:gd name="T13" fmla="*/ 7 h 24"/>
                <a:gd name="T14" fmla="*/ 31 w 42"/>
                <a:gd name="T15" fmla="*/ 6 h 24"/>
                <a:gd name="T16" fmla="*/ 28 w 42"/>
                <a:gd name="T17" fmla="*/ 4 h 24"/>
                <a:gd name="T18" fmla="*/ 27 w 42"/>
                <a:gd name="T19" fmla="*/ 1 h 24"/>
                <a:gd name="T20" fmla="*/ 24 w 42"/>
                <a:gd name="T21" fmla="*/ 1 h 24"/>
                <a:gd name="T22" fmla="*/ 22 w 42"/>
                <a:gd name="T23" fmla="*/ 1 h 24"/>
                <a:gd name="T24" fmla="*/ 19 w 42"/>
                <a:gd name="T25" fmla="*/ 3 h 24"/>
                <a:gd name="T26" fmla="*/ 17 w 42"/>
                <a:gd name="T27" fmla="*/ 3 h 24"/>
                <a:gd name="T28" fmla="*/ 14 w 42"/>
                <a:gd name="T29" fmla="*/ 3 h 24"/>
                <a:gd name="T30" fmla="*/ 10 w 42"/>
                <a:gd name="T31" fmla="*/ 2 h 24"/>
                <a:gd name="T32" fmla="*/ 5 w 42"/>
                <a:gd name="T33" fmla="*/ 3 h 24"/>
                <a:gd name="T34" fmla="*/ 4 w 42"/>
                <a:gd name="T35" fmla="*/ 4 h 24"/>
                <a:gd name="T36" fmla="*/ 3 w 42"/>
                <a:gd name="T37" fmla="*/ 7 h 24"/>
                <a:gd name="T38" fmla="*/ 1 w 42"/>
                <a:gd name="T39" fmla="*/ 11 h 24"/>
                <a:gd name="T40" fmla="*/ 1 w 42"/>
                <a:gd name="T41" fmla="*/ 13 h 24"/>
                <a:gd name="T42" fmla="*/ 3 w 42"/>
                <a:gd name="T43" fmla="*/ 14 h 24"/>
                <a:gd name="T44" fmla="*/ 6 w 42"/>
                <a:gd name="T45" fmla="*/ 14 h 24"/>
                <a:gd name="T46" fmla="*/ 8 w 42"/>
                <a:gd name="T47" fmla="*/ 14 h 24"/>
                <a:gd name="T48" fmla="*/ 13 w 42"/>
                <a:gd name="T49" fmla="*/ 12 h 24"/>
                <a:gd name="T50" fmla="*/ 16 w 42"/>
                <a:gd name="T51" fmla="*/ 15 h 24"/>
                <a:gd name="T52" fmla="*/ 18 w 42"/>
                <a:gd name="T53" fmla="*/ 18 h 24"/>
                <a:gd name="T54" fmla="*/ 16 w 42"/>
                <a:gd name="T55" fmla="*/ 19 h 24"/>
                <a:gd name="T56" fmla="*/ 15 w 42"/>
                <a:gd name="T57" fmla="*/ 22 h 24"/>
                <a:gd name="T58" fmla="*/ 17 w 42"/>
                <a:gd name="T59" fmla="*/ 22 h 24"/>
                <a:gd name="T60" fmla="*/ 20 w 42"/>
                <a:gd name="T61" fmla="*/ 18 h 24"/>
                <a:gd name="T62" fmla="*/ 23 w 42"/>
                <a:gd name="T63" fmla="*/ 19 h 24"/>
                <a:gd name="T64" fmla="*/ 24 w 42"/>
                <a:gd name="T65" fmla="*/ 21 h 24"/>
                <a:gd name="T66" fmla="*/ 26 w 42"/>
                <a:gd name="T67" fmla="*/ 24 h 24"/>
                <a:gd name="T68" fmla="*/ 30 w 42"/>
                <a:gd name="T69" fmla="*/ 23 h 24"/>
                <a:gd name="T70" fmla="*/ 31 w 42"/>
                <a:gd name="T71" fmla="*/ 22 h 24"/>
                <a:gd name="T72" fmla="*/ 32 w 42"/>
                <a:gd name="T73" fmla="*/ 18 h 24"/>
                <a:gd name="T74" fmla="*/ 37 w 42"/>
                <a:gd name="T75" fmla="*/ 16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24">
                  <a:moveTo>
                    <a:pt x="37" y="15"/>
                  </a:moveTo>
                  <a:cubicBezTo>
                    <a:pt x="37" y="15"/>
                    <a:pt x="39" y="14"/>
                    <a:pt x="39" y="14"/>
                  </a:cubicBezTo>
                  <a:cubicBezTo>
                    <a:pt x="39" y="14"/>
                    <a:pt x="41" y="14"/>
                    <a:pt x="41" y="14"/>
                  </a:cubicBezTo>
                  <a:cubicBezTo>
                    <a:pt x="41" y="14"/>
                    <a:pt x="41" y="13"/>
                    <a:pt x="41" y="13"/>
                  </a:cubicBezTo>
                  <a:cubicBezTo>
                    <a:pt x="41" y="12"/>
                    <a:pt x="41" y="12"/>
                    <a:pt x="41" y="12"/>
                  </a:cubicBezTo>
                  <a:cubicBezTo>
                    <a:pt x="41" y="12"/>
                    <a:pt x="42" y="12"/>
                    <a:pt x="42" y="11"/>
                  </a:cubicBezTo>
                  <a:cubicBezTo>
                    <a:pt x="42" y="11"/>
                    <a:pt x="41" y="11"/>
                    <a:pt x="41" y="11"/>
                  </a:cubicBezTo>
                  <a:cubicBezTo>
                    <a:pt x="41" y="10"/>
                    <a:pt x="42" y="10"/>
                    <a:pt x="42" y="10"/>
                  </a:cubicBezTo>
                  <a:cubicBezTo>
                    <a:pt x="42" y="9"/>
                    <a:pt x="41" y="9"/>
                    <a:pt x="40" y="9"/>
                  </a:cubicBezTo>
                  <a:cubicBezTo>
                    <a:pt x="40" y="8"/>
                    <a:pt x="39" y="9"/>
                    <a:pt x="38" y="8"/>
                  </a:cubicBezTo>
                  <a:cubicBezTo>
                    <a:pt x="38" y="8"/>
                    <a:pt x="36" y="8"/>
                    <a:pt x="36" y="8"/>
                  </a:cubicBezTo>
                  <a:cubicBezTo>
                    <a:pt x="36" y="8"/>
                    <a:pt x="36" y="7"/>
                    <a:pt x="35" y="7"/>
                  </a:cubicBezTo>
                  <a:cubicBezTo>
                    <a:pt x="35" y="6"/>
                    <a:pt x="35" y="7"/>
                    <a:pt x="34" y="7"/>
                  </a:cubicBezTo>
                  <a:cubicBezTo>
                    <a:pt x="34" y="7"/>
                    <a:pt x="33" y="7"/>
                    <a:pt x="33" y="7"/>
                  </a:cubicBezTo>
                  <a:cubicBezTo>
                    <a:pt x="33" y="7"/>
                    <a:pt x="32" y="6"/>
                    <a:pt x="32" y="6"/>
                  </a:cubicBezTo>
                  <a:cubicBezTo>
                    <a:pt x="31" y="7"/>
                    <a:pt x="31" y="7"/>
                    <a:pt x="31" y="6"/>
                  </a:cubicBezTo>
                  <a:cubicBezTo>
                    <a:pt x="31" y="5"/>
                    <a:pt x="30" y="4"/>
                    <a:pt x="30" y="4"/>
                  </a:cubicBezTo>
                  <a:cubicBezTo>
                    <a:pt x="30" y="4"/>
                    <a:pt x="28" y="4"/>
                    <a:pt x="28" y="4"/>
                  </a:cubicBezTo>
                  <a:cubicBezTo>
                    <a:pt x="28" y="3"/>
                    <a:pt x="27" y="3"/>
                    <a:pt x="28" y="2"/>
                  </a:cubicBezTo>
                  <a:cubicBezTo>
                    <a:pt x="28" y="2"/>
                    <a:pt x="28" y="1"/>
                    <a:pt x="27" y="1"/>
                  </a:cubicBezTo>
                  <a:cubicBezTo>
                    <a:pt x="27" y="0"/>
                    <a:pt x="26" y="0"/>
                    <a:pt x="25" y="1"/>
                  </a:cubicBezTo>
                  <a:cubicBezTo>
                    <a:pt x="25" y="1"/>
                    <a:pt x="24" y="0"/>
                    <a:pt x="24" y="1"/>
                  </a:cubicBezTo>
                  <a:cubicBezTo>
                    <a:pt x="24" y="1"/>
                    <a:pt x="23" y="1"/>
                    <a:pt x="23" y="1"/>
                  </a:cubicBezTo>
                  <a:cubicBezTo>
                    <a:pt x="23" y="1"/>
                    <a:pt x="22" y="1"/>
                    <a:pt x="22" y="1"/>
                  </a:cubicBezTo>
                  <a:cubicBezTo>
                    <a:pt x="22" y="1"/>
                    <a:pt x="21" y="1"/>
                    <a:pt x="21" y="1"/>
                  </a:cubicBezTo>
                  <a:cubicBezTo>
                    <a:pt x="21" y="1"/>
                    <a:pt x="19" y="2"/>
                    <a:pt x="19" y="3"/>
                  </a:cubicBezTo>
                  <a:cubicBezTo>
                    <a:pt x="19" y="3"/>
                    <a:pt x="19" y="4"/>
                    <a:pt x="19" y="3"/>
                  </a:cubicBezTo>
                  <a:cubicBezTo>
                    <a:pt x="19" y="3"/>
                    <a:pt x="17" y="3"/>
                    <a:pt x="17" y="3"/>
                  </a:cubicBezTo>
                  <a:cubicBezTo>
                    <a:pt x="16" y="4"/>
                    <a:pt x="16" y="2"/>
                    <a:pt x="15" y="3"/>
                  </a:cubicBezTo>
                  <a:cubicBezTo>
                    <a:pt x="15" y="3"/>
                    <a:pt x="14" y="2"/>
                    <a:pt x="14" y="3"/>
                  </a:cubicBezTo>
                  <a:cubicBezTo>
                    <a:pt x="14" y="3"/>
                    <a:pt x="13" y="3"/>
                    <a:pt x="12" y="2"/>
                  </a:cubicBezTo>
                  <a:cubicBezTo>
                    <a:pt x="12" y="2"/>
                    <a:pt x="10" y="3"/>
                    <a:pt x="10" y="2"/>
                  </a:cubicBezTo>
                  <a:cubicBezTo>
                    <a:pt x="10" y="2"/>
                    <a:pt x="7" y="2"/>
                    <a:pt x="6" y="2"/>
                  </a:cubicBezTo>
                  <a:cubicBezTo>
                    <a:pt x="5" y="2"/>
                    <a:pt x="5" y="2"/>
                    <a:pt x="5" y="3"/>
                  </a:cubicBezTo>
                  <a:cubicBezTo>
                    <a:pt x="4" y="3"/>
                    <a:pt x="4" y="3"/>
                    <a:pt x="3" y="3"/>
                  </a:cubicBezTo>
                  <a:cubicBezTo>
                    <a:pt x="3" y="3"/>
                    <a:pt x="3" y="3"/>
                    <a:pt x="4" y="4"/>
                  </a:cubicBezTo>
                  <a:cubicBezTo>
                    <a:pt x="4" y="4"/>
                    <a:pt x="5" y="5"/>
                    <a:pt x="4" y="6"/>
                  </a:cubicBezTo>
                  <a:cubicBezTo>
                    <a:pt x="4" y="6"/>
                    <a:pt x="4" y="6"/>
                    <a:pt x="3" y="7"/>
                  </a:cubicBezTo>
                  <a:cubicBezTo>
                    <a:pt x="3" y="7"/>
                    <a:pt x="1" y="9"/>
                    <a:pt x="1" y="9"/>
                  </a:cubicBezTo>
                  <a:cubicBezTo>
                    <a:pt x="1" y="9"/>
                    <a:pt x="2" y="10"/>
                    <a:pt x="1" y="11"/>
                  </a:cubicBezTo>
                  <a:cubicBezTo>
                    <a:pt x="1" y="11"/>
                    <a:pt x="0" y="12"/>
                    <a:pt x="0" y="12"/>
                  </a:cubicBezTo>
                  <a:cubicBezTo>
                    <a:pt x="0" y="13"/>
                    <a:pt x="1" y="13"/>
                    <a:pt x="1" y="13"/>
                  </a:cubicBezTo>
                  <a:cubicBezTo>
                    <a:pt x="2" y="13"/>
                    <a:pt x="2" y="14"/>
                    <a:pt x="2" y="14"/>
                  </a:cubicBezTo>
                  <a:cubicBezTo>
                    <a:pt x="2" y="14"/>
                    <a:pt x="2" y="14"/>
                    <a:pt x="3" y="14"/>
                  </a:cubicBezTo>
                  <a:cubicBezTo>
                    <a:pt x="3" y="14"/>
                    <a:pt x="4" y="14"/>
                    <a:pt x="5" y="14"/>
                  </a:cubicBezTo>
                  <a:cubicBezTo>
                    <a:pt x="5" y="14"/>
                    <a:pt x="6" y="14"/>
                    <a:pt x="6" y="14"/>
                  </a:cubicBezTo>
                  <a:cubicBezTo>
                    <a:pt x="6" y="15"/>
                    <a:pt x="7" y="14"/>
                    <a:pt x="7" y="14"/>
                  </a:cubicBezTo>
                  <a:cubicBezTo>
                    <a:pt x="8" y="14"/>
                    <a:pt x="8" y="14"/>
                    <a:pt x="8" y="14"/>
                  </a:cubicBezTo>
                  <a:cubicBezTo>
                    <a:pt x="9" y="14"/>
                    <a:pt x="10" y="14"/>
                    <a:pt x="10" y="13"/>
                  </a:cubicBezTo>
                  <a:cubicBezTo>
                    <a:pt x="10" y="13"/>
                    <a:pt x="12" y="12"/>
                    <a:pt x="13" y="12"/>
                  </a:cubicBezTo>
                  <a:cubicBezTo>
                    <a:pt x="13" y="12"/>
                    <a:pt x="14" y="13"/>
                    <a:pt x="14" y="13"/>
                  </a:cubicBezTo>
                  <a:cubicBezTo>
                    <a:pt x="15" y="13"/>
                    <a:pt x="16" y="14"/>
                    <a:pt x="16" y="15"/>
                  </a:cubicBezTo>
                  <a:cubicBezTo>
                    <a:pt x="16" y="15"/>
                    <a:pt x="17" y="17"/>
                    <a:pt x="18" y="17"/>
                  </a:cubicBezTo>
                  <a:cubicBezTo>
                    <a:pt x="18" y="17"/>
                    <a:pt x="18" y="18"/>
                    <a:pt x="18" y="18"/>
                  </a:cubicBezTo>
                  <a:cubicBezTo>
                    <a:pt x="18" y="19"/>
                    <a:pt x="17" y="18"/>
                    <a:pt x="17" y="18"/>
                  </a:cubicBezTo>
                  <a:cubicBezTo>
                    <a:pt x="16" y="18"/>
                    <a:pt x="16" y="19"/>
                    <a:pt x="16" y="19"/>
                  </a:cubicBezTo>
                  <a:cubicBezTo>
                    <a:pt x="16" y="20"/>
                    <a:pt x="14" y="21"/>
                    <a:pt x="14" y="21"/>
                  </a:cubicBezTo>
                  <a:cubicBezTo>
                    <a:pt x="14" y="22"/>
                    <a:pt x="15" y="22"/>
                    <a:pt x="15" y="22"/>
                  </a:cubicBezTo>
                  <a:cubicBezTo>
                    <a:pt x="15" y="22"/>
                    <a:pt x="16" y="21"/>
                    <a:pt x="16" y="21"/>
                  </a:cubicBezTo>
                  <a:cubicBezTo>
                    <a:pt x="17" y="21"/>
                    <a:pt x="17" y="22"/>
                    <a:pt x="17" y="22"/>
                  </a:cubicBezTo>
                  <a:cubicBezTo>
                    <a:pt x="17" y="21"/>
                    <a:pt x="17" y="21"/>
                    <a:pt x="18" y="20"/>
                  </a:cubicBezTo>
                  <a:cubicBezTo>
                    <a:pt x="19" y="19"/>
                    <a:pt x="19" y="18"/>
                    <a:pt x="20" y="18"/>
                  </a:cubicBezTo>
                  <a:cubicBezTo>
                    <a:pt x="21" y="18"/>
                    <a:pt x="22" y="17"/>
                    <a:pt x="23" y="17"/>
                  </a:cubicBezTo>
                  <a:cubicBezTo>
                    <a:pt x="24" y="18"/>
                    <a:pt x="22" y="18"/>
                    <a:pt x="23" y="19"/>
                  </a:cubicBezTo>
                  <a:cubicBezTo>
                    <a:pt x="24" y="19"/>
                    <a:pt x="27" y="19"/>
                    <a:pt x="27" y="19"/>
                  </a:cubicBezTo>
                  <a:cubicBezTo>
                    <a:pt x="27" y="20"/>
                    <a:pt x="24" y="21"/>
                    <a:pt x="24" y="21"/>
                  </a:cubicBezTo>
                  <a:cubicBezTo>
                    <a:pt x="24" y="22"/>
                    <a:pt x="26" y="22"/>
                    <a:pt x="26" y="22"/>
                  </a:cubicBezTo>
                  <a:cubicBezTo>
                    <a:pt x="27" y="23"/>
                    <a:pt x="26" y="24"/>
                    <a:pt x="26" y="24"/>
                  </a:cubicBezTo>
                  <a:cubicBezTo>
                    <a:pt x="27" y="24"/>
                    <a:pt x="27" y="24"/>
                    <a:pt x="28" y="24"/>
                  </a:cubicBezTo>
                  <a:cubicBezTo>
                    <a:pt x="29" y="23"/>
                    <a:pt x="30" y="23"/>
                    <a:pt x="30" y="23"/>
                  </a:cubicBezTo>
                  <a:cubicBezTo>
                    <a:pt x="31" y="22"/>
                    <a:pt x="33" y="23"/>
                    <a:pt x="34" y="22"/>
                  </a:cubicBezTo>
                  <a:cubicBezTo>
                    <a:pt x="34" y="22"/>
                    <a:pt x="33" y="21"/>
                    <a:pt x="31" y="22"/>
                  </a:cubicBezTo>
                  <a:cubicBezTo>
                    <a:pt x="29" y="22"/>
                    <a:pt x="29" y="20"/>
                    <a:pt x="29" y="20"/>
                  </a:cubicBezTo>
                  <a:cubicBezTo>
                    <a:pt x="29" y="19"/>
                    <a:pt x="31" y="18"/>
                    <a:pt x="32" y="18"/>
                  </a:cubicBezTo>
                  <a:cubicBezTo>
                    <a:pt x="33" y="18"/>
                    <a:pt x="34" y="17"/>
                    <a:pt x="35" y="17"/>
                  </a:cubicBezTo>
                  <a:cubicBezTo>
                    <a:pt x="36" y="17"/>
                    <a:pt x="36" y="17"/>
                    <a:pt x="37" y="16"/>
                  </a:cubicBezTo>
                  <a:cubicBezTo>
                    <a:pt x="37" y="16"/>
                    <a:pt x="37" y="15"/>
                    <a:pt x="37"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29" name="Freeform 262">
              <a:extLst>
                <a:ext uri="{FF2B5EF4-FFF2-40B4-BE49-F238E27FC236}">
                  <a16:creationId xmlns:a16="http://schemas.microsoft.com/office/drawing/2014/main" id="{F939C050-58BB-4319-8DA9-395F8DF56505}"/>
                </a:ext>
              </a:extLst>
            </p:cNvPr>
            <p:cNvSpPr>
              <a:spLocks/>
            </p:cNvSpPr>
            <p:nvPr/>
          </p:nvSpPr>
          <p:spPr bwMode="auto">
            <a:xfrm>
              <a:off x="-3328988" y="1698625"/>
              <a:ext cx="76200" cy="57150"/>
            </a:xfrm>
            <a:custGeom>
              <a:avLst/>
              <a:gdLst>
                <a:gd name="T0" fmla="*/ 20 w 21"/>
                <a:gd name="T1" fmla="*/ 8 h 16"/>
                <a:gd name="T2" fmla="*/ 19 w 21"/>
                <a:gd name="T3" fmla="*/ 6 h 16"/>
                <a:gd name="T4" fmla="*/ 18 w 21"/>
                <a:gd name="T5" fmla="*/ 5 h 16"/>
                <a:gd name="T6" fmla="*/ 17 w 21"/>
                <a:gd name="T7" fmla="*/ 3 h 16"/>
                <a:gd name="T8" fmla="*/ 17 w 21"/>
                <a:gd name="T9" fmla="*/ 2 h 16"/>
                <a:gd name="T10" fmla="*/ 15 w 21"/>
                <a:gd name="T11" fmla="*/ 1 h 16"/>
                <a:gd name="T12" fmla="*/ 14 w 21"/>
                <a:gd name="T13" fmla="*/ 1 h 16"/>
                <a:gd name="T14" fmla="*/ 13 w 21"/>
                <a:gd name="T15" fmla="*/ 1 h 16"/>
                <a:gd name="T16" fmla="*/ 11 w 21"/>
                <a:gd name="T17" fmla="*/ 0 h 16"/>
                <a:gd name="T18" fmla="*/ 11 w 21"/>
                <a:gd name="T19" fmla="*/ 0 h 16"/>
                <a:gd name="T20" fmla="*/ 11 w 21"/>
                <a:gd name="T21" fmla="*/ 0 h 16"/>
                <a:gd name="T22" fmla="*/ 10 w 21"/>
                <a:gd name="T23" fmla="*/ 1 h 16"/>
                <a:gd name="T24" fmla="*/ 8 w 21"/>
                <a:gd name="T25" fmla="*/ 1 h 16"/>
                <a:gd name="T26" fmla="*/ 7 w 21"/>
                <a:gd name="T27" fmla="*/ 3 h 16"/>
                <a:gd name="T28" fmla="*/ 7 w 21"/>
                <a:gd name="T29" fmla="*/ 3 h 16"/>
                <a:gd name="T30" fmla="*/ 6 w 21"/>
                <a:gd name="T31" fmla="*/ 4 h 16"/>
                <a:gd name="T32" fmla="*/ 5 w 21"/>
                <a:gd name="T33" fmla="*/ 5 h 16"/>
                <a:gd name="T34" fmla="*/ 5 w 21"/>
                <a:gd name="T35" fmla="*/ 6 h 16"/>
                <a:gd name="T36" fmla="*/ 3 w 21"/>
                <a:gd name="T37" fmla="*/ 7 h 16"/>
                <a:gd name="T38" fmla="*/ 2 w 21"/>
                <a:gd name="T39" fmla="*/ 7 h 16"/>
                <a:gd name="T40" fmla="*/ 0 w 21"/>
                <a:gd name="T41" fmla="*/ 7 h 16"/>
                <a:gd name="T42" fmla="*/ 0 w 21"/>
                <a:gd name="T43" fmla="*/ 7 h 16"/>
                <a:gd name="T44" fmla="*/ 1 w 21"/>
                <a:gd name="T45" fmla="*/ 9 h 16"/>
                <a:gd name="T46" fmla="*/ 1 w 21"/>
                <a:gd name="T47" fmla="*/ 11 h 16"/>
                <a:gd name="T48" fmla="*/ 0 w 21"/>
                <a:gd name="T49" fmla="*/ 12 h 16"/>
                <a:gd name="T50" fmla="*/ 0 w 21"/>
                <a:gd name="T51" fmla="*/ 14 h 16"/>
                <a:gd name="T52" fmla="*/ 0 w 21"/>
                <a:gd name="T53" fmla="*/ 15 h 16"/>
                <a:gd name="T54" fmla="*/ 2 w 21"/>
                <a:gd name="T55" fmla="*/ 15 h 16"/>
                <a:gd name="T56" fmla="*/ 3 w 21"/>
                <a:gd name="T57" fmla="*/ 14 h 16"/>
                <a:gd name="T58" fmla="*/ 7 w 21"/>
                <a:gd name="T59" fmla="*/ 14 h 16"/>
                <a:gd name="T60" fmla="*/ 9 w 21"/>
                <a:gd name="T61" fmla="*/ 14 h 16"/>
                <a:gd name="T62" fmla="*/ 11 w 21"/>
                <a:gd name="T63" fmla="*/ 15 h 16"/>
                <a:gd name="T64" fmla="*/ 12 w 21"/>
                <a:gd name="T65" fmla="*/ 15 h 16"/>
                <a:gd name="T66" fmla="*/ 14 w 21"/>
                <a:gd name="T67" fmla="*/ 15 h 16"/>
                <a:gd name="T68" fmla="*/ 16 w 21"/>
                <a:gd name="T69" fmla="*/ 15 h 16"/>
                <a:gd name="T70" fmla="*/ 16 w 21"/>
                <a:gd name="T71" fmla="*/ 15 h 16"/>
                <a:gd name="T72" fmla="*/ 18 w 21"/>
                <a:gd name="T73" fmla="*/ 13 h 16"/>
                <a:gd name="T74" fmla="*/ 19 w 21"/>
                <a:gd name="T75" fmla="*/ 13 h 16"/>
                <a:gd name="T76" fmla="*/ 19 w 21"/>
                <a:gd name="T77" fmla="*/ 12 h 16"/>
                <a:gd name="T78" fmla="*/ 19 w 21"/>
                <a:gd name="T79" fmla="*/ 10 h 16"/>
                <a:gd name="T80" fmla="*/ 20 w 21"/>
                <a:gd name="T81" fmla="*/ 10 h 16"/>
                <a:gd name="T82" fmla="*/ 21 w 21"/>
                <a:gd name="T83" fmla="*/ 9 h 16"/>
                <a:gd name="T84" fmla="*/ 20 w 21"/>
                <a:gd name="T85" fmla="*/ 8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1" h="16">
                  <a:moveTo>
                    <a:pt x="20" y="8"/>
                  </a:moveTo>
                  <a:cubicBezTo>
                    <a:pt x="20" y="8"/>
                    <a:pt x="19" y="7"/>
                    <a:pt x="19" y="6"/>
                  </a:cubicBezTo>
                  <a:cubicBezTo>
                    <a:pt x="18" y="6"/>
                    <a:pt x="18" y="5"/>
                    <a:pt x="18" y="5"/>
                  </a:cubicBezTo>
                  <a:cubicBezTo>
                    <a:pt x="17" y="5"/>
                    <a:pt x="17" y="4"/>
                    <a:pt x="17" y="3"/>
                  </a:cubicBezTo>
                  <a:cubicBezTo>
                    <a:pt x="17" y="3"/>
                    <a:pt x="17" y="2"/>
                    <a:pt x="17" y="2"/>
                  </a:cubicBezTo>
                  <a:cubicBezTo>
                    <a:pt x="17" y="2"/>
                    <a:pt x="16" y="1"/>
                    <a:pt x="15" y="1"/>
                  </a:cubicBezTo>
                  <a:cubicBezTo>
                    <a:pt x="14" y="1"/>
                    <a:pt x="14" y="2"/>
                    <a:pt x="14" y="1"/>
                  </a:cubicBezTo>
                  <a:cubicBezTo>
                    <a:pt x="14" y="1"/>
                    <a:pt x="13" y="0"/>
                    <a:pt x="13" y="1"/>
                  </a:cubicBezTo>
                  <a:cubicBezTo>
                    <a:pt x="12" y="1"/>
                    <a:pt x="12" y="0"/>
                    <a:pt x="11" y="0"/>
                  </a:cubicBezTo>
                  <a:cubicBezTo>
                    <a:pt x="11" y="0"/>
                    <a:pt x="11" y="0"/>
                    <a:pt x="11" y="0"/>
                  </a:cubicBezTo>
                  <a:cubicBezTo>
                    <a:pt x="11" y="0"/>
                    <a:pt x="11" y="0"/>
                    <a:pt x="11" y="0"/>
                  </a:cubicBezTo>
                  <a:cubicBezTo>
                    <a:pt x="10" y="1"/>
                    <a:pt x="10" y="1"/>
                    <a:pt x="10" y="1"/>
                  </a:cubicBezTo>
                  <a:cubicBezTo>
                    <a:pt x="9" y="1"/>
                    <a:pt x="9" y="1"/>
                    <a:pt x="8" y="1"/>
                  </a:cubicBezTo>
                  <a:cubicBezTo>
                    <a:pt x="7" y="2"/>
                    <a:pt x="7" y="2"/>
                    <a:pt x="7" y="3"/>
                  </a:cubicBezTo>
                  <a:cubicBezTo>
                    <a:pt x="7" y="3"/>
                    <a:pt x="8" y="3"/>
                    <a:pt x="7" y="3"/>
                  </a:cubicBezTo>
                  <a:cubicBezTo>
                    <a:pt x="7" y="3"/>
                    <a:pt x="7" y="4"/>
                    <a:pt x="6" y="4"/>
                  </a:cubicBezTo>
                  <a:cubicBezTo>
                    <a:pt x="6" y="4"/>
                    <a:pt x="5" y="5"/>
                    <a:pt x="5" y="5"/>
                  </a:cubicBezTo>
                  <a:cubicBezTo>
                    <a:pt x="5" y="6"/>
                    <a:pt x="5" y="6"/>
                    <a:pt x="5" y="6"/>
                  </a:cubicBezTo>
                  <a:cubicBezTo>
                    <a:pt x="5" y="6"/>
                    <a:pt x="4" y="6"/>
                    <a:pt x="3" y="7"/>
                  </a:cubicBezTo>
                  <a:cubicBezTo>
                    <a:pt x="3" y="7"/>
                    <a:pt x="3" y="7"/>
                    <a:pt x="2" y="7"/>
                  </a:cubicBezTo>
                  <a:cubicBezTo>
                    <a:pt x="2" y="7"/>
                    <a:pt x="1" y="7"/>
                    <a:pt x="0" y="7"/>
                  </a:cubicBezTo>
                  <a:cubicBezTo>
                    <a:pt x="0" y="7"/>
                    <a:pt x="0" y="7"/>
                    <a:pt x="0" y="7"/>
                  </a:cubicBezTo>
                  <a:cubicBezTo>
                    <a:pt x="0" y="8"/>
                    <a:pt x="0" y="9"/>
                    <a:pt x="1" y="9"/>
                  </a:cubicBezTo>
                  <a:cubicBezTo>
                    <a:pt x="1" y="10"/>
                    <a:pt x="1" y="11"/>
                    <a:pt x="1" y="11"/>
                  </a:cubicBezTo>
                  <a:cubicBezTo>
                    <a:pt x="0" y="11"/>
                    <a:pt x="0" y="12"/>
                    <a:pt x="0" y="12"/>
                  </a:cubicBezTo>
                  <a:cubicBezTo>
                    <a:pt x="0" y="13"/>
                    <a:pt x="1" y="13"/>
                    <a:pt x="0" y="14"/>
                  </a:cubicBezTo>
                  <a:cubicBezTo>
                    <a:pt x="0" y="14"/>
                    <a:pt x="0" y="14"/>
                    <a:pt x="0" y="15"/>
                  </a:cubicBezTo>
                  <a:cubicBezTo>
                    <a:pt x="1" y="15"/>
                    <a:pt x="1" y="15"/>
                    <a:pt x="2" y="15"/>
                  </a:cubicBezTo>
                  <a:cubicBezTo>
                    <a:pt x="2" y="14"/>
                    <a:pt x="2" y="14"/>
                    <a:pt x="3" y="14"/>
                  </a:cubicBezTo>
                  <a:cubicBezTo>
                    <a:pt x="4" y="14"/>
                    <a:pt x="7" y="14"/>
                    <a:pt x="7" y="14"/>
                  </a:cubicBezTo>
                  <a:cubicBezTo>
                    <a:pt x="7" y="15"/>
                    <a:pt x="9" y="14"/>
                    <a:pt x="9" y="14"/>
                  </a:cubicBezTo>
                  <a:cubicBezTo>
                    <a:pt x="10" y="15"/>
                    <a:pt x="11" y="15"/>
                    <a:pt x="11" y="15"/>
                  </a:cubicBezTo>
                  <a:cubicBezTo>
                    <a:pt x="11" y="14"/>
                    <a:pt x="12" y="15"/>
                    <a:pt x="12" y="15"/>
                  </a:cubicBezTo>
                  <a:cubicBezTo>
                    <a:pt x="13" y="14"/>
                    <a:pt x="13" y="16"/>
                    <a:pt x="14" y="15"/>
                  </a:cubicBezTo>
                  <a:cubicBezTo>
                    <a:pt x="14" y="15"/>
                    <a:pt x="16" y="15"/>
                    <a:pt x="16" y="15"/>
                  </a:cubicBezTo>
                  <a:cubicBezTo>
                    <a:pt x="16" y="16"/>
                    <a:pt x="16" y="15"/>
                    <a:pt x="16" y="15"/>
                  </a:cubicBezTo>
                  <a:cubicBezTo>
                    <a:pt x="16" y="14"/>
                    <a:pt x="18" y="13"/>
                    <a:pt x="18" y="13"/>
                  </a:cubicBezTo>
                  <a:cubicBezTo>
                    <a:pt x="18" y="13"/>
                    <a:pt x="19" y="13"/>
                    <a:pt x="19" y="13"/>
                  </a:cubicBezTo>
                  <a:cubicBezTo>
                    <a:pt x="19" y="13"/>
                    <a:pt x="19" y="12"/>
                    <a:pt x="19" y="12"/>
                  </a:cubicBezTo>
                  <a:cubicBezTo>
                    <a:pt x="19" y="11"/>
                    <a:pt x="18" y="10"/>
                    <a:pt x="19" y="10"/>
                  </a:cubicBezTo>
                  <a:cubicBezTo>
                    <a:pt x="19" y="9"/>
                    <a:pt x="20" y="10"/>
                    <a:pt x="20" y="10"/>
                  </a:cubicBezTo>
                  <a:cubicBezTo>
                    <a:pt x="21" y="10"/>
                    <a:pt x="21" y="9"/>
                    <a:pt x="21" y="9"/>
                  </a:cubicBezTo>
                  <a:cubicBezTo>
                    <a:pt x="21" y="8"/>
                    <a:pt x="20" y="8"/>
                    <a:pt x="20"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0" name="Freeform 263">
              <a:extLst>
                <a:ext uri="{FF2B5EF4-FFF2-40B4-BE49-F238E27FC236}">
                  <a16:creationId xmlns:a16="http://schemas.microsoft.com/office/drawing/2014/main" id="{043ECF19-DE91-43E5-89CC-04BBDB2433A3}"/>
                </a:ext>
              </a:extLst>
            </p:cNvPr>
            <p:cNvSpPr>
              <a:spLocks/>
            </p:cNvSpPr>
            <p:nvPr/>
          </p:nvSpPr>
          <p:spPr bwMode="auto">
            <a:xfrm>
              <a:off x="-3351213" y="1676400"/>
              <a:ext cx="61912" cy="28575"/>
            </a:xfrm>
            <a:custGeom>
              <a:avLst/>
              <a:gdLst>
                <a:gd name="T0" fmla="*/ 6 w 17"/>
                <a:gd name="T1" fmla="*/ 5 h 8"/>
                <a:gd name="T2" fmla="*/ 9 w 17"/>
                <a:gd name="T3" fmla="*/ 5 h 8"/>
                <a:gd name="T4" fmla="*/ 10 w 17"/>
                <a:gd name="T5" fmla="*/ 6 h 8"/>
                <a:gd name="T6" fmla="*/ 12 w 17"/>
                <a:gd name="T7" fmla="*/ 7 h 8"/>
                <a:gd name="T8" fmla="*/ 14 w 17"/>
                <a:gd name="T9" fmla="*/ 8 h 8"/>
                <a:gd name="T10" fmla="*/ 14 w 17"/>
                <a:gd name="T11" fmla="*/ 7 h 8"/>
                <a:gd name="T12" fmla="*/ 16 w 17"/>
                <a:gd name="T13" fmla="*/ 7 h 8"/>
                <a:gd name="T14" fmla="*/ 17 w 17"/>
                <a:gd name="T15" fmla="*/ 6 h 8"/>
                <a:gd name="T16" fmla="*/ 17 w 17"/>
                <a:gd name="T17" fmla="*/ 6 h 8"/>
                <a:gd name="T18" fmla="*/ 17 w 17"/>
                <a:gd name="T19" fmla="*/ 5 h 8"/>
                <a:gd name="T20" fmla="*/ 16 w 17"/>
                <a:gd name="T21" fmla="*/ 3 h 8"/>
                <a:gd name="T22" fmla="*/ 16 w 17"/>
                <a:gd name="T23" fmla="*/ 2 h 8"/>
                <a:gd name="T24" fmla="*/ 15 w 17"/>
                <a:gd name="T25" fmla="*/ 1 h 8"/>
                <a:gd name="T26" fmla="*/ 13 w 17"/>
                <a:gd name="T27" fmla="*/ 1 h 8"/>
                <a:gd name="T28" fmla="*/ 11 w 17"/>
                <a:gd name="T29" fmla="*/ 0 h 8"/>
                <a:gd name="T30" fmla="*/ 8 w 17"/>
                <a:gd name="T31" fmla="*/ 0 h 8"/>
                <a:gd name="T32" fmla="*/ 8 w 17"/>
                <a:gd name="T33" fmla="*/ 2 h 8"/>
                <a:gd name="T34" fmla="*/ 6 w 17"/>
                <a:gd name="T35" fmla="*/ 3 h 8"/>
                <a:gd name="T36" fmla="*/ 4 w 17"/>
                <a:gd name="T37" fmla="*/ 1 h 8"/>
                <a:gd name="T38" fmla="*/ 2 w 17"/>
                <a:gd name="T39" fmla="*/ 2 h 8"/>
                <a:gd name="T40" fmla="*/ 1 w 17"/>
                <a:gd name="T41" fmla="*/ 4 h 8"/>
                <a:gd name="T42" fmla="*/ 1 w 17"/>
                <a:gd name="T43" fmla="*/ 6 h 8"/>
                <a:gd name="T44" fmla="*/ 1 w 17"/>
                <a:gd name="T45" fmla="*/ 6 h 8"/>
                <a:gd name="T46" fmla="*/ 3 w 17"/>
                <a:gd name="T47" fmla="*/ 5 h 8"/>
                <a:gd name="T48" fmla="*/ 6 w 17"/>
                <a:gd name="T49"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7" h="8">
                  <a:moveTo>
                    <a:pt x="6" y="5"/>
                  </a:moveTo>
                  <a:cubicBezTo>
                    <a:pt x="7" y="5"/>
                    <a:pt x="8" y="6"/>
                    <a:pt x="9" y="5"/>
                  </a:cubicBezTo>
                  <a:cubicBezTo>
                    <a:pt x="10" y="5"/>
                    <a:pt x="10" y="6"/>
                    <a:pt x="10" y="6"/>
                  </a:cubicBezTo>
                  <a:cubicBezTo>
                    <a:pt x="11" y="6"/>
                    <a:pt x="12" y="7"/>
                    <a:pt x="12" y="7"/>
                  </a:cubicBezTo>
                  <a:cubicBezTo>
                    <a:pt x="13" y="7"/>
                    <a:pt x="13" y="8"/>
                    <a:pt x="14" y="8"/>
                  </a:cubicBezTo>
                  <a:cubicBezTo>
                    <a:pt x="14" y="8"/>
                    <a:pt x="14" y="8"/>
                    <a:pt x="14" y="7"/>
                  </a:cubicBezTo>
                  <a:cubicBezTo>
                    <a:pt x="15" y="7"/>
                    <a:pt x="15" y="7"/>
                    <a:pt x="16" y="7"/>
                  </a:cubicBezTo>
                  <a:cubicBezTo>
                    <a:pt x="16" y="7"/>
                    <a:pt x="16" y="7"/>
                    <a:pt x="17" y="6"/>
                  </a:cubicBezTo>
                  <a:cubicBezTo>
                    <a:pt x="17" y="6"/>
                    <a:pt x="17" y="6"/>
                    <a:pt x="17" y="6"/>
                  </a:cubicBezTo>
                  <a:cubicBezTo>
                    <a:pt x="17" y="6"/>
                    <a:pt x="17" y="5"/>
                    <a:pt x="17" y="5"/>
                  </a:cubicBezTo>
                  <a:cubicBezTo>
                    <a:pt x="16" y="4"/>
                    <a:pt x="16" y="4"/>
                    <a:pt x="16" y="3"/>
                  </a:cubicBezTo>
                  <a:cubicBezTo>
                    <a:pt x="16" y="3"/>
                    <a:pt x="16" y="2"/>
                    <a:pt x="16" y="2"/>
                  </a:cubicBezTo>
                  <a:cubicBezTo>
                    <a:pt x="16" y="2"/>
                    <a:pt x="15" y="2"/>
                    <a:pt x="15" y="1"/>
                  </a:cubicBezTo>
                  <a:cubicBezTo>
                    <a:pt x="15" y="1"/>
                    <a:pt x="13" y="1"/>
                    <a:pt x="13" y="1"/>
                  </a:cubicBezTo>
                  <a:cubicBezTo>
                    <a:pt x="13" y="1"/>
                    <a:pt x="11" y="0"/>
                    <a:pt x="11" y="0"/>
                  </a:cubicBezTo>
                  <a:cubicBezTo>
                    <a:pt x="11" y="0"/>
                    <a:pt x="9" y="0"/>
                    <a:pt x="8" y="0"/>
                  </a:cubicBezTo>
                  <a:cubicBezTo>
                    <a:pt x="8" y="1"/>
                    <a:pt x="8" y="1"/>
                    <a:pt x="8" y="2"/>
                  </a:cubicBezTo>
                  <a:cubicBezTo>
                    <a:pt x="8" y="3"/>
                    <a:pt x="7" y="3"/>
                    <a:pt x="6" y="3"/>
                  </a:cubicBezTo>
                  <a:cubicBezTo>
                    <a:pt x="6" y="3"/>
                    <a:pt x="4" y="1"/>
                    <a:pt x="4" y="1"/>
                  </a:cubicBezTo>
                  <a:cubicBezTo>
                    <a:pt x="4" y="0"/>
                    <a:pt x="3" y="1"/>
                    <a:pt x="2" y="2"/>
                  </a:cubicBezTo>
                  <a:cubicBezTo>
                    <a:pt x="1" y="2"/>
                    <a:pt x="2" y="3"/>
                    <a:pt x="1" y="4"/>
                  </a:cubicBezTo>
                  <a:cubicBezTo>
                    <a:pt x="0" y="4"/>
                    <a:pt x="0" y="5"/>
                    <a:pt x="1" y="6"/>
                  </a:cubicBezTo>
                  <a:cubicBezTo>
                    <a:pt x="1" y="6"/>
                    <a:pt x="1" y="6"/>
                    <a:pt x="1" y="6"/>
                  </a:cubicBezTo>
                  <a:cubicBezTo>
                    <a:pt x="1" y="6"/>
                    <a:pt x="2" y="6"/>
                    <a:pt x="3" y="5"/>
                  </a:cubicBezTo>
                  <a:cubicBezTo>
                    <a:pt x="3" y="5"/>
                    <a:pt x="5" y="5"/>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1" name="Freeform 264">
              <a:extLst>
                <a:ext uri="{FF2B5EF4-FFF2-40B4-BE49-F238E27FC236}">
                  <a16:creationId xmlns:a16="http://schemas.microsoft.com/office/drawing/2014/main" id="{4CDA533A-3B0F-4D87-8F76-39C08778FAAE}"/>
                </a:ext>
              </a:extLst>
            </p:cNvPr>
            <p:cNvSpPr>
              <a:spLocks/>
            </p:cNvSpPr>
            <p:nvPr/>
          </p:nvSpPr>
          <p:spPr bwMode="auto">
            <a:xfrm>
              <a:off x="-3351213" y="1693863"/>
              <a:ext cx="50800" cy="30163"/>
            </a:xfrm>
            <a:custGeom>
              <a:avLst/>
              <a:gdLst>
                <a:gd name="T0" fmla="*/ 2 w 14"/>
                <a:gd name="T1" fmla="*/ 4 h 8"/>
                <a:gd name="T2" fmla="*/ 3 w 14"/>
                <a:gd name="T3" fmla="*/ 5 h 8"/>
                <a:gd name="T4" fmla="*/ 5 w 14"/>
                <a:gd name="T5" fmla="*/ 5 h 8"/>
                <a:gd name="T6" fmla="*/ 5 w 14"/>
                <a:gd name="T7" fmla="*/ 7 h 8"/>
                <a:gd name="T8" fmla="*/ 6 w 14"/>
                <a:gd name="T9" fmla="*/ 8 h 8"/>
                <a:gd name="T10" fmla="*/ 8 w 14"/>
                <a:gd name="T11" fmla="*/ 8 h 8"/>
                <a:gd name="T12" fmla="*/ 9 w 14"/>
                <a:gd name="T13" fmla="*/ 8 h 8"/>
                <a:gd name="T14" fmla="*/ 11 w 14"/>
                <a:gd name="T15" fmla="*/ 7 h 8"/>
                <a:gd name="T16" fmla="*/ 11 w 14"/>
                <a:gd name="T17" fmla="*/ 6 h 8"/>
                <a:gd name="T18" fmla="*/ 12 w 14"/>
                <a:gd name="T19" fmla="*/ 5 h 8"/>
                <a:gd name="T20" fmla="*/ 13 w 14"/>
                <a:gd name="T21" fmla="*/ 4 h 8"/>
                <a:gd name="T22" fmla="*/ 13 w 14"/>
                <a:gd name="T23" fmla="*/ 4 h 8"/>
                <a:gd name="T24" fmla="*/ 14 w 14"/>
                <a:gd name="T25" fmla="*/ 3 h 8"/>
                <a:gd name="T26" fmla="*/ 12 w 14"/>
                <a:gd name="T27" fmla="*/ 2 h 8"/>
                <a:gd name="T28" fmla="*/ 10 w 14"/>
                <a:gd name="T29" fmla="*/ 1 h 8"/>
                <a:gd name="T30" fmla="*/ 9 w 14"/>
                <a:gd name="T31" fmla="*/ 0 h 8"/>
                <a:gd name="T32" fmla="*/ 6 w 14"/>
                <a:gd name="T33" fmla="*/ 0 h 8"/>
                <a:gd name="T34" fmla="*/ 3 w 14"/>
                <a:gd name="T35" fmla="*/ 0 h 8"/>
                <a:gd name="T36" fmla="*/ 1 w 14"/>
                <a:gd name="T37" fmla="*/ 1 h 8"/>
                <a:gd name="T38" fmla="*/ 0 w 14"/>
                <a:gd name="T39" fmla="*/ 3 h 8"/>
                <a:gd name="T40" fmla="*/ 1 w 14"/>
                <a:gd name="T41" fmla="*/ 4 h 8"/>
                <a:gd name="T42" fmla="*/ 2 w 14"/>
                <a:gd name="T43" fmla="*/ 4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4" h="8">
                  <a:moveTo>
                    <a:pt x="2" y="4"/>
                  </a:moveTo>
                  <a:cubicBezTo>
                    <a:pt x="2" y="5"/>
                    <a:pt x="3" y="5"/>
                    <a:pt x="3" y="5"/>
                  </a:cubicBezTo>
                  <a:cubicBezTo>
                    <a:pt x="4" y="5"/>
                    <a:pt x="5" y="5"/>
                    <a:pt x="5" y="5"/>
                  </a:cubicBezTo>
                  <a:cubicBezTo>
                    <a:pt x="5" y="6"/>
                    <a:pt x="4" y="7"/>
                    <a:pt x="5" y="7"/>
                  </a:cubicBezTo>
                  <a:cubicBezTo>
                    <a:pt x="5" y="7"/>
                    <a:pt x="6" y="8"/>
                    <a:pt x="6" y="8"/>
                  </a:cubicBezTo>
                  <a:cubicBezTo>
                    <a:pt x="7" y="8"/>
                    <a:pt x="8" y="8"/>
                    <a:pt x="8" y="8"/>
                  </a:cubicBezTo>
                  <a:cubicBezTo>
                    <a:pt x="9" y="8"/>
                    <a:pt x="9" y="8"/>
                    <a:pt x="9" y="8"/>
                  </a:cubicBezTo>
                  <a:cubicBezTo>
                    <a:pt x="10" y="7"/>
                    <a:pt x="11" y="7"/>
                    <a:pt x="11" y="7"/>
                  </a:cubicBezTo>
                  <a:cubicBezTo>
                    <a:pt x="11" y="7"/>
                    <a:pt x="11" y="7"/>
                    <a:pt x="11" y="6"/>
                  </a:cubicBezTo>
                  <a:cubicBezTo>
                    <a:pt x="11" y="6"/>
                    <a:pt x="12" y="5"/>
                    <a:pt x="12" y="5"/>
                  </a:cubicBezTo>
                  <a:cubicBezTo>
                    <a:pt x="13" y="5"/>
                    <a:pt x="13" y="4"/>
                    <a:pt x="13" y="4"/>
                  </a:cubicBezTo>
                  <a:cubicBezTo>
                    <a:pt x="14" y="4"/>
                    <a:pt x="13" y="4"/>
                    <a:pt x="13" y="4"/>
                  </a:cubicBezTo>
                  <a:cubicBezTo>
                    <a:pt x="13" y="3"/>
                    <a:pt x="13" y="3"/>
                    <a:pt x="14" y="3"/>
                  </a:cubicBezTo>
                  <a:cubicBezTo>
                    <a:pt x="13" y="3"/>
                    <a:pt x="13" y="2"/>
                    <a:pt x="12" y="2"/>
                  </a:cubicBezTo>
                  <a:cubicBezTo>
                    <a:pt x="12" y="2"/>
                    <a:pt x="11" y="1"/>
                    <a:pt x="10" y="1"/>
                  </a:cubicBezTo>
                  <a:cubicBezTo>
                    <a:pt x="10" y="1"/>
                    <a:pt x="10" y="0"/>
                    <a:pt x="9" y="0"/>
                  </a:cubicBezTo>
                  <a:cubicBezTo>
                    <a:pt x="8" y="1"/>
                    <a:pt x="7" y="0"/>
                    <a:pt x="6" y="0"/>
                  </a:cubicBezTo>
                  <a:cubicBezTo>
                    <a:pt x="5" y="0"/>
                    <a:pt x="3" y="0"/>
                    <a:pt x="3" y="0"/>
                  </a:cubicBezTo>
                  <a:cubicBezTo>
                    <a:pt x="2" y="1"/>
                    <a:pt x="1" y="1"/>
                    <a:pt x="1" y="1"/>
                  </a:cubicBezTo>
                  <a:cubicBezTo>
                    <a:pt x="1" y="2"/>
                    <a:pt x="1" y="3"/>
                    <a:pt x="0" y="3"/>
                  </a:cubicBezTo>
                  <a:cubicBezTo>
                    <a:pt x="0" y="4"/>
                    <a:pt x="0" y="4"/>
                    <a:pt x="1" y="4"/>
                  </a:cubicBezTo>
                  <a:cubicBezTo>
                    <a:pt x="1" y="4"/>
                    <a:pt x="2" y="4"/>
                    <a:pt x="2"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2" name="Freeform 265">
              <a:extLst>
                <a:ext uri="{FF2B5EF4-FFF2-40B4-BE49-F238E27FC236}">
                  <a16:creationId xmlns:a16="http://schemas.microsoft.com/office/drawing/2014/main" id="{2BEB8766-225C-462D-901F-6AE2040506A0}"/>
                </a:ext>
              </a:extLst>
            </p:cNvPr>
            <p:cNvSpPr>
              <a:spLocks/>
            </p:cNvSpPr>
            <p:nvPr/>
          </p:nvSpPr>
          <p:spPr bwMode="auto">
            <a:xfrm>
              <a:off x="-3470275" y="1795463"/>
              <a:ext cx="36512" cy="22225"/>
            </a:xfrm>
            <a:custGeom>
              <a:avLst/>
              <a:gdLst>
                <a:gd name="T0" fmla="*/ 9 w 10"/>
                <a:gd name="T1" fmla="*/ 2 h 6"/>
                <a:gd name="T2" fmla="*/ 8 w 10"/>
                <a:gd name="T3" fmla="*/ 2 h 6"/>
                <a:gd name="T4" fmla="*/ 8 w 10"/>
                <a:gd name="T5" fmla="*/ 1 h 6"/>
                <a:gd name="T6" fmla="*/ 7 w 10"/>
                <a:gd name="T7" fmla="*/ 0 h 6"/>
                <a:gd name="T8" fmla="*/ 5 w 10"/>
                <a:gd name="T9" fmla="*/ 0 h 6"/>
                <a:gd name="T10" fmla="*/ 3 w 10"/>
                <a:gd name="T11" fmla="*/ 0 h 6"/>
                <a:gd name="T12" fmla="*/ 3 w 10"/>
                <a:gd name="T13" fmla="*/ 0 h 6"/>
                <a:gd name="T14" fmla="*/ 2 w 10"/>
                <a:gd name="T15" fmla="*/ 1 h 6"/>
                <a:gd name="T16" fmla="*/ 0 w 10"/>
                <a:gd name="T17" fmla="*/ 3 h 6"/>
                <a:gd name="T18" fmla="*/ 0 w 10"/>
                <a:gd name="T19" fmla="*/ 4 h 6"/>
                <a:gd name="T20" fmla="*/ 1 w 10"/>
                <a:gd name="T21" fmla="*/ 4 h 6"/>
                <a:gd name="T22" fmla="*/ 2 w 10"/>
                <a:gd name="T23" fmla="*/ 5 h 6"/>
                <a:gd name="T24" fmla="*/ 2 w 10"/>
                <a:gd name="T25" fmla="*/ 5 h 6"/>
                <a:gd name="T26" fmla="*/ 4 w 10"/>
                <a:gd name="T27" fmla="*/ 5 h 6"/>
                <a:gd name="T28" fmla="*/ 5 w 10"/>
                <a:gd name="T29" fmla="*/ 4 h 6"/>
                <a:gd name="T30" fmla="*/ 6 w 10"/>
                <a:gd name="T31" fmla="*/ 5 h 6"/>
                <a:gd name="T32" fmla="*/ 7 w 10"/>
                <a:gd name="T33" fmla="*/ 4 h 6"/>
                <a:gd name="T34" fmla="*/ 8 w 10"/>
                <a:gd name="T35" fmla="*/ 4 h 6"/>
                <a:gd name="T36" fmla="*/ 9 w 10"/>
                <a:gd name="T37" fmla="*/ 4 h 6"/>
                <a:gd name="T38" fmla="*/ 10 w 10"/>
                <a:gd name="T39" fmla="*/ 3 h 6"/>
                <a:gd name="T40" fmla="*/ 10 w 10"/>
                <a:gd name="T41" fmla="*/ 3 h 6"/>
                <a:gd name="T42" fmla="*/ 10 w 10"/>
                <a:gd name="T43" fmla="*/ 2 h 6"/>
                <a:gd name="T44" fmla="*/ 9 w 10"/>
                <a:gd name="T45" fmla="*/ 2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0" h="6">
                  <a:moveTo>
                    <a:pt x="9" y="2"/>
                  </a:moveTo>
                  <a:cubicBezTo>
                    <a:pt x="9" y="2"/>
                    <a:pt x="8" y="2"/>
                    <a:pt x="8" y="2"/>
                  </a:cubicBezTo>
                  <a:cubicBezTo>
                    <a:pt x="8" y="1"/>
                    <a:pt x="8" y="1"/>
                    <a:pt x="8" y="1"/>
                  </a:cubicBezTo>
                  <a:cubicBezTo>
                    <a:pt x="8" y="0"/>
                    <a:pt x="7" y="0"/>
                    <a:pt x="7" y="0"/>
                  </a:cubicBezTo>
                  <a:cubicBezTo>
                    <a:pt x="6" y="0"/>
                    <a:pt x="6" y="0"/>
                    <a:pt x="5" y="0"/>
                  </a:cubicBezTo>
                  <a:cubicBezTo>
                    <a:pt x="5" y="0"/>
                    <a:pt x="4" y="0"/>
                    <a:pt x="3" y="0"/>
                  </a:cubicBezTo>
                  <a:cubicBezTo>
                    <a:pt x="3" y="0"/>
                    <a:pt x="3" y="0"/>
                    <a:pt x="3" y="0"/>
                  </a:cubicBezTo>
                  <a:cubicBezTo>
                    <a:pt x="2" y="0"/>
                    <a:pt x="2" y="1"/>
                    <a:pt x="2" y="1"/>
                  </a:cubicBezTo>
                  <a:cubicBezTo>
                    <a:pt x="2" y="2"/>
                    <a:pt x="0" y="2"/>
                    <a:pt x="0" y="3"/>
                  </a:cubicBezTo>
                  <a:cubicBezTo>
                    <a:pt x="0" y="4"/>
                    <a:pt x="0" y="5"/>
                    <a:pt x="0" y="4"/>
                  </a:cubicBezTo>
                  <a:cubicBezTo>
                    <a:pt x="1" y="4"/>
                    <a:pt x="1" y="4"/>
                    <a:pt x="1" y="4"/>
                  </a:cubicBezTo>
                  <a:cubicBezTo>
                    <a:pt x="1" y="5"/>
                    <a:pt x="2" y="5"/>
                    <a:pt x="2" y="5"/>
                  </a:cubicBezTo>
                  <a:cubicBezTo>
                    <a:pt x="2" y="5"/>
                    <a:pt x="2" y="5"/>
                    <a:pt x="2" y="5"/>
                  </a:cubicBezTo>
                  <a:cubicBezTo>
                    <a:pt x="3" y="5"/>
                    <a:pt x="4" y="5"/>
                    <a:pt x="4" y="5"/>
                  </a:cubicBezTo>
                  <a:cubicBezTo>
                    <a:pt x="4" y="5"/>
                    <a:pt x="5" y="4"/>
                    <a:pt x="5" y="4"/>
                  </a:cubicBezTo>
                  <a:cubicBezTo>
                    <a:pt x="5" y="3"/>
                    <a:pt x="6" y="5"/>
                    <a:pt x="6" y="5"/>
                  </a:cubicBezTo>
                  <a:cubicBezTo>
                    <a:pt x="7" y="6"/>
                    <a:pt x="7" y="5"/>
                    <a:pt x="7" y="4"/>
                  </a:cubicBezTo>
                  <a:cubicBezTo>
                    <a:pt x="7" y="4"/>
                    <a:pt x="7" y="4"/>
                    <a:pt x="8" y="4"/>
                  </a:cubicBezTo>
                  <a:cubicBezTo>
                    <a:pt x="8" y="4"/>
                    <a:pt x="9" y="4"/>
                    <a:pt x="9" y="4"/>
                  </a:cubicBezTo>
                  <a:cubicBezTo>
                    <a:pt x="9" y="3"/>
                    <a:pt x="9" y="3"/>
                    <a:pt x="10" y="3"/>
                  </a:cubicBezTo>
                  <a:cubicBezTo>
                    <a:pt x="10" y="3"/>
                    <a:pt x="10" y="3"/>
                    <a:pt x="10" y="3"/>
                  </a:cubicBezTo>
                  <a:cubicBezTo>
                    <a:pt x="10" y="2"/>
                    <a:pt x="10" y="2"/>
                    <a:pt x="10" y="2"/>
                  </a:cubicBezTo>
                  <a:cubicBezTo>
                    <a:pt x="10" y="2"/>
                    <a:pt x="10" y="2"/>
                    <a:pt x="9"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3" name="Freeform 266">
              <a:extLst>
                <a:ext uri="{FF2B5EF4-FFF2-40B4-BE49-F238E27FC236}">
                  <a16:creationId xmlns:a16="http://schemas.microsoft.com/office/drawing/2014/main" id="{01E7BBA5-CC6D-40B4-AD3B-D734650C8439}"/>
                </a:ext>
              </a:extLst>
            </p:cNvPr>
            <p:cNvSpPr>
              <a:spLocks/>
            </p:cNvSpPr>
            <p:nvPr/>
          </p:nvSpPr>
          <p:spPr bwMode="auto">
            <a:xfrm>
              <a:off x="-3470275" y="1716088"/>
              <a:ext cx="73025" cy="82550"/>
            </a:xfrm>
            <a:custGeom>
              <a:avLst/>
              <a:gdLst>
                <a:gd name="T0" fmla="*/ 2 w 20"/>
                <a:gd name="T1" fmla="*/ 6 h 23"/>
                <a:gd name="T2" fmla="*/ 1 w 20"/>
                <a:gd name="T3" fmla="*/ 7 h 23"/>
                <a:gd name="T4" fmla="*/ 2 w 20"/>
                <a:gd name="T5" fmla="*/ 8 h 23"/>
                <a:gd name="T6" fmla="*/ 1 w 20"/>
                <a:gd name="T7" fmla="*/ 9 h 23"/>
                <a:gd name="T8" fmla="*/ 0 w 20"/>
                <a:gd name="T9" fmla="*/ 9 h 23"/>
                <a:gd name="T10" fmla="*/ 0 w 20"/>
                <a:gd name="T11" fmla="*/ 11 h 23"/>
                <a:gd name="T12" fmla="*/ 0 w 20"/>
                <a:gd name="T13" fmla="*/ 12 h 23"/>
                <a:gd name="T14" fmla="*/ 0 w 20"/>
                <a:gd name="T15" fmla="*/ 14 h 23"/>
                <a:gd name="T16" fmla="*/ 0 w 20"/>
                <a:gd name="T17" fmla="*/ 15 h 23"/>
                <a:gd name="T18" fmla="*/ 1 w 20"/>
                <a:gd name="T19" fmla="*/ 17 h 23"/>
                <a:gd name="T20" fmla="*/ 1 w 20"/>
                <a:gd name="T21" fmla="*/ 17 h 23"/>
                <a:gd name="T22" fmla="*/ 3 w 20"/>
                <a:gd name="T23" fmla="*/ 18 h 23"/>
                <a:gd name="T24" fmla="*/ 4 w 20"/>
                <a:gd name="T25" fmla="*/ 18 h 23"/>
                <a:gd name="T26" fmla="*/ 4 w 20"/>
                <a:gd name="T27" fmla="*/ 19 h 23"/>
                <a:gd name="T28" fmla="*/ 3 w 20"/>
                <a:gd name="T29" fmla="*/ 21 h 23"/>
                <a:gd name="T30" fmla="*/ 3 w 20"/>
                <a:gd name="T31" fmla="*/ 22 h 23"/>
                <a:gd name="T32" fmla="*/ 5 w 20"/>
                <a:gd name="T33" fmla="*/ 22 h 23"/>
                <a:gd name="T34" fmla="*/ 7 w 20"/>
                <a:gd name="T35" fmla="*/ 22 h 23"/>
                <a:gd name="T36" fmla="*/ 8 w 20"/>
                <a:gd name="T37" fmla="*/ 23 h 23"/>
                <a:gd name="T38" fmla="*/ 8 w 20"/>
                <a:gd name="T39" fmla="*/ 22 h 23"/>
                <a:gd name="T40" fmla="*/ 10 w 20"/>
                <a:gd name="T41" fmla="*/ 23 h 23"/>
                <a:gd name="T42" fmla="*/ 11 w 20"/>
                <a:gd name="T43" fmla="*/ 22 h 23"/>
                <a:gd name="T44" fmla="*/ 12 w 20"/>
                <a:gd name="T45" fmla="*/ 22 h 23"/>
                <a:gd name="T46" fmla="*/ 15 w 20"/>
                <a:gd name="T47" fmla="*/ 22 h 23"/>
                <a:gd name="T48" fmla="*/ 16 w 20"/>
                <a:gd name="T49" fmla="*/ 21 h 23"/>
                <a:gd name="T50" fmla="*/ 17 w 20"/>
                <a:gd name="T51" fmla="*/ 20 h 23"/>
                <a:gd name="T52" fmla="*/ 18 w 20"/>
                <a:gd name="T53" fmla="*/ 19 h 23"/>
                <a:gd name="T54" fmla="*/ 15 w 20"/>
                <a:gd name="T55" fmla="*/ 17 h 23"/>
                <a:gd name="T56" fmla="*/ 15 w 20"/>
                <a:gd name="T57" fmla="*/ 15 h 23"/>
                <a:gd name="T58" fmla="*/ 15 w 20"/>
                <a:gd name="T59" fmla="*/ 14 h 23"/>
                <a:gd name="T60" fmla="*/ 17 w 20"/>
                <a:gd name="T61" fmla="*/ 13 h 23"/>
                <a:gd name="T62" fmla="*/ 19 w 20"/>
                <a:gd name="T63" fmla="*/ 12 h 23"/>
                <a:gd name="T64" fmla="*/ 20 w 20"/>
                <a:gd name="T65" fmla="*/ 12 h 23"/>
                <a:gd name="T66" fmla="*/ 20 w 20"/>
                <a:gd name="T67" fmla="*/ 11 h 23"/>
                <a:gd name="T68" fmla="*/ 20 w 20"/>
                <a:gd name="T69" fmla="*/ 9 h 23"/>
                <a:gd name="T70" fmla="*/ 19 w 20"/>
                <a:gd name="T71" fmla="*/ 8 h 23"/>
                <a:gd name="T72" fmla="*/ 19 w 20"/>
                <a:gd name="T73" fmla="*/ 6 h 23"/>
                <a:gd name="T74" fmla="*/ 19 w 20"/>
                <a:gd name="T75" fmla="*/ 5 h 23"/>
                <a:gd name="T76" fmla="*/ 19 w 20"/>
                <a:gd name="T77" fmla="*/ 3 h 23"/>
                <a:gd name="T78" fmla="*/ 19 w 20"/>
                <a:gd name="T79" fmla="*/ 3 h 23"/>
                <a:gd name="T80" fmla="*/ 18 w 20"/>
                <a:gd name="T81" fmla="*/ 2 h 23"/>
                <a:gd name="T82" fmla="*/ 17 w 20"/>
                <a:gd name="T83" fmla="*/ 2 h 23"/>
                <a:gd name="T84" fmla="*/ 17 w 20"/>
                <a:gd name="T85" fmla="*/ 0 h 23"/>
                <a:gd name="T86" fmla="*/ 15 w 20"/>
                <a:gd name="T87" fmla="*/ 1 h 23"/>
                <a:gd name="T88" fmla="*/ 13 w 20"/>
                <a:gd name="T89" fmla="*/ 2 h 23"/>
                <a:gd name="T90" fmla="*/ 11 w 20"/>
                <a:gd name="T91" fmla="*/ 2 h 23"/>
                <a:gd name="T92" fmla="*/ 11 w 20"/>
                <a:gd name="T93" fmla="*/ 1 h 23"/>
                <a:gd name="T94" fmla="*/ 9 w 20"/>
                <a:gd name="T95" fmla="*/ 0 h 23"/>
                <a:gd name="T96" fmla="*/ 9 w 20"/>
                <a:gd name="T97" fmla="*/ 0 h 23"/>
                <a:gd name="T98" fmla="*/ 8 w 20"/>
                <a:gd name="T99" fmla="*/ 0 h 23"/>
                <a:gd name="T100" fmla="*/ 6 w 20"/>
                <a:gd name="T101" fmla="*/ 0 h 23"/>
                <a:gd name="T102" fmla="*/ 6 w 20"/>
                <a:gd name="T103" fmla="*/ 1 h 23"/>
                <a:gd name="T104" fmla="*/ 7 w 20"/>
                <a:gd name="T105" fmla="*/ 3 h 23"/>
                <a:gd name="T106" fmla="*/ 6 w 20"/>
                <a:gd name="T107" fmla="*/ 4 h 23"/>
                <a:gd name="T108" fmla="*/ 4 w 20"/>
                <a:gd name="T109" fmla="*/ 3 h 23"/>
                <a:gd name="T110" fmla="*/ 2 w 20"/>
                <a:gd name="T111" fmla="*/ 4 h 23"/>
                <a:gd name="T112" fmla="*/ 2 w 20"/>
                <a:gd name="T113" fmla="*/ 4 h 23"/>
                <a:gd name="T114" fmla="*/ 2 w 20"/>
                <a:gd name="T115"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20" h="23">
                  <a:moveTo>
                    <a:pt x="2" y="6"/>
                  </a:moveTo>
                  <a:cubicBezTo>
                    <a:pt x="2" y="7"/>
                    <a:pt x="1" y="7"/>
                    <a:pt x="1" y="7"/>
                  </a:cubicBezTo>
                  <a:cubicBezTo>
                    <a:pt x="1" y="7"/>
                    <a:pt x="2" y="8"/>
                    <a:pt x="2" y="8"/>
                  </a:cubicBezTo>
                  <a:cubicBezTo>
                    <a:pt x="2" y="8"/>
                    <a:pt x="1" y="8"/>
                    <a:pt x="1" y="9"/>
                  </a:cubicBezTo>
                  <a:cubicBezTo>
                    <a:pt x="1" y="9"/>
                    <a:pt x="0" y="9"/>
                    <a:pt x="0" y="9"/>
                  </a:cubicBezTo>
                  <a:cubicBezTo>
                    <a:pt x="0" y="9"/>
                    <a:pt x="0" y="10"/>
                    <a:pt x="0" y="11"/>
                  </a:cubicBezTo>
                  <a:cubicBezTo>
                    <a:pt x="0" y="11"/>
                    <a:pt x="0" y="12"/>
                    <a:pt x="0" y="12"/>
                  </a:cubicBezTo>
                  <a:cubicBezTo>
                    <a:pt x="0" y="13"/>
                    <a:pt x="0" y="13"/>
                    <a:pt x="0" y="14"/>
                  </a:cubicBezTo>
                  <a:cubicBezTo>
                    <a:pt x="0" y="14"/>
                    <a:pt x="0" y="14"/>
                    <a:pt x="0" y="15"/>
                  </a:cubicBezTo>
                  <a:cubicBezTo>
                    <a:pt x="0" y="15"/>
                    <a:pt x="0" y="15"/>
                    <a:pt x="1" y="17"/>
                  </a:cubicBezTo>
                  <a:cubicBezTo>
                    <a:pt x="1" y="17"/>
                    <a:pt x="1" y="17"/>
                    <a:pt x="1" y="17"/>
                  </a:cubicBezTo>
                  <a:cubicBezTo>
                    <a:pt x="1" y="17"/>
                    <a:pt x="2" y="18"/>
                    <a:pt x="3" y="18"/>
                  </a:cubicBezTo>
                  <a:cubicBezTo>
                    <a:pt x="3" y="18"/>
                    <a:pt x="3" y="18"/>
                    <a:pt x="4" y="18"/>
                  </a:cubicBezTo>
                  <a:cubicBezTo>
                    <a:pt x="4" y="18"/>
                    <a:pt x="5" y="18"/>
                    <a:pt x="4" y="19"/>
                  </a:cubicBezTo>
                  <a:cubicBezTo>
                    <a:pt x="4" y="19"/>
                    <a:pt x="3" y="20"/>
                    <a:pt x="3" y="21"/>
                  </a:cubicBezTo>
                  <a:cubicBezTo>
                    <a:pt x="3" y="21"/>
                    <a:pt x="3" y="22"/>
                    <a:pt x="3" y="22"/>
                  </a:cubicBezTo>
                  <a:cubicBezTo>
                    <a:pt x="4" y="22"/>
                    <a:pt x="5" y="22"/>
                    <a:pt x="5" y="22"/>
                  </a:cubicBezTo>
                  <a:cubicBezTo>
                    <a:pt x="6" y="22"/>
                    <a:pt x="6" y="22"/>
                    <a:pt x="7" y="22"/>
                  </a:cubicBezTo>
                  <a:cubicBezTo>
                    <a:pt x="7" y="22"/>
                    <a:pt x="8" y="22"/>
                    <a:pt x="8" y="23"/>
                  </a:cubicBezTo>
                  <a:cubicBezTo>
                    <a:pt x="8" y="22"/>
                    <a:pt x="8" y="22"/>
                    <a:pt x="8" y="22"/>
                  </a:cubicBezTo>
                  <a:cubicBezTo>
                    <a:pt x="9" y="22"/>
                    <a:pt x="9" y="23"/>
                    <a:pt x="10" y="23"/>
                  </a:cubicBezTo>
                  <a:cubicBezTo>
                    <a:pt x="10" y="22"/>
                    <a:pt x="11" y="22"/>
                    <a:pt x="11" y="22"/>
                  </a:cubicBezTo>
                  <a:cubicBezTo>
                    <a:pt x="11" y="23"/>
                    <a:pt x="12" y="23"/>
                    <a:pt x="12" y="22"/>
                  </a:cubicBezTo>
                  <a:cubicBezTo>
                    <a:pt x="13" y="22"/>
                    <a:pt x="14" y="22"/>
                    <a:pt x="15" y="22"/>
                  </a:cubicBezTo>
                  <a:cubicBezTo>
                    <a:pt x="15" y="22"/>
                    <a:pt x="16" y="22"/>
                    <a:pt x="16" y="21"/>
                  </a:cubicBezTo>
                  <a:cubicBezTo>
                    <a:pt x="15" y="20"/>
                    <a:pt x="16" y="20"/>
                    <a:pt x="17" y="20"/>
                  </a:cubicBezTo>
                  <a:cubicBezTo>
                    <a:pt x="17" y="19"/>
                    <a:pt x="18" y="19"/>
                    <a:pt x="18" y="19"/>
                  </a:cubicBezTo>
                  <a:cubicBezTo>
                    <a:pt x="18" y="18"/>
                    <a:pt x="16" y="17"/>
                    <a:pt x="15" y="17"/>
                  </a:cubicBezTo>
                  <a:cubicBezTo>
                    <a:pt x="15" y="17"/>
                    <a:pt x="15" y="15"/>
                    <a:pt x="15" y="15"/>
                  </a:cubicBezTo>
                  <a:cubicBezTo>
                    <a:pt x="14" y="15"/>
                    <a:pt x="14" y="14"/>
                    <a:pt x="15" y="14"/>
                  </a:cubicBezTo>
                  <a:cubicBezTo>
                    <a:pt x="15" y="14"/>
                    <a:pt x="16" y="13"/>
                    <a:pt x="17" y="13"/>
                  </a:cubicBezTo>
                  <a:cubicBezTo>
                    <a:pt x="18" y="12"/>
                    <a:pt x="19" y="12"/>
                    <a:pt x="19" y="12"/>
                  </a:cubicBezTo>
                  <a:cubicBezTo>
                    <a:pt x="19" y="12"/>
                    <a:pt x="20" y="12"/>
                    <a:pt x="20" y="12"/>
                  </a:cubicBezTo>
                  <a:cubicBezTo>
                    <a:pt x="20" y="12"/>
                    <a:pt x="20" y="11"/>
                    <a:pt x="20" y="11"/>
                  </a:cubicBezTo>
                  <a:cubicBezTo>
                    <a:pt x="20" y="10"/>
                    <a:pt x="20" y="10"/>
                    <a:pt x="20" y="9"/>
                  </a:cubicBezTo>
                  <a:cubicBezTo>
                    <a:pt x="20" y="8"/>
                    <a:pt x="19" y="8"/>
                    <a:pt x="19" y="8"/>
                  </a:cubicBezTo>
                  <a:cubicBezTo>
                    <a:pt x="19" y="7"/>
                    <a:pt x="19" y="7"/>
                    <a:pt x="19" y="6"/>
                  </a:cubicBezTo>
                  <a:cubicBezTo>
                    <a:pt x="18" y="6"/>
                    <a:pt x="18" y="6"/>
                    <a:pt x="19" y="5"/>
                  </a:cubicBezTo>
                  <a:cubicBezTo>
                    <a:pt x="19" y="5"/>
                    <a:pt x="19" y="3"/>
                    <a:pt x="19" y="3"/>
                  </a:cubicBezTo>
                  <a:cubicBezTo>
                    <a:pt x="19" y="3"/>
                    <a:pt x="19" y="3"/>
                    <a:pt x="19" y="3"/>
                  </a:cubicBezTo>
                  <a:cubicBezTo>
                    <a:pt x="19" y="3"/>
                    <a:pt x="18" y="3"/>
                    <a:pt x="18" y="2"/>
                  </a:cubicBezTo>
                  <a:cubicBezTo>
                    <a:pt x="18" y="2"/>
                    <a:pt x="18" y="2"/>
                    <a:pt x="17" y="2"/>
                  </a:cubicBezTo>
                  <a:cubicBezTo>
                    <a:pt x="16" y="2"/>
                    <a:pt x="18" y="1"/>
                    <a:pt x="17" y="0"/>
                  </a:cubicBezTo>
                  <a:cubicBezTo>
                    <a:pt x="17" y="0"/>
                    <a:pt x="16" y="1"/>
                    <a:pt x="15" y="1"/>
                  </a:cubicBezTo>
                  <a:cubicBezTo>
                    <a:pt x="14" y="1"/>
                    <a:pt x="13" y="2"/>
                    <a:pt x="13" y="2"/>
                  </a:cubicBezTo>
                  <a:cubicBezTo>
                    <a:pt x="12" y="3"/>
                    <a:pt x="11" y="2"/>
                    <a:pt x="11" y="2"/>
                  </a:cubicBezTo>
                  <a:cubicBezTo>
                    <a:pt x="12" y="1"/>
                    <a:pt x="11" y="1"/>
                    <a:pt x="11" y="1"/>
                  </a:cubicBezTo>
                  <a:cubicBezTo>
                    <a:pt x="10" y="1"/>
                    <a:pt x="9" y="1"/>
                    <a:pt x="9" y="0"/>
                  </a:cubicBezTo>
                  <a:cubicBezTo>
                    <a:pt x="9" y="0"/>
                    <a:pt x="9" y="0"/>
                    <a:pt x="9" y="0"/>
                  </a:cubicBezTo>
                  <a:cubicBezTo>
                    <a:pt x="8" y="0"/>
                    <a:pt x="8" y="0"/>
                    <a:pt x="8" y="0"/>
                  </a:cubicBezTo>
                  <a:cubicBezTo>
                    <a:pt x="7" y="0"/>
                    <a:pt x="7" y="0"/>
                    <a:pt x="6" y="0"/>
                  </a:cubicBezTo>
                  <a:cubicBezTo>
                    <a:pt x="6" y="0"/>
                    <a:pt x="6" y="0"/>
                    <a:pt x="6" y="1"/>
                  </a:cubicBezTo>
                  <a:cubicBezTo>
                    <a:pt x="6" y="1"/>
                    <a:pt x="6" y="2"/>
                    <a:pt x="7" y="3"/>
                  </a:cubicBezTo>
                  <a:cubicBezTo>
                    <a:pt x="7" y="4"/>
                    <a:pt x="6" y="3"/>
                    <a:pt x="6" y="4"/>
                  </a:cubicBezTo>
                  <a:cubicBezTo>
                    <a:pt x="6" y="4"/>
                    <a:pt x="4" y="4"/>
                    <a:pt x="4" y="3"/>
                  </a:cubicBezTo>
                  <a:cubicBezTo>
                    <a:pt x="4" y="3"/>
                    <a:pt x="2" y="3"/>
                    <a:pt x="2" y="4"/>
                  </a:cubicBezTo>
                  <a:cubicBezTo>
                    <a:pt x="2" y="4"/>
                    <a:pt x="2" y="4"/>
                    <a:pt x="2" y="4"/>
                  </a:cubicBezTo>
                  <a:cubicBezTo>
                    <a:pt x="2" y="5"/>
                    <a:pt x="2" y="5"/>
                    <a:pt x="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4" name="Freeform 267">
              <a:extLst>
                <a:ext uri="{FF2B5EF4-FFF2-40B4-BE49-F238E27FC236}">
                  <a16:creationId xmlns:a16="http://schemas.microsoft.com/office/drawing/2014/main" id="{942E7EA8-CE8B-4D26-98EB-FD5B4284A366}"/>
                </a:ext>
              </a:extLst>
            </p:cNvPr>
            <p:cNvSpPr>
              <a:spLocks/>
            </p:cNvSpPr>
            <p:nvPr/>
          </p:nvSpPr>
          <p:spPr bwMode="auto">
            <a:xfrm>
              <a:off x="-3348038" y="1511300"/>
              <a:ext cx="87312" cy="139700"/>
            </a:xfrm>
            <a:custGeom>
              <a:avLst/>
              <a:gdLst>
                <a:gd name="T0" fmla="*/ 20 w 24"/>
                <a:gd name="T1" fmla="*/ 33 h 39"/>
                <a:gd name="T2" fmla="*/ 24 w 24"/>
                <a:gd name="T3" fmla="*/ 30 h 39"/>
                <a:gd name="T4" fmla="*/ 23 w 24"/>
                <a:gd name="T5" fmla="*/ 28 h 39"/>
                <a:gd name="T6" fmla="*/ 20 w 24"/>
                <a:gd name="T7" fmla="*/ 25 h 39"/>
                <a:gd name="T8" fmla="*/ 22 w 24"/>
                <a:gd name="T9" fmla="*/ 24 h 39"/>
                <a:gd name="T10" fmla="*/ 20 w 24"/>
                <a:gd name="T11" fmla="*/ 23 h 39"/>
                <a:gd name="T12" fmla="*/ 21 w 24"/>
                <a:gd name="T13" fmla="*/ 22 h 39"/>
                <a:gd name="T14" fmla="*/ 20 w 24"/>
                <a:gd name="T15" fmla="*/ 21 h 39"/>
                <a:gd name="T16" fmla="*/ 20 w 24"/>
                <a:gd name="T17" fmla="*/ 20 h 39"/>
                <a:gd name="T18" fmla="*/ 20 w 24"/>
                <a:gd name="T19" fmla="*/ 18 h 39"/>
                <a:gd name="T20" fmla="*/ 21 w 24"/>
                <a:gd name="T21" fmla="*/ 17 h 39"/>
                <a:gd name="T22" fmla="*/ 18 w 24"/>
                <a:gd name="T23" fmla="*/ 14 h 39"/>
                <a:gd name="T24" fmla="*/ 19 w 24"/>
                <a:gd name="T25" fmla="*/ 12 h 39"/>
                <a:gd name="T26" fmla="*/ 20 w 24"/>
                <a:gd name="T27" fmla="*/ 10 h 39"/>
                <a:gd name="T28" fmla="*/ 19 w 24"/>
                <a:gd name="T29" fmla="*/ 9 h 39"/>
                <a:gd name="T30" fmla="*/ 17 w 24"/>
                <a:gd name="T31" fmla="*/ 8 h 39"/>
                <a:gd name="T32" fmla="*/ 17 w 24"/>
                <a:gd name="T33" fmla="*/ 7 h 39"/>
                <a:gd name="T34" fmla="*/ 17 w 24"/>
                <a:gd name="T35" fmla="*/ 5 h 39"/>
                <a:gd name="T36" fmla="*/ 18 w 24"/>
                <a:gd name="T37" fmla="*/ 5 h 39"/>
                <a:gd name="T38" fmla="*/ 19 w 24"/>
                <a:gd name="T39" fmla="*/ 4 h 39"/>
                <a:gd name="T40" fmla="*/ 19 w 24"/>
                <a:gd name="T41" fmla="*/ 3 h 39"/>
                <a:gd name="T42" fmla="*/ 16 w 24"/>
                <a:gd name="T43" fmla="*/ 1 h 39"/>
                <a:gd name="T44" fmla="*/ 14 w 24"/>
                <a:gd name="T45" fmla="*/ 1 h 39"/>
                <a:gd name="T46" fmla="*/ 12 w 24"/>
                <a:gd name="T47" fmla="*/ 1 h 39"/>
                <a:gd name="T48" fmla="*/ 11 w 24"/>
                <a:gd name="T49" fmla="*/ 3 h 39"/>
                <a:gd name="T50" fmla="*/ 10 w 24"/>
                <a:gd name="T51" fmla="*/ 5 h 39"/>
                <a:gd name="T52" fmla="*/ 9 w 24"/>
                <a:gd name="T53" fmla="*/ 6 h 39"/>
                <a:gd name="T54" fmla="*/ 8 w 24"/>
                <a:gd name="T55" fmla="*/ 6 h 39"/>
                <a:gd name="T56" fmla="*/ 6 w 24"/>
                <a:gd name="T57" fmla="*/ 6 h 39"/>
                <a:gd name="T58" fmla="*/ 4 w 24"/>
                <a:gd name="T59" fmla="*/ 6 h 39"/>
                <a:gd name="T60" fmla="*/ 1 w 24"/>
                <a:gd name="T61" fmla="*/ 4 h 39"/>
                <a:gd name="T62" fmla="*/ 0 w 24"/>
                <a:gd name="T63" fmla="*/ 5 h 39"/>
                <a:gd name="T64" fmla="*/ 2 w 24"/>
                <a:gd name="T65" fmla="*/ 7 h 39"/>
                <a:gd name="T66" fmla="*/ 5 w 24"/>
                <a:gd name="T67" fmla="*/ 9 h 39"/>
                <a:gd name="T68" fmla="*/ 6 w 24"/>
                <a:gd name="T69" fmla="*/ 11 h 39"/>
                <a:gd name="T70" fmla="*/ 6 w 24"/>
                <a:gd name="T71" fmla="*/ 13 h 39"/>
                <a:gd name="T72" fmla="*/ 6 w 24"/>
                <a:gd name="T73" fmla="*/ 15 h 39"/>
                <a:gd name="T74" fmla="*/ 6 w 24"/>
                <a:gd name="T75" fmla="*/ 16 h 39"/>
                <a:gd name="T76" fmla="*/ 7 w 24"/>
                <a:gd name="T77" fmla="*/ 18 h 39"/>
                <a:gd name="T78" fmla="*/ 9 w 24"/>
                <a:gd name="T79" fmla="*/ 18 h 39"/>
                <a:gd name="T80" fmla="*/ 9 w 24"/>
                <a:gd name="T81" fmla="*/ 20 h 39"/>
                <a:gd name="T82" fmla="*/ 9 w 24"/>
                <a:gd name="T83" fmla="*/ 21 h 39"/>
                <a:gd name="T84" fmla="*/ 8 w 24"/>
                <a:gd name="T85" fmla="*/ 22 h 39"/>
                <a:gd name="T86" fmla="*/ 5 w 24"/>
                <a:gd name="T87" fmla="*/ 24 h 39"/>
                <a:gd name="T88" fmla="*/ 4 w 24"/>
                <a:gd name="T89" fmla="*/ 25 h 39"/>
                <a:gd name="T90" fmla="*/ 3 w 24"/>
                <a:gd name="T91" fmla="*/ 27 h 39"/>
                <a:gd name="T92" fmla="*/ 1 w 24"/>
                <a:gd name="T93" fmla="*/ 27 h 39"/>
                <a:gd name="T94" fmla="*/ 0 w 24"/>
                <a:gd name="T95" fmla="*/ 29 h 39"/>
                <a:gd name="T96" fmla="*/ 0 w 24"/>
                <a:gd name="T97" fmla="*/ 30 h 39"/>
                <a:gd name="T98" fmla="*/ 0 w 24"/>
                <a:gd name="T99" fmla="*/ 32 h 39"/>
                <a:gd name="T100" fmla="*/ 1 w 24"/>
                <a:gd name="T101" fmla="*/ 34 h 39"/>
                <a:gd name="T102" fmla="*/ 0 w 24"/>
                <a:gd name="T103" fmla="*/ 37 h 39"/>
                <a:gd name="T104" fmla="*/ 2 w 24"/>
                <a:gd name="T105" fmla="*/ 38 h 39"/>
                <a:gd name="T106" fmla="*/ 4 w 24"/>
                <a:gd name="T107" fmla="*/ 38 h 39"/>
                <a:gd name="T108" fmla="*/ 6 w 24"/>
                <a:gd name="T109" fmla="*/ 39 h 39"/>
                <a:gd name="T110" fmla="*/ 14 w 24"/>
                <a:gd name="T111" fmla="*/ 37 h 39"/>
                <a:gd name="T112" fmla="*/ 16 w 24"/>
                <a:gd name="T113" fmla="*/ 37 h 39"/>
                <a:gd name="T114" fmla="*/ 17 w 24"/>
                <a:gd name="T115" fmla="*/ 36 h 39"/>
                <a:gd name="T116" fmla="*/ 20 w 24"/>
                <a:gd name="T117" fmla="*/ 33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4" h="39">
                  <a:moveTo>
                    <a:pt x="20" y="33"/>
                  </a:moveTo>
                  <a:cubicBezTo>
                    <a:pt x="21" y="32"/>
                    <a:pt x="23" y="31"/>
                    <a:pt x="24" y="30"/>
                  </a:cubicBezTo>
                  <a:cubicBezTo>
                    <a:pt x="24" y="29"/>
                    <a:pt x="24" y="29"/>
                    <a:pt x="23" y="28"/>
                  </a:cubicBezTo>
                  <a:cubicBezTo>
                    <a:pt x="22" y="27"/>
                    <a:pt x="20" y="26"/>
                    <a:pt x="20" y="25"/>
                  </a:cubicBezTo>
                  <a:cubicBezTo>
                    <a:pt x="20" y="25"/>
                    <a:pt x="22" y="25"/>
                    <a:pt x="22" y="24"/>
                  </a:cubicBezTo>
                  <a:cubicBezTo>
                    <a:pt x="22" y="23"/>
                    <a:pt x="21" y="23"/>
                    <a:pt x="20" y="23"/>
                  </a:cubicBezTo>
                  <a:cubicBezTo>
                    <a:pt x="20" y="22"/>
                    <a:pt x="21" y="22"/>
                    <a:pt x="21" y="22"/>
                  </a:cubicBezTo>
                  <a:cubicBezTo>
                    <a:pt x="21" y="21"/>
                    <a:pt x="20" y="21"/>
                    <a:pt x="20" y="21"/>
                  </a:cubicBezTo>
                  <a:cubicBezTo>
                    <a:pt x="19" y="21"/>
                    <a:pt x="20" y="21"/>
                    <a:pt x="20" y="20"/>
                  </a:cubicBezTo>
                  <a:cubicBezTo>
                    <a:pt x="20" y="20"/>
                    <a:pt x="19" y="19"/>
                    <a:pt x="20" y="18"/>
                  </a:cubicBezTo>
                  <a:cubicBezTo>
                    <a:pt x="20" y="18"/>
                    <a:pt x="21" y="18"/>
                    <a:pt x="21" y="17"/>
                  </a:cubicBezTo>
                  <a:cubicBezTo>
                    <a:pt x="20" y="16"/>
                    <a:pt x="19" y="14"/>
                    <a:pt x="18" y="14"/>
                  </a:cubicBezTo>
                  <a:cubicBezTo>
                    <a:pt x="18" y="13"/>
                    <a:pt x="19" y="12"/>
                    <a:pt x="19" y="12"/>
                  </a:cubicBezTo>
                  <a:cubicBezTo>
                    <a:pt x="19" y="12"/>
                    <a:pt x="20" y="11"/>
                    <a:pt x="20" y="10"/>
                  </a:cubicBezTo>
                  <a:cubicBezTo>
                    <a:pt x="20" y="10"/>
                    <a:pt x="19" y="9"/>
                    <a:pt x="19" y="9"/>
                  </a:cubicBezTo>
                  <a:cubicBezTo>
                    <a:pt x="18" y="9"/>
                    <a:pt x="18" y="9"/>
                    <a:pt x="17" y="8"/>
                  </a:cubicBezTo>
                  <a:cubicBezTo>
                    <a:pt x="17" y="7"/>
                    <a:pt x="17" y="7"/>
                    <a:pt x="17" y="7"/>
                  </a:cubicBezTo>
                  <a:cubicBezTo>
                    <a:pt x="17" y="6"/>
                    <a:pt x="17" y="6"/>
                    <a:pt x="17" y="5"/>
                  </a:cubicBezTo>
                  <a:cubicBezTo>
                    <a:pt x="17" y="5"/>
                    <a:pt x="18" y="5"/>
                    <a:pt x="18" y="5"/>
                  </a:cubicBezTo>
                  <a:cubicBezTo>
                    <a:pt x="18" y="4"/>
                    <a:pt x="19" y="4"/>
                    <a:pt x="19" y="4"/>
                  </a:cubicBezTo>
                  <a:cubicBezTo>
                    <a:pt x="19" y="3"/>
                    <a:pt x="19" y="3"/>
                    <a:pt x="19" y="3"/>
                  </a:cubicBezTo>
                  <a:cubicBezTo>
                    <a:pt x="19" y="2"/>
                    <a:pt x="17" y="2"/>
                    <a:pt x="16" y="1"/>
                  </a:cubicBezTo>
                  <a:cubicBezTo>
                    <a:pt x="16" y="0"/>
                    <a:pt x="15" y="0"/>
                    <a:pt x="14" y="1"/>
                  </a:cubicBezTo>
                  <a:cubicBezTo>
                    <a:pt x="14" y="1"/>
                    <a:pt x="12" y="1"/>
                    <a:pt x="12" y="1"/>
                  </a:cubicBezTo>
                  <a:cubicBezTo>
                    <a:pt x="12" y="2"/>
                    <a:pt x="11" y="2"/>
                    <a:pt x="11" y="3"/>
                  </a:cubicBezTo>
                  <a:cubicBezTo>
                    <a:pt x="11" y="4"/>
                    <a:pt x="11" y="5"/>
                    <a:pt x="10" y="5"/>
                  </a:cubicBezTo>
                  <a:cubicBezTo>
                    <a:pt x="9" y="5"/>
                    <a:pt x="10" y="5"/>
                    <a:pt x="9" y="6"/>
                  </a:cubicBezTo>
                  <a:cubicBezTo>
                    <a:pt x="9" y="7"/>
                    <a:pt x="9" y="6"/>
                    <a:pt x="8" y="6"/>
                  </a:cubicBezTo>
                  <a:cubicBezTo>
                    <a:pt x="7" y="6"/>
                    <a:pt x="7" y="5"/>
                    <a:pt x="6" y="6"/>
                  </a:cubicBezTo>
                  <a:cubicBezTo>
                    <a:pt x="6" y="6"/>
                    <a:pt x="5" y="6"/>
                    <a:pt x="4" y="6"/>
                  </a:cubicBezTo>
                  <a:cubicBezTo>
                    <a:pt x="3" y="6"/>
                    <a:pt x="2" y="4"/>
                    <a:pt x="1" y="4"/>
                  </a:cubicBezTo>
                  <a:cubicBezTo>
                    <a:pt x="1" y="4"/>
                    <a:pt x="0" y="4"/>
                    <a:pt x="0" y="5"/>
                  </a:cubicBezTo>
                  <a:cubicBezTo>
                    <a:pt x="0" y="6"/>
                    <a:pt x="1" y="6"/>
                    <a:pt x="2" y="7"/>
                  </a:cubicBezTo>
                  <a:cubicBezTo>
                    <a:pt x="3" y="7"/>
                    <a:pt x="6" y="8"/>
                    <a:pt x="5" y="9"/>
                  </a:cubicBezTo>
                  <a:cubicBezTo>
                    <a:pt x="5" y="10"/>
                    <a:pt x="5" y="11"/>
                    <a:pt x="6" y="11"/>
                  </a:cubicBezTo>
                  <a:cubicBezTo>
                    <a:pt x="6" y="11"/>
                    <a:pt x="5" y="13"/>
                    <a:pt x="6" y="13"/>
                  </a:cubicBezTo>
                  <a:cubicBezTo>
                    <a:pt x="7" y="14"/>
                    <a:pt x="7" y="15"/>
                    <a:pt x="6" y="15"/>
                  </a:cubicBezTo>
                  <a:cubicBezTo>
                    <a:pt x="5" y="15"/>
                    <a:pt x="6" y="16"/>
                    <a:pt x="6" y="16"/>
                  </a:cubicBezTo>
                  <a:cubicBezTo>
                    <a:pt x="7" y="17"/>
                    <a:pt x="7" y="17"/>
                    <a:pt x="7" y="18"/>
                  </a:cubicBezTo>
                  <a:cubicBezTo>
                    <a:pt x="7" y="18"/>
                    <a:pt x="8" y="18"/>
                    <a:pt x="9" y="18"/>
                  </a:cubicBezTo>
                  <a:cubicBezTo>
                    <a:pt x="10" y="19"/>
                    <a:pt x="9" y="19"/>
                    <a:pt x="9" y="20"/>
                  </a:cubicBezTo>
                  <a:cubicBezTo>
                    <a:pt x="9" y="21"/>
                    <a:pt x="9" y="21"/>
                    <a:pt x="9" y="21"/>
                  </a:cubicBezTo>
                  <a:cubicBezTo>
                    <a:pt x="9" y="21"/>
                    <a:pt x="8" y="21"/>
                    <a:pt x="8" y="22"/>
                  </a:cubicBezTo>
                  <a:cubicBezTo>
                    <a:pt x="7" y="23"/>
                    <a:pt x="6" y="24"/>
                    <a:pt x="5" y="24"/>
                  </a:cubicBezTo>
                  <a:cubicBezTo>
                    <a:pt x="5" y="24"/>
                    <a:pt x="5" y="25"/>
                    <a:pt x="4" y="25"/>
                  </a:cubicBezTo>
                  <a:cubicBezTo>
                    <a:pt x="3" y="26"/>
                    <a:pt x="3" y="26"/>
                    <a:pt x="3" y="27"/>
                  </a:cubicBezTo>
                  <a:cubicBezTo>
                    <a:pt x="3" y="27"/>
                    <a:pt x="2" y="27"/>
                    <a:pt x="1" y="27"/>
                  </a:cubicBezTo>
                  <a:cubicBezTo>
                    <a:pt x="0" y="27"/>
                    <a:pt x="1" y="29"/>
                    <a:pt x="0" y="29"/>
                  </a:cubicBezTo>
                  <a:cubicBezTo>
                    <a:pt x="0" y="29"/>
                    <a:pt x="0" y="30"/>
                    <a:pt x="0" y="30"/>
                  </a:cubicBezTo>
                  <a:cubicBezTo>
                    <a:pt x="1" y="31"/>
                    <a:pt x="0" y="31"/>
                    <a:pt x="0" y="32"/>
                  </a:cubicBezTo>
                  <a:cubicBezTo>
                    <a:pt x="1" y="32"/>
                    <a:pt x="1" y="33"/>
                    <a:pt x="1" y="34"/>
                  </a:cubicBezTo>
                  <a:cubicBezTo>
                    <a:pt x="0" y="36"/>
                    <a:pt x="0" y="37"/>
                    <a:pt x="0" y="37"/>
                  </a:cubicBezTo>
                  <a:cubicBezTo>
                    <a:pt x="1" y="37"/>
                    <a:pt x="2" y="38"/>
                    <a:pt x="2" y="38"/>
                  </a:cubicBezTo>
                  <a:cubicBezTo>
                    <a:pt x="3" y="38"/>
                    <a:pt x="3" y="39"/>
                    <a:pt x="4" y="38"/>
                  </a:cubicBezTo>
                  <a:cubicBezTo>
                    <a:pt x="4" y="38"/>
                    <a:pt x="4" y="39"/>
                    <a:pt x="6" y="39"/>
                  </a:cubicBezTo>
                  <a:cubicBezTo>
                    <a:pt x="8" y="39"/>
                    <a:pt x="12" y="37"/>
                    <a:pt x="14" y="37"/>
                  </a:cubicBezTo>
                  <a:cubicBezTo>
                    <a:pt x="14" y="37"/>
                    <a:pt x="15" y="37"/>
                    <a:pt x="16" y="37"/>
                  </a:cubicBezTo>
                  <a:cubicBezTo>
                    <a:pt x="16" y="37"/>
                    <a:pt x="16" y="36"/>
                    <a:pt x="17" y="36"/>
                  </a:cubicBezTo>
                  <a:cubicBezTo>
                    <a:pt x="18" y="35"/>
                    <a:pt x="20" y="34"/>
                    <a:pt x="20"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5" name="Freeform 268">
              <a:extLst>
                <a:ext uri="{FF2B5EF4-FFF2-40B4-BE49-F238E27FC236}">
                  <a16:creationId xmlns:a16="http://schemas.microsoft.com/office/drawing/2014/main" id="{361FB1CA-5613-4CFA-983A-8DD0B1D1B712}"/>
                </a:ext>
              </a:extLst>
            </p:cNvPr>
            <p:cNvSpPr>
              <a:spLocks/>
            </p:cNvSpPr>
            <p:nvPr/>
          </p:nvSpPr>
          <p:spPr bwMode="auto">
            <a:xfrm>
              <a:off x="-3235325" y="1951038"/>
              <a:ext cx="177800" cy="139700"/>
            </a:xfrm>
            <a:custGeom>
              <a:avLst/>
              <a:gdLst>
                <a:gd name="T0" fmla="*/ 29 w 49"/>
                <a:gd name="T1" fmla="*/ 8 h 39"/>
                <a:gd name="T2" fmla="*/ 25 w 49"/>
                <a:gd name="T3" fmla="*/ 8 h 39"/>
                <a:gd name="T4" fmla="*/ 22 w 49"/>
                <a:gd name="T5" fmla="*/ 7 h 39"/>
                <a:gd name="T6" fmla="*/ 17 w 49"/>
                <a:gd name="T7" fmla="*/ 3 h 39"/>
                <a:gd name="T8" fmla="*/ 12 w 49"/>
                <a:gd name="T9" fmla="*/ 0 h 39"/>
                <a:gd name="T10" fmla="*/ 10 w 49"/>
                <a:gd name="T11" fmla="*/ 0 h 39"/>
                <a:gd name="T12" fmla="*/ 8 w 49"/>
                <a:gd name="T13" fmla="*/ 1 h 39"/>
                <a:gd name="T14" fmla="*/ 5 w 49"/>
                <a:gd name="T15" fmla="*/ 2 h 39"/>
                <a:gd name="T16" fmla="*/ 7 w 49"/>
                <a:gd name="T17" fmla="*/ 4 h 39"/>
                <a:gd name="T18" fmla="*/ 6 w 49"/>
                <a:gd name="T19" fmla="*/ 5 h 39"/>
                <a:gd name="T20" fmla="*/ 4 w 49"/>
                <a:gd name="T21" fmla="*/ 6 h 39"/>
                <a:gd name="T22" fmla="*/ 2 w 49"/>
                <a:gd name="T23" fmla="*/ 7 h 39"/>
                <a:gd name="T24" fmla="*/ 0 w 49"/>
                <a:gd name="T25" fmla="*/ 6 h 39"/>
                <a:gd name="T26" fmla="*/ 0 w 49"/>
                <a:gd name="T27" fmla="*/ 7 h 39"/>
                <a:gd name="T28" fmla="*/ 0 w 49"/>
                <a:gd name="T29" fmla="*/ 8 h 39"/>
                <a:gd name="T30" fmla="*/ 0 w 49"/>
                <a:gd name="T31" fmla="*/ 10 h 39"/>
                <a:gd name="T32" fmla="*/ 2 w 49"/>
                <a:gd name="T33" fmla="*/ 13 h 39"/>
                <a:gd name="T34" fmla="*/ 5 w 49"/>
                <a:gd name="T35" fmla="*/ 18 h 39"/>
                <a:gd name="T36" fmla="*/ 7 w 49"/>
                <a:gd name="T37" fmla="*/ 20 h 39"/>
                <a:gd name="T38" fmla="*/ 9 w 49"/>
                <a:gd name="T39" fmla="*/ 23 h 39"/>
                <a:gd name="T40" fmla="*/ 10 w 49"/>
                <a:gd name="T41" fmla="*/ 26 h 39"/>
                <a:gd name="T42" fmla="*/ 12 w 49"/>
                <a:gd name="T43" fmla="*/ 30 h 39"/>
                <a:gd name="T44" fmla="*/ 14 w 49"/>
                <a:gd name="T45" fmla="*/ 33 h 39"/>
                <a:gd name="T46" fmla="*/ 17 w 49"/>
                <a:gd name="T47" fmla="*/ 36 h 39"/>
                <a:gd name="T48" fmla="*/ 17 w 49"/>
                <a:gd name="T49" fmla="*/ 38 h 39"/>
                <a:gd name="T50" fmla="*/ 18 w 49"/>
                <a:gd name="T51" fmla="*/ 39 h 39"/>
                <a:gd name="T52" fmla="*/ 19 w 49"/>
                <a:gd name="T53" fmla="*/ 39 h 39"/>
                <a:gd name="T54" fmla="*/ 19 w 49"/>
                <a:gd name="T55" fmla="*/ 37 h 39"/>
                <a:gd name="T56" fmla="*/ 20 w 49"/>
                <a:gd name="T57" fmla="*/ 37 h 39"/>
                <a:gd name="T58" fmla="*/ 22 w 49"/>
                <a:gd name="T59" fmla="*/ 37 h 39"/>
                <a:gd name="T60" fmla="*/ 25 w 49"/>
                <a:gd name="T61" fmla="*/ 37 h 39"/>
                <a:gd name="T62" fmla="*/ 28 w 49"/>
                <a:gd name="T63" fmla="*/ 38 h 39"/>
                <a:gd name="T64" fmla="*/ 30 w 49"/>
                <a:gd name="T65" fmla="*/ 37 h 39"/>
                <a:gd name="T66" fmla="*/ 33 w 49"/>
                <a:gd name="T67" fmla="*/ 34 h 39"/>
                <a:gd name="T68" fmla="*/ 38 w 49"/>
                <a:gd name="T69" fmla="*/ 34 h 39"/>
                <a:gd name="T70" fmla="*/ 47 w 49"/>
                <a:gd name="T71" fmla="*/ 31 h 39"/>
                <a:gd name="T72" fmla="*/ 49 w 49"/>
                <a:gd name="T73" fmla="*/ 26 h 39"/>
                <a:gd name="T74" fmla="*/ 48 w 49"/>
                <a:gd name="T75" fmla="*/ 24 h 39"/>
                <a:gd name="T76" fmla="*/ 42 w 49"/>
                <a:gd name="T77" fmla="*/ 23 h 39"/>
                <a:gd name="T78" fmla="*/ 40 w 49"/>
                <a:gd name="T79" fmla="*/ 21 h 39"/>
                <a:gd name="T80" fmla="*/ 39 w 49"/>
                <a:gd name="T81" fmla="*/ 19 h 39"/>
                <a:gd name="T82" fmla="*/ 37 w 49"/>
                <a:gd name="T83" fmla="*/ 18 h 39"/>
                <a:gd name="T84" fmla="*/ 36 w 49"/>
                <a:gd name="T85" fmla="*/ 16 h 39"/>
                <a:gd name="T86" fmla="*/ 35 w 49"/>
                <a:gd name="T87" fmla="*/ 13 h 39"/>
                <a:gd name="T88" fmla="*/ 32 w 49"/>
                <a:gd name="T89" fmla="*/ 10 h 39"/>
                <a:gd name="T90" fmla="*/ 32 w 49"/>
                <a:gd name="T91" fmla="*/ 9 h 39"/>
                <a:gd name="T92" fmla="*/ 30 w 49"/>
                <a:gd name="T93" fmla="*/ 9 h 39"/>
                <a:gd name="T94" fmla="*/ 29 w 49"/>
                <a:gd name="T95" fmla="*/ 8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49" h="39">
                  <a:moveTo>
                    <a:pt x="29" y="8"/>
                  </a:moveTo>
                  <a:cubicBezTo>
                    <a:pt x="29" y="8"/>
                    <a:pt x="25" y="8"/>
                    <a:pt x="25" y="8"/>
                  </a:cubicBezTo>
                  <a:cubicBezTo>
                    <a:pt x="24" y="8"/>
                    <a:pt x="23" y="8"/>
                    <a:pt x="22" y="7"/>
                  </a:cubicBezTo>
                  <a:cubicBezTo>
                    <a:pt x="21" y="6"/>
                    <a:pt x="17" y="3"/>
                    <a:pt x="17" y="3"/>
                  </a:cubicBezTo>
                  <a:cubicBezTo>
                    <a:pt x="16" y="2"/>
                    <a:pt x="13" y="0"/>
                    <a:pt x="12" y="0"/>
                  </a:cubicBezTo>
                  <a:cubicBezTo>
                    <a:pt x="11" y="0"/>
                    <a:pt x="11" y="0"/>
                    <a:pt x="10" y="0"/>
                  </a:cubicBezTo>
                  <a:cubicBezTo>
                    <a:pt x="9" y="0"/>
                    <a:pt x="10" y="1"/>
                    <a:pt x="8" y="1"/>
                  </a:cubicBezTo>
                  <a:cubicBezTo>
                    <a:pt x="6" y="1"/>
                    <a:pt x="5" y="2"/>
                    <a:pt x="5" y="2"/>
                  </a:cubicBezTo>
                  <a:cubicBezTo>
                    <a:pt x="6" y="2"/>
                    <a:pt x="8" y="4"/>
                    <a:pt x="7" y="4"/>
                  </a:cubicBezTo>
                  <a:cubicBezTo>
                    <a:pt x="7" y="5"/>
                    <a:pt x="6" y="5"/>
                    <a:pt x="6" y="5"/>
                  </a:cubicBezTo>
                  <a:cubicBezTo>
                    <a:pt x="5" y="5"/>
                    <a:pt x="4" y="6"/>
                    <a:pt x="4" y="6"/>
                  </a:cubicBezTo>
                  <a:cubicBezTo>
                    <a:pt x="4" y="7"/>
                    <a:pt x="3" y="8"/>
                    <a:pt x="2" y="7"/>
                  </a:cubicBezTo>
                  <a:cubicBezTo>
                    <a:pt x="2" y="7"/>
                    <a:pt x="1" y="7"/>
                    <a:pt x="0" y="6"/>
                  </a:cubicBezTo>
                  <a:cubicBezTo>
                    <a:pt x="0" y="7"/>
                    <a:pt x="0" y="7"/>
                    <a:pt x="0" y="7"/>
                  </a:cubicBezTo>
                  <a:cubicBezTo>
                    <a:pt x="0" y="8"/>
                    <a:pt x="0" y="8"/>
                    <a:pt x="0" y="8"/>
                  </a:cubicBezTo>
                  <a:cubicBezTo>
                    <a:pt x="0" y="8"/>
                    <a:pt x="0" y="10"/>
                    <a:pt x="0" y="10"/>
                  </a:cubicBezTo>
                  <a:cubicBezTo>
                    <a:pt x="1" y="11"/>
                    <a:pt x="1" y="11"/>
                    <a:pt x="2" y="13"/>
                  </a:cubicBezTo>
                  <a:cubicBezTo>
                    <a:pt x="3" y="14"/>
                    <a:pt x="5" y="17"/>
                    <a:pt x="5" y="18"/>
                  </a:cubicBezTo>
                  <a:cubicBezTo>
                    <a:pt x="5" y="19"/>
                    <a:pt x="6" y="20"/>
                    <a:pt x="7" y="20"/>
                  </a:cubicBezTo>
                  <a:cubicBezTo>
                    <a:pt x="9" y="21"/>
                    <a:pt x="9" y="23"/>
                    <a:pt x="9" y="23"/>
                  </a:cubicBezTo>
                  <a:cubicBezTo>
                    <a:pt x="10" y="24"/>
                    <a:pt x="10" y="24"/>
                    <a:pt x="10" y="26"/>
                  </a:cubicBezTo>
                  <a:cubicBezTo>
                    <a:pt x="10" y="27"/>
                    <a:pt x="11" y="29"/>
                    <a:pt x="12" y="30"/>
                  </a:cubicBezTo>
                  <a:cubicBezTo>
                    <a:pt x="13" y="30"/>
                    <a:pt x="14" y="31"/>
                    <a:pt x="14" y="33"/>
                  </a:cubicBezTo>
                  <a:cubicBezTo>
                    <a:pt x="15" y="34"/>
                    <a:pt x="16" y="35"/>
                    <a:pt x="17" y="36"/>
                  </a:cubicBezTo>
                  <a:cubicBezTo>
                    <a:pt x="17" y="37"/>
                    <a:pt x="17" y="37"/>
                    <a:pt x="17" y="38"/>
                  </a:cubicBezTo>
                  <a:cubicBezTo>
                    <a:pt x="18" y="38"/>
                    <a:pt x="18" y="39"/>
                    <a:pt x="18" y="39"/>
                  </a:cubicBezTo>
                  <a:cubicBezTo>
                    <a:pt x="19" y="39"/>
                    <a:pt x="19" y="39"/>
                    <a:pt x="19" y="39"/>
                  </a:cubicBezTo>
                  <a:cubicBezTo>
                    <a:pt x="19" y="38"/>
                    <a:pt x="19" y="38"/>
                    <a:pt x="19" y="37"/>
                  </a:cubicBezTo>
                  <a:cubicBezTo>
                    <a:pt x="19" y="37"/>
                    <a:pt x="20" y="37"/>
                    <a:pt x="20" y="37"/>
                  </a:cubicBezTo>
                  <a:cubicBezTo>
                    <a:pt x="21" y="36"/>
                    <a:pt x="21" y="37"/>
                    <a:pt x="22" y="37"/>
                  </a:cubicBezTo>
                  <a:cubicBezTo>
                    <a:pt x="23" y="37"/>
                    <a:pt x="25" y="37"/>
                    <a:pt x="25" y="37"/>
                  </a:cubicBezTo>
                  <a:cubicBezTo>
                    <a:pt x="25" y="37"/>
                    <a:pt x="27" y="37"/>
                    <a:pt x="28" y="38"/>
                  </a:cubicBezTo>
                  <a:cubicBezTo>
                    <a:pt x="29" y="38"/>
                    <a:pt x="29" y="38"/>
                    <a:pt x="30" y="37"/>
                  </a:cubicBezTo>
                  <a:cubicBezTo>
                    <a:pt x="30" y="36"/>
                    <a:pt x="33" y="34"/>
                    <a:pt x="33" y="34"/>
                  </a:cubicBezTo>
                  <a:cubicBezTo>
                    <a:pt x="34" y="34"/>
                    <a:pt x="37" y="34"/>
                    <a:pt x="38" y="34"/>
                  </a:cubicBezTo>
                  <a:cubicBezTo>
                    <a:pt x="39" y="33"/>
                    <a:pt x="47" y="31"/>
                    <a:pt x="47" y="31"/>
                  </a:cubicBezTo>
                  <a:cubicBezTo>
                    <a:pt x="47" y="30"/>
                    <a:pt x="49" y="26"/>
                    <a:pt x="49" y="26"/>
                  </a:cubicBezTo>
                  <a:cubicBezTo>
                    <a:pt x="49" y="25"/>
                    <a:pt x="48" y="24"/>
                    <a:pt x="48" y="24"/>
                  </a:cubicBezTo>
                  <a:cubicBezTo>
                    <a:pt x="47" y="24"/>
                    <a:pt x="42" y="24"/>
                    <a:pt x="42" y="23"/>
                  </a:cubicBezTo>
                  <a:cubicBezTo>
                    <a:pt x="41" y="23"/>
                    <a:pt x="40" y="22"/>
                    <a:pt x="40" y="21"/>
                  </a:cubicBezTo>
                  <a:cubicBezTo>
                    <a:pt x="40" y="21"/>
                    <a:pt x="39" y="20"/>
                    <a:pt x="39" y="19"/>
                  </a:cubicBezTo>
                  <a:cubicBezTo>
                    <a:pt x="38" y="20"/>
                    <a:pt x="38" y="19"/>
                    <a:pt x="37" y="18"/>
                  </a:cubicBezTo>
                  <a:cubicBezTo>
                    <a:pt x="37" y="18"/>
                    <a:pt x="35" y="16"/>
                    <a:pt x="36" y="16"/>
                  </a:cubicBezTo>
                  <a:cubicBezTo>
                    <a:pt x="36" y="15"/>
                    <a:pt x="36" y="14"/>
                    <a:pt x="35" y="13"/>
                  </a:cubicBezTo>
                  <a:cubicBezTo>
                    <a:pt x="34" y="12"/>
                    <a:pt x="32" y="11"/>
                    <a:pt x="32" y="10"/>
                  </a:cubicBezTo>
                  <a:cubicBezTo>
                    <a:pt x="32" y="10"/>
                    <a:pt x="32" y="10"/>
                    <a:pt x="32" y="9"/>
                  </a:cubicBezTo>
                  <a:cubicBezTo>
                    <a:pt x="30" y="9"/>
                    <a:pt x="30" y="9"/>
                    <a:pt x="30" y="9"/>
                  </a:cubicBezTo>
                  <a:lnTo>
                    <a:pt x="29" y="8"/>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6" name="Freeform 269">
              <a:extLst>
                <a:ext uri="{FF2B5EF4-FFF2-40B4-BE49-F238E27FC236}">
                  <a16:creationId xmlns:a16="http://schemas.microsoft.com/office/drawing/2014/main" id="{FF114199-B1B3-4160-922C-16BDBC7FEE3B}"/>
                </a:ext>
              </a:extLst>
            </p:cNvPr>
            <p:cNvSpPr>
              <a:spLocks/>
            </p:cNvSpPr>
            <p:nvPr/>
          </p:nvSpPr>
          <p:spPr bwMode="auto">
            <a:xfrm>
              <a:off x="-3090863" y="2014538"/>
              <a:ext cx="68262" cy="76200"/>
            </a:xfrm>
            <a:custGeom>
              <a:avLst/>
              <a:gdLst>
                <a:gd name="T0" fmla="*/ 9 w 19"/>
                <a:gd name="T1" fmla="*/ 1 h 21"/>
                <a:gd name="T2" fmla="*/ 9 w 19"/>
                <a:gd name="T3" fmla="*/ 2 h 21"/>
                <a:gd name="T4" fmla="*/ 8 w 19"/>
                <a:gd name="T5" fmla="*/ 4 h 21"/>
                <a:gd name="T6" fmla="*/ 7 w 19"/>
                <a:gd name="T7" fmla="*/ 6 h 21"/>
                <a:gd name="T8" fmla="*/ 8 w 19"/>
                <a:gd name="T9" fmla="*/ 6 h 21"/>
                <a:gd name="T10" fmla="*/ 9 w 19"/>
                <a:gd name="T11" fmla="*/ 8 h 21"/>
                <a:gd name="T12" fmla="*/ 7 w 19"/>
                <a:gd name="T13" fmla="*/ 13 h 21"/>
                <a:gd name="T14" fmla="*/ 0 w 19"/>
                <a:gd name="T15" fmla="*/ 15 h 21"/>
                <a:gd name="T16" fmla="*/ 3 w 19"/>
                <a:gd name="T17" fmla="*/ 21 h 21"/>
                <a:gd name="T18" fmla="*/ 3 w 19"/>
                <a:gd name="T19" fmla="*/ 21 h 21"/>
                <a:gd name="T20" fmla="*/ 7 w 19"/>
                <a:gd name="T21" fmla="*/ 20 h 21"/>
                <a:gd name="T22" fmla="*/ 8 w 19"/>
                <a:gd name="T23" fmla="*/ 18 h 21"/>
                <a:gd name="T24" fmla="*/ 11 w 19"/>
                <a:gd name="T25" fmla="*/ 18 h 21"/>
                <a:gd name="T26" fmla="*/ 12 w 19"/>
                <a:gd name="T27" fmla="*/ 16 h 21"/>
                <a:gd name="T28" fmla="*/ 14 w 19"/>
                <a:gd name="T29" fmla="*/ 15 h 21"/>
                <a:gd name="T30" fmla="*/ 14 w 19"/>
                <a:gd name="T31" fmla="*/ 12 h 21"/>
                <a:gd name="T32" fmla="*/ 16 w 19"/>
                <a:gd name="T33" fmla="*/ 10 h 21"/>
                <a:gd name="T34" fmla="*/ 18 w 19"/>
                <a:gd name="T35" fmla="*/ 8 h 21"/>
                <a:gd name="T36" fmla="*/ 18 w 19"/>
                <a:gd name="T37" fmla="*/ 6 h 21"/>
                <a:gd name="T38" fmla="*/ 16 w 19"/>
                <a:gd name="T39" fmla="*/ 4 h 21"/>
                <a:gd name="T40" fmla="*/ 12 w 19"/>
                <a:gd name="T41" fmla="*/ 3 h 21"/>
                <a:gd name="T42" fmla="*/ 11 w 19"/>
                <a:gd name="T43" fmla="*/ 0 h 21"/>
                <a:gd name="T44" fmla="*/ 10 w 19"/>
                <a:gd name="T45" fmla="*/ 1 h 21"/>
                <a:gd name="T46" fmla="*/ 9 w 19"/>
                <a:gd name="T47" fmla="*/ 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21">
                  <a:moveTo>
                    <a:pt x="9" y="1"/>
                  </a:moveTo>
                  <a:cubicBezTo>
                    <a:pt x="9" y="2"/>
                    <a:pt x="9" y="2"/>
                    <a:pt x="9" y="2"/>
                  </a:cubicBezTo>
                  <a:cubicBezTo>
                    <a:pt x="8" y="4"/>
                    <a:pt x="8" y="4"/>
                    <a:pt x="8" y="4"/>
                  </a:cubicBezTo>
                  <a:cubicBezTo>
                    <a:pt x="7" y="6"/>
                    <a:pt x="7" y="6"/>
                    <a:pt x="7" y="6"/>
                  </a:cubicBezTo>
                  <a:cubicBezTo>
                    <a:pt x="7" y="6"/>
                    <a:pt x="7" y="6"/>
                    <a:pt x="8" y="6"/>
                  </a:cubicBezTo>
                  <a:cubicBezTo>
                    <a:pt x="8" y="6"/>
                    <a:pt x="9" y="7"/>
                    <a:pt x="9" y="8"/>
                  </a:cubicBezTo>
                  <a:cubicBezTo>
                    <a:pt x="9" y="8"/>
                    <a:pt x="7" y="12"/>
                    <a:pt x="7" y="13"/>
                  </a:cubicBezTo>
                  <a:cubicBezTo>
                    <a:pt x="7" y="13"/>
                    <a:pt x="3" y="14"/>
                    <a:pt x="0" y="15"/>
                  </a:cubicBezTo>
                  <a:cubicBezTo>
                    <a:pt x="1" y="16"/>
                    <a:pt x="2" y="19"/>
                    <a:pt x="3" y="21"/>
                  </a:cubicBezTo>
                  <a:cubicBezTo>
                    <a:pt x="3" y="21"/>
                    <a:pt x="3" y="21"/>
                    <a:pt x="3" y="21"/>
                  </a:cubicBezTo>
                  <a:cubicBezTo>
                    <a:pt x="5" y="20"/>
                    <a:pt x="6" y="20"/>
                    <a:pt x="7" y="20"/>
                  </a:cubicBezTo>
                  <a:cubicBezTo>
                    <a:pt x="8" y="20"/>
                    <a:pt x="7" y="19"/>
                    <a:pt x="8" y="18"/>
                  </a:cubicBezTo>
                  <a:cubicBezTo>
                    <a:pt x="9" y="17"/>
                    <a:pt x="10" y="18"/>
                    <a:pt x="11" y="18"/>
                  </a:cubicBezTo>
                  <a:cubicBezTo>
                    <a:pt x="11" y="17"/>
                    <a:pt x="11" y="16"/>
                    <a:pt x="12" y="16"/>
                  </a:cubicBezTo>
                  <a:cubicBezTo>
                    <a:pt x="13" y="15"/>
                    <a:pt x="14" y="15"/>
                    <a:pt x="14" y="15"/>
                  </a:cubicBezTo>
                  <a:cubicBezTo>
                    <a:pt x="14" y="14"/>
                    <a:pt x="14" y="12"/>
                    <a:pt x="14" y="12"/>
                  </a:cubicBezTo>
                  <a:cubicBezTo>
                    <a:pt x="15" y="12"/>
                    <a:pt x="16" y="11"/>
                    <a:pt x="16" y="10"/>
                  </a:cubicBezTo>
                  <a:cubicBezTo>
                    <a:pt x="16" y="10"/>
                    <a:pt x="18" y="8"/>
                    <a:pt x="18" y="8"/>
                  </a:cubicBezTo>
                  <a:cubicBezTo>
                    <a:pt x="19" y="7"/>
                    <a:pt x="19" y="7"/>
                    <a:pt x="18" y="6"/>
                  </a:cubicBezTo>
                  <a:cubicBezTo>
                    <a:pt x="17" y="6"/>
                    <a:pt x="16" y="4"/>
                    <a:pt x="16" y="4"/>
                  </a:cubicBezTo>
                  <a:cubicBezTo>
                    <a:pt x="16" y="3"/>
                    <a:pt x="14" y="4"/>
                    <a:pt x="12" y="3"/>
                  </a:cubicBezTo>
                  <a:cubicBezTo>
                    <a:pt x="12" y="2"/>
                    <a:pt x="11" y="1"/>
                    <a:pt x="11" y="0"/>
                  </a:cubicBezTo>
                  <a:cubicBezTo>
                    <a:pt x="10" y="1"/>
                    <a:pt x="10" y="1"/>
                    <a:pt x="10" y="1"/>
                  </a:cubicBezTo>
                  <a:lnTo>
                    <a:pt x="9" y="1"/>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7" name="Freeform 270">
              <a:extLst>
                <a:ext uri="{FF2B5EF4-FFF2-40B4-BE49-F238E27FC236}">
                  <a16:creationId xmlns:a16="http://schemas.microsoft.com/office/drawing/2014/main" id="{E50736E8-934D-4D5C-9576-DC2462414875}"/>
                </a:ext>
              </a:extLst>
            </p:cNvPr>
            <p:cNvSpPr>
              <a:spLocks/>
            </p:cNvSpPr>
            <p:nvPr/>
          </p:nvSpPr>
          <p:spPr bwMode="auto">
            <a:xfrm>
              <a:off x="-3101975" y="2008188"/>
              <a:ext cx="11112" cy="14288"/>
            </a:xfrm>
            <a:custGeom>
              <a:avLst/>
              <a:gdLst>
                <a:gd name="T0" fmla="*/ 2 w 3"/>
                <a:gd name="T1" fmla="*/ 3 h 4"/>
                <a:gd name="T2" fmla="*/ 2 w 3"/>
                <a:gd name="T3" fmla="*/ 3 h 4"/>
                <a:gd name="T4" fmla="*/ 2 w 3"/>
                <a:gd name="T5" fmla="*/ 0 h 4"/>
                <a:gd name="T6" fmla="*/ 0 w 3"/>
                <a:gd name="T7" fmla="*/ 2 h 4"/>
                <a:gd name="T8" fmla="*/ 0 w 3"/>
                <a:gd name="T9" fmla="*/ 2 h 4"/>
                <a:gd name="T10" fmla="*/ 2 w 3"/>
                <a:gd name="T11" fmla="*/ 3 h 4"/>
              </a:gdLst>
              <a:ahLst/>
              <a:cxnLst>
                <a:cxn ang="0">
                  <a:pos x="T0" y="T1"/>
                </a:cxn>
                <a:cxn ang="0">
                  <a:pos x="T2" y="T3"/>
                </a:cxn>
                <a:cxn ang="0">
                  <a:pos x="T4" y="T5"/>
                </a:cxn>
                <a:cxn ang="0">
                  <a:pos x="T6" y="T7"/>
                </a:cxn>
                <a:cxn ang="0">
                  <a:pos x="T8" y="T9"/>
                </a:cxn>
                <a:cxn ang="0">
                  <a:pos x="T10" y="T11"/>
                </a:cxn>
              </a:cxnLst>
              <a:rect l="0" t="0" r="r" b="b"/>
              <a:pathLst>
                <a:path w="3" h="4">
                  <a:moveTo>
                    <a:pt x="2" y="3"/>
                  </a:moveTo>
                  <a:cubicBezTo>
                    <a:pt x="2" y="3"/>
                    <a:pt x="2" y="3"/>
                    <a:pt x="2" y="3"/>
                  </a:cubicBezTo>
                  <a:cubicBezTo>
                    <a:pt x="2" y="2"/>
                    <a:pt x="3" y="0"/>
                    <a:pt x="2" y="0"/>
                  </a:cubicBezTo>
                  <a:cubicBezTo>
                    <a:pt x="1" y="0"/>
                    <a:pt x="0" y="2"/>
                    <a:pt x="0" y="2"/>
                  </a:cubicBezTo>
                  <a:cubicBezTo>
                    <a:pt x="0" y="2"/>
                    <a:pt x="0" y="2"/>
                    <a:pt x="0" y="2"/>
                  </a:cubicBezTo>
                  <a:cubicBezTo>
                    <a:pt x="1" y="3"/>
                    <a:pt x="1" y="4"/>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8" name="Freeform 271">
              <a:extLst>
                <a:ext uri="{FF2B5EF4-FFF2-40B4-BE49-F238E27FC236}">
                  <a16:creationId xmlns:a16="http://schemas.microsoft.com/office/drawing/2014/main" id="{65C1716D-2EED-49C2-A474-84CD14767363}"/>
                </a:ext>
              </a:extLst>
            </p:cNvPr>
            <p:cNvSpPr>
              <a:spLocks/>
            </p:cNvSpPr>
            <p:nvPr/>
          </p:nvSpPr>
          <p:spPr bwMode="auto">
            <a:xfrm>
              <a:off x="-3090863" y="2005013"/>
              <a:ext cx="39687" cy="31750"/>
            </a:xfrm>
            <a:custGeom>
              <a:avLst/>
              <a:gdLst>
                <a:gd name="T0" fmla="*/ 2 w 11"/>
                <a:gd name="T1" fmla="*/ 8 h 9"/>
                <a:gd name="T2" fmla="*/ 7 w 11"/>
                <a:gd name="T3" fmla="*/ 9 h 9"/>
                <a:gd name="T4" fmla="*/ 8 w 11"/>
                <a:gd name="T5" fmla="*/ 7 h 9"/>
                <a:gd name="T6" fmla="*/ 9 w 11"/>
                <a:gd name="T7" fmla="*/ 5 h 9"/>
                <a:gd name="T8" fmla="*/ 9 w 11"/>
                <a:gd name="T9" fmla="*/ 4 h 9"/>
                <a:gd name="T10" fmla="*/ 10 w 11"/>
                <a:gd name="T11" fmla="*/ 4 h 9"/>
                <a:gd name="T12" fmla="*/ 11 w 11"/>
                <a:gd name="T13" fmla="*/ 3 h 9"/>
                <a:gd name="T14" fmla="*/ 10 w 11"/>
                <a:gd name="T15" fmla="*/ 0 h 9"/>
                <a:gd name="T16" fmla="*/ 8 w 11"/>
                <a:gd name="T17" fmla="*/ 3 h 9"/>
                <a:gd name="T18" fmla="*/ 3 w 11"/>
                <a:gd name="T19" fmla="*/ 5 h 9"/>
                <a:gd name="T20" fmla="*/ 0 w 11"/>
                <a:gd name="T21" fmla="*/ 6 h 9"/>
                <a:gd name="T22" fmla="*/ 0 w 11"/>
                <a:gd name="T23" fmla="*/ 6 h 9"/>
                <a:gd name="T24" fmla="*/ 2 w 11"/>
                <a:gd name="T25" fmla="*/ 8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1" h="9">
                  <a:moveTo>
                    <a:pt x="2" y="8"/>
                  </a:moveTo>
                  <a:cubicBezTo>
                    <a:pt x="2" y="9"/>
                    <a:pt x="6" y="9"/>
                    <a:pt x="7" y="9"/>
                  </a:cubicBezTo>
                  <a:cubicBezTo>
                    <a:pt x="8" y="7"/>
                    <a:pt x="8" y="7"/>
                    <a:pt x="8" y="7"/>
                  </a:cubicBezTo>
                  <a:cubicBezTo>
                    <a:pt x="9" y="5"/>
                    <a:pt x="9" y="5"/>
                    <a:pt x="9" y="5"/>
                  </a:cubicBezTo>
                  <a:cubicBezTo>
                    <a:pt x="9" y="4"/>
                    <a:pt x="9" y="4"/>
                    <a:pt x="9" y="4"/>
                  </a:cubicBezTo>
                  <a:cubicBezTo>
                    <a:pt x="10" y="4"/>
                    <a:pt x="10" y="4"/>
                    <a:pt x="10" y="4"/>
                  </a:cubicBezTo>
                  <a:cubicBezTo>
                    <a:pt x="11" y="3"/>
                    <a:pt x="11" y="3"/>
                    <a:pt x="11" y="3"/>
                  </a:cubicBezTo>
                  <a:cubicBezTo>
                    <a:pt x="11" y="2"/>
                    <a:pt x="11" y="0"/>
                    <a:pt x="10" y="0"/>
                  </a:cubicBezTo>
                  <a:cubicBezTo>
                    <a:pt x="10" y="0"/>
                    <a:pt x="8" y="2"/>
                    <a:pt x="8" y="3"/>
                  </a:cubicBezTo>
                  <a:cubicBezTo>
                    <a:pt x="7" y="5"/>
                    <a:pt x="5" y="6"/>
                    <a:pt x="3" y="5"/>
                  </a:cubicBezTo>
                  <a:cubicBezTo>
                    <a:pt x="1" y="5"/>
                    <a:pt x="1" y="6"/>
                    <a:pt x="0" y="6"/>
                  </a:cubicBezTo>
                  <a:cubicBezTo>
                    <a:pt x="0" y="6"/>
                    <a:pt x="0" y="6"/>
                    <a:pt x="0" y="6"/>
                  </a:cubicBezTo>
                  <a:cubicBezTo>
                    <a:pt x="0" y="7"/>
                    <a:pt x="1" y="8"/>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9" name="Freeform 272">
              <a:extLst>
                <a:ext uri="{FF2B5EF4-FFF2-40B4-BE49-F238E27FC236}">
                  <a16:creationId xmlns:a16="http://schemas.microsoft.com/office/drawing/2014/main" id="{7E29A508-EE40-4FB2-A1ED-52A52E10FB94}"/>
                </a:ext>
              </a:extLst>
            </p:cNvPr>
            <p:cNvSpPr>
              <a:spLocks noEditPoints="1"/>
            </p:cNvSpPr>
            <p:nvPr/>
          </p:nvSpPr>
          <p:spPr bwMode="auto">
            <a:xfrm>
              <a:off x="-2693988" y="2178050"/>
              <a:ext cx="163512" cy="49213"/>
            </a:xfrm>
            <a:custGeom>
              <a:avLst/>
              <a:gdLst>
                <a:gd name="T0" fmla="*/ 8 w 45"/>
                <a:gd name="T1" fmla="*/ 5 h 14"/>
                <a:gd name="T2" fmla="*/ 6 w 45"/>
                <a:gd name="T3" fmla="*/ 2 h 14"/>
                <a:gd name="T4" fmla="*/ 5 w 45"/>
                <a:gd name="T5" fmla="*/ 1 h 14"/>
                <a:gd name="T6" fmla="*/ 5 w 45"/>
                <a:gd name="T7" fmla="*/ 1 h 14"/>
                <a:gd name="T8" fmla="*/ 4 w 45"/>
                <a:gd name="T9" fmla="*/ 2 h 14"/>
                <a:gd name="T10" fmla="*/ 2 w 45"/>
                <a:gd name="T11" fmla="*/ 1 h 14"/>
                <a:gd name="T12" fmla="*/ 1 w 45"/>
                <a:gd name="T13" fmla="*/ 0 h 14"/>
                <a:gd name="T14" fmla="*/ 0 w 45"/>
                <a:gd name="T15" fmla="*/ 0 h 14"/>
                <a:gd name="T16" fmla="*/ 0 w 45"/>
                <a:gd name="T17" fmla="*/ 4 h 14"/>
                <a:gd name="T18" fmla="*/ 3 w 45"/>
                <a:gd name="T19" fmla="*/ 8 h 14"/>
                <a:gd name="T20" fmla="*/ 5 w 45"/>
                <a:gd name="T21" fmla="*/ 10 h 14"/>
                <a:gd name="T22" fmla="*/ 9 w 45"/>
                <a:gd name="T23" fmla="*/ 12 h 14"/>
                <a:gd name="T24" fmla="*/ 8 w 45"/>
                <a:gd name="T25" fmla="*/ 9 h 14"/>
                <a:gd name="T26" fmla="*/ 8 w 45"/>
                <a:gd name="T27" fmla="*/ 5 h 14"/>
                <a:gd name="T28" fmla="*/ 43 w 45"/>
                <a:gd name="T29" fmla="*/ 2 h 14"/>
                <a:gd name="T30" fmla="*/ 41 w 45"/>
                <a:gd name="T31" fmla="*/ 1 h 14"/>
                <a:gd name="T32" fmla="*/ 39 w 45"/>
                <a:gd name="T33" fmla="*/ 0 h 14"/>
                <a:gd name="T34" fmla="*/ 37 w 45"/>
                <a:gd name="T35" fmla="*/ 2 h 14"/>
                <a:gd name="T36" fmla="*/ 36 w 45"/>
                <a:gd name="T37" fmla="*/ 4 h 14"/>
                <a:gd name="T38" fmla="*/ 35 w 45"/>
                <a:gd name="T39" fmla="*/ 4 h 14"/>
                <a:gd name="T40" fmla="*/ 35 w 45"/>
                <a:gd name="T41" fmla="*/ 6 h 14"/>
                <a:gd name="T42" fmla="*/ 34 w 45"/>
                <a:gd name="T43" fmla="*/ 6 h 14"/>
                <a:gd name="T44" fmla="*/ 33 w 45"/>
                <a:gd name="T45" fmla="*/ 5 h 14"/>
                <a:gd name="T46" fmla="*/ 32 w 45"/>
                <a:gd name="T47" fmla="*/ 4 h 14"/>
                <a:gd name="T48" fmla="*/ 30 w 45"/>
                <a:gd name="T49" fmla="*/ 8 h 14"/>
                <a:gd name="T50" fmla="*/ 27 w 45"/>
                <a:gd name="T51" fmla="*/ 9 h 14"/>
                <a:gd name="T52" fmla="*/ 26 w 45"/>
                <a:gd name="T53" fmla="*/ 12 h 14"/>
                <a:gd name="T54" fmla="*/ 22 w 45"/>
                <a:gd name="T55" fmla="*/ 11 h 14"/>
                <a:gd name="T56" fmla="*/ 23 w 45"/>
                <a:gd name="T57" fmla="*/ 12 h 14"/>
                <a:gd name="T58" fmla="*/ 25 w 45"/>
                <a:gd name="T59" fmla="*/ 13 h 14"/>
                <a:gd name="T60" fmla="*/ 28 w 45"/>
                <a:gd name="T61" fmla="*/ 13 h 14"/>
                <a:gd name="T62" fmla="*/ 30 w 45"/>
                <a:gd name="T63" fmla="*/ 12 h 14"/>
                <a:gd name="T64" fmla="*/ 32 w 45"/>
                <a:gd name="T65" fmla="*/ 12 h 14"/>
                <a:gd name="T66" fmla="*/ 34 w 45"/>
                <a:gd name="T67" fmla="*/ 11 h 14"/>
                <a:gd name="T68" fmla="*/ 35 w 45"/>
                <a:gd name="T69" fmla="*/ 9 h 14"/>
                <a:gd name="T70" fmla="*/ 36 w 45"/>
                <a:gd name="T71" fmla="*/ 7 h 14"/>
                <a:gd name="T72" fmla="*/ 40 w 45"/>
                <a:gd name="T73" fmla="*/ 5 h 14"/>
                <a:gd name="T74" fmla="*/ 41 w 45"/>
                <a:gd name="T75" fmla="*/ 6 h 14"/>
                <a:gd name="T76" fmla="*/ 43 w 45"/>
                <a:gd name="T77" fmla="*/ 4 h 14"/>
                <a:gd name="T78" fmla="*/ 45 w 45"/>
                <a:gd name="T79" fmla="*/ 3 h 14"/>
                <a:gd name="T80" fmla="*/ 43 w 45"/>
                <a:gd name="T81"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45" h="14">
                  <a:moveTo>
                    <a:pt x="8" y="5"/>
                  </a:moveTo>
                  <a:cubicBezTo>
                    <a:pt x="8" y="3"/>
                    <a:pt x="6" y="3"/>
                    <a:pt x="6" y="2"/>
                  </a:cubicBezTo>
                  <a:cubicBezTo>
                    <a:pt x="6" y="1"/>
                    <a:pt x="5" y="2"/>
                    <a:pt x="5" y="1"/>
                  </a:cubicBezTo>
                  <a:cubicBezTo>
                    <a:pt x="5" y="1"/>
                    <a:pt x="5" y="1"/>
                    <a:pt x="5" y="1"/>
                  </a:cubicBezTo>
                  <a:cubicBezTo>
                    <a:pt x="4" y="1"/>
                    <a:pt x="4" y="2"/>
                    <a:pt x="4" y="2"/>
                  </a:cubicBezTo>
                  <a:cubicBezTo>
                    <a:pt x="4" y="2"/>
                    <a:pt x="2" y="2"/>
                    <a:pt x="2" y="1"/>
                  </a:cubicBezTo>
                  <a:cubicBezTo>
                    <a:pt x="2" y="1"/>
                    <a:pt x="2" y="0"/>
                    <a:pt x="1" y="0"/>
                  </a:cubicBezTo>
                  <a:cubicBezTo>
                    <a:pt x="1" y="0"/>
                    <a:pt x="0" y="0"/>
                    <a:pt x="0" y="0"/>
                  </a:cubicBezTo>
                  <a:cubicBezTo>
                    <a:pt x="0" y="1"/>
                    <a:pt x="0" y="3"/>
                    <a:pt x="0" y="4"/>
                  </a:cubicBezTo>
                  <a:cubicBezTo>
                    <a:pt x="0" y="5"/>
                    <a:pt x="2" y="7"/>
                    <a:pt x="3" y="8"/>
                  </a:cubicBezTo>
                  <a:cubicBezTo>
                    <a:pt x="3" y="9"/>
                    <a:pt x="4" y="9"/>
                    <a:pt x="5" y="10"/>
                  </a:cubicBezTo>
                  <a:cubicBezTo>
                    <a:pt x="6" y="11"/>
                    <a:pt x="9" y="13"/>
                    <a:pt x="9" y="12"/>
                  </a:cubicBezTo>
                  <a:cubicBezTo>
                    <a:pt x="10" y="12"/>
                    <a:pt x="9" y="10"/>
                    <a:pt x="8" y="9"/>
                  </a:cubicBezTo>
                  <a:cubicBezTo>
                    <a:pt x="7" y="8"/>
                    <a:pt x="8" y="6"/>
                    <a:pt x="8" y="5"/>
                  </a:cubicBezTo>
                  <a:close/>
                  <a:moveTo>
                    <a:pt x="43" y="2"/>
                  </a:moveTo>
                  <a:cubicBezTo>
                    <a:pt x="42" y="2"/>
                    <a:pt x="41" y="2"/>
                    <a:pt x="41" y="1"/>
                  </a:cubicBezTo>
                  <a:cubicBezTo>
                    <a:pt x="41" y="1"/>
                    <a:pt x="40" y="0"/>
                    <a:pt x="39" y="0"/>
                  </a:cubicBezTo>
                  <a:cubicBezTo>
                    <a:pt x="38" y="0"/>
                    <a:pt x="37" y="1"/>
                    <a:pt x="37" y="2"/>
                  </a:cubicBezTo>
                  <a:cubicBezTo>
                    <a:pt x="37" y="3"/>
                    <a:pt x="36" y="3"/>
                    <a:pt x="36" y="4"/>
                  </a:cubicBezTo>
                  <a:cubicBezTo>
                    <a:pt x="36" y="4"/>
                    <a:pt x="36" y="4"/>
                    <a:pt x="35" y="4"/>
                  </a:cubicBezTo>
                  <a:cubicBezTo>
                    <a:pt x="35" y="5"/>
                    <a:pt x="36" y="6"/>
                    <a:pt x="35" y="6"/>
                  </a:cubicBezTo>
                  <a:cubicBezTo>
                    <a:pt x="35" y="5"/>
                    <a:pt x="35" y="6"/>
                    <a:pt x="34" y="6"/>
                  </a:cubicBezTo>
                  <a:cubicBezTo>
                    <a:pt x="33" y="6"/>
                    <a:pt x="33" y="5"/>
                    <a:pt x="33" y="5"/>
                  </a:cubicBezTo>
                  <a:cubicBezTo>
                    <a:pt x="33" y="4"/>
                    <a:pt x="32" y="4"/>
                    <a:pt x="32" y="4"/>
                  </a:cubicBezTo>
                  <a:cubicBezTo>
                    <a:pt x="32" y="4"/>
                    <a:pt x="31" y="6"/>
                    <a:pt x="30" y="8"/>
                  </a:cubicBezTo>
                  <a:cubicBezTo>
                    <a:pt x="30" y="9"/>
                    <a:pt x="29" y="9"/>
                    <a:pt x="27" y="9"/>
                  </a:cubicBezTo>
                  <a:cubicBezTo>
                    <a:pt x="25" y="9"/>
                    <a:pt x="26" y="11"/>
                    <a:pt x="26" y="12"/>
                  </a:cubicBezTo>
                  <a:cubicBezTo>
                    <a:pt x="25" y="13"/>
                    <a:pt x="23" y="11"/>
                    <a:pt x="22" y="11"/>
                  </a:cubicBezTo>
                  <a:cubicBezTo>
                    <a:pt x="22" y="12"/>
                    <a:pt x="23" y="12"/>
                    <a:pt x="23" y="12"/>
                  </a:cubicBezTo>
                  <a:cubicBezTo>
                    <a:pt x="23" y="12"/>
                    <a:pt x="24" y="14"/>
                    <a:pt x="25" y="13"/>
                  </a:cubicBezTo>
                  <a:cubicBezTo>
                    <a:pt x="25" y="13"/>
                    <a:pt x="27" y="13"/>
                    <a:pt x="28" y="13"/>
                  </a:cubicBezTo>
                  <a:cubicBezTo>
                    <a:pt x="29" y="13"/>
                    <a:pt x="29" y="12"/>
                    <a:pt x="30" y="12"/>
                  </a:cubicBezTo>
                  <a:cubicBezTo>
                    <a:pt x="31" y="12"/>
                    <a:pt x="31" y="13"/>
                    <a:pt x="32" y="12"/>
                  </a:cubicBezTo>
                  <a:cubicBezTo>
                    <a:pt x="34" y="12"/>
                    <a:pt x="34" y="12"/>
                    <a:pt x="34" y="11"/>
                  </a:cubicBezTo>
                  <a:cubicBezTo>
                    <a:pt x="34" y="10"/>
                    <a:pt x="35" y="10"/>
                    <a:pt x="35" y="9"/>
                  </a:cubicBezTo>
                  <a:cubicBezTo>
                    <a:pt x="35" y="8"/>
                    <a:pt x="37" y="9"/>
                    <a:pt x="36" y="7"/>
                  </a:cubicBezTo>
                  <a:cubicBezTo>
                    <a:pt x="36" y="5"/>
                    <a:pt x="39" y="5"/>
                    <a:pt x="40" y="5"/>
                  </a:cubicBezTo>
                  <a:cubicBezTo>
                    <a:pt x="40" y="5"/>
                    <a:pt x="41" y="5"/>
                    <a:pt x="41" y="6"/>
                  </a:cubicBezTo>
                  <a:cubicBezTo>
                    <a:pt x="42" y="5"/>
                    <a:pt x="43" y="5"/>
                    <a:pt x="43" y="4"/>
                  </a:cubicBezTo>
                  <a:cubicBezTo>
                    <a:pt x="42" y="4"/>
                    <a:pt x="44" y="4"/>
                    <a:pt x="45" y="3"/>
                  </a:cubicBezTo>
                  <a:cubicBezTo>
                    <a:pt x="45" y="3"/>
                    <a:pt x="44" y="2"/>
                    <a:pt x="4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0" name="Freeform 273">
              <a:extLst>
                <a:ext uri="{FF2B5EF4-FFF2-40B4-BE49-F238E27FC236}">
                  <a16:creationId xmlns:a16="http://schemas.microsoft.com/office/drawing/2014/main" id="{5C399C4C-5ECA-44BF-A1C3-7B1C0A00E207}"/>
                </a:ext>
              </a:extLst>
            </p:cNvPr>
            <p:cNvSpPr>
              <a:spLocks/>
            </p:cNvSpPr>
            <p:nvPr/>
          </p:nvSpPr>
          <p:spPr bwMode="auto">
            <a:xfrm>
              <a:off x="-2573338" y="2192338"/>
              <a:ext cx="9525" cy="6350"/>
            </a:xfrm>
            <a:custGeom>
              <a:avLst/>
              <a:gdLst>
                <a:gd name="T0" fmla="*/ 1 w 3"/>
                <a:gd name="T1" fmla="*/ 2 h 2"/>
                <a:gd name="T2" fmla="*/ 2 w 3"/>
                <a:gd name="T3" fmla="*/ 2 h 2"/>
                <a:gd name="T4" fmla="*/ 2 w 3"/>
                <a:gd name="T5" fmla="*/ 0 h 2"/>
                <a:gd name="T6" fmla="*/ 1 w 3"/>
                <a:gd name="T7" fmla="*/ 1 h 2"/>
                <a:gd name="T8" fmla="*/ 0 w 3"/>
                <a:gd name="T9" fmla="*/ 1 h 2"/>
                <a:gd name="T10" fmla="*/ 1 w 3"/>
                <a:gd name="T11" fmla="*/ 2 h 2"/>
              </a:gdLst>
              <a:ahLst/>
              <a:cxnLst>
                <a:cxn ang="0">
                  <a:pos x="T0" y="T1"/>
                </a:cxn>
                <a:cxn ang="0">
                  <a:pos x="T2" y="T3"/>
                </a:cxn>
                <a:cxn ang="0">
                  <a:pos x="T4" y="T5"/>
                </a:cxn>
                <a:cxn ang="0">
                  <a:pos x="T6" y="T7"/>
                </a:cxn>
                <a:cxn ang="0">
                  <a:pos x="T8" y="T9"/>
                </a:cxn>
                <a:cxn ang="0">
                  <a:pos x="T10" y="T11"/>
                </a:cxn>
              </a:cxnLst>
              <a:rect l="0" t="0" r="r" b="b"/>
              <a:pathLst>
                <a:path w="3" h="2">
                  <a:moveTo>
                    <a:pt x="1" y="2"/>
                  </a:moveTo>
                  <a:cubicBezTo>
                    <a:pt x="2" y="2"/>
                    <a:pt x="2" y="1"/>
                    <a:pt x="2" y="2"/>
                  </a:cubicBezTo>
                  <a:cubicBezTo>
                    <a:pt x="3" y="2"/>
                    <a:pt x="2" y="1"/>
                    <a:pt x="2" y="0"/>
                  </a:cubicBezTo>
                  <a:cubicBezTo>
                    <a:pt x="2" y="0"/>
                    <a:pt x="1" y="0"/>
                    <a:pt x="1" y="1"/>
                  </a:cubicBezTo>
                  <a:cubicBezTo>
                    <a:pt x="1" y="1"/>
                    <a:pt x="0" y="1"/>
                    <a:pt x="0" y="1"/>
                  </a:cubicBezTo>
                  <a:cubicBezTo>
                    <a:pt x="0" y="1"/>
                    <a:pt x="0"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1" name="Freeform 274">
              <a:extLst>
                <a:ext uri="{FF2B5EF4-FFF2-40B4-BE49-F238E27FC236}">
                  <a16:creationId xmlns:a16="http://schemas.microsoft.com/office/drawing/2014/main" id="{F024CC9A-AF9A-467F-9FCA-01554C4876BC}"/>
                </a:ext>
              </a:extLst>
            </p:cNvPr>
            <p:cNvSpPr>
              <a:spLocks/>
            </p:cNvSpPr>
            <p:nvPr/>
          </p:nvSpPr>
          <p:spPr bwMode="auto">
            <a:xfrm>
              <a:off x="-3203575" y="1900238"/>
              <a:ext cx="84137" cy="79375"/>
            </a:xfrm>
            <a:custGeom>
              <a:avLst/>
              <a:gdLst>
                <a:gd name="T0" fmla="*/ 20 w 23"/>
                <a:gd name="T1" fmla="*/ 20 h 22"/>
                <a:gd name="T2" fmla="*/ 21 w 23"/>
                <a:gd name="T3" fmla="*/ 19 h 22"/>
                <a:gd name="T4" fmla="*/ 22 w 23"/>
                <a:gd name="T5" fmla="*/ 20 h 22"/>
                <a:gd name="T6" fmla="*/ 23 w 23"/>
                <a:gd name="T7" fmla="*/ 20 h 22"/>
                <a:gd name="T8" fmla="*/ 22 w 23"/>
                <a:gd name="T9" fmla="*/ 18 h 22"/>
                <a:gd name="T10" fmla="*/ 21 w 23"/>
                <a:gd name="T11" fmla="*/ 16 h 22"/>
                <a:gd name="T12" fmla="*/ 21 w 23"/>
                <a:gd name="T13" fmla="*/ 15 h 22"/>
                <a:gd name="T14" fmla="*/ 20 w 23"/>
                <a:gd name="T15" fmla="*/ 13 h 22"/>
                <a:gd name="T16" fmla="*/ 18 w 23"/>
                <a:gd name="T17" fmla="*/ 11 h 22"/>
                <a:gd name="T18" fmla="*/ 16 w 23"/>
                <a:gd name="T19" fmla="*/ 10 h 22"/>
                <a:gd name="T20" fmla="*/ 16 w 23"/>
                <a:gd name="T21" fmla="*/ 8 h 22"/>
                <a:gd name="T22" fmla="*/ 17 w 23"/>
                <a:gd name="T23" fmla="*/ 6 h 22"/>
                <a:gd name="T24" fmla="*/ 17 w 23"/>
                <a:gd name="T25" fmla="*/ 5 h 22"/>
                <a:gd name="T26" fmla="*/ 16 w 23"/>
                <a:gd name="T27" fmla="*/ 4 h 22"/>
                <a:gd name="T28" fmla="*/ 15 w 23"/>
                <a:gd name="T29" fmla="*/ 3 h 22"/>
                <a:gd name="T30" fmla="*/ 14 w 23"/>
                <a:gd name="T31" fmla="*/ 1 h 22"/>
                <a:gd name="T32" fmla="*/ 12 w 23"/>
                <a:gd name="T33" fmla="*/ 0 h 22"/>
                <a:gd name="T34" fmla="*/ 10 w 23"/>
                <a:gd name="T35" fmla="*/ 0 h 22"/>
                <a:gd name="T36" fmla="*/ 9 w 23"/>
                <a:gd name="T37" fmla="*/ 1 h 22"/>
                <a:gd name="T38" fmla="*/ 9 w 23"/>
                <a:gd name="T39" fmla="*/ 1 h 22"/>
                <a:gd name="T40" fmla="*/ 7 w 23"/>
                <a:gd name="T41" fmla="*/ 2 h 22"/>
                <a:gd name="T42" fmla="*/ 6 w 23"/>
                <a:gd name="T43" fmla="*/ 3 h 22"/>
                <a:gd name="T44" fmla="*/ 6 w 23"/>
                <a:gd name="T45" fmla="*/ 5 h 22"/>
                <a:gd name="T46" fmla="*/ 6 w 23"/>
                <a:gd name="T47" fmla="*/ 7 h 22"/>
                <a:gd name="T48" fmla="*/ 5 w 23"/>
                <a:gd name="T49" fmla="*/ 8 h 22"/>
                <a:gd name="T50" fmla="*/ 0 w 23"/>
                <a:gd name="T51" fmla="*/ 11 h 22"/>
                <a:gd name="T52" fmla="*/ 1 w 23"/>
                <a:gd name="T53" fmla="*/ 12 h 22"/>
                <a:gd name="T54" fmla="*/ 1 w 23"/>
                <a:gd name="T55" fmla="*/ 14 h 22"/>
                <a:gd name="T56" fmla="*/ 3 w 23"/>
                <a:gd name="T57" fmla="*/ 14 h 22"/>
                <a:gd name="T58" fmla="*/ 8 w 23"/>
                <a:gd name="T59" fmla="*/ 17 h 22"/>
                <a:gd name="T60" fmla="*/ 13 w 23"/>
                <a:gd name="T61" fmla="*/ 21 h 22"/>
                <a:gd name="T62" fmla="*/ 16 w 23"/>
                <a:gd name="T63" fmla="*/ 22 h 22"/>
                <a:gd name="T64" fmla="*/ 19 w 23"/>
                <a:gd name="T65" fmla="*/ 22 h 22"/>
                <a:gd name="T66" fmla="*/ 20 w 23"/>
                <a:gd name="T67" fmla="*/ 20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3" h="22">
                  <a:moveTo>
                    <a:pt x="20" y="20"/>
                  </a:moveTo>
                  <a:cubicBezTo>
                    <a:pt x="20" y="20"/>
                    <a:pt x="20" y="19"/>
                    <a:pt x="21" y="19"/>
                  </a:cubicBezTo>
                  <a:cubicBezTo>
                    <a:pt x="21" y="19"/>
                    <a:pt x="22" y="19"/>
                    <a:pt x="22" y="20"/>
                  </a:cubicBezTo>
                  <a:cubicBezTo>
                    <a:pt x="22" y="20"/>
                    <a:pt x="23" y="20"/>
                    <a:pt x="23" y="20"/>
                  </a:cubicBezTo>
                  <a:cubicBezTo>
                    <a:pt x="23" y="19"/>
                    <a:pt x="22" y="18"/>
                    <a:pt x="22" y="18"/>
                  </a:cubicBezTo>
                  <a:cubicBezTo>
                    <a:pt x="22" y="17"/>
                    <a:pt x="21" y="17"/>
                    <a:pt x="21" y="16"/>
                  </a:cubicBezTo>
                  <a:cubicBezTo>
                    <a:pt x="21" y="16"/>
                    <a:pt x="22" y="15"/>
                    <a:pt x="21" y="15"/>
                  </a:cubicBezTo>
                  <a:cubicBezTo>
                    <a:pt x="21" y="14"/>
                    <a:pt x="21" y="13"/>
                    <a:pt x="20" y="13"/>
                  </a:cubicBezTo>
                  <a:cubicBezTo>
                    <a:pt x="20" y="13"/>
                    <a:pt x="17" y="12"/>
                    <a:pt x="18" y="11"/>
                  </a:cubicBezTo>
                  <a:cubicBezTo>
                    <a:pt x="18" y="11"/>
                    <a:pt x="17" y="10"/>
                    <a:pt x="16" y="10"/>
                  </a:cubicBezTo>
                  <a:cubicBezTo>
                    <a:pt x="16" y="10"/>
                    <a:pt x="16" y="8"/>
                    <a:pt x="16" y="8"/>
                  </a:cubicBezTo>
                  <a:cubicBezTo>
                    <a:pt x="17" y="8"/>
                    <a:pt x="17" y="6"/>
                    <a:pt x="17" y="6"/>
                  </a:cubicBezTo>
                  <a:cubicBezTo>
                    <a:pt x="18" y="6"/>
                    <a:pt x="17" y="5"/>
                    <a:pt x="17" y="5"/>
                  </a:cubicBezTo>
                  <a:cubicBezTo>
                    <a:pt x="18" y="4"/>
                    <a:pt x="17" y="4"/>
                    <a:pt x="16" y="4"/>
                  </a:cubicBezTo>
                  <a:cubicBezTo>
                    <a:pt x="16" y="4"/>
                    <a:pt x="15" y="3"/>
                    <a:pt x="15" y="3"/>
                  </a:cubicBezTo>
                  <a:cubicBezTo>
                    <a:pt x="15" y="2"/>
                    <a:pt x="14" y="1"/>
                    <a:pt x="14" y="1"/>
                  </a:cubicBezTo>
                  <a:cubicBezTo>
                    <a:pt x="14" y="2"/>
                    <a:pt x="12" y="0"/>
                    <a:pt x="12" y="0"/>
                  </a:cubicBezTo>
                  <a:cubicBezTo>
                    <a:pt x="11" y="1"/>
                    <a:pt x="11" y="0"/>
                    <a:pt x="10" y="0"/>
                  </a:cubicBezTo>
                  <a:cubicBezTo>
                    <a:pt x="9" y="0"/>
                    <a:pt x="9" y="0"/>
                    <a:pt x="9" y="1"/>
                  </a:cubicBezTo>
                  <a:cubicBezTo>
                    <a:pt x="9" y="1"/>
                    <a:pt x="9" y="1"/>
                    <a:pt x="9" y="1"/>
                  </a:cubicBezTo>
                  <a:cubicBezTo>
                    <a:pt x="7" y="2"/>
                    <a:pt x="7" y="2"/>
                    <a:pt x="7" y="2"/>
                  </a:cubicBezTo>
                  <a:cubicBezTo>
                    <a:pt x="7" y="2"/>
                    <a:pt x="6" y="2"/>
                    <a:pt x="6" y="3"/>
                  </a:cubicBezTo>
                  <a:cubicBezTo>
                    <a:pt x="6" y="4"/>
                    <a:pt x="7" y="4"/>
                    <a:pt x="6" y="5"/>
                  </a:cubicBezTo>
                  <a:cubicBezTo>
                    <a:pt x="6" y="5"/>
                    <a:pt x="6" y="6"/>
                    <a:pt x="6" y="7"/>
                  </a:cubicBezTo>
                  <a:cubicBezTo>
                    <a:pt x="6" y="7"/>
                    <a:pt x="5" y="8"/>
                    <a:pt x="5" y="8"/>
                  </a:cubicBezTo>
                  <a:cubicBezTo>
                    <a:pt x="5" y="8"/>
                    <a:pt x="3" y="10"/>
                    <a:pt x="0" y="11"/>
                  </a:cubicBezTo>
                  <a:cubicBezTo>
                    <a:pt x="1" y="11"/>
                    <a:pt x="1" y="12"/>
                    <a:pt x="1" y="12"/>
                  </a:cubicBezTo>
                  <a:cubicBezTo>
                    <a:pt x="1" y="12"/>
                    <a:pt x="1" y="13"/>
                    <a:pt x="1" y="14"/>
                  </a:cubicBezTo>
                  <a:cubicBezTo>
                    <a:pt x="2" y="14"/>
                    <a:pt x="2" y="14"/>
                    <a:pt x="3" y="14"/>
                  </a:cubicBezTo>
                  <a:cubicBezTo>
                    <a:pt x="4" y="14"/>
                    <a:pt x="7" y="16"/>
                    <a:pt x="8" y="17"/>
                  </a:cubicBezTo>
                  <a:cubicBezTo>
                    <a:pt x="8" y="17"/>
                    <a:pt x="12" y="20"/>
                    <a:pt x="13" y="21"/>
                  </a:cubicBezTo>
                  <a:cubicBezTo>
                    <a:pt x="14" y="22"/>
                    <a:pt x="15" y="22"/>
                    <a:pt x="16" y="22"/>
                  </a:cubicBezTo>
                  <a:cubicBezTo>
                    <a:pt x="16" y="22"/>
                    <a:pt x="18" y="22"/>
                    <a:pt x="19" y="22"/>
                  </a:cubicBezTo>
                  <a:cubicBezTo>
                    <a:pt x="19" y="21"/>
                    <a:pt x="19" y="20"/>
                    <a:pt x="20"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2" name="Freeform 275">
              <a:extLst>
                <a:ext uri="{FF2B5EF4-FFF2-40B4-BE49-F238E27FC236}">
                  <a16:creationId xmlns:a16="http://schemas.microsoft.com/office/drawing/2014/main" id="{986E7E59-015E-444E-9144-A4FA7E607A9C}"/>
                </a:ext>
              </a:extLst>
            </p:cNvPr>
            <p:cNvSpPr>
              <a:spLocks/>
            </p:cNvSpPr>
            <p:nvPr/>
          </p:nvSpPr>
          <p:spPr bwMode="auto">
            <a:xfrm>
              <a:off x="-3133725" y="1968500"/>
              <a:ext cx="14287" cy="14288"/>
            </a:xfrm>
            <a:custGeom>
              <a:avLst/>
              <a:gdLst>
                <a:gd name="T0" fmla="*/ 1 w 4"/>
                <a:gd name="T1" fmla="*/ 3 h 4"/>
                <a:gd name="T2" fmla="*/ 2 w 4"/>
                <a:gd name="T3" fmla="*/ 4 h 4"/>
                <a:gd name="T4" fmla="*/ 4 w 4"/>
                <a:gd name="T5" fmla="*/ 4 h 4"/>
                <a:gd name="T6" fmla="*/ 3 w 4"/>
                <a:gd name="T7" fmla="*/ 1 h 4"/>
                <a:gd name="T8" fmla="*/ 3 w 4"/>
                <a:gd name="T9" fmla="*/ 1 h 4"/>
                <a:gd name="T10" fmla="*/ 2 w 4"/>
                <a:gd name="T11" fmla="*/ 0 h 4"/>
                <a:gd name="T12" fmla="*/ 1 w 4"/>
                <a:gd name="T13" fmla="*/ 1 h 4"/>
                <a:gd name="T14" fmla="*/ 0 w 4"/>
                <a:gd name="T15" fmla="*/ 3 h 4"/>
                <a:gd name="T16" fmla="*/ 1 w 4"/>
                <a:gd name="T17" fmla="*/ 3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4">
                  <a:moveTo>
                    <a:pt x="1" y="3"/>
                  </a:moveTo>
                  <a:cubicBezTo>
                    <a:pt x="2" y="4"/>
                    <a:pt x="2" y="4"/>
                    <a:pt x="2" y="4"/>
                  </a:cubicBezTo>
                  <a:cubicBezTo>
                    <a:pt x="4" y="4"/>
                    <a:pt x="4" y="4"/>
                    <a:pt x="4" y="4"/>
                  </a:cubicBezTo>
                  <a:cubicBezTo>
                    <a:pt x="4" y="3"/>
                    <a:pt x="3" y="2"/>
                    <a:pt x="3" y="1"/>
                  </a:cubicBezTo>
                  <a:cubicBezTo>
                    <a:pt x="3" y="1"/>
                    <a:pt x="3" y="1"/>
                    <a:pt x="3" y="1"/>
                  </a:cubicBezTo>
                  <a:cubicBezTo>
                    <a:pt x="3" y="0"/>
                    <a:pt x="2" y="0"/>
                    <a:pt x="2" y="0"/>
                  </a:cubicBezTo>
                  <a:cubicBezTo>
                    <a:pt x="1" y="0"/>
                    <a:pt x="1" y="1"/>
                    <a:pt x="1" y="1"/>
                  </a:cubicBezTo>
                  <a:cubicBezTo>
                    <a:pt x="0" y="1"/>
                    <a:pt x="0" y="2"/>
                    <a:pt x="0" y="3"/>
                  </a:cubicBezTo>
                  <a:cubicBezTo>
                    <a:pt x="0" y="3"/>
                    <a:pt x="1" y="3"/>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3" name="Freeform 276">
              <a:extLst>
                <a:ext uri="{FF2B5EF4-FFF2-40B4-BE49-F238E27FC236}">
                  <a16:creationId xmlns:a16="http://schemas.microsoft.com/office/drawing/2014/main" id="{12008974-8E45-4950-A20A-44C464476EC2}"/>
                </a:ext>
              </a:extLst>
            </p:cNvPr>
            <p:cNvSpPr>
              <a:spLocks noEditPoints="1"/>
            </p:cNvSpPr>
            <p:nvPr/>
          </p:nvSpPr>
          <p:spPr bwMode="auto">
            <a:xfrm>
              <a:off x="-3563938" y="1758950"/>
              <a:ext cx="122237" cy="101600"/>
            </a:xfrm>
            <a:custGeom>
              <a:avLst/>
              <a:gdLst>
                <a:gd name="T0" fmla="*/ 30 w 34"/>
                <a:gd name="T1" fmla="*/ 6 h 28"/>
                <a:gd name="T2" fmla="*/ 29 w 34"/>
                <a:gd name="T3" fmla="*/ 6 h 28"/>
                <a:gd name="T4" fmla="*/ 27 w 34"/>
                <a:gd name="T5" fmla="*/ 5 h 28"/>
                <a:gd name="T6" fmla="*/ 25 w 34"/>
                <a:gd name="T7" fmla="*/ 4 h 28"/>
                <a:gd name="T8" fmla="*/ 23 w 34"/>
                <a:gd name="T9" fmla="*/ 4 h 28"/>
                <a:gd name="T10" fmla="*/ 23 w 34"/>
                <a:gd name="T11" fmla="*/ 3 h 28"/>
                <a:gd name="T12" fmla="*/ 22 w 34"/>
                <a:gd name="T13" fmla="*/ 3 h 28"/>
                <a:gd name="T14" fmla="*/ 21 w 34"/>
                <a:gd name="T15" fmla="*/ 2 h 28"/>
                <a:gd name="T16" fmla="*/ 20 w 34"/>
                <a:gd name="T17" fmla="*/ 2 h 28"/>
                <a:gd name="T18" fmla="*/ 18 w 34"/>
                <a:gd name="T19" fmla="*/ 1 h 28"/>
                <a:gd name="T20" fmla="*/ 18 w 34"/>
                <a:gd name="T21" fmla="*/ 0 h 28"/>
                <a:gd name="T22" fmla="*/ 17 w 34"/>
                <a:gd name="T23" fmla="*/ 0 h 28"/>
                <a:gd name="T24" fmla="*/ 17 w 34"/>
                <a:gd name="T25" fmla="*/ 0 h 28"/>
                <a:gd name="T26" fmla="*/ 15 w 34"/>
                <a:gd name="T27" fmla="*/ 2 h 28"/>
                <a:gd name="T28" fmla="*/ 13 w 34"/>
                <a:gd name="T29" fmla="*/ 3 h 28"/>
                <a:gd name="T30" fmla="*/ 11 w 34"/>
                <a:gd name="T31" fmla="*/ 5 h 28"/>
                <a:gd name="T32" fmla="*/ 9 w 34"/>
                <a:gd name="T33" fmla="*/ 4 h 28"/>
                <a:gd name="T34" fmla="*/ 7 w 34"/>
                <a:gd name="T35" fmla="*/ 5 h 28"/>
                <a:gd name="T36" fmla="*/ 8 w 34"/>
                <a:gd name="T37" fmla="*/ 7 h 28"/>
                <a:gd name="T38" fmla="*/ 6 w 34"/>
                <a:gd name="T39" fmla="*/ 7 h 28"/>
                <a:gd name="T40" fmla="*/ 4 w 34"/>
                <a:gd name="T41" fmla="*/ 6 h 28"/>
                <a:gd name="T42" fmla="*/ 2 w 34"/>
                <a:gd name="T43" fmla="*/ 7 h 28"/>
                <a:gd name="T44" fmla="*/ 0 w 34"/>
                <a:gd name="T45" fmla="*/ 8 h 28"/>
                <a:gd name="T46" fmla="*/ 1 w 34"/>
                <a:gd name="T47" fmla="*/ 9 h 28"/>
                <a:gd name="T48" fmla="*/ 4 w 34"/>
                <a:gd name="T49" fmla="*/ 10 h 28"/>
                <a:gd name="T50" fmla="*/ 6 w 34"/>
                <a:gd name="T51" fmla="*/ 11 h 28"/>
                <a:gd name="T52" fmla="*/ 7 w 34"/>
                <a:gd name="T53" fmla="*/ 12 h 28"/>
                <a:gd name="T54" fmla="*/ 8 w 34"/>
                <a:gd name="T55" fmla="*/ 14 h 28"/>
                <a:gd name="T56" fmla="*/ 9 w 34"/>
                <a:gd name="T57" fmla="*/ 16 h 28"/>
                <a:gd name="T58" fmla="*/ 9 w 34"/>
                <a:gd name="T59" fmla="*/ 18 h 28"/>
                <a:gd name="T60" fmla="*/ 8 w 34"/>
                <a:gd name="T61" fmla="*/ 23 h 28"/>
                <a:gd name="T62" fmla="*/ 7 w 34"/>
                <a:gd name="T63" fmla="*/ 23 h 28"/>
                <a:gd name="T64" fmla="*/ 9 w 34"/>
                <a:gd name="T65" fmla="*/ 23 h 28"/>
                <a:gd name="T66" fmla="*/ 11 w 34"/>
                <a:gd name="T67" fmla="*/ 24 h 28"/>
                <a:gd name="T68" fmla="*/ 13 w 34"/>
                <a:gd name="T69" fmla="*/ 24 h 28"/>
                <a:gd name="T70" fmla="*/ 14 w 34"/>
                <a:gd name="T71" fmla="*/ 24 h 28"/>
                <a:gd name="T72" fmla="*/ 17 w 34"/>
                <a:gd name="T73" fmla="*/ 25 h 28"/>
                <a:gd name="T74" fmla="*/ 19 w 34"/>
                <a:gd name="T75" fmla="*/ 25 h 28"/>
                <a:gd name="T76" fmla="*/ 19 w 34"/>
                <a:gd name="T77" fmla="*/ 25 h 28"/>
                <a:gd name="T78" fmla="*/ 21 w 34"/>
                <a:gd name="T79" fmla="*/ 22 h 28"/>
                <a:gd name="T80" fmla="*/ 25 w 34"/>
                <a:gd name="T81" fmla="*/ 23 h 28"/>
                <a:gd name="T82" fmla="*/ 28 w 34"/>
                <a:gd name="T83" fmla="*/ 22 h 28"/>
                <a:gd name="T84" fmla="*/ 29 w 34"/>
                <a:gd name="T85" fmla="*/ 21 h 28"/>
                <a:gd name="T86" fmla="*/ 29 w 34"/>
                <a:gd name="T87" fmla="*/ 21 h 28"/>
                <a:gd name="T88" fmla="*/ 28 w 34"/>
                <a:gd name="T89" fmla="*/ 20 h 28"/>
                <a:gd name="T90" fmla="*/ 28 w 34"/>
                <a:gd name="T91" fmla="*/ 19 h 28"/>
                <a:gd name="T92" fmla="*/ 27 w 34"/>
                <a:gd name="T93" fmla="*/ 18 h 28"/>
                <a:gd name="T94" fmla="*/ 28 w 34"/>
                <a:gd name="T95" fmla="*/ 17 h 28"/>
                <a:gd name="T96" fmla="*/ 28 w 34"/>
                <a:gd name="T97" fmla="*/ 16 h 28"/>
                <a:gd name="T98" fmla="*/ 28 w 34"/>
                <a:gd name="T99" fmla="*/ 15 h 28"/>
                <a:gd name="T100" fmla="*/ 27 w 34"/>
                <a:gd name="T101" fmla="*/ 14 h 28"/>
                <a:gd name="T102" fmla="*/ 26 w 34"/>
                <a:gd name="T103" fmla="*/ 14 h 28"/>
                <a:gd name="T104" fmla="*/ 26 w 34"/>
                <a:gd name="T105" fmla="*/ 13 h 28"/>
                <a:gd name="T106" fmla="*/ 28 w 34"/>
                <a:gd name="T107" fmla="*/ 11 h 28"/>
                <a:gd name="T108" fmla="*/ 29 w 34"/>
                <a:gd name="T109" fmla="*/ 10 h 28"/>
                <a:gd name="T110" fmla="*/ 29 w 34"/>
                <a:gd name="T111" fmla="*/ 9 h 28"/>
                <a:gd name="T112" fmla="*/ 30 w 34"/>
                <a:gd name="T113" fmla="*/ 7 h 28"/>
                <a:gd name="T114" fmla="*/ 30 w 34"/>
                <a:gd name="T115" fmla="*/ 6 h 28"/>
                <a:gd name="T116" fmla="*/ 33 w 34"/>
                <a:gd name="T117" fmla="*/ 24 h 28"/>
                <a:gd name="T118" fmla="*/ 32 w 34"/>
                <a:gd name="T119" fmla="*/ 25 h 28"/>
                <a:gd name="T120" fmla="*/ 33 w 34"/>
                <a:gd name="T121" fmla="*/ 28 h 28"/>
                <a:gd name="T122" fmla="*/ 33 w 34"/>
                <a:gd name="T123" fmla="*/ 2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4" h="28">
                  <a:moveTo>
                    <a:pt x="30" y="6"/>
                  </a:moveTo>
                  <a:cubicBezTo>
                    <a:pt x="29" y="6"/>
                    <a:pt x="29" y="6"/>
                    <a:pt x="29" y="6"/>
                  </a:cubicBezTo>
                  <a:cubicBezTo>
                    <a:pt x="28" y="6"/>
                    <a:pt x="27" y="5"/>
                    <a:pt x="27" y="5"/>
                  </a:cubicBezTo>
                  <a:cubicBezTo>
                    <a:pt x="27" y="4"/>
                    <a:pt x="25" y="4"/>
                    <a:pt x="25" y="4"/>
                  </a:cubicBezTo>
                  <a:cubicBezTo>
                    <a:pt x="24" y="5"/>
                    <a:pt x="24" y="4"/>
                    <a:pt x="23" y="4"/>
                  </a:cubicBezTo>
                  <a:cubicBezTo>
                    <a:pt x="23" y="4"/>
                    <a:pt x="23" y="3"/>
                    <a:pt x="23" y="3"/>
                  </a:cubicBezTo>
                  <a:cubicBezTo>
                    <a:pt x="23" y="2"/>
                    <a:pt x="22" y="3"/>
                    <a:pt x="22" y="3"/>
                  </a:cubicBezTo>
                  <a:cubicBezTo>
                    <a:pt x="21" y="3"/>
                    <a:pt x="21" y="3"/>
                    <a:pt x="21" y="2"/>
                  </a:cubicBezTo>
                  <a:cubicBezTo>
                    <a:pt x="21" y="2"/>
                    <a:pt x="20" y="2"/>
                    <a:pt x="20" y="2"/>
                  </a:cubicBezTo>
                  <a:cubicBezTo>
                    <a:pt x="19" y="1"/>
                    <a:pt x="19" y="0"/>
                    <a:pt x="18" y="1"/>
                  </a:cubicBezTo>
                  <a:cubicBezTo>
                    <a:pt x="18" y="1"/>
                    <a:pt x="18" y="0"/>
                    <a:pt x="18" y="0"/>
                  </a:cubicBezTo>
                  <a:cubicBezTo>
                    <a:pt x="18" y="0"/>
                    <a:pt x="17" y="0"/>
                    <a:pt x="17" y="0"/>
                  </a:cubicBezTo>
                  <a:cubicBezTo>
                    <a:pt x="17" y="0"/>
                    <a:pt x="17" y="0"/>
                    <a:pt x="17" y="0"/>
                  </a:cubicBezTo>
                  <a:cubicBezTo>
                    <a:pt x="16" y="0"/>
                    <a:pt x="15" y="0"/>
                    <a:pt x="15" y="2"/>
                  </a:cubicBezTo>
                  <a:cubicBezTo>
                    <a:pt x="16" y="3"/>
                    <a:pt x="14" y="3"/>
                    <a:pt x="13" y="3"/>
                  </a:cubicBezTo>
                  <a:cubicBezTo>
                    <a:pt x="12" y="3"/>
                    <a:pt x="12" y="4"/>
                    <a:pt x="11" y="5"/>
                  </a:cubicBezTo>
                  <a:cubicBezTo>
                    <a:pt x="11" y="5"/>
                    <a:pt x="9" y="5"/>
                    <a:pt x="9" y="4"/>
                  </a:cubicBezTo>
                  <a:cubicBezTo>
                    <a:pt x="8" y="3"/>
                    <a:pt x="6" y="4"/>
                    <a:pt x="7" y="5"/>
                  </a:cubicBezTo>
                  <a:cubicBezTo>
                    <a:pt x="8" y="6"/>
                    <a:pt x="8" y="7"/>
                    <a:pt x="8" y="7"/>
                  </a:cubicBezTo>
                  <a:cubicBezTo>
                    <a:pt x="7" y="8"/>
                    <a:pt x="6" y="7"/>
                    <a:pt x="6" y="7"/>
                  </a:cubicBezTo>
                  <a:cubicBezTo>
                    <a:pt x="5" y="8"/>
                    <a:pt x="5" y="7"/>
                    <a:pt x="4" y="6"/>
                  </a:cubicBezTo>
                  <a:cubicBezTo>
                    <a:pt x="3" y="6"/>
                    <a:pt x="3" y="7"/>
                    <a:pt x="2" y="7"/>
                  </a:cubicBezTo>
                  <a:cubicBezTo>
                    <a:pt x="1" y="7"/>
                    <a:pt x="0" y="7"/>
                    <a:pt x="0" y="8"/>
                  </a:cubicBezTo>
                  <a:cubicBezTo>
                    <a:pt x="1" y="8"/>
                    <a:pt x="0" y="9"/>
                    <a:pt x="1" y="9"/>
                  </a:cubicBezTo>
                  <a:cubicBezTo>
                    <a:pt x="1" y="10"/>
                    <a:pt x="3" y="10"/>
                    <a:pt x="4" y="10"/>
                  </a:cubicBezTo>
                  <a:cubicBezTo>
                    <a:pt x="5" y="11"/>
                    <a:pt x="5" y="10"/>
                    <a:pt x="6" y="11"/>
                  </a:cubicBezTo>
                  <a:cubicBezTo>
                    <a:pt x="6" y="11"/>
                    <a:pt x="7" y="11"/>
                    <a:pt x="7" y="12"/>
                  </a:cubicBezTo>
                  <a:cubicBezTo>
                    <a:pt x="7" y="13"/>
                    <a:pt x="7" y="14"/>
                    <a:pt x="8" y="14"/>
                  </a:cubicBezTo>
                  <a:cubicBezTo>
                    <a:pt x="10" y="14"/>
                    <a:pt x="9" y="15"/>
                    <a:pt x="9" y="16"/>
                  </a:cubicBezTo>
                  <a:cubicBezTo>
                    <a:pt x="9" y="16"/>
                    <a:pt x="8" y="18"/>
                    <a:pt x="9" y="18"/>
                  </a:cubicBezTo>
                  <a:cubicBezTo>
                    <a:pt x="9" y="19"/>
                    <a:pt x="8" y="22"/>
                    <a:pt x="8" y="23"/>
                  </a:cubicBezTo>
                  <a:cubicBezTo>
                    <a:pt x="8" y="23"/>
                    <a:pt x="7" y="23"/>
                    <a:pt x="7" y="23"/>
                  </a:cubicBezTo>
                  <a:cubicBezTo>
                    <a:pt x="8" y="23"/>
                    <a:pt x="8" y="23"/>
                    <a:pt x="9" y="23"/>
                  </a:cubicBezTo>
                  <a:cubicBezTo>
                    <a:pt x="9" y="24"/>
                    <a:pt x="10" y="24"/>
                    <a:pt x="11" y="24"/>
                  </a:cubicBezTo>
                  <a:cubicBezTo>
                    <a:pt x="12" y="25"/>
                    <a:pt x="13" y="25"/>
                    <a:pt x="13" y="24"/>
                  </a:cubicBezTo>
                  <a:cubicBezTo>
                    <a:pt x="13" y="24"/>
                    <a:pt x="13" y="24"/>
                    <a:pt x="14" y="24"/>
                  </a:cubicBezTo>
                  <a:cubicBezTo>
                    <a:pt x="14" y="25"/>
                    <a:pt x="16" y="25"/>
                    <a:pt x="17" y="25"/>
                  </a:cubicBezTo>
                  <a:cubicBezTo>
                    <a:pt x="17" y="25"/>
                    <a:pt x="18" y="25"/>
                    <a:pt x="19" y="25"/>
                  </a:cubicBezTo>
                  <a:cubicBezTo>
                    <a:pt x="19" y="25"/>
                    <a:pt x="19" y="25"/>
                    <a:pt x="19" y="25"/>
                  </a:cubicBezTo>
                  <a:cubicBezTo>
                    <a:pt x="19" y="23"/>
                    <a:pt x="20" y="23"/>
                    <a:pt x="21" y="22"/>
                  </a:cubicBezTo>
                  <a:cubicBezTo>
                    <a:pt x="22" y="22"/>
                    <a:pt x="24" y="23"/>
                    <a:pt x="25" y="23"/>
                  </a:cubicBezTo>
                  <a:cubicBezTo>
                    <a:pt x="26" y="24"/>
                    <a:pt x="27" y="24"/>
                    <a:pt x="28" y="22"/>
                  </a:cubicBezTo>
                  <a:cubicBezTo>
                    <a:pt x="28" y="22"/>
                    <a:pt x="29" y="22"/>
                    <a:pt x="29" y="21"/>
                  </a:cubicBezTo>
                  <a:cubicBezTo>
                    <a:pt x="29" y="21"/>
                    <a:pt x="29" y="21"/>
                    <a:pt x="29" y="21"/>
                  </a:cubicBezTo>
                  <a:cubicBezTo>
                    <a:pt x="30" y="20"/>
                    <a:pt x="29" y="20"/>
                    <a:pt x="28" y="20"/>
                  </a:cubicBezTo>
                  <a:cubicBezTo>
                    <a:pt x="28" y="20"/>
                    <a:pt x="28" y="20"/>
                    <a:pt x="28" y="19"/>
                  </a:cubicBezTo>
                  <a:cubicBezTo>
                    <a:pt x="28" y="19"/>
                    <a:pt x="28" y="19"/>
                    <a:pt x="27" y="18"/>
                  </a:cubicBezTo>
                  <a:cubicBezTo>
                    <a:pt x="27" y="17"/>
                    <a:pt x="27" y="18"/>
                    <a:pt x="28" y="17"/>
                  </a:cubicBezTo>
                  <a:cubicBezTo>
                    <a:pt x="28" y="17"/>
                    <a:pt x="28" y="17"/>
                    <a:pt x="28" y="16"/>
                  </a:cubicBezTo>
                  <a:cubicBezTo>
                    <a:pt x="28" y="16"/>
                    <a:pt x="28" y="16"/>
                    <a:pt x="28" y="15"/>
                  </a:cubicBezTo>
                  <a:cubicBezTo>
                    <a:pt x="28" y="15"/>
                    <a:pt x="27" y="15"/>
                    <a:pt x="27" y="14"/>
                  </a:cubicBezTo>
                  <a:cubicBezTo>
                    <a:pt x="27" y="14"/>
                    <a:pt x="27" y="14"/>
                    <a:pt x="26" y="14"/>
                  </a:cubicBezTo>
                  <a:cubicBezTo>
                    <a:pt x="26" y="15"/>
                    <a:pt x="26" y="14"/>
                    <a:pt x="26" y="13"/>
                  </a:cubicBezTo>
                  <a:cubicBezTo>
                    <a:pt x="26" y="12"/>
                    <a:pt x="28" y="12"/>
                    <a:pt x="28" y="11"/>
                  </a:cubicBezTo>
                  <a:cubicBezTo>
                    <a:pt x="28" y="11"/>
                    <a:pt x="28" y="10"/>
                    <a:pt x="29" y="10"/>
                  </a:cubicBezTo>
                  <a:cubicBezTo>
                    <a:pt x="29" y="10"/>
                    <a:pt x="29" y="9"/>
                    <a:pt x="29" y="9"/>
                  </a:cubicBezTo>
                  <a:cubicBezTo>
                    <a:pt x="29" y="8"/>
                    <a:pt x="30" y="7"/>
                    <a:pt x="30" y="7"/>
                  </a:cubicBezTo>
                  <a:cubicBezTo>
                    <a:pt x="31" y="6"/>
                    <a:pt x="30" y="6"/>
                    <a:pt x="30" y="6"/>
                  </a:cubicBezTo>
                  <a:close/>
                  <a:moveTo>
                    <a:pt x="33" y="24"/>
                  </a:moveTo>
                  <a:cubicBezTo>
                    <a:pt x="33" y="24"/>
                    <a:pt x="33" y="24"/>
                    <a:pt x="32" y="25"/>
                  </a:cubicBezTo>
                  <a:cubicBezTo>
                    <a:pt x="31" y="25"/>
                    <a:pt x="32" y="28"/>
                    <a:pt x="33" y="28"/>
                  </a:cubicBezTo>
                  <a:cubicBezTo>
                    <a:pt x="34" y="28"/>
                    <a:pt x="34" y="24"/>
                    <a:pt x="33" y="2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4" name="Freeform 277">
              <a:extLst>
                <a:ext uri="{FF2B5EF4-FFF2-40B4-BE49-F238E27FC236}">
                  <a16:creationId xmlns:a16="http://schemas.microsoft.com/office/drawing/2014/main" id="{45948ACE-0FA9-4D3F-A711-53682DF7BD36}"/>
                </a:ext>
              </a:extLst>
            </p:cNvPr>
            <p:cNvSpPr>
              <a:spLocks/>
            </p:cNvSpPr>
            <p:nvPr/>
          </p:nvSpPr>
          <p:spPr bwMode="auto">
            <a:xfrm>
              <a:off x="-4286250" y="2108200"/>
              <a:ext cx="20637" cy="11113"/>
            </a:xfrm>
            <a:custGeom>
              <a:avLst/>
              <a:gdLst>
                <a:gd name="T0" fmla="*/ 6 w 6"/>
                <a:gd name="T1" fmla="*/ 1 h 3"/>
                <a:gd name="T2" fmla="*/ 3 w 6"/>
                <a:gd name="T3" fmla="*/ 1 h 3"/>
                <a:gd name="T4" fmla="*/ 2 w 6"/>
                <a:gd name="T5" fmla="*/ 0 h 3"/>
                <a:gd name="T6" fmla="*/ 2 w 6"/>
                <a:gd name="T7" fmla="*/ 0 h 3"/>
                <a:gd name="T8" fmla="*/ 0 w 6"/>
                <a:gd name="T9" fmla="*/ 2 h 3"/>
                <a:gd name="T10" fmla="*/ 5 w 6"/>
                <a:gd name="T11" fmla="*/ 3 h 3"/>
                <a:gd name="T12" fmla="*/ 6 w 6"/>
                <a:gd name="T13" fmla="*/ 3 h 3"/>
                <a:gd name="T14" fmla="*/ 6 w 6"/>
                <a:gd name="T15" fmla="*/ 1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 h="3">
                  <a:moveTo>
                    <a:pt x="6" y="1"/>
                  </a:moveTo>
                  <a:cubicBezTo>
                    <a:pt x="5" y="1"/>
                    <a:pt x="4" y="1"/>
                    <a:pt x="3" y="1"/>
                  </a:cubicBezTo>
                  <a:cubicBezTo>
                    <a:pt x="3" y="0"/>
                    <a:pt x="2" y="0"/>
                    <a:pt x="2" y="0"/>
                  </a:cubicBezTo>
                  <a:cubicBezTo>
                    <a:pt x="2" y="0"/>
                    <a:pt x="2" y="0"/>
                    <a:pt x="2" y="0"/>
                  </a:cubicBezTo>
                  <a:cubicBezTo>
                    <a:pt x="2" y="0"/>
                    <a:pt x="1" y="1"/>
                    <a:pt x="0" y="2"/>
                  </a:cubicBezTo>
                  <a:cubicBezTo>
                    <a:pt x="1" y="2"/>
                    <a:pt x="4" y="3"/>
                    <a:pt x="5" y="3"/>
                  </a:cubicBezTo>
                  <a:cubicBezTo>
                    <a:pt x="5" y="3"/>
                    <a:pt x="5" y="3"/>
                    <a:pt x="6" y="3"/>
                  </a:cubicBezTo>
                  <a:cubicBezTo>
                    <a:pt x="6" y="2"/>
                    <a:pt x="6" y="1"/>
                    <a:pt x="6"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5" name="Freeform 278">
              <a:extLst>
                <a:ext uri="{FF2B5EF4-FFF2-40B4-BE49-F238E27FC236}">
                  <a16:creationId xmlns:a16="http://schemas.microsoft.com/office/drawing/2014/main" id="{3720F212-88C4-4182-A3C6-B4C18EC0C2C0}"/>
                </a:ext>
              </a:extLst>
            </p:cNvPr>
            <p:cNvSpPr>
              <a:spLocks/>
            </p:cNvSpPr>
            <p:nvPr/>
          </p:nvSpPr>
          <p:spPr bwMode="auto">
            <a:xfrm>
              <a:off x="-4279900" y="2093913"/>
              <a:ext cx="50800" cy="30163"/>
            </a:xfrm>
            <a:custGeom>
              <a:avLst/>
              <a:gdLst>
                <a:gd name="T0" fmla="*/ 6 w 14"/>
                <a:gd name="T1" fmla="*/ 7 h 8"/>
                <a:gd name="T2" fmla="*/ 7 w 14"/>
                <a:gd name="T3" fmla="*/ 5 h 8"/>
                <a:gd name="T4" fmla="*/ 9 w 14"/>
                <a:gd name="T5" fmla="*/ 4 h 8"/>
                <a:gd name="T6" fmla="*/ 12 w 14"/>
                <a:gd name="T7" fmla="*/ 4 h 8"/>
                <a:gd name="T8" fmla="*/ 14 w 14"/>
                <a:gd name="T9" fmla="*/ 3 h 8"/>
                <a:gd name="T10" fmla="*/ 12 w 14"/>
                <a:gd name="T11" fmla="*/ 1 h 8"/>
                <a:gd name="T12" fmla="*/ 7 w 14"/>
                <a:gd name="T13" fmla="*/ 1 h 8"/>
                <a:gd name="T14" fmla="*/ 2 w 14"/>
                <a:gd name="T15" fmla="*/ 1 h 8"/>
                <a:gd name="T16" fmla="*/ 2 w 14"/>
                <a:gd name="T17" fmla="*/ 1 h 8"/>
                <a:gd name="T18" fmla="*/ 1 w 14"/>
                <a:gd name="T19" fmla="*/ 2 h 8"/>
                <a:gd name="T20" fmla="*/ 0 w 14"/>
                <a:gd name="T21" fmla="*/ 4 h 8"/>
                <a:gd name="T22" fmla="*/ 1 w 14"/>
                <a:gd name="T23" fmla="*/ 5 h 8"/>
                <a:gd name="T24" fmla="*/ 4 w 14"/>
                <a:gd name="T25" fmla="*/ 5 h 8"/>
                <a:gd name="T26" fmla="*/ 4 w 14"/>
                <a:gd name="T27" fmla="*/ 7 h 8"/>
                <a:gd name="T28" fmla="*/ 4 w 14"/>
                <a:gd name="T29" fmla="*/ 7 h 8"/>
                <a:gd name="T30" fmla="*/ 5 w 14"/>
                <a:gd name="T31" fmla="*/ 8 h 8"/>
                <a:gd name="T32" fmla="*/ 5 w 14"/>
                <a:gd name="T33" fmla="*/ 7 h 8"/>
                <a:gd name="T34" fmla="*/ 6 w 14"/>
                <a:gd name="T35"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 h="8">
                  <a:moveTo>
                    <a:pt x="6" y="7"/>
                  </a:moveTo>
                  <a:cubicBezTo>
                    <a:pt x="6" y="7"/>
                    <a:pt x="5" y="5"/>
                    <a:pt x="7" y="5"/>
                  </a:cubicBezTo>
                  <a:cubicBezTo>
                    <a:pt x="8" y="5"/>
                    <a:pt x="9" y="5"/>
                    <a:pt x="9" y="4"/>
                  </a:cubicBezTo>
                  <a:cubicBezTo>
                    <a:pt x="10" y="3"/>
                    <a:pt x="11" y="4"/>
                    <a:pt x="12" y="4"/>
                  </a:cubicBezTo>
                  <a:cubicBezTo>
                    <a:pt x="12" y="4"/>
                    <a:pt x="13" y="3"/>
                    <a:pt x="14" y="3"/>
                  </a:cubicBezTo>
                  <a:cubicBezTo>
                    <a:pt x="14" y="2"/>
                    <a:pt x="13" y="2"/>
                    <a:pt x="12" y="1"/>
                  </a:cubicBezTo>
                  <a:cubicBezTo>
                    <a:pt x="11" y="0"/>
                    <a:pt x="8" y="0"/>
                    <a:pt x="7" y="1"/>
                  </a:cubicBezTo>
                  <a:cubicBezTo>
                    <a:pt x="5" y="1"/>
                    <a:pt x="4" y="0"/>
                    <a:pt x="2" y="1"/>
                  </a:cubicBezTo>
                  <a:cubicBezTo>
                    <a:pt x="2" y="1"/>
                    <a:pt x="2" y="1"/>
                    <a:pt x="2" y="1"/>
                  </a:cubicBezTo>
                  <a:cubicBezTo>
                    <a:pt x="2" y="1"/>
                    <a:pt x="2" y="2"/>
                    <a:pt x="1" y="2"/>
                  </a:cubicBezTo>
                  <a:cubicBezTo>
                    <a:pt x="0" y="3"/>
                    <a:pt x="0" y="4"/>
                    <a:pt x="0" y="4"/>
                  </a:cubicBezTo>
                  <a:cubicBezTo>
                    <a:pt x="0" y="4"/>
                    <a:pt x="1" y="4"/>
                    <a:pt x="1" y="5"/>
                  </a:cubicBezTo>
                  <a:cubicBezTo>
                    <a:pt x="2" y="5"/>
                    <a:pt x="3" y="5"/>
                    <a:pt x="4" y="5"/>
                  </a:cubicBezTo>
                  <a:cubicBezTo>
                    <a:pt x="4" y="5"/>
                    <a:pt x="4" y="6"/>
                    <a:pt x="4" y="7"/>
                  </a:cubicBezTo>
                  <a:cubicBezTo>
                    <a:pt x="4" y="7"/>
                    <a:pt x="4" y="7"/>
                    <a:pt x="4" y="7"/>
                  </a:cubicBezTo>
                  <a:cubicBezTo>
                    <a:pt x="5" y="7"/>
                    <a:pt x="5" y="7"/>
                    <a:pt x="5" y="8"/>
                  </a:cubicBezTo>
                  <a:cubicBezTo>
                    <a:pt x="5" y="7"/>
                    <a:pt x="5" y="7"/>
                    <a:pt x="5" y="7"/>
                  </a:cubicBezTo>
                  <a:cubicBezTo>
                    <a:pt x="5" y="7"/>
                    <a:pt x="6" y="7"/>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6" name="Freeform 279">
              <a:extLst>
                <a:ext uri="{FF2B5EF4-FFF2-40B4-BE49-F238E27FC236}">
                  <a16:creationId xmlns:a16="http://schemas.microsoft.com/office/drawing/2014/main" id="{F8573CB0-6648-4399-847D-D025906A8516}"/>
                </a:ext>
              </a:extLst>
            </p:cNvPr>
            <p:cNvSpPr>
              <a:spLocks/>
            </p:cNvSpPr>
            <p:nvPr/>
          </p:nvSpPr>
          <p:spPr bwMode="auto">
            <a:xfrm>
              <a:off x="-4514850" y="1946275"/>
              <a:ext cx="257175" cy="158750"/>
            </a:xfrm>
            <a:custGeom>
              <a:avLst/>
              <a:gdLst>
                <a:gd name="T0" fmla="*/ 62 w 71"/>
                <a:gd name="T1" fmla="*/ 41 h 44"/>
                <a:gd name="T2" fmla="*/ 62 w 71"/>
                <a:gd name="T3" fmla="*/ 37 h 44"/>
                <a:gd name="T4" fmla="*/ 67 w 71"/>
                <a:gd name="T5" fmla="*/ 35 h 44"/>
                <a:gd name="T6" fmla="*/ 69 w 71"/>
                <a:gd name="T7" fmla="*/ 33 h 44"/>
                <a:gd name="T8" fmla="*/ 71 w 71"/>
                <a:gd name="T9" fmla="*/ 28 h 44"/>
                <a:gd name="T10" fmla="*/ 65 w 71"/>
                <a:gd name="T11" fmla="*/ 28 h 44"/>
                <a:gd name="T12" fmla="*/ 62 w 71"/>
                <a:gd name="T13" fmla="*/ 33 h 44"/>
                <a:gd name="T14" fmla="*/ 58 w 71"/>
                <a:gd name="T15" fmla="*/ 35 h 44"/>
                <a:gd name="T16" fmla="*/ 50 w 71"/>
                <a:gd name="T17" fmla="*/ 35 h 44"/>
                <a:gd name="T18" fmla="*/ 47 w 71"/>
                <a:gd name="T19" fmla="*/ 29 h 44"/>
                <a:gd name="T20" fmla="*/ 46 w 71"/>
                <a:gd name="T21" fmla="*/ 18 h 44"/>
                <a:gd name="T22" fmla="*/ 46 w 71"/>
                <a:gd name="T23" fmla="*/ 17 h 44"/>
                <a:gd name="T24" fmla="*/ 42 w 71"/>
                <a:gd name="T25" fmla="*/ 14 h 44"/>
                <a:gd name="T26" fmla="*/ 39 w 71"/>
                <a:gd name="T27" fmla="*/ 9 h 44"/>
                <a:gd name="T28" fmla="*/ 33 w 71"/>
                <a:gd name="T29" fmla="*/ 9 h 44"/>
                <a:gd name="T30" fmla="*/ 30 w 71"/>
                <a:gd name="T31" fmla="*/ 6 h 44"/>
                <a:gd name="T32" fmla="*/ 25 w 71"/>
                <a:gd name="T33" fmla="*/ 2 h 44"/>
                <a:gd name="T34" fmla="*/ 21 w 71"/>
                <a:gd name="T35" fmla="*/ 3 h 44"/>
                <a:gd name="T36" fmla="*/ 8 w 71"/>
                <a:gd name="T37" fmla="*/ 1 h 44"/>
                <a:gd name="T38" fmla="*/ 0 w 71"/>
                <a:gd name="T39" fmla="*/ 0 h 44"/>
                <a:gd name="T40" fmla="*/ 4 w 71"/>
                <a:gd name="T41" fmla="*/ 7 h 44"/>
                <a:gd name="T42" fmla="*/ 8 w 71"/>
                <a:gd name="T43" fmla="*/ 12 h 44"/>
                <a:gd name="T44" fmla="*/ 9 w 71"/>
                <a:gd name="T45" fmla="*/ 15 h 44"/>
                <a:gd name="T46" fmla="*/ 12 w 71"/>
                <a:gd name="T47" fmla="*/ 19 h 44"/>
                <a:gd name="T48" fmla="*/ 17 w 71"/>
                <a:gd name="T49" fmla="*/ 24 h 44"/>
                <a:gd name="T50" fmla="*/ 18 w 71"/>
                <a:gd name="T51" fmla="*/ 22 h 44"/>
                <a:gd name="T52" fmla="*/ 15 w 71"/>
                <a:gd name="T53" fmla="*/ 19 h 44"/>
                <a:gd name="T54" fmla="*/ 11 w 71"/>
                <a:gd name="T55" fmla="*/ 12 h 44"/>
                <a:gd name="T56" fmla="*/ 9 w 71"/>
                <a:gd name="T57" fmla="*/ 8 h 44"/>
                <a:gd name="T58" fmla="*/ 6 w 71"/>
                <a:gd name="T59" fmla="*/ 6 h 44"/>
                <a:gd name="T60" fmla="*/ 6 w 71"/>
                <a:gd name="T61" fmla="*/ 2 h 44"/>
                <a:gd name="T62" fmla="*/ 8 w 71"/>
                <a:gd name="T63" fmla="*/ 3 h 44"/>
                <a:gd name="T64" fmla="*/ 10 w 71"/>
                <a:gd name="T65" fmla="*/ 6 h 44"/>
                <a:gd name="T66" fmla="*/ 12 w 71"/>
                <a:gd name="T67" fmla="*/ 10 h 44"/>
                <a:gd name="T68" fmla="*/ 16 w 71"/>
                <a:gd name="T69" fmla="*/ 12 h 44"/>
                <a:gd name="T70" fmla="*/ 18 w 71"/>
                <a:gd name="T71" fmla="*/ 15 h 44"/>
                <a:gd name="T72" fmla="*/ 20 w 71"/>
                <a:gd name="T73" fmla="*/ 18 h 44"/>
                <a:gd name="T74" fmla="*/ 27 w 71"/>
                <a:gd name="T75" fmla="*/ 26 h 44"/>
                <a:gd name="T76" fmla="*/ 28 w 71"/>
                <a:gd name="T77" fmla="*/ 30 h 44"/>
                <a:gd name="T78" fmla="*/ 29 w 71"/>
                <a:gd name="T79" fmla="*/ 33 h 44"/>
                <a:gd name="T80" fmla="*/ 36 w 71"/>
                <a:gd name="T81" fmla="*/ 37 h 44"/>
                <a:gd name="T82" fmla="*/ 46 w 71"/>
                <a:gd name="T83" fmla="*/ 41 h 44"/>
                <a:gd name="T84" fmla="*/ 55 w 71"/>
                <a:gd name="T85" fmla="*/ 42 h 44"/>
                <a:gd name="T86" fmla="*/ 59 w 71"/>
                <a:gd name="T87" fmla="*/ 41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71" h="44">
                  <a:moveTo>
                    <a:pt x="59" y="41"/>
                  </a:moveTo>
                  <a:cubicBezTo>
                    <a:pt x="60" y="41"/>
                    <a:pt x="62" y="42"/>
                    <a:pt x="62" y="41"/>
                  </a:cubicBezTo>
                  <a:cubicBezTo>
                    <a:pt x="63" y="40"/>
                    <a:pt x="61" y="39"/>
                    <a:pt x="61" y="39"/>
                  </a:cubicBezTo>
                  <a:cubicBezTo>
                    <a:pt x="61" y="39"/>
                    <a:pt x="61" y="37"/>
                    <a:pt x="62" y="37"/>
                  </a:cubicBezTo>
                  <a:cubicBezTo>
                    <a:pt x="62" y="37"/>
                    <a:pt x="66" y="37"/>
                    <a:pt x="66" y="37"/>
                  </a:cubicBezTo>
                  <a:cubicBezTo>
                    <a:pt x="66" y="37"/>
                    <a:pt x="67" y="36"/>
                    <a:pt x="67" y="35"/>
                  </a:cubicBezTo>
                  <a:cubicBezTo>
                    <a:pt x="68" y="35"/>
                    <a:pt x="68" y="36"/>
                    <a:pt x="68" y="36"/>
                  </a:cubicBezTo>
                  <a:cubicBezTo>
                    <a:pt x="69" y="36"/>
                    <a:pt x="69" y="34"/>
                    <a:pt x="69" y="33"/>
                  </a:cubicBezTo>
                  <a:cubicBezTo>
                    <a:pt x="70" y="32"/>
                    <a:pt x="69" y="31"/>
                    <a:pt x="70" y="30"/>
                  </a:cubicBezTo>
                  <a:cubicBezTo>
                    <a:pt x="70" y="30"/>
                    <a:pt x="71" y="30"/>
                    <a:pt x="71" y="28"/>
                  </a:cubicBezTo>
                  <a:cubicBezTo>
                    <a:pt x="71" y="27"/>
                    <a:pt x="70" y="28"/>
                    <a:pt x="69" y="28"/>
                  </a:cubicBezTo>
                  <a:cubicBezTo>
                    <a:pt x="68" y="27"/>
                    <a:pt x="67" y="28"/>
                    <a:pt x="65" y="28"/>
                  </a:cubicBezTo>
                  <a:cubicBezTo>
                    <a:pt x="63" y="28"/>
                    <a:pt x="62" y="29"/>
                    <a:pt x="62" y="31"/>
                  </a:cubicBezTo>
                  <a:cubicBezTo>
                    <a:pt x="62" y="32"/>
                    <a:pt x="62" y="32"/>
                    <a:pt x="62" y="33"/>
                  </a:cubicBezTo>
                  <a:cubicBezTo>
                    <a:pt x="62" y="34"/>
                    <a:pt x="60" y="34"/>
                    <a:pt x="60" y="35"/>
                  </a:cubicBezTo>
                  <a:cubicBezTo>
                    <a:pt x="60" y="36"/>
                    <a:pt x="59" y="35"/>
                    <a:pt x="58" y="35"/>
                  </a:cubicBezTo>
                  <a:cubicBezTo>
                    <a:pt x="58" y="34"/>
                    <a:pt x="54" y="36"/>
                    <a:pt x="53" y="36"/>
                  </a:cubicBezTo>
                  <a:cubicBezTo>
                    <a:pt x="52" y="36"/>
                    <a:pt x="51" y="35"/>
                    <a:pt x="50" y="35"/>
                  </a:cubicBezTo>
                  <a:cubicBezTo>
                    <a:pt x="49" y="35"/>
                    <a:pt x="49" y="33"/>
                    <a:pt x="49" y="32"/>
                  </a:cubicBezTo>
                  <a:cubicBezTo>
                    <a:pt x="49" y="31"/>
                    <a:pt x="47" y="30"/>
                    <a:pt x="47" y="29"/>
                  </a:cubicBezTo>
                  <a:cubicBezTo>
                    <a:pt x="46" y="28"/>
                    <a:pt x="46" y="26"/>
                    <a:pt x="46" y="25"/>
                  </a:cubicBezTo>
                  <a:cubicBezTo>
                    <a:pt x="46" y="23"/>
                    <a:pt x="45" y="21"/>
                    <a:pt x="46" y="18"/>
                  </a:cubicBezTo>
                  <a:cubicBezTo>
                    <a:pt x="47" y="18"/>
                    <a:pt x="47" y="18"/>
                    <a:pt x="47" y="17"/>
                  </a:cubicBezTo>
                  <a:cubicBezTo>
                    <a:pt x="46" y="17"/>
                    <a:pt x="46" y="17"/>
                    <a:pt x="46" y="17"/>
                  </a:cubicBezTo>
                  <a:cubicBezTo>
                    <a:pt x="45" y="17"/>
                    <a:pt x="43" y="16"/>
                    <a:pt x="42" y="16"/>
                  </a:cubicBezTo>
                  <a:cubicBezTo>
                    <a:pt x="42" y="16"/>
                    <a:pt x="42" y="15"/>
                    <a:pt x="42" y="14"/>
                  </a:cubicBezTo>
                  <a:cubicBezTo>
                    <a:pt x="41" y="14"/>
                    <a:pt x="42" y="13"/>
                    <a:pt x="41" y="13"/>
                  </a:cubicBezTo>
                  <a:cubicBezTo>
                    <a:pt x="41" y="12"/>
                    <a:pt x="39" y="11"/>
                    <a:pt x="39" y="9"/>
                  </a:cubicBezTo>
                  <a:cubicBezTo>
                    <a:pt x="39" y="8"/>
                    <a:pt x="36" y="7"/>
                    <a:pt x="35" y="7"/>
                  </a:cubicBezTo>
                  <a:cubicBezTo>
                    <a:pt x="34" y="7"/>
                    <a:pt x="33" y="9"/>
                    <a:pt x="33" y="9"/>
                  </a:cubicBezTo>
                  <a:cubicBezTo>
                    <a:pt x="33" y="9"/>
                    <a:pt x="31" y="8"/>
                    <a:pt x="30" y="8"/>
                  </a:cubicBezTo>
                  <a:cubicBezTo>
                    <a:pt x="30" y="8"/>
                    <a:pt x="30" y="7"/>
                    <a:pt x="30" y="6"/>
                  </a:cubicBezTo>
                  <a:cubicBezTo>
                    <a:pt x="30" y="6"/>
                    <a:pt x="28" y="5"/>
                    <a:pt x="28" y="5"/>
                  </a:cubicBezTo>
                  <a:cubicBezTo>
                    <a:pt x="28" y="4"/>
                    <a:pt x="25" y="2"/>
                    <a:pt x="25" y="2"/>
                  </a:cubicBezTo>
                  <a:cubicBezTo>
                    <a:pt x="22" y="2"/>
                    <a:pt x="22" y="2"/>
                    <a:pt x="22" y="2"/>
                  </a:cubicBezTo>
                  <a:cubicBezTo>
                    <a:pt x="21" y="3"/>
                    <a:pt x="21" y="3"/>
                    <a:pt x="21" y="3"/>
                  </a:cubicBezTo>
                  <a:cubicBezTo>
                    <a:pt x="14" y="3"/>
                    <a:pt x="14" y="3"/>
                    <a:pt x="14" y="3"/>
                  </a:cubicBezTo>
                  <a:cubicBezTo>
                    <a:pt x="14" y="3"/>
                    <a:pt x="9" y="1"/>
                    <a:pt x="8" y="1"/>
                  </a:cubicBezTo>
                  <a:cubicBezTo>
                    <a:pt x="7" y="1"/>
                    <a:pt x="6" y="0"/>
                    <a:pt x="6" y="0"/>
                  </a:cubicBezTo>
                  <a:cubicBezTo>
                    <a:pt x="0" y="0"/>
                    <a:pt x="0" y="0"/>
                    <a:pt x="0" y="0"/>
                  </a:cubicBezTo>
                  <a:cubicBezTo>
                    <a:pt x="1" y="1"/>
                    <a:pt x="1" y="2"/>
                    <a:pt x="2" y="2"/>
                  </a:cubicBezTo>
                  <a:cubicBezTo>
                    <a:pt x="3" y="4"/>
                    <a:pt x="4" y="6"/>
                    <a:pt x="4" y="7"/>
                  </a:cubicBezTo>
                  <a:cubicBezTo>
                    <a:pt x="4" y="8"/>
                    <a:pt x="5" y="8"/>
                    <a:pt x="7" y="9"/>
                  </a:cubicBezTo>
                  <a:cubicBezTo>
                    <a:pt x="8" y="10"/>
                    <a:pt x="8" y="12"/>
                    <a:pt x="8" y="12"/>
                  </a:cubicBezTo>
                  <a:cubicBezTo>
                    <a:pt x="8" y="13"/>
                    <a:pt x="6" y="12"/>
                    <a:pt x="6" y="12"/>
                  </a:cubicBezTo>
                  <a:cubicBezTo>
                    <a:pt x="6" y="13"/>
                    <a:pt x="8" y="15"/>
                    <a:pt x="9" y="15"/>
                  </a:cubicBezTo>
                  <a:cubicBezTo>
                    <a:pt x="10" y="15"/>
                    <a:pt x="10" y="15"/>
                    <a:pt x="11" y="16"/>
                  </a:cubicBezTo>
                  <a:cubicBezTo>
                    <a:pt x="13" y="17"/>
                    <a:pt x="12" y="19"/>
                    <a:pt x="12" y="19"/>
                  </a:cubicBezTo>
                  <a:cubicBezTo>
                    <a:pt x="11" y="19"/>
                    <a:pt x="13" y="20"/>
                    <a:pt x="15" y="21"/>
                  </a:cubicBezTo>
                  <a:cubicBezTo>
                    <a:pt x="16" y="23"/>
                    <a:pt x="17" y="24"/>
                    <a:pt x="17" y="24"/>
                  </a:cubicBezTo>
                  <a:cubicBezTo>
                    <a:pt x="17" y="25"/>
                    <a:pt x="18" y="24"/>
                    <a:pt x="18" y="24"/>
                  </a:cubicBezTo>
                  <a:cubicBezTo>
                    <a:pt x="18" y="23"/>
                    <a:pt x="18" y="23"/>
                    <a:pt x="18" y="22"/>
                  </a:cubicBezTo>
                  <a:cubicBezTo>
                    <a:pt x="18" y="21"/>
                    <a:pt x="16" y="21"/>
                    <a:pt x="16" y="21"/>
                  </a:cubicBezTo>
                  <a:cubicBezTo>
                    <a:pt x="15" y="21"/>
                    <a:pt x="16" y="20"/>
                    <a:pt x="15" y="19"/>
                  </a:cubicBezTo>
                  <a:cubicBezTo>
                    <a:pt x="15" y="18"/>
                    <a:pt x="14" y="17"/>
                    <a:pt x="14" y="16"/>
                  </a:cubicBezTo>
                  <a:cubicBezTo>
                    <a:pt x="13" y="15"/>
                    <a:pt x="12" y="13"/>
                    <a:pt x="11" y="12"/>
                  </a:cubicBezTo>
                  <a:cubicBezTo>
                    <a:pt x="10" y="11"/>
                    <a:pt x="10" y="10"/>
                    <a:pt x="9" y="10"/>
                  </a:cubicBezTo>
                  <a:cubicBezTo>
                    <a:pt x="9" y="9"/>
                    <a:pt x="10" y="9"/>
                    <a:pt x="9" y="8"/>
                  </a:cubicBezTo>
                  <a:cubicBezTo>
                    <a:pt x="9" y="8"/>
                    <a:pt x="8" y="8"/>
                    <a:pt x="8" y="8"/>
                  </a:cubicBezTo>
                  <a:cubicBezTo>
                    <a:pt x="7" y="7"/>
                    <a:pt x="6" y="7"/>
                    <a:pt x="6" y="6"/>
                  </a:cubicBezTo>
                  <a:cubicBezTo>
                    <a:pt x="6" y="5"/>
                    <a:pt x="6" y="3"/>
                    <a:pt x="6" y="2"/>
                  </a:cubicBezTo>
                  <a:cubicBezTo>
                    <a:pt x="5" y="2"/>
                    <a:pt x="6" y="2"/>
                    <a:pt x="6" y="2"/>
                  </a:cubicBezTo>
                  <a:cubicBezTo>
                    <a:pt x="7" y="2"/>
                    <a:pt x="7" y="3"/>
                    <a:pt x="7" y="3"/>
                  </a:cubicBezTo>
                  <a:cubicBezTo>
                    <a:pt x="8" y="2"/>
                    <a:pt x="8" y="2"/>
                    <a:pt x="8" y="3"/>
                  </a:cubicBezTo>
                  <a:cubicBezTo>
                    <a:pt x="9" y="4"/>
                    <a:pt x="10" y="3"/>
                    <a:pt x="10" y="3"/>
                  </a:cubicBezTo>
                  <a:cubicBezTo>
                    <a:pt x="10" y="4"/>
                    <a:pt x="9" y="4"/>
                    <a:pt x="10" y="6"/>
                  </a:cubicBezTo>
                  <a:cubicBezTo>
                    <a:pt x="12" y="9"/>
                    <a:pt x="11" y="7"/>
                    <a:pt x="11" y="9"/>
                  </a:cubicBezTo>
                  <a:cubicBezTo>
                    <a:pt x="11" y="11"/>
                    <a:pt x="12" y="10"/>
                    <a:pt x="12" y="10"/>
                  </a:cubicBezTo>
                  <a:cubicBezTo>
                    <a:pt x="12" y="9"/>
                    <a:pt x="13" y="10"/>
                    <a:pt x="14" y="11"/>
                  </a:cubicBezTo>
                  <a:cubicBezTo>
                    <a:pt x="14" y="12"/>
                    <a:pt x="16" y="12"/>
                    <a:pt x="16" y="12"/>
                  </a:cubicBezTo>
                  <a:cubicBezTo>
                    <a:pt x="16" y="13"/>
                    <a:pt x="16" y="14"/>
                    <a:pt x="17" y="14"/>
                  </a:cubicBezTo>
                  <a:cubicBezTo>
                    <a:pt x="18" y="14"/>
                    <a:pt x="18" y="15"/>
                    <a:pt x="18" y="15"/>
                  </a:cubicBezTo>
                  <a:cubicBezTo>
                    <a:pt x="19" y="15"/>
                    <a:pt x="19" y="16"/>
                    <a:pt x="19" y="16"/>
                  </a:cubicBezTo>
                  <a:cubicBezTo>
                    <a:pt x="18" y="17"/>
                    <a:pt x="19" y="18"/>
                    <a:pt x="20" y="18"/>
                  </a:cubicBezTo>
                  <a:cubicBezTo>
                    <a:pt x="22" y="19"/>
                    <a:pt x="21" y="19"/>
                    <a:pt x="22" y="20"/>
                  </a:cubicBezTo>
                  <a:cubicBezTo>
                    <a:pt x="23" y="21"/>
                    <a:pt x="26" y="25"/>
                    <a:pt x="27" y="26"/>
                  </a:cubicBezTo>
                  <a:cubicBezTo>
                    <a:pt x="28" y="27"/>
                    <a:pt x="28" y="27"/>
                    <a:pt x="28" y="28"/>
                  </a:cubicBezTo>
                  <a:cubicBezTo>
                    <a:pt x="28" y="29"/>
                    <a:pt x="28" y="29"/>
                    <a:pt x="28" y="30"/>
                  </a:cubicBezTo>
                  <a:cubicBezTo>
                    <a:pt x="28" y="30"/>
                    <a:pt x="27" y="30"/>
                    <a:pt x="27" y="31"/>
                  </a:cubicBezTo>
                  <a:cubicBezTo>
                    <a:pt x="27" y="31"/>
                    <a:pt x="28" y="33"/>
                    <a:pt x="29" y="33"/>
                  </a:cubicBezTo>
                  <a:cubicBezTo>
                    <a:pt x="30" y="34"/>
                    <a:pt x="32" y="35"/>
                    <a:pt x="32" y="36"/>
                  </a:cubicBezTo>
                  <a:cubicBezTo>
                    <a:pt x="33" y="37"/>
                    <a:pt x="35" y="36"/>
                    <a:pt x="36" y="37"/>
                  </a:cubicBezTo>
                  <a:cubicBezTo>
                    <a:pt x="38" y="37"/>
                    <a:pt x="39" y="39"/>
                    <a:pt x="41" y="39"/>
                  </a:cubicBezTo>
                  <a:cubicBezTo>
                    <a:pt x="43" y="40"/>
                    <a:pt x="45" y="41"/>
                    <a:pt x="46" y="41"/>
                  </a:cubicBezTo>
                  <a:cubicBezTo>
                    <a:pt x="47" y="42"/>
                    <a:pt x="49" y="42"/>
                    <a:pt x="51" y="41"/>
                  </a:cubicBezTo>
                  <a:cubicBezTo>
                    <a:pt x="53" y="40"/>
                    <a:pt x="54" y="41"/>
                    <a:pt x="55" y="42"/>
                  </a:cubicBezTo>
                  <a:cubicBezTo>
                    <a:pt x="55" y="42"/>
                    <a:pt x="56" y="43"/>
                    <a:pt x="57" y="44"/>
                  </a:cubicBezTo>
                  <a:cubicBezTo>
                    <a:pt x="58" y="42"/>
                    <a:pt x="59" y="41"/>
                    <a:pt x="59"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7" name="Freeform 280">
              <a:extLst>
                <a:ext uri="{FF2B5EF4-FFF2-40B4-BE49-F238E27FC236}">
                  <a16:creationId xmlns:a16="http://schemas.microsoft.com/office/drawing/2014/main" id="{DA11F59E-095B-45D0-8E08-FE8E5EFBC4A9}"/>
                </a:ext>
              </a:extLst>
            </p:cNvPr>
            <p:cNvSpPr>
              <a:spLocks/>
            </p:cNvSpPr>
            <p:nvPr/>
          </p:nvSpPr>
          <p:spPr bwMode="auto">
            <a:xfrm>
              <a:off x="-4308475" y="2079625"/>
              <a:ext cx="36512" cy="36513"/>
            </a:xfrm>
            <a:custGeom>
              <a:avLst/>
              <a:gdLst>
                <a:gd name="T0" fmla="*/ 9 w 10"/>
                <a:gd name="T1" fmla="*/ 6 h 10"/>
                <a:gd name="T2" fmla="*/ 10 w 10"/>
                <a:gd name="T3" fmla="*/ 5 h 10"/>
                <a:gd name="T4" fmla="*/ 9 w 10"/>
                <a:gd name="T5" fmla="*/ 4 h 10"/>
                <a:gd name="T6" fmla="*/ 8 w 10"/>
                <a:gd name="T7" fmla="*/ 5 h 10"/>
                <a:gd name="T8" fmla="*/ 8 w 10"/>
                <a:gd name="T9" fmla="*/ 0 h 10"/>
                <a:gd name="T10" fmla="*/ 5 w 10"/>
                <a:gd name="T11" fmla="*/ 0 h 10"/>
                <a:gd name="T12" fmla="*/ 4 w 10"/>
                <a:gd name="T13" fmla="*/ 2 h 10"/>
                <a:gd name="T14" fmla="*/ 5 w 10"/>
                <a:gd name="T15" fmla="*/ 4 h 10"/>
                <a:gd name="T16" fmla="*/ 2 w 10"/>
                <a:gd name="T17" fmla="*/ 4 h 10"/>
                <a:gd name="T18" fmla="*/ 0 w 10"/>
                <a:gd name="T19" fmla="*/ 7 h 10"/>
                <a:gd name="T20" fmla="*/ 3 w 10"/>
                <a:gd name="T21" fmla="*/ 9 h 10"/>
                <a:gd name="T22" fmla="*/ 6 w 10"/>
                <a:gd name="T23" fmla="*/ 10 h 10"/>
                <a:gd name="T24" fmla="*/ 6 w 10"/>
                <a:gd name="T25" fmla="*/ 10 h 10"/>
                <a:gd name="T26" fmla="*/ 8 w 10"/>
                <a:gd name="T27" fmla="*/ 8 h 10"/>
                <a:gd name="T28" fmla="*/ 9 w 10"/>
                <a:gd name="T2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0" h="10">
                  <a:moveTo>
                    <a:pt x="9" y="6"/>
                  </a:moveTo>
                  <a:cubicBezTo>
                    <a:pt x="10" y="6"/>
                    <a:pt x="10" y="5"/>
                    <a:pt x="10" y="5"/>
                  </a:cubicBezTo>
                  <a:cubicBezTo>
                    <a:pt x="10" y="5"/>
                    <a:pt x="9" y="5"/>
                    <a:pt x="9" y="4"/>
                  </a:cubicBezTo>
                  <a:cubicBezTo>
                    <a:pt x="8" y="5"/>
                    <a:pt x="8" y="5"/>
                    <a:pt x="8" y="5"/>
                  </a:cubicBezTo>
                  <a:cubicBezTo>
                    <a:pt x="8" y="0"/>
                    <a:pt x="8" y="0"/>
                    <a:pt x="8" y="0"/>
                  </a:cubicBezTo>
                  <a:cubicBezTo>
                    <a:pt x="7" y="0"/>
                    <a:pt x="5" y="0"/>
                    <a:pt x="5" y="0"/>
                  </a:cubicBezTo>
                  <a:cubicBezTo>
                    <a:pt x="4" y="0"/>
                    <a:pt x="4" y="2"/>
                    <a:pt x="4" y="2"/>
                  </a:cubicBezTo>
                  <a:cubicBezTo>
                    <a:pt x="4" y="2"/>
                    <a:pt x="6" y="3"/>
                    <a:pt x="5" y="4"/>
                  </a:cubicBezTo>
                  <a:cubicBezTo>
                    <a:pt x="5" y="5"/>
                    <a:pt x="3" y="4"/>
                    <a:pt x="2" y="4"/>
                  </a:cubicBezTo>
                  <a:cubicBezTo>
                    <a:pt x="2" y="4"/>
                    <a:pt x="1" y="5"/>
                    <a:pt x="0" y="7"/>
                  </a:cubicBezTo>
                  <a:cubicBezTo>
                    <a:pt x="1" y="8"/>
                    <a:pt x="3" y="9"/>
                    <a:pt x="3" y="9"/>
                  </a:cubicBezTo>
                  <a:cubicBezTo>
                    <a:pt x="4" y="10"/>
                    <a:pt x="6" y="9"/>
                    <a:pt x="6" y="10"/>
                  </a:cubicBezTo>
                  <a:cubicBezTo>
                    <a:pt x="6" y="10"/>
                    <a:pt x="6" y="10"/>
                    <a:pt x="6" y="10"/>
                  </a:cubicBezTo>
                  <a:cubicBezTo>
                    <a:pt x="7" y="9"/>
                    <a:pt x="8" y="8"/>
                    <a:pt x="8" y="8"/>
                  </a:cubicBezTo>
                  <a:cubicBezTo>
                    <a:pt x="8" y="8"/>
                    <a:pt x="8" y="7"/>
                    <a:pt x="9"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8" name="Freeform 281">
              <a:extLst>
                <a:ext uri="{FF2B5EF4-FFF2-40B4-BE49-F238E27FC236}">
                  <a16:creationId xmlns:a16="http://schemas.microsoft.com/office/drawing/2014/main" id="{4EBE1265-6E59-4ED5-A209-8A94BD39751A}"/>
                </a:ext>
              </a:extLst>
            </p:cNvPr>
            <p:cNvSpPr>
              <a:spLocks/>
            </p:cNvSpPr>
            <p:nvPr/>
          </p:nvSpPr>
          <p:spPr bwMode="auto">
            <a:xfrm>
              <a:off x="-4279900" y="2073275"/>
              <a:ext cx="11112" cy="25400"/>
            </a:xfrm>
            <a:custGeom>
              <a:avLst/>
              <a:gdLst>
                <a:gd name="T0" fmla="*/ 1 w 3"/>
                <a:gd name="T1" fmla="*/ 2 h 7"/>
                <a:gd name="T2" fmla="*/ 0 w 3"/>
                <a:gd name="T3" fmla="*/ 2 h 7"/>
                <a:gd name="T4" fmla="*/ 0 w 3"/>
                <a:gd name="T5" fmla="*/ 7 h 7"/>
                <a:gd name="T6" fmla="*/ 1 w 3"/>
                <a:gd name="T7" fmla="*/ 6 h 7"/>
                <a:gd name="T8" fmla="*/ 2 w 3"/>
                <a:gd name="T9" fmla="*/ 5 h 7"/>
                <a:gd name="T10" fmla="*/ 3 w 3"/>
                <a:gd name="T11" fmla="*/ 1 h 7"/>
                <a:gd name="T12" fmla="*/ 3 w 3"/>
                <a:gd name="T13" fmla="*/ 1 h 7"/>
                <a:gd name="T14" fmla="*/ 2 w 3"/>
                <a:gd name="T15" fmla="*/ 0 h 7"/>
                <a:gd name="T16" fmla="*/ 1 w 3"/>
                <a:gd name="T17"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7">
                  <a:moveTo>
                    <a:pt x="1" y="2"/>
                  </a:moveTo>
                  <a:cubicBezTo>
                    <a:pt x="1" y="2"/>
                    <a:pt x="1" y="2"/>
                    <a:pt x="0" y="2"/>
                  </a:cubicBezTo>
                  <a:cubicBezTo>
                    <a:pt x="0" y="7"/>
                    <a:pt x="0" y="7"/>
                    <a:pt x="0" y="7"/>
                  </a:cubicBezTo>
                  <a:cubicBezTo>
                    <a:pt x="1" y="6"/>
                    <a:pt x="1" y="6"/>
                    <a:pt x="1" y="6"/>
                  </a:cubicBezTo>
                  <a:cubicBezTo>
                    <a:pt x="2" y="6"/>
                    <a:pt x="2" y="6"/>
                    <a:pt x="2" y="5"/>
                  </a:cubicBezTo>
                  <a:cubicBezTo>
                    <a:pt x="3" y="5"/>
                    <a:pt x="2" y="2"/>
                    <a:pt x="3" y="1"/>
                  </a:cubicBezTo>
                  <a:cubicBezTo>
                    <a:pt x="3" y="1"/>
                    <a:pt x="3" y="1"/>
                    <a:pt x="3" y="1"/>
                  </a:cubicBezTo>
                  <a:cubicBezTo>
                    <a:pt x="3" y="1"/>
                    <a:pt x="3" y="0"/>
                    <a:pt x="2" y="0"/>
                  </a:cubicBezTo>
                  <a:cubicBezTo>
                    <a:pt x="2" y="1"/>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49" name="Freeform 282">
              <a:extLst>
                <a:ext uri="{FF2B5EF4-FFF2-40B4-BE49-F238E27FC236}">
                  <a16:creationId xmlns:a16="http://schemas.microsoft.com/office/drawing/2014/main" id="{281F2256-DFBC-44A8-A042-F9453EAA297F}"/>
                </a:ext>
              </a:extLst>
            </p:cNvPr>
            <p:cNvSpPr>
              <a:spLocks/>
            </p:cNvSpPr>
            <p:nvPr/>
          </p:nvSpPr>
          <p:spPr bwMode="auto">
            <a:xfrm>
              <a:off x="-4156075" y="2058988"/>
              <a:ext cx="23812" cy="20638"/>
            </a:xfrm>
            <a:custGeom>
              <a:avLst/>
              <a:gdLst>
                <a:gd name="T0" fmla="*/ 4 w 7"/>
                <a:gd name="T1" fmla="*/ 1 h 6"/>
                <a:gd name="T2" fmla="*/ 5 w 7"/>
                <a:gd name="T3" fmla="*/ 4 h 6"/>
                <a:gd name="T4" fmla="*/ 1 w 7"/>
                <a:gd name="T5" fmla="*/ 5 h 6"/>
                <a:gd name="T6" fmla="*/ 4 w 7"/>
                <a:gd name="T7" fmla="*/ 5 h 6"/>
                <a:gd name="T8" fmla="*/ 7 w 7"/>
                <a:gd name="T9" fmla="*/ 6 h 6"/>
                <a:gd name="T10" fmla="*/ 7 w 7"/>
                <a:gd name="T11" fmla="*/ 1 h 6"/>
                <a:gd name="T12" fmla="*/ 4 w 7"/>
                <a:gd name="T13" fmla="*/ 1 h 6"/>
              </a:gdLst>
              <a:ahLst/>
              <a:cxnLst>
                <a:cxn ang="0">
                  <a:pos x="T0" y="T1"/>
                </a:cxn>
                <a:cxn ang="0">
                  <a:pos x="T2" y="T3"/>
                </a:cxn>
                <a:cxn ang="0">
                  <a:pos x="T4" y="T5"/>
                </a:cxn>
                <a:cxn ang="0">
                  <a:pos x="T6" y="T7"/>
                </a:cxn>
                <a:cxn ang="0">
                  <a:pos x="T8" y="T9"/>
                </a:cxn>
                <a:cxn ang="0">
                  <a:pos x="T10" y="T11"/>
                </a:cxn>
                <a:cxn ang="0">
                  <a:pos x="T12" y="T13"/>
                </a:cxn>
              </a:cxnLst>
              <a:rect l="0" t="0" r="r" b="b"/>
              <a:pathLst>
                <a:path w="7" h="6">
                  <a:moveTo>
                    <a:pt x="4" y="1"/>
                  </a:moveTo>
                  <a:cubicBezTo>
                    <a:pt x="3" y="1"/>
                    <a:pt x="5" y="3"/>
                    <a:pt x="5" y="4"/>
                  </a:cubicBezTo>
                  <a:cubicBezTo>
                    <a:pt x="5" y="5"/>
                    <a:pt x="1" y="4"/>
                    <a:pt x="1" y="5"/>
                  </a:cubicBezTo>
                  <a:cubicBezTo>
                    <a:pt x="0" y="5"/>
                    <a:pt x="2" y="6"/>
                    <a:pt x="4" y="5"/>
                  </a:cubicBezTo>
                  <a:cubicBezTo>
                    <a:pt x="5" y="5"/>
                    <a:pt x="6" y="5"/>
                    <a:pt x="7" y="6"/>
                  </a:cubicBezTo>
                  <a:cubicBezTo>
                    <a:pt x="7" y="4"/>
                    <a:pt x="7" y="2"/>
                    <a:pt x="7" y="1"/>
                  </a:cubicBezTo>
                  <a:cubicBezTo>
                    <a:pt x="6" y="1"/>
                    <a:pt x="4" y="0"/>
                    <a:pt x="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0" name="Freeform 283">
              <a:extLst>
                <a:ext uri="{FF2B5EF4-FFF2-40B4-BE49-F238E27FC236}">
                  <a16:creationId xmlns:a16="http://schemas.microsoft.com/office/drawing/2014/main" id="{3D0FA435-7338-4FA7-A8DF-596C21B52061}"/>
                </a:ext>
              </a:extLst>
            </p:cNvPr>
            <p:cNvSpPr>
              <a:spLocks/>
            </p:cNvSpPr>
            <p:nvPr/>
          </p:nvSpPr>
          <p:spPr bwMode="auto">
            <a:xfrm>
              <a:off x="-4132263" y="2062163"/>
              <a:ext cx="30162" cy="17463"/>
            </a:xfrm>
            <a:custGeom>
              <a:avLst/>
              <a:gdLst>
                <a:gd name="T0" fmla="*/ 3 w 8"/>
                <a:gd name="T1" fmla="*/ 4 h 5"/>
                <a:gd name="T2" fmla="*/ 8 w 8"/>
                <a:gd name="T3" fmla="*/ 3 h 5"/>
                <a:gd name="T4" fmla="*/ 2 w 8"/>
                <a:gd name="T5" fmla="*/ 0 h 5"/>
                <a:gd name="T6" fmla="*/ 0 w 8"/>
                <a:gd name="T7" fmla="*/ 0 h 5"/>
                <a:gd name="T8" fmla="*/ 0 w 8"/>
                <a:gd name="T9" fmla="*/ 5 h 5"/>
                <a:gd name="T10" fmla="*/ 0 w 8"/>
                <a:gd name="T11" fmla="*/ 5 h 5"/>
                <a:gd name="T12" fmla="*/ 3 w 8"/>
                <a:gd name="T13" fmla="*/ 4 h 5"/>
              </a:gdLst>
              <a:ahLst/>
              <a:cxnLst>
                <a:cxn ang="0">
                  <a:pos x="T0" y="T1"/>
                </a:cxn>
                <a:cxn ang="0">
                  <a:pos x="T2" y="T3"/>
                </a:cxn>
                <a:cxn ang="0">
                  <a:pos x="T4" y="T5"/>
                </a:cxn>
                <a:cxn ang="0">
                  <a:pos x="T6" y="T7"/>
                </a:cxn>
                <a:cxn ang="0">
                  <a:pos x="T8" y="T9"/>
                </a:cxn>
                <a:cxn ang="0">
                  <a:pos x="T10" y="T11"/>
                </a:cxn>
                <a:cxn ang="0">
                  <a:pos x="T12" y="T13"/>
                </a:cxn>
              </a:cxnLst>
              <a:rect l="0" t="0" r="r" b="b"/>
              <a:pathLst>
                <a:path w="8" h="5">
                  <a:moveTo>
                    <a:pt x="3" y="4"/>
                  </a:moveTo>
                  <a:cubicBezTo>
                    <a:pt x="5" y="3"/>
                    <a:pt x="8" y="4"/>
                    <a:pt x="8" y="3"/>
                  </a:cubicBezTo>
                  <a:cubicBezTo>
                    <a:pt x="8" y="1"/>
                    <a:pt x="3" y="0"/>
                    <a:pt x="2" y="0"/>
                  </a:cubicBezTo>
                  <a:cubicBezTo>
                    <a:pt x="1" y="0"/>
                    <a:pt x="1" y="0"/>
                    <a:pt x="0" y="0"/>
                  </a:cubicBezTo>
                  <a:cubicBezTo>
                    <a:pt x="0" y="1"/>
                    <a:pt x="0" y="3"/>
                    <a:pt x="0" y="5"/>
                  </a:cubicBezTo>
                  <a:cubicBezTo>
                    <a:pt x="0" y="5"/>
                    <a:pt x="0" y="5"/>
                    <a:pt x="0" y="5"/>
                  </a:cubicBezTo>
                  <a:cubicBezTo>
                    <a:pt x="1" y="5"/>
                    <a:pt x="1"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1" name="Freeform 284">
              <a:extLst>
                <a:ext uri="{FF2B5EF4-FFF2-40B4-BE49-F238E27FC236}">
                  <a16:creationId xmlns:a16="http://schemas.microsoft.com/office/drawing/2014/main" id="{D4DF8B81-745C-45BF-8728-B17D30A4058D}"/>
                </a:ext>
              </a:extLst>
            </p:cNvPr>
            <p:cNvSpPr>
              <a:spLocks/>
            </p:cNvSpPr>
            <p:nvPr/>
          </p:nvSpPr>
          <p:spPr bwMode="auto">
            <a:xfrm>
              <a:off x="-4265613" y="2105025"/>
              <a:ext cx="36512" cy="36513"/>
            </a:xfrm>
            <a:custGeom>
              <a:avLst/>
              <a:gdLst>
                <a:gd name="T0" fmla="*/ 6 w 10"/>
                <a:gd name="T1" fmla="*/ 9 h 10"/>
                <a:gd name="T2" fmla="*/ 8 w 10"/>
                <a:gd name="T3" fmla="*/ 10 h 10"/>
                <a:gd name="T4" fmla="*/ 9 w 10"/>
                <a:gd name="T5" fmla="*/ 10 h 10"/>
                <a:gd name="T6" fmla="*/ 9 w 10"/>
                <a:gd name="T7" fmla="*/ 9 h 10"/>
                <a:gd name="T8" fmla="*/ 9 w 10"/>
                <a:gd name="T9" fmla="*/ 6 h 10"/>
                <a:gd name="T10" fmla="*/ 10 w 10"/>
                <a:gd name="T11" fmla="*/ 2 h 10"/>
                <a:gd name="T12" fmla="*/ 10 w 10"/>
                <a:gd name="T13" fmla="*/ 0 h 10"/>
                <a:gd name="T14" fmla="*/ 10 w 10"/>
                <a:gd name="T15" fmla="*/ 0 h 10"/>
                <a:gd name="T16" fmla="*/ 8 w 10"/>
                <a:gd name="T17" fmla="*/ 1 h 10"/>
                <a:gd name="T18" fmla="*/ 5 w 10"/>
                <a:gd name="T19" fmla="*/ 1 h 10"/>
                <a:gd name="T20" fmla="*/ 3 w 10"/>
                <a:gd name="T21" fmla="*/ 2 h 10"/>
                <a:gd name="T22" fmla="*/ 2 w 10"/>
                <a:gd name="T23" fmla="*/ 4 h 10"/>
                <a:gd name="T24" fmla="*/ 1 w 10"/>
                <a:gd name="T25" fmla="*/ 4 h 10"/>
                <a:gd name="T26" fmla="*/ 1 w 10"/>
                <a:gd name="T27" fmla="*/ 5 h 10"/>
                <a:gd name="T28" fmla="*/ 1 w 10"/>
                <a:gd name="T29" fmla="*/ 6 h 10"/>
                <a:gd name="T30" fmla="*/ 4 w 10"/>
                <a:gd name="T31" fmla="*/ 8 h 10"/>
                <a:gd name="T32" fmla="*/ 4 w 10"/>
                <a:gd name="T33" fmla="*/ 9 h 10"/>
                <a:gd name="T34" fmla="*/ 6 w 10"/>
                <a:gd name="T35"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0">
                  <a:moveTo>
                    <a:pt x="6" y="9"/>
                  </a:moveTo>
                  <a:cubicBezTo>
                    <a:pt x="6" y="10"/>
                    <a:pt x="8" y="9"/>
                    <a:pt x="8" y="10"/>
                  </a:cubicBezTo>
                  <a:cubicBezTo>
                    <a:pt x="8" y="10"/>
                    <a:pt x="9" y="10"/>
                    <a:pt x="9" y="10"/>
                  </a:cubicBezTo>
                  <a:cubicBezTo>
                    <a:pt x="9" y="10"/>
                    <a:pt x="9" y="9"/>
                    <a:pt x="9" y="9"/>
                  </a:cubicBezTo>
                  <a:cubicBezTo>
                    <a:pt x="9" y="9"/>
                    <a:pt x="9" y="7"/>
                    <a:pt x="9" y="6"/>
                  </a:cubicBezTo>
                  <a:cubicBezTo>
                    <a:pt x="10" y="5"/>
                    <a:pt x="9" y="3"/>
                    <a:pt x="10" y="2"/>
                  </a:cubicBezTo>
                  <a:cubicBezTo>
                    <a:pt x="10" y="2"/>
                    <a:pt x="10" y="1"/>
                    <a:pt x="10" y="0"/>
                  </a:cubicBezTo>
                  <a:cubicBezTo>
                    <a:pt x="10" y="0"/>
                    <a:pt x="10" y="0"/>
                    <a:pt x="10" y="0"/>
                  </a:cubicBezTo>
                  <a:cubicBezTo>
                    <a:pt x="9" y="0"/>
                    <a:pt x="8" y="1"/>
                    <a:pt x="8" y="1"/>
                  </a:cubicBezTo>
                  <a:cubicBezTo>
                    <a:pt x="7" y="1"/>
                    <a:pt x="6" y="0"/>
                    <a:pt x="5" y="1"/>
                  </a:cubicBezTo>
                  <a:cubicBezTo>
                    <a:pt x="5" y="2"/>
                    <a:pt x="4" y="2"/>
                    <a:pt x="3" y="2"/>
                  </a:cubicBezTo>
                  <a:cubicBezTo>
                    <a:pt x="1" y="2"/>
                    <a:pt x="2" y="4"/>
                    <a:pt x="2" y="4"/>
                  </a:cubicBezTo>
                  <a:cubicBezTo>
                    <a:pt x="2" y="4"/>
                    <a:pt x="1" y="4"/>
                    <a:pt x="1" y="4"/>
                  </a:cubicBezTo>
                  <a:cubicBezTo>
                    <a:pt x="1" y="5"/>
                    <a:pt x="1" y="5"/>
                    <a:pt x="1" y="5"/>
                  </a:cubicBezTo>
                  <a:cubicBezTo>
                    <a:pt x="0" y="5"/>
                    <a:pt x="0" y="5"/>
                    <a:pt x="1" y="6"/>
                  </a:cubicBezTo>
                  <a:cubicBezTo>
                    <a:pt x="2" y="6"/>
                    <a:pt x="3" y="8"/>
                    <a:pt x="4" y="8"/>
                  </a:cubicBezTo>
                  <a:cubicBezTo>
                    <a:pt x="4" y="8"/>
                    <a:pt x="4" y="9"/>
                    <a:pt x="4" y="9"/>
                  </a:cubicBezTo>
                  <a:cubicBezTo>
                    <a:pt x="5" y="9"/>
                    <a:pt x="6" y="9"/>
                    <a:pt x="6"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2" name="Freeform 285">
              <a:extLst>
                <a:ext uri="{FF2B5EF4-FFF2-40B4-BE49-F238E27FC236}">
                  <a16:creationId xmlns:a16="http://schemas.microsoft.com/office/drawing/2014/main" id="{4B99F60E-BE12-467C-8BEA-0235970CDE0D}"/>
                </a:ext>
              </a:extLst>
            </p:cNvPr>
            <p:cNvSpPr>
              <a:spLocks/>
            </p:cNvSpPr>
            <p:nvPr/>
          </p:nvSpPr>
          <p:spPr bwMode="auto">
            <a:xfrm>
              <a:off x="-4149725" y="2187575"/>
              <a:ext cx="331787" cy="342900"/>
            </a:xfrm>
            <a:custGeom>
              <a:avLst/>
              <a:gdLst>
                <a:gd name="T0" fmla="*/ 52 w 92"/>
                <a:gd name="T1" fmla="*/ 88 h 95"/>
                <a:gd name="T2" fmla="*/ 53 w 92"/>
                <a:gd name="T3" fmla="*/ 88 h 95"/>
                <a:gd name="T4" fmla="*/ 59 w 92"/>
                <a:gd name="T5" fmla="*/ 78 h 95"/>
                <a:gd name="T6" fmla="*/ 63 w 92"/>
                <a:gd name="T7" fmla="*/ 70 h 95"/>
                <a:gd name="T8" fmla="*/ 69 w 92"/>
                <a:gd name="T9" fmla="*/ 67 h 95"/>
                <a:gd name="T10" fmla="*/ 76 w 92"/>
                <a:gd name="T11" fmla="*/ 65 h 95"/>
                <a:gd name="T12" fmla="*/ 79 w 92"/>
                <a:gd name="T13" fmla="*/ 59 h 95"/>
                <a:gd name="T14" fmla="*/ 82 w 92"/>
                <a:gd name="T15" fmla="*/ 54 h 95"/>
                <a:gd name="T16" fmla="*/ 82 w 92"/>
                <a:gd name="T17" fmla="*/ 43 h 95"/>
                <a:gd name="T18" fmla="*/ 84 w 92"/>
                <a:gd name="T19" fmla="*/ 42 h 95"/>
                <a:gd name="T20" fmla="*/ 92 w 92"/>
                <a:gd name="T21" fmla="*/ 32 h 95"/>
                <a:gd name="T22" fmla="*/ 83 w 92"/>
                <a:gd name="T23" fmla="*/ 21 h 95"/>
                <a:gd name="T24" fmla="*/ 69 w 92"/>
                <a:gd name="T25" fmla="*/ 20 h 95"/>
                <a:gd name="T26" fmla="*/ 61 w 92"/>
                <a:gd name="T27" fmla="*/ 15 h 95"/>
                <a:gd name="T28" fmla="*/ 60 w 92"/>
                <a:gd name="T29" fmla="*/ 14 h 95"/>
                <a:gd name="T30" fmla="*/ 54 w 92"/>
                <a:gd name="T31" fmla="*/ 12 h 95"/>
                <a:gd name="T32" fmla="*/ 53 w 92"/>
                <a:gd name="T33" fmla="*/ 2 h 95"/>
                <a:gd name="T34" fmla="*/ 46 w 92"/>
                <a:gd name="T35" fmla="*/ 6 h 95"/>
                <a:gd name="T36" fmla="*/ 39 w 92"/>
                <a:gd name="T37" fmla="*/ 8 h 95"/>
                <a:gd name="T38" fmla="*/ 34 w 92"/>
                <a:gd name="T39" fmla="*/ 8 h 95"/>
                <a:gd name="T40" fmla="*/ 32 w 92"/>
                <a:gd name="T41" fmla="*/ 0 h 95"/>
                <a:gd name="T42" fmla="*/ 26 w 92"/>
                <a:gd name="T43" fmla="*/ 3 h 95"/>
                <a:gd name="T44" fmla="*/ 22 w 92"/>
                <a:gd name="T45" fmla="*/ 3 h 95"/>
                <a:gd name="T46" fmla="*/ 25 w 92"/>
                <a:gd name="T47" fmla="*/ 6 h 95"/>
                <a:gd name="T48" fmla="*/ 21 w 92"/>
                <a:gd name="T49" fmla="*/ 9 h 95"/>
                <a:gd name="T50" fmla="*/ 17 w 92"/>
                <a:gd name="T51" fmla="*/ 10 h 95"/>
                <a:gd name="T52" fmla="*/ 10 w 92"/>
                <a:gd name="T53" fmla="*/ 8 h 95"/>
                <a:gd name="T54" fmla="*/ 9 w 92"/>
                <a:gd name="T55" fmla="*/ 12 h 95"/>
                <a:gd name="T56" fmla="*/ 9 w 92"/>
                <a:gd name="T57" fmla="*/ 22 h 95"/>
                <a:gd name="T58" fmla="*/ 2 w 92"/>
                <a:gd name="T59" fmla="*/ 25 h 95"/>
                <a:gd name="T60" fmla="*/ 0 w 92"/>
                <a:gd name="T61" fmla="*/ 30 h 95"/>
                <a:gd name="T62" fmla="*/ 3 w 92"/>
                <a:gd name="T63" fmla="*/ 34 h 95"/>
                <a:gd name="T64" fmla="*/ 8 w 92"/>
                <a:gd name="T65" fmla="*/ 35 h 95"/>
                <a:gd name="T66" fmla="*/ 13 w 92"/>
                <a:gd name="T67" fmla="*/ 38 h 95"/>
                <a:gd name="T68" fmla="*/ 20 w 92"/>
                <a:gd name="T69" fmla="*/ 36 h 95"/>
                <a:gd name="T70" fmla="*/ 25 w 92"/>
                <a:gd name="T71" fmla="*/ 42 h 95"/>
                <a:gd name="T72" fmla="*/ 31 w 92"/>
                <a:gd name="T73" fmla="*/ 44 h 95"/>
                <a:gd name="T74" fmla="*/ 32 w 92"/>
                <a:gd name="T75" fmla="*/ 50 h 95"/>
                <a:gd name="T76" fmla="*/ 38 w 92"/>
                <a:gd name="T77" fmla="*/ 54 h 95"/>
                <a:gd name="T78" fmla="*/ 37 w 92"/>
                <a:gd name="T79" fmla="*/ 60 h 95"/>
                <a:gd name="T80" fmla="*/ 41 w 92"/>
                <a:gd name="T81" fmla="*/ 65 h 95"/>
                <a:gd name="T82" fmla="*/ 46 w 92"/>
                <a:gd name="T83" fmla="*/ 69 h 95"/>
                <a:gd name="T84" fmla="*/ 47 w 92"/>
                <a:gd name="T85" fmla="*/ 77 h 95"/>
                <a:gd name="T86" fmla="*/ 38 w 92"/>
                <a:gd name="T87" fmla="*/ 85 h 95"/>
                <a:gd name="T88" fmla="*/ 42 w 92"/>
                <a:gd name="T89" fmla="*/ 88 h 95"/>
                <a:gd name="T90" fmla="*/ 48 w 92"/>
                <a:gd name="T91" fmla="*/ 91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92" h="95">
                  <a:moveTo>
                    <a:pt x="49" y="94"/>
                  </a:moveTo>
                  <a:cubicBezTo>
                    <a:pt x="50" y="92"/>
                    <a:pt x="50" y="92"/>
                    <a:pt x="51" y="91"/>
                  </a:cubicBezTo>
                  <a:cubicBezTo>
                    <a:pt x="51" y="89"/>
                    <a:pt x="51" y="89"/>
                    <a:pt x="52" y="88"/>
                  </a:cubicBezTo>
                  <a:cubicBezTo>
                    <a:pt x="53" y="87"/>
                    <a:pt x="52" y="86"/>
                    <a:pt x="53" y="85"/>
                  </a:cubicBezTo>
                  <a:cubicBezTo>
                    <a:pt x="55" y="85"/>
                    <a:pt x="54" y="86"/>
                    <a:pt x="53" y="87"/>
                  </a:cubicBezTo>
                  <a:cubicBezTo>
                    <a:pt x="52" y="89"/>
                    <a:pt x="52" y="89"/>
                    <a:pt x="53" y="88"/>
                  </a:cubicBezTo>
                  <a:cubicBezTo>
                    <a:pt x="55" y="87"/>
                    <a:pt x="55" y="85"/>
                    <a:pt x="56" y="84"/>
                  </a:cubicBezTo>
                  <a:cubicBezTo>
                    <a:pt x="57" y="82"/>
                    <a:pt x="58" y="81"/>
                    <a:pt x="59" y="81"/>
                  </a:cubicBezTo>
                  <a:cubicBezTo>
                    <a:pt x="59" y="81"/>
                    <a:pt x="59" y="79"/>
                    <a:pt x="59" y="78"/>
                  </a:cubicBezTo>
                  <a:cubicBezTo>
                    <a:pt x="59" y="76"/>
                    <a:pt x="59" y="75"/>
                    <a:pt x="59" y="74"/>
                  </a:cubicBezTo>
                  <a:cubicBezTo>
                    <a:pt x="60" y="74"/>
                    <a:pt x="59" y="73"/>
                    <a:pt x="60" y="73"/>
                  </a:cubicBezTo>
                  <a:cubicBezTo>
                    <a:pt x="61" y="73"/>
                    <a:pt x="62" y="72"/>
                    <a:pt x="63" y="70"/>
                  </a:cubicBezTo>
                  <a:cubicBezTo>
                    <a:pt x="64" y="69"/>
                    <a:pt x="65" y="69"/>
                    <a:pt x="66" y="69"/>
                  </a:cubicBezTo>
                  <a:cubicBezTo>
                    <a:pt x="67" y="69"/>
                    <a:pt x="67" y="69"/>
                    <a:pt x="67" y="68"/>
                  </a:cubicBezTo>
                  <a:cubicBezTo>
                    <a:pt x="68" y="68"/>
                    <a:pt x="69" y="67"/>
                    <a:pt x="69" y="67"/>
                  </a:cubicBezTo>
                  <a:cubicBezTo>
                    <a:pt x="70" y="67"/>
                    <a:pt x="72" y="67"/>
                    <a:pt x="73" y="67"/>
                  </a:cubicBezTo>
                  <a:cubicBezTo>
                    <a:pt x="74" y="67"/>
                    <a:pt x="75" y="67"/>
                    <a:pt x="75" y="66"/>
                  </a:cubicBezTo>
                  <a:cubicBezTo>
                    <a:pt x="75" y="66"/>
                    <a:pt x="76" y="65"/>
                    <a:pt x="76" y="65"/>
                  </a:cubicBezTo>
                  <a:cubicBezTo>
                    <a:pt x="77" y="65"/>
                    <a:pt x="77" y="65"/>
                    <a:pt x="77" y="64"/>
                  </a:cubicBezTo>
                  <a:cubicBezTo>
                    <a:pt x="77" y="63"/>
                    <a:pt x="78" y="62"/>
                    <a:pt x="78" y="62"/>
                  </a:cubicBezTo>
                  <a:cubicBezTo>
                    <a:pt x="79" y="61"/>
                    <a:pt x="79" y="60"/>
                    <a:pt x="79" y="59"/>
                  </a:cubicBezTo>
                  <a:cubicBezTo>
                    <a:pt x="80" y="59"/>
                    <a:pt x="80" y="59"/>
                    <a:pt x="80" y="58"/>
                  </a:cubicBezTo>
                  <a:cubicBezTo>
                    <a:pt x="80" y="57"/>
                    <a:pt x="81" y="56"/>
                    <a:pt x="81" y="55"/>
                  </a:cubicBezTo>
                  <a:cubicBezTo>
                    <a:pt x="81" y="55"/>
                    <a:pt x="81" y="55"/>
                    <a:pt x="82" y="54"/>
                  </a:cubicBezTo>
                  <a:cubicBezTo>
                    <a:pt x="82" y="54"/>
                    <a:pt x="81" y="53"/>
                    <a:pt x="82" y="51"/>
                  </a:cubicBezTo>
                  <a:cubicBezTo>
                    <a:pt x="83" y="50"/>
                    <a:pt x="82" y="48"/>
                    <a:pt x="82" y="47"/>
                  </a:cubicBezTo>
                  <a:cubicBezTo>
                    <a:pt x="82" y="45"/>
                    <a:pt x="82" y="44"/>
                    <a:pt x="82" y="43"/>
                  </a:cubicBezTo>
                  <a:cubicBezTo>
                    <a:pt x="83" y="43"/>
                    <a:pt x="83" y="43"/>
                    <a:pt x="82" y="42"/>
                  </a:cubicBezTo>
                  <a:cubicBezTo>
                    <a:pt x="82" y="42"/>
                    <a:pt x="82" y="42"/>
                    <a:pt x="83" y="42"/>
                  </a:cubicBezTo>
                  <a:cubicBezTo>
                    <a:pt x="83" y="42"/>
                    <a:pt x="84" y="43"/>
                    <a:pt x="84" y="42"/>
                  </a:cubicBezTo>
                  <a:cubicBezTo>
                    <a:pt x="85" y="42"/>
                    <a:pt x="85" y="40"/>
                    <a:pt x="86" y="39"/>
                  </a:cubicBezTo>
                  <a:cubicBezTo>
                    <a:pt x="87" y="37"/>
                    <a:pt x="88" y="37"/>
                    <a:pt x="88" y="37"/>
                  </a:cubicBezTo>
                  <a:cubicBezTo>
                    <a:pt x="89" y="37"/>
                    <a:pt x="91" y="35"/>
                    <a:pt x="92" y="32"/>
                  </a:cubicBezTo>
                  <a:cubicBezTo>
                    <a:pt x="92" y="30"/>
                    <a:pt x="91" y="27"/>
                    <a:pt x="91" y="26"/>
                  </a:cubicBezTo>
                  <a:cubicBezTo>
                    <a:pt x="91" y="24"/>
                    <a:pt x="90" y="24"/>
                    <a:pt x="89" y="24"/>
                  </a:cubicBezTo>
                  <a:cubicBezTo>
                    <a:pt x="88" y="24"/>
                    <a:pt x="86" y="24"/>
                    <a:pt x="83" y="21"/>
                  </a:cubicBezTo>
                  <a:cubicBezTo>
                    <a:pt x="81" y="18"/>
                    <a:pt x="78" y="19"/>
                    <a:pt x="77" y="19"/>
                  </a:cubicBezTo>
                  <a:cubicBezTo>
                    <a:pt x="75" y="20"/>
                    <a:pt x="73" y="18"/>
                    <a:pt x="72" y="18"/>
                  </a:cubicBezTo>
                  <a:cubicBezTo>
                    <a:pt x="71" y="18"/>
                    <a:pt x="70" y="19"/>
                    <a:pt x="69" y="20"/>
                  </a:cubicBezTo>
                  <a:cubicBezTo>
                    <a:pt x="68" y="20"/>
                    <a:pt x="69" y="18"/>
                    <a:pt x="70" y="17"/>
                  </a:cubicBezTo>
                  <a:cubicBezTo>
                    <a:pt x="70" y="16"/>
                    <a:pt x="66" y="15"/>
                    <a:pt x="64" y="14"/>
                  </a:cubicBezTo>
                  <a:cubicBezTo>
                    <a:pt x="62" y="13"/>
                    <a:pt x="61" y="14"/>
                    <a:pt x="61" y="15"/>
                  </a:cubicBezTo>
                  <a:cubicBezTo>
                    <a:pt x="61" y="17"/>
                    <a:pt x="60" y="15"/>
                    <a:pt x="59" y="16"/>
                  </a:cubicBezTo>
                  <a:cubicBezTo>
                    <a:pt x="58" y="18"/>
                    <a:pt x="57" y="17"/>
                    <a:pt x="58" y="16"/>
                  </a:cubicBezTo>
                  <a:cubicBezTo>
                    <a:pt x="59" y="16"/>
                    <a:pt x="60" y="15"/>
                    <a:pt x="60" y="14"/>
                  </a:cubicBezTo>
                  <a:cubicBezTo>
                    <a:pt x="60" y="13"/>
                    <a:pt x="56" y="12"/>
                    <a:pt x="55" y="12"/>
                  </a:cubicBezTo>
                  <a:cubicBezTo>
                    <a:pt x="54" y="13"/>
                    <a:pt x="55" y="15"/>
                    <a:pt x="54" y="14"/>
                  </a:cubicBezTo>
                  <a:cubicBezTo>
                    <a:pt x="53" y="14"/>
                    <a:pt x="53" y="12"/>
                    <a:pt x="54" y="12"/>
                  </a:cubicBezTo>
                  <a:cubicBezTo>
                    <a:pt x="55" y="12"/>
                    <a:pt x="56" y="11"/>
                    <a:pt x="57" y="9"/>
                  </a:cubicBezTo>
                  <a:cubicBezTo>
                    <a:pt x="57" y="8"/>
                    <a:pt x="56" y="8"/>
                    <a:pt x="55" y="7"/>
                  </a:cubicBezTo>
                  <a:cubicBezTo>
                    <a:pt x="54" y="6"/>
                    <a:pt x="54" y="3"/>
                    <a:pt x="53" y="2"/>
                  </a:cubicBezTo>
                  <a:cubicBezTo>
                    <a:pt x="52" y="3"/>
                    <a:pt x="51" y="5"/>
                    <a:pt x="50" y="6"/>
                  </a:cubicBezTo>
                  <a:cubicBezTo>
                    <a:pt x="50" y="8"/>
                    <a:pt x="49" y="7"/>
                    <a:pt x="48" y="7"/>
                  </a:cubicBezTo>
                  <a:cubicBezTo>
                    <a:pt x="46" y="8"/>
                    <a:pt x="46" y="7"/>
                    <a:pt x="46" y="6"/>
                  </a:cubicBezTo>
                  <a:cubicBezTo>
                    <a:pt x="45" y="6"/>
                    <a:pt x="44" y="6"/>
                    <a:pt x="43" y="6"/>
                  </a:cubicBezTo>
                  <a:cubicBezTo>
                    <a:pt x="42" y="6"/>
                    <a:pt x="43" y="8"/>
                    <a:pt x="42" y="8"/>
                  </a:cubicBezTo>
                  <a:cubicBezTo>
                    <a:pt x="41" y="8"/>
                    <a:pt x="40" y="7"/>
                    <a:pt x="39" y="8"/>
                  </a:cubicBezTo>
                  <a:cubicBezTo>
                    <a:pt x="39" y="8"/>
                    <a:pt x="38" y="8"/>
                    <a:pt x="38" y="8"/>
                  </a:cubicBezTo>
                  <a:cubicBezTo>
                    <a:pt x="38" y="9"/>
                    <a:pt x="37" y="9"/>
                    <a:pt x="36" y="9"/>
                  </a:cubicBezTo>
                  <a:cubicBezTo>
                    <a:pt x="36" y="9"/>
                    <a:pt x="35" y="9"/>
                    <a:pt x="34" y="8"/>
                  </a:cubicBezTo>
                  <a:cubicBezTo>
                    <a:pt x="33" y="7"/>
                    <a:pt x="33" y="4"/>
                    <a:pt x="33" y="4"/>
                  </a:cubicBezTo>
                  <a:cubicBezTo>
                    <a:pt x="34" y="4"/>
                    <a:pt x="34" y="2"/>
                    <a:pt x="33" y="2"/>
                  </a:cubicBezTo>
                  <a:cubicBezTo>
                    <a:pt x="32" y="2"/>
                    <a:pt x="33" y="0"/>
                    <a:pt x="32" y="0"/>
                  </a:cubicBezTo>
                  <a:cubicBezTo>
                    <a:pt x="31" y="0"/>
                    <a:pt x="31" y="1"/>
                    <a:pt x="31" y="1"/>
                  </a:cubicBezTo>
                  <a:cubicBezTo>
                    <a:pt x="30" y="2"/>
                    <a:pt x="29" y="3"/>
                    <a:pt x="28" y="2"/>
                  </a:cubicBezTo>
                  <a:cubicBezTo>
                    <a:pt x="27" y="2"/>
                    <a:pt x="26" y="3"/>
                    <a:pt x="26" y="3"/>
                  </a:cubicBezTo>
                  <a:cubicBezTo>
                    <a:pt x="26" y="4"/>
                    <a:pt x="26" y="4"/>
                    <a:pt x="25" y="3"/>
                  </a:cubicBezTo>
                  <a:cubicBezTo>
                    <a:pt x="25" y="3"/>
                    <a:pt x="24" y="3"/>
                    <a:pt x="23" y="3"/>
                  </a:cubicBezTo>
                  <a:cubicBezTo>
                    <a:pt x="23" y="2"/>
                    <a:pt x="21" y="2"/>
                    <a:pt x="22" y="3"/>
                  </a:cubicBezTo>
                  <a:cubicBezTo>
                    <a:pt x="23" y="3"/>
                    <a:pt x="23" y="4"/>
                    <a:pt x="23" y="5"/>
                  </a:cubicBezTo>
                  <a:cubicBezTo>
                    <a:pt x="23" y="5"/>
                    <a:pt x="23" y="5"/>
                    <a:pt x="23" y="6"/>
                  </a:cubicBezTo>
                  <a:cubicBezTo>
                    <a:pt x="23" y="7"/>
                    <a:pt x="24" y="6"/>
                    <a:pt x="25" y="6"/>
                  </a:cubicBezTo>
                  <a:cubicBezTo>
                    <a:pt x="25" y="6"/>
                    <a:pt x="25" y="7"/>
                    <a:pt x="24" y="7"/>
                  </a:cubicBezTo>
                  <a:cubicBezTo>
                    <a:pt x="24" y="8"/>
                    <a:pt x="23" y="8"/>
                    <a:pt x="23" y="9"/>
                  </a:cubicBezTo>
                  <a:cubicBezTo>
                    <a:pt x="23" y="9"/>
                    <a:pt x="22" y="9"/>
                    <a:pt x="21" y="9"/>
                  </a:cubicBezTo>
                  <a:cubicBezTo>
                    <a:pt x="21" y="10"/>
                    <a:pt x="20" y="11"/>
                    <a:pt x="20" y="10"/>
                  </a:cubicBezTo>
                  <a:cubicBezTo>
                    <a:pt x="19" y="10"/>
                    <a:pt x="19" y="10"/>
                    <a:pt x="19" y="10"/>
                  </a:cubicBezTo>
                  <a:cubicBezTo>
                    <a:pt x="18" y="11"/>
                    <a:pt x="18" y="10"/>
                    <a:pt x="17" y="10"/>
                  </a:cubicBezTo>
                  <a:cubicBezTo>
                    <a:pt x="17" y="9"/>
                    <a:pt x="16" y="8"/>
                    <a:pt x="15" y="8"/>
                  </a:cubicBezTo>
                  <a:cubicBezTo>
                    <a:pt x="15" y="8"/>
                    <a:pt x="14" y="8"/>
                    <a:pt x="13" y="8"/>
                  </a:cubicBezTo>
                  <a:cubicBezTo>
                    <a:pt x="12" y="8"/>
                    <a:pt x="10" y="8"/>
                    <a:pt x="10" y="8"/>
                  </a:cubicBezTo>
                  <a:cubicBezTo>
                    <a:pt x="9" y="9"/>
                    <a:pt x="10" y="10"/>
                    <a:pt x="10" y="10"/>
                  </a:cubicBezTo>
                  <a:cubicBezTo>
                    <a:pt x="11" y="10"/>
                    <a:pt x="12" y="10"/>
                    <a:pt x="11" y="11"/>
                  </a:cubicBezTo>
                  <a:cubicBezTo>
                    <a:pt x="10" y="11"/>
                    <a:pt x="9" y="10"/>
                    <a:pt x="9" y="12"/>
                  </a:cubicBezTo>
                  <a:cubicBezTo>
                    <a:pt x="9" y="13"/>
                    <a:pt x="11" y="14"/>
                    <a:pt x="11" y="16"/>
                  </a:cubicBezTo>
                  <a:cubicBezTo>
                    <a:pt x="10" y="16"/>
                    <a:pt x="10" y="18"/>
                    <a:pt x="10" y="19"/>
                  </a:cubicBezTo>
                  <a:cubicBezTo>
                    <a:pt x="10" y="20"/>
                    <a:pt x="10" y="22"/>
                    <a:pt x="9" y="22"/>
                  </a:cubicBezTo>
                  <a:cubicBezTo>
                    <a:pt x="9" y="22"/>
                    <a:pt x="8" y="21"/>
                    <a:pt x="7" y="22"/>
                  </a:cubicBezTo>
                  <a:cubicBezTo>
                    <a:pt x="6" y="23"/>
                    <a:pt x="5" y="22"/>
                    <a:pt x="4" y="23"/>
                  </a:cubicBezTo>
                  <a:cubicBezTo>
                    <a:pt x="3" y="24"/>
                    <a:pt x="2" y="24"/>
                    <a:pt x="2" y="25"/>
                  </a:cubicBezTo>
                  <a:cubicBezTo>
                    <a:pt x="2" y="25"/>
                    <a:pt x="1" y="26"/>
                    <a:pt x="2" y="27"/>
                  </a:cubicBezTo>
                  <a:cubicBezTo>
                    <a:pt x="2" y="28"/>
                    <a:pt x="1" y="27"/>
                    <a:pt x="1" y="28"/>
                  </a:cubicBezTo>
                  <a:cubicBezTo>
                    <a:pt x="0" y="29"/>
                    <a:pt x="1" y="29"/>
                    <a:pt x="0" y="30"/>
                  </a:cubicBezTo>
                  <a:cubicBezTo>
                    <a:pt x="0" y="30"/>
                    <a:pt x="0" y="31"/>
                    <a:pt x="1" y="32"/>
                  </a:cubicBezTo>
                  <a:cubicBezTo>
                    <a:pt x="1" y="32"/>
                    <a:pt x="2" y="33"/>
                    <a:pt x="2" y="34"/>
                  </a:cubicBezTo>
                  <a:cubicBezTo>
                    <a:pt x="2" y="34"/>
                    <a:pt x="2" y="34"/>
                    <a:pt x="3" y="34"/>
                  </a:cubicBezTo>
                  <a:cubicBezTo>
                    <a:pt x="4" y="34"/>
                    <a:pt x="3" y="36"/>
                    <a:pt x="4" y="36"/>
                  </a:cubicBezTo>
                  <a:cubicBezTo>
                    <a:pt x="5" y="36"/>
                    <a:pt x="6" y="36"/>
                    <a:pt x="7" y="35"/>
                  </a:cubicBezTo>
                  <a:cubicBezTo>
                    <a:pt x="7" y="35"/>
                    <a:pt x="8" y="34"/>
                    <a:pt x="8" y="35"/>
                  </a:cubicBezTo>
                  <a:cubicBezTo>
                    <a:pt x="8" y="36"/>
                    <a:pt x="8" y="38"/>
                    <a:pt x="8" y="38"/>
                  </a:cubicBezTo>
                  <a:cubicBezTo>
                    <a:pt x="9" y="38"/>
                    <a:pt x="11" y="38"/>
                    <a:pt x="11" y="38"/>
                  </a:cubicBezTo>
                  <a:cubicBezTo>
                    <a:pt x="12" y="39"/>
                    <a:pt x="13" y="38"/>
                    <a:pt x="13" y="38"/>
                  </a:cubicBezTo>
                  <a:cubicBezTo>
                    <a:pt x="14" y="37"/>
                    <a:pt x="14" y="37"/>
                    <a:pt x="15" y="37"/>
                  </a:cubicBezTo>
                  <a:cubicBezTo>
                    <a:pt x="16" y="36"/>
                    <a:pt x="17" y="36"/>
                    <a:pt x="18" y="36"/>
                  </a:cubicBezTo>
                  <a:cubicBezTo>
                    <a:pt x="19" y="36"/>
                    <a:pt x="20" y="35"/>
                    <a:pt x="20" y="36"/>
                  </a:cubicBezTo>
                  <a:cubicBezTo>
                    <a:pt x="20" y="36"/>
                    <a:pt x="20" y="39"/>
                    <a:pt x="21" y="40"/>
                  </a:cubicBezTo>
                  <a:cubicBezTo>
                    <a:pt x="22" y="41"/>
                    <a:pt x="23" y="42"/>
                    <a:pt x="24" y="42"/>
                  </a:cubicBezTo>
                  <a:cubicBezTo>
                    <a:pt x="25" y="42"/>
                    <a:pt x="25" y="42"/>
                    <a:pt x="25" y="42"/>
                  </a:cubicBezTo>
                  <a:cubicBezTo>
                    <a:pt x="26" y="42"/>
                    <a:pt x="26" y="43"/>
                    <a:pt x="26" y="43"/>
                  </a:cubicBezTo>
                  <a:cubicBezTo>
                    <a:pt x="27" y="43"/>
                    <a:pt x="28" y="43"/>
                    <a:pt x="28" y="44"/>
                  </a:cubicBezTo>
                  <a:cubicBezTo>
                    <a:pt x="28" y="45"/>
                    <a:pt x="30" y="44"/>
                    <a:pt x="31" y="44"/>
                  </a:cubicBezTo>
                  <a:cubicBezTo>
                    <a:pt x="31" y="45"/>
                    <a:pt x="32" y="45"/>
                    <a:pt x="32" y="46"/>
                  </a:cubicBezTo>
                  <a:cubicBezTo>
                    <a:pt x="32" y="47"/>
                    <a:pt x="33" y="47"/>
                    <a:pt x="32" y="48"/>
                  </a:cubicBezTo>
                  <a:cubicBezTo>
                    <a:pt x="31" y="48"/>
                    <a:pt x="32" y="49"/>
                    <a:pt x="32" y="50"/>
                  </a:cubicBezTo>
                  <a:cubicBezTo>
                    <a:pt x="32" y="51"/>
                    <a:pt x="33" y="51"/>
                    <a:pt x="35" y="51"/>
                  </a:cubicBezTo>
                  <a:cubicBezTo>
                    <a:pt x="36" y="51"/>
                    <a:pt x="37" y="51"/>
                    <a:pt x="37" y="52"/>
                  </a:cubicBezTo>
                  <a:cubicBezTo>
                    <a:pt x="37" y="53"/>
                    <a:pt x="38" y="53"/>
                    <a:pt x="38" y="54"/>
                  </a:cubicBezTo>
                  <a:cubicBezTo>
                    <a:pt x="39" y="55"/>
                    <a:pt x="38" y="57"/>
                    <a:pt x="38" y="57"/>
                  </a:cubicBezTo>
                  <a:cubicBezTo>
                    <a:pt x="38" y="58"/>
                    <a:pt x="38" y="59"/>
                    <a:pt x="37" y="59"/>
                  </a:cubicBezTo>
                  <a:cubicBezTo>
                    <a:pt x="38" y="60"/>
                    <a:pt x="38" y="60"/>
                    <a:pt x="37" y="60"/>
                  </a:cubicBezTo>
                  <a:cubicBezTo>
                    <a:pt x="37" y="61"/>
                    <a:pt x="38" y="62"/>
                    <a:pt x="38" y="63"/>
                  </a:cubicBezTo>
                  <a:cubicBezTo>
                    <a:pt x="37" y="65"/>
                    <a:pt x="37" y="65"/>
                    <a:pt x="39" y="65"/>
                  </a:cubicBezTo>
                  <a:cubicBezTo>
                    <a:pt x="40" y="65"/>
                    <a:pt x="40" y="65"/>
                    <a:pt x="41" y="65"/>
                  </a:cubicBezTo>
                  <a:cubicBezTo>
                    <a:pt x="41" y="65"/>
                    <a:pt x="42" y="66"/>
                    <a:pt x="43" y="67"/>
                  </a:cubicBezTo>
                  <a:cubicBezTo>
                    <a:pt x="43" y="68"/>
                    <a:pt x="43" y="70"/>
                    <a:pt x="44" y="70"/>
                  </a:cubicBezTo>
                  <a:cubicBezTo>
                    <a:pt x="44" y="70"/>
                    <a:pt x="45" y="69"/>
                    <a:pt x="46" y="69"/>
                  </a:cubicBezTo>
                  <a:cubicBezTo>
                    <a:pt x="46" y="70"/>
                    <a:pt x="45" y="72"/>
                    <a:pt x="45" y="73"/>
                  </a:cubicBezTo>
                  <a:cubicBezTo>
                    <a:pt x="46" y="73"/>
                    <a:pt x="47" y="73"/>
                    <a:pt x="47" y="74"/>
                  </a:cubicBezTo>
                  <a:cubicBezTo>
                    <a:pt x="47" y="74"/>
                    <a:pt x="48" y="77"/>
                    <a:pt x="47" y="77"/>
                  </a:cubicBezTo>
                  <a:cubicBezTo>
                    <a:pt x="47" y="78"/>
                    <a:pt x="45" y="78"/>
                    <a:pt x="44" y="79"/>
                  </a:cubicBezTo>
                  <a:cubicBezTo>
                    <a:pt x="44" y="79"/>
                    <a:pt x="41" y="81"/>
                    <a:pt x="40" y="83"/>
                  </a:cubicBezTo>
                  <a:cubicBezTo>
                    <a:pt x="40" y="84"/>
                    <a:pt x="39" y="85"/>
                    <a:pt x="38" y="85"/>
                  </a:cubicBezTo>
                  <a:cubicBezTo>
                    <a:pt x="39" y="85"/>
                    <a:pt x="39" y="85"/>
                    <a:pt x="39" y="85"/>
                  </a:cubicBezTo>
                  <a:cubicBezTo>
                    <a:pt x="40" y="85"/>
                    <a:pt x="40" y="85"/>
                    <a:pt x="41" y="86"/>
                  </a:cubicBezTo>
                  <a:cubicBezTo>
                    <a:pt x="42" y="87"/>
                    <a:pt x="42" y="88"/>
                    <a:pt x="42" y="88"/>
                  </a:cubicBezTo>
                  <a:cubicBezTo>
                    <a:pt x="42" y="88"/>
                    <a:pt x="43" y="86"/>
                    <a:pt x="43" y="87"/>
                  </a:cubicBezTo>
                  <a:cubicBezTo>
                    <a:pt x="44" y="88"/>
                    <a:pt x="46" y="89"/>
                    <a:pt x="46" y="89"/>
                  </a:cubicBezTo>
                  <a:cubicBezTo>
                    <a:pt x="46" y="90"/>
                    <a:pt x="48" y="90"/>
                    <a:pt x="48" y="91"/>
                  </a:cubicBezTo>
                  <a:cubicBezTo>
                    <a:pt x="48" y="92"/>
                    <a:pt x="47" y="93"/>
                    <a:pt x="48" y="95"/>
                  </a:cubicBezTo>
                  <a:cubicBezTo>
                    <a:pt x="48" y="94"/>
                    <a:pt x="48" y="94"/>
                    <a:pt x="49"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3" name="Freeform 286">
              <a:extLst>
                <a:ext uri="{FF2B5EF4-FFF2-40B4-BE49-F238E27FC236}">
                  <a16:creationId xmlns:a16="http://schemas.microsoft.com/office/drawing/2014/main" id="{A27976A7-4078-4840-B20E-FB5CA394373C}"/>
                </a:ext>
              </a:extLst>
            </p:cNvPr>
            <p:cNvSpPr>
              <a:spLocks/>
            </p:cNvSpPr>
            <p:nvPr/>
          </p:nvSpPr>
          <p:spPr bwMode="auto">
            <a:xfrm>
              <a:off x="-4019550" y="2493963"/>
              <a:ext cx="42862" cy="47625"/>
            </a:xfrm>
            <a:custGeom>
              <a:avLst/>
              <a:gdLst>
                <a:gd name="T0" fmla="*/ 12 w 12"/>
                <a:gd name="T1" fmla="*/ 6 h 13"/>
                <a:gd name="T2" fmla="*/ 10 w 12"/>
                <a:gd name="T3" fmla="*/ 4 h 13"/>
                <a:gd name="T4" fmla="*/ 7 w 12"/>
                <a:gd name="T5" fmla="*/ 2 h 13"/>
                <a:gd name="T6" fmla="*/ 6 w 12"/>
                <a:gd name="T7" fmla="*/ 3 h 13"/>
                <a:gd name="T8" fmla="*/ 5 w 12"/>
                <a:gd name="T9" fmla="*/ 1 h 13"/>
                <a:gd name="T10" fmla="*/ 3 w 12"/>
                <a:gd name="T11" fmla="*/ 0 h 13"/>
                <a:gd name="T12" fmla="*/ 2 w 12"/>
                <a:gd name="T13" fmla="*/ 0 h 13"/>
                <a:gd name="T14" fmla="*/ 2 w 12"/>
                <a:gd name="T15" fmla="*/ 2 h 13"/>
                <a:gd name="T16" fmla="*/ 1 w 12"/>
                <a:gd name="T17" fmla="*/ 6 h 13"/>
                <a:gd name="T18" fmla="*/ 0 w 12"/>
                <a:gd name="T19" fmla="*/ 9 h 13"/>
                <a:gd name="T20" fmla="*/ 1 w 12"/>
                <a:gd name="T21" fmla="*/ 10 h 13"/>
                <a:gd name="T22" fmla="*/ 1 w 12"/>
                <a:gd name="T23" fmla="*/ 11 h 13"/>
                <a:gd name="T24" fmla="*/ 2 w 12"/>
                <a:gd name="T25" fmla="*/ 11 h 13"/>
                <a:gd name="T26" fmla="*/ 5 w 12"/>
                <a:gd name="T27" fmla="*/ 12 h 13"/>
                <a:gd name="T28" fmla="*/ 7 w 12"/>
                <a:gd name="T29" fmla="*/ 12 h 13"/>
                <a:gd name="T30" fmla="*/ 10 w 12"/>
                <a:gd name="T31" fmla="*/ 12 h 13"/>
                <a:gd name="T32" fmla="*/ 12 w 12"/>
                <a:gd name="T33" fmla="*/ 10 h 13"/>
                <a:gd name="T34" fmla="*/ 12 w 12"/>
                <a:gd name="T35" fmla="*/ 6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2" h="13">
                  <a:moveTo>
                    <a:pt x="12" y="6"/>
                  </a:moveTo>
                  <a:cubicBezTo>
                    <a:pt x="12" y="5"/>
                    <a:pt x="10" y="5"/>
                    <a:pt x="10" y="4"/>
                  </a:cubicBezTo>
                  <a:cubicBezTo>
                    <a:pt x="10" y="4"/>
                    <a:pt x="8" y="3"/>
                    <a:pt x="7" y="2"/>
                  </a:cubicBezTo>
                  <a:cubicBezTo>
                    <a:pt x="7" y="1"/>
                    <a:pt x="6" y="3"/>
                    <a:pt x="6" y="3"/>
                  </a:cubicBezTo>
                  <a:cubicBezTo>
                    <a:pt x="6" y="3"/>
                    <a:pt x="6" y="2"/>
                    <a:pt x="5" y="1"/>
                  </a:cubicBezTo>
                  <a:cubicBezTo>
                    <a:pt x="4" y="0"/>
                    <a:pt x="4" y="0"/>
                    <a:pt x="3" y="0"/>
                  </a:cubicBezTo>
                  <a:cubicBezTo>
                    <a:pt x="3" y="0"/>
                    <a:pt x="3" y="0"/>
                    <a:pt x="2" y="0"/>
                  </a:cubicBezTo>
                  <a:cubicBezTo>
                    <a:pt x="2" y="1"/>
                    <a:pt x="2" y="1"/>
                    <a:pt x="2" y="2"/>
                  </a:cubicBezTo>
                  <a:cubicBezTo>
                    <a:pt x="2" y="3"/>
                    <a:pt x="1" y="4"/>
                    <a:pt x="1" y="6"/>
                  </a:cubicBezTo>
                  <a:cubicBezTo>
                    <a:pt x="1" y="7"/>
                    <a:pt x="0" y="7"/>
                    <a:pt x="0" y="9"/>
                  </a:cubicBezTo>
                  <a:cubicBezTo>
                    <a:pt x="0" y="10"/>
                    <a:pt x="1" y="10"/>
                    <a:pt x="1" y="10"/>
                  </a:cubicBezTo>
                  <a:cubicBezTo>
                    <a:pt x="1" y="10"/>
                    <a:pt x="1" y="11"/>
                    <a:pt x="1" y="11"/>
                  </a:cubicBezTo>
                  <a:cubicBezTo>
                    <a:pt x="1" y="11"/>
                    <a:pt x="1" y="11"/>
                    <a:pt x="2" y="11"/>
                  </a:cubicBezTo>
                  <a:cubicBezTo>
                    <a:pt x="3" y="11"/>
                    <a:pt x="4" y="12"/>
                    <a:pt x="5" y="12"/>
                  </a:cubicBezTo>
                  <a:cubicBezTo>
                    <a:pt x="6" y="13"/>
                    <a:pt x="5" y="12"/>
                    <a:pt x="7" y="12"/>
                  </a:cubicBezTo>
                  <a:cubicBezTo>
                    <a:pt x="8" y="12"/>
                    <a:pt x="9" y="12"/>
                    <a:pt x="10" y="12"/>
                  </a:cubicBezTo>
                  <a:cubicBezTo>
                    <a:pt x="11" y="11"/>
                    <a:pt x="11" y="10"/>
                    <a:pt x="12" y="10"/>
                  </a:cubicBezTo>
                  <a:cubicBezTo>
                    <a:pt x="11" y="8"/>
                    <a:pt x="12" y="7"/>
                    <a:pt x="1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4" name="Freeform 287">
              <a:extLst>
                <a:ext uri="{FF2B5EF4-FFF2-40B4-BE49-F238E27FC236}">
                  <a16:creationId xmlns:a16="http://schemas.microsoft.com/office/drawing/2014/main" id="{5B93BDCC-7045-485F-9FF4-C8570853309F}"/>
                </a:ext>
              </a:extLst>
            </p:cNvPr>
            <p:cNvSpPr>
              <a:spLocks noEditPoints="1"/>
            </p:cNvSpPr>
            <p:nvPr/>
          </p:nvSpPr>
          <p:spPr bwMode="auto">
            <a:xfrm>
              <a:off x="-4149725" y="2419350"/>
              <a:ext cx="173037" cy="334963"/>
            </a:xfrm>
            <a:custGeom>
              <a:avLst/>
              <a:gdLst>
                <a:gd name="T0" fmla="*/ 14 w 48"/>
                <a:gd name="T1" fmla="*/ 88 h 93"/>
                <a:gd name="T2" fmla="*/ 13 w 48"/>
                <a:gd name="T3" fmla="*/ 86 h 93"/>
                <a:gd name="T4" fmla="*/ 12 w 48"/>
                <a:gd name="T5" fmla="*/ 92 h 93"/>
                <a:gd name="T6" fmla="*/ 17 w 48"/>
                <a:gd name="T7" fmla="*/ 92 h 93"/>
                <a:gd name="T8" fmla="*/ 18 w 48"/>
                <a:gd name="T9" fmla="*/ 91 h 93"/>
                <a:gd name="T10" fmla="*/ 45 w 48"/>
                <a:gd name="T11" fmla="*/ 9 h 93"/>
                <a:gd name="T12" fmla="*/ 44 w 48"/>
                <a:gd name="T13" fmla="*/ 13 h 93"/>
                <a:gd name="T14" fmla="*/ 40 w 48"/>
                <a:gd name="T15" fmla="*/ 14 h 93"/>
                <a:gd name="T16" fmla="*/ 36 w 48"/>
                <a:gd name="T17" fmla="*/ 14 h 93"/>
                <a:gd name="T18" fmla="*/ 39 w 48"/>
                <a:gd name="T19" fmla="*/ 9 h 93"/>
                <a:gd name="T20" fmla="*/ 32 w 48"/>
                <a:gd name="T21" fmla="*/ 6 h 93"/>
                <a:gd name="T22" fmla="*/ 26 w 48"/>
                <a:gd name="T23" fmla="*/ 1 h 93"/>
                <a:gd name="T24" fmla="*/ 22 w 48"/>
                <a:gd name="T25" fmla="*/ 2 h 93"/>
                <a:gd name="T26" fmla="*/ 17 w 48"/>
                <a:gd name="T27" fmla="*/ 1 h 93"/>
                <a:gd name="T28" fmla="*/ 15 w 48"/>
                <a:gd name="T29" fmla="*/ 5 h 93"/>
                <a:gd name="T30" fmla="*/ 12 w 48"/>
                <a:gd name="T31" fmla="*/ 9 h 93"/>
                <a:gd name="T32" fmla="*/ 13 w 48"/>
                <a:gd name="T33" fmla="*/ 13 h 93"/>
                <a:gd name="T34" fmla="*/ 11 w 48"/>
                <a:gd name="T35" fmla="*/ 16 h 93"/>
                <a:gd name="T36" fmla="*/ 9 w 48"/>
                <a:gd name="T37" fmla="*/ 19 h 93"/>
                <a:gd name="T38" fmla="*/ 8 w 48"/>
                <a:gd name="T39" fmla="*/ 24 h 93"/>
                <a:gd name="T40" fmla="*/ 9 w 48"/>
                <a:gd name="T41" fmla="*/ 28 h 93"/>
                <a:gd name="T42" fmla="*/ 9 w 48"/>
                <a:gd name="T43" fmla="*/ 32 h 93"/>
                <a:gd name="T44" fmla="*/ 8 w 48"/>
                <a:gd name="T45" fmla="*/ 37 h 93"/>
                <a:gd name="T46" fmla="*/ 6 w 48"/>
                <a:gd name="T47" fmla="*/ 42 h 93"/>
                <a:gd name="T48" fmla="*/ 6 w 48"/>
                <a:gd name="T49" fmla="*/ 45 h 93"/>
                <a:gd name="T50" fmla="*/ 5 w 48"/>
                <a:gd name="T51" fmla="*/ 48 h 93"/>
                <a:gd name="T52" fmla="*/ 5 w 48"/>
                <a:gd name="T53" fmla="*/ 51 h 93"/>
                <a:gd name="T54" fmla="*/ 4 w 48"/>
                <a:gd name="T55" fmla="*/ 56 h 93"/>
                <a:gd name="T56" fmla="*/ 5 w 48"/>
                <a:gd name="T57" fmla="*/ 59 h 93"/>
                <a:gd name="T58" fmla="*/ 6 w 48"/>
                <a:gd name="T59" fmla="*/ 61 h 93"/>
                <a:gd name="T60" fmla="*/ 5 w 48"/>
                <a:gd name="T61" fmla="*/ 63 h 93"/>
                <a:gd name="T62" fmla="*/ 5 w 48"/>
                <a:gd name="T63" fmla="*/ 67 h 93"/>
                <a:gd name="T64" fmla="*/ 3 w 48"/>
                <a:gd name="T65" fmla="*/ 70 h 93"/>
                <a:gd name="T66" fmla="*/ 2 w 48"/>
                <a:gd name="T67" fmla="*/ 73 h 93"/>
                <a:gd name="T68" fmla="*/ 1 w 48"/>
                <a:gd name="T69" fmla="*/ 77 h 93"/>
                <a:gd name="T70" fmla="*/ 4 w 48"/>
                <a:gd name="T71" fmla="*/ 79 h 93"/>
                <a:gd name="T72" fmla="*/ 5 w 48"/>
                <a:gd name="T73" fmla="*/ 83 h 93"/>
                <a:gd name="T74" fmla="*/ 10 w 48"/>
                <a:gd name="T75" fmla="*/ 83 h 93"/>
                <a:gd name="T76" fmla="*/ 11 w 48"/>
                <a:gd name="T77" fmla="*/ 81 h 93"/>
                <a:gd name="T78" fmla="*/ 11 w 48"/>
                <a:gd name="T79" fmla="*/ 77 h 93"/>
                <a:gd name="T80" fmla="*/ 14 w 48"/>
                <a:gd name="T81" fmla="*/ 75 h 93"/>
                <a:gd name="T82" fmla="*/ 18 w 48"/>
                <a:gd name="T83" fmla="*/ 70 h 93"/>
                <a:gd name="T84" fmla="*/ 17 w 48"/>
                <a:gd name="T85" fmla="*/ 67 h 93"/>
                <a:gd name="T86" fmla="*/ 19 w 48"/>
                <a:gd name="T87" fmla="*/ 61 h 93"/>
                <a:gd name="T88" fmla="*/ 20 w 48"/>
                <a:gd name="T89" fmla="*/ 59 h 93"/>
                <a:gd name="T90" fmla="*/ 21 w 48"/>
                <a:gd name="T91" fmla="*/ 55 h 93"/>
                <a:gd name="T92" fmla="*/ 23 w 48"/>
                <a:gd name="T93" fmla="*/ 55 h 93"/>
                <a:gd name="T94" fmla="*/ 22 w 48"/>
                <a:gd name="T95" fmla="*/ 54 h 93"/>
                <a:gd name="T96" fmla="*/ 21 w 48"/>
                <a:gd name="T97" fmla="*/ 52 h 93"/>
                <a:gd name="T98" fmla="*/ 24 w 48"/>
                <a:gd name="T99" fmla="*/ 50 h 93"/>
                <a:gd name="T100" fmla="*/ 27 w 48"/>
                <a:gd name="T101" fmla="*/ 47 h 93"/>
                <a:gd name="T102" fmla="*/ 28 w 48"/>
                <a:gd name="T103" fmla="*/ 44 h 93"/>
                <a:gd name="T104" fmla="*/ 38 w 48"/>
                <a:gd name="T105" fmla="*/ 42 h 93"/>
                <a:gd name="T106" fmla="*/ 39 w 48"/>
                <a:gd name="T107" fmla="*/ 37 h 93"/>
                <a:gd name="T108" fmla="*/ 38 w 48"/>
                <a:gd name="T109" fmla="*/ 34 h 93"/>
                <a:gd name="T110" fmla="*/ 37 w 48"/>
                <a:gd name="T111" fmla="*/ 32 h 93"/>
                <a:gd name="T112" fmla="*/ 36 w 48"/>
                <a:gd name="T113" fmla="*/ 30 h 93"/>
                <a:gd name="T114" fmla="*/ 38 w 48"/>
                <a:gd name="T115" fmla="*/ 23 h 93"/>
                <a:gd name="T116" fmla="*/ 44 w 48"/>
                <a:gd name="T117" fmla="*/ 15 h 93"/>
                <a:gd name="T118" fmla="*/ 47 w 48"/>
                <a:gd name="T119" fmla="*/ 10 h 9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48" h="93">
                  <a:moveTo>
                    <a:pt x="18" y="91"/>
                  </a:moveTo>
                  <a:cubicBezTo>
                    <a:pt x="17" y="91"/>
                    <a:pt x="15" y="88"/>
                    <a:pt x="14" y="88"/>
                  </a:cubicBezTo>
                  <a:cubicBezTo>
                    <a:pt x="13" y="87"/>
                    <a:pt x="14" y="87"/>
                    <a:pt x="13" y="87"/>
                  </a:cubicBezTo>
                  <a:cubicBezTo>
                    <a:pt x="12" y="87"/>
                    <a:pt x="12" y="86"/>
                    <a:pt x="13" y="86"/>
                  </a:cubicBezTo>
                  <a:cubicBezTo>
                    <a:pt x="13" y="86"/>
                    <a:pt x="13" y="85"/>
                    <a:pt x="12" y="85"/>
                  </a:cubicBezTo>
                  <a:cubicBezTo>
                    <a:pt x="12" y="86"/>
                    <a:pt x="12" y="92"/>
                    <a:pt x="12" y="92"/>
                  </a:cubicBezTo>
                  <a:cubicBezTo>
                    <a:pt x="12" y="92"/>
                    <a:pt x="15" y="92"/>
                    <a:pt x="16" y="92"/>
                  </a:cubicBezTo>
                  <a:cubicBezTo>
                    <a:pt x="16" y="92"/>
                    <a:pt x="17" y="93"/>
                    <a:pt x="17" y="92"/>
                  </a:cubicBezTo>
                  <a:cubicBezTo>
                    <a:pt x="18" y="92"/>
                    <a:pt x="19" y="92"/>
                    <a:pt x="20" y="92"/>
                  </a:cubicBezTo>
                  <a:cubicBezTo>
                    <a:pt x="21" y="91"/>
                    <a:pt x="20" y="91"/>
                    <a:pt x="18" y="91"/>
                  </a:cubicBezTo>
                  <a:close/>
                  <a:moveTo>
                    <a:pt x="47" y="10"/>
                  </a:moveTo>
                  <a:cubicBezTo>
                    <a:pt x="47" y="9"/>
                    <a:pt x="46" y="9"/>
                    <a:pt x="45" y="9"/>
                  </a:cubicBezTo>
                  <a:cubicBezTo>
                    <a:pt x="45" y="9"/>
                    <a:pt x="45" y="10"/>
                    <a:pt x="45" y="10"/>
                  </a:cubicBezTo>
                  <a:cubicBezTo>
                    <a:pt x="46" y="11"/>
                    <a:pt x="45" y="13"/>
                    <a:pt x="44" y="13"/>
                  </a:cubicBezTo>
                  <a:cubicBezTo>
                    <a:pt x="43" y="13"/>
                    <a:pt x="43" y="14"/>
                    <a:pt x="42" y="14"/>
                  </a:cubicBezTo>
                  <a:cubicBezTo>
                    <a:pt x="42" y="14"/>
                    <a:pt x="41" y="15"/>
                    <a:pt x="40" y="14"/>
                  </a:cubicBezTo>
                  <a:cubicBezTo>
                    <a:pt x="40" y="14"/>
                    <a:pt x="39" y="15"/>
                    <a:pt x="38" y="14"/>
                  </a:cubicBezTo>
                  <a:cubicBezTo>
                    <a:pt x="38" y="14"/>
                    <a:pt x="36" y="14"/>
                    <a:pt x="36" y="14"/>
                  </a:cubicBezTo>
                  <a:cubicBezTo>
                    <a:pt x="36" y="13"/>
                    <a:pt x="37" y="13"/>
                    <a:pt x="37" y="12"/>
                  </a:cubicBezTo>
                  <a:cubicBezTo>
                    <a:pt x="37" y="11"/>
                    <a:pt x="39" y="10"/>
                    <a:pt x="39" y="9"/>
                  </a:cubicBezTo>
                  <a:cubicBezTo>
                    <a:pt x="38" y="9"/>
                    <a:pt x="35" y="7"/>
                    <a:pt x="34" y="7"/>
                  </a:cubicBezTo>
                  <a:cubicBezTo>
                    <a:pt x="34" y="6"/>
                    <a:pt x="33" y="6"/>
                    <a:pt x="32" y="6"/>
                  </a:cubicBezTo>
                  <a:cubicBezTo>
                    <a:pt x="30" y="5"/>
                    <a:pt x="30" y="5"/>
                    <a:pt x="29" y="4"/>
                  </a:cubicBezTo>
                  <a:cubicBezTo>
                    <a:pt x="28" y="3"/>
                    <a:pt x="26" y="2"/>
                    <a:pt x="26" y="1"/>
                  </a:cubicBezTo>
                  <a:cubicBezTo>
                    <a:pt x="25" y="1"/>
                    <a:pt x="24" y="0"/>
                    <a:pt x="24" y="1"/>
                  </a:cubicBezTo>
                  <a:cubicBezTo>
                    <a:pt x="23" y="1"/>
                    <a:pt x="23" y="3"/>
                    <a:pt x="22" y="2"/>
                  </a:cubicBezTo>
                  <a:cubicBezTo>
                    <a:pt x="22" y="1"/>
                    <a:pt x="21" y="1"/>
                    <a:pt x="19" y="1"/>
                  </a:cubicBezTo>
                  <a:cubicBezTo>
                    <a:pt x="18" y="1"/>
                    <a:pt x="19" y="0"/>
                    <a:pt x="17" y="1"/>
                  </a:cubicBezTo>
                  <a:cubicBezTo>
                    <a:pt x="17" y="2"/>
                    <a:pt x="16" y="2"/>
                    <a:pt x="16" y="2"/>
                  </a:cubicBezTo>
                  <a:cubicBezTo>
                    <a:pt x="16" y="4"/>
                    <a:pt x="15" y="5"/>
                    <a:pt x="15" y="5"/>
                  </a:cubicBezTo>
                  <a:cubicBezTo>
                    <a:pt x="15" y="6"/>
                    <a:pt x="13" y="7"/>
                    <a:pt x="13" y="7"/>
                  </a:cubicBezTo>
                  <a:cubicBezTo>
                    <a:pt x="13" y="8"/>
                    <a:pt x="13" y="9"/>
                    <a:pt x="12" y="9"/>
                  </a:cubicBezTo>
                  <a:cubicBezTo>
                    <a:pt x="12" y="9"/>
                    <a:pt x="13" y="11"/>
                    <a:pt x="13" y="11"/>
                  </a:cubicBezTo>
                  <a:cubicBezTo>
                    <a:pt x="12" y="12"/>
                    <a:pt x="13" y="13"/>
                    <a:pt x="13" y="13"/>
                  </a:cubicBezTo>
                  <a:cubicBezTo>
                    <a:pt x="12" y="13"/>
                    <a:pt x="11" y="14"/>
                    <a:pt x="11" y="14"/>
                  </a:cubicBezTo>
                  <a:cubicBezTo>
                    <a:pt x="11" y="15"/>
                    <a:pt x="11" y="16"/>
                    <a:pt x="11" y="16"/>
                  </a:cubicBezTo>
                  <a:cubicBezTo>
                    <a:pt x="10" y="16"/>
                    <a:pt x="10" y="17"/>
                    <a:pt x="10" y="18"/>
                  </a:cubicBezTo>
                  <a:cubicBezTo>
                    <a:pt x="10" y="19"/>
                    <a:pt x="9" y="18"/>
                    <a:pt x="9" y="19"/>
                  </a:cubicBezTo>
                  <a:cubicBezTo>
                    <a:pt x="9" y="20"/>
                    <a:pt x="10" y="22"/>
                    <a:pt x="9" y="22"/>
                  </a:cubicBezTo>
                  <a:cubicBezTo>
                    <a:pt x="8" y="22"/>
                    <a:pt x="8" y="24"/>
                    <a:pt x="8" y="24"/>
                  </a:cubicBezTo>
                  <a:cubicBezTo>
                    <a:pt x="8" y="24"/>
                    <a:pt x="7" y="25"/>
                    <a:pt x="8" y="26"/>
                  </a:cubicBezTo>
                  <a:cubicBezTo>
                    <a:pt x="9" y="27"/>
                    <a:pt x="9" y="28"/>
                    <a:pt x="9" y="28"/>
                  </a:cubicBezTo>
                  <a:cubicBezTo>
                    <a:pt x="9" y="29"/>
                    <a:pt x="10" y="30"/>
                    <a:pt x="9" y="30"/>
                  </a:cubicBezTo>
                  <a:cubicBezTo>
                    <a:pt x="9" y="31"/>
                    <a:pt x="9" y="32"/>
                    <a:pt x="9" y="32"/>
                  </a:cubicBezTo>
                  <a:cubicBezTo>
                    <a:pt x="8" y="33"/>
                    <a:pt x="9" y="34"/>
                    <a:pt x="8" y="34"/>
                  </a:cubicBezTo>
                  <a:cubicBezTo>
                    <a:pt x="7" y="34"/>
                    <a:pt x="8" y="37"/>
                    <a:pt x="8" y="37"/>
                  </a:cubicBezTo>
                  <a:cubicBezTo>
                    <a:pt x="7" y="37"/>
                    <a:pt x="6" y="38"/>
                    <a:pt x="6" y="39"/>
                  </a:cubicBezTo>
                  <a:cubicBezTo>
                    <a:pt x="6" y="41"/>
                    <a:pt x="6" y="42"/>
                    <a:pt x="6" y="42"/>
                  </a:cubicBezTo>
                  <a:cubicBezTo>
                    <a:pt x="6" y="43"/>
                    <a:pt x="7" y="43"/>
                    <a:pt x="7" y="44"/>
                  </a:cubicBezTo>
                  <a:cubicBezTo>
                    <a:pt x="7" y="45"/>
                    <a:pt x="6" y="44"/>
                    <a:pt x="6" y="45"/>
                  </a:cubicBezTo>
                  <a:cubicBezTo>
                    <a:pt x="5" y="45"/>
                    <a:pt x="6" y="46"/>
                    <a:pt x="5" y="46"/>
                  </a:cubicBezTo>
                  <a:cubicBezTo>
                    <a:pt x="5" y="46"/>
                    <a:pt x="5" y="47"/>
                    <a:pt x="5" y="48"/>
                  </a:cubicBezTo>
                  <a:cubicBezTo>
                    <a:pt x="5" y="49"/>
                    <a:pt x="4" y="49"/>
                    <a:pt x="4" y="49"/>
                  </a:cubicBezTo>
                  <a:cubicBezTo>
                    <a:pt x="4" y="50"/>
                    <a:pt x="5" y="50"/>
                    <a:pt x="5" y="51"/>
                  </a:cubicBezTo>
                  <a:cubicBezTo>
                    <a:pt x="5" y="52"/>
                    <a:pt x="5" y="53"/>
                    <a:pt x="4" y="53"/>
                  </a:cubicBezTo>
                  <a:cubicBezTo>
                    <a:pt x="4" y="54"/>
                    <a:pt x="4" y="56"/>
                    <a:pt x="4" y="56"/>
                  </a:cubicBezTo>
                  <a:cubicBezTo>
                    <a:pt x="5" y="56"/>
                    <a:pt x="5" y="57"/>
                    <a:pt x="4" y="57"/>
                  </a:cubicBezTo>
                  <a:cubicBezTo>
                    <a:pt x="4" y="58"/>
                    <a:pt x="5" y="58"/>
                    <a:pt x="5" y="59"/>
                  </a:cubicBezTo>
                  <a:cubicBezTo>
                    <a:pt x="4" y="59"/>
                    <a:pt x="5" y="60"/>
                    <a:pt x="5" y="60"/>
                  </a:cubicBezTo>
                  <a:cubicBezTo>
                    <a:pt x="6" y="60"/>
                    <a:pt x="7" y="61"/>
                    <a:pt x="6" y="61"/>
                  </a:cubicBezTo>
                  <a:cubicBezTo>
                    <a:pt x="5" y="61"/>
                    <a:pt x="4" y="61"/>
                    <a:pt x="5" y="61"/>
                  </a:cubicBezTo>
                  <a:cubicBezTo>
                    <a:pt x="5" y="62"/>
                    <a:pt x="6" y="63"/>
                    <a:pt x="5" y="63"/>
                  </a:cubicBezTo>
                  <a:cubicBezTo>
                    <a:pt x="4" y="63"/>
                    <a:pt x="5" y="64"/>
                    <a:pt x="5" y="65"/>
                  </a:cubicBezTo>
                  <a:cubicBezTo>
                    <a:pt x="5" y="66"/>
                    <a:pt x="5" y="66"/>
                    <a:pt x="5" y="67"/>
                  </a:cubicBezTo>
                  <a:cubicBezTo>
                    <a:pt x="4" y="67"/>
                    <a:pt x="5" y="68"/>
                    <a:pt x="4" y="68"/>
                  </a:cubicBezTo>
                  <a:cubicBezTo>
                    <a:pt x="3" y="68"/>
                    <a:pt x="4" y="69"/>
                    <a:pt x="3" y="70"/>
                  </a:cubicBezTo>
                  <a:cubicBezTo>
                    <a:pt x="2" y="70"/>
                    <a:pt x="4" y="71"/>
                    <a:pt x="3" y="71"/>
                  </a:cubicBezTo>
                  <a:cubicBezTo>
                    <a:pt x="2" y="72"/>
                    <a:pt x="3" y="73"/>
                    <a:pt x="2" y="73"/>
                  </a:cubicBezTo>
                  <a:cubicBezTo>
                    <a:pt x="1" y="73"/>
                    <a:pt x="1" y="74"/>
                    <a:pt x="1" y="75"/>
                  </a:cubicBezTo>
                  <a:cubicBezTo>
                    <a:pt x="1" y="75"/>
                    <a:pt x="0" y="76"/>
                    <a:pt x="1" y="77"/>
                  </a:cubicBezTo>
                  <a:cubicBezTo>
                    <a:pt x="2" y="77"/>
                    <a:pt x="1" y="78"/>
                    <a:pt x="1" y="78"/>
                  </a:cubicBezTo>
                  <a:cubicBezTo>
                    <a:pt x="2" y="79"/>
                    <a:pt x="4" y="78"/>
                    <a:pt x="4" y="79"/>
                  </a:cubicBezTo>
                  <a:cubicBezTo>
                    <a:pt x="3" y="80"/>
                    <a:pt x="3" y="82"/>
                    <a:pt x="4" y="82"/>
                  </a:cubicBezTo>
                  <a:cubicBezTo>
                    <a:pt x="4" y="82"/>
                    <a:pt x="4" y="83"/>
                    <a:pt x="5" y="83"/>
                  </a:cubicBezTo>
                  <a:cubicBezTo>
                    <a:pt x="5" y="83"/>
                    <a:pt x="8" y="82"/>
                    <a:pt x="9" y="83"/>
                  </a:cubicBezTo>
                  <a:cubicBezTo>
                    <a:pt x="9" y="83"/>
                    <a:pt x="10" y="83"/>
                    <a:pt x="10" y="83"/>
                  </a:cubicBezTo>
                  <a:cubicBezTo>
                    <a:pt x="11" y="83"/>
                    <a:pt x="12" y="84"/>
                    <a:pt x="12" y="84"/>
                  </a:cubicBezTo>
                  <a:cubicBezTo>
                    <a:pt x="13" y="83"/>
                    <a:pt x="11" y="82"/>
                    <a:pt x="11" y="81"/>
                  </a:cubicBezTo>
                  <a:cubicBezTo>
                    <a:pt x="11" y="81"/>
                    <a:pt x="11" y="80"/>
                    <a:pt x="11" y="80"/>
                  </a:cubicBezTo>
                  <a:cubicBezTo>
                    <a:pt x="11" y="79"/>
                    <a:pt x="11" y="78"/>
                    <a:pt x="11" y="77"/>
                  </a:cubicBezTo>
                  <a:cubicBezTo>
                    <a:pt x="12" y="77"/>
                    <a:pt x="12" y="76"/>
                    <a:pt x="13" y="77"/>
                  </a:cubicBezTo>
                  <a:cubicBezTo>
                    <a:pt x="13" y="77"/>
                    <a:pt x="14" y="76"/>
                    <a:pt x="14" y="75"/>
                  </a:cubicBezTo>
                  <a:cubicBezTo>
                    <a:pt x="14" y="74"/>
                    <a:pt x="15" y="73"/>
                    <a:pt x="16" y="72"/>
                  </a:cubicBezTo>
                  <a:cubicBezTo>
                    <a:pt x="17" y="71"/>
                    <a:pt x="19" y="70"/>
                    <a:pt x="18" y="70"/>
                  </a:cubicBezTo>
                  <a:cubicBezTo>
                    <a:pt x="18" y="70"/>
                    <a:pt x="19" y="68"/>
                    <a:pt x="19" y="68"/>
                  </a:cubicBezTo>
                  <a:cubicBezTo>
                    <a:pt x="19" y="67"/>
                    <a:pt x="17" y="67"/>
                    <a:pt x="17" y="67"/>
                  </a:cubicBezTo>
                  <a:cubicBezTo>
                    <a:pt x="16" y="67"/>
                    <a:pt x="14" y="66"/>
                    <a:pt x="15" y="64"/>
                  </a:cubicBezTo>
                  <a:cubicBezTo>
                    <a:pt x="16" y="62"/>
                    <a:pt x="18" y="62"/>
                    <a:pt x="19" y="61"/>
                  </a:cubicBezTo>
                  <a:cubicBezTo>
                    <a:pt x="19" y="61"/>
                    <a:pt x="19" y="61"/>
                    <a:pt x="19" y="60"/>
                  </a:cubicBezTo>
                  <a:cubicBezTo>
                    <a:pt x="20" y="60"/>
                    <a:pt x="20" y="59"/>
                    <a:pt x="20" y="59"/>
                  </a:cubicBezTo>
                  <a:cubicBezTo>
                    <a:pt x="20" y="58"/>
                    <a:pt x="20" y="56"/>
                    <a:pt x="21" y="56"/>
                  </a:cubicBezTo>
                  <a:cubicBezTo>
                    <a:pt x="22" y="56"/>
                    <a:pt x="22" y="56"/>
                    <a:pt x="21" y="55"/>
                  </a:cubicBezTo>
                  <a:cubicBezTo>
                    <a:pt x="21" y="55"/>
                    <a:pt x="21" y="55"/>
                    <a:pt x="22" y="55"/>
                  </a:cubicBezTo>
                  <a:cubicBezTo>
                    <a:pt x="23" y="54"/>
                    <a:pt x="22" y="55"/>
                    <a:pt x="23" y="55"/>
                  </a:cubicBezTo>
                  <a:cubicBezTo>
                    <a:pt x="24" y="55"/>
                    <a:pt x="25" y="54"/>
                    <a:pt x="24" y="54"/>
                  </a:cubicBezTo>
                  <a:cubicBezTo>
                    <a:pt x="23" y="53"/>
                    <a:pt x="23" y="54"/>
                    <a:pt x="22" y="54"/>
                  </a:cubicBezTo>
                  <a:cubicBezTo>
                    <a:pt x="22" y="54"/>
                    <a:pt x="21" y="53"/>
                    <a:pt x="21" y="53"/>
                  </a:cubicBezTo>
                  <a:cubicBezTo>
                    <a:pt x="20" y="53"/>
                    <a:pt x="21" y="52"/>
                    <a:pt x="21" y="52"/>
                  </a:cubicBezTo>
                  <a:cubicBezTo>
                    <a:pt x="20" y="51"/>
                    <a:pt x="20" y="50"/>
                    <a:pt x="20" y="49"/>
                  </a:cubicBezTo>
                  <a:cubicBezTo>
                    <a:pt x="21" y="49"/>
                    <a:pt x="23" y="50"/>
                    <a:pt x="24" y="50"/>
                  </a:cubicBezTo>
                  <a:cubicBezTo>
                    <a:pt x="26" y="50"/>
                    <a:pt x="27" y="50"/>
                    <a:pt x="27" y="49"/>
                  </a:cubicBezTo>
                  <a:cubicBezTo>
                    <a:pt x="27" y="48"/>
                    <a:pt x="26" y="47"/>
                    <a:pt x="27" y="47"/>
                  </a:cubicBezTo>
                  <a:cubicBezTo>
                    <a:pt x="28" y="46"/>
                    <a:pt x="27" y="46"/>
                    <a:pt x="27" y="45"/>
                  </a:cubicBezTo>
                  <a:cubicBezTo>
                    <a:pt x="27" y="44"/>
                    <a:pt x="27" y="44"/>
                    <a:pt x="28" y="44"/>
                  </a:cubicBezTo>
                  <a:cubicBezTo>
                    <a:pt x="28" y="45"/>
                    <a:pt x="31" y="44"/>
                    <a:pt x="34" y="44"/>
                  </a:cubicBezTo>
                  <a:cubicBezTo>
                    <a:pt x="36" y="43"/>
                    <a:pt x="38" y="42"/>
                    <a:pt x="38" y="42"/>
                  </a:cubicBezTo>
                  <a:cubicBezTo>
                    <a:pt x="38" y="41"/>
                    <a:pt x="40" y="39"/>
                    <a:pt x="40" y="39"/>
                  </a:cubicBezTo>
                  <a:cubicBezTo>
                    <a:pt x="41" y="38"/>
                    <a:pt x="40" y="37"/>
                    <a:pt x="39" y="37"/>
                  </a:cubicBezTo>
                  <a:cubicBezTo>
                    <a:pt x="38" y="37"/>
                    <a:pt x="38" y="36"/>
                    <a:pt x="39" y="35"/>
                  </a:cubicBezTo>
                  <a:cubicBezTo>
                    <a:pt x="39" y="34"/>
                    <a:pt x="39" y="34"/>
                    <a:pt x="38" y="34"/>
                  </a:cubicBezTo>
                  <a:cubicBezTo>
                    <a:pt x="37" y="34"/>
                    <a:pt x="35" y="33"/>
                    <a:pt x="36" y="32"/>
                  </a:cubicBezTo>
                  <a:cubicBezTo>
                    <a:pt x="36" y="32"/>
                    <a:pt x="37" y="32"/>
                    <a:pt x="37" y="32"/>
                  </a:cubicBezTo>
                  <a:cubicBezTo>
                    <a:pt x="37" y="32"/>
                    <a:pt x="37" y="31"/>
                    <a:pt x="37" y="31"/>
                  </a:cubicBezTo>
                  <a:cubicBezTo>
                    <a:pt x="37" y="31"/>
                    <a:pt x="36" y="31"/>
                    <a:pt x="36" y="30"/>
                  </a:cubicBezTo>
                  <a:cubicBezTo>
                    <a:pt x="36" y="28"/>
                    <a:pt x="37" y="28"/>
                    <a:pt x="37" y="27"/>
                  </a:cubicBezTo>
                  <a:cubicBezTo>
                    <a:pt x="37" y="25"/>
                    <a:pt x="38" y="24"/>
                    <a:pt x="38" y="23"/>
                  </a:cubicBezTo>
                  <a:cubicBezTo>
                    <a:pt x="38" y="22"/>
                    <a:pt x="39" y="20"/>
                    <a:pt x="40" y="19"/>
                  </a:cubicBezTo>
                  <a:cubicBezTo>
                    <a:pt x="41" y="17"/>
                    <a:pt x="44" y="15"/>
                    <a:pt x="44" y="15"/>
                  </a:cubicBezTo>
                  <a:cubicBezTo>
                    <a:pt x="45" y="14"/>
                    <a:pt x="47" y="14"/>
                    <a:pt x="47" y="13"/>
                  </a:cubicBezTo>
                  <a:cubicBezTo>
                    <a:pt x="48" y="13"/>
                    <a:pt x="47" y="10"/>
                    <a:pt x="47"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5" name="Freeform 288">
              <a:extLst>
                <a:ext uri="{FF2B5EF4-FFF2-40B4-BE49-F238E27FC236}">
                  <a16:creationId xmlns:a16="http://schemas.microsoft.com/office/drawing/2014/main" id="{58114954-C502-4404-A145-92EBD4B748ED}"/>
                </a:ext>
              </a:extLst>
            </p:cNvPr>
            <p:cNvSpPr>
              <a:spLocks/>
            </p:cNvSpPr>
            <p:nvPr/>
          </p:nvSpPr>
          <p:spPr bwMode="auto">
            <a:xfrm>
              <a:off x="-4167188" y="2379663"/>
              <a:ext cx="74612" cy="377825"/>
            </a:xfrm>
            <a:custGeom>
              <a:avLst/>
              <a:gdLst>
                <a:gd name="T0" fmla="*/ 9 w 21"/>
                <a:gd name="T1" fmla="*/ 90 h 105"/>
                <a:gd name="T2" fmla="*/ 6 w 21"/>
                <a:gd name="T3" fmla="*/ 86 h 105"/>
                <a:gd name="T4" fmla="*/ 8 w 21"/>
                <a:gd name="T5" fmla="*/ 81 h 105"/>
                <a:gd name="T6" fmla="*/ 10 w 21"/>
                <a:gd name="T7" fmla="*/ 76 h 105"/>
                <a:gd name="T8" fmla="*/ 11 w 21"/>
                <a:gd name="T9" fmla="*/ 72 h 105"/>
                <a:gd name="T10" fmla="*/ 9 w 21"/>
                <a:gd name="T11" fmla="*/ 68 h 105"/>
                <a:gd name="T12" fmla="*/ 10 w 21"/>
                <a:gd name="T13" fmla="*/ 62 h 105"/>
                <a:gd name="T14" fmla="*/ 10 w 21"/>
                <a:gd name="T15" fmla="*/ 57 h 105"/>
                <a:gd name="T16" fmla="*/ 11 w 21"/>
                <a:gd name="T17" fmla="*/ 53 h 105"/>
                <a:gd name="T18" fmla="*/ 13 w 21"/>
                <a:gd name="T19" fmla="*/ 45 h 105"/>
                <a:gd name="T20" fmla="*/ 14 w 21"/>
                <a:gd name="T21" fmla="*/ 39 h 105"/>
                <a:gd name="T22" fmla="*/ 14 w 21"/>
                <a:gd name="T23" fmla="*/ 33 h 105"/>
                <a:gd name="T24" fmla="*/ 16 w 21"/>
                <a:gd name="T25" fmla="*/ 27 h 105"/>
                <a:gd name="T26" fmla="*/ 18 w 21"/>
                <a:gd name="T27" fmla="*/ 22 h 105"/>
                <a:gd name="T28" fmla="*/ 20 w 21"/>
                <a:gd name="T29" fmla="*/ 16 h 105"/>
                <a:gd name="T30" fmla="*/ 19 w 21"/>
                <a:gd name="T31" fmla="*/ 11 h 105"/>
                <a:gd name="T32" fmla="*/ 18 w 21"/>
                <a:gd name="T33" fmla="*/ 6 h 105"/>
                <a:gd name="T34" fmla="*/ 15 w 21"/>
                <a:gd name="T35" fmla="*/ 1 h 105"/>
                <a:gd name="T36" fmla="*/ 14 w 21"/>
                <a:gd name="T37" fmla="*/ 5 h 105"/>
                <a:gd name="T38" fmla="*/ 13 w 21"/>
                <a:gd name="T39" fmla="*/ 16 h 105"/>
                <a:gd name="T40" fmla="*/ 11 w 21"/>
                <a:gd name="T41" fmla="*/ 27 h 105"/>
                <a:gd name="T42" fmla="*/ 10 w 21"/>
                <a:gd name="T43" fmla="*/ 34 h 105"/>
                <a:gd name="T44" fmla="*/ 9 w 21"/>
                <a:gd name="T45" fmla="*/ 44 h 105"/>
                <a:gd name="T46" fmla="*/ 6 w 21"/>
                <a:gd name="T47" fmla="*/ 52 h 105"/>
                <a:gd name="T48" fmla="*/ 5 w 21"/>
                <a:gd name="T49" fmla="*/ 59 h 105"/>
                <a:gd name="T50" fmla="*/ 4 w 21"/>
                <a:gd name="T51" fmla="*/ 66 h 105"/>
                <a:gd name="T52" fmla="*/ 7 w 21"/>
                <a:gd name="T53" fmla="*/ 63 h 105"/>
                <a:gd name="T54" fmla="*/ 7 w 21"/>
                <a:gd name="T55" fmla="*/ 66 h 105"/>
                <a:gd name="T56" fmla="*/ 6 w 21"/>
                <a:gd name="T57" fmla="*/ 71 h 105"/>
                <a:gd name="T58" fmla="*/ 5 w 21"/>
                <a:gd name="T59" fmla="*/ 74 h 105"/>
                <a:gd name="T60" fmla="*/ 5 w 21"/>
                <a:gd name="T61" fmla="*/ 73 h 105"/>
                <a:gd name="T62" fmla="*/ 3 w 21"/>
                <a:gd name="T63" fmla="*/ 74 h 105"/>
                <a:gd name="T64" fmla="*/ 1 w 21"/>
                <a:gd name="T65" fmla="*/ 78 h 105"/>
                <a:gd name="T66" fmla="*/ 4 w 21"/>
                <a:gd name="T67" fmla="*/ 78 h 105"/>
                <a:gd name="T68" fmla="*/ 5 w 21"/>
                <a:gd name="T69" fmla="*/ 81 h 105"/>
                <a:gd name="T70" fmla="*/ 2 w 21"/>
                <a:gd name="T71" fmla="*/ 81 h 105"/>
                <a:gd name="T72" fmla="*/ 3 w 21"/>
                <a:gd name="T73" fmla="*/ 83 h 105"/>
                <a:gd name="T74" fmla="*/ 1 w 21"/>
                <a:gd name="T75" fmla="*/ 85 h 105"/>
                <a:gd name="T76" fmla="*/ 3 w 21"/>
                <a:gd name="T77" fmla="*/ 86 h 105"/>
                <a:gd name="T78" fmla="*/ 4 w 21"/>
                <a:gd name="T79" fmla="*/ 88 h 105"/>
                <a:gd name="T80" fmla="*/ 2 w 21"/>
                <a:gd name="T81" fmla="*/ 91 h 105"/>
                <a:gd name="T82" fmla="*/ 5 w 21"/>
                <a:gd name="T83" fmla="*/ 92 h 105"/>
                <a:gd name="T84" fmla="*/ 6 w 21"/>
                <a:gd name="T85" fmla="*/ 93 h 105"/>
                <a:gd name="T86" fmla="*/ 5 w 21"/>
                <a:gd name="T87" fmla="*/ 96 h 105"/>
                <a:gd name="T88" fmla="*/ 9 w 21"/>
                <a:gd name="T89" fmla="*/ 96 h 105"/>
                <a:gd name="T90" fmla="*/ 6 w 21"/>
                <a:gd name="T91" fmla="*/ 98 h 105"/>
                <a:gd name="T92" fmla="*/ 9 w 21"/>
                <a:gd name="T93" fmla="*/ 97 h 105"/>
                <a:gd name="T94" fmla="*/ 6 w 21"/>
                <a:gd name="T95" fmla="*/ 100 h 105"/>
                <a:gd name="T96" fmla="*/ 9 w 21"/>
                <a:gd name="T97" fmla="*/ 100 h 105"/>
                <a:gd name="T98" fmla="*/ 13 w 21"/>
                <a:gd name="T99" fmla="*/ 95 h 105"/>
                <a:gd name="T100" fmla="*/ 15 w 21"/>
                <a:gd name="T101" fmla="*/ 98 h 105"/>
                <a:gd name="T102" fmla="*/ 13 w 21"/>
                <a:gd name="T103" fmla="*/ 99 h 105"/>
                <a:gd name="T104" fmla="*/ 11 w 21"/>
                <a:gd name="T105" fmla="*/ 101 h 105"/>
                <a:gd name="T106" fmla="*/ 12 w 21"/>
                <a:gd name="T107" fmla="*/ 104 h 105"/>
                <a:gd name="T108" fmla="*/ 16 w 21"/>
                <a:gd name="T109" fmla="*/ 104 h 105"/>
                <a:gd name="T110" fmla="*/ 19 w 21"/>
                <a:gd name="T111" fmla="*/ 104 h 105"/>
                <a:gd name="T112" fmla="*/ 17 w 21"/>
                <a:gd name="T113" fmla="*/ 103 h 105"/>
                <a:gd name="T114" fmla="*/ 15 w 21"/>
                <a:gd name="T115" fmla="*/ 95 h 105"/>
                <a:gd name="T116" fmla="*/ 10 w 21"/>
                <a:gd name="T117" fmla="*/ 94 h 1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1" h="105">
                  <a:moveTo>
                    <a:pt x="10" y="94"/>
                  </a:moveTo>
                  <a:cubicBezTo>
                    <a:pt x="9" y="94"/>
                    <a:pt x="9" y="93"/>
                    <a:pt x="9" y="93"/>
                  </a:cubicBezTo>
                  <a:cubicBezTo>
                    <a:pt x="8" y="93"/>
                    <a:pt x="8" y="91"/>
                    <a:pt x="9" y="90"/>
                  </a:cubicBezTo>
                  <a:cubicBezTo>
                    <a:pt x="9" y="89"/>
                    <a:pt x="7" y="90"/>
                    <a:pt x="6" y="89"/>
                  </a:cubicBezTo>
                  <a:cubicBezTo>
                    <a:pt x="6" y="89"/>
                    <a:pt x="7" y="88"/>
                    <a:pt x="6" y="88"/>
                  </a:cubicBezTo>
                  <a:cubicBezTo>
                    <a:pt x="5" y="87"/>
                    <a:pt x="6" y="86"/>
                    <a:pt x="6" y="86"/>
                  </a:cubicBezTo>
                  <a:cubicBezTo>
                    <a:pt x="6" y="85"/>
                    <a:pt x="6" y="84"/>
                    <a:pt x="7" y="84"/>
                  </a:cubicBezTo>
                  <a:cubicBezTo>
                    <a:pt x="8" y="84"/>
                    <a:pt x="7" y="83"/>
                    <a:pt x="8" y="82"/>
                  </a:cubicBezTo>
                  <a:cubicBezTo>
                    <a:pt x="9" y="82"/>
                    <a:pt x="7" y="81"/>
                    <a:pt x="8" y="81"/>
                  </a:cubicBezTo>
                  <a:cubicBezTo>
                    <a:pt x="9" y="80"/>
                    <a:pt x="8" y="79"/>
                    <a:pt x="9" y="79"/>
                  </a:cubicBezTo>
                  <a:cubicBezTo>
                    <a:pt x="10" y="79"/>
                    <a:pt x="9" y="78"/>
                    <a:pt x="10" y="78"/>
                  </a:cubicBezTo>
                  <a:cubicBezTo>
                    <a:pt x="10" y="77"/>
                    <a:pt x="10" y="77"/>
                    <a:pt x="10" y="76"/>
                  </a:cubicBezTo>
                  <a:cubicBezTo>
                    <a:pt x="10" y="75"/>
                    <a:pt x="9" y="74"/>
                    <a:pt x="10" y="74"/>
                  </a:cubicBezTo>
                  <a:cubicBezTo>
                    <a:pt x="11" y="74"/>
                    <a:pt x="10" y="73"/>
                    <a:pt x="10" y="72"/>
                  </a:cubicBezTo>
                  <a:cubicBezTo>
                    <a:pt x="9" y="72"/>
                    <a:pt x="10" y="72"/>
                    <a:pt x="11" y="72"/>
                  </a:cubicBezTo>
                  <a:cubicBezTo>
                    <a:pt x="12" y="72"/>
                    <a:pt x="11" y="71"/>
                    <a:pt x="10" y="71"/>
                  </a:cubicBezTo>
                  <a:cubicBezTo>
                    <a:pt x="10" y="71"/>
                    <a:pt x="9" y="70"/>
                    <a:pt x="10" y="70"/>
                  </a:cubicBezTo>
                  <a:cubicBezTo>
                    <a:pt x="10" y="69"/>
                    <a:pt x="9" y="69"/>
                    <a:pt x="9" y="68"/>
                  </a:cubicBezTo>
                  <a:cubicBezTo>
                    <a:pt x="10" y="68"/>
                    <a:pt x="10" y="67"/>
                    <a:pt x="9" y="67"/>
                  </a:cubicBezTo>
                  <a:cubicBezTo>
                    <a:pt x="9" y="67"/>
                    <a:pt x="9" y="65"/>
                    <a:pt x="9" y="64"/>
                  </a:cubicBezTo>
                  <a:cubicBezTo>
                    <a:pt x="10" y="64"/>
                    <a:pt x="10" y="63"/>
                    <a:pt x="10" y="62"/>
                  </a:cubicBezTo>
                  <a:cubicBezTo>
                    <a:pt x="10" y="61"/>
                    <a:pt x="9" y="61"/>
                    <a:pt x="9" y="60"/>
                  </a:cubicBezTo>
                  <a:cubicBezTo>
                    <a:pt x="9" y="60"/>
                    <a:pt x="10" y="60"/>
                    <a:pt x="10" y="59"/>
                  </a:cubicBezTo>
                  <a:cubicBezTo>
                    <a:pt x="10" y="58"/>
                    <a:pt x="10" y="57"/>
                    <a:pt x="10" y="57"/>
                  </a:cubicBezTo>
                  <a:cubicBezTo>
                    <a:pt x="11" y="57"/>
                    <a:pt x="10" y="56"/>
                    <a:pt x="11" y="56"/>
                  </a:cubicBezTo>
                  <a:cubicBezTo>
                    <a:pt x="11" y="55"/>
                    <a:pt x="12" y="56"/>
                    <a:pt x="12" y="55"/>
                  </a:cubicBezTo>
                  <a:cubicBezTo>
                    <a:pt x="12" y="54"/>
                    <a:pt x="11" y="54"/>
                    <a:pt x="11" y="53"/>
                  </a:cubicBezTo>
                  <a:cubicBezTo>
                    <a:pt x="11" y="53"/>
                    <a:pt x="11" y="52"/>
                    <a:pt x="11" y="50"/>
                  </a:cubicBezTo>
                  <a:cubicBezTo>
                    <a:pt x="11" y="49"/>
                    <a:pt x="12" y="48"/>
                    <a:pt x="13" y="48"/>
                  </a:cubicBezTo>
                  <a:cubicBezTo>
                    <a:pt x="13" y="48"/>
                    <a:pt x="12" y="45"/>
                    <a:pt x="13" y="45"/>
                  </a:cubicBezTo>
                  <a:cubicBezTo>
                    <a:pt x="14" y="45"/>
                    <a:pt x="13" y="44"/>
                    <a:pt x="14" y="43"/>
                  </a:cubicBezTo>
                  <a:cubicBezTo>
                    <a:pt x="14" y="43"/>
                    <a:pt x="14" y="42"/>
                    <a:pt x="14" y="41"/>
                  </a:cubicBezTo>
                  <a:cubicBezTo>
                    <a:pt x="15" y="41"/>
                    <a:pt x="14" y="40"/>
                    <a:pt x="14" y="39"/>
                  </a:cubicBezTo>
                  <a:cubicBezTo>
                    <a:pt x="14" y="39"/>
                    <a:pt x="14" y="38"/>
                    <a:pt x="13" y="37"/>
                  </a:cubicBezTo>
                  <a:cubicBezTo>
                    <a:pt x="12" y="36"/>
                    <a:pt x="13" y="35"/>
                    <a:pt x="13" y="35"/>
                  </a:cubicBezTo>
                  <a:cubicBezTo>
                    <a:pt x="13" y="35"/>
                    <a:pt x="13" y="33"/>
                    <a:pt x="14" y="33"/>
                  </a:cubicBezTo>
                  <a:cubicBezTo>
                    <a:pt x="15" y="33"/>
                    <a:pt x="14" y="31"/>
                    <a:pt x="14" y="30"/>
                  </a:cubicBezTo>
                  <a:cubicBezTo>
                    <a:pt x="14" y="29"/>
                    <a:pt x="15" y="30"/>
                    <a:pt x="15" y="29"/>
                  </a:cubicBezTo>
                  <a:cubicBezTo>
                    <a:pt x="15" y="28"/>
                    <a:pt x="15" y="27"/>
                    <a:pt x="16" y="27"/>
                  </a:cubicBezTo>
                  <a:cubicBezTo>
                    <a:pt x="16" y="27"/>
                    <a:pt x="16" y="26"/>
                    <a:pt x="16" y="25"/>
                  </a:cubicBezTo>
                  <a:cubicBezTo>
                    <a:pt x="16" y="25"/>
                    <a:pt x="17" y="24"/>
                    <a:pt x="18" y="24"/>
                  </a:cubicBezTo>
                  <a:cubicBezTo>
                    <a:pt x="18" y="24"/>
                    <a:pt x="17" y="23"/>
                    <a:pt x="18" y="22"/>
                  </a:cubicBezTo>
                  <a:cubicBezTo>
                    <a:pt x="18" y="22"/>
                    <a:pt x="17" y="20"/>
                    <a:pt x="17" y="20"/>
                  </a:cubicBezTo>
                  <a:cubicBezTo>
                    <a:pt x="18" y="20"/>
                    <a:pt x="18" y="19"/>
                    <a:pt x="18" y="18"/>
                  </a:cubicBezTo>
                  <a:cubicBezTo>
                    <a:pt x="18" y="18"/>
                    <a:pt x="20" y="17"/>
                    <a:pt x="20" y="16"/>
                  </a:cubicBezTo>
                  <a:cubicBezTo>
                    <a:pt x="20" y="16"/>
                    <a:pt x="21" y="15"/>
                    <a:pt x="21" y="13"/>
                  </a:cubicBezTo>
                  <a:cubicBezTo>
                    <a:pt x="20" y="14"/>
                    <a:pt x="19" y="14"/>
                    <a:pt x="19" y="14"/>
                  </a:cubicBezTo>
                  <a:cubicBezTo>
                    <a:pt x="19" y="13"/>
                    <a:pt x="19" y="12"/>
                    <a:pt x="19" y="11"/>
                  </a:cubicBezTo>
                  <a:cubicBezTo>
                    <a:pt x="18" y="11"/>
                    <a:pt x="18" y="9"/>
                    <a:pt x="18" y="9"/>
                  </a:cubicBezTo>
                  <a:cubicBezTo>
                    <a:pt x="17" y="9"/>
                    <a:pt x="16" y="8"/>
                    <a:pt x="17" y="7"/>
                  </a:cubicBezTo>
                  <a:cubicBezTo>
                    <a:pt x="18" y="7"/>
                    <a:pt x="17" y="6"/>
                    <a:pt x="18" y="6"/>
                  </a:cubicBezTo>
                  <a:cubicBezTo>
                    <a:pt x="18" y="5"/>
                    <a:pt x="17" y="5"/>
                    <a:pt x="17" y="4"/>
                  </a:cubicBezTo>
                  <a:cubicBezTo>
                    <a:pt x="16" y="3"/>
                    <a:pt x="17" y="2"/>
                    <a:pt x="16" y="2"/>
                  </a:cubicBezTo>
                  <a:cubicBezTo>
                    <a:pt x="15" y="1"/>
                    <a:pt x="15" y="0"/>
                    <a:pt x="15" y="1"/>
                  </a:cubicBezTo>
                  <a:cubicBezTo>
                    <a:pt x="15" y="1"/>
                    <a:pt x="15" y="2"/>
                    <a:pt x="14" y="3"/>
                  </a:cubicBezTo>
                  <a:cubicBezTo>
                    <a:pt x="14" y="3"/>
                    <a:pt x="14" y="3"/>
                    <a:pt x="14" y="3"/>
                  </a:cubicBezTo>
                  <a:cubicBezTo>
                    <a:pt x="14" y="4"/>
                    <a:pt x="13" y="5"/>
                    <a:pt x="14" y="5"/>
                  </a:cubicBezTo>
                  <a:cubicBezTo>
                    <a:pt x="14" y="6"/>
                    <a:pt x="14" y="10"/>
                    <a:pt x="14" y="11"/>
                  </a:cubicBezTo>
                  <a:cubicBezTo>
                    <a:pt x="13" y="13"/>
                    <a:pt x="13" y="14"/>
                    <a:pt x="13" y="15"/>
                  </a:cubicBezTo>
                  <a:cubicBezTo>
                    <a:pt x="12" y="15"/>
                    <a:pt x="13" y="16"/>
                    <a:pt x="13" y="16"/>
                  </a:cubicBezTo>
                  <a:cubicBezTo>
                    <a:pt x="13" y="16"/>
                    <a:pt x="13" y="17"/>
                    <a:pt x="13" y="19"/>
                  </a:cubicBezTo>
                  <a:cubicBezTo>
                    <a:pt x="13" y="21"/>
                    <a:pt x="12" y="23"/>
                    <a:pt x="12" y="24"/>
                  </a:cubicBezTo>
                  <a:cubicBezTo>
                    <a:pt x="12" y="25"/>
                    <a:pt x="11" y="26"/>
                    <a:pt x="11" y="27"/>
                  </a:cubicBezTo>
                  <a:cubicBezTo>
                    <a:pt x="11" y="28"/>
                    <a:pt x="11" y="28"/>
                    <a:pt x="10" y="29"/>
                  </a:cubicBezTo>
                  <a:cubicBezTo>
                    <a:pt x="10" y="29"/>
                    <a:pt x="11" y="31"/>
                    <a:pt x="11" y="32"/>
                  </a:cubicBezTo>
                  <a:cubicBezTo>
                    <a:pt x="11" y="32"/>
                    <a:pt x="10" y="33"/>
                    <a:pt x="10" y="34"/>
                  </a:cubicBezTo>
                  <a:cubicBezTo>
                    <a:pt x="10" y="36"/>
                    <a:pt x="10" y="39"/>
                    <a:pt x="10" y="39"/>
                  </a:cubicBezTo>
                  <a:cubicBezTo>
                    <a:pt x="10" y="40"/>
                    <a:pt x="9" y="40"/>
                    <a:pt x="10" y="41"/>
                  </a:cubicBezTo>
                  <a:cubicBezTo>
                    <a:pt x="10" y="42"/>
                    <a:pt x="9" y="42"/>
                    <a:pt x="9" y="44"/>
                  </a:cubicBezTo>
                  <a:cubicBezTo>
                    <a:pt x="9" y="45"/>
                    <a:pt x="7" y="47"/>
                    <a:pt x="7" y="49"/>
                  </a:cubicBezTo>
                  <a:cubicBezTo>
                    <a:pt x="7" y="50"/>
                    <a:pt x="7" y="50"/>
                    <a:pt x="6" y="50"/>
                  </a:cubicBezTo>
                  <a:cubicBezTo>
                    <a:pt x="5" y="50"/>
                    <a:pt x="5" y="51"/>
                    <a:pt x="6" y="52"/>
                  </a:cubicBezTo>
                  <a:cubicBezTo>
                    <a:pt x="6" y="53"/>
                    <a:pt x="5" y="54"/>
                    <a:pt x="6" y="55"/>
                  </a:cubicBezTo>
                  <a:cubicBezTo>
                    <a:pt x="7" y="56"/>
                    <a:pt x="6" y="56"/>
                    <a:pt x="6" y="57"/>
                  </a:cubicBezTo>
                  <a:cubicBezTo>
                    <a:pt x="6" y="58"/>
                    <a:pt x="5" y="58"/>
                    <a:pt x="5" y="59"/>
                  </a:cubicBezTo>
                  <a:cubicBezTo>
                    <a:pt x="5" y="60"/>
                    <a:pt x="5" y="61"/>
                    <a:pt x="5" y="62"/>
                  </a:cubicBezTo>
                  <a:cubicBezTo>
                    <a:pt x="5" y="63"/>
                    <a:pt x="5" y="64"/>
                    <a:pt x="5" y="64"/>
                  </a:cubicBezTo>
                  <a:cubicBezTo>
                    <a:pt x="4" y="64"/>
                    <a:pt x="4" y="64"/>
                    <a:pt x="4" y="66"/>
                  </a:cubicBezTo>
                  <a:cubicBezTo>
                    <a:pt x="4" y="68"/>
                    <a:pt x="4" y="68"/>
                    <a:pt x="5" y="68"/>
                  </a:cubicBezTo>
                  <a:cubicBezTo>
                    <a:pt x="6" y="68"/>
                    <a:pt x="5" y="63"/>
                    <a:pt x="6" y="63"/>
                  </a:cubicBezTo>
                  <a:cubicBezTo>
                    <a:pt x="7" y="63"/>
                    <a:pt x="6" y="63"/>
                    <a:pt x="7" y="63"/>
                  </a:cubicBezTo>
                  <a:cubicBezTo>
                    <a:pt x="8" y="62"/>
                    <a:pt x="7" y="63"/>
                    <a:pt x="7" y="63"/>
                  </a:cubicBezTo>
                  <a:cubicBezTo>
                    <a:pt x="8" y="64"/>
                    <a:pt x="8" y="64"/>
                    <a:pt x="8" y="64"/>
                  </a:cubicBezTo>
                  <a:cubicBezTo>
                    <a:pt x="7" y="65"/>
                    <a:pt x="8" y="66"/>
                    <a:pt x="7" y="66"/>
                  </a:cubicBezTo>
                  <a:cubicBezTo>
                    <a:pt x="7" y="67"/>
                    <a:pt x="6" y="68"/>
                    <a:pt x="7" y="68"/>
                  </a:cubicBezTo>
                  <a:cubicBezTo>
                    <a:pt x="7" y="69"/>
                    <a:pt x="6" y="69"/>
                    <a:pt x="6" y="70"/>
                  </a:cubicBezTo>
                  <a:cubicBezTo>
                    <a:pt x="6" y="71"/>
                    <a:pt x="7" y="71"/>
                    <a:pt x="6" y="71"/>
                  </a:cubicBezTo>
                  <a:cubicBezTo>
                    <a:pt x="6" y="71"/>
                    <a:pt x="7" y="72"/>
                    <a:pt x="6" y="72"/>
                  </a:cubicBezTo>
                  <a:cubicBezTo>
                    <a:pt x="6" y="72"/>
                    <a:pt x="6" y="73"/>
                    <a:pt x="7" y="73"/>
                  </a:cubicBezTo>
                  <a:cubicBezTo>
                    <a:pt x="7" y="74"/>
                    <a:pt x="6" y="74"/>
                    <a:pt x="5" y="74"/>
                  </a:cubicBezTo>
                  <a:cubicBezTo>
                    <a:pt x="5" y="74"/>
                    <a:pt x="6" y="75"/>
                    <a:pt x="6" y="75"/>
                  </a:cubicBezTo>
                  <a:cubicBezTo>
                    <a:pt x="5" y="76"/>
                    <a:pt x="4" y="75"/>
                    <a:pt x="4" y="75"/>
                  </a:cubicBezTo>
                  <a:cubicBezTo>
                    <a:pt x="4" y="75"/>
                    <a:pt x="5" y="74"/>
                    <a:pt x="5" y="73"/>
                  </a:cubicBezTo>
                  <a:cubicBezTo>
                    <a:pt x="6" y="73"/>
                    <a:pt x="5" y="71"/>
                    <a:pt x="4" y="72"/>
                  </a:cubicBezTo>
                  <a:cubicBezTo>
                    <a:pt x="3" y="72"/>
                    <a:pt x="5" y="73"/>
                    <a:pt x="5" y="73"/>
                  </a:cubicBezTo>
                  <a:cubicBezTo>
                    <a:pt x="5" y="74"/>
                    <a:pt x="3" y="73"/>
                    <a:pt x="3" y="74"/>
                  </a:cubicBezTo>
                  <a:cubicBezTo>
                    <a:pt x="3" y="75"/>
                    <a:pt x="3" y="75"/>
                    <a:pt x="2" y="75"/>
                  </a:cubicBezTo>
                  <a:cubicBezTo>
                    <a:pt x="2" y="76"/>
                    <a:pt x="3" y="76"/>
                    <a:pt x="2" y="76"/>
                  </a:cubicBezTo>
                  <a:cubicBezTo>
                    <a:pt x="2" y="76"/>
                    <a:pt x="1" y="77"/>
                    <a:pt x="1" y="78"/>
                  </a:cubicBezTo>
                  <a:cubicBezTo>
                    <a:pt x="1" y="78"/>
                    <a:pt x="1" y="78"/>
                    <a:pt x="1" y="78"/>
                  </a:cubicBezTo>
                  <a:cubicBezTo>
                    <a:pt x="1" y="77"/>
                    <a:pt x="2" y="77"/>
                    <a:pt x="2" y="78"/>
                  </a:cubicBezTo>
                  <a:cubicBezTo>
                    <a:pt x="3" y="78"/>
                    <a:pt x="3" y="78"/>
                    <a:pt x="4" y="78"/>
                  </a:cubicBezTo>
                  <a:cubicBezTo>
                    <a:pt x="4" y="78"/>
                    <a:pt x="4" y="79"/>
                    <a:pt x="4" y="79"/>
                  </a:cubicBezTo>
                  <a:cubicBezTo>
                    <a:pt x="3" y="79"/>
                    <a:pt x="3" y="80"/>
                    <a:pt x="3" y="80"/>
                  </a:cubicBezTo>
                  <a:cubicBezTo>
                    <a:pt x="3" y="81"/>
                    <a:pt x="5" y="80"/>
                    <a:pt x="5" y="81"/>
                  </a:cubicBezTo>
                  <a:cubicBezTo>
                    <a:pt x="6" y="81"/>
                    <a:pt x="6" y="82"/>
                    <a:pt x="5" y="82"/>
                  </a:cubicBezTo>
                  <a:cubicBezTo>
                    <a:pt x="5" y="81"/>
                    <a:pt x="4" y="81"/>
                    <a:pt x="4" y="81"/>
                  </a:cubicBezTo>
                  <a:cubicBezTo>
                    <a:pt x="3" y="82"/>
                    <a:pt x="3" y="82"/>
                    <a:pt x="2" y="81"/>
                  </a:cubicBezTo>
                  <a:cubicBezTo>
                    <a:pt x="2" y="81"/>
                    <a:pt x="0" y="82"/>
                    <a:pt x="1" y="83"/>
                  </a:cubicBezTo>
                  <a:cubicBezTo>
                    <a:pt x="1" y="83"/>
                    <a:pt x="1" y="84"/>
                    <a:pt x="2" y="84"/>
                  </a:cubicBezTo>
                  <a:cubicBezTo>
                    <a:pt x="2" y="84"/>
                    <a:pt x="3" y="83"/>
                    <a:pt x="3" y="83"/>
                  </a:cubicBezTo>
                  <a:cubicBezTo>
                    <a:pt x="3" y="83"/>
                    <a:pt x="4" y="82"/>
                    <a:pt x="4" y="83"/>
                  </a:cubicBezTo>
                  <a:cubicBezTo>
                    <a:pt x="4" y="84"/>
                    <a:pt x="3" y="83"/>
                    <a:pt x="3" y="84"/>
                  </a:cubicBezTo>
                  <a:cubicBezTo>
                    <a:pt x="3" y="85"/>
                    <a:pt x="2" y="85"/>
                    <a:pt x="1" y="85"/>
                  </a:cubicBezTo>
                  <a:cubicBezTo>
                    <a:pt x="1" y="86"/>
                    <a:pt x="1" y="87"/>
                    <a:pt x="2" y="86"/>
                  </a:cubicBezTo>
                  <a:cubicBezTo>
                    <a:pt x="3" y="86"/>
                    <a:pt x="2" y="87"/>
                    <a:pt x="3" y="87"/>
                  </a:cubicBezTo>
                  <a:cubicBezTo>
                    <a:pt x="3" y="87"/>
                    <a:pt x="3" y="87"/>
                    <a:pt x="3" y="86"/>
                  </a:cubicBezTo>
                  <a:cubicBezTo>
                    <a:pt x="3" y="86"/>
                    <a:pt x="4" y="85"/>
                    <a:pt x="4" y="85"/>
                  </a:cubicBezTo>
                  <a:cubicBezTo>
                    <a:pt x="5" y="86"/>
                    <a:pt x="4" y="86"/>
                    <a:pt x="4" y="87"/>
                  </a:cubicBezTo>
                  <a:cubicBezTo>
                    <a:pt x="4" y="87"/>
                    <a:pt x="4" y="88"/>
                    <a:pt x="4" y="88"/>
                  </a:cubicBezTo>
                  <a:cubicBezTo>
                    <a:pt x="4" y="89"/>
                    <a:pt x="3" y="89"/>
                    <a:pt x="3" y="89"/>
                  </a:cubicBezTo>
                  <a:cubicBezTo>
                    <a:pt x="3" y="90"/>
                    <a:pt x="2" y="90"/>
                    <a:pt x="2" y="90"/>
                  </a:cubicBezTo>
                  <a:cubicBezTo>
                    <a:pt x="3" y="90"/>
                    <a:pt x="2" y="91"/>
                    <a:pt x="2" y="91"/>
                  </a:cubicBezTo>
                  <a:cubicBezTo>
                    <a:pt x="3" y="92"/>
                    <a:pt x="3" y="91"/>
                    <a:pt x="3" y="91"/>
                  </a:cubicBezTo>
                  <a:cubicBezTo>
                    <a:pt x="4" y="91"/>
                    <a:pt x="4" y="91"/>
                    <a:pt x="5" y="91"/>
                  </a:cubicBezTo>
                  <a:cubicBezTo>
                    <a:pt x="5" y="91"/>
                    <a:pt x="6" y="92"/>
                    <a:pt x="5" y="92"/>
                  </a:cubicBezTo>
                  <a:cubicBezTo>
                    <a:pt x="4" y="92"/>
                    <a:pt x="4" y="93"/>
                    <a:pt x="4" y="93"/>
                  </a:cubicBezTo>
                  <a:cubicBezTo>
                    <a:pt x="4" y="93"/>
                    <a:pt x="5" y="92"/>
                    <a:pt x="5" y="93"/>
                  </a:cubicBezTo>
                  <a:cubicBezTo>
                    <a:pt x="6" y="94"/>
                    <a:pt x="6" y="94"/>
                    <a:pt x="6" y="93"/>
                  </a:cubicBezTo>
                  <a:cubicBezTo>
                    <a:pt x="6" y="92"/>
                    <a:pt x="7" y="93"/>
                    <a:pt x="8" y="93"/>
                  </a:cubicBezTo>
                  <a:cubicBezTo>
                    <a:pt x="8" y="94"/>
                    <a:pt x="6" y="94"/>
                    <a:pt x="6" y="94"/>
                  </a:cubicBezTo>
                  <a:cubicBezTo>
                    <a:pt x="5" y="94"/>
                    <a:pt x="4" y="95"/>
                    <a:pt x="5" y="96"/>
                  </a:cubicBezTo>
                  <a:cubicBezTo>
                    <a:pt x="5" y="96"/>
                    <a:pt x="6" y="96"/>
                    <a:pt x="7" y="95"/>
                  </a:cubicBezTo>
                  <a:cubicBezTo>
                    <a:pt x="7" y="94"/>
                    <a:pt x="10" y="95"/>
                    <a:pt x="10" y="95"/>
                  </a:cubicBezTo>
                  <a:cubicBezTo>
                    <a:pt x="10" y="96"/>
                    <a:pt x="9" y="95"/>
                    <a:pt x="9" y="96"/>
                  </a:cubicBezTo>
                  <a:cubicBezTo>
                    <a:pt x="9" y="96"/>
                    <a:pt x="7" y="96"/>
                    <a:pt x="7" y="96"/>
                  </a:cubicBezTo>
                  <a:cubicBezTo>
                    <a:pt x="7" y="95"/>
                    <a:pt x="6" y="96"/>
                    <a:pt x="6" y="97"/>
                  </a:cubicBezTo>
                  <a:cubicBezTo>
                    <a:pt x="6" y="97"/>
                    <a:pt x="5" y="97"/>
                    <a:pt x="6" y="98"/>
                  </a:cubicBezTo>
                  <a:cubicBezTo>
                    <a:pt x="7" y="98"/>
                    <a:pt x="7" y="97"/>
                    <a:pt x="8" y="97"/>
                  </a:cubicBezTo>
                  <a:cubicBezTo>
                    <a:pt x="10" y="97"/>
                    <a:pt x="10" y="95"/>
                    <a:pt x="11" y="96"/>
                  </a:cubicBezTo>
                  <a:cubicBezTo>
                    <a:pt x="11" y="97"/>
                    <a:pt x="10" y="98"/>
                    <a:pt x="9" y="97"/>
                  </a:cubicBezTo>
                  <a:cubicBezTo>
                    <a:pt x="8" y="97"/>
                    <a:pt x="8" y="98"/>
                    <a:pt x="8" y="98"/>
                  </a:cubicBezTo>
                  <a:cubicBezTo>
                    <a:pt x="8" y="99"/>
                    <a:pt x="6" y="98"/>
                    <a:pt x="5" y="98"/>
                  </a:cubicBezTo>
                  <a:cubicBezTo>
                    <a:pt x="5" y="98"/>
                    <a:pt x="5" y="99"/>
                    <a:pt x="6" y="100"/>
                  </a:cubicBezTo>
                  <a:cubicBezTo>
                    <a:pt x="6" y="100"/>
                    <a:pt x="7" y="100"/>
                    <a:pt x="8" y="100"/>
                  </a:cubicBezTo>
                  <a:cubicBezTo>
                    <a:pt x="8" y="101"/>
                    <a:pt x="8" y="101"/>
                    <a:pt x="9" y="101"/>
                  </a:cubicBezTo>
                  <a:cubicBezTo>
                    <a:pt x="10" y="100"/>
                    <a:pt x="9" y="100"/>
                    <a:pt x="9" y="100"/>
                  </a:cubicBezTo>
                  <a:cubicBezTo>
                    <a:pt x="8" y="100"/>
                    <a:pt x="9" y="99"/>
                    <a:pt x="10" y="99"/>
                  </a:cubicBezTo>
                  <a:cubicBezTo>
                    <a:pt x="11" y="100"/>
                    <a:pt x="12" y="99"/>
                    <a:pt x="11" y="98"/>
                  </a:cubicBezTo>
                  <a:cubicBezTo>
                    <a:pt x="11" y="96"/>
                    <a:pt x="12" y="96"/>
                    <a:pt x="13" y="95"/>
                  </a:cubicBezTo>
                  <a:cubicBezTo>
                    <a:pt x="15" y="95"/>
                    <a:pt x="14" y="96"/>
                    <a:pt x="13" y="97"/>
                  </a:cubicBezTo>
                  <a:cubicBezTo>
                    <a:pt x="12" y="97"/>
                    <a:pt x="12" y="97"/>
                    <a:pt x="13" y="98"/>
                  </a:cubicBezTo>
                  <a:cubicBezTo>
                    <a:pt x="13" y="99"/>
                    <a:pt x="14" y="97"/>
                    <a:pt x="15" y="98"/>
                  </a:cubicBezTo>
                  <a:cubicBezTo>
                    <a:pt x="16" y="99"/>
                    <a:pt x="14" y="98"/>
                    <a:pt x="14" y="99"/>
                  </a:cubicBezTo>
                  <a:cubicBezTo>
                    <a:pt x="13" y="100"/>
                    <a:pt x="15" y="100"/>
                    <a:pt x="14" y="101"/>
                  </a:cubicBezTo>
                  <a:cubicBezTo>
                    <a:pt x="13" y="101"/>
                    <a:pt x="13" y="99"/>
                    <a:pt x="13" y="99"/>
                  </a:cubicBezTo>
                  <a:cubicBezTo>
                    <a:pt x="12" y="99"/>
                    <a:pt x="12" y="99"/>
                    <a:pt x="12" y="100"/>
                  </a:cubicBezTo>
                  <a:cubicBezTo>
                    <a:pt x="13" y="101"/>
                    <a:pt x="12" y="100"/>
                    <a:pt x="11" y="100"/>
                  </a:cubicBezTo>
                  <a:cubicBezTo>
                    <a:pt x="11" y="99"/>
                    <a:pt x="10" y="100"/>
                    <a:pt x="11" y="101"/>
                  </a:cubicBezTo>
                  <a:cubicBezTo>
                    <a:pt x="11" y="101"/>
                    <a:pt x="9" y="101"/>
                    <a:pt x="9" y="102"/>
                  </a:cubicBezTo>
                  <a:cubicBezTo>
                    <a:pt x="9" y="103"/>
                    <a:pt x="10" y="102"/>
                    <a:pt x="11" y="102"/>
                  </a:cubicBezTo>
                  <a:cubicBezTo>
                    <a:pt x="12" y="102"/>
                    <a:pt x="12" y="103"/>
                    <a:pt x="12" y="104"/>
                  </a:cubicBezTo>
                  <a:cubicBezTo>
                    <a:pt x="13" y="105"/>
                    <a:pt x="12" y="102"/>
                    <a:pt x="13" y="102"/>
                  </a:cubicBezTo>
                  <a:cubicBezTo>
                    <a:pt x="14" y="102"/>
                    <a:pt x="13" y="104"/>
                    <a:pt x="15" y="104"/>
                  </a:cubicBezTo>
                  <a:cubicBezTo>
                    <a:pt x="16" y="105"/>
                    <a:pt x="15" y="104"/>
                    <a:pt x="16" y="104"/>
                  </a:cubicBezTo>
                  <a:cubicBezTo>
                    <a:pt x="16" y="103"/>
                    <a:pt x="17" y="105"/>
                    <a:pt x="18" y="105"/>
                  </a:cubicBezTo>
                  <a:cubicBezTo>
                    <a:pt x="19" y="105"/>
                    <a:pt x="18" y="104"/>
                    <a:pt x="18" y="104"/>
                  </a:cubicBezTo>
                  <a:cubicBezTo>
                    <a:pt x="17" y="103"/>
                    <a:pt x="18" y="103"/>
                    <a:pt x="19" y="104"/>
                  </a:cubicBezTo>
                  <a:cubicBezTo>
                    <a:pt x="20" y="104"/>
                    <a:pt x="20" y="104"/>
                    <a:pt x="21" y="104"/>
                  </a:cubicBezTo>
                  <a:cubicBezTo>
                    <a:pt x="21" y="103"/>
                    <a:pt x="21" y="103"/>
                    <a:pt x="21" y="103"/>
                  </a:cubicBezTo>
                  <a:cubicBezTo>
                    <a:pt x="20" y="103"/>
                    <a:pt x="17" y="103"/>
                    <a:pt x="17" y="103"/>
                  </a:cubicBezTo>
                  <a:cubicBezTo>
                    <a:pt x="17" y="103"/>
                    <a:pt x="17" y="97"/>
                    <a:pt x="17" y="96"/>
                  </a:cubicBezTo>
                  <a:cubicBezTo>
                    <a:pt x="17" y="96"/>
                    <a:pt x="17" y="95"/>
                    <a:pt x="17" y="95"/>
                  </a:cubicBezTo>
                  <a:cubicBezTo>
                    <a:pt x="16" y="95"/>
                    <a:pt x="15" y="96"/>
                    <a:pt x="15" y="95"/>
                  </a:cubicBezTo>
                  <a:cubicBezTo>
                    <a:pt x="15" y="94"/>
                    <a:pt x="15" y="94"/>
                    <a:pt x="15" y="94"/>
                  </a:cubicBezTo>
                  <a:cubicBezTo>
                    <a:pt x="15" y="94"/>
                    <a:pt x="14" y="94"/>
                    <a:pt x="14" y="94"/>
                  </a:cubicBezTo>
                  <a:cubicBezTo>
                    <a:pt x="13" y="93"/>
                    <a:pt x="10" y="94"/>
                    <a:pt x="10"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6" name="Freeform 289">
              <a:extLst>
                <a:ext uri="{FF2B5EF4-FFF2-40B4-BE49-F238E27FC236}">
                  <a16:creationId xmlns:a16="http://schemas.microsoft.com/office/drawing/2014/main" id="{F8DDEF7B-97A3-4EDF-80EF-1CADBDF6FBF3}"/>
                </a:ext>
              </a:extLst>
            </p:cNvPr>
            <p:cNvSpPr>
              <a:spLocks/>
            </p:cNvSpPr>
            <p:nvPr/>
          </p:nvSpPr>
          <p:spPr bwMode="auto">
            <a:xfrm>
              <a:off x="-4056063" y="2397125"/>
              <a:ext cx="73025" cy="76200"/>
            </a:xfrm>
            <a:custGeom>
              <a:avLst/>
              <a:gdLst>
                <a:gd name="T0" fmla="*/ 20 w 20"/>
                <a:gd name="T1" fmla="*/ 11 h 21"/>
                <a:gd name="T2" fmla="*/ 18 w 20"/>
                <a:gd name="T3" fmla="*/ 12 h 21"/>
                <a:gd name="T4" fmla="*/ 17 w 20"/>
                <a:gd name="T5" fmla="*/ 9 h 21"/>
                <a:gd name="T6" fmla="*/ 15 w 20"/>
                <a:gd name="T7" fmla="*/ 7 h 21"/>
                <a:gd name="T8" fmla="*/ 13 w 20"/>
                <a:gd name="T9" fmla="*/ 7 h 21"/>
                <a:gd name="T10" fmla="*/ 12 w 20"/>
                <a:gd name="T11" fmla="*/ 5 h 21"/>
                <a:gd name="T12" fmla="*/ 11 w 20"/>
                <a:gd name="T13" fmla="*/ 2 h 21"/>
                <a:gd name="T14" fmla="*/ 11 w 20"/>
                <a:gd name="T15" fmla="*/ 1 h 21"/>
                <a:gd name="T16" fmla="*/ 11 w 20"/>
                <a:gd name="T17" fmla="*/ 1 h 21"/>
                <a:gd name="T18" fmla="*/ 9 w 20"/>
                <a:gd name="T19" fmla="*/ 0 h 21"/>
                <a:gd name="T20" fmla="*/ 6 w 20"/>
                <a:gd name="T21" fmla="*/ 0 h 21"/>
                <a:gd name="T22" fmla="*/ 3 w 20"/>
                <a:gd name="T23" fmla="*/ 1 h 21"/>
                <a:gd name="T24" fmla="*/ 1 w 20"/>
                <a:gd name="T25" fmla="*/ 3 h 21"/>
                <a:gd name="T26" fmla="*/ 1 w 20"/>
                <a:gd name="T27" fmla="*/ 7 h 21"/>
                <a:gd name="T28" fmla="*/ 0 w 20"/>
                <a:gd name="T29" fmla="*/ 7 h 21"/>
                <a:gd name="T30" fmla="*/ 3 w 20"/>
                <a:gd name="T31" fmla="*/ 10 h 21"/>
                <a:gd name="T32" fmla="*/ 6 w 20"/>
                <a:gd name="T33" fmla="*/ 12 h 21"/>
                <a:gd name="T34" fmla="*/ 8 w 20"/>
                <a:gd name="T35" fmla="*/ 13 h 21"/>
                <a:gd name="T36" fmla="*/ 13 w 20"/>
                <a:gd name="T37" fmla="*/ 15 h 21"/>
                <a:gd name="T38" fmla="*/ 11 w 20"/>
                <a:gd name="T39" fmla="*/ 18 h 21"/>
                <a:gd name="T40" fmla="*/ 10 w 20"/>
                <a:gd name="T41" fmla="*/ 20 h 21"/>
                <a:gd name="T42" fmla="*/ 12 w 20"/>
                <a:gd name="T43" fmla="*/ 20 h 21"/>
                <a:gd name="T44" fmla="*/ 14 w 20"/>
                <a:gd name="T45" fmla="*/ 20 h 21"/>
                <a:gd name="T46" fmla="*/ 16 w 20"/>
                <a:gd name="T47" fmla="*/ 20 h 21"/>
                <a:gd name="T48" fmla="*/ 18 w 20"/>
                <a:gd name="T49" fmla="*/ 19 h 21"/>
                <a:gd name="T50" fmla="*/ 19 w 20"/>
                <a:gd name="T51" fmla="*/ 16 h 21"/>
                <a:gd name="T52" fmla="*/ 20 w 20"/>
                <a:gd name="T53" fmla="*/ 1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0" h="21">
                  <a:moveTo>
                    <a:pt x="20" y="11"/>
                  </a:moveTo>
                  <a:cubicBezTo>
                    <a:pt x="19" y="11"/>
                    <a:pt x="18" y="12"/>
                    <a:pt x="18" y="12"/>
                  </a:cubicBezTo>
                  <a:cubicBezTo>
                    <a:pt x="17" y="12"/>
                    <a:pt x="17" y="10"/>
                    <a:pt x="17" y="9"/>
                  </a:cubicBezTo>
                  <a:cubicBezTo>
                    <a:pt x="16" y="8"/>
                    <a:pt x="15" y="7"/>
                    <a:pt x="15" y="7"/>
                  </a:cubicBezTo>
                  <a:cubicBezTo>
                    <a:pt x="14" y="7"/>
                    <a:pt x="14" y="7"/>
                    <a:pt x="13" y="7"/>
                  </a:cubicBezTo>
                  <a:cubicBezTo>
                    <a:pt x="11" y="7"/>
                    <a:pt x="11" y="7"/>
                    <a:pt x="12" y="5"/>
                  </a:cubicBezTo>
                  <a:cubicBezTo>
                    <a:pt x="12" y="4"/>
                    <a:pt x="11" y="3"/>
                    <a:pt x="11" y="2"/>
                  </a:cubicBezTo>
                  <a:cubicBezTo>
                    <a:pt x="12" y="2"/>
                    <a:pt x="12" y="2"/>
                    <a:pt x="11" y="1"/>
                  </a:cubicBezTo>
                  <a:cubicBezTo>
                    <a:pt x="11" y="1"/>
                    <a:pt x="11" y="1"/>
                    <a:pt x="11" y="1"/>
                  </a:cubicBezTo>
                  <a:cubicBezTo>
                    <a:pt x="10" y="1"/>
                    <a:pt x="10" y="0"/>
                    <a:pt x="9" y="0"/>
                  </a:cubicBezTo>
                  <a:cubicBezTo>
                    <a:pt x="8" y="0"/>
                    <a:pt x="7" y="0"/>
                    <a:pt x="6" y="0"/>
                  </a:cubicBezTo>
                  <a:cubicBezTo>
                    <a:pt x="5" y="1"/>
                    <a:pt x="4" y="0"/>
                    <a:pt x="3" y="1"/>
                  </a:cubicBezTo>
                  <a:cubicBezTo>
                    <a:pt x="2" y="1"/>
                    <a:pt x="1" y="3"/>
                    <a:pt x="1" y="3"/>
                  </a:cubicBezTo>
                  <a:cubicBezTo>
                    <a:pt x="1" y="4"/>
                    <a:pt x="1" y="7"/>
                    <a:pt x="1" y="7"/>
                  </a:cubicBezTo>
                  <a:cubicBezTo>
                    <a:pt x="0" y="7"/>
                    <a:pt x="0" y="7"/>
                    <a:pt x="0" y="7"/>
                  </a:cubicBezTo>
                  <a:cubicBezTo>
                    <a:pt x="0" y="8"/>
                    <a:pt x="2" y="9"/>
                    <a:pt x="3" y="10"/>
                  </a:cubicBezTo>
                  <a:cubicBezTo>
                    <a:pt x="4" y="11"/>
                    <a:pt x="4" y="11"/>
                    <a:pt x="6" y="12"/>
                  </a:cubicBezTo>
                  <a:cubicBezTo>
                    <a:pt x="7" y="12"/>
                    <a:pt x="8" y="12"/>
                    <a:pt x="8" y="13"/>
                  </a:cubicBezTo>
                  <a:cubicBezTo>
                    <a:pt x="9" y="13"/>
                    <a:pt x="12" y="15"/>
                    <a:pt x="13" y="15"/>
                  </a:cubicBezTo>
                  <a:cubicBezTo>
                    <a:pt x="13" y="16"/>
                    <a:pt x="11" y="17"/>
                    <a:pt x="11" y="18"/>
                  </a:cubicBezTo>
                  <a:cubicBezTo>
                    <a:pt x="11" y="19"/>
                    <a:pt x="10" y="19"/>
                    <a:pt x="10" y="20"/>
                  </a:cubicBezTo>
                  <a:cubicBezTo>
                    <a:pt x="10" y="20"/>
                    <a:pt x="12" y="20"/>
                    <a:pt x="12" y="20"/>
                  </a:cubicBezTo>
                  <a:cubicBezTo>
                    <a:pt x="13" y="21"/>
                    <a:pt x="14" y="20"/>
                    <a:pt x="14" y="20"/>
                  </a:cubicBezTo>
                  <a:cubicBezTo>
                    <a:pt x="15" y="21"/>
                    <a:pt x="16" y="20"/>
                    <a:pt x="16" y="20"/>
                  </a:cubicBezTo>
                  <a:cubicBezTo>
                    <a:pt x="17" y="20"/>
                    <a:pt x="17" y="19"/>
                    <a:pt x="18" y="19"/>
                  </a:cubicBezTo>
                  <a:cubicBezTo>
                    <a:pt x="19" y="19"/>
                    <a:pt x="20" y="17"/>
                    <a:pt x="19" y="16"/>
                  </a:cubicBezTo>
                  <a:cubicBezTo>
                    <a:pt x="19" y="15"/>
                    <a:pt x="20" y="12"/>
                    <a:pt x="2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7" name="Freeform 290">
              <a:extLst>
                <a:ext uri="{FF2B5EF4-FFF2-40B4-BE49-F238E27FC236}">
                  <a16:creationId xmlns:a16="http://schemas.microsoft.com/office/drawing/2014/main" id="{CA6282F0-04B2-4C6C-A122-BC0CFC8843FE}"/>
                </a:ext>
              </a:extLst>
            </p:cNvPr>
            <p:cNvSpPr>
              <a:spLocks/>
            </p:cNvSpPr>
            <p:nvPr/>
          </p:nvSpPr>
          <p:spPr bwMode="auto">
            <a:xfrm>
              <a:off x="-4251325" y="2138363"/>
              <a:ext cx="30162" cy="20638"/>
            </a:xfrm>
            <a:custGeom>
              <a:avLst/>
              <a:gdLst>
                <a:gd name="T0" fmla="*/ 7 w 8"/>
                <a:gd name="T1" fmla="*/ 5 h 6"/>
                <a:gd name="T2" fmla="*/ 8 w 8"/>
                <a:gd name="T3" fmla="*/ 4 h 6"/>
                <a:gd name="T4" fmla="*/ 5 w 8"/>
                <a:gd name="T5" fmla="*/ 1 h 6"/>
                <a:gd name="T6" fmla="*/ 4 w 8"/>
                <a:gd name="T7" fmla="*/ 1 h 6"/>
                <a:gd name="T8" fmla="*/ 2 w 8"/>
                <a:gd name="T9" fmla="*/ 0 h 6"/>
                <a:gd name="T10" fmla="*/ 0 w 8"/>
                <a:gd name="T11" fmla="*/ 0 h 6"/>
                <a:gd name="T12" fmla="*/ 0 w 8"/>
                <a:gd name="T13" fmla="*/ 1 h 6"/>
                <a:gd name="T14" fmla="*/ 1 w 8"/>
                <a:gd name="T15" fmla="*/ 3 h 6"/>
                <a:gd name="T16" fmla="*/ 2 w 8"/>
                <a:gd name="T17" fmla="*/ 3 h 6"/>
                <a:gd name="T18" fmla="*/ 3 w 8"/>
                <a:gd name="T19" fmla="*/ 4 h 6"/>
                <a:gd name="T20" fmla="*/ 5 w 8"/>
                <a:gd name="T21" fmla="*/ 5 h 6"/>
                <a:gd name="T22" fmla="*/ 6 w 8"/>
                <a:gd name="T23" fmla="*/ 6 h 6"/>
                <a:gd name="T24" fmla="*/ 7 w 8"/>
                <a:gd name="T25" fmla="*/ 6 h 6"/>
                <a:gd name="T26" fmla="*/ 7 w 8"/>
                <a:gd name="T27" fmla="*/ 5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6">
                  <a:moveTo>
                    <a:pt x="7" y="5"/>
                  </a:moveTo>
                  <a:cubicBezTo>
                    <a:pt x="7" y="5"/>
                    <a:pt x="7" y="4"/>
                    <a:pt x="8" y="4"/>
                  </a:cubicBezTo>
                  <a:cubicBezTo>
                    <a:pt x="7" y="3"/>
                    <a:pt x="6" y="2"/>
                    <a:pt x="5" y="1"/>
                  </a:cubicBezTo>
                  <a:cubicBezTo>
                    <a:pt x="5" y="1"/>
                    <a:pt x="4" y="1"/>
                    <a:pt x="4" y="1"/>
                  </a:cubicBezTo>
                  <a:cubicBezTo>
                    <a:pt x="4" y="0"/>
                    <a:pt x="2" y="1"/>
                    <a:pt x="2" y="0"/>
                  </a:cubicBezTo>
                  <a:cubicBezTo>
                    <a:pt x="2" y="0"/>
                    <a:pt x="1" y="0"/>
                    <a:pt x="0" y="0"/>
                  </a:cubicBezTo>
                  <a:cubicBezTo>
                    <a:pt x="1" y="1"/>
                    <a:pt x="1" y="1"/>
                    <a:pt x="0" y="1"/>
                  </a:cubicBezTo>
                  <a:cubicBezTo>
                    <a:pt x="0" y="1"/>
                    <a:pt x="0" y="3"/>
                    <a:pt x="1" y="3"/>
                  </a:cubicBezTo>
                  <a:cubicBezTo>
                    <a:pt x="2" y="4"/>
                    <a:pt x="2" y="3"/>
                    <a:pt x="2" y="3"/>
                  </a:cubicBezTo>
                  <a:cubicBezTo>
                    <a:pt x="3" y="3"/>
                    <a:pt x="3" y="4"/>
                    <a:pt x="3" y="4"/>
                  </a:cubicBezTo>
                  <a:cubicBezTo>
                    <a:pt x="4" y="4"/>
                    <a:pt x="5" y="4"/>
                    <a:pt x="5" y="5"/>
                  </a:cubicBezTo>
                  <a:cubicBezTo>
                    <a:pt x="5" y="6"/>
                    <a:pt x="5" y="6"/>
                    <a:pt x="6" y="6"/>
                  </a:cubicBezTo>
                  <a:cubicBezTo>
                    <a:pt x="6" y="6"/>
                    <a:pt x="7" y="6"/>
                    <a:pt x="7" y="6"/>
                  </a:cubicBezTo>
                  <a:cubicBezTo>
                    <a:pt x="7"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8" name="Freeform 291">
              <a:extLst>
                <a:ext uri="{FF2B5EF4-FFF2-40B4-BE49-F238E27FC236}">
                  <a16:creationId xmlns:a16="http://schemas.microsoft.com/office/drawing/2014/main" id="{86EE9C81-84B7-4B19-888A-8B988B6D87B6}"/>
                </a:ext>
              </a:extLst>
            </p:cNvPr>
            <p:cNvSpPr>
              <a:spLocks/>
            </p:cNvSpPr>
            <p:nvPr/>
          </p:nvSpPr>
          <p:spPr bwMode="auto">
            <a:xfrm>
              <a:off x="-4225925" y="2147888"/>
              <a:ext cx="47625" cy="25400"/>
            </a:xfrm>
            <a:custGeom>
              <a:avLst/>
              <a:gdLst>
                <a:gd name="T0" fmla="*/ 12 w 13"/>
                <a:gd name="T1" fmla="*/ 2 h 7"/>
                <a:gd name="T2" fmla="*/ 9 w 13"/>
                <a:gd name="T3" fmla="*/ 1 h 7"/>
                <a:gd name="T4" fmla="*/ 5 w 13"/>
                <a:gd name="T5" fmla="*/ 2 h 7"/>
                <a:gd name="T6" fmla="*/ 2 w 13"/>
                <a:gd name="T7" fmla="*/ 2 h 7"/>
                <a:gd name="T8" fmla="*/ 1 w 13"/>
                <a:gd name="T9" fmla="*/ 1 h 7"/>
                <a:gd name="T10" fmla="*/ 0 w 13"/>
                <a:gd name="T11" fmla="*/ 2 h 7"/>
                <a:gd name="T12" fmla="*/ 0 w 13"/>
                <a:gd name="T13" fmla="*/ 3 h 7"/>
                <a:gd name="T14" fmla="*/ 3 w 13"/>
                <a:gd name="T15" fmla="*/ 5 h 7"/>
                <a:gd name="T16" fmla="*/ 5 w 13"/>
                <a:gd name="T17" fmla="*/ 6 h 7"/>
                <a:gd name="T18" fmla="*/ 6 w 13"/>
                <a:gd name="T19" fmla="*/ 5 h 7"/>
                <a:gd name="T20" fmla="*/ 6 w 13"/>
                <a:gd name="T21" fmla="*/ 4 h 7"/>
                <a:gd name="T22" fmla="*/ 7 w 13"/>
                <a:gd name="T23" fmla="*/ 3 h 7"/>
                <a:gd name="T24" fmla="*/ 9 w 13"/>
                <a:gd name="T25" fmla="*/ 2 h 7"/>
                <a:gd name="T26" fmla="*/ 10 w 13"/>
                <a:gd name="T27" fmla="*/ 4 h 7"/>
                <a:gd name="T28" fmla="*/ 12 w 13"/>
                <a:gd name="T29" fmla="*/ 6 h 7"/>
                <a:gd name="T30" fmla="*/ 13 w 13"/>
                <a:gd name="T31" fmla="*/ 5 h 7"/>
                <a:gd name="T32" fmla="*/ 13 w 13"/>
                <a:gd name="T33" fmla="*/ 4 h 7"/>
                <a:gd name="T34" fmla="*/ 12 w 13"/>
                <a:gd name="T35"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3" h="7">
                  <a:moveTo>
                    <a:pt x="12" y="2"/>
                  </a:moveTo>
                  <a:cubicBezTo>
                    <a:pt x="11" y="1"/>
                    <a:pt x="10" y="1"/>
                    <a:pt x="9" y="1"/>
                  </a:cubicBezTo>
                  <a:cubicBezTo>
                    <a:pt x="8" y="0"/>
                    <a:pt x="7" y="1"/>
                    <a:pt x="5" y="2"/>
                  </a:cubicBezTo>
                  <a:cubicBezTo>
                    <a:pt x="4" y="3"/>
                    <a:pt x="3" y="2"/>
                    <a:pt x="2" y="2"/>
                  </a:cubicBezTo>
                  <a:cubicBezTo>
                    <a:pt x="1" y="2"/>
                    <a:pt x="1" y="1"/>
                    <a:pt x="1" y="1"/>
                  </a:cubicBezTo>
                  <a:cubicBezTo>
                    <a:pt x="0" y="1"/>
                    <a:pt x="0" y="2"/>
                    <a:pt x="0" y="2"/>
                  </a:cubicBezTo>
                  <a:cubicBezTo>
                    <a:pt x="0" y="2"/>
                    <a:pt x="0" y="3"/>
                    <a:pt x="0" y="3"/>
                  </a:cubicBezTo>
                  <a:cubicBezTo>
                    <a:pt x="1" y="4"/>
                    <a:pt x="2" y="4"/>
                    <a:pt x="3" y="5"/>
                  </a:cubicBezTo>
                  <a:cubicBezTo>
                    <a:pt x="4" y="6"/>
                    <a:pt x="4" y="5"/>
                    <a:pt x="5" y="6"/>
                  </a:cubicBezTo>
                  <a:cubicBezTo>
                    <a:pt x="5" y="7"/>
                    <a:pt x="6" y="6"/>
                    <a:pt x="6" y="5"/>
                  </a:cubicBezTo>
                  <a:cubicBezTo>
                    <a:pt x="7" y="5"/>
                    <a:pt x="6" y="5"/>
                    <a:pt x="6" y="4"/>
                  </a:cubicBezTo>
                  <a:cubicBezTo>
                    <a:pt x="6" y="4"/>
                    <a:pt x="7" y="4"/>
                    <a:pt x="7" y="3"/>
                  </a:cubicBezTo>
                  <a:cubicBezTo>
                    <a:pt x="7" y="2"/>
                    <a:pt x="9" y="2"/>
                    <a:pt x="9" y="2"/>
                  </a:cubicBezTo>
                  <a:cubicBezTo>
                    <a:pt x="10" y="3"/>
                    <a:pt x="11" y="3"/>
                    <a:pt x="10" y="4"/>
                  </a:cubicBezTo>
                  <a:cubicBezTo>
                    <a:pt x="10" y="4"/>
                    <a:pt x="11" y="5"/>
                    <a:pt x="12" y="6"/>
                  </a:cubicBezTo>
                  <a:cubicBezTo>
                    <a:pt x="12" y="6"/>
                    <a:pt x="13" y="5"/>
                    <a:pt x="13" y="5"/>
                  </a:cubicBezTo>
                  <a:cubicBezTo>
                    <a:pt x="13" y="5"/>
                    <a:pt x="13" y="4"/>
                    <a:pt x="13" y="4"/>
                  </a:cubicBezTo>
                  <a:cubicBezTo>
                    <a:pt x="13" y="4"/>
                    <a:pt x="13" y="3"/>
                    <a:pt x="12"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9" name="Freeform 292">
              <a:extLst>
                <a:ext uri="{FF2B5EF4-FFF2-40B4-BE49-F238E27FC236}">
                  <a16:creationId xmlns:a16="http://schemas.microsoft.com/office/drawing/2014/main" id="{25C7CE43-51F2-4EFB-AF8D-62C8633A3AA8}"/>
                </a:ext>
              </a:extLst>
            </p:cNvPr>
            <p:cNvSpPr>
              <a:spLocks/>
            </p:cNvSpPr>
            <p:nvPr/>
          </p:nvSpPr>
          <p:spPr bwMode="auto">
            <a:xfrm>
              <a:off x="-4192588" y="2124075"/>
              <a:ext cx="100012" cy="142875"/>
            </a:xfrm>
            <a:custGeom>
              <a:avLst/>
              <a:gdLst>
                <a:gd name="T0" fmla="*/ 4 w 28"/>
                <a:gd name="T1" fmla="*/ 29 h 40"/>
                <a:gd name="T2" fmla="*/ 6 w 28"/>
                <a:gd name="T3" fmla="*/ 29 h 40"/>
                <a:gd name="T4" fmla="*/ 8 w 28"/>
                <a:gd name="T5" fmla="*/ 31 h 40"/>
                <a:gd name="T6" fmla="*/ 8 w 28"/>
                <a:gd name="T7" fmla="*/ 31 h 40"/>
                <a:gd name="T8" fmla="*/ 10 w 28"/>
                <a:gd name="T9" fmla="*/ 31 h 40"/>
                <a:gd name="T10" fmla="*/ 11 w 28"/>
                <a:gd name="T11" fmla="*/ 33 h 40"/>
                <a:gd name="T12" fmla="*/ 13 w 28"/>
                <a:gd name="T13" fmla="*/ 34 h 40"/>
                <a:gd name="T14" fmla="*/ 14 w 28"/>
                <a:gd name="T15" fmla="*/ 36 h 40"/>
                <a:gd name="T16" fmla="*/ 16 w 28"/>
                <a:gd name="T17" fmla="*/ 36 h 40"/>
                <a:gd name="T18" fmla="*/ 18 w 28"/>
                <a:gd name="T19" fmla="*/ 36 h 40"/>
                <a:gd name="T20" fmla="*/ 19 w 28"/>
                <a:gd name="T21" fmla="*/ 36 h 40"/>
                <a:gd name="T22" fmla="*/ 21 w 28"/>
                <a:gd name="T23" fmla="*/ 37 h 40"/>
                <a:gd name="T24" fmla="*/ 20 w 28"/>
                <a:gd name="T25" fmla="*/ 39 h 40"/>
                <a:gd name="T26" fmla="*/ 21 w 28"/>
                <a:gd name="T27" fmla="*/ 40 h 40"/>
                <a:gd name="T28" fmla="*/ 21 w 28"/>
                <a:gd name="T29" fmla="*/ 40 h 40"/>
                <a:gd name="T30" fmla="*/ 22 w 28"/>
                <a:gd name="T31" fmla="*/ 37 h 40"/>
                <a:gd name="T32" fmla="*/ 23 w 28"/>
                <a:gd name="T33" fmla="*/ 34 h 40"/>
                <a:gd name="T34" fmla="*/ 21 w 28"/>
                <a:gd name="T35" fmla="*/ 30 h 40"/>
                <a:gd name="T36" fmla="*/ 23 w 28"/>
                <a:gd name="T37" fmla="*/ 29 h 40"/>
                <a:gd name="T38" fmla="*/ 22 w 28"/>
                <a:gd name="T39" fmla="*/ 28 h 40"/>
                <a:gd name="T40" fmla="*/ 22 w 28"/>
                <a:gd name="T41" fmla="*/ 26 h 40"/>
                <a:gd name="T42" fmla="*/ 25 w 28"/>
                <a:gd name="T43" fmla="*/ 26 h 40"/>
                <a:gd name="T44" fmla="*/ 28 w 28"/>
                <a:gd name="T45" fmla="*/ 25 h 40"/>
                <a:gd name="T46" fmla="*/ 27 w 28"/>
                <a:gd name="T47" fmla="*/ 24 h 40"/>
                <a:gd name="T48" fmla="*/ 27 w 28"/>
                <a:gd name="T49" fmla="*/ 22 h 40"/>
                <a:gd name="T50" fmla="*/ 27 w 28"/>
                <a:gd name="T51" fmla="*/ 21 h 40"/>
                <a:gd name="T52" fmla="*/ 27 w 28"/>
                <a:gd name="T53" fmla="*/ 16 h 40"/>
                <a:gd name="T54" fmla="*/ 24 w 28"/>
                <a:gd name="T55" fmla="*/ 16 h 40"/>
                <a:gd name="T56" fmla="*/ 21 w 28"/>
                <a:gd name="T57" fmla="*/ 14 h 40"/>
                <a:gd name="T58" fmla="*/ 17 w 28"/>
                <a:gd name="T59" fmla="*/ 14 h 40"/>
                <a:gd name="T60" fmla="*/ 16 w 28"/>
                <a:gd name="T61" fmla="*/ 11 h 40"/>
                <a:gd name="T62" fmla="*/ 15 w 28"/>
                <a:gd name="T63" fmla="*/ 9 h 40"/>
                <a:gd name="T64" fmla="*/ 13 w 28"/>
                <a:gd name="T65" fmla="*/ 9 h 40"/>
                <a:gd name="T66" fmla="*/ 14 w 28"/>
                <a:gd name="T67" fmla="*/ 8 h 40"/>
                <a:gd name="T68" fmla="*/ 14 w 28"/>
                <a:gd name="T69" fmla="*/ 6 h 40"/>
                <a:gd name="T70" fmla="*/ 16 w 28"/>
                <a:gd name="T71" fmla="*/ 3 h 40"/>
                <a:gd name="T72" fmla="*/ 17 w 28"/>
                <a:gd name="T73" fmla="*/ 3 h 40"/>
                <a:gd name="T74" fmla="*/ 18 w 28"/>
                <a:gd name="T75" fmla="*/ 2 h 40"/>
                <a:gd name="T76" fmla="*/ 18 w 28"/>
                <a:gd name="T77" fmla="*/ 1 h 40"/>
                <a:gd name="T78" fmla="*/ 15 w 28"/>
                <a:gd name="T79" fmla="*/ 2 h 40"/>
                <a:gd name="T80" fmla="*/ 13 w 28"/>
                <a:gd name="T81" fmla="*/ 3 h 40"/>
                <a:gd name="T82" fmla="*/ 11 w 28"/>
                <a:gd name="T83" fmla="*/ 4 h 40"/>
                <a:gd name="T84" fmla="*/ 10 w 28"/>
                <a:gd name="T85" fmla="*/ 4 h 40"/>
                <a:gd name="T86" fmla="*/ 8 w 28"/>
                <a:gd name="T87" fmla="*/ 6 h 40"/>
                <a:gd name="T88" fmla="*/ 7 w 28"/>
                <a:gd name="T89" fmla="*/ 8 h 40"/>
                <a:gd name="T90" fmla="*/ 5 w 28"/>
                <a:gd name="T91" fmla="*/ 11 h 40"/>
                <a:gd name="T92" fmla="*/ 4 w 28"/>
                <a:gd name="T93" fmla="*/ 11 h 40"/>
                <a:gd name="T94" fmla="*/ 4 w 28"/>
                <a:gd name="T95" fmla="*/ 12 h 40"/>
                <a:gd name="T96" fmla="*/ 3 w 28"/>
                <a:gd name="T97" fmla="*/ 13 h 40"/>
                <a:gd name="T98" fmla="*/ 3 w 28"/>
                <a:gd name="T99" fmla="*/ 14 h 40"/>
                <a:gd name="T100" fmla="*/ 4 w 28"/>
                <a:gd name="T101" fmla="*/ 16 h 40"/>
                <a:gd name="T102" fmla="*/ 4 w 28"/>
                <a:gd name="T103" fmla="*/ 17 h 40"/>
                <a:gd name="T104" fmla="*/ 4 w 28"/>
                <a:gd name="T105" fmla="*/ 21 h 40"/>
                <a:gd name="T106" fmla="*/ 4 w 28"/>
                <a:gd name="T107" fmla="*/ 23 h 40"/>
                <a:gd name="T108" fmla="*/ 2 w 28"/>
                <a:gd name="T109" fmla="*/ 24 h 40"/>
                <a:gd name="T110" fmla="*/ 1 w 28"/>
                <a:gd name="T111" fmla="*/ 26 h 40"/>
                <a:gd name="T112" fmla="*/ 0 w 28"/>
                <a:gd name="T113" fmla="*/ 27 h 40"/>
                <a:gd name="T114" fmla="*/ 3 w 28"/>
                <a:gd name="T115" fmla="*/ 28 h 40"/>
                <a:gd name="T116" fmla="*/ 4 w 28"/>
                <a:gd name="T117" fmla="*/ 29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8" h="40">
                  <a:moveTo>
                    <a:pt x="4" y="29"/>
                  </a:moveTo>
                  <a:cubicBezTo>
                    <a:pt x="5" y="30"/>
                    <a:pt x="6" y="30"/>
                    <a:pt x="6" y="29"/>
                  </a:cubicBezTo>
                  <a:cubicBezTo>
                    <a:pt x="6" y="29"/>
                    <a:pt x="7" y="30"/>
                    <a:pt x="8" y="31"/>
                  </a:cubicBezTo>
                  <a:cubicBezTo>
                    <a:pt x="8" y="31"/>
                    <a:pt x="8" y="31"/>
                    <a:pt x="8" y="31"/>
                  </a:cubicBezTo>
                  <a:cubicBezTo>
                    <a:pt x="9" y="31"/>
                    <a:pt x="10" y="30"/>
                    <a:pt x="10" y="31"/>
                  </a:cubicBezTo>
                  <a:cubicBezTo>
                    <a:pt x="11" y="31"/>
                    <a:pt x="10" y="33"/>
                    <a:pt x="11" y="33"/>
                  </a:cubicBezTo>
                  <a:cubicBezTo>
                    <a:pt x="12" y="33"/>
                    <a:pt x="13" y="34"/>
                    <a:pt x="13" y="34"/>
                  </a:cubicBezTo>
                  <a:cubicBezTo>
                    <a:pt x="13" y="35"/>
                    <a:pt x="14" y="35"/>
                    <a:pt x="14" y="36"/>
                  </a:cubicBezTo>
                  <a:cubicBezTo>
                    <a:pt x="14" y="36"/>
                    <a:pt x="16" y="36"/>
                    <a:pt x="16" y="36"/>
                  </a:cubicBezTo>
                  <a:cubicBezTo>
                    <a:pt x="17" y="36"/>
                    <a:pt x="17" y="35"/>
                    <a:pt x="18" y="36"/>
                  </a:cubicBezTo>
                  <a:cubicBezTo>
                    <a:pt x="18" y="36"/>
                    <a:pt x="19" y="35"/>
                    <a:pt x="19" y="36"/>
                  </a:cubicBezTo>
                  <a:cubicBezTo>
                    <a:pt x="20" y="36"/>
                    <a:pt x="21" y="36"/>
                    <a:pt x="21" y="37"/>
                  </a:cubicBezTo>
                  <a:cubicBezTo>
                    <a:pt x="21" y="38"/>
                    <a:pt x="19" y="38"/>
                    <a:pt x="20" y="39"/>
                  </a:cubicBezTo>
                  <a:cubicBezTo>
                    <a:pt x="20" y="39"/>
                    <a:pt x="21" y="40"/>
                    <a:pt x="21" y="40"/>
                  </a:cubicBezTo>
                  <a:cubicBezTo>
                    <a:pt x="21" y="40"/>
                    <a:pt x="21" y="40"/>
                    <a:pt x="21" y="40"/>
                  </a:cubicBezTo>
                  <a:cubicBezTo>
                    <a:pt x="22" y="40"/>
                    <a:pt x="22" y="38"/>
                    <a:pt x="22" y="37"/>
                  </a:cubicBezTo>
                  <a:cubicBezTo>
                    <a:pt x="22" y="36"/>
                    <a:pt x="22" y="34"/>
                    <a:pt x="23" y="34"/>
                  </a:cubicBezTo>
                  <a:cubicBezTo>
                    <a:pt x="23" y="32"/>
                    <a:pt x="21" y="31"/>
                    <a:pt x="21" y="30"/>
                  </a:cubicBezTo>
                  <a:cubicBezTo>
                    <a:pt x="21" y="28"/>
                    <a:pt x="22" y="29"/>
                    <a:pt x="23" y="29"/>
                  </a:cubicBezTo>
                  <a:cubicBezTo>
                    <a:pt x="24" y="28"/>
                    <a:pt x="23" y="28"/>
                    <a:pt x="22" y="28"/>
                  </a:cubicBezTo>
                  <a:cubicBezTo>
                    <a:pt x="22" y="28"/>
                    <a:pt x="21" y="27"/>
                    <a:pt x="22" y="26"/>
                  </a:cubicBezTo>
                  <a:cubicBezTo>
                    <a:pt x="22" y="26"/>
                    <a:pt x="24" y="26"/>
                    <a:pt x="25" y="26"/>
                  </a:cubicBezTo>
                  <a:cubicBezTo>
                    <a:pt x="26" y="26"/>
                    <a:pt x="28" y="25"/>
                    <a:pt x="28" y="25"/>
                  </a:cubicBezTo>
                  <a:cubicBezTo>
                    <a:pt x="28" y="25"/>
                    <a:pt x="28" y="25"/>
                    <a:pt x="27" y="24"/>
                  </a:cubicBezTo>
                  <a:cubicBezTo>
                    <a:pt x="27" y="24"/>
                    <a:pt x="27" y="23"/>
                    <a:pt x="27" y="22"/>
                  </a:cubicBezTo>
                  <a:cubicBezTo>
                    <a:pt x="28" y="22"/>
                    <a:pt x="27" y="21"/>
                    <a:pt x="27" y="21"/>
                  </a:cubicBezTo>
                  <a:cubicBezTo>
                    <a:pt x="26" y="20"/>
                    <a:pt x="26" y="18"/>
                    <a:pt x="27" y="16"/>
                  </a:cubicBezTo>
                  <a:cubicBezTo>
                    <a:pt x="28" y="15"/>
                    <a:pt x="26" y="15"/>
                    <a:pt x="24" y="16"/>
                  </a:cubicBezTo>
                  <a:cubicBezTo>
                    <a:pt x="23" y="16"/>
                    <a:pt x="22" y="15"/>
                    <a:pt x="21" y="14"/>
                  </a:cubicBezTo>
                  <a:cubicBezTo>
                    <a:pt x="20" y="13"/>
                    <a:pt x="19" y="14"/>
                    <a:pt x="17" y="14"/>
                  </a:cubicBezTo>
                  <a:cubicBezTo>
                    <a:pt x="15" y="14"/>
                    <a:pt x="16" y="12"/>
                    <a:pt x="16" y="11"/>
                  </a:cubicBezTo>
                  <a:cubicBezTo>
                    <a:pt x="16" y="10"/>
                    <a:pt x="15" y="10"/>
                    <a:pt x="15" y="9"/>
                  </a:cubicBezTo>
                  <a:cubicBezTo>
                    <a:pt x="15" y="9"/>
                    <a:pt x="14" y="9"/>
                    <a:pt x="13" y="9"/>
                  </a:cubicBezTo>
                  <a:cubicBezTo>
                    <a:pt x="13" y="9"/>
                    <a:pt x="13" y="8"/>
                    <a:pt x="14" y="8"/>
                  </a:cubicBezTo>
                  <a:cubicBezTo>
                    <a:pt x="14" y="7"/>
                    <a:pt x="14" y="7"/>
                    <a:pt x="14" y="6"/>
                  </a:cubicBezTo>
                  <a:cubicBezTo>
                    <a:pt x="14" y="5"/>
                    <a:pt x="16" y="4"/>
                    <a:pt x="16" y="3"/>
                  </a:cubicBezTo>
                  <a:cubicBezTo>
                    <a:pt x="16" y="3"/>
                    <a:pt x="17" y="3"/>
                    <a:pt x="17" y="3"/>
                  </a:cubicBezTo>
                  <a:cubicBezTo>
                    <a:pt x="17" y="3"/>
                    <a:pt x="17" y="3"/>
                    <a:pt x="18" y="2"/>
                  </a:cubicBezTo>
                  <a:cubicBezTo>
                    <a:pt x="19" y="2"/>
                    <a:pt x="19" y="2"/>
                    <a:pt x="18" y="1"/>
                  </a:cubicBezTo>
                  <a:cubicBezTo>
                    <a:pt x="17" y="0"/>
                    <a:pt x="17" y="2"/>
                    <a:pt x="15" y="2"/>
                  </a:cubicBezTo>
                  <a:cubicBezTo>
                    <a:pt x="14" y="2"/>
                    <a:pt x="14" y="3"/>
                    <a:pt x="13" y="3"/>
                  </a:cubicBezTo>
                  <a:cubicBezTo>
                    <a:pt x="13" y="4"/>
                    <a:pt x="11" y="3"/>
                    <a:pt x="11" y="4"/>
                  </a:cubicBezTo>
                  <a:cubicBezTo>
                    <a:pt x="11" y="5"/>
                    <a:pt x="11" y="4"/>
                    <a:pt x="10" y="4"/>
                  </a:cubicBezTo>
                  <a:cubicBezTo>
                    <a:pt x="10" y="4"/>
                    <a:pt x="8" y="5"/>
                    <a:pt x="8" y="6"/>
                  </a:cubicBezTo>
                  <a:cubicBezTo>
                    <a:pt x="8" y="7"/>
                    <a:pt x="8" y="7"/>
                    <a:pt x="7" y="8"/>
                  </a:cubicBezTo>
                  <a:cubicBezTo>
                    <a:pt x="6" y="9"/>
                    <a:pt x="5" y="10"/>
                    <a:pt x="5" y="11"/>
                  </a:cubicBezTo>
                  <a:cubicBezTo>
                    <a:pt x="5" y="11"/>
                    <a:pt x="5" y="11"/>
                    <a:pt x="4" y="11"/>
                  </a:cubicBezTo>
                  <a:cubicBezTo>
                    <a:pt x="4" y="11"/>
                    <a:pt x="4" y="12"/>
                    <a:pt x="4" y="12"/>
                  </a:cubicBezTo>
                  <a:cubicBezTo>
                    <a:pt x="4" y="12"/>
                    <a:pt x="3" y="13"/>
                    <a:pt x="3" y="13"/>
                  </a:cubicBezTo>
                  <a:cubicBezTo>
                    <a:pt x="3" y="13"/>
                    <a:pt x="3" y="14"/>
                    <a:pt x="3" y="14"/>
                  </a:cubicBezTo>
                  <a:cubicBezTo>
                    <a:pt x="4" y="15"/>
                    <a:pt x="4" y="15"/>
                    <a:pt x="4" y="16"/>
                  </a:cubicBezTo>
                  <a:cubicBezTo>
                    <a:pt x="4" y="16"/>
                    <a:pt x="4" y="17"/>
                    <a:pt x="4" y="17"/>
                  </a:cubicBezTo>
                  <a:cubicBezTo>
                    <a:pt x="3" y="17"/>
                    <a:pt x="4" y="20"/>
                    <a:pt x="4" y="21"/>
                  </a:cubicBezTo>
                  <a:cubicBezTo>
                    <a:pt x="5" y="21"/>
                    <a:pt x="4" y="22"/>
                    <a:pt x="4" y="23"/>
                  </a:cubicBezTo>
                  <a:cubicBezTo>
                    <a:pt x="3" y="24"/>
                    <a:pt x="3" y="24"/>
                    <a:pt x="2" y="24"/>
                  </a:cubicBezTo>
                  <a:cubicBezTo>
                    <a:pt x="1" y="24"/>
                    <a:pt x="1" y="26"/>
                    <a:pt x="1" y="26"/>
                  </a:cubicBezTo>
                  <a:cubicBezTo>
                    <a:pt x="0" y="26"/>
                    <a:pt x="0" y="26"/>
                    <a:pt x="0" y="27"/>
                  </a:cubicBezTo>
                  <a:cubicBezTo>
                    <a:pt x="1" y="27"/>
                    <a:pt x="3" y="28"/>
                    <a:pt x="3" y="28"/>
                  </a:cubicBezTo>
                  <a:cubicBezTo>
                    <a:pt x="3" y="28"/>
                    <a:pt x="4" y="29"/>
                    <a:pt x="4"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0" name="Freeform 293">
              <a:extLst>
                <a:ext uri="{FF2B5EF4-FFF2-40B4-BE49-F238E27FC236}">
                  <a16:creationId xmlns:a16="http://schemas.microsoft.com/office/drawing/2014/main" id="{4201FEE6-C8D8-4D15-B62F-A0B8B4FBBE0A}"/>
                </a:ext>
              </a:extLst>
            </p:cNvPr>
            <p:cNvSpPr>
              <a:spLocks/>
            </p:cNvSpPr>
            <p:nvPr/>
          </p:nvSpPr>
          <p:spPr bwMode="auto">
            <a:xfrm>
              <a:off x="-4113213" y="2314575"/>
              <a:ext cx="104775" cy="114300"/>
            </a:xfrm>
            <a:custGeom>
              <a:avLst/>
              <a:gdLst>
                <a:gd name="T0" fmla="*/ 28 w 29"/>
                <a:gd name="T1" fmla="*/ 19 h 32"/>
                <a:gd name="T2" fmla="*/ 27 w 29"/>
                <a:gd name="T3" fmla="*/ 17 h 32"/>
                <a:gd name="T4" fmla="*/ 25 w 29"/>
                <a:gd name="T5" fmla="*/ 16 h 32"/>
                <a:gd name="T6" fmla="*/ 22 w 29"/>
                <a:gd name="T7" fmla="*/ 15 h 32"/>
                <a:gd name="T8" fmla="*/ 22 w 29"/>
                <a:gd name="T9" fmla="*/ 13 h 32"/>
                <a:gd name="T10" fmla="*/ 22 w 29"/>
                <a:gd name="T11" fmla="*/ 11 h 32"/>
                <a:gd name="T12" fmla="*/ 21 w 29"/>
                <a:gd name="T13" fmla="*/ 9 h 32"/>
                <a:gd name="T14" fmla="*/ 18 w 29"/>
                <a:gd name="T15" fmla="*/ 9 h 32"/>
                <a:gd name="T16" fmla="*/ 16 w 29"/>
                <a:gd name="T17" fmla="*/ 8 h 32"/>
                <a:gd name="T18" fmla="*/ 15 w 29"/>
                <a:gd name="T19" fmla="*/ 7 h 32"/>
                <a:gd name="T20" fmla="*/ 14 w 29"/>
                <a:gd name="T21" fmla="*/ 7 h 32"/>
                <a:gd name="T22" fmla="*/ 11 w 29"/>
                <a:gd name="T23" fmla="*/ 5 h 32"/>
                <a:gd name="T24" fmla="*/ 10 w 29"/>
                <a:gd name="T25" fmla="*/ 1 h 32"/>
                <a:gd name="T26" fmla="*/ 8 w 29"/>
                <a:gd name="T27" fmla="*/ 1 h 32"/>
                <a:gd name="T28" fmla="*/ 5 w 29"/>
                <a:gd name="T29" fmla="*/ 2 h 32"/>
                <a:gd name="T30" fmla="*/ 3 w 29"/>
                <a:gd name="T31" fmla="*/ 3 h 32"/>
                <a:gd name="T32" fmla="*/ 1 w 29"/>
                <a:gd name="T33" fmla="*/ 3 h 32"/>
                <a:gd name="T34" fmla="*/ 1 w 29"/>
                <a:gd name="T35" fmla="*/ 3 h 32"/>
                <a:gd name="T36" fmla="*/ 2 w 29"/>
                <a:gd name="T37" fmla="*/ 6 h 32"/>
                <a:gd name="T38" fmla="*/ 1 w 29"/>
                <a:gd name="T39" fmla="*/ 8 h 32"/>
                <a:gd name="T40" fmla="*/ 2 w 29"/>
                <a:gd name="T41" fmla="*/ 11 h 32"/>
                <a:gd name="T42" fmla="*/ 1 w 29"/>
                <a:gd name="T43" fmla="*/ 13 h 32"/>
                <a:gd name="T44" fmla="*/ 1 w 29"/>
                <a:gd name="T45" fmla="*/ 15 h 32"/>
                <a:gd name="T46" fmla="*/ 1 w 29"/>
                <a:gd name="T47" fmla="*/ 16 h 32"/>
                <a:gd name="T48" fmla="*/ 0 w 29"/>
                <a:gd name="T49" fmla="*/ 18 h 32"/>
                <a:gd name="T50" fmla="*/ 0 w 29"/>
                <a:gd name="T51" fmla="*/ 19 h 32"/>
                <a:gd name="T52" fmla="*/ 1 w 29"/>
                <a:gd name="T53" fmla="*/ 20 h 32"/>
                <a:gd name="T54" fmla="*/ 2 w 29"/>
                <a:gd name="T55" fmla="*/ 22 h 32"/>
                <a:gd name="T56" fmla="*/ 3 w 29"/>
                <a:gd name="T57" fmla="*/ 24 h 32"/>
                <a:gd name="T58" fmla="*/ 2 w 29"/>
                <a:gd name="T59" fmla="*/ 25 h 32"/>
                <a:gd name="T60" fmla="*/ 3 w 29"/>
                <a:gd name="T61" fmla="*/ 27 h 32"/>
                <a:gd name="T62" fmla="*/ 4 w 29"/>
                <a:gd name="T63" fmla="*/ 29 h 32"/>
                <a:gd name="T64" fmla="*/ 4 w 29"/>
                <a:gd name="T65" fmla="*/ 32 h 32"/>
                <a:gd name="T66" fmla="*/ 7 w 29"/>
                <a:gd name="T67" fmla="*/ 30 h 32"/>
                <a:gd name="T68" fmla="*/ 9 w 29"/>
                <a:gd name="T69" fmla="*/ 30 h 32"/>
                <a:gd name="T70" fmla="*/ 12 w 29"/>
                <a:gd name="T71" fmla="*/ 31 h 32"/>
                <a:gd name="T72" fmla="*/ 14 w 29"/>
                <a:gd name="T73" fmla="*/ 30 h 32"/>
                <a:gd name="T74" fmla="*/ 17 w 29"/>
                <a:gd name="T75" fmla="*/ 30 h 32"/>
                <a:gd name="T76" fmla="*/ 17 w 29"/>
                <a:gd name="T77" fmla="*/ 26 h 32"/>
                <a:gd name="T78" fmla="*/ 19 w 29"/>
                <a:gd name="T79" fmla="*/ 24 h 32"/>
                <a:gd name="T80" fmla="*/ 22 w 29"/>
                <a:gd name="T81" fmla="*/ 23 h 32"/>
                <a:gd name="T82" fmla="*/ 25 w 29"/>
                <a:gd name="T83" fmla="*/ 23 h 32"/>
                <a:gd name="T84" fmla="*/ 27 w 29"/>
                <a:gd name="T85" fmla="*/ 24 h 32"/>
                <a:gd name="T86" fmla="*/ 28 w 29"/>
                <a:gd name="T87" fmla="*/ 22 h 32"/>
                <a:gd name="T88" fmla="*/ 28 w 29"/>
                <a:gd name="T89" fmla="*/ 19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9" h="32">
                  <a:moveTo>
                    <a:pt x="28" y="19"/>
                  </a:moveTo>
                  <a:cubicBezTo>
                    <a:pt x="28" y="18"/>
                    <a:pt x="27" y="18"/>
                    <a:pt x="27" y="17"/>
                  </a:cubicBezTo>
                  <a:cubicBezTo>
                    <a:pt x="27" y="16"/>
                    <a:pt x="26" y="16"/>
                    <a:pt x="25" y="16"/>
                  </a:cubicBezTo>
                  <a:cubicBezTo>
                    <a:pt x="23" y="16"/>
                    <a:pt x="22" y="16"/>
                    <a:pt x="22" y="15"/>
                  </a:cubicBezTo>
                  <a:cubicBezTo>
                    <a:pt x="22" y="14"/>
                    <a:pt x="21" y="13"/>
                    <a:pt x="22" y="13"/>
                  </a:cubicBezTo>
                  <a:cubicBezTo>
                    <a:pt x="23" y="12"/>
                    <a:pt x="22" y="12"/>
                    <a:pt x="22" y="11"/>
                  </a:cubicBezTo>
                  <a:cubicBezTo>
                    <a:pt x="22" y="10"/>
                    <a:pt x="21" y="10"/>
                    <a:pt x="21" y="9"/>
                  </a:cubicBezTo>
                  <a:cubicBezTo>
                    <a:pt x="20" y="9"/>
                    <a:pt x="18" y="10"/>
                    <a:pt x="18" y="9"/>
                  </a:cubicBezTo>
                  <a:cubicBezTo>
                    <a:pt x="18" y="8"/>
                    <a:pt x="17" y="8"/>
                    <a:pt x="16" y="8"/>
                  </a:cubicBezTo>
                  <a:cubicBezTo>
                    <a:pt x="16" y="8"/>
                    <a:pt x="16" y="7"/>
                    <a:pt x="15" y="7"/>
                  </a:cubicBezTo>
                  <a:cubicBezTo>
                    <a:pt x="15" y="7"/>
                    <a:pt x="15" y="7"/>
                    <a:pt x="14" y="7"/>
                  </a:cubicBezTo>
                  <a:cubicBezTo>
                    <a:pt x="13" y="7"/>
                    <a:pt x="12" y="6"/>
                    <a:pt x="11" y="5"/>
                  </a:cubicBezTo>
                  <a:cubicBezTo>
                    <a:pt x="10" y="4"/>
                    <a:pt x="10" y="1"/>
                    <a:pt x="10" y="1"/>
                  </a:cubicBezTo>
                  <a:cubicBezTo>
                    <a:pt x="10" y="0"/>
                    <a:pt x="9" y="1"/>
                    <a:pt x="8" y="1"/>
                  </a:cubicBezTo>
                  <a:cubicBezTo>
                    <a:pt x="7" y="1"/>
                    <a:pt x="6" y="1"/>
                    <a:pt x="5" y="2"/>
                  </a:cubicBezTo>
                  <a:cubicBezTo>
                    <a:pt x="4" y="2"/>
                    <a:pt x="4" y="2"/>
                    <a:pt x="3" y="3"/>
                  </a:cubicBezTo>
                  <a:cubicBezTo>
                    <a:pt x="3" y="3"/>
                    <a:pt x="2" y="4"/>
                    <a:pt x="1" y="3"/>
                  </a:cubicBezTo>
                  <a:cubicBezTo>
                    <a:pt x="1" y="3"/>
                    <a:pt x="1" y="3"/>
                    <a:pt x="1" y="3"/>
                  </a:cubicBezTo>
                  <a:cubicBezTo>
                    <a:pt x="1" y="4"/>
                    <a:pt x="2" y="6"/>
                    <a:pt x="2" y="6"/>
                  </a:cubicBezTo>
                  <a:cubicBezTo>
                    <a:pt x="2" y="7"/>
                    <a:pt x="2" y="7"/>
                    <a:pt x="1" y="8"/>
                  </a:cubicBezTo>
                  <a:cubicBezTo>
                    <a:pt x="1" y="8"/>
                    <a:pt x="2" y="10"/>
                    <a:pt x="2" y="11"/>
                  </a:cubicBezTo>
                  <a:cubicBezTo>
                    <a:pt x="2" y="11"/>
                    <a:pt x="1" y="12"/>
                    <a:pt x="1" y="13"/>
                  </a:cubicBezTo>
                  <a:cubicBezTo>
                    <a:pt x="2" y="13"/>
                    <a:pt x="1" y="14"/>
                    <a:pt x="1" y="15"/>
                  </a:cubicBezTo>
                  <a:cubicBezTo>
                    <a:pt x="1" y="15"/>
                    <a:pt x="1" y="15"/>
                    <a:pt x="1" y="16"/>
                  </a:cubicBezTo>
                  <a:cubicBezTo>
                    <a:pt x="1" y="16"/>
                    <a:pt x="1" y="17"/>
                    <a:pt x="0" y="18"/>
                  </a:cubicBezTo>
                  <a:cubicBezTo>
                    <a:pt x="0" y="18"/>
                    <a:pt x="0" y="18"/>
                    <a:pt x="0" y="19"/>
                  </a:cubicBezTo>
                  <a:cubicBezTo>
                    <a:pt x="0" y="19"/>
                    <a:pt x="0" y="19"/>
                    <a:pt x="1" y="20"/>
                  </a:cubicBezTo>
                  <a:cubicBezTo>
                    <a:pt x="2" y="20"/>
                    <a:pt x="1" y="21"/>
                    <a:pt x="2" y="22"/>
                  </a:cubicBezTo>
                  <a:cubicBezTo>
                    <a:pt x="2" y="23"/>
                    <a:pt x="3" y="23"/>
                    <a:pt x="3" y="24"/>
                  </a:cubicBezTo>
                  <a:cubicBezTo>
                    <a:pt x="2" y="24"/>
                    <a:pt x="3" y="25"/>
                    <a:pt x="2" y="25"/>
                  </a:cubicBezTo>
                  <a:cubicBezTo>
                    <a:pt x="1" y="26"/>
                    <a:pt x="2" y="27"/>
                    <a:pt x="3" y="27"/>
                  </a:cubicBezTo>
                  <a:cubicBezTo>
                    <a:pt x="3" y="27"/>
                    <a:pt x="3" y="29"/>
                    <a:pt x="4" y="29"/>
                  </a:cubicBezTo>
                  <a:cubicBezTo>
                    <a:pt x="4" y="30"/>
                    <a:pt x="4" y="31"/>
                    <a:pt x="4" y="32"/>
                  </a:cubicBezTo>
                  <a:cubicBezTo>
                    <a:pt x="4" y="32"/>
                    <a:pt x="6" y="31"/>
                    <a:pt x="7" y="30"/>
                  </a:cubicBezTo>
                  <a:cubicBezTo>
                    <a:pt x="9" y="29"/>
                    <a:pt x="8" y="30"/>
                    <a:pt x="9" y="30"/>
                  </a:cubicBezTo>
                  <a:cubicBezTo>
                    <a:pt x="11" y="30"/>
                    <a:pt x="12" y="30"/>
                    <a:pt x="12" y="31"/>
                  </a:cubicBezTo>
                  <a:cubicBezTo>
                    <a:pt x="13" y="32"/>
                    <a:pt x="13" y="30"/>
                    <a:pt x="14" y="30"/>
                  </a:cubicBezTo>
                  <a:cubicBezTo>
                    <a:pt x="14" y="29"/>
                    <a:pt x="16" y="30"/>
                    <a:pt x="17" y="30"/>
                  </a:cubicBezTo>
                  <a:cubicBezTo>
                    <a:pt x="17" y="30"/>
                    <a:pt x="17" y="27"/>
                    <a:pt x="17" y="26"/>
                  </a:cubicBezTo>
                  <a:cubicBezTo>
                    <a:pt x="17" y="26"/>
                    <a:pt x="18" y="24"/>
                    <a:pt x="19" y="24"/>
                  </a:cubicBezTo>
                  <a:cubicBezTo>
                    <a:pt x="20" y="23"/>
                    <a:pt x="21" y="24"/>
                    <a:pt x="22" y="23"/>
                  </a:cubicBezTo>
                  <a:cubicBezTo>
                    <a:pt x="23" y="23"/>
                    <a:pt x="24" y="23"/>
                    <a:pt x="25" y="23"/>
                  </a:cubicBezTo>
                  <a:cubicBezTo>
                    <a:pt x="26" y="23"/>
                    <a:pt x="26" y="24"/>
                    <a:pt x="27" y="24"/>
                  </a:cubicBezTo>
                  <a:cubicBezTo>
                    <a:pt x="27" y="24"/>
                    <a:pt x="28" y="23"/>
                    <a:pt x="28" y="22"/>
                  </a:cubicBezTo>
                  <a:cubicBezTo>
                    <a:pt x="28" y="22"/>
                    <a:pt x="29" y="20"/>
                    <a:pt x="28" y="1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1" name="Freeform 294">
              <a:extLst>
                <a:ext uri="{FF2B5EF4-FFF2-40B4-BE49-F238E27FC236}">
                  <a16:creationId xmlns:a16="http://schemas.microsoft.com/office/drawing/2014/main" id="{E3684810-8931-43B5-8CF0-968FA779C798}"/>
                </a:ext>
              </a:extLst>
            </p:cNvPr>
            <p:cNvSpPr>
              <a:spLocks/>
            </p:cNvSpPr>
            <p:nvPr/>
          </p:nvSpPr>
          <p:spPr bwMode="auto">
            <a:xfrm>
              <a:off x="-4214813" y="2232025"/>
              <a:ext cx="107950" cy="157163"/>
            </a:xfrm>
            <a:custGeom>
              <a:avLst/>
              <a:gdLst>
                <a:gd name="T0" fmla="*/ 28 w 30"/>
                <a:gd name="T1" fmla="*/ 42 h 44"/>
                <a:gd name="T2" fmla="*/ 28 w 30"/>
                <a:gd name="T3" fmla="*/ 42 h 44"/>
                <a:gd name="T4" fmla="*/ 28 w 30"/>
                <a:gd name="T5" fmla="*/ 41 h 44"/>
                <a:gd name="T6" fmla="*/ 29 w 30"/>
                <a:gd name="T7" fmla="*/ 39 h 44"/>
                <a:gd name="T8" fmla="*/ 29 w 30"/>
                <a:gd name="T9" fmla="*/ 38 h 44"/>
                <a:gd name="T10" fmla="*/ 29 w 30"/>
                <a:gd name="T11" fmla="*/ 36 h 44"/>
                <a:gd name="T12" fmla="*/ 30 w 30"/>
                <a:gd name="T13" fmla="*/ 34 h 44"/>
                <a:gd name="T14" fmla="*/ 29 w 30"/>
                <a:gd name="T15" fmla="*/ 31 h 44"/>
                <a:gd name="T16" fmla="*/ 30 w 30"/>
                <a:gd name="T17" fmla="*/ 29 h 44"/>
                <a:gd name="T18" fmla="*/ 29 w 30"/>
                <a:gd name="T19" fmla="*/ 26 h 44"/>
                <a:gd name="T20" fmla="*/ 26 w 30"/>
                <a:gd name="T21" fmla="*/ 26 h 44"/>
                <a:gd name="T22" fmla="*/ 26 w 30"/>
                <a:gd name="T23" fmla="*/ 23 h 44"/>
                <a:gd name="T24" fmla="*/ 25 w 30"/>
                <a:gd name="T25" fmla="*/ 23 h 44"/>
                <a:gd name="T26" fmla="*/ 22 w 30"/>
                <a:gd name="T27" fmla="*/ 24 h 44"/>
                <a:gd name="T28" fmla="*/ 21 w 30"/>
                <a:gd name="T29" fmla="*/ 22 h 44"/>
                <a:gd name="T30" fmla="*/ 20 w 30"/>
                <a:gd name="T31" fmla="*/ 22 h 44"/>
                <a:gd name="T32" fmla="*/ 19 w 30"/>
                <a:gd name="T33" fmla="*/ 20 h 44"/>
                <a:gd name="T34" fmla="*/ 18 w 30"/>
                <a:gd name="T35" fmla="*/ 18 h 44"/>
                <a:gd name="T36" fmla="*/ 19 w 30"/>
                <a:gd name="T37" fmla="*/ 16 h 44"/>
                <a:gd name="T38" fmla="*/ 20 w 30"/>
                <a:gd name="T39" fmla="*/ 15 h 44"/>
                <a:gd name="T40" fmla="*/ 20 w 30"/>
                <a:gd name="T41" fmla="*/ 13 h 44"/>
                <a:gd name="T42" fmla="*/ 22 w 30"/>
                <a:gd name="T43" fmla="*/ 11 h 44"/>
                <a:gd name="T44" fmla="*/ 25 w 30"/>
                <a:gd name="T45" fmla="*/ 10 h 44"/>
                <a:gd name="T46" fmla="*/ 27 w 30"/>
                <a:gd name="T47" fmla="*/ 10 h 44"/>
                <a:gd name="T48" fmla="*/ 26 w 30"/>
                <a:gd name="T49" fmla="*/ 9 h 44"/>
                <a:gd name="T50" fmla="*/ 27 w 30"/>
                <a:gd name="T51" fmla="*/ 7 h 44"/>
                <a:gd name="T52" fmla="*/ 25 w 30"/>
                <a:gd name="T53" fmla="*/ 6 h 44"/>
                <a:gd name="T54" fmla="*/ 24 w 30"/>
                <a:gd name="T55" fmla="*/ 6 h 44"/>
                <a:gd name="T56" fmla="*/ 22 w 30"/>
                <a:gd name="T57" fmla="*/ 6 h 44"/>
                <a:gd name="T58" fmla="*/ 20 w 30"/>
                <a:gd name="T59" fmla="*/ 6 h 44"/>
                <a:gd name="T60" fmla="*/ 19 w 30"/>
                <a:gd name="T61" fmla="*/ 4 h 44"/>
                <a:gd name="T62" fmla="*/ 17 w 30"/>
                <a:gd name="T63" fmla="*/ 3 h 44"/>
                <a:gd name="T64" fmla="*/ 16 w 30"/>
                <a:gd name="T65" fmla="*/ 1 h 44"/>
                <a:gd name="T66" fmla="*/ 14 w 30"/>
                <a:gd name="T67" fmla="*/ 1 h 44"/>
                <a:gd name="T68" fmla="*/ 14 w 30"/>
                <a:gd name="T69" fmla="*/ 2 h 44"/>
                <a:gd name="T70" fmla="*/ 13 w 30"/>
                <a:gd name="T71" fmla="*/ 5 h 44"/>
                <a:gd name="T72" fmla="*/ 9 w 30"/>
                <a:gd name="T73" fmla="*/ 7 h 44"/>
                <a:gd name="T74" fmla="*/ 7 w 30"/>
                <a:gd name="T75" fmla="*/ 11 h 44"/>
                <a:gd name="T76" fmla="*/ 5 w 30"/>
                <a:gd name="T77" fmla="*/ 11 h 44"/>
                <a:gd name="T78" fmla="*/ 3 w 30"/>
                <a:gd name="T79" fmla="*/ 11 h 44"/>
                <a:gd name="T80" fmla="*/ 3 w 30"/>
                <a:gd name="T81" fmla="*/ 9 h 44"/>
                <a:gd name="T82" fmla="*/ 3 w 30"/>
                <a:gd name="T83" fmla="*/ 8 h 44"/>
                <a:gd name="T84" fmla="*/ 1 w 30"/>
                <a:gd name="T85" fmla="*/ 10 h 44"/>
                <a:gd name="T86" fmla="*/ 2 w 30"/>
                <a:gd name="T87" fmla="*/ 13 h 44"/>
                <a:gd name="T88" fmla="*/ 1 w 30"/>
                <a:gd name="T89" fmla="*/ 14 h 44"/>
                <a:gd name="T90" fmla="*/ 3 w 30"/>
                <a:gd name="T91" fmla="*/ 16 h 44"/>
                <a:gd name="T92" fmla="*/ 6 w 30"/>
                <a:gd name="T93" fmla="*/ 19 h 44"/>
                <a:gd name="T94" fmla="*/ 7 w 30"/>
                <a:gd name="T95" fmla="*/ 23 h 44"/>
                <a:gd name="T96" fmla="*/ 11 w 30"/>
                <a:gd name="T97" fmla="*/ 30 h 44"/>
                <a:gd name="T98" fmla="*/ 12 w 30"/>
                <a:gd name="T99" fmla="*/ 33 h 44"/>
                <a:gd name="T100" fmla="*/ 13 w 30"/>
                <a:gd name="T101" fmla="*/ 35 h 44"/>
                <a:gd name="T102" fmla="*/ 17 w 30"/>
                <a:gd name="T103" fmla="*/ 37 h 44"/>
                <a:gd name="T104" fmla="*/ 24 w 30"/>
                <a:gd name="T105" fmla="*/ 41 h 44"/>
                <a:gd name="T106" fmla="*/ 26 w 30"/>
                <a:gd name="T107" fmla="*/ 44 h 44"/>
                <a:gd name="T108" fmla="*/ 27 w 30"/>
                <a:gd name="T109" fmla="*/ 44 h 44"/>
                <a:gd name="T110" fmla="*/ 27 w 30"/>
                <a:gd name="T111" fmla="*/ 44 h 44"/>
                <a:gd name="T112" fmla="*/ 28 w 30"/>
                <a:gd name="T113" fmla="*/ 42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30" h="44">
                  <a:moveTo>
                    <a:pt x="28" y="42"/>
                  </a:moveTo>
                  <a:cubicBezTo>
                    <a:pt x="28" y="42"/>
                    <a:pt x="28" y="42"/>
                    <a:pt x="28" y="42"/>
                  </a:cubicBezTo>
                  <a:cubicBezTo>
                    <a:pt x="28" y="41"/>
                    <a:pt x="28" y="41"/>
                    <a:pt x="28" y="41"/>
                  </a:cubicBezTo>
                  <a:cubicBezTo>
                    <a:pt x="29" y="40"/>
                    <a:pt x="29" y="39"/>
                    <a:pt x="29" y="39"/>
                  </a:cubicBezTo>
                  <a:cubicBezTo>
                    <a:pt x="29" y="38"/>
                    <a:pt x="29" y="38"/>
                    <a:pt x="29" y="38"/>
                  </a:cubicBezTo>
                  <a:cubicBezTo>
                    <a:pt x="29" y="37"/>
                    <a:pt x="30" y="36"/>
                    <a:pt x="29" y="36"/>
                  </a:cubicBezTo>
                  <a:cubicBezTo>
                    <a:pt x="29" y="35"/>
                    <a:pt x="30" y="34"/>
                    <a:pt x="30" y="34"/>
                  </a:cubicBezTo>
                  <a:cubicBezTo>
                    <a:pt x="30" y="33"/>
                    <a:pt x="29" y="31"/>
                    <a:pt x="29" y="31"/>
                  </a:cubicBezTo>
                  <a:cubicBezTo>
                    <a:pt x="30" y="30"/>
                    <a:pt x="30" y="30"/>
                    <a:pt x="30" y="29"/>
                  </a:cubicBezTo>
                  <a:cubicBezTo>
                    <a:pt x="30" y="29"/>
                    <a:pt x="29" y="27"/>
                    <a:pt x="29" y="26"/>
                  </a:cubicBezTo>
                  <a:cubicBezTo>
                    <a:pt x="28" y="26"/>
                    <a:pt x="27" y="26"/>
                    <a:pt x="26" y="26"/>
                  </a:cubicBezTo>
                  <a:cubicBezTo>
                    <a:pt x="26" y="26"/>
                    <a:pt x="26" y="24"/>
                    <a:pt x="26" y="23"/>
                  </a:cubicBezTo>
                  <a:cubicBezTo>
                    <a:pt x="26" y="22"/>
                    <a:pt x="25" y="23"/>
                    <a:pt x="25" y="23"/>
                  </a:cubicBezTo>
                  <a:cubicBezTo>
                    <a:pt x="24" y="24"/>
                    <a:pt x="23" y="24"/>
                    <a:pt x="22" y="24"/>
                  </a:cubicBezTo>
                  <a:cubicBezTo>
                    <a:pt x="21" y="24"/>
                    <a:pt x="22" y="22"/>
                    <a:pt x="21" y="22"/>
                  </a:cubicBezTo>
                  <a:cubicBezTo>
                    <a:pt x="20" y="22"/>
                    <a:pt x="20" y="22"/>
                    <a:pt x="20" y="22"/>
                  </a:cubicBezTo>
                  <a:cubicBezTo>
                    <a:pt x="20" y="21"/>
                    <a:pt x="19" y="20"/>
                    <a:pt x="19" y="20"/>
                  </a:cubicBezTo>
                  <a:cubicBezTo>
                    <a:pt x="18" y="19"/>
                    <a:pt x="18" y="18"/>
                    <a:pt x="18" y="18"/>
                  </a:cubicBezTo>
                  <a:cubicBezTo>
                    <a:pt x="19" y="17"/>
                    <a:pt x="18" y="17"/>
                    <a:pt x="19" y="16"/>
                  </a:cubicBezTo>
                  <a:cubicBezTo>
                    <a:pt x="19" y="15"/>
                    <a:pt x="20" y="16"/>
                    <a:pt x="20" y="15"/>
                  </a:cubicBezTo>
                  <a:cubicBezTo>
                    <a:pt x="19" y="14"/>
                    <a:pt x="20" y="13"/>
                    <a:pt x="20" y="13"/>
                  </a:cubicBezTo>
                  <a:cubicBezTo>
                    <a:pt x="20" y="12"/>
                    <a:pt x="21" y="12"/>
                    <a:pt x="22" y="11"/>
                  </a:cubicBezTo>
                  <a:cubicBezTo>
                    <a:pt x="23" y="10"/>
                    <a:pt x="24" y="11"/>
                    <a:pt x="25" y="10"/>
                  </a:cubicBezTo>
                  <a:cubicBezTo>
                    <a:pt x="26" y="10"/>
                    <a:pt x="27" y="10"/>
                    <a:pt x="27" y="10"/>
                  </a:cubicBezTo>
                  <a:cubicBezTo>
                    <a:pt x="27" y="10"/>
                    <a:pt x="26" y="9"/>
                    <a:pt x="26" y="9"/>
                  </a:cubicBezTo>
                  <a:cubicBezTo>
                    <a:pt x="25" y="8"/>
                    <a:pt x="27" y="8"/>
                    <a:pt x="27" y="7"/>
                  </a:cubicBezTo>
                  <a:cubicBezTo>
                    <a:pt x="27" y="6"/>
                    <a:pt x="26" y="6"/>
                    <a:pt x="25" y="6"/>
                  </a:cubicBezTo>
                  <a:cubicBezTo>
                    <a:pt x="25" y="5"/>
                    <a:pt x="24" y="6"/>
                    <a:pt x="24" y="6"/>
                  </a:cubicBezTo>
                  <a:cubicBezTo>
                    <a:pt x="23" y="5"/>
                    <a:pt x="23" y="6"/>
                    <a:pt x="22" y="6"/>
                  </a:cubicBezTo>
                  <a:cubicBezTo>
                    <a:pt x="22" y="6"/>
                    <a:pt x="20" y="6"/>
                    <a:pt x="20" y="6"/>
                  </a:cubicBezTo>
                  <a:cubicBezTo>
                    <a:pt x="20" y="5"/>
                    <a:pt x="19" y="5"/>
                    <a:pt x="19" y="4"/>
                  </a:cubicBezTo>
                  <a:cubicBezTo>
                    <a:pt x="19" y="4"/>
                    <a:pt x="18" y="3"/>
                    <a:pt x="17" y="3"/>
                  </a:cubicBezTo>
                  <a:cubicBezTo>
                    <a:pt x="16" y="3"/>
                    <a:pt x="17" y="1"/>
                    <a:pt x="16" y="1"/>
                  </a:cubicBezTo>
                  <a:cubicBezTo>
                    <a:pt x="16" y="0"/>
                    <a:pt x="15" y="1"/>
                    <a:pt x="14" y="1"/>
                  </a:cubicBezTo>
                  <a:cubicBezTo>
                    <a:pt x="15" y="2"/>
                    <a:pt x="15" y="2"/>
                    <a:pt x="14" y="2"/>
                  </a:cubicBezTo>
                  <a:cubicBezTo>
                    <a:pt x="14" y="3"/>
                    <a:pt x="14" y="3"/>
                    <a:pt x="13" y="5"/>
                  </a:cubicBezTo>
                  <a:cubicBezTo>
                    <a:pt x="12" y="6"/>
                    <a:pt x="10" y="7"/>
                    <a:pt x="9" y="7"/>
                  </a:cubicBezTo>
                  <a:cubicBezTo>
                    <a:pt x="8" y="8"/>
                    <a:pt x="7" y="10"/>
                    <a:pt x="7" y="11"/>
                  </a:cubicBezTo>
                  <a:cubicBezTo>
                    <a:pt x="6" y="12"/>
                    <a:pt x="5" y="12"/>
                    <a:pt x="5" y="11"/>
                  </a:cubicBezTo>
                  <a:cubicBezTo>
                    <a:pt x="4" y="10"/>
                    <a:pt x="4" y="11"/>
                    <a:pt x="3" y="11"/>
                  </a:cubicBezTo>
                  <a:cubicBezTo>
                    <a:pt x="2" y="10"/>
                    <a:pt x="3" y="10"/>
                    <a:pt x="3" y="9"/>
                  </a:cubicBezTo>
                  <a:cubicBezTo>
                    <a:pt x="3" y="9"/>
                    <a:pt x="3" y="9"/>
                    <a:pt x="3" y="8"/>
                  </a:cubicBezTo>
                  <a:cubicBezTo>
                    <a:pt x="2" y="8"/>
                    <a:pt x="1" y="9"/>
                    <a:pt x="1" y="10"/>
                  </a:cubicBezTo>
                  <a:cubicBezTo>
                    <a:pt x="0" y="11"/>
                    <a:pt x="1" y="13"/>
                    <a:pt x="2" y="13"/>
                  </a:cubicBezTo>
                  <a:cubicBezTo>
                    <a:pt x="2" y="14"/>
                    <a:pt x="1" y="13"/>
                    <a:pt x="1" y="14"/>
                  </a:cubicBezTo>
                  <a:cubicBezTo>
                    <a:pt x="1" y="15"/>
                    <a:pt x="3" y="15"/>
                    <a:pt x="3" y="16"/>
                  </a:cubicBezTo>
                  <a:cubicBezTo>
                    <a:pt x="4" y="17"/>
                    <a:pt x="5" y="18"/>
                    <a:pt x="6" y="19"/>
                  </a:cubicBezTo>
                  <a:cubicBezTo>
                    <a:pt x="6" y="20"/>
                    <a:pt x="7" y="21"/>
                    <a:pt x="7" y="23"/>
                  </a:cubicBezTo>
                  <a:cubicBezTo>
                    <a:pt x="8" y="25"/>
                    <a:pt x="10" y="28"/>
                    <a:pt x="11" y="30"/>
                  </a:cubicBezTo>
                  <a:cubicBezTo>
                    <a:pt x="12" y="31"/>
                    <a:pt x="13" y="32"/>
                    <a:pt x="12" y="33"/>
                  </a:cubicBezTo>
                  <a:cubicBezTo>
                    <a:pt x="12" y="33"/>
                    <a:pt x="12" y="34"/>
                    <a:pt x="13" y="35"/>
                  </a:cubicBezTo>
                  <a:cubicBezTo>
                    <a:pt x="14" y="35"/>
                    <a:pt x="15" y="36"/>
                    <a:pt x="17" y="37"/>
                  </a:cubicBezTo>
                  <a:cubicBezTo>
                    <a:pt x="19" y="38"/>
                    <a:pt x="23" y="40"/>
                    <a:pt x="24" y="41"/>
                  </a:cubicBezTo>
                  <a:cubicBezTo>
                    <a:pt x="24" y="42"/>
                    <a:pt x="26" y="43"/>
                    <a:pt x="26" y="44"/>
                  </a:cubicBezTo>
                  <a:cubicBezTo>
                    <a:pt x="26" y="44"/>
                    <a:pt x="27" y="44"/>
                    <a:pt x="27" y="44"/>
                  </a:cubicBezTo>
                  <a:cubicBezTo>
                    <a:pt x="27" y="44"/>
                    <a:pt x="27" y="44"/>
                    <a:pt x="27" y="44"/>
                  </a:cubicBezTo>
                  <a:cubicBezTo>
                    <a:pt x="28" y="43"/>
                    <a:pt x="28" y="42"/>
                    <a:pt x="28" y="4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2" name="Freeform 295">
              <a:extLst>
                <a:ext uri="{FF2B5EF4-FFF2-40B4-BE49-F238E27FC236}">
                  <a16:creationId xmlns:a16="http://schemas.microsoft.com/office/drawing/2014/main" id="{95A1DDC2-FCCD-42F8-9690-1717F106AC5E}"/>
                </a:ext>
              </a:extLst>
            </p:cNvPr>
            <p:cNvSpPr>
              <a:spLocks/>
            </p:cNvSpPr>
            <p:nvPr/>
          </p:nvSpPr>
          <p:spPr bwMode="auto">
            <a:xfrm>
              <a:off x="-4146550" y="2130425"/>
              <a:ext cx="115887" cy="96838"/>
            </a:xfrm>
            <a:custGeom>
              <a:avLst/>
              <a:gdLst>
                <a:gd name="T0" fmla="*/ 3 w 32"/>
                <a:gd name="T1" fmla="*/ 1 h 27"/>
                <a:gd name="T2" fmla="*/ 1 w 32"/>
                <a:gd name="T3" fmla="*/ 4 h 27"/>
                <a:gd name="T4" fmla="*/ 1 w 32"/>
                <a:gd name="T5" fmla="*/ 6 h 27"/>
                <a:gd name="T6" fmla="*/ 0 w 32"/>
                <a:gd name="T7" fmla="*/ 7 h 27"/>
                <a:gd name="T8" fmla="*/ 2 w 32"/>
                <a:gd name="T9" fmla="*/ 7 h 27"/>
                <a:gd name="T10" fmla="*/ 3 w 32"/>
                <a:gd name="T11" fmla="*/ 9 h 27"/>
                <a:gd name="T12" fmla="*/ 4 w 32"/>
                <a:gd name="T13" fmla="*/ 12 h 27"/>
                <a:gd name="T14" fmla="*/ 8 w 32"/>
                <a:gd name="T15" fmla="*/ 12 h 27"/>
                <a:gd name="T16" fmla="*/ 11 w 32"/>
                <a:gd name="T17" fmla="*/ 14 h 27"/>
                <a:gd name="T18" fmla="*/ 14 w 32"/>
                <a:gd name="T19" fmla="*/ 14 h 27"/>
                <a:gd name="T20" fmla="*/ 14 w 32"/>
                <a:gd name="T21" fmla="*/ 19 h 27"/>
                <a:gd name="T22" fmla="*/ 14 w 32"/>
                <a:gd name="T23" fmla="*/ 20 h 27"/>
                <a:gd name="T24" fmla="*/ 14 w 32"/>
                <a:gd name="T25" fmla="*/ 22 h 27"/>
                <a:gd name="T26" fmla="*/ 15 w 32"/>
                <a:gd name="T27" fmla="*/ 23 h 27"/>
                <a:gd name="T28" fmla="*/ 14 w 32"/>
                <a:gd name="T29" fmla="*/ 24 h 27"/>
                <a:gd name="T30" fmla="*/ 16 w 32"/>
                <a:gd name="T31" fmla="*/ 26 h 27"/>
                <a:gd name="T32" fmla="*/ 18 w 32"/>
                <a:gd name="T33" fmla="*/ 26 h 27"/>
                <a:gd name="T34" fmla="*/ 19 w 32"/>
                <a:gd name="T35" fmla="*/ 26 h 27"/>
                <a:gd name="T36" fmla="*/ 20 w 32"/>
                <a:gd name="T37" fmla="*/ 25 h 27"/>
                <a:gd name="T38" fmla="*/ 22 w 32"/>
                <a:gd name="T39" fmla="*/ 25 h 27"/>
                <a:gd name="T40" fmla="*/ 23 w 32"/>
                <a:gd name="T41" fmla="*/ 23 h 27"/>
                <a:gd name="T42" fmla="*/ 24 w 32"/>
                <a:gd name="T43" fmla="*/ 22 h 27"/>
                <a:gd name="T44" fmla="*/ 22 w 32"/>
                <a:gd name="T45" fmla="*/ 22 h 27"/>
                <a:gd name="T46" fmla="*/ 22 w 32"/>
                <a:gd name="T47" fmla="*/ 21 h 27"/>
                <a:gd name="T48" fmla="*/ 21 w 32"/>
                <a:gd name="T49" fmla="*/ 19 h 27"/>
                <a:gd name="T50" fmla="*/ 22 w 32"/>
                <a:gd name="T51" fmla="*/ 19 h 27"/>
                <a:gd name="T52" fmla="*/ 24 w 32"/>
                <a:gd name="T53" fmla="*/ 19 h 27"/>
                <a:gd name="T54" fmla="*/ 25 w 32"/>
                <a:gd name="T55" fmla="*/ 19 h 27"/>
                <a:gd name="T56" fmla="*/ 27 w 32"/>
                <a:gd name="T57" fmla="*/ 18 h 27"/>
                <a:gd name="T58" fmla="*/ 30 w 32"/>
                <a:gd name="T59" fmla="*/ 17 h 27"/>
                <a:gd name="T60" fmla="*/ 30 w 32"/>
                <a:gd name="T61" fmla="*/ 17 h 27"/>
                <a:gd name="T62" fmla="*/ 29 w 32"/>
                <a:gd name="T63" fmla="*/ 15 h 27"/>
                <a:gd name="T64" fmla="*/ 29 w 32"/>
                <a:gd name="T65" fmla="*/ 13 h 27"/>
                <a:gd name="T66" fmla="*/ 30 w 32"/>
                <a:gd name="T67" fmla="*/ 12 h 27"/>
                <a:gd name="T68" fmla="*/ 31 w 32"/>
                <a:gd name="T69" fmla="*/ 11 h 27"/>
                <a:gd name="T70" fmla="*/ 31 w 32"/>
                <a:gd name="T71" fmla="*/ 9 h 27"/>
                <a:gd name="T72" fmla="*/ 32 w 32"/>
                <a:gd name="T73" fmla="*/ 8 h 27"/>
                <a:gd name="T74" fmla="*/ 29 w 32"/>
                <a:gd name="T75" fmla="*/ 8 h 27"/>
                <a:gd name="T76" fmla="*/ 29 w 32"/>
                <a:gd name="T77" fmla="*/ 6 h 27"/>
                <a:gd name="T78" fmla="*/ 26 w 32"/>
                <a:gd name="T79" fmla="*/ 5 h 27"/>
                <a:gd name="T80" fmla="*/ 26 w 32"/>
                <a:gd name="T81" fmla="*/ 4 h 27"/>
                <a:gd name="T82" fmla="*/ 24 w 32"/>
                <a:gd name="T83" fmla="*/ 3 h 27"/>
                <a:gd name="T84" fmla="*/ 20 w 32"/>
                <a:gd name="T85" fmla="*/ 5 h 27"/>
                <a:gd name="T86" fmla="*/ 16 w 32"/>
                <a:gd name="T87" fmla="*/ 3 h 27"/>
                <a:gd name="T88" fmla="*/ 12 w 32"/>
                <a:gd name="T89" fmla="*/ 3 h 27"/>
                <a:gd name="T90" fmla="*/ 11 w 32"/>
                <a:gd name="T91" fmla="*/ 1 h 27"/>
                <a:gd name="T92" fmla="*/ 9 w 32"/>
                <a:gd name="T93" fmla="*/ 0 h 27"/>
                <a:gd name="T94" fmla="*/ 8 w 32"/>
                <a:gd name="T95" fmla="*/ 1 h 27"/>
                <a:gd name="T96" fmla="*/ 5 w 32"/>
                <a:gd name="T97" fmla="*/ 3 h 27"/>
                <a:gd name="T98" fmla="*/ 6 w 32"/>
                <a:gd name="T99" fmla="*/ 6 h 27"/>
                <a:gd name="T100" fmla="*/ 3 w 32"/>
                <a:gd name="T101" fmla="*/ 6 h 27"/>
                <a:gd name="T102" fmla="*/ 4 w 32"/>
                <a:gd name="T103" fmla="*/ 3 h 27"/>
                <a:gd name="T104" fmla="*/ 4 w 32"/>
                <a:gd name="T105" fmla="*/ 1 h 27"/>
                <a:gd name="T106" fmla="*/ 3 w 32"/>
                <a:gd name="T107" fmla="*/ 1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32" h="27">
                  <a:moveTo>
                    <a:pt x="3" y="1"/>
                  </a:moveTo>
                  <a:cubicBezTo>
                    <a:pt x="3" y="2"/>
                    <a:pt x="1" y="3"/>
                    <a:pt x="1" y="4"/>
                  </a:cubicBezTo>
                  <a:cubicBezTo>
                    <a:pt x="1" y="5"/>
                    <a:pt x="1" y="5"/>
                    <a:pt x="1" y="6"/>
                  </a:cubicBezTo>
                  <a:cubicBezTo>
                    <a:pt x="0" y="6"/>
                    <a:pt x="0" y="7"/>
                    <a:pt x="0" y="7"/>
                  </a:cubicBezTo>
                  <a:cubicBezTo>
                    <a:pt x="1" y="7"/>
                    <a:pt x="2" y="7"/>
                    <a:pt x="2" y="7"/>
                  </a:cubicBezTo>
                  <a:cubicBezTo>
                    <a:pt x="2" y="8"/>
                    <a:pt x="3" y="8"/>
                    <a:pt x="3" y="9"/>
                  </a:cubicBezTo>
                  <a:cubicBezTo>
                    <a:pt x="3" y="10"/>
                    <a:pt x="2" y="12"/>
                    <a:pt x="4" y="12"/>
                  </a:cubicBezTo>
                  <a:cubicBezTo>
                    <a:pt x="6" y="12"/>
                    <a:pt x="7" y="11"/>
                    <a:pt x="8" y="12"/>
                  </a:cubicBezTo>
                  <a:cubicBezTo>
                    <a:pt x="9" y="13"/>
                    <a:pt x="10" y="14"/>
                    <a:pt x="11" y="14"/>
                  </a:cubicBezTo>
                  <a:cubicBezTo>
                    <a:pt x="13" y="13"/>
                    <a:pt x="15" y="13"/>
                    <a:pt x="14" y="14"/>
                  </a:cubicBezTo>
                  <a:cubicBezTo>
                    <a:pt x="13" y="16"/>
                    <a:pt x="13" y="18"/>
                    <a:pt x="14" y="19"/>
                  </a:cubicBezTo>
                  <a:cubicBezTo>
                    <a:pt x="14" y="19"/>
                    <a:pt x="15" y="20"/>
                    <a:pt x="14" y="20"/>
                  </a:cubicBezTo>
                  <a:cubicBezTo>
                    <a:pt x="14" y="21"/>
                    <a:pt x="14" y="22"/>
                    <a:pt x="14" y="22"/>
                  </a:cubicBezTo>
                  <a:cubicBezTo>
                    <a:pt x="15" y="23"/>
                    <a:pt x="15" y="23"/>
                    <a:pt x="15" y="23"/>
                  </a:cubicBezTo>
                  <a:cubicBezTo>
                    <a:pt x="15" y="23"/>
                    <a:pt x="15" y="23"/>
                    <a:pt x="14" y="24"/>
                  </a:cubicBezTo>
                  <a:cubicBezTo>
                    <a:pt x="15" y="24"/>
                    <a:pt x="16" y="25"/>
                    <a:pt x="16" y="26"/>
                  </a:cubicBezTo>
                  <a:cubicBezTo>
                    <a:pt x="17" y="26"/>
                    <a:pt x="17" y="27"/>
                    <a:pt x="18" y="26"/>
                  </a:cubicBezTo>
                  <a:cubicBezTo>
                    <a:pt x="18" y="26"/>
                    <a:pt x="18" y="26"/>
                    <a:pt x="19" y="26"/>
                  </a:cubicBezTo>
                  <a:cubicBezTo>
                    <a:pt x="19" y="27"/>
                    <a:pt x="20" y="26"/>
                    <a:pt x="20" y="25"/>
                  </a:cubicBezTo>
                  <a:cubicBezTo>
                    <a:pt x="21" y="25"/>
                    <a:pt x="22" y="25"/>
                    <a:pt x="22" y="25"/>
                  </a:cubicBezTo>
                  <a:cubicBezTo>
                    <a:pt x="22" y="24"/>
                    <a:pt x="23" y="24"/>
                    <a:pt x="23" y="23"/>
                  </a:cubicBezTo>
                  <a:cubicBezTo>
                    <a:pt x="24" y="23"/>
                    <a:pt x="24" y="22"/>
                    <a:pt x="24" y="22"/>
                  </a:cubicBezTo>
                  <a:cubicBezTo>
                    <a:pt x="23" y="22"/>
                    <a:pt x="22" y="23"/>
                    <a:pt x="22" y="22"/>
                  </a:cubicBezTo>
                  <a:cubicBezTo>
                    <a:pt x="22" y="21"/>
                    <a:pt x="22" y="21"/>
                    <a:pt x="22" y="21"/>
                  </a:cubicBezTo>
                  <a:cubicBezTo>
                    <a:pt x="22" y="20"/>
                    <a:pt x="22" y="19"/>
                    <a:pt x="21" y="19"/>
                  </a:cubicBezTo>
                  <a:cubicBezTo>
                    <a:pt x="20" y="18"/>
                    <a:pt x="22" y="18"/>
                    <a:pt x="22" y="19"/>
                  </a:cubicBezTo>
                  <a:cubicBezTo>
                    <a:pt x="23" y="19"/>
                    <a:pt x="24" y="19"/>
                    <a:pt x="24" y="19"/>
                  </a:cubicBezTo>
                  <a:cubicBezTo>
                    <a:pt x="25" y="20"/>
                    <a:pt x="25" y="20"/>
                    <a:pt x="25" y="19"/>
                  </a:cubicBezTo>
                  <a:cubicBezTo>
                    <a:pt x="25" y="19"/>
                    <a:pt x="26" y="18"/>
                    <a:pt x="27" y="18"/>
                  </a:cubicBezTo>
                  <a:cubicBezTo>
                    <a:pt x="28" y="19"/>
                    <a:pt x="29" y="18"/>
                    <a:pt x="30" y="17"/>
                  </a:cubicBezTo>
                  <a:cubicBezTo>
                    <a:pt x="30" y="17"/>
                    <a:pt x="30" y="17"/>
                    <a:pt x="30" y="17"/>
                  </a:cubicBezTo>
                  <a:cubicBezTo>
                    <a:pt x="30" y="16"/>
                    <a:pt x="29" y="15"/>
                    <a:pt x="29" y="15"/>
                  </a:cubicBezTo>
                  <a:cubicBezTo>
                    <a:pt x="28" y="14"/>
                    <a:pt x="29" y="14"/>
                    <a:pt x="29" y="13"/>
                  </a:cubicBezTo>
                  <a:cubicBezTo>
                    <a:pt x="29" y="13"/>
                    <a:pt x="29" y="12"/>
                    <a:pt x="30" y="12"/>
                  </a:cubicBezTo>
                  <a:cubicBezTo>
                    <a:pt x="31" y="12"/>
                    <a:pt x="31" y="11"/>
                    <a:pt x="31" y="11"/>
                  </a:cubicBezTo>
                  <a:cubicBezTo>
                    <a:pt x="30" y="11"/>
                    <a:pt x="31" y="10"/>
                    <a:pt x="31" y="9"/>
                  </a:cubicBezTo>
                  <a:cubicBezTo>
                    <a:pt x="32" y="9"/>
                    <a:pt x="32" y="9"/>
                    <a:pt x="32" y="8"/>
                  </a:cubicBezTo>
                  <a:cubicBezTo>
                    <a:pt x="31" y="8"/>
                    <a:pt x="30" y="8"/>
                    <a:pt x="29" y="8"/>
                  </a:cubicBezTo>
                  <a:cubicBezTo>
                    <a:pt x="28" y="8"/>
                    <a:pt x="29" y="7"/>
                    <a:pt x="29" y="6"/>
                  </a:cubicBezTo>
                  <a:cubicBezTo>
                    <a:pt x="30" y="5"/>
                    <a:pt x="27" y="5"/>
                    <a:pt x="26" y="5"/>
                  </a:cubicBezTo>
                  <a:cubicBezTo>
                    <a:pt x="25" y="5"/>
                    <a:pt x="25" y="4"/>
                    <a:pt x="26" y="4"/>
                  </a:cubicBezTo>
                  <a:cubicBezTo>
                    <a:pt x="27" y="3"/>
                    <a:pt x="26" y="3"/>
                    <a:pt x="24" y="3"/>
                  </a:cubicBezTo>
                  <a:cubicBezTo>
                    <a:pt x="23" y="3"/>
                    <a:pt x="21" y="4"/>
                    <a:pt x="20" y="5"/>
                  </a:cubicBezTo>
                  <a:cubicBezTo>
                    <a:pt x="19" y="5"/>
                    <a:pt x="17" y="3"/>
                    <a:pt x="16" y="3"/>
                  </a:cubicBezTo>
                  <a:cubicBezTo>
                    <a:pt x="14" y="4"/>
                    <a:pt x="12" y="4"/>
                    <a:pt x="12" y="3"/>
                  </a:cubicBezTo>
                  <a:cubicBezTo>
                    <a:pt x="13" y="2"/>
                    <a:pt x="12" y="1"/>
                    <a:pt x="11" y="1"/>
                  </a:cubicBezTo>
                  <a:cubicBezTo>
                    <a:pt x="9" y="1"/>
                    <a:pt x="10" y="0"/>
                    <a:pt x="9" y="0"/>
                  </a:cubicBezTo>
                  <a:cubicBezTo>
                    <a:pt x="8" y="0"/>
                    <a:pt x="9" y="1"/>
                    <a:pt x="8" y="1"/>
                  </a:cubicBezTo>
                  <a:cubicBezTo>
                    <a:pt x="7" y="1"/>
                    <a:pt x="5" y="2"/>
                    <a:pt x="5" y="3"/>
                  </a:cubicBezTo>
                  <a:cubicBezTo>
                    <a:pt x="5" y="4"/>
                    <a:pt x="6" y="5"/>
                    <a:pt x="6" y="6"/>
                  </a:cubicBezTo>
                  <a:cubicBezTo>
                    <a:pt x="5" y="7"/>
                    <a:pt x="4" y="7"/>
                    <a:pt x="3" y="6"/>
                  </a:cubicBezTo>
                  <a:cubicBezTo>
                    <a:pt x="3" y="5"/>
                    <a:pt x="5" y="3"/>
                    <a:pt x="4" y="3"/>
                  </a:cubicBezTo>
                  <a:cubicBezTo>
                    <a:pt x="4" y="2"/>
                    <a:pt x="4" y="1"/>
                    <a:pt x="4" y="1"/>
                  </a:cubicBezTo>
                  <a:cubicBezTo>
                    <a:pt x="4" y="1"/>
                    <a:pt x="3"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3" name="Freeform 296">
              <a:extLst>
                <a:ext uri="{FF2B5EF4-FFF2-40B4-BE49-F238E27FC236}">
                  <a16:creationId xmlns:a16="http://schemas.microsoft.com/office/drawing/2014/main" id="{1E0219B5-B170-48BF-B27C-66558B345C63}"/>
                </a:ext>
              </a:extLst>
            </p:cNvPr>
            <p:cNvSpPr>
              <a:spLocks/>
            </p:cNvSpPr>
            <p:nvPr/>
          </p:nvSpPr>
          <p:spPr bwMode="auto">
            <a:xfrm>
              <a:off x="-4016375" y="2178050"/>
              <a:ext cx="36512" cy="39688"/>
            </a:xfrm>
            <a:custGeom>
              <a:avLst/>
              <a:gdLst>
                <a:gd name="T0" fmla="*/ 2 w 10"/>
                <a:gd name="T1" fmla="*/ 3 h 11"/>
                <a:gd name="T2" fmla="*/ 1 w 10"/>
                <a:gd name="T3" fmla="*/ 4 h 11"/>
                <a:gd name="T4" fmla="*/ 0 w 10"/>
                <a:gd name="T5" fmla="*/ 6 h 11"/>
                <a:gd name="T6" fmla="*/ 2 w 10"/>
                <a:gd name="T7" fmla="*/ 8 h 11"/>
                <a:gd name="T8" fmla="*/ 4 w 10"/>
                <a:gd name="T9" fmla="*/ 11 h 11"/>
                <a:gd name="T10" fmla="*/ 5 w 10"/>
                <a:gd name="T11" fmla="*/ 11 h 11"/>
                <a:gd name="T12" fmla="*/ 6 w 10"/>
                <a:gd name="T13" fmla="*/ 9 h 11"/>
                <a:gd name="T14" fmla="*/ 9 w 10"/>
                <a:gd name="T15" fmla="*/ 9 h 11"/>
                <a:gd name="T16" fmla="*/ 9 w 10"/>
                <a:gd name="T17" fmla="*/ 10 h 11"/>
                <a:gd name="T18" fmla="*/ 9 w 10"/>
                <a:gd name="T19" fmla="*/ 9 h 11"/>
                <a:gd name="T20" fmla="*/ 9 w 10"/>
                <a:gd name="T21" fmla="*/ 6 h 11"/>
                <a:gd name="T22" fmla="*/ 10 w 10"/>
                <a:gd name="T23" fmla="*/ 3 h 11"/>
                <a:gd name="T24" fmla="*/ 10 w 10"/>
                <a:gd name="T25" fmla="*/ 2 h 11"/>
                <a:gd name="T26" fmla="*/ 8 w 10"/>
                <a:gd name="T27" fmla="*/ 1 h 11"/>
                <a:gd name="T28" fmla="*/ 5 w 10"/>
                <a:gd name="T29" fmla="*/ 1 h 11"/>
                <a:gd name="T30" fmla="*/ 3 w 10"/>
                <a:gd name="T31" fmla="*/ 1 h 11"/>
                <a:gd name="T32" fmla="*/ 3 w 10"/>
                <a:gd name="T33" fmla="*/ 1 h 11"/>
                <a:gd name="T34" fmla="*/ 2 w 10"/>
                <a:gd name="T35"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1">
                  <a:moveTo>
                    <a:pt x="2" y="3"/>
                  </a:moveTo>
                  <a:cubicBezTo>
                    <a:pt x="3" y="3"/>
                    <a:pt x="2" y="4"/>
                    <a:pt x="1" y="4"/>
                  </a:cubicBezTo>
                  <a:cubicBezTo>
                    <a:pt x="1" y="4"/>
                    <a:pt x="1" y="5"/>
                    <a:pt x="0" y="6"/>
                  </a:cubicBezTo>
                  <a:cubicBezTo>
                    <a:pt x="0" y="6"/>
                    <a:pt x="2" y="7"/>
                    <a:pt x="2" y="8"/>
                  </a:cubicBezTo>
                  <a:cubicBezTo>
                    <a:pt x="3" y="9"/>
                    <a:pt x="3" y="10"/>
                    <a:pt x="4" y="11"/>
                  </a:cubicBezTo>
                  <a:cubicBezTo>
                    <a:pt x="4" y="11"/>
                    <a:pt x="5" y="11"/>
                    <a:pt x="5" y="11"/>
                  </a:cubicBezTo>
                  <a:cubicBezTo>
                    <a:pt x="6" y="11"/>
                    <a:pt x="5" y="9"/>
                    <a:pt x="6" y="9"/>
                  </a:cubicBezTo>
                  <a:cubicBezTo>
                    <a:pt x="7" y="9"/>
                    <a:pt x="8" y="9"/>
                    <a:pt x="9" y="9"/>
                  </a:cubicBezTo>
                  <a:cubicBezTo>
                    <a:pt x="9" y="10"/>
                    <a:pt x="9" y="10"/>
                    <a:pt x="9" y="10"/>
                  </a:cubicBezTo>
                  <a:cubicBezTo>
                    <a:pt x="9" y="9"/>
                    <a:pt x="9" y="9"/>
                    <a:pt x="9" y="9"/>
                  </a:cubicBezTo>
                  <a:cubicBezTo>
                    <a:pt x="10" y="8"/>
                    <a:pt x="10" y="7"/>
                    <a:pt x="9" y="6"/>
                  </a:cubicBezTo>
                  <a:cubicBezTo>
                    <a:pt x="9" y="5"/>
                    <a:pt x="9" y="3"/>
                    <a:pt x="10" y="3"/>
                  </a:cubicBezTo>
                  <a:cubicBezTo>
                    <a:pt x="10" y="3"/>
                    <a:pt x="10" y="2"/>
                    <a:pt x="10" y="2"/>
                  </a:cubicBezTo>
                  <a:cubicBezTo>
                    <a:pt x="9" y="1"/>
                    <a:pt x="8" y="1"/>
                    <a:pt x="8" y="1"/>
                  </a:cubicBezTo>
                  <a:cubicBezTo>
                    <a:pt x="6" y="1"/>
                    <a:pt x="5" y="2"/>
                    <a:pt x="5" y="1"/>
                  </a:cubicBezTo>
                  <a:cubicBezTo>
                    <a:pt x="4" y="0"/>
                    <a:pt x="4" y="1"/>
                    <a:pt x="3" y="1"/>
                  </a:cubicBezTo>
                  <a:cubicBezTo>
                    <a:pt x="3" y="1"/>
                    <a:pt x="3" y="1"/>
                    <a:pt x="3" y="1"/>
                  </a:cubicBezTo>
                  <a:cubicBezTo>
                    <a:pt x="3" y="2"/>
                    <a:pt x="2" y="2"/>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4" name="Freeform 297">
              <a:extLst>
                <a:ext uri="{FF2B5EF4-FFF2-40B4-BE49-F238E27FC236}">
                  <a16:creationId xmlns:a16="http://schemas.microsoft.com/office/drawing/2014/main" id="{90A5CF48-A403-418F-95A2-BEDE598DD5FA}"/>
                </a:ext>
              </a:extLst>
            </p:cNvPr>
            <p:cNvSpPr>
              <a:spLocks/>
            </p:cNvSpPr>
            <p:nvPr/>
          </p:nvSpPr>
          <p:spPr bwMode="auto">
            <a:xfrm>
              <a:off x="-4044950" y="2159000"/>
              <a:ext cx="42862" cy="61913"/>
            </a:xfrm>
            <a:custGeom>
              <a:avLst/>
              <a:gdLst>
                <a:gd name="T0" fmla="*/ 3 w 12"/>
                <a:gd name="T1" fmla="*/ 1 h 17"/>
                <a:gd name="T2" fmla="*/ 3 w 12"/>
                <a:gd name="T3" fmla="*/ 3 h 17"/>
                <a:gd name="T4" fmla="*/ 2 w 12"/>
                <a:gd name="T5" fmla="*/ 4 h 17"/>
                <a:gd name="T6" fmla="*/ 1 w 12"/>
                <a:gd name="T7" fmla="*/ 5 h 17"/>
                <a:gd name="T8" fmla="*/ 1 w 12"/>
                <a:gd name="T9" fmla="*/ 7 h 17"/>
                <a:gd name="T10" fmla="*/ 2 w 12"/>
                <a:gd name="T11" fmla="*/ 9 h 17"/>
                <a:gd name="T12" fmla="*/ 3 w 12"/>
                <a:gd name="T13" fmla="*/ 8 h 17"/>
                <a:gd name="T14" fmla="*/ 4 w 12"/>
                <a:gd name="T15" fmla="*/ 10 h 17"/>
                <a:gd name="T16" fmla="*/ 4 w 12"/>
                <a:gd name="T17" fmla="*/ 12 h 17"/>
                <a:gd name="T18" fmla="*/ 5 w 12"/>
                <a:gd name="T19" fmla="*/ 16 h 17"/>
                <a:gd name="T20" fmla="*/ 7 w 12"/>
                <a:gd name="T21" fmla="*/ 17 h 17"/>
                <a:gd name="T22" fmla="*/ 9 w 12"/>
                <a:gd name="T23" fmla="*/ 16 h 17"/>
                <a:gd name="T24" fmla="*/ 10 w 12"/>
                <a:gd name="T25" fmla="*/ 16 h 17"/>
                <a:gd name="T26" fmla="*/ 12 w 12"/>
                <a:gd name="T27" fmla="*/ 16 h 17"/>
                <a:gd name="T28" fmla="*/ 10 w 12"/>
                <a:gd name="T29" fmla="*/ 13 h 17"/>
                <a:gd name="T30" fmla="*/ 8 w 12"/>
                <a:gd name="T31" fmla="*/ 11 h 17"/>
                <a:gd name="T32" fmla="*/ 9 w 12"/>
                <a:gd name="T33" fmla="*/ 9 h 17"/>
                <a:gd name="T34" fmla="*/ 10 w 12"/>
                <a:gd name="T35" fmla="*/ 8 h 17"/>
                <a:gd name="T36" fmla="*/ 11 w 12"/>
                <a:gd name="T37" fmla="*/ 6 h 17"/>
                <a:gd name="T38" fmla="*/ 9 w 12"/>
                <a:gd name="T39" fmla="*/ 4 h 17"/>
                <a:gd name="T40" fmla="*/ 7 w 12"/>
                <a:gd name="T41" fmla="*/ 3 h 17"/>
                <a:gd name="T42" fmla="*/ 5 w 12"/>
                <a:gd name="T43" fmla="*/ 1 h 17"/>
                <a:gd name="T44" fmla="*/ 4 w 12"/>
                <a:gd name="T45" fmla="*/ 0 h 17"/>
                <a:gd name="T46" fmla="*/ 3 w 12"/>
                <a:gd name="T47"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2" h="17">
                  <a:moveTo>
                    <a:pt x="3" y="1"/>
                  </a:moveTo>
                  <a:cubicBezTo>
                    <a:pt x="3" y="2"/>
                    <a:pt x="2" y="3"/>
                    <a:pt x="3" y="3"/>
                  </a:cubicBezTo>
                  <a:cubicBezTo>
                    <a:pt x="3" y="3"/>
                    <a:pt x="3" y="4"/>
                    <a:pt x="2" y="4"/>
                  </a:cubicBezTo>
                  <a:cubicBezTo>
                    <a:pt x="1" y="4"/>
                    <a:pt x="1" y="5"/>
                    <a:pt x="1" y="5"/>
                  </a:cubicBezTo>
                  <a:cubicBezTo>
                    <a:pt x="1" y="6"/>
                    <a:pt x="0" y="6"/>
                    <a:pt x="1" y="7"/>
                  </a:cubicBezTo>
                  <a:cubicBezTo>
                    <a:pt x="1" y="7"/>
                    <a:pt x="2" y="8"/>
                    <a:pt x="2" y="9"/>
                  </a:cubicBezTo>
                  <a:cubicBezTo>
                    <a:pt x="3" y="8"/>
                    <a:pt x="3" y="8"/>
                    <a:pt x="3" y="8"/>
                  </a:cubicBezTo>
                  <a:cubicBezTo>
                    <a:pt x="4" y="8"/>
                    <a:pt x="3" y="10"/>
                    <a:pt x="4" y="10"/>
                  </a:cubicBezTo>
                  <a:cubicBezTo>
                    <a:pt x="5" y="10"/>
                    <a:pt x="5" y="12"/>
                    <a:pt x="4" y="12"/>
                  </a:cubicBezTo>
                  <a:cubicBezTo>
                    <a:pt x="4" y="12"/>
                    <a:pt x="4" y="15"/>
                    <a:pt x="5" y="16"/>
                  </a:cubicBezTo>
                  <a:cubicBezTo>
                    <a:pt x="6" y="17"/>
                    <a:pt x="7" y="17"/>
                    <a:pt x="7" y="17"/>
                  </a:cubicBezTo>
                  <a:cubicBezTo>
                    <a:pt x="8" y="17"/>
                    <a:pt x="9" y="17"/>
                    <a:pt x="9" y="16"/>
                  </a:cubicBezTo>
                  <a:cubicBezTo>
                    <a:pt x="9" y="16"/>
                    <a:pt x="10" y="16"/>
                    <a:pt x="10" y="16"/>
                  </a:cubicBezTo>
                  <a:cubicBezTo>
                    <a:pt x="10" y="15"/>
                    <a:pt x="11" y="16"/>
                    <a:pt x="12" y="16"/>
                  </a:cubicBezTo>
                  <a:cubicBezTo>
                    <a:pt x="11" y="15"/>
                    <a:pt x="11" y="14"/>
                    <a:pt x="10" y="13"/>
                  </a:cubicBezTo>
                  <a:cubicBezTo>
                    <a:pt x="10" y="12"/>
                    <a:pt x="8" y="11"/>
                    <a:pt x="8" y="11"/>
                  </a:cubicBezTo>
                  <a:cubicBezTo>
                    <a:pt x="9" y="10"/>
                    <a:pt x="9" y="9"/>
                    <a:pt x="9" y="9"/>
                  </a:cubicBezTo>
                  <a:cubicBezTo>
                    <a:pt x="10" y="9"/>
                    <a:pt x="11" y="8"/>
                    <a:pt x="10" y="8"/>
                  </a:cubicBezTo>
                  <a:cubicBezTo>
                    <a:pt x="10" y="7"/>
                    <a:pt x="11" y="7"/>
                    <a:pt x="11" y="6"/>
                  </a:cubicBezTo>
                  <a:cubicBezTo>
                    <a:pt x="10" y="6"/>
                    <a:pt x="9" y="4"/>
                    <a:pt x="9" y="4"/>
                  </a:cubicBezTo>
                  <a:cubicBezTo>
                    <a:pt x="8" y="4"/>
                    <a:pt x="7" y="4"/>
                    <a:pt x="7" y="3"/>
                  </a:cubicBezTo>
                  <a:cubicBezTo>
                    <a:pt x="8" y="2"/>
                    <a:pt x="6" y="2"/>
                    <a:pt x="5" y="1"/>
                  </a:cubicBezTo>
                  <a:cubicBezTo>
                    <a:pt x="5" y="1"/>
                    <a:pt x="5" y="0"/>
                    <a:pt x="4" y="0"/>
                  </a:cubicBezTo>
                  <a:cubicBezTo>
                    <a:pt x="4" y="1"/>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5" name="Freeform 298">
              <a:extLst>
                <a:ext uri="{FF2B5EF4-FFF2-40B4-BE49-F238E27FC236}">
                  <a16:creationId xmlns:a16="http://schemas.microsoft.com/office/drawing/2014/main" id="{E4088E27-7346-48BF-9B0B-E1FFA8FDE991}"/>
                </a:ext>
              </a:extLst>
            </p:cNvPr>
            <p:cNvSpPr>
              <a:spLocks/>
            </p:cNvSpPr>
            <p:nvPr/>
          </p:nvSpPr>
          <p:spPr bwMode="auto">
            <a:xfrm>
              <a:off x="-3983038" y="2184400"/>
              <a:ext cx="25400" cy="33338"/>
            </a:xfrm>
            <a:custGeom>
              <a:avLst/>
              <a:gdLst>
                <a:gd name="T0" fmla="*/ 0 w 7"/>
                <a:gd name="T1" fmla="*/ 4 h 9"/>
                <a:gd name="T2" fmla="*/ 0 w 7"/>
                <a:gd name="T3" fmla="*/ 7 h 9"/>
                <a:gd name="T4" fmla="*/ 0 w 7"/>
                <a:gd name="T5" fmla="*/ 8 h 9"/>
                <a:gd name="T6" fmla="*/ 2 w 7"/>
                <a:gd name="T7" fmla="*/ 8 h 9"/>
                <a:gd name="T8" fmla="*/ 4 w 7"/>
                <a:gd name="T9" fmla="*/ 7 h 9"/>
                <a:gd name="T10" fmla="*/ 7 w 7"/>
                <a:gd name="T11" fmla="*/ 3 h 9"/>
                <a:gd name="T12" fmla="*/ 7 w 7"/>
                <a:gd name="T13" fmla="*/ 3 h 9"/>
                <a:gd name="T14" fmla="*/ 3 w 7"/>
                <a:gd name="T15" fmla="*/ 0 h 9"/>
                <a:gd name="T16" fmla="*/ 1 w 7"/>
                <a:gd name="T17" fmla="*/ 0 h 9"/>
                <a:gd name="T18" fmla="*/ 1 w 7"/>
                <a:gd name="T19" fmla="*/ 1 h 9"/>
                <a:gd name="T20" fmla="*/ 0 w 7"/>
                <a:gd name="T21"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9">
                  <a:moveTo>
                    <a:pt x="0" y="4"/>
                  </a:moveTo>
                  <a:cubicBezTo>
                    <a:pt x="1" y="5"/>
                    <a:pt x="1" y="6"/>
                    <a:pt x="0" y="7"/>
                  </a:cubicBezTo>
                  <a:cubicBezTo>
                    <a:pt x="0" y="7"/>
                    <a:pt x="0" y="7"/>
                    <a:pt x="0" y="8"/>
                  </a:cubicBezTo>
                  <a:cubicBezTo>
                    <a:pt x="0" y="8"/>
                    <a:pt x="1" y="8"/>
                    <a:pt x="2" y="8"/>
                  </a:cubicBezTo>
                  <a:cubicBezTo>
                    <a:pt x="3" y="8"/>
                    <a:pt x="4" y="9"/>
                    <a:pt x="4" y="7"/>
                  </a:cubicBezTo>
                  <a:cubicBezTo>
                    <a:pt x="5" y="6"/>
                    <a:pt x="6" y="4"/>
                    <a:pt x="7" y="3"/>
                  </a:cubicBezTo>
                  <a:cubicBezTo>
                    <a:pt x="7" y="3"/>
                    <a:pt x="7" y="3"/>
                    <a:pt x="7" y="3"/>
                  </a:cubicBezTo>
                  <a:cubicBezTo>
                    <a:pt x="6" y="3"/>
                    <a:pt x="4" y="1"/>
                    <a:pt x="3" y="0"/>
                  </a:cubicBezTo>
                  <a:cubicBezTo>
                    <a:pt x="2" y="0"/>
                    <a:pt x="2" y="0"/>
                    <a:pt x="1" y="0"/>
                  </a:cubicBezTo>
                  <a:cubicBezTo>
                    <a:pt x="1" y="0"/>
                    <a:pt x="1" y="1"/>
                    <a:pt x="1" y="1"/>
                  </a:cubicBezTo>
                  <a:cubicBezTo>
                    <a:pt x="0" y="1"/>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6" name="Freeform 299">
              <a:extLst>
                <a:ext uri="{FF2B5EF4-FFF2-40B4-BE49-F238E27FC236}">
                  <a16:creationId xmlns:a16="http://schemas.microsoft.com/office/drawing/2014/main" id="{C20C0091-BFCC-4592-8307-AF2BD19EC3C0}"/>
                </a:ext>
              </a:extLst>
            </p:cNvPr>
            <p:cNvSpPr>
              <a:spLocks/>
            </p:cNvSpPr>
            <p:nvPr/>
          </p:nvSpPr>
          <p:spPr bwMode="auto">
            <a:xfrm>
              <a:off x="-4240213" y="2030413"/>
              <a:ext cx="87312" cy="31750"/>
            </a:xfrm>
            <a:custGeom>
              <a:avLst/>
              <a:gdLst>
                <a:gd name="T0" fmla="*/ 20 w 24"/>
                <a:gd name="T1" fmla="*/ 6 h 9"/>
                <a:gd name="T2" fmla="*/ 8 w 24"/>
                <a:gd name="T3" fmla="*/ 1 h 9"/>
                <a:gd name="T4" fmla="*/ 0 w 24"/>
                <a:gd name="T5" fmla="*/ 4 h 9"/>
                <a:gd name="T6" fmla="*/ 4 w 24"/>
                <a:gd name="T7" fmla="*/ 2 h 9"/>
                <a:gd name="T8" fmla="*/ 7 w 24"/>
                <a:gd name="T9" fmla="*/ 3 h 9"/>
                <a:gd name="T10" fmla="*/ 10 w 24"/>
                <a:gd name="T11" fmla="*/ 4 h 9"/>
                <a:gd name="T12" fmla="*/ 15 w 24"/>
                <a:gd name="T13" fmla="*/ 7 h 9"/>
                <a:gd name="T14" fmla="*/ 17 w 24"/>
                <a:gd name="T15" fmla="*/ 8 h 9"/>
                <a:gd name="T16" fmla="*/ 24 w 24"/>
                <a:gd name="T17" fmla="*/ 8 h 9"/>
                <a:gd name="T18" fmla="*/ 20 w 24"/>
                <a:gd name="T19"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4" h="9">
                  <a:moveTo>
                    <a:pt x="20" y="6"/>
                  </a:moveTo>
                  <a:cubicBezTo>
                    <a:pt x="18" y="6"/>
                    <a:pt x="13" y="2"/>
                    <a:pt x="8" y="1"/>
                  </a:cubicBezTo>
                  <a:cubicBezTo>
                    <a:pt x="4" y="0"/>
                    <a:pt x="0" y="3"/>
                    <a:pt x="0" y="4"/>
                  </a:cubicBezTo>
                  <a:cubicBezTo>
                    <a:pt x="1" y="5"/>
                    <a:pt x="3" y="3"/>
                    <a:pt x="4" y="2"/>
                  </a:cubicBezTo>
                  <a:cubicBezTo>
                    <a:pt x="5" y="1"/>
                    <a:pt x="6" y="3"/>
                    <a:pt x="7" y="3"/>
                  </a:cubicBezTo>
                  <a:cubicBezTo>
                    <a:pt x="7" y="4"/>
                    <a:pt x="8" y="4"/>
                    <a:pt x="10" y="4"/>
                  </a:cubicBezTo>
                  <a:cubicBezTo>
                    <a:pt x="13" y="4"/>
                    <a:pt x="13" y="6"/>
                    <a:pt x="15" y="7"/>
                  </a:cubicBezTo>
                  <a:cubicBezTo>
                    <a:pt x="18" y="7"/>
                    <a:pt x="15" y="8"/>
                    <a:pt x="17" y="8"/>
                  </a:cubicBezTo>
                  <a:cubicBezTo>
                    <a:pt x="18" y="9"/>
                    <a:pt x="24" y="9"/>
                    <a:pt x="24" y="8"/>
                  </a:cubicBezTo>
                  <a:cubicBezTo>
                    <a:pt x="24" y="8"/>
                    <a:pt x="21" y="6"/>
                    <a:pt x="20"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7" name="Freeform 300">
              <a:extLst>
                <a:ext uri="{FF2B5EF4-FFF2-40B4-BE49-F238E27FC236}">
                  <a16:creationId xmlns:a16="http://schemas.microsoft.com/office/drawing/2014/main" id="{4235B97F-E78F-4902-B9D8-5454E5AC0875}"/>
                </a:ext>
              </a:extLst>
            </p:cNvPr>
            <p:cNvSpPr>
              <a:spLocks/>
            </p:cNvSpPr>
            <p:nvPr/>
          </p:nvSpPr>
          <p:spPr bwMode="auto">
            <a:xfrm>
              <a:off x="-4189413" y="2073275"/>
              <a:ext cx="22225" cy="11113"/>
            </a:xfrm>
            <a:custGeom>
              <a:avLst/>
              <a:gdLst>
                <a:gd name="T0" fmla="*/ 0 w 6"/>
                <a:gd name="T1" fmla="*/ 1 h 3"/>
                <a:gd name="T2" fmla="*/ 5 w 6"/>
                <a:gd name="T3" fmla="*/ 2 h 3"/>
                <a:gd name="T4" fmla="*/ 0 w 6"/>
                <a:gd name="T5" fmla="*/ 1 h 3"/>
              </a:gdLst>
              <a:ahLst/>
              <a:cxnLst>
                <a:cxn ang="0">
                  <a:pos x="T0" y="T1"/>
                </a:cxn>
                <a:cxn ang="0">
                  <a:pos x="T2" y="T3"/>
                </a:cxn>
                <a:cxn ang="0">
                  <a:pos x="T4" y="T5"/>
                </a:cxn>
              </a:cxnLst>
              <a:rect l="0" t="0" r="r" b="b"/>
              <a:pathLst>
                <a:path w="6" h="3">
                  <a:moveTo>
                    <a:pt x="0" y="1"/>
                  </a:moveTo>
                  <a:cubicBezTo>
                    <a:pt x="1" y="2"/>
                    <a:pt x="5" y="3"/>
                    <a:pt x="5" y="2"/>
                  </a:cubicBezTo>
                  <a:cubicBezTo>
                    <a:pt x="6" y="1"/>
                    <a:pt x="0" y="0"/>
                    <a:pt x="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8" name="Freeform 301">
              <a:extLst>
                <a:ext uri="{FF2B5EF4-FFF2-40B4-BE49-F238E27FC236}">
                  <a16:creationId xmlns:a16="http://schemas.microsoft.com/office/drawing/2014/main" id="{2B5509B2-B77F-4272-88FD-16BFDD7A2595}"/>
                </a:ext>
              </a:extLst>
            </p:cNvPr>
            <p:cNvSpPr>
              <a:spLocks/>
            </p:cNvSpPr>
            <p:nvPr/>
          </p:nvSpPr>
          <p:spPr bwMode="auto">
            <a:xfrm>
              <a:off x="-4095750" y="2073275"/>
              <a:ext cx="19050" cy="6350"/>
            </a:xfrm>
            <a:custGeom>
              <a:avLst/>
              <a:gdLst>
                <a:gd name="T0" fmla="*/ 1 w 5"/>
                <a:gd name="T1" fmla="*/ 1 h 2"/>
                <a:gd name="T2" fmla="*/ 5 w 5"/>
                <a:gd name="T3" fmla="*/ 1 h 2"/>
                <a:gd name="T4" fmla="*/ 1 w 5"/>
                <a:gd name="T5" fmla="*/ 1 h 2"/>
              </a:gdLst>
              <a:ahLst/>
              <a:cxnLst>
                <a:cxn ang="0">
                  <a:pos x="T0" y="T1"/>
                </a:cxn>
                <a:cxn ang="0">
                  <a:pos x="T2" y="T3"/>
                </a:cxn>
                <a:cxn ang="0">
                  <a:pos x="T4" y="T5"/>
                </a:cxn>
              </a:cxnLst>
              <a:rect l="0" t="0" r="r" b="b"/>
              <a:pathLst>
                <a:path w="5" h="2">
                  <a:moveTo>
                    <a:pt x="1" y="1"/>
                  </a:moveTo>
                  <a:cubicBezTo>
                    <a:pt x="2" y="2"/>
                    <a:pt x="5" y="2"/>
                    <a:pt x="5" y="1"/>
                  </a:cubicBezTo>
                  <a:cubicBezTo>
                    <a:pt x="5" y="0"/>
                    <a:pt x="0" y="0"/>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69" name="Freeform 302">
              <a:extLst>
                <a:ext uri="{FF2B5EF4-FFF2-40B4-BE49-F238E27FC236}">
                  <a16:creationId xmlns:a16="http://schemas.microsoft.com/office/drawing/2014/main" id="{E15B423E-539A-4567-8098-79A0BF442AB9}"/>
                </a:ext>
              </a:extLst>
            </p:cNvPr>
            <p:cNvSpPr>
              <a:spLocks noEditPoints="1"/>
            </p:cNvSpPr>
            <p:nvPr/>
          </p:nvSpPr>
          <p:spPr bwMode="auto">
            <a:xfrm>
              <a:off x="-4041775" y="2706688"/>
              <a:ext cx="30162" cy="11113"/>
            </a:xfrm>
            <a:custGeom>
              <a:avLst/>
              <a:gdLst>
                <a:gd name="T0" fmla="*/ 8 w 8"/>
                <a:gd name="T1" fmla="*/ 1 h 3"/>
                <a:gd name="T2" fmla="*/ 4 w 8"/>
                <a:gd name="T3" fmla="*/ 3 h 3"/>
                <a:gd name="T4" fmla="*/ 8 w 8"/>
                <a:gd name="T5" fmla="*/ 1 h 3"/>
                <a:gd name="T6" fmla="*/ 3 w 8"/>
                <a:gd name="T7" fmla="*/ 0 h 3"/>
                <a:gd name="T8" fmla="*/ 1 w 8"/>
                <a:gd name="T9" fmla="*/ 3 h 3"/>
                <a:gd name="T10" fmla="*/ 3 w 8"/>
                <a:gd name="T11" fmla="*/ 0 h 3"/>
              </a:gdLst>
              <a:ahLst/>
              <a:cxnLst>
                <a:cxn ang="0">
                  <a:pos x="T0" y="T1"/>
                </a:cxn>
                <a:cxn ang="0">
                  <a:pos x="T2" y="T3"/>
                </a:cxn>
                <a:cxn ang="0">
                  <a:pos x="T4" y="T5"/>
                </a:cxn>
                <a:cxn ang="0">
                  <a:pos x="T6" y="T7"/>
                </a:cxn>
                <a:cxn ang="0">
                  <a:pos x="T8" y="T9"/>
                </a:cxn>
                <a:cxn ang="0">
                  <a:pos x="T10" y="T11"/>
                </a:cxn>
              </a:cxnLst>
              <a:rect l="0" t="0" r="r" b="b"/>
              <a:pathLst>
                <a:path w="8" h="3">
                  <a:moveTo>
                    <a:pt x="8" y="1"/>
                  </a:moveTo>
                  <a:cubicBezTo>
                    <a:pt x="7" y="0"/>
                    <a:pt x="3" y="3"/>
                    <a:pt x="4" y="3"/>
                  </a:cubicBezTo>
                  <a:cubicBezTo>
                    <a:pt x="5" y="3"/>
                    <a:pt x="8" y="2"/>
                    <a:pt x="8" y="1"/>
                  </a:cubicBezTo>
                  <a:close/>
                  <a:moveTo>
                    <a:pt x="3" y="0"/>
                  </a:moveTo>
                  <a:cubicBezTo>
                    <a:pt x="2" y="0"/>
                    <a:pt x="0" y="2"/>
                    <a:pt x="1" y="3"/>
                  </a:cubicBezTo>
                  <a:cubicBezTo>
                    <a:pt x="2" y="3"/>
                    <a:pt x="5"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0" name="Freeform 303">
              <a:extLst>
                <a:ext uri="{FF2B5EF4-FFF2-40B4-BE49-F238E27FC236}">
                  <a16:creationId xmlns:a16="http://schemas.microsoft.com/office/drawing/2014/main" id="{A7D79DC2-0B29-4F7E-991E-6ACB824A22C4}"/>
                </a:ext>
              </a:extLst>
            </p:cNvPr>
            <p:cNvSpPr>
              <a:spLocks noEditPoints="1"/>
            </p:cNvSpPr>
            <p:nvPr/>
          </p:nvSpPr>
          <p:spPr bwMode="auto">
            <a:xfrm>
              <a:off x="-4302125" y="2220913"/>
              <a:ext cx="141287" cy="53975"/>
            </a:xfrm>
            <a:custGeom>
              <a:avLst/>
              <a:gdLst>
                <a:gd name="T0" fmla="*/ 38 w 39"/>
                <a:gd name="T1" fmla="*/ 4 h 15"/>
                <a:gd name="T2" fmla="*/ 36 w 39"/>
                <a:gd name="T3" fmla="*/ 2 h 15"/>
                <a:gd name="T4" fmla="*/ 34 w 39"/>
                <a:gd name="T5" fmla="*/ 2 h 15"/>
                <a:gd name="T6" fmla="*/ 33 w 39"/>
                <a:gd name="T7" fmla="*/ 1 h 15"/>
                <a:gd name="T8" fmla="*/ 30 w 39"/>
                <a:gd name="T9" fmla="*/ 0 h 15"/>
                <a:gd name="T10" fmla="*/ 30 w 39"/>
                <a:gd name="T11" fmla="*/ 0 h 15"/>
                <a:gd name="T12" fmla="*/ 28 w 39"/>
                <a:gd name="T13" fmla="*/ 1 h 15"/>
                <a:gd name="T14" fmla="*/ 28 w 39"/>
                <a:gd name="T15" fmla="*/ 3 h 15"/>
                <a:gd name="T16" fmla="*/ 27 w 39"/>
                <a:gd name="T17" fmla="*/ 4 h 15"/>
                <a:gd name="T18" fmla="*/ 26 w 39"/>
                <a:gd name="T19" fmla="*/ 5 h 15"/>
                <a:gd name="T20" fmla="*/ 26 w 39"/>
                <a:gd name="T21" fmla="*/ 7 h 15"/>
                <a:gd name="T22" fmla="*/ 25 w 39"/>
                <a:gd name="T23" fmla="*/ 8 h 15"/>
                <a:gd name="T24" fmla="*/ 27 w 39"/>
                <a:gd name="T25" fmla="*/ 9 h 15"/>
                <a:gd name="T26" fmla="*/ 28 w 39"/>
                <a:gd name="T27" fmla="*/ 10 h 15"/>
                <a:gd name="T28" fmla="*/ 27 w 39"/>
                <a:gd name="T29" fmla="*/ 11 h 15"/>
                <a:gd name="T30" fmla="*/ 27 w 39"/>
                <a:gd name="T31" fmla="*/ 11 h 15"/>
                <a:gd name="T32" fmla="*/ 27 w 39"/>
                <a:gd name="T33" fmla="*/ 12 h 15"/>
                <a:gd name="T34" fmla="*/ 27 w 39"/>
                <a:gd name="T35" fmla="*/ 14 h 15"/>
                <a:gd name="T36" fmla="*/ 29 w 39"/>
                <a:gd name="T37" fmla="*/ 14 h 15"/>
                <a:gd name="T38" fmla="*/ 31 w 39"/>
                <a:gd name="T39" fmla="*/ 14 h 15"/>
                <a:gd name="T40" fmla="*/ 33 w 39"/>
                <a:gd name="T41" fmla="*/ 10 h 15"/>
                <a:gd name="T42" fmla="*/ 37 w 39"/>
                <a:gd name="T43" fmla="*/ 8 h 15"/>
                <a:gd name="T44" fmla="*/ 38 w 39"/>
                <a:gd name="T45" fmla="*/ 5 h 15"/>
                <a:gd name="T46" fmla="*/ 38 w 39"/>
                <a:gd name="T47" fmla="*/ 4 h 15"/>
                <a:gd name="T48" fmla="*/ 1 w 39"/>
                <a:gd name="T49" fmla="*/ 3 h 15"/>
                <a:gd name="T50" fmla="*/ 3 w 39"/>
                <a:gd name="T51" fmla="*/ 5 h 15"/>
                <a:gd name="T52" fmla="*/ 1 w 39"/>
                <a:gd name="T53" fmla="*/ 3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39" h="15">
                  <a:moveTo>
                    <a:pt x="38" y="4"/>
                  </a:moveTo>
                  <a:cubicBezTo>
                    <a:pt x="37" y="3"/>
                    <a:pt x="36" y="2"/>
                    <a:pt x="36" y="2"/>
                  </a:cubicBezTo>
                  <a:cubicBezTo>
                    <a:pt x="36" y="3"/>
                    <a:pt x="35" y="3"/>
                    <a:pt x="34" y="2"/>
                  </a:cubicBezTo>
                  <a:cubicBezTo>
                    <a:pt x="34" y="2"/>
                    <a:pt x="33" y="1"/>
                    <a:pt x="33" y="1"/>
                  </a:cubicBezTo>
                  <a:cubicBezTo>
                    <a:pt x="33" y="1"/>
                    <a:pt x="31" y="0"/>
                    <a:pt x="30" y="0"/>
                  </a:cubicBezTo>
                  <a:cubicBezTo>
                    <a:pt x="30" y="0"/>
                    <a:pt x="30" y="0"/>
                    <a:pt x="30" y="0"/>
                  </a:cubicBezTo>
                  <a:cubicBezTo>
                    <a:pt x="30" y="0"/>
                    <a:pt x="29" y="1"/>
                    <a:pt x="28" y="1"/>
                  </a:cubicBezTo>
                  <a:cubicBezTo>
                    <a:pt x="28" y="1"/>
                    <a:pt x="28" y="2"/>
                    <a:pt x="28" y="3"/>
                  </a:cubicBezTo>
                  <a:cubicBezTo>
                    <a:pt x="28" y="3"/>
                    <a:pt x="27" y="3"/>
                    <a:pt x="27" y="4"/>
                  </a:cubicBezTo>
                  <a:cubicBezTo>
                    <a:pt x="26" y="5"/>
                    <a:pt x="27" y="5"/>
                    <a:pt x="26" y="5"/>
                  </a:cubicBezTo>
                  <a:cubicBezTo>
                    <a:pt x="25" y="5"/>
                    <a:pt x="25" y="6"/>
                    <a:pt x="26" y="7"/>
                  </a:cubicBezTo>
                  <a:cubicBezTo>
                    <a:pt x="26" y="7"/>
                    <a:pt x="25" y="8"/>
                    <a:pt x="25" y="8"/>
                  </a:cubicBezTo>
                  <a:cubicBezTo>
                    <a:pt x="25" y="9"/>
                    <a:pt x="26" y="9"/>
                    <a:pt x="27" y="9"/>
                  </a:cubicBezTo>
                  <a:cubicBezTo>
                    <a:pt x="27" y="10"/>
                    <a:pt x="28" y="9"/>
                    <a:pt x="28" y="10"/>
                  </a:cubicBezTo>
                  <a:cubicBezTo>
                    <a:pt x="28" y="10"/>
                    <a:pt x="28" y="11"/>
                    <a:pt x="27" y="11"/>
                  </a:cubicBezTo>
                  <a:cubicBezTo>
                    <a:pt x="27" y="11"/>
                    <a:pt x="27" y="11"/>
                    <a:pt x="27" y="11"/>
                  </a:cubicBezTo>
                  <a:cubicBezTo>
                    <a:pt x="27" y="12"/>
                    <a:pt x="27" y="12"/>
                    <a:pt x="27" y="12"/>
                  </a:cubicBezTo>
                  <a:cubicBezTo>
                    <a:pt x="27" y="13"/>
                    <a:pt x="26" y="13"/>
                    <a:pt x="27" y="14"/>
                  </a:cubicBezTo>
                  <a:cubicBezTo>
                    <a:pt x="28" y="14"/>
                    <a:pt x="28" y="13"/>
                    <a:pt x="29" y="14"/>
                  </a:cubicBezTo>
                  <a:cubicBezTo>
                    <a:pt x="29" y="15"/>
                    <a:pt x="30" y="15"/>
                    <a:pt x="31" y="14"/>
                  </a:cubicBezTo>
                  <a:cubicBezTo>
                    <a:pt x="31" y="13"/>
                    <a:pt x="32" y="11"/>
                    <a:pt x="33" y="10"/>
                  </a:cubicBezTo>
                  <a:cubicBezTo>
                    <a:pt x="34" y="10"/>
                    <a:pt x="36" y="9"/>
                    <a:pt x="37" y="8"/>
                  </a:cubicBezTo>
                  <a:cubicBezTo>
                    <a:pt x="38" y="6"/>
                    <a:pt x="38" y="6"/>
                    <a:pt x="38" y="5"/>
                  </a:cubicBezTo>
                  <a:cubicBezTo>
                    <a:pt x="39" y="5"/>
                    <a:pt x="39" y="5"/>
                    <a:pt x="38" y="4"/>
                  </a:cubicBezTo>
                  <a:close/>
                  <a:moveTo>
                    <a:pt x="1" y="3"/>
                  </a:moveTo>
                  <a:cubicBezTo>
                    <a:pt x="0" y="5"/>
                    <a:pt x="2" y="6"/>
                    <a:pt x="3" y="5"/>
                  </a:cubicBezTo>
                  <a:cubicBezTo>
                    <a:pt x="3" y="5"/>
                    <a:pt x="2" y="1"/>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1" name="Freeform 304">
              <a:extLst>
                <a:ext uri="{FF2B5EF4-FFF2-40B4-BE49-F238E27FC236}">
                  <a16:creationId xmlns:a16="http://schemas.microsoft.com/office/drawing/2014/main" id="{72A1E65F-BA81-4E99-9788-97BEE6DDBBF7}"/>
                </a:ext>
              </a:extLst>
            </p:cNvPr>
            <p:cNvSpPr>
              <a:spLocks noEditPoints="1"/>
            </p:cNvSpPr>
            <p:nvPr/>
          </p:nvSpPr>
          <p:spPr bwMode="auto">
            <a:xfrm>
              <a:off x="-4138613" y="1270000"/>
              <a:ext cx="512762" cy="384175"/>
            </a:xfrm>
            <a:custGeom>
              <a:avLst/>
              <a:gdLst>
                <a:gd name="T0" fmla="*/ 125 w 142"/>
                <a:gd name="T1" fmla="*/ 13 h 107"/>
                <a:gd name="T2" fmla="*/ 114 w 142"/>
                <a:gd name="T3" fmla="*/ 17 h 107"/>
                <a:gd name="T4" fmla="*/ 114 w 142"/>
                <a:gd name="T5" fmla="*/ 11 h 107"/>
                <a:gd name="T6" fmla="*/ 102 w 142"/>
                <a:gd name="T7" fmla="*/ 10 h 107"/>
                <a:gd name="T8" fmla="*/ 114 w 142"/>
                <a:gd name="T9" fmla="*/ 8 h 107"/>
                <a:gd name="T10" fmla="*/ 113 w 142"/>
                <a:gd name="T11" fmla="*/ 4 h 107"/>
                <a:gd name="T12" fmla="*/ 96 w 142"/>
                <a:gd name="T13" fmla="*/ 1 h 107"/>
                <a:gd name="T14" fmla="*/ 81 w 142"/>
                <a:gd name="T15" fmla="*/ 2 h 107"/>
                <a:gd name="T16" fmla="*/ 69 w 142"/>
                <a:gd name="T17" fmla="*/ 3 h 107"/>
                <a:gd name="T18" fmla="*/ 60 w 142"/>
                <a:gd name="T19" fmla="*/ 7 h 107"/>
                <a:gd name="T20" fmla="*/ 58 w 142"/>
                <a:gd name="T21" fmla="*/ 8 h 107"/>
                <a:gd name="T22" fmla="*/ 51 w 142"/>
                <a:gd name="T23" fmla="*/ 10 h 107"/>
                <a:gd name="T24" fmla="*/ 45 w 142"/>
                <a:gd name="T25" fmla="*/ 12 h 107"/>
                <a:gd name="T26" fmla="*/ 33 w 142"/>
                <a:gd name="T27" fmla="*/ 10 h 107"/>
                <a:gd name="T28" fmla="*/ 27 w 142"/>
                <a:gd name="T29" fmla="*/ 15 h 107"/>
                <a:gd name="T30" fmla="*/ 18 w 142"/>
                <a:gd name="T31" fmla="*/ 21 h 107"/>
                <a:gd name="T32" fmla="*/ 0 w 142"/>
                <a:gd name="T33" fmla="*/ 30 h 107"/>
                <a:gd name="T34" fmla="*/ 12 w 142"/>
                <a:gd name="T35" fmla="*/ 33 h 107"/>
                <a:gd name="T36" fmla="*/ 3 w 142"/>
                <a:gd name="T37" fmla="*/ 36 h 107"/>
                <a:gd name="T38" fmla="*/ 10 w 142"/>
                <a:gd name="T39" fmla="*/ 40 h 107"/>
                <a:gd name="T40" fmla="*/ 19 w 142"/>
                <a:gd name="T41" fmla="*/ 40 h 107"/>
                <a:gd name="T42" fmla="*/ 33 w 142"/>
                <a:gd name="T43" fmla="*/ 44 h 107"/>
                <a:gd name="T44" fmla="*/ 40 w 142"/>
                <a:gd name="T45" fmla="*/ 53 h 107"/>
                <a:gd name="T46" fmla="*/ 42 w 142"/>
                <a:gd name="T47" fmla="*/ 62 h 107"/>
                <a:gd name="T48" fmla="*/ 50 w 142"/>
                <a:gd name="T49" fmla="*/ 65 h 107"/>
                <a:gd name="T50" fmla="*/ 49 w 142"/>
                <a:gd name="T51" fmla="*/ 68 h 107"/>
                <a:gd name="T52" fmla="*/ 48 w 142"/>
                <a:gd name="T53" fmla="*/ 74 h 107"/>
                <a:gd name="T54" fmla="*/ 47 w 142"/>
                <a:gd name="T55" fmla="*/ 81 h 107"/>
                <a:gd name="T56" fmla="*/ 48 w 142"/>
                <a:gd name="T57" fmla="*/ 90 h 107"/>
                <a:gd name="T58" fmla="*/ 53 w 142"/>
                <a:gd name="T59" fmla="*/ 96 h 107"/>
                <a:gd name="T60" fmla="*/ 59 w 142"/>
                <a:gd name="T61" fmla="*/ 103 h 107"/>
                <a:gd name="T62" fmla="*/ 68 w 142"/>
                <a:gd name="T63" fmla="*/ 107 h 107"/>
                <a:gd name="T64" fmla="*/ 71 w 142"/>
                <a:gd name="T65" fmla="*/ 97 h 107"/>
                <a:gd name="T66" fmla="*/ 75 w 142"/>
                <a:gd name="T67" fmla="*/ 93 h 107"/>
                <a:gd name="T68" fmla="*/ 75 w 142"/>
                <a:gd name="T69" fmla="*/ 88 h 107"/>
                <a:gd name="T70" fmla="*/ 79 w 142"/>
                <a:gd name="T71" fmla="*/ 86 h 107"/>
                <a:gd name="T72" fmla="*/ 83 w 142"/>
                <a:gd name="T73" fmla="*/ 85 h 107"/>
                <a:gd name="T74" fmla="*/ 95 w 142"/>
                <a:gd name="T75" fmla="*/ 77 h 107"/>
                <a:gd name="T76" fmla="*/ 103 w 142"/>
                <a:gd name="T77" fmla="*/ 74 h 107"/>
                <a:gd name="T78" fmla="*/ 119 w 142"/>
                <a:gd name="T79" fmla="*/ 67 h 107"/>
                <a:gd name="T80" fmla="*/ 110 w 142"/>
                <a:gd name="T81" fmla="*/ 66 h 107"/>
                <a:gd name="T82" fmla="*/ 119 w 142"/>
                <a:gd name="T83" fmla="*/ 66 h 107"/>
                <a:gd name="T84" fmla="*/ 117 w 142"/>
                <a:gd name="T85" fmla="*/ 58 h 107"/>
                <a:gd name="T86" fmla="*/ 113 w 142"/>
                <a:gd name="T87" fmla="*/ 54 h 107"/>
                <a:gd name="T88" fmla="*/ 123 w 142"/>
                <a:gd name="T89" fmla="*/ 53 h 107"/>
                <a:gd name="T90" fmla="*/ 125 w 142"/>
                <a:gd name="T91" fmla="*/ 48 h 107"/>
                <a:gd name="T92" fmla="*/ 124 w 142"/>
                <a:gd name="T93" fmla="*/ 40 h 107"/>
                <a:gd name="T94" fmla="*/ 121 w 142"/>
                <a:gd name="T95" fmla="*/ 37 h 107"/>
                <a:gd name="T96" fmla="*/ 122 w 142"/>
                <a:gd name="T97" fmla="*/ 34 h 107"/>
                <a:gd name="T98" fmla="*/ 119 w 142"/>
                <a:gd name="T99" fmla="*/ 32 h 107"/>
                <a:gd name="T100" fmla="*/ 129 w 142"/>
                <a:gd name="T101" fmla="*/ 22 h 107"/>
                <a:gd name="T102" fmla="*/ 126 w 142"/>
                <a:gd name="T103" fmla="*/ 20 h 107"/>
                <a:gd name="T104" fmla="*/ 129 w 142"/>
                <a:gd name="T105" fmla="*/ 17 h 107"/>
                <a:gd name="T106" fmla="*/ 142 w 142"/>
                <a:gd name="T107" fmla="*/ 12 h 107"/>
                <a:gd name="T108" fmla="*/ 47 w 142"/>
                <a:gd name="T109" fmla="*/ 68 h 107"/>
                <a:gd name="T110" fmla="*/ 45 w 142"/>
                <a:gd name="T111" fmla="*/ 71 h 1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42" h="107">
                  <a:moveTo>
                    <a:pt x="134" y="10"/>
                  </a:moveTo>
                  <a:cubicBezTo>
                    <a:pt x="132" y="10"/>
                    <a:pt x="130" y="11"/>
                    <a:pt x="130" y="12"/>
                  </a:cubicBezTo>
                  <a:cubicBezTo>
                    <a:pt x="129" y="14"/>
                    <a:pt x="126" y="12"/>
                    <a:pt x="125" y="13"/>
                  </a:cubicBezTo>
                  <a:cubicBezTo>
                    <a:pt x="123" y="13"/>
                    <a:pt x="124" y="11"/>
                    <a:pt x="123" y="12"/>
                  </a:cubicBezTo>
                  <a:cubicBezTo>
                    <a:pt x="121" y="13"/>
                    <a:pt x="120" y="14"/>
                    <a:pt x="118" y="15"/>
                  </a:cubicBezTo>
                  <a:cubicBezTo>
                    <a:pt x="117" y="16"/>
                    <a:pt x="115" y="17"/>
                    <a:pt x="114" y="17"/>
                  </a:cubicBezTo>
                  <a:cubicBezTo>
                    <a:pt x="113" y="18"/>
                    <a:pt x="117" y="14"/>
                    <a:pt x="118" y="13"/>
                  </a:cubicBezTo>
                  <a:cubicBezTo>
                    <a:pt x="120" y="11"/>
                    <a:pt x="119" y="9"/>
                    <a:pt x="117" y="9"/>
                  </a:cubicBezTo>
                  <a:cubicBezTo>
                    <a:pt x="115" y="9"/>
                    <a:pt x="115" y="11"/>
                    <a:pt x="114" y="11"/>
                  </a:cubicBezTo>
                  <a:cubicBezTo>
                    <a:pt x="113" y="11"/>
                    <a:pt x="107" y="14"/>
                    <a:pt x="106" y="13"/>
                  </a:cubicBezTo>
                  <a:cubicBezTo>
                    <a:pt x="106" y="13"/>
                    <a:pt x="111" y="11"/>
                    <a:pt x="111" y="10"/>
                  </a:cubicBezTo>
                  <a:cubicBezTo>
                    <a:pt x="111" y="10"/>
                    <a:pt x="105" y="10"/>
                    <a:pt x="102" y="10"/>
                  </a:cubicBezTo>
                  <a:cubicBezTo>
                    <a:pt x="99" y="11"/>
                    <a:pt x="94" y="12"/>
                    <a:pt x="94" y="11"/>
                  </a:cubicBezTo>
                  <a:cubicBezTo>
                    <a:pt x="94" y="11"/>
                    <a:pt x="100" y="9"/>
                    <a:pt x="103" y="9"/>
                  </a:cubicBezTo>
                  <a:cubicBezTo>
                    <a:pt x="106" y="9"/>
                    <a:pt x="111" y="9"/>
                    <a:pt x="114" y="8"/>
                  </a:cubicBezTo>
                  <a:cubicBezTo>
                    <a:pt x="116" y="7"/>
                    <a:pt x="119" y="7"/>
                    <a:pt x="120" y="7"/>
                  </a:cubicBezTo>
                  <a:cubicBezTo>
                    <a:pt x="121" y="6"/>
                    <a:pt x="117" y="5"/>
                    <a:pt x="116" y="5"/>
                  </a:cubicBezTo>
                  <a:cubicBezTo>
                    <a:pt x="114" y="5"/>
                    <a:pt x="112" y="5"/>
                    <a:pt x="113" y="4"/>
                  </a:cubicBezTo>
                  <a:cubicBezTo>
                    <a:pt x="113" y="3"/>
                    <a:pt x="110" y="3"/>
                    <a:pt x="110" y="2"/>
                  </a:cubicBezTo>
                  <a:cubicBezTo>
                    <a:pt x="109" y="2"/>
                    <a:pt x="104" y="2"/>
                    <a:pt x="103" y="1"/>
                  </a:cubicBezTo>
                  <a:cubicBezTo>
                    <a:pt x="102" y="1"/>
                    <a:pt x="99" y="0"/>
                    <a:pt x="96" y="1"/>
                  </a:cubicBezTo>
                  <a:cubicBezTo>
                    <a:pt x="93" y="1"/>
                    <a:pt x="88" y="1"/>
                    <a:pt x="86" y="1"/>
                  </a:cubicBezTo>
                  <a:cubicBezTo>
                    <a:pt x="85" y="1"/>
                    <a:pt x="84" y="1"/>
                    <a:pt x="83" y="1"/>
                  </a:cubicBezTo>
                  <a:cubicBezTo>
                    <a:pt x="82" y="1"/>
                    <a:pt x="80" y="2"/>
                    <a:pt x="81" y="2"/>
                  </a:cubicBezTo>
                  <a:cubicBezTo>
                    <a:pt x="82" y="4"/>
                    <a:pt x="79" y="4"/>
                    <a:pt x="79" y="3"/>
                  </a:cubicBezTo>
                  <a:cubicBezTo>
                    <a:pt x="79" y="2"/>
                    <a:pt x="77" y="2"/>
                    <a:pt x="76" y="3"/>
                  </a:cubicBezTo>
                  <a:cubicBezTo>
                    <a:pt x="75" y="3"/>
                    <a:pt x="70" y="2"/>
                    <a:pt x="69" y="3"/>
                  </a:cubicBezTo>
                  <a:cubicBezTo>
                    <a:pt x="69" y="3"/>
                    <a:pt x="63" y="3"/>
                    <a:pt x="62" y="3"/>
                  </a:cubicBezTo>
                  <a:cubicBezTo>
                    <a:pt x="60" y="4"/>
                    <a:pt x="64" y="5"/>
                    <a:pt x="64" y="6"/>
                  </a:cubicBezTo>
                  <a:cubicBezTo>
                    <a:pt x="64" y="6"/>
                    <a:pt x="59" y="6"/>
                    <a:pt x="60" y="7"/>
                  </a:cubicBezTo>
                  <a:cubicBezTo>
                    <a:pt x="61" y="8"/>
                    <a:pt x="64" y="9"/>
                    <a:pt x="66" y="11"/>
                  </a:cubicBezTo>
                  <a:cubicBezTo>
                    <a:pt x="67" y="12"/>
                    <a:pt x="65" y="11"/>
                    <a:pt x="63" y="10"/>
                  </a:cubicBezTo>
                  <a:cubicBezTo>
                    <a:pt x="61" y="9"/>
                    <a:pt x="59" y="9"/>
                    <a:pt x="58" y="8"/>
                  </a:cubicBezTo>
                  <a:cubicBezTo>
                    <a:pt x="56" y="7"/>
                    <a:pt x="52" y="6"/>
                    <a:pt x="51" y="7"/>
                  </a:cubicBezTo>
                  <a:cubicBezTo>
                    <a:pt x="50" y="8"/>
                    <a:pt x="54" y="9"/>
                    <a:pt x="54" y="10"/>
                  </a:cubicBezTo>
                  <a:cubicBezTo>
                    <a:pt x="54" y="11"/>
                    <a:pt x="51" y="10"/>
                    <a:pt x="51" y="10"/>
                  </a:cubicBezTo>
                  <a:cubicBezTo>
                    <a:pt x="50" y="10"/>
                    <a:pt x="48" y="8"/>
                    <a:pt x="47" y="8"/>
                  </a:cubicBezTo>
                  <a:cubicBezTo>
                    <a:pt x="45" y="8"/>
                    <a:pt x="46" y="9"/>
                    <a:pt x="46" y="11"/>
                  </a:cubicBezTo>
                  <a:cubicBezTo>
                    <a:pt x="46" y="12"/>
                    <a:pt x="44" y="13"/>
                    <a:pt x="45" y="12"/>
                  </a:cubicBezTo>
                  <a:cubicBezTo>
                    <a:pt x="45" y="11"/>
                    <a:pt x="45" y="8"/>
                    <a:pt x="43" y="8"/>
                  </a:cubicBezTo>
                  <a:cubicBezTo>
                    <a:pt x="42" y="7"/>
                    <a:pt x="38" y="9"/>
                    <a:pt x="36" y="9"/>
                  </a:cubicBezTo>
                  <a:cubicBezTo>
                    <a:pt x="34" y="9"/>
                    <a:pt x="32" y="9"/>
                    <a:pt x="33" y="10"/>
                  </a:cubicBezTo>
                  <a:cubicBezTo>
                    <a:pt x="35" y="11"/>
                    <a:pt x="33" y="12"/>
                    <a:pt x="32" y="11"/>
                  </a:cubicBezTo>
                  <a:cubicBezTo>
                    <a:pt x="30" y="10"/>
                    <a:pt x="26" y="11"/>
                    <a:pt x="27" y="11"/>
                  </a:cubicBezTo>
                  <a:cubicBezTo>
                    <a:pt x="28" y="12"/>
                    <a:pt x="28" y="14"/>
                    <a:pt x="27" y="15"/>
                  </a:cubicBezTo>
                  <a:cubicBezTo>
                    <a:pt x="27" y="16"/>
                    <a:pt x="25" y="14"/>
                    <a:pt x="23" y="14"/>
                  </a:cubicBezTo>
                  <a:cubicBezTo>
                    <a:pt x="21" y="14"/>
                    <a:pt x="12" y="19"/>
                    <a:pt x="12" y="20"/>
                  </a:cubicBezTo>
                  <a:cubicBezTo>
                    <a:pt x="13" y="21"/>
                    <a:pt x="17" y="20"/>
                    <a:pt x="18" y="21"/>
                  </a:cubicBezTo>
                  <a:cubicBezTo>
                    <a:pt x="19" y="21"/>
                    <a:pt x="18" y="24"/>
                    <a:pt x="16" y="25"/>
                  </a:cubicBezTo>
                  <a:cubicBezTo>
                    <a:pt x="15" y="26"/>
                    <a:pt x="9" y="25"/>
                    <a:pt x="9" y="26"/>
                  </a:cubicBezTo>
                  <a:cubicBezTo>
                    <a:pt x="9" y="28"/>
                    <a:pt x="0" y="28"/>
                    <a:pt x="0" y="30"/>
                  </a:cubicBezTo>
                  <a:cubicBezTo>
                    <a:pt x="0" y="30"/>
                    <a:pt x="0" y="31"/>
                    <a:pt x="1" y="31"/>
                  </a:cubicBezTo>
                  <a:cubicBezTo>
                    <a:pt x="3" y="32"/>
                    <a:pt x="4" y="31"/>
                    <a:pt x="5" y="33"/>
                  </a:cubicBezTo>
                  <a:cubicBezTo>
                    <a:pt x="6" y="34"/>
                    <a:pt x="9" y="34"/>
                    <a:pt x="12" y="33"/>
                  </a:cubicBezTo>
                  <a:cubicBezTo>
                    <a:pt x="14" y="32"/>
                    <a:pt x="15" y="33"/>
                    <a:pt x="15" y="34"/>
                  </a:cubicBezTo>
                  <a:cubicBezTo>
                    <a:pt x="15" y="36"/>
                    <a:pt x="10" y="34"/>
                    <a:pt x="9" y="35"/>
                  </a:cubicBezTo>
                  <a:cubicBezTo>
                    <a:pt x="7" y="36"/>
                    <a:pt x="3" y="35"/>
                    <a:pt x="3" y="36"/>
                  </a:cubicBezTo>
                  <a:cubicBezTo>
                    <a:pt x="3" y="37"/>
                    <a:pt x="6" y="37"/>
                    <a:pt x="7" y="37"/>
                  </a:cubicBezTo>
                  <a:cubicBezTo>
                    <a:pt x="9" y="37"/>
                    <a:pt x="8" y="38"/>
                    <a:pt x="7" y="39"/>
                  </a:cubicBezTo>
                  <a:cubicBezTo>
                    <a:pt x="7" y="40"/>
                    <a:pt x="8" y="39"/>
                    <a:pt x="10" y="40"/>
                  </a:cubicBezTo>
                  <a:cubicBezTo>
                    <a:pt x="12" y="41"/>
                    <a:pt x="15" y="42"/>
                    <a:pt x="14" y="41"/>
                  </a:cubicBezTo>
                  <a:cubicBezTo>
                    <a:pt x="13" y="40"/>
                    <a:pt x="16" y="40"/>
                    <a:pt x="16" y="41"/>
                  </a:cubicBezTo>
                  <a:cubicBezTo>
                    <a:pt x="17" y="41"/>
                    <a:pt x="18" y="40"/>
                    <a:pt x="19" y="40"/>
                  </a:cubicBezTo>
                  <a:cubicBezTo>
                    <a:pt x="21" y="40"/>
                    <a:pt x="21" y="39"/>
                    <a:pt x="22" y="39"/>
                  </a:cubicBezTo>
                  <a:cubicBezTo>
                    <a:pt x="23" y="40"/>
                    <a:pt x="28" y="41"/>
                    <a:pt x="30" y="41"/>
                  </a:cubicBezTo>
                  <a:cubicBezTo>
                    <a:pt x="31" y="42"/>
                    <a:pt x="34" y="43"/>
                    <a:pt x="33" y="44"/>
                  </a:cubicBezTo>
                  <a:cubicBezTo>
                    <a:pt x="33" y="45"/>
                    <a:pt x="35" y="46"/>
                    <a:pt x="37" y="47"/>
                  </a:cubicBezTo>
                  <a:cubicBezTo>
                    <a:pt x="39" y="48"/>
                    <a:pt x="39" y="50"/>
                    <a:pt x="39" y="51"/>
                  </a:cubicBezTo>
                  <a:cubicBezTo>
                    <a:pt x="39" y="52"/>
                    <a:pt x="41" y="53"/>
                    <a:pt x="40" y="53"/>
                  </a:cubicBezTo>
                  <a:cubicBezTo>
                    <a:pt x="40" y="54"/>
                    <a:pt x="40" y="55"/>
                    <a:pt x="42" y="56"/>
                  </a:cubicBezTo>
                  <a:cubicBezTo>
                    <a:pt x="43" y="57"/>
                    <a:pt x="40" y="58"/>
                    <a:pt x="40" y="59"/>
                  </a:cubicBezTo>
                  <a:cubicBezTo>
                    <a:pt x="41" y="59"/>
                    <a:pt x="39" y="61"/>
                    <a:pt x="42" y="62"/>
                  </a:cubicBezTo>
                  <a:cubicBezTo>
                    <a:pt x="44" y="62"/>
                    <a:pt x="43" y="60"/>
                    <a:pt x="45" y="60"/>
                  </a:cubicBezTo>
                  <a:cubicBezTo>
                    <a:pt x="47" y="60"/>
                    <a:pt x="45" y="62"/>
                    <a:pt x="46" y="63"/>
                  </a:cubicBezTo>
                  <a:cubicBezTo>
                    <a:pt x="47" y="63"/>
                    <a:pt x="49" y="63"/>
                    <a:pt x="50" y="65"/>
                  </a:cubicBezTo>
                  <a:cubicBezTo>
                    <a:pt x="52" y="66"/>
                    <a:pt x="51" y="67"/>
                    <a:pt x="49" y="66"/>
                  </a:cubicBezTo>
                  <a:cubicBezTo>
                    <a:pt x="48" y="64"/>
                    <a:pt x="43" y="65"/>
                    <a:pt x="43" y="65"/>
                  </a:cubicBezTo>
                  <a:cubicBezTo>
                    <a:pt x="43" y="66"/>
                    <a:pt x="48" y="68"/>
                    <a:pt x="49" y="68"/>
                  </a:cubicBezTo>
                  <a:cubicBezTo>
                    <a:pt x="51" y="68"/>
                    <a:pt x="52" y="70"/>
                    <a:pt x="52" y="70"/>
                  </a:cubicBezTo>
                  <a:cubicBezTo>
                    <a:pt x="51" y="71"/>
                    <a:pt x="51" y="73"/>
                    <a:pt x="51" y="74"/>
                  </a:cubicBezTo>
                  <a:cubicBezTo>
                    <a:pt x="51" y="74"/>
                    <a:pt x="49" y="74"/>
                    <a:pt x="48" y="74"/>
                  </a:cubicBezTo>
                  <a:cubicBezTo>
                    <a:pt x="47" y="74"/>
                    <a:pt x="46" y="74"/>
                    <a:pt x="46" y="75"/>
                  </a:cubicBezTo>
                  <a:cubicBezTo>
                    <a:pt x="46" y="77"/>
                    <a:pt x="45" y="77"/>
                    <a:pt x="44" y="79"/>
                  </a:cubicBezTo>
                  <a:cubicBezTo>
                    <a:pt x="44" y="80"/>
                    <a:pt x="46" y="80"/>
                    <a:pt x="47" y="81"/>
                  </a:cubicBezTo>
                  <a:cubicBezTo>
                    <a:pt x="47" y="81"/>
                    <a:pt x="45" y="82"/>
                    <a:pt x="45" y="83"/>
                  </a:cubicBezTo>
                  <a:cubicBezTo>
                    <a:pt x="45" y="84"/>
                    <a:pt x="47" y="86"/>
                    <a:pt x="48" y="86"/>
                  </a:cubicBezTo>
                  <a:cubicBezTo>
                    <a:pt x="49" y="87"/>
                    <a:pt x="48" y="89"/>
                    <a:pt x="48" y="90"/>
                  </a:cubicBezTo>
                  <a:cubicBezTo>
                    <a:pt x="49" y="91"/>
                    <a:pt x="50" y="90"/>
                    <a:pt x="50" y="92"/>
                  </a:cubicBezTo>
                  <a:cubicBezTo>
                    <a:pt x="50" y="93"/>
                    <a:pt x="51" y="93"/>
                    <a:pt x="51" y="94"/>
                  </a:cubicBezTo>
                  <a:cubicBezTo>
                    <a:pt x="51" y="95"/>
                    <a:pt x="53" y="95"/>
                    <a:pt x="53" y="96"/>
                  </a:cubicBezTo>
                  <a:cubicBezTo>
                    <a:pt x="52" y="97"/>
                    <a:pt x="53" y="98"/>
                    <a:pt x="54" y="99"/>
                  </a:cubicBezTo>
                  <a:cubicBezTo>
                    <a:pt x="54" y="99"/>
                    <a:pt x="56" y="101"/>
                    <a:pt x="56" y="101"/>
                  </a:cubicBezTo>
                  <a:cubicBezTo>
                    <a:pt x="57" y="102"/>
                    <a:pt x="58" y="103"/>
                    <a:pt x="59" y="103"/>
                  </a:cubicBezTo>
                  <a:cubicBezTo>
                    <a:pt x="60" y="103"/>
                    <a:pt x="60" y="104"/>
                    <a:pt x="61" y="104"/>
                  </a:cubicBezTo>
                  <a:cubicBezTo>
                    <a:pt x="62" y="104"/>
                    <a:pt x="64" y="104"/>
                    <a:pt x="64" y="105"/>
                  </a:cubicBezTo>
                  <a:cubicBezTo>
                    <a:pt x="64" y="106"/>
                    <a:pt x="67" y="106"/>
                    <a:pt x="68" y="107"/>
                  </a:cubicBezTo>
                  <a:cubicBezTo>
                    <a:pt x="69" y="107"/>
                    <a:pt x="69" y="105"/>
                    <a:pt x="70" y="105"/>
                  </a:cubicBezTo>
                  <a:cubicBezTo>
                    <a:pt x="71" y="104"/>
                    <a:pt x="70" y="101"/>
                    <a:pt x="71" y="101"/>
                  </a:cubicBezTo>
                  <a:cubicBezTo>
                    <a:pt x="72" y="101"/>
                    <a:pt x="72" y="98"/>
                    <a:pt x="71" y="97"/>
                  </a:cubicBezTo>
                  <a:cubicBezTo>
                    <a:pt x="70" y="97"/>
                    <a:pt x="70" y="96"/>
                    <a:pt x="72" y="96"/>
                  </a:cubicBezTo>
                  <a:cubicBezTo>
                    <a:pt x="74" y="97"/>
                    <a:pt x="73" y="95"/>
                    <a:pt x="74" y="95"/>
                  </a:cubicBezTo>
                  <a:cubicBezTo>
                    <a:pt x="75" y="95"/>
                    <a:pt x="74" y="93"/>
                    <a:pt x="75" y="93"/>
                  </a:cubicBezTo>
                  <a:cubicBezTo>
                    <a:pt x="75" y="93"/>
                    <a:pt x="75" y="92"/>
                    <a:pt x="75" y="91"/>
                  </a:cubicBezTo>
                  <a:cubicBezTo>
                    <a:pt x="74" y="91"/>
                    <a:pt x="75" y="90"/>
                    <a:pt x="76" y="90"/>
                  </a:cubicBezTo>
                  <a:cubicBezTo>
                    <a:pt x="77" y="90"/>
                    <a:pt x="76" y="89"/>
                    <a:pt x="75" y="88"/>
                  </a:cubicBezTo>
                  <a:cubicBezTo>
                    <a:pt x="74" y="88"/>
                    <a:pt x="74" y="87"/>
                    <a:pt x="76" y="88"/>
                  </a:cubicBezTo>
                  <a:cubicBezTo>
                    <a:pt x="77" y="88"/>
                    <a:pt x="77" y="88"/>
                    <a:pt x="77" y="87"/>
                  </a:cubicBezTo>
                  <a:cubicBezTo>
                    <a:pt x="76" y="86"/>
                    <a:pt x="78" y="86"/>
                    <a:pt x="79" y="86"/>
                  </a:cubicBezTo>
                  <a:cubicBezTo>
                    <a:pt x="81" y="85"/>
                    <a:pt x="81" y="85"/>
                    <a:pt x="81" y="84"/>
                  </a:cubicBezTo>
                  <a:cubicBezTo>
                    <a:pt x="81" y="83"/>
                    <a:pt x="83" y="83"/>
                    <a:pt x="82" y="84"/>
                  </a:cubicBezTo>
                  <a:cubicBezTo>
                    <a:pt x="82" y="84"/>
                    <a:pt x="82" y="85"/>
                    <a:pt x="83" y="85"/>
                  </a:cubicBezTo>
                  <a:cubicBezTo>
                    <a:pt x="83" y="84"/>
                    <a:pt x="85" y="85"/>
                    <a:pt x="87" y="84"/>
                  </a:cubicBezTo>
                  <a:cubicBezTo>
                    <a:pt x="89" y="83"/>
                    <a:pt x="92" y="81"/>
                    <a:pt x="92" y="79"/>
                  </a:cubicBezTo>
                  <a:cubicBezTo>
                    <a:pt x="93" y="78"/>
                    <a:pt x="95" y="78"/>
                    <a:pt x="95" y="77"/>
                  </a:cubicBezTo>
                  <a:cubicBezTo>
                    <a:pt x="95" y="75"/>
                    <a:pt x="95" y="75"/>
                    <a:pt x="97" y="76"/>
                  </a:cubicBezTo>
                  <a:cubicBezTo>
                    <a:pt x="99" y="76"/>
                    <a:pt x="98" y="75"/>
                    <a:pt x="99" y="75"/>
                  </a:cubicBezTo>
                  <a:cubicBezTo>
                    <a:pt x="101" y="75"/>
                    <a:pt x="101" y="74"/>
                    <a:pt x="103" y="74"/>
                  </a:cubicBezTo>
                  <a:cubicBezTo>
                    <a:pt x="105" y="74"/>
                    <a:pt x="110" y="73"/>
                    <a:pt x="111" y="72"/>
                  </a:cubicBezTo>
                  <a:cubicBezTo>
                    <a:pt x="113" y="71"/>
                    <a:pt x="116" y="70"/>
                    <a:pt x="118" y="69"/>
                  </a:cubicBezTo>
                  <a:cubicBezTo>
                    <a:pt x="119" y="68"/>
                    <a:pt x="120" y="67"/>
                    <a:pt x="119" y="67"/>
                  </a:cubicBezTo>
                  <a:cubicBezTo>
                    <a:pt x="118" y="68"/>
                    <a:pt x="116" y="68"/>
                    <a:pt x="115" y="68"/>
                  </a:cubicBezTo>
                  <a:cubicBezTo>
                    <a:pt x="113" y="67"/>
                    <a:pt x="111" y="66"/>
                    <a:pt x="109" y="67"/>
                  </a:cubicBezTo>
                  <a:cubicBezTo>
                    <a:pt x="108" y="68"/>
                    <a:pt x="109" y="66"/>
                    <a:pt x="110" y="66"/>
                  </a:cubicBezTo>
                  <a:cubicBezTo>
                    <a:pt x="111" y="65"/>
                    <a:pt x="111" y="65"/>
                    <a:pt x="111" y="63"/>
                  </a:cubicBezTo>
                  <a:cubicBezTo>
                    <a:pt x="110" y="62"/>
                    <a:pt x="113" y="63"/>
                    <a:pt x="114" y="64"/>
                  </a:cubicBezTo>
                  <a:cubicBezTo>
                    <a:pt x="115" y="66"/>
                    <a:pt x="117" y="67"/>
                    <a:pt x="119" y="66"/>
                  </a:cubicBezTo>
                  <a:cubicBezTo>
                    <a:pt x="121" y="66"/>
                    <a:pt x="119" y="64"/>
                    <a:pt x="120" y="63"/>
                  </a:cubicBezTo>
                  <a:cubicBezTo>
                    <a:pt x="121" y="62"/>
                    <a:pt x="114" y="59"/>
                    <a:pt x="114" y="58"/>
                  </a:cubicBezTo>
                  <a:cubicBezTo>
                    <a:pt x="113" y="57"/>
                    <a:pt x="115" y="57"/>
                    <a:pt x="117" y="58"/>
                  </a:cubicBezTo>
                  <a:cubicBezTo>
                    <a:pt x="119" y="59"/>
                    <a:pt x="119" y="57"/>
                    <a:pt x="119" y="56"/>
                  </a:cubicBezTo>
                  <a:cubicBezTo>
                    <a:pt x="119" y="55"/>
                    <a:pt x="115" y="55"/>
                    <a:pt x="114" y="56"/>
                  </a:cubicBezTo>
                  <a:cubicBezTo>
                    <a:pt x="112" y="57"/>
                    <a:pt x="110" y="54"/>
                    <a:pt x="113" y="54"/>
                  </a:cubicBezTo>
                  <a:cubicBezTo>
                    <a:pt x="115" y="54"/>
                    <a:pt x="113" y="53"/>
                    <a:pt x="114" y="52"/>
                  </a:cubicBezTo>
                  <a:cubicBezTo>
                    <a:pt x="114" y="52"/>
                    <a:pt x="117" y="54"/>
                    <a:pt x="119" y="54"/>
                  </a:cubicBezTo>
                  <a:cubicBezTo>
                    <a:pt x="120" y="53"/>
                    <a:pt x="121" y="54"/>
                    <a:pt x="123" y="53"/>
                  </a:cubicBezTo>
                  <a:cubicBezTo>
                    <a:pt x="124" y="52"/>
                    <a:pt x="120" y="51"/>
                    <a:pt x="120" y="50"/>
                  </a:cubicBezTo>
                  <a:cubicBezTo>
                    <a:pt x="119" y="49"/>
                    <a:pt x="123" y="49"/>
                    <a:pt x="125" y="49"/>
                  </a:cubicBezTo>
                  <a:cubicBezTo>
                    <a:pt x="126" y="49"/>
                    <a:pt x="126" y="47"/>
                    <a:pt x="125" y="48"/>
                  </a:cubicBezTo>
                  <a:cubicBezTo>
                    <a:pt x="124" y="48"/>
                    <a:pt x="120" y="46"/>
                    <a:pt x="121" y="45"/>
                  </a:cubicBezTo>
                  <a:cubicBezTo>
                    <a:pt x="122" y="44"/>
                    <a:pt x="124" y="45"/>
                    <a:pt x="125" y="45"/>
                  </a:cubicBezTo>
                  <a:cubicBezTo>
                    <a:pt x="127" y="44"/>
                    <a:pt x="125" y="40"/>
                    <a:pt x="124" y="40"/>
                  </a:cubicBezTo>
                  <a:cubicBezTo>
                    <a:pt x="123" y="40"/>
                    <a:pt x="120" y="40"/>
                    <a:pt x="120" y="39"/>
                  </a:cubicBezTo>
                  <a:cubicBezTo>
                    <a:pt x="120" y="39"/>
                    <a:pt x="118" y="38"/>
                    <a:pt x="118" y="37"/>
                  </a:cubicBezTo>
                  <a:cubicBezTo>
                    <a:pt x="119" y="37"/>
                    <a:pt x="120" y="38"/>
                    <a:pt x="121" y="37"/>
                  </a:cubicBezTo>
                  <a:cubicBezTo>
                    <a:pt x="123" y="36"/>
                    <a:pt x="126" y="37"/>
                    <a:pt x="128" y="37"/>
                  </a:cubicBezTo>
                  <a:cubicBezTo>
                    <a:pt x="129" y="37"/>
                    <a:pt x="127" y="34"/>
                    <a:pt x="126" y="35"/>
                  </a:cubicBezTo>
                  <a:cubicBezTo>
                    <a:pt x="126" y="35"/>
                    <a:pt x="123" y="35"/>
                    <a:pt x="122" y="34"/>
                  </a:cubicBezTo>
                  <a:cubicBezTo>
                    <a:pt x="122" y="32"/>
                    <a:pt x="125" y="34"/>
                    <a:pt x="126" y="33"/>
                  </a:cubicBezTo>
                  <a:cubicBezTo>
                    <a:pt x="126" y="32"/>
                    <a:pt x="122" y="31"/>
                    <a:pt x="121" y="32"/>
                  </a:cubicBezTo>
                  <a:cubicBezTo>
                    <a:pt x="120" y="33"/>
                    <a:pt x="118" y="33"/>
                    <a:pt x="119" y="32"/>
                  </a:cubicBezTo>
                  <a:cubicBezTo>
                    <a:pt x="120" y="31"/>
                    <a:pt x="121" y="29"/>
                    <a:pt x="121" y="28"/>
                  </a:cubicBezTo>
                  <a:cubicBezTo>
                    <a:pt x="120" y="27"/>
                    <a:pt x="125" y="27"/>
                    <a:pt x="125" y="25"/>
                  </a:cubicBezTo>
                  <a:cubicBezTo>
                    <a:pt x="124" y="23"/>
                    <a:pt x="127" y="22"/>
                    <a:pt x="129" y="22"/>
                  </a:cubicBezTo>
                  <a:cubicBezTo>
                    <a:pt x="130" y="22"/>
                    <a:pt x="128" y="20"/>
                    <a:pt x="127" y="20"/>
                  </a:cubicBezTo>
                  <a:cubicBezTo>
                    <a:pt x="125" y="21"/>
                    <a:pt x="124" y="22"/>
                    <a:pt x="123" y="22"/>
                  </a:cubicBezTo>
                  <a:cubicBezTo>
                    <a:pt x="122" y="21"/>
                    <a:pt x="125" y="20"/>
                    <a:pt x="126" y="20"/>
                  </a:cubicBezTo>
                  <a:cubicBezTo>
                    <a:pt x="128" y="20"/>
                    <a:pt x="131" y="20"/>
                    <a:pt x="132" y="19"/>
                  </a:cubicBezTo>
                  <a:cubicBezTo>
                    <a:pt x="133" y="18"/>
                    <a:pt x="130" y="18"/>
                    <a:pt x="128" y="18"/>
                  </a:cubicBezTo>
                  <a:cubicBezTo>
                    <a:pt x="126" y="18"/>
                    <a:pt x="126" y="17"/>
                    <a:pt x="129" y="17"/>
                  </a:cubicBezTo>
                  <a:cubicBezTo>
                    <a:pt x="132" y="17"/>
                    <a:pt x="132" y="16"/>
                    <a:pt x="134" y="16"/>
                  </a:cubicBezTo>
                  <a:cubicBezTo>
                    <a:pt x="136" y="16"/>
                    <a:pt x="136" y="15"/>
                    <a:pt x="137" y="15"/>
                  </a:cubicBezTo>
                  <a:cubicBezTo>
                    <a:pt x="139" y="15"/>
                    <a:pt x="142" y="13"/>
                    <a:pt x="142" y="12"/>
                  </a:cubicBezTo>
                  <a:cubicBezTo>
                    <a:pt x="142" y="12"/>
                    <a:pt x="137" y="10"/>
                    <a:pt x="134" y="10"/>
                  </a:cubicBezTo>
                  <a:close/>
                  <a:moveTo>
                    <a:pt x="49" y="70"/>
                  </a:moveTo>
                  <a:cubicBezTo>
                    <a:pt x="49" y="69"/>
                    <a:pt x="48" y="70"/>
                    <a:pt x="47" y="68"/>
                  </a:cubicBezTo>
                  <a:cubicBezTo>
                    <a:pt x="46" y="67"/>
                    <a:pt x="43" y="66"/>
                    <a:pt x="42" y="67"/>
                  </a:cubicBezTo>
                  <a:cubicBezTo>
                    <a:pt x="42" y="68"/>
                    <a:pt x="41" y="68"/>
                    <a:pt x="42" y="69"/>
                  </a:cubicBezTo>
                  <a:cubicBezTo>
                    <a:pt x="43" y="70"/>
                    <a:pt x="43" y="70"/>
                    <a:pt x="45" y="71"/>
                  </a:cubicBezTo>
                  <a:cubicBezTo>
                    <a:pt x="46" y="72"/>
                    <a:pt x="49" y="71"/>
                    <a:pt x="49" y="7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2" name="Freeform 305">
              <a:extLst>
                <a:ext uri="{FF2B5EF4-FFF2-40B4-BE49-F238E27FC236}">
                  <a16:creationId xmlns:a16="http://schemas.microsoft.com/office/drawing/2014/main" id="{F8AE02A6-DEDF-42FD-91CE-BD26DF796223}"/>
                </a:ext>
              </a:extLst>
            </p:cNvPr>
            <p:cNvSpPr>
              <a:spLocks/>
            </p:cNvSpPr>
            <p:nvPr/>
          </p:nvSpPr>
          <p:spPr bwMode="auto">
            <a:xfrm>
              <a:off x="-3846513" y="2740025"/>
              <a:ext cx="22225" cy="14288"/>
            </a:xfrm>
            <a:custGeom>
              <a:avLst/>
              <a:gdLst>
                <a:gd name="T0" fmla="*/ 0 w 6"/>
                <a:gd name="T1" fmla="*/ 0 h 4"/>
                <a:gd name="T2" fmla="*/ 2 w 6"/>
                <a:gd name="T3" fmla="*/ 2 h 4"/>
                <a:gd name="T4" fmla="*/ 5 w 6"/>
                <a:gd name="T5" fmla="*/ 3 h 4"/>
                <a:gd name="T6" fmla="*/ 0 w 6"/>
                <a:gd name="T7" fmla="*/ 0 h 4"/>
              </a:gdLst>
              <a:ahLst/>
              <a:cxnLst>
                <a:cxn ang="0">
                  <a:pos x="T0" y="T1"/>
                </a:cxn>
                <a:cxn ang="0">
                  <a:pos x="T2" y="T3"/>
                </a:cxn>
                <a:cxn ang="0">
                  <a:pos x="T4" y="T5"/>
                </a:cxn>
                <a:cxn ang="0">
                  <a:pos x="T6" y="T7"/>
                </a:cxn>
              </a:cxnLst>
              <a:rect l="0" t="0" r="r" b="b"/>
              <a:pathLst>
                <a:path w="6" h="4">
                  <a:moveTo>
                    <a:pt x="0" y="0"/>
                  </a:moveTo>
                  <a:cubicBezTo>
                    <a:pt x="1" y="1"/>
                    <a:pt x="2" y="1"/>
                    <a:pt x="2" y="2"/>
                  </a:cubicBezTo>
                  <a:cubicBezTo>
                    <a:pt x="3" y="2"/>
                    <a:pt x="4" y="4"/>
                    <a:pt x="5" y="3"/>
                  </a:cubicBezTo>
                  <a:cubicBezTo>
                    <a:pt x="6" y="1"/>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3" name="Freeform 306">
              <a:extLst>
                <a:ext uri="{FF2B5EF4-FFF2-40B4-BE49-F238E27FC236}">
                  <a16:creationId xmlns:a16="http://schemas.microsoft.com/office/drawing/2014/main" id="{EBF9F045-3733-48BC-8175-070934BD5131}"/>
                </a:ext>
              </a:extLst>
            </p:cNvPr>
            <p:cNvSpPr>
              <a:spLocks noEditPoints="1"/>
            </p:cNvSpPr>
            <p:nvPr/>
          </p:nvSpPr>
          <p:spPr bwMode="auto">
            <a:xfrm>
              <a:off x="-4716463" y="1276350"/>
              <a:ext cx="747712" cy="576263"/>
            </a:xfrm>
            <a:custGeom>
              <a:avLst/>
              <a:gdLst>
                <a:gd name="T0" fmla="*/ 42 w 207"/>
                <a:gd name="T1" fmla="*/ 141 h 160"/>
                <a:gd name="T2" fmla="*/ 39 w 207"/>
                <a:gd name="T3" fmla="*/ 47 h 160"/>
                <a:gd name="T4" fmla="*/ 80 w 207"/>
                <a:gd name="T5" fmla="*/ 52 h 160"/>
                <a:gd name="T6" fmla="*/ 53 w 207"/>
                <a:gd name="T7" fmla="*/ 56 h 160"/>
                <a:gd name="T8" fmla="*/ 80 w 207"/>
                <a:gd name="T9" fmla="*/ 69 h 160"/>
                <a:gd name="T10" fmla="*/ 49 w 207"/>
                <a:gd name="T11" fmla="*/ 40 h 160"/>
                <a:gd name="T12" fmla="*/ 43 w 207"/>
                <a:gd name="T13" fmla="*/ 38 h 160"/>
                <a:gd name="T14" fmla="*/ 76 w 207"/>
                <a:gd name="T15" fmla="*/ 44 h 160"/>
                <a:gd name="T16" fmla="*/ 61 w 207"/>
                <a:gd name="T17" fmla="*/ 30 h 160"/>
                <a:gd name="T18" fmla="*/ 85 w 207"/>
                <a:gd name="T19" fmla="*/ 25 h 160"/>
                <a:gd name="T20" fmla="*/ 86 w 207"/>
                <a:gd name="T21" fmla="*/ 33 h 160"/>
                <a:gd name="T22" fmla="*/ 87 w 207"/>
                <a:gd name="T23" fmla="*/ 38 h 160"/>
                <a:gd name="T24" fmla="*/ 112 w 207"/>
                <a:gd name="T25" fmla="*/ 31 h 160"/>
                <a:gd name="T26" fmla="*/ 102 w 207"/>
                <a:gd name="T27" fmla="*/ 48 h 160"/>
                <a:gd name="T28" fmla="*/ 142 w 207"/>
                <a:gd name="T29" fmla="*/ 46 h 160"/>
                <a:gd name="T30" fmla="*/ 120 w 207"/>
                <a:gd name="T31" fmla="*/ 31 h 160"/>
                <a:gd name="T32" fmla="*/ 123 w 207"/>
                <a:gd name="T33" fmla="*/ 17 h 160"/>
                <a:gd name="T34" fmla="*/ 121 w 207"/>
                <a:gd name="T35" fmla="*/ 14 h 160"/>
                <a:gd name="T36" fmla="*/ 131 w 207"/>
                <a:gd name="T37" fmla="*/ 25 h 160"/>
                <a:gd name="T38" fmla="*/ 144 w 207"/>
                <a:gd name="T39" fmla="*/ 37 h 160"/>
                <a:gd name="T40" fmla="*/ 164 w 207"/>
                <a:gd name="T41" fmla="*/ 18 h 160"/>
                <a:gd name="T42" fmla="*/ 157 w 207"/>
                <a:gd name="T43" fmla="*/ 2 h 160"/>
                <a:gd name="T44" fmla="*/ 117 w 207"/>
                <a:gd name="T45" fmla="*/ 10 h 160"/>
                <a:gd name="T46" fmla="*/ 129 w 207"/>
                <a:gd name="T47" fmla="*/ 91 h 160"/>
                <a:gd name="T48" fmla="*/ 171 w 207"/>
                <a:gd name="T49" fmla="*/ 70 h 160"/>
                <a:gd name="T50" fmla="*/ 154 w 207"/>
                <a:gd name="T51" fmla="*/ 56 h 160"/>
                <a:gd name="T52" fmla="*/ 129 w 207"/>
                <a:gd name="T53" fmla="*/ 52 h 160"/>
                <a:gd name="T54" fmla="*/ 145 w 207"/>
                <a:gd name="T55" fmla="*/ 64 h 160"/>
                <a:gd name="T56" fmla="*/ 152 w 207"/>
                <a:gd name="T57" fmla="*/ 85 h 160"/>
                <a:gd name="T58" fmla="*/ 175 w 207"/>
                <a:gd name="T59" fmla="*/ 87 h 160"/>
                <a:gd name="T60" fmla="*/ 141 w 207"/>
                <a:gd name="T61" fmla="*/ 50 h 160"/>
                <a:gd name="T62" fmla="*/ 199 w 207"/>
                <a:gd name="T63" fmla="*/ 132 h 160"/>
                <a:gd name="T64" fmla="*/ 23 w 207"/>
                <a:gd name="T65" fmla="*/ 130 h 160"/>
                <a:gd name="T66" fmla="*/ 169 w 207"/>
                <a:gd name="T67" fmla="*/ 142 h 160"/>
                <a:gd name="T68" fmla="*/ 199 w 207"/>
                <a:gd name="T69" fmla="*/ 126 h 160"/>
                <a:gd name="T70" fmla="*/ 185 w 207"/>
                <a:gd name="T71" fmla="*/ 116 h 160"/>
                <a:gd name="T72" fmla="*/ 174 w 207"/>
                <a:gd name="T73" fmla="*/ 109 h 160"/>
                <a:gd name="T74" fmla="*/ 157 w 207"/>
                <a:gd name="T75" fmla="*/ 96 h 160"/>
                <a:gd name="T76" fmla="*/ 150 w 207"/>
                <a:gd name="T77" fmla="*/ 112 h 160"/>
                <a:gd name="T78" fmla="*/ 137 w 207"/>
                <a:gd name="T79" fmla="*/ 128 h 160"/>
                <a:gd name="T80" fmla="*/ 111 w 207"/>
                <a:gd name="T81" fmla="*/ 109 h 160"/>
                <a:gd name="T82" fmla="*/ 119 w 207"/>
                <a:gd name="T83" fmla="*/ 89 h 160"/>
                <a:gd name="T84" fmla="*/ 134 w 207"/>
                <a:gd name="T85" fmla="*/ 80 h 160"/>
                <a:gd name="T86" fmla="*/ 131 w 207"/>
                <a:gd name="T87" fmla="*/ 70 h 160"/>
                <a:gd name="T88" fmla="*/ 120 w 207"/>
                <a:gd name="T89" fmla="*/ 71 h 160"/>
                <a:gd name="T90" fmla="*/ 111 w 207"/>
                <a:gd name="T91" fmla="*/ 56 h 160"/>
                <a:gd name="T92" fmla="*/ 107 w 207"/>
                <a:gd name="T93" fmla="*/ 60 h 160"/>
                <a:gd name="T94" fmla="*/ 105 w 207"/>
                <a:gd name="T95" fmla="*/ 75 h 160"/>
                <a:gd name="T96" fmla="*/ 102 w 207"/>
                <a:gd name="T97" fmla="*/ 72 h 160"/>
                <a:gd name="T98" fmla="*/ 82 w 207"/>
                <a:gd name="T99" fmla="*/ 72 h 160"/>
                <a:gd name="T100" fmla="*/ 55 w 207"/>
                <a:gd name="T101" fmla="*/ 70 h 160"/>
                <a:gd name="T102" fmla="*/ 20 w 207"/>
                <a:gd name="T103" fmla="*/ 70 h 160"/>
                <a:gd name="T104" fmla="*/ 10 w 207"/>
                <a:gd name="T105" fmla="*/ 71 h 160"/>
                <a:gd name="T106" fmla="*/ 26 w 207"/>
                <a:gd name="T107" fmla="*/ 121 h 160"/>
                <a:gd name="T108" fmla="*/ 38 w 207"/>
                <a:gd name="T109" fmla="*/ 136 h 160"/>
                <a:gd name="T110" fmla="*/ 129 w 207"/>
                <a:gd name="T111" fmla="*/ 142 h 160"/>
                <a:gd name="T112" fmla="*/ 145 w 207"/>
                <a:gd name="T113" fmla="*/ 158 h 160"/>
                <a:gd name="T114" fmla="*/ 179 w 207"/>
                <a:gd name="T115" fmla="*/ 149 h 160"/>
                <a:gd name="T116" fmla="*/ 50 w 207"/>
                <a:gd name="T117" fmla="*/ 84 h 160"/>
                <a:gd name="T118" fmla="*/ 50 w 207"/>
                <a:gd name="T119" fmla="*/ 81 h 160"/>
                <a:gd name="T120" fmla="*/ 104 w 207"/>
                <a:gd name="T121" fmla="*/ 136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07" h="160">
                  <a:moveTo>
                    <a:pt x="41" y="140"/>
                  </a:moveTo>
                  <a:cubicBezTo>
                    <a:pt x="40" y="139"/>
                    <a:pt x="39" y="140"/>
                    <a:pt x="38" y="139"/>
                  </a:cubicBezTo>
                  <a:cubicBezTo>
                    <a:pt x="38" y="138"/>
                    <a:pt x="36" y="136"/>
                    <a:pt x="36" y="136"/>
                  </a:cubicBezTo>
                  <a:cubicBezTo>
                    <a:pt x="35" y="136"/>
                    <a:pt x="34" y="136"/>
                    <a:pt x="33" y="135"/>
                  </a:cubicBezTo>
                  <a:cubicBezTo>
                    <a:pt x="32" y="134"/>
                    <a:pt x="31" y="134"/>
                    <a:pt x="30" y="135"/>
                  </a:cubicBezTo>
                  <a:cubicBezTo>
                    <a:pt x="29" y="135"/>
                    <a:pt x="31" y="135"/>
                    <a:pt x="31" y="136"/>
                  </a:cubicBezTo>
                  <a:cubicBezTo>
                    <a:pt x="31" y="136"/>
                    <a:pt x="31" y="137"/>
                    <a:pt x="32" y="137"/>
                  </a:cubicBezTo>
                  <a:cubicBezTo>
                    <a:pt x="33" y="136"/>
                    <a:pt x="33" y="138"/>
                    <a:pt x="34" y="138"/>
                  </a:cubicBezTo>
                  <a:cubicBezTo>
                    <a:pt x="34" y="138"/>
                    <a:pt x="34" y="139"/>
                    <a:pt x="35" y="139"/>
                  </a:cubicBezTo>
                  <a:cubicBezTo>
                    <a:pt x="36" y="139"/>
                    <a:pt x="36" y="140"/>
                    <a:pt x="36" y="140"/>
                  </a:cubicBezTo>
                  <a:cubicBezTo>
                    <a:pt x="37" y="141"/>
                    <a:pt x="38" y="140"/>
                    <a:pt x="38" y="141"/>
                  </a:cubicBezTo>
                  <a:cubicBezTo>
                    <a:pt x="38" y="141"/>
                    <a:pt x="38" y="141"/>
                    <a:pt x="39" y="142"/>
                  </a:cubicBezTo>
                  <a:cubicBezTo>
                    <a:pt x="40" y="142"/>
                    <a:pt x="41" y="142"/>
                    <a:pt x="42" y="142"/>
                  </a:cubicBezTo>
                  <a:cubicBezTo>
                    <a:pt x="42" y="142"/>
                    <a:pt x="42" y="141"/>
                    <a:pt x="42" y="141"/>
                  </a:cubicBezTo>
                  <a:cubicBezTo>
                    <a:pt x="43" y="140"/>
                    <a:pt x="42" y="141"/>
                    <a:pt x="41" y="140"/>
                  </a:cubicBezTo>
                  <a:close/>
                  <a:moveTo>
                    <a:pt x="39" y="58"/>
                  </a:moveTo>
                  <a:cubicBezTo>
                    <a:pt x="41" y="59"/>
                    <a:pt x="41" y="62"/>
                    <a:pt x="43" y="62"/>
                  </a:cubicBezTo>
                  <a:cubicBezTo>
                    <a:pt x="43" y="62"/>
                    <a:pt x="43" y="61"/>
                    <a:pt x="44" y="61"/>
                  </a:cubicBezTo>
                  <a:cubicBezTo>
                    <a:pt x="45" y="61"/>
                    <a:pt x="45" y="60"/>
                    <a:pt x="46" y="60"/>
                  </a:cubicBezTo>
                  <a:cubicBezTo>
                    <a:pt x="48" y="60"/>
                    <a:pt x="49" y="60"/>
                    <a:pt x="49" y="59"/>
                  </a:cubicBezTo>
                  <a:cubicBezTo>
                    <a:pt x="49" y="57"/>
                    <a:pt x="50" y="57"/>
                    <a:pt x="51" y="56"/>
                  </a:cubicBezTo>
                  <a:cubicBezTo>
                    <a:pt x="52" y="56"/>
                    <a:pt x="51" y="54"/>
                    <a:pt x="53" y="54"/>
                  </a:cubicBezTo>
                  <a:cubicBezTo>
                    <a:pt x="54" y="54"/>
                    <a:pt x="59" y="52"/>
                    <a:pt x="60" y="51"/>
                  </a:cubicBezTo>
                  <a:cubicBezTo>
                    <a:pt x="61" y="50"/>
                    <a:pt x="59" y="49"/>
                    <a:pt x="57" y="48"/>
                  </a:cubicBezTo>
                  <a:cubicBezTo>
                    <a:pt x="55" y="47"/>
                    <a:pt x="54" y="47"/>
                    <a:pt x="52" y="48"/>
                  </a:cubicBezTo>
                  <a:cubicBezTo>
                    <a:pt x="51" y="49"/>
                    <a:pt x="52" y="47"/>
                    <a:pt x="51" y="47"/>
                  </a:cubicBezTo>
                  <a:cubicBezTo>
                    <a:pt x="50" y="48"/>
                    <a:pt x="47" y="46"/>
                    <a:pt x="46" y="46"/>
                  </a:cubicBezTo>
                  <a:cubicBezTo>
                    <a:pt x="46" y="45"/>
                    <a:pt x="40" y="47"/>
                    <a:pt x="39" y="47"/>
                  </a:cubicBezTo>
                  <a:cubicBezTo>
                    <a:pt x="38" y="47"/>
                    <a:pt x="39" y="49"/>
                    <a:pt x="40" y="49"/>
                  </a:cubicBezTo>
                  <a:cubicBezTo>
                    <a:pt x="41" y="50"/>
                    <a:pt x="38" y="52"/>
                    <a:pt x="38" y="53"/>
                  </a:cubicBezTo>
                  <a:cubicBezTo>
                    <a:pt x="39" y="53"/>
                    <a:pt x="38" y="55"/>
                    <a:pt x="36" y="56"/>
                  </a:cubicBezTo>
                  <a:cubicBezTo>
                    <a:pt x="35" y="58"/>
                    <a:pt x="37" y="58"/>
                    <a:pt x="39" y="58"/>
                  </a:cubicBezTo>
                  <a:close/>
                  <a:moveTo>
                    <a:pt x="91" y="67"/>
                  </a:moveTo>
                  <a:cubicBezTo>
                    <a:pt x="91" y="66"/>
                    <a:pt x="94" y="68"/>
                    <a:pt x="94" y="67"/>
                  </a:cubicBezTo>
                  <a:cubicBezTo>
                    <a:pt x="94" y="65"/>
                    <a:pt x="91" y="64"/>
                    <a:pt x="90" y="63"/>
                  </a:cubicBezTo>
                  <a:cubicBezTo>
                    <a:pt x="89" y="63"/>
                    <a:pt x="88" y="63"/>
                    <a:pt x="86" y="62"/>
                  </a:cubicBezTo>
                  <a:cubicBezTo>
                    <a:pt x="84" y="60"/>
                    <a:pt x="87" y="59"/>
                    <a:pt x="85" y="58"/>
                  </a:cubicBezTo>
                  <a:cubicBezTo>
                    <a:pt x="84" y="57"/>
                    <a:pt x="83" y="54"/>
                    <a:pt x="84" y="53"/>
                  </a:cubicBezTo>
                  <a:cubicBezTo>
                    <a:pt x="85" y="52"/>
                    <a:pt x="87" y="50"/>
                    <a:pt x="85" y="50"/>
                  </a:cubicBezTo>
                  <a:cubicBezTo>
                    <a:pt x="83" y="49"/>
                    <a:pt x="80" y="50"/>
                    <a:pt x="80" y="51"/>
                  </a:cubicBezTo>
                  <a:cubicBezTo>
                    <a:pt x="81" y="51"/>
                    <a:pt x="83" y="53"/>
                    <a:pt x="83" y="53"/>
                  </a:cubicBezTo>
                  <a:cubicBezTo>
                    <a:pt x="83" y="54"/>
                    <a:pt x="81" y="52"/>
                    <a:pt x="80" y="52"/>
                  </a:cubicBezTo>
                  <a:cubicBezTo>
                    <a:pt x="79" y="53"/>
                    <a:pt x="78" y="51"/>
                    <a:pt x="77" y="52"/>
                  </a:cubicBezTo>
                  <a:cubicBezTo>
                    <a:pt x="77" y="53"/>
                    <a:pt x="78" y="57"/>
                    <a:pt x="79" y="58"/>
                  </a:cubicBezTo>
                  <a:cubicBezTo>
                    <a:pt x="80" y="59"/>
                    <a:pt x="78" y="59"/>
                    <a:pt x="78" y="59"/>
                  </a:cubicBezTo>
                  <a:cubicBezTo>
                    <a:pt x="77" y="59"/>
                    <a:pt x="77" y="56"/>
                    <a:pt x="76" y="55"/>
                  </a:cubicBezTo>
                  <a:cubicBezTo>
                    <a:pt x="75" y="54"/>
                    <a:pt x="72" y="52"/>
                    <a:pt x="71" y="53"/>
                  </a:cubicBezTo>
                  <a:cubicBezTo>
                    <a:pt x="71" y="54"/>
                    <a:pt x="74" y="54"/>
                    <a:pt x="73" y="55"/>
                  </a:cubicBezTo>
                  <a:cubicBezTo>
                    <a:pt x="73" y="56"/>
                    <a:pt x="72" y="54"/>
                    <a:pt x="71" y="55"/>
                  </a:cubicBezTo>
                  <a:cubicBezTo>
                    <a:pt x="69" y="56"/>
                    <a:pt x="70" y="56"/>
                    <a:pt x="70" y="55"/>
                  </a:cubicBezTo>
                  <a:cubicBezTo>
                    <a:pt x="70" y="54"/>
                    <a:pt x="68" y="53"/>
                    <a:pt x="66" y="53"/>
                  </a:cubicBezTo>
                  <a:cubicBezTo>
                    <a:pt x="64" y="53"/>
                    <a:pt x="65" y="55"/>
                    <a:pt x="65" y="55"/>
                  </a:cubicBezTo>
                  <a:cubicBezTo>
                    <a:pt x="64" y="56"/>
                    <a:pt x="61" y="55"/>
                    <a:pt x="63" y="54"/>
                  </a:cubicBezTo>
                  <a:cubicBezTo>
                    <a:pt x="65" y="54"/>
                    <a:pt x="64" y="53"/>
                    <a:pt x="63" y="52"/>
                  </a:cubicBezTo>
                  <a:cubicBezTo>
                    <a:pt x="62" y="51"/>
                    <a:pt x="61" y="52"/>
                    <a:pt x="57" y="53"/>
                  </a:cubicBezTo>
                  <a:cubicBezTo>
                    <a:pt x="54" y="54"/>
                    <a:pt x="53" y="56"/>
                    <a:pt x="53" y="56"/>
                  </a:cubicBezTo>
                  <a:cubicBezTo>
                    <a:pt x="54" y="56"/>
                    <a:pt x="54" y="56"/>
                    <a:pt x="52" y="57"/>
                  </a:cubicBezTo>
                  <a:cubicBezTo>
                    <a:pt x="51" y="58"/>
                    <a:pt x="52" y="59"/>
                    <a:pt x="54" y="59"/>
                  </a:cubicBezTo>
                  <a:cubicBezTo>
                    <a:pt x="55" y="59"/>
                    <a:pt x="54" y="60"/>
                    <a:pt x="54" y="60"/>
                  </a:cubicBezTo>
                  <a:cubicBezTo>
                    <a:pt x="55" y="61"/>
                    <a:pt x="59" y="59"/>
                    <a:pt x="60" y="60"/>
                  </a:cubicBezTo>
                  <a:cubicBezTo>
                    <a:pt x="61" y="60"/>
                    <a:pt x="54" y="61"/>
                    <a:pt x="54" y="62"/>
                  </a:cubicBezTo>
                  <a:cubicBezTo>
                    <a:pt x="54" y="63"/>
                    <a:pt x="58" y="64"/>
                    <a:pt x="61" y="63"/>
                  </a:cubicBezTo>
                  <a:cubicBezTo>
                    <a:pt x="64" y="63"/>
                    <a:pt x="69" y="64"/>
                    <a:pt x="69" y="65"/>
                  </a:cubicBezTo>
                  <a:cubicBezTo>
                    <a:pt x="69" y="65"/>
                    <a:pt x="65" y="65"/>
                    <a:pt x="63" y="65"/>
                  </a:cubicBezTo>
                  <a:cubicBezTo>
                    <a:pt x="60" y="65"/>
                    <a:pt x="56" y="66"/>
                    <a:pt x="56" y="67"/>
                  </a:cubicBezTo>
                  <a:cubicBezTo>
                    <a:pt x="56" y="67"/>
                    <a:pt x="56" y="67"/>
                    <a:pt x="59" y="69"/>
                  </a:cubicBezTo>
                  <a:cubicBezTo>
                    <a:pt x="62" y="70"/>
                    <a:pt x="64" y="68"/>
                    <a:pt x="64" y="70"/>
                  </a:cubicBezTo>
                  <a:cubicBezTo>
                    <a:pt x="64" y="72"/>
                    <a:pt x="66" y="72"/>
                    <a:pt x="69" y="72"/>
                  </a:cubicBezTo>
                  <a:cubicBezTo>
                    <a:pt x="73" y="72"/>
                    <a:pt x="75" y="70"/>
                    <a:pt x="76" y="71"/>
                  </a:cubicBezTo>
                  <a:cubicBezTo>
                    <a:pt x="78" y="71"/>
                    <a:pt x="79" y="70"/>
                    <a:pt x="80" y="69"/>
                  </a:cubicBezTo>
                  <a:cubicBezTo>
                    <a:pt x="81" y="68"/>
                    <a:pt x="81" y="69"/>
                    <a:pt x="82" y="69"/>
                  </a:cubicBezTo>
                  <a:cubicBezTo>
                    <a:pt x="82" y="70"/>
                    <a:pt x="84" y="70"/>
                    <a:pt x="85" y="70"/>
                  </a:cubicBezTo>
                  <a:cubicBezTo>
                    <a:pt x="86" y="72"/>
                    <a:pt x="90" y="71"/>
                    <a:pt x="92" y="70"/>
                  </a:cubicBezTo>
                  <a:cubicBezTo>
                    <a:pt x="93" y="70"/>
                    <a:pt x="91" y="67"/>
                    <a:pt x="90" y="68"/>
                  </a:cubicBezTo>
                  <a:cubicBezTo>
                    <a:pt x="89" y="69"/>
                    <a:pt x="89" y="69"/>
                    <a:pt x="89" y="68"/>
                  </a:cubicBezTo>
                  <a:cubicBezTo>
                    <a:pt x="88" y="68"/>
                    <a:pt x="90" y="67"/>
                    <a:pt x="91" y="67"/>
                  </a:cubicBezTo>
                  <a:close/>
                  <a:moveTo>
                    <a:pt x="52" y="41"/>
                  </a:moveTo>
                  <a:cubicBezTo>
                    <a:pt x="54" y="42"/>
                    <a:pt x="55" y="40"/>
                    <a:pt x="55" y="39"/>
                  </a:cubicBezTo>
                  <a:cubicBezTo>
                    <a:pt x="55" y="38"/>
                    <a:pt x="51" y="41"/>
                    <a:pt x="52" y="41"/>
                  </a:cubicBezTo>
                  <a:close/>
                  <a:moveTo>
                    <a:pt x="43" y="38"/>
                  </a:moveTo>
                  <a:cubicBezTo>
                    <a:pt x="44" y="39"/>
                    <a:pt x="43" y="40"/>
                    <a:pt x="44" y="40"/>
                  </a:cubicBezTo>
                  <a:cubicBezTo>
                    <a:pt x="45" y="39"/>
                    <a:pt x="45" y="39"/>
                    <a:pt x="46" y="39"/>
                  </a:cubicBezTo>
                  <a:cubicBezTo>
                    <a:pt x="47" y="40"/>
                    <a:pt x="47" y="39"/>
                    <a:pt x="47" y="38"/>
                  </a:cubicBezTo>
                  <a:cubicBezTo>
                    <a:pt x="48" y="38"/>
                    <a:pt x="48" y="40"/>
                    <a:pt x="49" y="40"/>
                  </a:cubicBezTo>
                  <a:cubicBezTo>
                    <a:pt x="50" y="40"/>
                    <a:pt x="50" y="38"/>
                    <a:pt x="51" y="38"/>
                  </a:cubicBezTo>
                  <a:cubicBezTo>
                    <a:pt x="52" y="39"/>
                    <a:pt x="52" y="38"/>
                    <a:pt x="53" y="37"/>
                  </a:cubicBezTo>
                  <a:cubicBezTo>
                    <a:pt x="53" y="37"/>
                    <a:pt x="53" y="35"/>
                    <a:pt x="54" y="35"/>
                  </a:cubicBezTo>
                  <a:cubicBezTo>
                    <a:pt x="55" y="35"/>
                    <a:pt x="54" y="36"/>
                    <a:pt x="55" y="37"/>
                  </a:cubicBezTo>
                  <a:cubicBezTo>
                    <a:pt x="55" y="39"/>
                    <a:pt x="57" y="37"/>
                    <a:pt x="57" y="37"/>
                  </a:cubicBezTo>
                  <a:cubicBezTo>
                    <a:pt x="57" y="36"/>
                    <a:pt x="59" y="37"/>
                    <a:pt x="59" y="36"/>
                  </a:cubicBezTo>
                  <a:cubicBezTo>
                    <a:pt x="59" y="35"/>
                    <a:pt x="59" y="35"/>
                    <a:pt x="59" y="34"/>
                  </a:cubicBezTo>
                  <a:cubicBezTo>
                    <a:pt x="58" y="33"/>
                    <a:pt x="59" y="33"/>
                    <a:pt x="60" y="33"/>
                  </a:cubicBezTo>
                  <a:cubicBezTo>
                    <a:pt x="61" y="32"/>
                    <a:pt x="59" y="33"/>
                    <a:pt x="58" y="32"/>
                  </a:cubicBezTo>
                  <a:cubicBezTo>
                    <a:pt x="57" y="31"/>
                    <a:pt x="57" y="32"/>
                    <a:pt x="57" y="33"/>
                  </a:cubicBezTo>
                  <a:cubicBezTo>
                    <a:pt x="57" y="33"/>
                    <a:pt x="55" y="33"/>
                    <a:pt x="54" y="32"/>
                  </a:cubicBezTo>
                  <a:cubicBezTo>
                    <a:pt x="53" y="32"/>
                    <a:pt x="51" y="34"/>
                    <a:pt x="49" y="35"/>
                  </a:cubicBezTo>
                  <a:cubicBezTo>
                    <a:pt x="48" y="35"/>
                    <a:pt x="48" y="37"/>
                    <a:pt x="46" y="37"/>
                  </a:cubicBezTo>
                  <a:cubicBezTo>
                    <a:pt x="45" y="37"/>
                    <a:pt x="42" y="38"/>
                    <a:pt x="43" y="38"/>
                  </a:cubicBezTo>
                  <a:close/>
                  <a:moveTo>
                    <a:pt x="59" y="38"/>
                  </a:moveTo>
                  <a:cubicBezTo>
                    <a:pt x="58" y="38"/>
                    <a:pt x="58" y="39"/>
                    <a:pt x="59" y="39"/>
                  </a:cubicBezTo>
                  <a:cubicBezTo>
                    <a:pt x="61" y="39"/>
                    <a:pt x="62" y="40"/>
                    <a:pt x="59" y="40"/>
                  </a:cubicBezTo>
                  <a:cubicBezTo>
                    <a:pt x="57" y="40"/>
                    <a:pt x="56" y="42"/>
                    <a:pt x="58" y="41"/>
                  </a:cubicBezTo>
                  <a:cubicBezTo>
                    <a:pt x="59" y="41"/>
                    <a:pt x="61" y="41"/>
                    <a:pt x="60" y="41"/>
                  </a:cubicBezTo>
                  <a:cubicBezTo>
                    <a:pt x="59" y="42"/>
                    <a:pt x="55" y="42"/>
                    <a:pt x="56" y="43"/>
                  </a:cubicBezTo>
                  <a:cubicBezTo>
                    <a:pt x="56" y="43"/>
                    <a:pt x="57" y="43"/>
                    <a:pt x="59" y="44"/>
                  </a:cubicBezTo>
                  <a:cubicBezTo>
                    <a:pt x="60" y="44"/>
                    <a:pt x="61" y="44"/>
                    <a:pt x="62" y="43"/>
                  </a:cubicBezTo>
                  <a:cubicBezTo>
                    <a:pt x="63" y="42"/>
                    <a:pt x="64" y="41"/>
                    <a:pt x="64" y="43"/>
                  </a:cubicBezTo>
                  <a:cubicBezTo>
                    <a:pt x="63" y="44"/>
                    <a:pt x="65" y="43"/>
                    <a:pt x="68" y="43"/>
                  </a:cubicBezTo>
                  <a:cubicBezTo>
                    <a:pt x="71" y="43"/>
                    <a:pt x="68" y="44"/>
                    <a:pt x="65" y="45"/>
                  </a:cubicBezTo>
                  <a:cubicBezTo>
                    <a:pt x="62" y="45"/>
                    <a:pt x="62" y="46"/>
                    <a:pt x="65" y="47"/>
                  </a:cubicBezTo>
                  <a:cubicBezTo>
                    <a:pt x="67" y="47"/>
                    <a:pt x="72" y="45"/>
                    <a:pt x="73" y="44"/>
                  </a:cubicBezTo>
                  <a:cubicBezTo>
                    <a:pt x="74" y="43"/>
                    <a:pt x="75" y="45"/>
                    <a:pt x="76" y="44"/>
                  </a:cubicBezTo>
                  <a:cubicBezTo>
                    <a:pt x="77" y="43"/>
                    <a:pt x="80" y="44"/>
                    <a:pt x="82" y="44"/>
                  </a:cubicBezTo>
                  <a:cubicBezTo>
                    <a:pt x="83" y="43"/>
                    <a:pt x="84" y="40"/>
                    <a:pt x="82" y="39"/>
                  </a:cubicBezTo>
                  <a:cubicBezTo>
                    <a:pt x="81" y="38"/>
                    <a:pt x="81" y="40"/>
                    <a:pt x="80" y="40"/>
                  </a:cubicBezTo>
                  <a:cubicBezTo>
                    <a:pt x="79" y="40"/>
                    <a:pt x="78" y="39"/>
                    <a:pt x="77" y="38"/>
                  </a:cubicBezTo>
                  <a:cubicBezTo>
                    <a:pt x="76" y="37"/>
                    <a:pt x="77" y="35"/>
                    <a:pt x="75" y="35"/>
                  </a:cubicBezTo>
                  <a:cubicBezTo>
                    <a:pt x="74" y="36"/>
                    <a:pt x="71" y="38"/>
                    <a:pt x="73" y="38"/>
                  </a:cubicBezTo>
                  <a:cubicBezTo>
                    <a:pt x="75" y="38"/>
                    <a:pt x="74" y="39"/>
                    <a:pt x="73" y="39"/>
                  </a:cubicBezTo>
                  <a:cubicBezTo>
                    <a:pt x="72" y="40"/>
                    <a:pt x="75" y="41"/>
                    <a:pt x="75" y="41"/>
                  </a:cubicBezTo>
                  <a:cubicBezTo>
                    <a:pt x="75" y="42"/>
                    <a:pt x="70" y="41"/>
                    <a:pt x="70" y="40"/>
                  </a:cubicBezTo>
                  <a:cubicBezTo>
                    <a:pt x="69" y="39"/>
                    <a:pt x="66" y="37"/>
                    <a:pt x="64" y="38"/>
                  </a:cubicBezTo>
                  <a:cubicBezTo>
                    <a:pt x="63" y="38"/>
                    <a:pt x="63" y="37"/>
                    <a:pt x="62" y="36"/>
                  </a:cubicBezTo>
                  <a:cubicBezTo>
                    <a:pt x="60" y="36"/>
                    <a:pt x="61" y="38"/>
                    <a:pt x="59" y="38"/>
                  </a:cubicBezTo>
                  <a:close/>
                  <a:moveTo>
                    <a:pt x="65" y="30"/>
                  </a:moveTo>
                  <a:cubicBezTo>
                    <a:pt x="65" y="29"/>
                    <a:pt x="61" y="29"/>
                    <a:pt x="61" y="30"/>
                  </a:cubicBezTo>
                  <a:cubicBezTo>
                    <a:pt x="62" y="31"/>
                    <a:pt x="64" y="32"/>
                    <a:pt x="65" y="30"/>
                  </a:cubicBezTo>
                  <a:close/>
                  <a:moveTo>
                    <a:pt x="73" y="30"/>
                  </a:moveTo>
                  <a:cubicBezTo>
                    <a:pt x="74" y="30"/>
                    <a:pt x="74" y="29"/>
                    <a:pt x="72" y="29"/>
                  </a:cubicBezTo>
                  <a:cubicBezTo>
                    <a:pt x="69" y="29"/>
                    <a:pt x="66" y="29"/>
                    <a:pt x="66" y="31"/>
                  </a:cubicBezTo>
                  <a:cubicBezTo>
                    <a:pt x="66" y="32"/>
                    <a:pt x="66" y="33"/>
                    <a:pt x="69" y="33"/>
                  </a:cubicBezTo>
                  <a:cubicBezTo>
                    <a:pt x="71" y="33"/>
                    <a:pt x="73" y="31"/>
                    <a:pt x="72" y="31"/>
                  </a:cubicBezTo>
                  <a:cubicBezTo>
                    <a:pt x="71" y="31"/>
                    <a:pt x="72" y="30"/>
                    <a:pt x="73" y="30"/>
                  </a:cubicBezTo>
                  <a:close/>
                  <a:moveTo>
                    <a:pt x="68" y="28"/>
                  </a:moveTo>
                  <a:cubicBezTo>
                    <a:pt x="69" y="28"/>
                    <a:pt x="70" y="27"/>
                    <a:pt x="71" y="28"/>
                  </a:cubicBezTo>
                  <a:cubicBezTo>
                    <a:pt x="72" y="28"/>
                    <a:pt x="75" y="29"/>
                    <a:pt x="75" y="27"/>
                  </a:cubicBezTo>
                  <a:cubicBezTo>
                    <a:pt x="75" y="26"/>
                    <a:pt x="71" y="25"/>
                    <a:pt x="70" y="26"/>
                  </a:cubicBezTo>
                  <a:cubicBezTo>
                    <a:pt x="69" y="27"/>
                    <a:pt x="64" y="27"/>
                    <a:pt x="65" y="28"/>
                  </a:cubicBezTo>
                  <a:cubicBezTo>
                    <a:pt x="66" y="28"/>
                    <a:pt x="67" y="28"/>
                    <a:pt x="68" y="28"/>
                  </a:cubicBezTo>
                  <a:close/>
                  <a:moveTo>
                    <a:pt x="85" y="25"/>
                  </a:moveTo>
                  <a:cubicBezTo>
                    <a:pt x="86" y="24"/>
                    <a:pt x="89" y="25"/>
                    <a:pt x="88" y="26"/>
                  </a:cubicBezTo>
                  <a:cubicBezTo>
                    <a:pt x="88" y="27"/>
                    <a:pt x="84" y="26"/>
                    <a:pt x="85" y="27"/>
                  </a:cubicBezTo>
                  <a:cubicBezTo>
                    <a:pt x="85" y="27"/>
                    <a:pt x="85" y="28"/>
                    <a:pt x="88" y="28"/>
                  </a:cubicBezTo>
                  <a:cubicBezTo>
                    <a:pt x="90" y="27"/>
                    <a:pt x="92" y="27"/>
                    <a:pt x="94" y="29"/>
                  </a:cubicBezTo>
                  <a:cubicBezTo>
                    <a:pt x="95" y="30"/>
                    <a:pt x="97" y="31"/>
                    <a:pt x="98" y="29"/>
                  </a:cubicBezTo>
                  <a:cubicBezTo>
                    <a:pt x="99" y="28"/>
                    <a:pt x="97" y="28"/>
                    <a:pt x="97" y="27"/>
                  </a:cubicBezTo>
                  <a:cubicBezTo>
                    <a:pt x="98" y="26"/>
                    <a:pt x="96" y="25"/>
                    <a:pt x="94" y="25"/>
                  </a:cubicBezTo>
                  <a:cubicBezTo>
                    <a:pt x="93" y="25"/>
                    <a:pt x="93" y="23"/>
                    <a:pt x="92" y="23"/>
                  </a:cubicBezTo>
                  <a:cubicBezTo>
                    <a:pt x="91" y="24"/>
                    <a:pt x="90" y="25"/>
                    <a:pt x="90" y="23"/>
                  </a:cubicBezTo>
                  <a:cubicBezTo>
                    <a:pt x="90" y="22"/>
                    <a:pt x="85" y="22"/>
                    <a:pt x="84" y="22"/>
                  </a:cubicBezTo>
                  <a:cubicBezTo>
                    <a:pt x="82" y="23"/>
                    <a:pt x="84" y="26"/>
                    <a:pt x="85" y="25"/>
                  </a:cubicBezTo>
                  <a:close/>
                  <a:moveTo>
                    <a:pt x="86" y="33"/>
                  </a:moveTo>
                  <a:cubicBezTo>
                    <a:pt x="87" y="32"/>
                    <a:pt x="83" y="29"/>
                    <a:pt x="82" y="31"/>
                  </a:cubicBezTo>
                  <a:cubicBezTo>
                    <a:pt x="82" y="32"/>
                    <a:pt x="85" y="35"/>
                    <a:pt x="86" y="33"/>
                  </a:cubicBezTo>
                  <a:close/>
                  <a:moveTo>
                    <a:pt x="99" y="20"/>
                  </a:moveTo>
                  <a:cubicBezTo>
                    <a:pt x="100" y="19"/>
                    <a:pt x="95" y="18"/>
                    <a:pt x="96" y="19"/>
                  </a:cubicBezTo>
                  <a:cubicBezTo>
                    <a:pt x="97" y="19"/>
                    <a:pt x="99" y="21"/>
                    <a:pt x="99" y="20"/>
                  </a:cubicBezTo>
                  <a:close/>
                  <a:moveTo>
                    <a:pt x="88" y="43"/>
                  </a:moveTo>
                  <a:cubicBezTo>
                    <a:pt x="88" y="43"/>
                    <a:pt x="86" y="41"/>
                    <a:pt x="86" y="42"/>
                  </a:cubicBezTo>
                  <a:cubicBezTo>
                    <a:pt x="85" y="44"/>
                    <a:pt x="87" y="44"/>
                    <a:pt x="88" y="43"/>
                  </a:cubicBezTo>
                  <a:close/>
                  <a:moveTo>
                    <a:pt x="99" y="36"/>
                  </a:moveTo>
                  <a:cubicBezTo>
                    <a:pt x="99" y="37"/>
                    <a:pt x="97" y="36"/>
                    <a:pt x="95" y="35"/>
                  </a:cubicBezTo>
                  <a:cubicBezTo>
                    <a:pt x="93" y="34"/>
                    <a:pt x="94" y="37"/>
                    <a:pt x="96" y="38"/>
                  </a:cubicBezTo>
                  <a:cubicBezTo>
                    <a:pt x="97" y="39"/>
                    <a:pt x="95" y="39"/>
                    <a:pt x="93" y="37"/>
                  </a:cubicBezTo>
                  <a:cubicBezTo>
                    <a:pt x="91" y="36"/>
                    <a:pt x="91" y="38"/>
                    <a:pt x="92" y="39"/>
                  </a:cubicBezTo>
                  <a:cubicBezTo>
                    <a:pt x="93" y="40"/>
                    <a:pt x="92" y="41"/>
                    <a:pt x="91" y="39"/>
                  </a:cubicBezTo>
                  <a:cubicBezTo>
                    <a:pt x="90" y="37"/>
                    <a:pt x="89" y="36"/>
                    <a:pt x="87" y="35"/>
                  </a:cubicBezTo>
                  <a:cubicBezTo>
                    <a:pt x="85" y="35"/>
                    <a:pt x="86" y="37"/>
                    <a:pt x="87" y="38"/>
                  </a:cubicBezTo>
                  <a:cubicBezTo>
                    <a:pt x="88" y="40"/>
                    <a:pt x="89" y="40"/>
                    <a:pt x="90" y="41"/>
                  </a:cubicBezTo>
                  <a:cubicBezTo>
                    <a:pt x="92" y="42"/>
                    <a:pt x="95" y="40"/>
                    <a:pt x="96" y="41"/>
                  </a:cubicBezTo>
                  <a:cubicBezTo>
                    <a:pt x="97" y="41"/>
                    <a:pt x="95" y="43"/>
                    <a:pt x="95" y="44"/>
                  </a:cubicBezTo>
                  <a:cubicBezTo>
                    <a:pt x="96" y="45"/>
                    <a:pt x="99" y="44"/>
                    <a:pt x="100" y="44"/>
                  </a:cubicBezTo>
                  <a:cubicBezTo>
                    <a:pt x="102" y="44"/>
                    <a:pt x="101" y="43"/>
                    <a:pt x="102" y="42"/>
                  </a:cubicBezTo>
                  <a:cubicBezTo>
                    <a:pt x="103" y="41"/>
                    <a:pt x="101" y="41"/>
                    <a:pt x="102" y="40"/>
                  </a:cubicBezTo>
                  <a:cubicBezTo>
                    <a:pt x="103" y="38"/>
                    <a:pt x="99" y="35"/>
                    <a:pt x="99" y="36"/>
                  </a:cubicBezTo>
                  <a:close/>
                  <a:moveTo>
                    <a:pt x="104" y="30"/>
                  </a:moveTo>
                  <a:cubicBezTo>
                    <a:pt x="105" y="30"/>
                    <a:pt x="106" y="30"/>
                    <a:pt x="108" y="29"/>
                  </a:cubicBezTo>
                  <a:cubicBezTo>
                    <a:pt x="109" y="29"/>
                    <a:pt x="107" y="29"/>
                    <a:pt x="108" y="28"/>
                  </a:cubicBezTo>
                  <a:cubicBezTo>
                    <a:pt x="109" y="26"/>
                    <a:pt x="106" y="26"/>
                    <a:pt x="106" y="27"/>
                  </a:cubicBezTo>
                  <a:cubicBezTo>
                    <a:pt x="105" y="27"/>
                    <a:pt x="101" y="24"/>
                    <a:pt x="101" y="25"/>
                  </a:cubicBezTo>
                  <a:cubicBezTo>
                    <a:pt x="100" y="26"/>
                    <a:pt x="102" y="30"/>
                    <a:pt x="104" y="30"/>
                  </a:cubicBezTo>
                  <a:close/>
                  <a:moveTo>
                    <a:pt x="112" y="31"/>
                  </a:moveTo>
                  <a:cubicBezTo>
                    <a:pt x="112" y="30"/>
                    <a:pt x="104" y="31"/>
                    <a:pt x="105" y="32"/>
                  </a:cubicBezTo>
                  <a:cubicBezTo>
                    <a:pt x="107" y="33"/>
                    <a:pt x="112" y="31"/>
                    <a:pt x="112" y="31"/>
                  </a:cubicBezTo>
                  <a:close/>
                  <a:moveTo>
                    <a:pt x="111" y="46"/>
                  </a:moveTo>
                  <a:cubicBezTo>
                    <a:pt x="113" y="46"/>
                    <a:pt x="112" y="43"/>
                    <a:pt x="110" y="42"/>
                  </a:cubicBezTo>
                  <a:cubicBezTo>
                    <a:pt x="108" y="40"/>
                    <a:pt x="103" y="43"/>
                    <a:pt x="104" y="44"/>
                  </a:cubicBezTo>
                  <a:cubicBezTo>
                    <a:pt x="105" y="45"/>
                    <a:pt x="109" y="46"/>
                    <a:pt x="111" y="46"/>
                  </a:cubicBezTo>
                  <a:close/>
                  <a:moveTo>
                    <a:pt x="98" y="60"/>
                  </a:moveTo>
                  <a:cubicBezTo>
                    <a:pt x="100" y="62"/>
                    <a:pt x="99" y="59"/>
                    <a:pt x="102" y="59"/>
                  </a:cubicBezTo>
                  <a:cubicBezTo>
                    <a:pt x="104" y="59"/>
                    <a:pt x="105" y="55"/>
                    <a:pt x="105" y="53"/>
                  </a:cubicBezTo>
                  <a:cubicBezTo>
                    <a:pt x="105" y="52"/>
                    <a:pt x="103" y="52"/>
                    <a:pt x="103" y="53"/>
                  </a:cubicBezTo>
                  <a:cubicBezTo>
                    <a:pt x="104" y="54"/>
                    <a:pt x="103" y="55"/>
                    <a:pt x="103" y="54"/>
                  </a:cubicBezTo>
                  <a:cubicBezTo>
                    <a:pt x="103" y="53"/>
                    <a:pt x="101" y="54"/>
                    <a:pt x="100" y="53"/>
                  </a:cubicBezTo>
                  <a:cubicBezTo>
                    <a:pt x="100" y="52"/>
                    <a:pt x="103" y="52"/>
                    <a:pt x="103" y="50"/>
                  </a:cubicBezTo>
                  <a:cubicBezTo>
                    <a:pt x="104" y="49"/>
                    <a:pt x="101" y="49"/>
                    <a:pt x="102" y="48"/>
                  </a:cubicBezTo>
                  <a:cubicBezTo>
                    <a:pt x="102" y="47"/>
                    <a:pt x="97" y="48"/>
                    <a:pt x="99" y="49"/>
                  </a:cubicBezTo>
                  <a:cubicBezTo>
                    <a:pt x="100" y="49"/>
                    <a:pt x="99" y="50"/>
                    <a:pt x="97" y="49"/>
                  </a:cubicBezTo>
                  <a:cubicBezTo>
                    <a:pt x="96" y="48"/>
                    <a:pt x="92" y="50"/>
                    <a:pt x="93" y="51"/>
                  </a:cubicBezTo>
                  <a:cubicBezTo>
                    <a:pt x="94" y="52"/>
                    <a:pt x="98" y="50"/>
                    <a:pt x="96" y="53"/>
                  </a:cubicBezTo>
                  <a:cubicBezTo>
                    <a:pt x="94" y="56"/>
                    <a:pt x="93" y="52"/>
                    <a:pt x="91" y="53"/>
                  </a:cubicBezTo>
                  <a:cubicBezTo>
                    <a:pt x="89" y="53"/>
                    <a:pt x="90" y="55"/>
                    <a:pt x="93" y="56"/>
                  </a:cubicBezTo>
                  <a:cubicBezTo>
                    <a:pt x="96" y="57"/>
                    <a:pt x="95" y="59"/>
                    <a:pt x="98" y="60"/>
                  </a:cubicBezTo>
                  <a:close/>
                  <a:moveTo>
                    <a:pt x="115" y="44"/>
                  </a:moveTo>
                  <a:cubicBezTo>
                    <a:pt x="115" y="46"/>
                    <a:pt x="116" y="44"/>
                    <a:pt x="117" y="45"/>
                  </a:cubicBezTo>
                  <a:cubicBezTo>
                    <a:pt x="118" y="46"/>
                    <a:pt x="120" y="46"/>
                    <a:pt x="121" y="46"/>
                  </a:cubicBezTo>
                  <a:cubicBezTo>
                    <a:pt x="122" y="45"/>
                    <a:pt x="122" y="44"/>
                    <a:pt x="123" y="45"/>
                  </a:cubicBezTo>
                  <a:cubicBezTo>
                    <a:pt x="123" y="46"/>
                    <a:pt x="125" y="46"/>
                    <a:pt x="130" y="46"/>
                  </a:cubicBezTo>
                  <a:cubicBezTo>
                    <a:pt x="135" y="46"/>
                    <a:pt x="134" y="44"/>
                    <a:pt x="136" y="45"/>
                  </a:cubicBezTo>
                  <a:cubicBezTo>
                    <a:pt x="137" y="46"/>
                    <a:pt x="140" y="46"/>
                    <a:pt x="142" y="46"/>
                  </a:cubicBezTo>
                  <a:cubicBezTo>
                    <a:pt x="143" y="45"/>
                    <a:pt x="144" y="43"/>
                    <a:pt x="144" y="42"/>
                  </a:cubicBezTo>
                  <a:cubicBezTo>
                    <a:pt x="144" y="41"/>
                    <a:pt x="133" y="40"/>
                    <a:pt x="131" y="41"/>
                  </a:cubicBezTo>
                  <a:cubicBezTo>
                    <a:pt x="129" y="42"/>
                    <a:pt x="126" y="40"/>
                    <a:pt x="124" y="41"/>
                  </a:cubicBezTo>
                  <a:cubicBezTo>
                    <a:pt x="123" y="42"/>
                    <a:pt x="123" y="40"/>
                    <a:pt x="120" y="40"/>
                  </a:cubicBezTo>
                  <a:cubicBezTo>
                    <a:pt x="118" y="40"/>
                    <a:pt x="121" y="39"/>
                    <a:pt x="121" y="38"/>
                  </a:cubicBezTo>
                  <a:cubicBezTo>
                    <a:pt x="122" y="37"/>
                    <a:pt x="117" y="36"/>
                    <a:pt x="115" y="36"/>
                  </a:cubicBezTo>
                  <a:cubicBezTo>
                    <a:pt x="113" y="36"/>
                    <a:pt x="112" y="35"/>
                    <a:pt x="110" y="35"/>
                  </a:cubicBezTo>
                  <a:cubicBezTo>
                    <a:pt x="108" y="34"/>
                    <a:pt x="103" y="34"/>
                    <a:pt x="104" y="35"/>
                  </a:cubicBezTo>
                  <a:cubicBezTo>
                    <a:pt x="105" y="36"/>
                    <a:pt x="111" y="39"/>
                    <a:pt x="111" y="38"/>
                  </a:cubicBezTo>
                  <a:cubicBezTo>
                    <a:pt x="112" y="37"/>
                    <a:pt x="113" y="39"/>
                    <a:pt x="114" y="40"/>
                  </a:cubicBezTo>
                  <a:cubicBezTo>
                    <a:pt x="115" y="41"/>
                    <a:pt x="114" y="42"/>
                    <a:pt x="115" y="44"/>
                  </a:cubicBezTo>
                  <a:close/>
                  <a:moveTo>
                    <a:pt x="120" y="31"/>
                  </a:moveTo>
                  <a:cubicBezTo>
                    <a:pt x="118" y="30"/>
                    <a:pt x="116" y="32"/>
                    <a:pt x="118" y="33"/>
                  </a:cubicBezTo>
                  <a:cubicBezTo>
                    <a:pt x="119" y="34"/>
                    <a:pt x="122" y="32"/>
                    <a:pt x="120" y="31"/>
                  </a:cubicBezTo>
                  <a:close/>
                  <a:moveTo>
                    <a:pt x="105" y="20"/>
                  </a:moveTo>
                  <a:cubicBezTo>
                    <a:pt x="106" y="21"/>
                    <a:pt x="106" y="22"/>
                    <a:pt x="107" y="22"/>
                  </a:cubicBezTo>
                  <a:cubicBezTo>
                    <a:pt x="109" y="23"/>
                    <a:pt x="114" y="21"/>
                    <a:pt x="114" y="23"/>
                  </a:cubicBezTo>
                  <a:cubicBezTo>
                    <a:pt x="114" y="24"/>
                    <a:pt x="109" y="24"/>
                    <a:pt x="110" y="25"/>
                  </a:cubicBezTo>
                  <a:cubicBezTo>
                    <a:pt x="111" y="25"/>
                    <a:pt x="114" y="26"/>
                    <a:pt x="113" y="27"/>
                  </a:cubicBezTo>
                  <a:cubicBezTo>
                    <a:pt x="113" y="28"/>
                    <a:pt x="118" y="29"/>
                    <a:pt x="119" y="29"/>
                  </a:cubicBezTo>
                  <a:cubicBezTo>
                    <a:pt x="119" y="28"/>
                    <a:pt x="121" y="28"/>
                    <a:pt x="122" y="28"/>
                  </a:cubicBezTo>
                  <a:cubicBezTo>
                    <a:pt x="123" y="29"/>
                    <a:pt x="123" y="25"/>
                    <a:pt x="124" y="26"/>
                  </a:cubicBezTo>
                  <a:cubicBezTo>
                    <a:pt x="125" y="26"/>
                    <a:pt x="125" y="25"/>
                    <a:pt x="127" y="24"/>
                  </a:cubicBezTo>
                  <a:cubicBezTo>
                    <a:pt x="128" y="23"/>
                    <a:pt x="130" y="23"/>
                    <a:pt x="131" y="23"/>
                  </a:cubicBezTo>
                  <a:cubicBezTo>
                    <a:pt x="131" y="22"/>
                    <a:pt x="130" y="21"/>
                    <a:pt x="128" y="22"/>
                  </a:cubicBezTo>
                  <a:cubicBezTo>
                    <a:pt x="126" y="22"/>
                    <a:pt x="125" y="21"/>
                    <a:pt x="126" y="20"/>
                  </a:cubicBezTo>
                  <a:cubicBezTo>
                    <a:pt x="127" y="19"/>
                    <a:pt x="124" y="19"/>
                    <a:pt x="125" y="18"/>
                  </a:cubicBezTo>
                  <a:cubicBezTo>
                    <a:pt x="126" y="17"/>
                    <a:pt x="123" y="16"/>
                    <a:pt x="123" y="17"/>
                  </a:cubicBezTo>
                  <a:cubicBezTo>
                    <a:pt x="124" y="19"/>
                    <a:pt x="122" y="17"/>
                    <a:pt x="121" y="16"/>
                  </a:cubicBezTo>
                  <a:cubicBezTo>
                    <a:pt x="121" y="15"/>
                    <a:pt x="117" y="15"/>
                    <a:pt x="114" y="12"/>
                  </a:cubicBezTo>
                  <a:cubicBezTo>
                    <a:pt x="111" y="10"/>
                    <a:pt x="108" y="12"/>
                    <a:pt x="110" y="12"/>
                  </a:cubicBezTo>
                  <a:cubicBezTo>
                    <a:pt x="112" y="12"/>
                    <a:pt x="111" y="13"/>
                    <a:pt x="110" y="13"/>
                  </a:cubicBezTo>
                  <a:cubicBezTo>
                    <a:pt x="109" y="13"/>
                    <a:pt x="106" y="13"/>
                    <a:pt x="109" y="14"/>
                  </a:cubicBezTo>
                  <a:cubicBezTo>
                    <a:pt x="111" y="15"/>
                    <a:pt x="108" y="15"/>
                    <a:pt x="107" y="15"/>
                  </a:cubicBezTo>
                  <a:cubicBezTo>
                    <a:pt x="105" y="15"/>
                    <a:pt x="105" y="17"/>
                    <a:pt x="107" y="17"/>
                  </a:cubicBezTo>
                  <a:cubicBezTo>
                    <a:pt x="109" y="18"/>
                    <a:pt x="108" y="19"/>
                    <a:pt x="106" y="19"/>
                  </a:cubicBezTo>
                  <a:cubicBezTo>
                    <a:pt x="104" y="18"/>
                    <a:pt x="103" y="19"/>
                    <a:pt x="105" y="20"/>
                  </a:cubicBezTo>
                  <a:close/>
                  <a:moveTo>
                    <a:pt x="117" y="10"/>
                  </a:moveTo>
                  <a:cubicBezTo>
                    <a:pt x="119" y="9"/>
                    <a:pt x="120" y="9"/>
                    <a:pt x="119" y="10"/>
                  </a:cubicBezTo>
                  <a:cubicBezTo>
                    <a:pt x="118" y="11"/>
                    <a:pt x="118" y="11"/>
                    <a:pt x="120" y="11"/>
                  </a:cubicBezTo>
                  <a:cubicBezTo>
                    <a:pt x="121" y="11"/>
                    <a:pt x="119" y="11"/>
                    <a:pt x="119" y="12"/>
                  </a:cubicBezTo>
                  <a:cubicBezTo>
                    <a:pt x="119" y="13"/>
                    <a:pt x="121" y="13"/>
                    <a:pt x="121" y="14"/>
                  </a:cubicBezTo>
                  <a:cubicBezTo>
                    <a:pt x="121" y="15"/>
                    <a:pt x="126" y="15"/>
                    <a:pt x="127" y="14"/>
                  </a:cubicBezTo>
                  <a:cubicBezTo>
                    <a:pt x="128" y="13"/>
                    <a:pt x="128" y="14"/>
                    <a:pt x="128" y="15"/>
                  </a:cubicBezTo>
                  <a:cubicBezTo>
                    <a:pt x="128" y="16"/>
                    <a:pt x="134" y="17"/>
                    <a:pt x="134" y="16"/>
                  </a:cubicBezTo>
                  <a:cubicBezTo>
                    <a:pt x="135" y="15"/>
                    <a:pt x="136" y="15"/>
                    <a:pt x="137" y="15"/>
                  </a:cubicBezTo>
                  <a:cubicBezTo>
                    <a:pt x="138" y="16"/>
                    <a:pt x="144" y="14"/>
                    <a:pt x="144" y="13"/>
                  </a:cubicBezTo>
                  <a:cubicBezTo>
                    <a:pt x="144" y="12"/>
                    <a:pt x="146" y="14"/>
                    <a:pt x="144" y="15"/>
                  </a:cubicBezTo>
                  <a:cubicBezTo>
                    <a:pt x="142" y="16"/>
                    <a:pt x="138" y="16"/>
                    <a:pt x="137" y="17"/>
                  </a:cubicBezTo>
                  <a:cubicBezTo>
                    <a:pt x="135" y="17"/>
                    <a:pt x="138" y="18"/>
                    <a:pt x="139" y="20"/>
                  </a:cubicBezTo>
                  <a:cubicBezTo>
                    <a:pt x="141" y="21"/>
                    <a:pt x="137" y="20"/>
                    <a:pt x="136" y="19"/>
                  </a:cubicBezTo>
                  <a:cubicBezTo>
                    <a:pt x="134" y="17"/>
                    <a:pt x="130" y="17"/>
                    <a:pt x="128" y="17"/>
                  </a:cubicBezTo>
                  <a:cubicBezTo>
                    <a:pt x="126" y="17"/>
                    <a:pt x="127" y="21"/>
                    <a:pt x="128" y="21"/>
                  </a:cubicBezTo>
                  <a:cubicBezTo>
                    <a:pt x="130" y="21"/>
                    <a:pt x="131" y="21"/>
                    <a:pt x="133" y="23"/>
                  </a:cubicBezTo>
                  <a:cubicBezTo>
                    <a:pt x="134" y="26"/>
                    <a:pt x="137" y="25"/>
                    <a:pt x="137" y="26"/>
                  </a:cubicBezTo>
                  <a:cubicBezTo>
                    <a:pt x="137" y="27"/>
                    <a:pt x="133" y="25"/>
                    <a:pt x="131" y="25"/>
                  </a:cubicBezTo>
                  <a:cubicBezTo>
                    <a:pt x="129" y="25"/>
                    <a:pt x="125" y="26"/>
                    <a:pt x="125" y="28"/>
                  </a:cubicBezTo>
                  <a:cubicBezTo>
                    <a:pt x="125" y="29"/>
                    <a:pt x="128" y="29"/>
                    <a:pt x="130" y="28"/>
                  </a:cubicBezTo>
                  <a:cubicBezTo>
                    <a:pt x="133" y="26"/>
                    <a:pt x="131" y="28"/>
                    <a:pt x="130" y="29"/>
                  </a:cubicBezTo>
                  <a:cubicBezTo>
                    <a:pt x="129" y="30"/>
                    <a:pt x="133" y="31"/>
                    <a:pt x="133" y="32"/>
                  </a:cubicBezTo>
                  <a:cubicBezTo>
                    <a:pt x="133" y="34"/>
                    <a:pt x="130" y="33"/>
                    <a:pt x="130" y="32"/>
                  </a:cubicBezTo>
                  <a:cubicBezTo>
                    <a:pt x="129" y="31"/>
                    <a:pt x="128" y="30"/>
                    <a:pt x="126" y="30"/>
                  </a:cubicBezTo>
                  <a:cubicBezTo>
                    <a:pt x="123" y="30"/>
                    <a:pt x="124" y="32"/>
                    <a:pt x="125" y="32"/>
                  </a:cubicBezTo>
                  <a:cubicBezTo>
                    <a:pt x="127" y="32"/>
                    <a:pt x="127" y="34"/>
                    <a:pt x="125" y="34"/>
                  </a:cubicBezTo>
                  <a:cubicBezTo>
                    <a:pt x="123" y="34"/>
                    <a:pt x="119" y="35"/>
                    <a:pt x="120" y="36"/>
                  </a:cubicBezTo>
                  <a:cubicBezTo>
                    <a:pt x="122" y="37"/>
                    <a:pt x="127" y="36"/>
                    <a:pt x="128" y="37"/>
                  </a:cubicBezTo>
                  <a:cubicBezTo>
                    <a:pt x="129" y="38"/>
                    <a:pt x="132" y="38"/>
                    <a:pt x="132" y="37"/>
                  </a:cubicBezTo>
                  <a:cubicBezTo>
                    <a:pt x="133" y="36"/>
                    <a:pt x="135" y="37"/>
                    <a:pt x="137" y="37"/>
                  </a:cubicBezTo>
                  <a:cubicBezTo>
                    <a:pt x="139" y="37"/>
                    <a:pt x="139" y="37"/>
                    <a:pt x="140" y="38"/>
                  </a:cubicBezTo>
                  <a:cubicBezTo>
                    <a:pt x="141" y="39"/>
                    <a:pt x="143" y="38"/>
                    <a:pt x="144" y="37"/>
                  </a:cubicBezTo>
                  <a:cubicBezTo>
                    <a:pt x="145" y="37"/>
                    <a:pt x="145" y="37"/>
                    <a:pt x="147" y="37"/>
                  </a:cubicBezTo>
                  <a:cubicBezTo>
                    <a:pt x="148" y="37"/>
                    <a:pt x="148" y="36"/>
                    <a:pt x="148" y="34"/>
                  </a:cubicBezTo>
                  <a:cubicBezTo>
                    <a:pt x="147" y="33"/>
                    <a:pt x="145" y="35"/>
                    <a:pt x="145" y="34"/>
                  </a:cubicBezTo>
                  <a:cubicBezTo>
                    <a:pt x="145" y="33"/>
                    <a:pt x="143" y="33"/>
                    <a:pt x="140" y="34"/>
                  </a:cubicBezTo>
                  <a:cubicBezTo>
                    <a:pt x="137" y="34"/>
                    <a:pt x="138" y="32"/>
                    <a:pt x="140" y="32"/>
                  </a:cubicBezTo>
                  <a:cubicBezTo>
                    <a:pt x="142" y="33"/>
                    <a:pt x="144" y="33"/>
                    <a:pt x="146" y="32"/>
                  </a:cubicBezTo>
                  <a:cubicBezTo>
                    <a:pt x="148" y="32"/>
                    <a:pt x="147" y="31"/>
                    <a:pt x="147" y="30"/>
                  </a:cubicBezTo>
                  <a:cubicBezTo>
                    <a:pt x="147" y="29"/>
                    <a:pt x="149" y="29"/>
                    <a:pt x="151" y="29"/>
                  </a:cubicBezTo>
                  <a:cubicBezTo>
                    <a:pt x="153" y="29"/>
                    <a:pt x="156" y="26"/>
                    <a:pt x="156" y="25"/>
                  </a:cubicBezTo>
                  <a:cubicBezTo>
                    <a:pt x="156" y="23"/>
                    <a:pt x="152" y="23"/>
                    <a:pt x="149" y="23"/>
                  </a:cubicBezTo>
                  <a:cubicBezTo>
                    <a:pt x="147" y="23"/>
                    <a:pt x="151" y="22"/>
                    <a:pt x="155" y="22"/>
                  </a:cubicBezTo>
                  <a:cubicBezTo>
                    <a:pt x="159" y="22"/>
                    <a:pt x="157" y="20"/>
                    <a:pt x="158" y="20"/>
                  </a:cubicBezTo>
                  <a:cubicBezTo>
                    <a:pt x="158" y="19"/>
                    <a:pt x="160" y="21"/>
                    <a:pt x="162" y="20"/>
                  </a:cubicBezTo>
                  <a:cubicBezTo>
                    <a:pt x="164" y="20"/>
                    <a:pt x="163" y="18"/>
                    <a:pt x="164" y="18"/>
                  </a:cubicBezTo>
                  <a:cubicBezTo>
                    <a:pt x="165" y="18"/>
                    <a:pt x="167" y="17"/>
                    <a:pt x="171" y="14"/>
                  </a:cubicBezTo>
                  <a:cubicBezTo>
                    <a:pt x="176" y="12"/>
                    <a:pt x="179" y="12"/>
                    <a:pt x="179" y="11"/>
                  </a:cubicBezTo>
                  <a:cubicBezTo>
                    <a:pt x="179" y="10"/>
                    <a:pt x="173" y="11"/>
                    <a:pt x="172" y="11"/>
                  </a:cubicBezTo>
                  <a:cubicBezTo>
                    <a:pt x="171" y="10"/>
                    <a:pt x="176" y="9"/>
                    <a:pt x="178" y="9"/>
                  </a:cubicBezTo>
                  <a:cubicBezTo>
                    <a:pt x="179" y="10"/>
                    <a:pt x="181" y="9"/>
                    <a:pt x="185" y="7"/>
                  </a:cubicBezTo>
                  <a:cubicBezTo>
                    <a:pt x="189" y="5"/>
                    <a:pt x="187" y="5"/>
                    <a:pt x="185" y="5"/>
                  </a:cubicBezTo>
                  <a:cubicBezTo>
                    <a:pt x="184" y="5"/>
                    <a:pt x="182" y="5"/>
                    <a:pt x="182" y="4"/>
                  </a:cubicBezTo>
                  <a:cubicBezTo>
                    <a:pt x="182" y="2"/>
                    <a:pt x="179" y="3"/>
                    <a:pt x="179" y="3"/>
                  </a:cubicBezTo>
                  <a:cubicBezTo>
                    <a:pt x="179" y="2"/>
                    <a:pt x="177" y="3"/>
                    <a:pt x="174" y="4"/>
                  </a:cubicBezTo>
                  <a:cubicBezTo>
                    <a:pt x="171" y="5"/>
                    <a:pt x="174" y="3"/>
                    <a:pt x="175" y="2"/>
                  </a:cubicBezTo>
                  <a:cubicBezTo>
                    <a:pt x="176" y="2"/>
                    <a:pt x="168" y="2"/>
                    <a:pt x="167" y="1"/>
                  </a:cubicBezTo>
                  <a:cubicBezTo>
                    <a:pt x="165" y="0"/>
                    <a:pt x="164" y="3"/>
                    <a:pt x="163" y="2"/>
                  </a:cubicBezTo>
                  <a:cubicBezTo>
                    <a:pt x="161" y="0"/>
                    <a:pt x="158" y="1"/>
                    <a:pt x="159" y="2"/>
                  </a:cubicBezTo>
                  <a:cubicBezTo>
                    <a:pt x="159" y="3"/>
                    <a:pt x="158" y="3"/>
                    <a:pt x="157" y="2"/>
                  </a:cubicBezTo>
                  <a:cubicBezTo>
                    <a:pt x="156" y="1"/>
                    <a:pt x="153" y="2"/>
                    <a:pt x="151" y="2"/>
                  </a:cubicBezTo>
                  <a:cubicBezTo>
                    <a:pt x="149" y="2"/>
                    <a:pt x="150" y="4"/>
                    <a:pt x="147" y="3"/>
                  </a:cubicBezTo>
                  <a:cubicBezTo>
                    <a:pt x="145" y="2"/>
                    <a:pt x="142" y="2"/>
                    <a:pt x="143" y="2"/>
                  </a:cubicBezTo>
                  <a:cubicBezTo>
                    <a:pt x="144" y="3"/>
                    <a:pt x="143" y="3"/>
                    <a:pt x="142" y="3"/>
                  </a:cubicBezTo>
                  <a:cubicBezTo>
                    <a:pt x="141" y="3"/>
                    <a:pt x="140" y="3"/>
                    <a:pt x="140" y="4"/>
                  </a:cubicBezTo>
                  <a:cubicBezTo>
                    <a:pt x="141" y="5"/>
                    <a:pt x="137" y="4"/>
                    <a:pt x="137" y="5"/>
                  </a:cubicBezTo>
                  <a:cubicBezTo>
                    <a:pt x="137" y="6"/>
                    <a:pt x="135" y="7"/>
                    <a:pt x="134" y="6"/>
                  </a:cubicBezTo>
                  <a:cubicBezTo>
                    <a:pt x="133" y="5"/>
                    <a:pt x="129" y="4"/>
                    <a:pt x="130" y="5"/>
                  </a:cubicBezTo>
                  <a:cubicBezTo>
                    <a:pt x="131" y="6"/>
                    <a:pt x="126" y="6"/>
                    <a:pt x="128" y="7"/>
                  </a:cubicBezTo>
                  <a:cubicBezTo>
                    <a:pt x="129" y="8"/>
                    <a:pt x="126" y="8"/>
                    <a:pt x="126" y="8"/>
                  </a:cubicBezTo>
                  <a:cubicBezTo>
                    <a:pt x="126" y="7"/>
                    <a:pt x="123" y="6"/>
                    <a:pt x="122" y="7"/>
                  </a:cubicBezTo>
                  <a:cubicBezTo>
                    <a:pt x="121" y="8"/>
                    <a:pt x="121" y="9"/>
                    <a:pt x="121" y="9"/>
                  </a:cubicBezTo>
                  <a:cubicBezTo>
                    <a:pt x="120" y="8"/>
                    <a:pt x="118" y="8"/>
                    <a:pt x="116" y="9"/>
                  </a:cubicBezTo>
                  <a:cubicBezTo>
                    <a:pt x="113" y="10"/>
                    <a:pt x="116" y="11"/>
                    <a:pt x="117" y="10"/>
                  </a:cubicBezTo>
                  <a:close/>
                  <a:moveTo>
                    <a:pt x="143" y="99"/>
                  </a:moveTo>
                  <a:cubicBezTo>
                    <a:pt x="144" y="99"/>
                    <a:pt x="146" y="96"/>
                    <a:pt x="144" y="96"/>
                  </a:cubicBezTo>
                  <a:cubicBezTo>
                    <a:pt x="142" y="96"/>
                    <a:pt x="142" y="99"/>
                    <a:pt x="143" y="99"/>
                  </a:cubicBezTo>
                  <a:close/>
                  <a:moveTo>
                    <a:pt x="134" y="96"/>
                  </a:moveTo>
                  <a:cubicBezTo>
                    <a:pt x="136" y="97"/>
                    <a:pt x="138" y="95"/>
                    <a:pt x="138" y="94"/>
                  </a:cubicBezTo>
                  <a:cubicBezTo>
                    <a:pt x="138" y="93"/>
                    <a:pt x="132" y="95"/>
                    <a:pt x="134" y="96"/>
                  </a:cubicBezTo>
                  <a:close/>
                  <a:moveTo>
                    <a:pt x="142" y="91"/>
                  </a:moveTo>
                  <a:cubicBezTo>
                    <a:pt x="142" y="90"/>
                    <a:pt x="138" y="89"/>
                    <a:pt x="139" y="88"/>
                  </a:cubicBezTo>
                  <a:cubicBezTo>
                    <a:pt x="139" y="87"/>
                    <a:pt x="135" y="86"/>
                    <a:pt x="134" y="85"/>
                  </a:cubicBezTo>
                  <a:cubicBezTo>
                    <a:pt x="133" y="85"/>
                    <a:pt x="131" y="84"/>
                    <a:pt x="131" y="83"/>
                  </a:cubicBezTo>
                  <a:cubicBezTo>
                    <a:pt x="131" y="82"/>
                    <a:pt x="129" y="83"/>
                    <a:pt x="129" y="85"/>
                  </a:cubicBezTo>
                  <a:cubicBezTo>
                    <a:pt x="128" y="87"/>
                    <a:pt x="127" y="86"/>
                    <a:pt x="128" y="88"/>
                  </a:cubicBezTo>
                  <a:cubicBezTo>
                    <a:pt x="128" y="90"/>
                    <a:pt x="126" y="90"/>
                    <a:pt x="126" y="91"/>
                  </a:cubicBezTo>
                  <a:cubicBezTo>
                    <a:pt x="126" y="92"/>
                    <a:pt x="128" y="91"/>
                    <a:pt x="129" y="91"/>
                  </a:cubicBezTo>
                  <a:cubicBezTo>
                    <a:pt x="130" y="91"/>
                    <a:pt x="129" y="93"/>
                    <a:pt x="130" y="93"/>
                  </a:cubicBezTo>
                  <a:cubicBezTo>
                    <a:pt x="131" y="93"/>
                    <a:pt x="133" y="91"/>
                    <a:pt x="134" y="91"/>
                  </a:cubicBezTo>
                  <a:cubicBezTo>
                    <a:pt x="135" y="90"/>
                    <a:pt x="136" y="90"/>
                    <a:pt x="137" y="91"/>
                  </a:cubicBezTo>
                  <a:cubicBezTo>
                    <a:pt x="138" y="92"/>
                    <a:pt x="142" y="92"/>
                    <a:pt x="142" y="91"/>
                  </a:cubicBezTo>
                  <a:close/>
                  <a:moveTo>
                    <a:pt x="175" y="82"/>
                  </a:moveTo>
                  <a:cubicBezTo>
                    <a:pt x="177" y="82"/>
                    <a:pt x="177" y="83"/>
                    <a:pt x="179" y="85"/>
                  </a:cubicBezTo>
                  <a:cubicBezTo>
                    <a:pt x="181" y="87"/>
                    <a:pt x="181" y="85"/>
                    <a:pt x="181" y="84"/>
                  </a:cubicBezTo>
                  <a:cubicBezTo>
                    <a:pt x="182" y="83"/>
                    <a:pt x="184" y="84"/>
                    <a:pt x="184" y="83"/>
                  </a:cubicBezTo>
                  <a:cubicBezTo>
                    <a:pt x="184" y="82"/>
                    <a:pt x="185" y="80"/>
                    <a:pt x="187" y="80"/>
                  </a:cubicBezTo>
                  <a:cubicBezTo>
                    <a:pt x="188" y="79"/>
                    <a:pt x="186" y="78"/>
                    <a:pt x="184" y="78"/>
                  </a:cubicBezTo>
                  <a:cubicBezTo>
                    <a:pt x="182" y="78"/>
                    <a:pt x="182" y="77"/>
                    <a:pt x="182" y="77"/>
                  </a:cubicBezTo>
                  <a:cubicBezTo>
                    <a:pt x="182" y="76"/>
                    <a:pt x="179" y="74"/>
                    <a:pt x="178" y="74"/>
                  </a:cubicBezTo>
                  <a:cubicBezTo>
                    <a:pt x="177" y="75"/>
                    <a:pt x="175" y="73"/>
                    <a:pt x="174" y="73"/>
                  </a:cubicBezTo>
                  <a:cubicBezTo>
                    <a:pt x="172" y="73"/>
                    <a:pt x="170" y="72"/>
                    <a:pt x="171" y="70"/>
                  </a:cubicBezTo>
                  <a:cubicBezTo>
                    <a:pt x="171" y="69"/>
                    <a:pt x="173" y="71"/>
                    <a:pt x="174" y="70"/>
                  </a:cubicBezTo>
                  <a:cubicBezTo>
                    <a:pt x="174" y="69"/>
                    <a:pt x="171" y="69"/>
                    <a:pt x="171" y="68"/>
                  </a:cubicBezTo>
                  <a:cubicBezTo>
                    <a:pt x="171" y="67"/>
                    <a:pt x="172" y="68"/>
                    <a:pt x="173" y="67"/>
                  </a:cubicBezTo>
                  <a:cubicBezTo>
                    <a:pt x="173" y="67"/>
                    <a:pt x="172" y="66"/>
                    <a:pt x="171" y="65"/>
                  </a:cubicBezTo>
                  <a:cubicBezTo>
                    <a:pt x="171" y="65"/>
                    <a:pt x="170" y="66"/>
                    <a:pt x="170" y="66"/>
                  </a:cubicBezTo>
                  <a:cubicBezTo>
                    <a:pt x="169" y="66"/>
                    <a:pt x="170" y="65"/>
                    <a:pt x="170" y="64"/>
                  </a:cubicBezTo>
                  <a:cubicBezTo>
                    <a:pt x="171" y="64"/>
                    <a:pt x="168" y="63"/>
                    <a:pt x="166" y="63"/>
                  </a:cubicBezTo>
                  <a:cubicBezTo>
                    <a:pt x="165" y="64"/>
                    <a:pt x="165" y="63"/>
                    <a:pt x="165" y="62"/>
                  </a:cubicBezTo>
                  <a:cubicBezTo>
                    <a:pt x="165" y="61"/>
                    <a:pt x="163" y="62"/>
                    <a:pt x="162" y="63"/>
                  </a:cubicBezTo>
                  <a:cubicBezTo>
                    <a:pt x="161" y="63"/>
                    <a:pt x="160" y="62"/>
                    <a:pt x="161" y="62"/>
                  </a:cubicBezTo>
                  <a:cubicBezTo>
                    <a:pt x="162" y="62"/>
                    <a:pt x="163" y="61"/>
                    <a:pt x="163" y="60"/>
                  </a:cubicBezTo>
                  <a:cubicBezTo>
                    <a:pt x="163" y="59"/>
                    <a:pt x="160" y="59"/>
                    <a:pt x="159" y="60"/>
                  </a:cubicBezTo>
                  <a:cubicBezTo>
                    <a:pt x="159" y="61"/>
                    <a:pt x="157" y="59"/>
                    <a:pt x="157" y="58"/>
                  </a:cubicBezTo>
                  <a:cubicBezTo>
                    <a:pt x="157" y="57"/>
                    <a:pt x="153" y="58"/>
                    <a:pt x="154" y="56"/>
                  </a:cubicBezTo>
                  <a:cubicBezTo>
                    <a:pt x="154" y="55"/>
                    <a:pt x="150" y="54"/>
                    <a:pt x="149" y="54"/>
                  </a:cubicBezTo>
                  <a:cubicBezTo>
                    <a:pt x="148" y="54"/>
                    <a:pt x="146" y="55"/>
                    <a:pt x="146" y="56"/>
                  </a:cubicBezTo>
                  <a:cubicBezTo>
                    <a:pt x="147" y="57"/>
                    <a:pt x="145" y="57"/>
                    <a:pt x="145" y="56"/>
                  </a:cubicBezTo>
                  <a:cubicBezTo>
                    <a:pt x="145" y="55"/>
                    <a:pt x="142" y="57"/>
                    <a:pt x="141" y="57"/>
                  </a:cubicBezTo>
                  <a:cubicBezTo>
                    <a:pt x="140" y="57"/>
                    <a:pt x="142" y="54"/>
                    <a:pt x="141" y="53"/>
                  </a:cubicBezTo>
                  <a:cubicBezTo>
                    <a:pt x="141" y="52"/>
                    <a:pt x="140" y="52"/>
                    <a:pt x="140" y="50"/>
                  </a:cubicBezTo>
                  <a:cubicBezTo>
                    <a:pt x="139" y="49"/>
                    <a:pt x="136" y="49"/>
                    <a:pt x="135" y="50"/>
                  </a:cubicBezTo>
                  <a:cubicBezTo>
                    <a:pt x="134" y="51"/>
                    <a:pt x="132" y="51"/>
                    <a:pt x="130" y="52"/>
                  </a:cubicBezTo>
                  <a:cubicBezTo>
                    <a:pt x="129" y="54"/>
                    <a:pt x="130" y="55"/>
                    <a:pt x="131" y="56"/>
                  </a:cubicBezTo>
                  <a:cubicBezTo>
                    <a:pt x="131" y="56"/>
                    <a:pt x="129" y="57"/>
                    <a:pt x="130" y="58"/>
                  </a:cubicBezTo>
                  <a:cubicBezTo>
                    <a:pt x="130" y="59"/>
                    <a:pt x="132" y="58"/>
                    <a:pt x="132" y="60"/>
                  </a:cubicBezTo>
                  <a:cubicBezTo>
                    <a:pt x="132" y="61"/>
                    <a:pt x="129" y="59"/>
                    <a:pt x="128" y="58"/>
                  </a:cubicBezTo>
                  <a:cubicBezTo>
                    <a:pt x="128" y="57"/>
                    <a:pt x="128" y="56"/>
                    <a:pt x="128" y="55"/>
                  </a:cubicBezTo>
                  <a:cubicBezTo>
                    <a:pt x="127" y="54"/>
                    <a:pt x="128" y="53"/>
                    <a:pt x="129" y="52"/>
                  </a:cubicBezTo>
                  <a:cubicBezTo>
                    <a:pt x="130" y="50"/>
                    <a:pt x="131" y="51"/>
                    <a:pt x="131" y="50"/>
                  </a:cubicBezTo>
                  <a:cubicBezTo>
                    <a:pt x="131" y="49"/>
                    <a:pt x="125" y="49"/>
                    <a:pt x="122" y="52"/>
                  </a:cubicBezTo>
                  <a:cubicBezTo>
                    <a:pt x="119" y="55"/>
                    <a:pt x="120" y="59"/>
                    <a:pt x="120" y="60"/>
                  </a:cubicBezTo>
                  <a:cubicBezTo>
                    <a:pt x="120" y="61"/>
                    <a:pt x="123" y="60"/>
                    <a:pt x="125" y="61"/>
                  </a:cubicBezTo>
                  <a:cubicBezTo>
                    <a:pt x="127" y="62"/>
                    <a:pt x="126" y="62"/>
                    <a:pt x="124" y="62"/>
                  </a:cubicBezTo>
                  <a:cubicBezTo>
                    <a:pt x="123" y="62"/>
                    <a:pt x="121" y="61"/>
                    <a:pt x="121" y="62"/>
                  </a:cubicBezTo>
                  <a:cubicBezTo>
                    <a:pt x="121" y="63"/>
                    <a:pt x="124" y="65"/>
                    <a:pt x="125" y="65"/>
                  </a:cubicBezTo>
                  <a:cubicBezTo>
                    <a:pt x="127" y="64"/>
                    <a:pt x="127" y="64"/>
                    <a:pt x="128" y="65"/>
                  </a:cubicBezTo>
                  <a:cubicBezTo>
                    <a:pt x="128" y="66"/>
                    <a:pt x="130" y="66"/>
                    <a:pt x="132" y="66"/>
                  </a:cubicBezTo>
                  <a:cubicBezTo>
                    <a:pt x="134" y="66"/>
                    <a:pt x="137" y="67"/>
                    <a:pt x="138" y="67"/>
                  </a:cubicBezTo>
                  <a:cubicBezTo>
                    <a:pt x="138" y="67"/>
                    <a:pt x="140" y="66"/>
                    <a:pt x="140" y="66"/>
                  </a:cubicBezTo>
                  <a:cubicBezTo>
                    <a:pt x="140" y="65"/>
                    <a:pt x="144" y="67"/>
                    <a:pt x="145" y="66"/>
                  </a:cubicBezTo>
                  <a:cubicBezTo>
                    <a:pt x="146" y="66"/>
                    <a:pt x="146" y="65"/>
                    <a:pt x="145" y="65"/>
                  </a:cubicBezTo>
                  <a:cubicBezTo>
                    <a:pt x="144" y="65"/>
                    <a:pt x="144" y="63"/>
                    <a:pt x="145" y="64"/>
                  </a:cubicBezTo>
                  <a:cubicBezTo>
                    <a:pt x="146" y="64"/>
                    <a:pt x="148" y="65"/>
                    <a:pt x="148" y="66"/>
                  </a:cubicBezTo>
                  <a:cubicBezTo>
                    <a:pt x="148" y="66"/>
                    <a:pt x="149" y="66"/>
                    <a:pt x="149" y="67"/>
                  </a:cubicBezTo>
                  <a:cubicBezTo>
                    <a:pt x="149" y="67"/>
                    <a:pt x="153" y="68"/>
                    <a:pt x="153" y="69"/>
                  </a:cubicBezTo>
                  <a:cubicBezTo>
                    <a:pt x="153" y="70"/>
                    <a:pt x="150" y="70"/>
                    <a:pt x="151" y="71"/>
                  </a:cubicBezTo>
                  <a:cubicBezTo>
                    <a:pt x="152" y="72"/>
                    <a:pt x="153" y="70"/>
                    <a:pt x="154" y="70"/>
                  </a:cubicBezTo>
                  <a:cubicBezTo>
                    <a:pt x="155" y="70"/>
                    <a:pt x="155" y="73"/>
                    <a:pt x="156" y="72"/>
                  </a:cubicBezTo>
                  <a:cubicBezTo>
                    <a:pt x="158" y="72"/>
                    <a:pt x="159" y="73"/>
                    <a:pt x="160" y="75"/>
                  </a:cubicBezTo>
                  <a:cubicBezTo>
                    <a:pt x="161" y="76"/>
                    <a:pt x="160" y="78"/>
                    <a:pt x="160" y="79"/>
                  </a:cubicBezTo>
                  <a:cubicBezTo>
                    <a:pt x="160" y="79"/>
                    <a:pt x="162" y="79"/>
                    <a:pt x="164" y="78"/>
                  </a:cubicBezTo>
                  <a:cubicBezTo>
                    <a:pt x="165" y="78"/>
                    <a:pt x="166" y="79"/>
                    <a:pt x="167" y="80"/>
                  </a:cubicBezTo>
                  <a:cubicBezTo>
                    <a:pt x="168" y="81"/>
                    <a:pt x="163" y="83"/>
                    <a:pt x="164" y="82"/>
                  </a:cubicBezTo>
                  <a:cubicBezTo>
                    <a:pt x="164" y="81"/>
                    <a:pt x="161" y="78"/>
                    <a:pt x="158" y="80"/>
                  </a:cubicBezTo>
                  <a:cubicBezTo>
                    <a:pt x="155" y="81"/>
                    <a:pt x="157" y="82"/>
                    <a:pt x="157" y="83"/>
                  </a:cubicBezTo>
                  <a:cubicBezTo>
                    <a:pt x="158" y="84"/>
                    <a:pt x="155" y="86"/>
                    <a:pt x="152" y="85"/>
                  </a:cubicBezTo>
                  <a:cubicBezTo>
                    <a:pt x="149" y="84"/>
                    <a:pt x="150" y="85"/>
                    <a:pt x="149" y="85"/>
                  </a:cubicBezTo>
                  <a:cubicBezTo>
                    <a:pt x="148" y="85"/>
                    <a:pt x="146" y="87"/>
                    <a:pt x="148" y="88"/>
                  </a:cubicBezTo>
                  <a:cubicBezTo>
                    <a:pt x="149" y="89"/>
                    <a:pt x="151" y="88"/>
                    <a:pt x="153" y="88"/>
                  </a:cubicBezTo>
                  <a:cubicBezTo>
                    <a:pt x="155" y="88"/>
                    <a:pt x="155" y="89"/>
                    <a:pt x="155" y="88"/>
                  </a:cubicBezTo>
                  <a:cubicBezTo>
                    <a:pt x="155" y="87"/>
                    <a:pt x="157" y="87"/>
                    <a:pt x="158" y="88"/>
                  </a:cubicBezTo>
                  <a:cubicBezTo>
                    <a:pt x="160" y="88"/>
                    <a:pt x="159" y="90"/>
                    <a:pt x="161" y="90"/>
                  </a:cubicBezTo>
                  <a:cubicBezTo>
                    <a:pt x="163" y="90"/>
                    <a:pt x="161" y="92"/>
                    <a:pt x="162" y="93"/>
                  </a:cubicBezTo>
                  <a:cubicBezTo>
                    <a:pt x="163" y="94"/>
                    <a:pt x="167" y="94"/>
                    <a:pt x="168" y="95"/>
                  </a:cubicBezTo>
                  <a:cubicBezTo>
                    <a:pt x="169" y="96"/>
                    <a:pt x="174" y="98"/>
                    <a:pt x="175" y="98"/>
                  </a:cubicBezTo>
                  <a:cubicBezTo>
                    <a:pt x="176" y="97"/>
                    <a:pt x="171" y="92"/>
                    <a:pt x="169" y="91"/>
                  </a:cubicBezTo>
                  <a:cubicBezTo>
                    <a:pt x="168" y="91"/>
                    <a:pt x="171" y="90"/>
                    <a:pt x="173" y="92"/>
                  </a:cubicBezTo>
                  <a:cubicBezTo>
                    <a:pt x="175" y="94"/>
                    <a:pt x="178" y="94"/>
                    <a:pt x="179" y="92"/>
                  </a:cubicBezTo>
                  <a:cubicBezTo>
                    <a:pt x="180" y="91"/>
                    <a:pt x="178" y="91"/>
                    <a:pt x="178" y="90"/>
                  </a:cubicBezTo>
                  <a:cubicBezTo>
                    <a:pt x="178" y="88"/>
                    <a:pt x="177" y="87"/>
                    <a:pt x="175" y="87"/>
                  </a:cubicBezTo>
                  <a:cubicBezTo>
                    <a:pt x="174" y="87"/>
                    <a:pt x="170" y="84"/>
                    <a:pt x="172" y="83"/>
                  </a:cubicBezTo>
                  <a:cubicBezTo>
                    <a:pt x="173" y="82"/>
                    <a:pt x="171" y="82"/>
                    <a:pt x="172" y="80"/>
                  </a:cubicBezTo>
                  <a:cubicBezTo>
                    <a:pt x="173" y="79"/>
                    <a:pt x="174" y="82"/>
                    <a:pt x="175" y="82"/>
                  </a:cubicBezTo>
                  <a:close/>
                  <a:moveTo>
                    <a:pt x="154" y="77"/>
                  </a:moveTo>
                  <a:cubicBezTo>
                    <a:pt x="155" y="76"/>
                    <a:pt x="155" y="75"/>
                    <a:pt x="154" y="74"/>
                  </a:cubicBezTo>
                  <a:cubicBezTo>
                    <a:pt x="153" y="73"/>
                    <a:pt x="152" y="73"/>
                    <a:pt x="151" y="73"/>
                  </a:cubicBezTo>
                  <a:cubicBezTo>
                    <a:pt x="150" y="73"/>
                    <a:pt x="148" y="75"/>
                    <a:pt x="149" y="76"/>
                  </a:cubicBezTo>
                  <a:cubicBezTo>
                    <a:pt x="150" y="78"/>
                    <a:pt x="152" y="77"/>
                    <a:pt x="154" y="77"/>
                  </a:cubicBezTo>
                  <a:close/>
                  <a:moveTo>
                    <a:pt x="141" y="50"/>
                  </a:moveTo>
                  <a:cubicBezTo>
                    <a:pt x="140" y="51"/>
                    <a:pt x="142" y="51"/>
                    <a:pt x="142" y="53"/>
                  </a:cubicBezTo>
                  <a:cubicBezTo>
                    <a:pt x="142" y="54"/>
                    <a:pt x="144" y="55"/>
                    <a:pt x="146" y="54"/>
                  </a:cubicBezTo>
                  <a:cubicBezTo>
                    <a:pt x="147" y="53"/>
                    <a:pt x="151" y="54"/>
                    <a:pt x="151" y="53"/>
                  </a:cubicBezTo>
                  <a:cubicBezTo>
                    <a:pt x="151" y="52"/>
                    <a:pt x="147" y="50"/>
                    <a:pt x="145" y="50"/>
                  </a:cubicBezTo>
                  <a:cubicBezTo>
                    <a:pt x="144" y="50"/>
                    <a:pt x="141" y="49"/>
                    <a:pt x="141" y="50"/>
                  </a:cubicBezTo>
                  <a:close/>
                  <a:moveTo>
                    <a:pt x="179" y="138"/>
                  </a:moveTo>
                  <a:cubicBezTo>
                    <a:pt x="180" y="138"/>
                    <a:pt x="186" y="141"/>
                    <a:pt x="186" y="140"/>
                  </a:cubicBezTo>
                  <a:cubicBezTo>
                    <a:pt x="186" y="139"/>
                    <a:pt x="179" y="137"/>
                    <a:pt x="179" y="138"/>
                  </a:cubicBezTo>
                  <a:close/>
                  <a:moveTo>
                    <a:pt x="206" y="144"/>
                  </a:moveTo>
                  <a:cubicBezTo>
                    <a:pt x="205" y="144"/>
                    <a:pt x="205" y="143"/>
                    <a:pt x="205" y="142"/>
                  </a:cubicBezTo>
                  <a:cubicBezTo>
                    <a:pt x="206" y="142"/>
                    <a:pt x="205" y="142"/>
                    <a:pt x="205" y="142"/>
                  </a:cubicBezTo>
                  <a:cubicBezTo>
                    <a:pt x="204" y="142"/>
                    <a:pt x="204" y="140"/>
                    <a:pt x="205" y="140"/>
                  </a:cubicBezTo>
                  <a:cubicBezTo>
                    <a:pt x="205" y="139"/>
                    <a:pt x="203" y="138"/>
                    <a:pt x="203" y="139"/>
                  </a:cubicBezTo>
                  <a:cubicBezTo>
                    <a:pt x="203" y="140"/>
                    <a:pt x="201" y="139"/>
                    <a:pt x="201" y="139"/>
                  </a:cubicBezTo>
                  <a:cubicBezTo>
                    <a:pt x="201" y="138"/>
                    <a:pt x="199" y="138"/>
                    <a:pt x="200" y="137"/>
                  </a:cubicBezTo>
                  <a:cubicBezTo>
                    <a:pt x="200" y="137"/>
                    <a:pt x="198" y="137"/>
                    <a:pt x="198" y="137"/>
                  </a:cubicBezTo>
                  <a:cubicBezTo>
                    <a:pt x="198" y="138"/>
                    <a:pt x="197" y="137"/>
                    <a:pt x="198" y="136"/>
                  </a:cubicBezTo>
                  <a:cubicBezTo>
                    <a:pt x="199" y="135"/>
                    <a:pt x="199" y="134"/>
                    <a:pt x="200" y="133"/>
                  </a:cubicBezTo>
                  <a:cubicBezTo>
                    <a:pt x="201" y="133"/>
                    <a:pt x="200" y="132"/>
                    <a:pt x="199" y="132"/>
                  </a:cubicBezTo>
                  <a:cubicBezTo>
                    <a:pt x="198" y="133"/>
                    <a:pt x="195" y="137"/>
                    <a:pt x="195" y="138"/>
                  </a:cubicBezTo>
                  <a:cubicBezTo>
                    <a:pt x="195" y="139"/>
                    <a:pt x="195" y="140"/>
                    <a:pt x="194" y="140"/>
                  </a:cubicBezTo>
                  <a:cubicBezTo>
                    <a:pt x="193" y="140"/>
                    <a:pt x="192" y="141"/>
                    <a:pt x="193" y="141"/>
                  </a:cubicBezTo>
                  <a:cubicBezTo>
                    <a:pt x="193" y="142"/>
                    <a:pt x="191" y="143"/>
                    <a:pt x="192" y="144"/>
                  </a:cubicBezTo>
                  <a:cubicBezTo>
                    <a:pt x="193" y="145"/>
                    <a:pt x="194" y="144"/>
                    <a:pt x="195" y="144"/>
                  </a:cubicBezTo>
                  <a:cubicBezTo>
                    <a:pt x="197" y="144"/>
                    <a:pt x="198" y="144"/>
                    <a:pt x="199" y="143"/>
                  </a:cubicBezTo>
                  <a:cubicBezTo>
                    <a:pt x="200" y="143"/>
                    <a:pt x="200" y="144"/>
                    <a:pt x="201" y="144"/>
                  </a:cubicBezTo>
                  <a:cubicBezTo>
                    <a:pt x="202" y="144"/>
                    <a:pt x="200" y="145"/>
                    <a:pt x="200" y="146"/>
                  </a:cubicBezTo>
                  <a:cubicBezTo>
                    <a:pt x="200" y="146"/>
                    <a:pt x="201" y="145"/>
                    <a:pt x="202" y="145"/>
                  </a:cubicBezTo>
                  <a:cubicBezTo>
                    <a:pt x="203" y="144"/>
                    <a:pt x="204" y="145"/>
                    <a:pt x="204" y="146"/>
                  </a:cubicBezTo>
                  <a:cubicBezTo>
                    <a:pt x="203" y="146"/>
                    <a:pt x="206" y="147"/>
                    <a:pt x="207" y="146"/>
                  </a:cubicBezTo>
                  <a:cubicBezTo>
                    <a:pt x="207" y="145"/>
                    <a:pt x="206" y="143"/>
                    <a:pt x="206" y="144"/>
                  </a:cubicBezTo>
                  <a:close/>
                  <a:moveTo>
                    <a:pt x="19" y="125"/>
                  </a:moveTo>
                  <a:cubicBezTo>
                    <a:pt x="17" y="126"/>
                    <a:pt x="22" y="130"/>
                    <a:pt x="23" y="130"/>
                  </a:cubicBezTo>
                  <a:cubicBezTo>
                    <a:pt x="23" y="129"/>
                    <a:pt x="22" y="128"/>
                    <a:pt x="22" y="126"/>
                  </a:cubicBezTo>
                  <a:cubicBezTo>
                    <a:pt x="22" y="125"/>
                    <a:pt x="21" y="124"/>
                    <a:pt x="19" y="125"/>
                  </a:cubicBezTo>
                  <a:close/>
                  <a:moveTo>
                    <a:pt x="189" y="148"/>
                  </a:moveTo>
                  <a:cubicBezTo>
                    <a:pt x="188" y="148"/>
                    <a:pt x="189" y="147"/>
                    <a:pt x="189" y="147"/>
                  </a:cubicBezTo>
                  <a:cubicBezTo>
                    <a:pt x="189" y="146"/>
                    <a:pt x="188" y="147"/>
                    <a:pt x="187" y="148"/>
                  </a:cubicBezTo>
                  <a:cubicBezTo>
                    <a:pt x="187" y="148"/>
                    <a:pt x="186" y="149"/>
                    <a:pt x="186" y="149"/>
                  </a:cubicBezTo>
                  <a:cubicBezTo>
                    <a:pt x="186" y="150"/>
                    <a:pt x="186" y="150"/>
                    <a:pt x="185" y="150"/>
                  </a:cubicBezTo>
                  <a:cubicBezTo>
                    <a:pt x="185" y="150"/>
                    <a:pt x="181" y="150"/>
                    <a:pt x="181" y="149"/>
                  </a:cubicBezTo>
                  <a:cubicBezTo>
                    <a:pt x="181" y="148"/>
                    <a:pt x="179" y="148"/>
                    <a:pt x="179" y="147"/>
                  </a:cubicBezTo>
                  <a:cubicBezTo>
                    <a:pt x="179" y="146"/>
                    <a:pt x="177" y="146"/>
                    <a:pt x="178" y="145"/>
                  </a:cubicBezTo>
                  <a:cubicBezTo>
                    <a:pt x="179" y="144"/>
                    <a:pt x="178" y="143"/>
                    <a:pt x="177" y="144"/>
                  </a:cubicBezTo>
                  <a:cubicBezTo>
                    <a:pt x="176" y="145"/>
                    <a:pt x="176" y="144"/>
                    <a:pt x="177" y="143"/>
                  </a:cubicBezTo>
                  <a:cubicBezTo>
                    <a:pt x="178" y="143"/>
                    <a:pt x="181" y="142"/>
                    <a:pt x="179" y="140"/>
                  </a:cubicBezTo>
                  <a:cubicBezTo>
                    <a:pt x="178" y="138"/>
                    <a:pt x="171" y="141"/>
                    <a:pt x="169" y="142"/>
                  </a:cubicBezTo>
                  <a:cubicBezTo>
                    <a:pt x="168" y="143"/>
                    <a:pt x="165" y="146"/>
                    <a:pt x="164" y="146"/>
                  </a:cubicBezTo>
                  <a:cubicBezTo>
                    <a:pt x="163" y="146"/>
                    <a:pt x="166" y="144"/>
                    <a:pt x="166" y="144"/>
                  </a:cubicBezTo>
                  <a:cubicBezTo>
                    <a:pt x="167" y="143"/>
                    <a:pt x="166" y="142"/>
                    <a:pt x="167" y="143"/>
                  </a:cubicBezTo>
                  <a:cubicBezTo>
                    <a:pt x="167" y="143"/>
                    <a:pt x="169" y="140"/>
                    <a:pt x="170" y="140"/>
                  </a:cubicBezTo>
                  <a:cubicBezTo>
                    <a:pt x="171" y="139"/>
                    <a:pt x="172" y="139"/>
                    <a:pt x="173" y="139"/>
                  </a:cubicBezTo>
                  <a:cubicBezTo>
                    <a:pt x="173" y="138"/>
                    <a:pt x="173" y="138"/>
                    <a:pt x="174" y="137"/>
                  </a:cubicBezTo>
                  <a:cubicBezTo>
                    <a:pt x="175" y="136"/>
                    <a:pt x="188" y="136"/>
                    <a:pt x="189" y="136"/>
                  </a:cubicBezTo>
                  <a:cubicBezTo>
                    <a:pt x="190" y="136"/>
                    <a:pt x="192" y="134"/>
                    <a:pt x="193" y="133"/>
                  </a:cubicBezTo>
                  <a:cubicBezTo>
                    <a:pt x="194" y="132"/>
                    <a:pt x="195" y="132"/>
                    <a:pt x="196" y="133"/>
                  </a:cubicBezTo>
                  <a:cubicBezTo>
                    <a:pt x="198" y="133"/>
                    <a:pt x="199" y="131"/>
                    <a:pt x="199" y="131"/>
                  </a:cubicBezTo>
                  <a:cubicBezTo>
                    <a:pt x="200" y="130"/>
                    <a:pt x="200" y="130"/>
                    <a:pt x="199" y="130"/>
                  </a:cubicBezTo>
                  <a:cubicBezTo>
                    <a:pt x="198" y="129"/>
                    <a:pt x="198" y="129"/>
                    <a:pt x="199" y="129"/>
                  </a:cubicBezTo>
                  <a:cubicBezTo>
                    <a:pt x="199" y="129"/>
                    <a:pt x="200" y="128"/>
                    <a:pt x="200" y="128"/>
                  </a:cubicBezTo>
                  <a:cubicBezTo>
                    <a:pt x="200" y="127"/>
                    <a:pt x="200" y="127"/>
                    <a:pt x="199" y="126"/>
                  </a:cubicBezTo>
                  <a:cubicBezTo>
                    <a:pt x="198" y="124"/>
                    <a:pt x="197" y="126"/>
                    <a:pt x="196" y="126"/>
                  </a:cubicBezTo>
                  <a:cubicBezTo>
                    <a:pt x="195" y="126"/>
                    <a:pt x="197" y="125"/>
                    <a:pt x="196" y="124"/>
                  </a:cubicBezTo>
                  <a:cubicBezTo>
                    <a:pt x="195" y="124"/>
                    <a:pt x="194" y="124"/>
                    <a:pt x="192" y="125"/>
                  </a:cubicBezTo>
                  <a:cubicBezTo>
                    <a:pt x="191" y="126"/>
                    <a:pt x="191" y="125"/>
                    <a:pt x="190" y="126"/>
                  </a:cubicBezTo>
                  <a:cubicBezTo>
                    <a:pt x="189" y="127"/>
                    <a:pt x="189" y="126"/>
                    <a:pt x="190" y="125"/>
                  </a:cubicBezTo>
                  <a:cubicBezTo>
                    <a:pt x="190" y="125"/>
                    <a:pt x="191" y="125"/>
                    <a:pt x="191" y="125"/>
                  </a:cubicBezTo>
                  <a:cubicBezTo>
                    <a:pt x="191" y="124"/>
                    <a:pt x="192" y="125"/>
                    <a:pt x="193" y="124"/>
                  </a:cubicBezTo>
                  <a:cubicBezTo>
                    <a:pt x="194" y="123"/>
                    <a:pt x="195" y="123"/>
                    <a:pt x="196" y="123"/>
                  </a:cubicBezTo>
                  <a:cubicBezTo>
                    <a:pt x="196" y="122"/>
                    <a:pt x="195" y="121"/>
                    <a:pt x="194" y="122"/>
                  </a:cubicBezTo>
                  <a:cubicBezTo>
                    <a:pt x="193" y="122"/>
                    <a:pt x="192" y="120"/>
                    <a:pt x="191" y="121"/>
                  </a:cubicBezTo>
                  <a:cubicBezTo>
                    <a:pt x="191" y="121"/>
                    <a:pt x="191" y="120"/>
                    <a:pt x="190" y="120"/>
                  </a:cubicBezTo>
                  <a:cubicBezTo>
                    <a:pt x="189" y="121"/>
                    <a:pt x="189" y="120"/>
                    <a:pt x="188" y="119"/>
                  </a:cubicBezTo>
                  <a:cubicBezTo>
                    <a:pt x="188" y="118"/>
                    <a:pt x="186" y="117"/>
                    <a:pt x="184" y="116"/>
                  </a:cubicBezTo>
                  <a:cubicBezTo>
                    <a:pt x="183" y="116"/>
                    <a:pt x="184" y="115"/>
                    <a:pt x="185" y="116"/>
                  </a:cubicBezTo>
                  <a:cubicBezTo>
                    <a:pt x="185" y="116"/>
                    <a:pt x="186" y="115"/>
                    <a:pt x="187" y="115"/>
                  </a:cubicBezTo>
                  <a:cubicBezTo>
                    <a:pt x="187" y="114"/>
                    <a:pt x="186" y="114"/>
                    <a:pt x="186" y="114"/>
                  </a:cubicBezTo>
                  <a:cubicBezTo>
                    <a:pt x="185" y="114"/>
                    <a:pt x="185" y="113"/>
                    <a:pt x="185" y="112"/>
                  </a:cubicBezTo>
                  <a:cubicBezTo>
                    <a:pt x="185" y="112"/>
                    <a:pt x="184" y="111"/>
                    <a:pt x="184" y="111"/>
                  </a:cubicBezTo>
                  <a:cubicBezTo>
                    <a:pt x="184" y="110"/>
                    <a:pt x="183" y="110"/>
                    <a:pt x="183" y="109"/>
                  </a:cubicBezTo>
                  <a:cubicBezTo>
                    <a:pt x="183" y="109"/>
                    <a:pt x="182" y="108"/>
                    <a:pt x="182" y="108"/>
                  </a:cubicBezTo>
                  <a:cubicBezTo>
                    <a:pt x="182" y="107"/>
                    <a:pt x="180" y="106"/>
                    <a:pt x="180" y="105"/>
                  </a:cubicBezTo>
                  <a:cubicBezTo>
                    <a:pt x="180" y="104"/>
                    <a:pt x="180" y="104"/>
                    <a:pt x="179" y="103"/>
                  </a:cubicBezTo>
                  <a:cubicBezTo>
                    <a:pt x="179" y="102"/>
                    <a:pt x="179" y="102"/>
                    <a:pt x="178" y="104"/>
                  </a:cubicBezTo>
                  <a:cubicBezTo>
                    <a:pt x="178" y="105"/>
                    <a:pt x="177" y="105"/>
                    <a:pt x="177" y="105"/>
                  </a:cubicBezTo>
                  <a:cubicBezTo>
                    <a:pt x="178" y="106"/>
                    <a:pt x="177" y="106"/>
                    <a:pt x="177" y="107"/>
                  </a:cubicBezTo>
                  <a:cubicBezTo>
                    <a:pt x="176" y="107"/>
                    <a:pt x="177" y="108"/>
                    <a:pt x="176" y="108"/>
                  </a:cubicBezTo>
                  <a:cubicBezTo>
                    <a:pt x="176" y="108"/>
                    <a:pt x="176" y="110"/>
                    <a:pt x="176" y="109"/>
                  </a:cubicBezTo>
                  <a:cubicBezTo>
                    <a:pt x="175" y="108"/>
                    <a:pt x="174" y="108"/>
                    <a:pt x="174" y="109"/>
                  </a:cubicBezTo>
                  <a:cubicBezTo>
                    <a:pt x="174" y="110"/>
                    <a:pt x="173" y="110"/>
                    <a:pt x="172" y="110"/>
                  </a:cubicBezTo>
                  <a:cubicBezTo>
                    <a:pt x="171" y="110"/>
                    <a:pt x="171" y="109"/>
                    <a:pt x="171" y="109"/>
                  </a:cubicBezTo>
                  <a:cubicBezTo>
                    <a:pt x="170" y="110"/>
                    <a:pt x="170" y="108"/>
                    <a:pt x="169" y="108"/>
                  </a:cubicBezTo>
                  <a:cubicBezTo>
                    <a:pt x="168" y="108"/>
                    <a:pt x="168" y="108"/>
                    <a:pt x="168" y="107"/>
                  </a:cubicBezTo>
                  <a:cubicBezTo>
                    <a:pt x="168" y="107"/>
                    <a:pt x="167" y="106"/>
                    <a:pt x="167" y="106"/>
                  </a:cubicBezTo>
                  <a:cubicBezTo>
                    <a:pt x="168" y="105"/>
                    <a:pt x="167" y="104"/>
                    <a:pt x="167" y="103"/>
                  </a:cubicBezTo>
                  <a:cubicBezTo>
                    <a:pt x="167" y="102"/>
                    <a:pt x="168" y="102"/>
                    <a:pt x="168" y="101"/>
                  </a:cubicBezTo>
                  <a:cubicBezTo>
                    <a:pt x="168" y="101"/>
                    <a:pt x="167" y="101"/>
                    <a:pt x="166" y="101"/>
                  </a:cubicBezTo>
                  <a:cubicBezTo>
                    <a:pt x="166" y="101"/>
                    <a:pt x="166" y="101"/>
                    <a:pt x="165" y="101"/>
                  </a:cubicBezTo>
                  <a:cubicBezTo>
                    <a:pt x="164" y="101"/>
                    <a:pt x="162" y="101"/>
                    <a:pt x="162" y="100"/>
                  </a:cubicBezTo>
                  <a:cubicBezTo>
                    <a:pt x="162" y="99"/>
                    <a:pt x="162" y="99"/>
                    <a:pt x="161" y="98"/>
                  </a:cubicBezTo>
                  <a:cubicBezTo>
                    <a:pt x="161" y="97"/>
                    <a:pt x="160" y="98"/>
                    <a:pt x="160" y="97"/>
                  </a:cubicBezTo>
                  <a:cubicBezTo>
                    <a:pt x="160" y="97"/>
                    <a:pt x="160" y="97"/>
                    <a:pt x="159" y="96"/>
                  </a:cubicBezTo>
                  <a:cubicBezTo>
                    <a:pt x="158" y="96"/>
                    <a:pt x="158" y="96"/>
                    <a:pt x="157" y="96"/>
                  </a:cubicBezTo>
                  <a:cubicBezTo>
                    <a:pt x="157" y="96"/>
                    <a:pt x="156" y="96"/>
                    <a:pt x="155" y="96"/>
                  </a:cubicBezTo>
                  <a:cubicBezTo>
                    <a:pt x="155" y="97"/>
                    <a:pt x="153" y="96"/>
                    <a:pt x="153" y="96"/>
                  </a:cubicBezTo>
                  <a:cubicBezTo>
                    <a:pt x="153" y="96"/>
                    <a:pt x="152" y="96"/>
                    <a:pt x="151" y="95"/>
                  </a:cubicBezTo>
                  <a:cubicBezTo>
                    <a:pt x="150" y="95"/>
                    <a:pt x="148" y="95"/>
                    <a:pt x="148" y="95"/>
                  </a:cubicBezTo>
                  <a:cubicBezTo>
                    <a:pt x="148" y="96"/>
                    <a:pt x="147" y="96"/>
                    <a:pt x="147" y="97"/>
                  </a:cubicBezTo>
                  <a:cubicBezTo>
                    <a:pt x="147" y="98"/>
                    <a:pt x="148" y="98"/>
                    <a:pt x="149" y="99"/>
                  </a:cubicBezTo>
                  <a:cubicBezTo>
                    <a:pt x="149" y="99"/>
                    <a:pt x="148" y="99"/>
                    <a:pt x="148" y="100"/>
                  </a:cubicBezTo>
                  <a:cubicBezTo>
                    <a:pt x="148" y="101"/>
                    <a:pt x="147" y="101"/>
                    <a:pt x="147" y="101"/>
                  </a:cubicBezTo>
                  <a:cubicBezTo>
                    <a:pt x="147" y="101"/>
                    <a:pt x="148" y="101"/>
                    <a:pt x="148" y="102"/>
                  </a:cubicBezTo>
                  <a:cubicBezTo>
                    <a:pt x="148" y="103"/>
                    <a:pt x="149" y="103"/>
                    <a:pt x="149" y="104"/>
                  </a:cubicBezTo>
                  <a:cubicBezTo>
                    <a:pt x="149" y="106"/>
                    <a:pt x="149" y="105"/>
                    <a:pt x="148" y="106"/>
                  </a:cubicBezTo>
                  <a:cubicBezTo>
                    <a:pt x="148" y="106"/>
                    <a:pt x="148" y="106"/>
                    <a:pt x="147" y="107"/>
                  </a:cubicBezTo>
                  <a:cubicBezTo>
                    <a:pt x="147" y="108"/>
                    <a:pt x="146" y="109"/>
                    <a:pt x="147" y="109"/>
                  </a:cubicBezTo>
                  <a:cubicBezTo>
                    <a:pt x="147" y="110"/>
                    <a:pt x="149" y="111"/>
                    <a:pt x="150" y="112"/>
                  </a:cubicBezTo>
                  <a:cubicBezTo>
                    <a:pt x="151" y="114"/>
                    <a:pt x="151" y="116"/>
                    <a:pt x="151" y="117"/>
                  </a:cubicBezTo>
                  <a:cubicBezTo>
                    <a:pt x="150" y="119"/>
                    <a:pt x="149" y="119"/>
                    <a:pt x="147" y="120"/>
                  </a:cubicBezTo>
                  <a:cubicBezTo>
                    <a:pt x="146" y="122"/>
                    <a:pt x="145" y="122"/>
                    <a:pt x="144" y="122"/>
                  </a:cubicBezTo>
                  <a:cubicBezTo>
                    <a:pt x="143" y="122"/>
                    <a:pt x="144" y="123"/>
                    <a:pt x="145" y="124"/>
                  </a:cubicBezTo>
                  <a:cubicBezTo>
                    <a:pt x="146" y="125"/>
                    <a:pt x="145" y="125"/>
                    <a:pt x="145" y="126"/>
                  </a:cubicBezTo>
                  <a:cubicBezTo>
                    <a:pt x="146" y="127"/>
                    <a:pt x="145" y="128"/>
                    <a:pt x="146" y="129"/>
                  </a:cubicBezTo>
                  <a:cubicBezTo>
                    <a:pt x="147" y="130"/>
                    <a:pt x="146" y="130"/>
                    <a:pt x="145" y="131"/>
                  </a:cubicBezTo>
                  <a:cubicBezTo>
                    <a:pt x="145" y="132"/>
                    <a:pt x="146" y="131"/>
                    <a:pt x="146" y="132"/>
                  </a:cubicBezTo>
                  <a:cubicBezTo>
                    <a:pt x="146" y="133"/>
                    <a:pt x="145" y="133"/>
                    <a:pt x="145" y="132"/>
                  </a:cubicBezTo>
                  <a:cubicBezTo>
                    <a:pt x="144" y="132"/>
                    <a:pt x="143" y="133"/>
                    <a:pt x="143" y="134"/>
                  </a:cubicBezTo>
                  <a:cubicBezTo>
                    <a:pt x="143" y="134"/>
                    <a:pt x="142" y="133"/>
                    <a:pt x="142" y="133"/>
                  </a:cubicBezTo>
                  <a:cubicBezTo>
                    <a:pt x="141" y="133"/>
                    <a:pt x="142" y="132"/>
                    <a:pt x="141" y="131"/>
                  </a:cubicBezTo>
                  <a:cubicBezTo>
                    <a:pt x="140" y="130"/>
                    <a:pt x="139" y="130"/>
                    <a:pt x="139" y="130"/>
                  </a:cubicBezTo>
                  <a:cubicBezTo>
                    <a:pt x="139" y="129"/>
                    <a:pt x="137" y="128"/>
                    <a:pt x="137" y="128"/>
                  </a:cubicBezTo>
                  <a:cubicBezTo>
                    <a:pt x="137" y="127"/>
                    <a:pt x="138" y="125"/>
                    <a:pt x="137" y="124"/>
                  </a:cubicBezTo>
                  <a:cubicBezTo>
                    <a:pt x="137" y="123"/>
                    <a:pt x="137" y="123"/>
                    <a:pt x="138" y="122"/>
                  </a:cubicBezTo>
                  <a:cubicBezTo>
                    <a:pt x="138" y="122"/>
                    <a:pt x="137" y="121"/>
                    <a:pt x="136" y="121"/>
                  </a:cubicBezTo>
                  <a:cubicBezTo>
                    <a:pt x="135" y="121"/>
                    <a:pt x="134" y="120"/>
                    <a:pt x="133" y="120"/>
                  </a:cubicBezTo>
                  <a:cubicBezTo>
                    <a:pt x="131" y="121"/>
                    <a:pt x="131" y="120"/>
                    <a:pt x="130" y="120"/>
                  </a:cubicBezTo>
                  <a:cubicBezTo>
                    <a:pt x="130" y="120"/>
                    <a:pt x="129" y="119"/>
                    <a:pt x="127" y="118"/>
                  </a:cubicBezTo>
                  <a:cubicBezTo>
                    <a:pt x="126" y="118"/>
                    <a:pt x="125" y="117"/>
                    <a:pt x="125" y="117"/>
                  </a:cubicBezTo>
                  <a:cubicBezTo>
                    <a:pt x="125" y="116"/>
                    <a:pt x="123" y="116"/>
                    <a:pt x="123" y="115"/>
                  </a:cubicBezTo>
                  <a:cubicBezTo>
                    <a:pt x="122" y="115"/>
                    <a:pt x="121" y="115"/>
                    <a:pt x="120" y="115"/>
                  </a:cubicBezTo>
                  <a:cubicBezTo>
                    <a:pt x="119" y="115"/>
                    <a:pt x="118" y="114"/>
                    <a:pt x="117" y="114"/>
                  </a:cubicBezTo>
                  <a:cubicBezTo>
                    <a:pt x="116" y="114"/>
                    <a:pt x="114" y="115"/>
                    <a:pt x="113" y="115"/>
                  </a:cubicBezTo>
                  <a:cubicBezTo>
                    <a:pt x="113" y="115"/>
                    <a:pt x="114" y="114"/>
                    <a:pt x="114" y="114"/>
                  </a:cubicBezTo>
                  <a:cubicBezTo>
                    <a:pt x="114" y="113"/>
                    <a:pt x="113" y="112"/>
                    <a:pt x="113" y="111"/>
                  </a:cubicBezTo>
                  <a:cubicBezTo>
                    <a:pt x="113" y="110"/>
                    <a:pt x="112" y="108"/>
                    <a:pt x="111" y="109"/>
                  </a:cubicBezTo>
                  <a:cubicBezTo>
                    <a:pt x="110" y="109"/>
                    <a:pt x="109" y="108"/>
                    <a:pt x="108" y="108"/>
                  </a:cubicBezTo>
                  <a:cubicBezTo>
                    <a:pt x="108" y="108"/>
                    <a:pt x="108" y="105"/>
                    <a:pt x="108" y="104"/>
                  </a:cubicBezTo>
                  <a:cubicBezTo>
                    <a:pt x="109" y="102"/>
                    <a:pt x="110" y="100"/>
                    <a:pt x="110" y="100"/>
                  </a:cubicBezTo>
                  <a:cubicBezTo>
                    <a:pt x="110" y="99"/>
                    <a:pt x="111" y="99"/>
                    <a:pt x="112" y="98"/>
                  </a:cubicBezTo>
                  <a:cubicBezTo>
                    <a:pt x="112" y="98"/>
                    <a:pt x="112" y="97"/>
                    <a:pt x="113" y="97"/>
                  </a:cubicBezTo>
                  <a:cubicBezTo>
                    <a:pt x="113" y="96"/>
                    <a:pt x="113" y="96"/>
                    <a:pt x="114" y="96"/>
                  </a:cubicBezTo>
                  <a:cubicBezTo>
                    <a:pt x="114" y="95"/>
                    <a:pt x="115" y="95"/>
                    <a:pt x="114" y="95"/>
                  </a:cubicBezTo>
                  <a:cubicBezTo>
                    <a:pt x="114" y="94"/>
                    <a:pt x="114" y="94"/>
                    <a:pt x="115" y="94"/>
                  </a:cubicBezTo>
                  <a:cubicBezTo>
                    <a:pt x="116" y="94"/>
                    <a:pt x="118" y="94"/>
                    <a:pt x="118" y="93"/>
                  </a:cubicBezTo>
                  <a:cubicBezTo>
                    <a:pt x="118" y="91"/>
                    <a:pt x="115" y="92"/>
                    <a:pt x="115" y="91"/>
                  </a:cubicBezTo>
                  <a:cubicBezTo>
                    <a:pt x="115" y="90"/>
                    <a:pt x="111" y="90"/>
                    <a:pt x="111" y="90"/>
                  </a:cubicBezTo>
                  <a:cubicBezTo>
                    <a:pt x="111" y="89"/>
                    <a:pt x="115" y="90"/>
                    <a:pt x="116" y="91"/>
                  </a:cubicBezTo>
                  <a:cubicBezTo>
                    <a:pt x="117" y="91"/>
                    <a:pt x="118" y="91"/>
                    <a:pt x="119" y="91"/>
                  </a:cubicBezTo>
                  <a:cubicBezTo>
                    <a:pt x="120" y="91"/>
                    <a:pt x="119" y="90"/>
                    <a:pt x="119" y="89"/>
                  </a:cubicBezTo>
                  <a:cubicBezTo>
                    <a:pt x="120" y="88"/>
                    <a:pt x="122" y="90"/>
                    <a:pt x="123" y="90"/>
                  </a:cubicBezTo>
                  <a:cubicBezTo>
                    <a:pt x="124" y="89"/>
                    <a:pt x="125" y="87"/>
                    <a:pt x="126" y="86"/>
                  </a:cubicBezTo>
                  <a:cubicBezTo>
                    <a:pt x="127" y="85"/>
                    <a:pt x="126" y="85"/>
                    <a:pt x="124" y="85"/>
                  </a:cubicBezTo>
                  <a:cubicBezTo>
                    <a:pt x="123" y="85"/>
                    <a:pt x="121" y="84"/>
                    <a:pt x="120" y="84"/>
                  </a:cubicBezTo>
                  <a:cubicBezTo>
                    <a:pt x="119" y="83"/>
                    <a:pt x="119" y="82"/>
                    <a:pt x="121" y="82"/>
                  </a:cubicBezTo>
                  <a:cubicBezTo>
                    <a:pt x="122" y="82"/>
                    <a:pt x="124" y="85"/>
                    <a:pt x="125" y="85"/>
                  </a:cubicBezTo>
                  <a:cubicBezTo>
                    <a:pt x="126" y="85"/>
                    <a:pt x="128" y="83"/>
                    <a:pt x="129" y="82"/>
                  </a:cubicBezTo>
                  <a:cubicBezTo>
                    <a:pt x="130" y="82"/>
                    <a:pt x="128" y="81"/>
                    <a:pt x="127" y="81"/>
                  </a:cubicBezTo>
                  <a:cubicBezTo>
                    <a:pt x="127" y="80"/>
                    <a:pt x="128" y="80"/>
                    <a:pt x="129" y="80"/>
                  </a:cubicBezTo>
                  <a:cubicBezTo>
                    <a:pt x="130" y="80"/>
                    <a:pt x="130" y="81"/>
                    <a:pt x="131" y="81"/>
                  </a:cubicBezTo>
                  <a:cubicBezTo>
                    <a:pt x="131" y="81"/>
                    <a:pt x="132" y="81"/>
                    <a:pt x="133" y="81"/>
                  </a:cubicBezTo>
                  <a:cubicBezTo>
                    <a:pt x="134" y="81"/>
                    <a:pt x="133" y="80"/>
                    <a:pt x="132" y="79"/>
                  </a:cubicBezTo>
                  <a:cubicBezTo>
                    <a:pt x="131" y="79"/>
                    <a:pt x="132" y="78"/>
                    <a:pt x="132" y="79"/>
                  </a:cubicBezTo>
                  <a:cubicBezTo>
                    <a:pt x="133" y="79"/>
                    <a:pt x="133" y="79"/>
                    <a:pt x="134" y="80"/>
                  </a:cubicBezTo>
                  <a:cubicBezTo>
                    <a:pt x="134" y="81"/>
                    <a:pt x="135" y="80"/>
                    <a:pt x="136" y="80"/>
                  </a:cubicBezTo>
                  <a:cubicBezTo>
                    <a:pt x="137" y="80"/>
                    <a:pt x="137" y="79"/>
                    <a:pt x="138" y="78"/>
                  </a:cubicBezTo>
                  <a:cubicBezTo>
                    <a:pt x="139" y="78"/>
                    <a:pt x="139" y="79"/>
                    <a:pt x="139" y="78"/>
                  </a:cubicBezTo>
                  <a:cubicBezTo>
                    <a:pt x="140" y="77"/>
                    <a:pt x="139" y="76"/>
                    <a:pt x="138" y="75"/>
                  </a:cubicBezTo>
                  <a:cubicBezTo>
                    <a:pt x="137" y="74"/>
                    <a:pt x="138" y="74"/>
                    <a:pt x="137" y="73"/>
                  </a:cubicBezTo>
                  <a:cubicBezTo>
                    <a:pt x="137" y="73"/>
                    <a:pt x="136" y="72"/>
                    <a:pt x="137" y="72"/>
                  </a:cubicBezTo>
                  <a:cubicBezTo>
                    <a:pt x="138" y="73"/>
                    <a:pt x="139" y="72"/>
                    <a:pt x="140" y="72"/>
                  </a:cubicBezTo>
                  <a:cubicBezTo>
                    <a:pt x="140" y="71"/>
                    <a:pt x="138" y="71"/>
                    <a:pt x="139" y="70"/>
                  </a:cubicBezTo>
                  <a:cubicBezTo>
                    <a:pt x="140" y="70"/>
                    <a:pt x="139" y="69"/>
                    <a:pt x="138" y="69"/>
                  </a:cubicBezTo>
                  <a:cubicBezTo>
                    <a:pt x="137" y="69"/>
                    <a:pt x="137" y="69"/>
                    <a:pt x="137" y="68"/>
                  </a:cubicBezTo>
                  <a:cubicBezTo>
                    <a:pt x="137" y="67"/>
                    <a:pt x="135" y="68"/>
                    <a:pt x="134" y="67"/>
                  </a:cubicBezTo>
                  <a:cubicBezTo>
                    <a:pt x="133" y="67"/>
                    <a:pt x="131" y="67"/>
                    <a:pt x="130" y="67"/>
                  </a:cubicBezTo>
                  <a:cubicBezTo>
                    <a:pt x="130" y="67"/>
                    <a:pt x="130" y="69"/>
                    <a:pt x="131" y="69"/>
                  </a:cubicBezTo>
                  <a:cubicBezTo>
                    <a:pt x="131" y="69"/>
                    <a:pt x="132" y="70"/>
                    <a:pt x="131" y="70"/>
                  </a:cubicBezTo>
                  <a:cubicBezTo>
                    <a:pt x="131" y="70"/>
                    <a:pt x="131" y="71"/>
                    <a:pt x="131" y="71"/>
                  </a:cubicBezTo>
                  <a:cubicBezTo>
                    <a:pt x="130" y="71"/>
                    <a:pt x="130" y="71"/>
                    <a:pt x="129" y="72"/>
                  </a:cubicBezTo>
                  <a:cubicBezTo>
                    <a:pt x="129" y="74"/>
                    <a:pt x="129" y="74"/>
                    <a:pt x="128" y="75"/>
                  </a:cubicBezTo>
                  <a:cubicBezTo>
                    <a:pt x="127" y="75"/>
                    <a:pt x="128" y="73"/>
                    <a:pt x="127" y="73"/>
                  </a:cubicBezTo>
                  <a:cubicBezTo>
                    <a:pt x="126" y="73"/>
                    <a:pt x="126" y="75"/>
                    <a:pt x="127" y="75"/>
                  </a:cubicBezTo>
                  <a:cubicBezTo>
                    <a:pt x="128" y="75"/>
                    <a:pt x="128" y="76"/>
                    <a:pt x="128" y="76"/>
                  </a:cubicBezTo>
                  <a:cubicBezTo>
                    <a:pt x="128" y="77"/>
                    <a:pt x="127" y="77"/>
                    <a:pt x="126" y="78"/>
                  </a:cubicBezTo>
                  <a:cubicBezTo>
                    <a:pt x="126" y="78"/>
                    <a:pt x="126" y="77"/>
                    <a:pt x="125" y="77"/>
                  </a:cubicBezTo>
                  <a:cubicBezTo>
                    <a:pt x="124" y="76"/>
                    <a:pt x="123" y="75"/>
                    <a:pt x="123" y="74"/>
                  </a:cubicBezTo>
                  <a:cubicBezTo>
                    <a:pt x="123" y="73"/>
                    <a:pt x="124" y="73"/>
                    <a:pt x="124" y="73"/>
                  </a:cubicBezTo>
                  <a:cubicBezTo>
                    <a:pt x="125" y="73"/>
                    <a:pt x="124" y="72"/>
                    <a:pt x="124" y="72"/>
                  </a:cubicBezTo>
                  <a:cubicBezTo>
                    <a:pt x="124" y="71"/>
                    <a:pt x="123" y="71"/>
                    <a:pt x="123" y="70"/>
                  </a:cubicBezTo>
                  <a:cubicBezTo>
                    <a:pt x="122" y="69"/>
                    <a:pt x="121" y="69"/>
                    <a:pt x="121" y="69"/>
                  </a:cubicBezTo>
                  <a:cubicBezTo>
                    <a:pt x="120" y="70"/>
                    <a:pt x="120" y="71"/>
                    <a:pt x="120" y="71"/>
                  </a:cubicBezTo>
                  <a:cubicBezTo>
                    <a:pt x="119" y="71"/>
                    <a:pt x="119" y="73"/>
                    <a:pt x="119" y="73"/>
                  </a:cubicBezTo>
                  <a:cubicBezTo>
                    <a:pt x="118" y="73"/>
                    <a:pt x="118" y="70"/>
                    <a:pt x="118" y="70"/>
                  </a:cubicBezTo>
                  <a:cubicBezTo>
                    <a:pt x="117" y="70"/>
                    <a:pt x="117" y="69"/>
                    <a:pt x="118" y="69"/>
                  </a:cubicBezTo>
                  <a:cubicBezTo>
                    <a:pt x="119" y="69"/>
                    <a:pt x="119" y="68"/>
                    <a:pt x="119" y="68"/>
                  </a:cubicBezTo>
                  <a:cubicBezTo>
                    <a:pt x="118" y="68"/>
                    <a:pt x="117" y="67"/>
                    <a:pt x="116" y="67"/>
                  </a:cubicBezTo>
                  <a:cubicBezTo>
                    <a:pt x="116" y="67"/>
                    <a:pt x="115" y="68"/>
                    <a:pt x="115" y="68"/>
                  </a:cubicBezTo>
                  <a:cubicBezTo>
                    <a:pt x="114" y="67"/>
                    <a:pt x="115" y="66"/>
                    <a:pt x="115" y="66"/>
                  </a:cubicBezTo>
                  <a:cubicBezTo>
                    <a:pt x="115" y="65"/>
                    <a:pt x="116" y="66"/>
                    <a:pt x="116" y="65"/>
                  </a:cubicBezTo>
                  <a:cubicBezTo>
                    <a:pt x="117" y="65"/>
                    <a:pt x="115" y="65"/>
                    <a:pt x="115" y="64"/>
                  </a:cubicBezTo>
                  <a:cubicBezTo>
                    <a:pt x="115" y="63"/>
                    <a:pt x="113" y="63"/>
                    <a:pt x="113" y="63"/>
                  </a:cubicBezTo>
                  <a:cubicBezTo>
                    <a:pt x="112" y="62"/>
                    <a:pt x="113" y="61"/>
                    <a:pt x="113" y="60"/>
                  </a:cubicBezTo>
                  <a:cubicBezTo>
                    <a:pt x="112" y="60"/>
                    <a:pt x="111" y="58"/>
                    <a:pt x="110" y="58"/>
                  </a:cubicBezTo>
                  <a:cubicBezTo>
                    <a:pt x="109" y="59"/>
                    <a:pt x="109" y="57"/>
                    <a:pt x="109" y="57"/>
                  </a:cubicBezTo>
                  <a:cubicBezTo>
                    <a:pt x="110" y="57"/>
                    <a:pt x="110" y="57"/>
                    <a:pt x="111" y="56"/>
                  </a:cubicBezTo>
                  <a:cubicBezTo>
                    <a:pt x="112" y="55"/>
                    <a:pt x="112" y="55"/>
                    <a:pt x="111" y="55"/>
                  </a:cubicBezTo>
                  <a:cubicBezTo>
                    <a:pt x="111" y="54"/>
                    <a:pt x="110" y="54"/>
                    <a:pt x="111" y="54"/>
                  </a:cubicBezTo>
                  <a:cubicBezTo>
                    <a:pt x="112" y="54"/>
                    <a:pt x="114" y="55"/>
                    <a:pt x="115" y="54"/>
                  </a:cubicBezTo>
                  <a:cubicBezTo>
                    <a:pt x="116" y="54"/>
                    <a:pt x="118" y="51"/>
                    <a:pt x="118" y="50"/>
                  </a:cubicBezTo>
                  <a:cubicBezTo>
                    <a:pt x="119" y="49"/>
                    <a:pt x="118" y="48"/>
                    <a:pt x="116" y="49"/>
                  </a:cubicBezTo>
                  <a:cubicBezTo>
                    <a:pt x="114" y="49"/>
                    <a:pt x="114" y="48"/>
                    <a:pt x="112" y="48"/>
                  </a:cubicBezTo>
                  <a:cubicBezTo>
                    <a:pt x="111" y="48"/>
                    <a:pt x="108" y="48"/>
                    <a:pt x="107" y="49"/>
                  </a:cubicBezTo>
                  <a:cubicBezTo>
                    <a:pt x="107" y="49"/>
                    <a:pt x="108" y="49"/>
                    <a:pt x="108" y="50"/>
                  </a:cubicBezTo>
                  <a:cubicBezTo>
                    <a:pt x="108" y="50"/>
                    <a:pt x="107" y="50"/>
                    <a:pt x="106" y="50"/>
                  </a:cubicBezTo>
                  <a:cubicBezTo>
                    <a:pt x="106" y="50"/>
                    <a:pt x="106" y="51"/>
                    <a:pt x="106" y="52"/>
                  </a:cubicBezTo>
                  <a:cubicBezTo>
                    <a:pt x="106" y="54"/>
                    <a:pt x="107" y="54"/>
                    <a:pt x="107" y="55"/>
                  </a:cubicBezTo>
                  <a:cubicBezTo>
                    <a:pt x="108" y="56"/>
                    <a:pt x="108" y="57"/>
                    <a:pt x="108" y="58"/>
                  </a:cubicBezTo>
                  <a:cubicBezTo>
                    <a:pt x="108" y="59"/>
                    <a:pt x="107" y="59"/>
                    <a:pt x="106" y="59"/>
                  </a:cubicBezTo>
                  <a:cubicBezTo>
                    <a:pt x="106" y="59"/>
                    <a:pt x="107" y="60"/>
                    <a:pt x="107" y="60"/>
                  </a:cubicBezTo>
                  <a:cubicBezTo>
                    <a:pt x="107" y="61"/>
                    <a:pt x="106" y="60"/>
                    <a:pt x="105" y="60"/>
                  </a:cubicBezTo>
                  <a:cubicBezTo>
                    <a:pt x="104" y="60"/>
                    <a:pt x="104" y="62"/>
                    <a:pt x="105" y="63"/>
                  </a:cubicBezTo>
                  <a:cubicBezTo>
                    <a:pt x="105" y="63"/>
                    <a:pt x="105" y="63"/>
                    <a:pt x="105" y="64"/>
                  </a:cubicBezTo>
                  <a:cubicBezTo>
                    <a:pt x="104" y="65"/>
                    <a:pt x="104" y="66"/>
                    <a:pt x="105" y="67"/>
                  </a:cubicBezTo>
                  <a:cubicBezTo>
                    <a:pt x="106" y="67"/>
                    <a:pt x="109" y="67"/>
                    <a:pt x="110" y="68"/>
                  </a:cubicBezTo>
                  <a:cubicBezTo>
                    <a:pt x="111" y="69"/>
                    <a:pt x="109" y="68"/>
                    <a:pt x="110" y="69"/>
                  </a:cubicBezTo>
                  <a:cubicBezTo>
                    <a:pt x="110" y="70"/>
                    <a:pt x="109" y="71"/>
                    <a:pt x="109" y="71"/>
                  </a:cubicBezTo>
                  <a:cubicBezTo>
                    <a:pt x="109" y="72"/>
                    <a:pt x="110" y="72"/>
                    <a:pt x="110" y="70"/>
                  </a:cubicBezTo>
                  <a:cubicBezTo>
                    <a:pt x="111" y="69"/>
                    <a:pt x="111" y="71"/>
                    <a:pt x="111" y="72"/>
                  </a:cubicBezTo>
                  <a:cubicBezTo>
                    <a:pt x="111" y="73"/>
                    <a:pt x="110" y="72"/>
                    <a:pt x="110" y="73"/>
                  </a:cubicBezTo>
                  <a:cubicBezTo>
                    <a:pt x="109" y="74"/>
                    <a:pt x="108" y="74"/>
                    <a:pt x="107" y="74"/>
                  </a:cubicBezTo>
                  <a:cubicBezTo>
                    <a:pt x="106" y="74"/>
                    <a:pt x="107" y="75"/>
                    <a:pt x="107" y="76"/>
                  </a:cubicBezTo>
                  <a:cubicBezTo>
                    <a:pt x="108" y="77"/>
                    <a:pt x="107" y="77"/>
                    <a:pt x="106" y="77"/>
                  </a:cubicBezTo>
                  <a:cubicBezTo>
                    <a:pt x="105" y="77"/>
                    <a:pt x="104" y="76"/>
                    <a:pt x="105" y="75"/>
                  </a:cubicBezTo>
                  <a:cubicBezTo>
                    <a:pt x="105" y="74"/>
                    <a:pt x="106" y="73"/>
                    <a:pt x="105" y="73"/>
                  </a:cubicBezTo>
                  <a:cubicBezTo>
                    <a:pt x="104" y="74"/>
                    <a:pt x="103" y="73"/>
                    <a:pt x="102" y="73"/>
                  </a:cubicBezTo>
                  <a:cubicBezTo>
                    <a:pt x="102" y="72"/>
                    <a:pt x="103" y="72"/>
                    <a:pt x="104" y="72"/>
                  </a:cubicBezTo>
                  <a:cubicBezTo>
                    <a:pt x="106" y="73"/>
                    <a:pt x="104" y="71"/>
                    <a:pt x="105" y="71"/>
                  </a:cubicBezTo>
                  <a:cubicBezTo>
                    <a:pt x="106" y="71"/>
                    <a:pt x="107" y="72"/>
                    <a:pt x="108" y="71"/>
                  </a:cubicBezTo>
                  <a:cubicBezTo>
                    <a:pt x="109" y="70"/>
                    <a:pt x="108" y="69"/>
                    <a:pt x="107" y="69"/>
                  </a:cubicBezTo>
                  <a:cubicBezTo>
                    <a:pt x="106" y="69"/>
                    <a:pt x="105" y="70"/>
                    <a:pt x="105" y="69"/>
                  </a:cubicBezTo>
                  <a:cubicBezTo>
                    <a:pt x="105" y="68"/>
                    <a:pt x="106" y="69"/>
                    <a:pt x="107" y="69"/>
                  </a:cubicBezTo>
                  <a:cubicBezTo>
                    <a:pt x="108" y="69"/>
                    <a:pt x="106" y="68"/>
                    <a:pt x="105" y="68"/>
                  </a:cubicBezTo>
                  <a:cubicBezTo>
                    <a:pt x="104" y="68"/>
                    <a:pt x="104" y="68"/>
                    <a:pt x="103" y="67"/>
                  </a:cubicBezTo>
                  <a:cubicBezTo>
                    <a:pt x="102" y="66"/>
                    <a:pt x="101" y="66"/>
                    <a:pt x="100" y="68"/>
                  </a:cubicBezTo>
                  <a:cubicBezTo>
                    <a:pt x="100" y="70"/>
                    <a:pt x="98" y="69"/>
                    <a:pt x="98" y="70"/>
                  </a:cubicBezTo>
                  <a:cubicBezTo>
                    <a:pt x="97" y="70"/>
                    <a:pt x="98" y="71"/>
                    <a:pt x="100" y="71"/>
                  </a:cubicBezTo>
                  <a:cubicBezTo>
                    <a:pt x="101" y="71"/>
                    <a:pt x="102" y="72"/>
                    <a:pt x="102" y="72"/>
                  </a:cubicBezTo>
                  <a:cubicBezTo>
                    <a:pt x="101" y="72"/>
                    <a:pt x="101" y="73"/>
                    <a:pt x="101" y="73"/>
                  </a:cubicBezTo>
                  <a:cubicBezTo>
                    <a:pt x="100" y="72"/>
                    <a:pt x="99" y="73"/>
                    <a:pt x="100" y="73"/>
                  </a:cubicBezTo>
                  <a:cubicBezTo>
                    <a:pt x="100" y="74"/>
                    <a:pt x="99" y="74"/>
                    <a:pt x="99" y="75"/>
                  </a:cubicBezTo>
                  <a:cubicBezTo>
                    <a:pt x="100" y="75"/>
                    <a:pt x="98" y="75"/>
                    <a:pt x="97" y="75"/>
                  </a:cubicBezTo>
                  <a:cubicBezTo>
                    <a:pt x="96" y="75"/>
                    <a:pt x="94" y="75"/>
                    <a:pt x="93" y="75"/>
                  </a:cubicBezTo>
                  <a:cubicBezTo>
                    <a:pt x="91" y="76"/>
                    <a:pt x="90" y="75"/>
                    <a:pt x="89" y="74"/>
                  </a:cubicBezTo>
                  <a:cubicBezTo>
                    <a:pt x="88" y="74"/>
                    <a:pt x="88" y="74"/>
                    <a:pt x="87" y="74"/>
                  </a:cubicBezTo>
                  <a:cubicBezTo>
                    <a:pt x="86" y="74"/>
                    <a:pt x="86" y="73"/>
                    <a:pt x="85" y="73"/>
                  </a:cubicBezTo>
                  <a:cubicBezTo>
                    <a:pt x="83" y="73"/>
                    <a:pt x="84" y="72"/>
                    <a:pt x="83" y="71"/>
                  </a:cubicBezTo>
                  <a:cubicBezTo>
                    <a:pt x="83" y="70"/>
                    <a:pt x="81" y="71"/>
                    <a:pt x="80" y="71"/>
                  </a:cubicBezTo>
                  <a:cubicBezTo>
                    <a:pt x="79" y="72"/>
                    <a:pt x="77" y="72"/>
                    <a:pt x="76" y="73"/>
                  </a:cubicBezTo>
                  <a:cubicBezTo>
                    <a:pt x="76" y="74"/>
                    <a:pt x="77" y="74"/>
                    <a:pt x="77" y="74"/>
                  </a:cubicBezTo>
                  <a:cubicBezTo>
                    <a:pt x="78" y="74"/>
                    <a:pt x="78" y="73"/>
                    <a:pt x="79" y="73"/>
                  </a:cubicBezTo>
                  <a:cubicBezTo>
                    <a:pt x="81" y="73"/>
                    <a:pt x="82" y="71"/>
                    <a:pt x="82" y="72"/>
                  </a:cubicBezTo>
                  <a:cubicBezTo>
                    <a:pt x="83" y="73"/>
                    <a:pt x="80" y="74"/>
                    <a:pt x="79" y="74"/>
                  </a:cubicBezTo>
                  <a:cubicBezTo>
                    <a:pt x="77" y="74"/>
                    <a:pt x="78" y="75"/>
                    <a:pt x="79" y="77"/>
                  </a:cubicBezTo>
                  <a:cubicBezTo>
                    <a:pt x="80" y="79"/>
                    <a:pt x="78" y="78"/>
                    <a:pt x="78" y="79"/>
                  </a:cubicBezTo>
                  <a:cubicBezTo>
                    <a:pt x="78" y="80"/>
                    <a:pt x="76" y="79"/>
                    <a:pt x="77" y="78"/>
                  </a:cubicBezTo>
                  <a:cubicBezTo>
                    <a:pt x="78" y="78"/>
                    <a:pt x="77" y="77"/>
                    <a:pt x="77" y="76"/>
                  </a:cubicBezTo>
                  <a:cubicBezTo>
                    <a:pt x="76" y="76"/>
                    <a:pt x="75" y="76"/>
                    <a:pt x="75" y="76"/>
                  </a:cubicBezTo>
                  <a:cubicBezTo>
                    <a:pt x="76" y="75"/>
                    <a:pt x="75" y="76"/>
                    <a:pt x="74" y="75"/>
                  </a:cubicBezTo>
                  <a:cubicBezTo>
                    <a:pt x="73" y="75"/>
                    <a:pt x="73" y="74"/>
                    <a:pt x="72" y="75"/>
                  </a:cubicBezTo>
                  <a:cubicBezTo>
                    <a:pt x="71" y="75"/>
                    <a:pt x="70" y="75"/>
                    <a:pt x="68" y="75"/>
                  </a:cubicBezTo>
                  <a:cubicBezTo>
                    <a:pt x="65" y="76"/>
                    <a:pt x="61" y="76"/>
                    <a:pt x="61" y="75"/>
                  </a:cubicBezTo>
                  <a:cubicBezTo>
                    <a:pt x="60" y="74"/>
                    <a:pt x="63" y="73"/>
                    <a:pt x="63" y="73"/>
                  </a:cubicBezTo>
                  <a:cubicBezTo>
                    <a:pt x="64" y="73"/>
                    <a:pt x="64" y="72"/>
                    <a:pt x="62" y="71"/>
                  </a:cubicBezTo>
                  <a:cubicBezTo>
                    <a:pt x="61" y="71"/>
                    <a:pt x="59" y="70"/>
                    <a:pt x="59" y="71"/>
                  </a:cubicBezTo>
                  <a:cubicBezTo>
                    <a:pt x="59" y="71"/>
                    <a:pt x="57" y="71"/>
                    <a:pt x="55" y="70"/>
                  </a:cubicBezTo>
                  <a:cubicBezTo>
                    <a:pt x="53" y="70"/>
                    <a:pt x="53" y="69"/>
                    <a:pt x="52" y="69"/>
                  </a:cubicBezTo>
                  <a:cubicBezTo>
                    <a:pt x="51" y="69"/>
                    <a:pt x="49" y="69"/>
                    <a:pt x="47" y="68"/>
                  </a:cubicBezTo>
                  <a:cubicBezTo>
                    <a:pt x="46" y="66"/>
                    <a:pt x="43" y="67"/>
                    <a:pt x="42" y="68"/>
                  </a:cubicBezTo>
                  <a:cubicBezTo>
                    <a:pt x="42" y="69"/>
                    <a:pt x="41" y="69"/>
                    <a:pt x="39" y="69"/>
                  </a:cubicBezTo>
                  <a:cubicBezTo>
                    <a:pt x="38" y="69"/>
                    <a:pt x="40" y="67"/>
                    <a:pt x="40" y="67"/>
                  </a:cubicBezTo>
                  <a:cubicBezTo>
                    <a:pt x="39" y="67"/>
                    <a:pt x="40" y="66"/>
                    <a:pt x="39" y="65"/>
                  </a:cubicBezTo>
                  <a:cubicBezTo>
                    <a:pt x="38" y="65"/>
                    <a:pt x="37" y="69"/>
                    <a:pt x="36" y="69"/>
                  </a:cubicBezTo>
                  <a:cubicBezTo>
                    <a:pt x="34" y="69"/>
                    <a:pt x="33" y="65"/>
                    <a:pt x="32" y="64"/>
                  </a:cubicBezTo>
                  <a:cubicBezTo>
                    <a:pt x="31" y="63"/>
                    <a:pt x="30" y="63"/>
                    <a:pt x="31" y="65"/>
                  </a:cubicBezTo>
                  <a:cubicBezTo>
                    <a:pt x="32" y="66"/>
                    <a:pt x="30" y="65"/>
                    <a:pt x="30" y="66"/>
                  </a:cubicBezTo>
                  <a:cubicBezTo>
                    <a:pt x="30" y="67"/>
                    <a:pt x="28" y="68"/>
                    <a:pt x="28" y="67"/>
                  </a:cubicBezTo>
                  <a:cubicBezTo>
                    <a:pt x="28" y="67"/>
                    <a:pt x="27" y="66"/>
                    <a:pt x="26" y="68"/>
                  </a:cubicBezTo>
                  <a:cubicBezTo>
                    <a:pt x="25" y="69"/>
                    <a:pt x="24" y="69"/>
                    <a:pt x="24" y="68"/>
                  </a:cubicBezTo>
                  <a:cubicBezTo>
                    <a:pt x="24" y="68"/>
                    <a:pt x="20" y="70"/>
                    <a:pt x="20" y="70"/>
                  </a:cubicBezTo>
                  <a:cubicBezTo>
                    <a:pt x="20" y="71"/>
                    <a:pt x="20" y="72"/>
                    <a:pt x="19" y="71"/>
                  </a:cubicBezTo>
                  <a:cubicBezTo>
                    <a:pt x="18" y="71"/>
                    <a:pt x="18" y="71"/>
                    <a:pt x="19" y="70"/>
                  </a:cubicBezTo>
                  <a:cubicBezTo>
                    <a:pt x="20" y="70"/>
                    <a:pt x="22" y="68"/>
                    <a:pt x="24" y="68"/>
                  </a:cubicBezTo>
                  <a:cubicBezTo>
                    <a:pt x="25" y="67"/>
                    <a:pt x="27" y="66"/>
                    <a:pt x="27" y="66"/>
                  </a:cubicBezTo>
                  <a:cubicBezTo>
                    <a:pt x="27" y="65"/>
                    <a:pt x="26" y="66"/>
                    <a:pt x="25" y="66"/>
                  </a:cubicBezTo>
                  <a:cubicBezTo>
                    <a:pt x="24" y="65"/>
                    <a:pt x="23" y="66"/>
                    <a:pt x="22" y="67"/>
                  </a:cubicBezTo>
                  <a:cubicBezTo>
                    <a:pt x="20" y="68"/>
                    <a:pt x="19" y="67"/>
                    <a:pt x="19" y="68"/>
                  </a:cubicBezTo>
                  <a:cubicBezTo>
                    <a:pt x="19" y="69"/>
                    <a:pt x="18" y="68"/>
                    <a:pt x="17" y="69"/>
                  </a:cubicBezTo>
                  <a:cubicBezTo>
                    <a:pt x="17" y="69"/>
                    <a:pt x="16" y="69"/>
                    <a:pt x="17" y="68"/>
                  </a:cubicBezTo>
                  <a:cubicBezTo>
                    <a:pt x="17" y="68"/>
                    <a:pt x="16" y="67"/>
                    <a:pt x="16" y="68"/>
                  </a:cubicBezTo>
                  <a:cubicBezTo>
                    <a:pt x="16" y="68"/>
                    <a:pt x="15" y="69"/>
                    <a:pt x="14" y="69"/>
                  </a:cubicBezTo>
                  <a:cubicBezTo>
                    <a:pt x="13" y="69"/>
                    <a:pt x="12" y="69"/>
                    <a:pt x="12" y="70"/>
                  </a:cubicBezTo>
                  <a:cubicBezTo>
                    <a:pt x="13" y="71"/>
                    <a:pt x="14" y="71"/>
                    <a:pt x="13" y="71"/>
                  </a:cubicBezTo>
                  <a:cubicBezTo>
                    <a:pt x="13" y="72"/>
                    <a:pt x="12" y="70"/>
                    <a:pt x="10" y="71"/>
                  </a:cubicBezTo>
                  <a:cubicBezTo>
                    <a:pt x="8" y="71"/>
                    <a:pt x="4" y="69"/>
                    <a:pt x="4" y="68"/>
                  </a:cubicBezTo>
                  <a:cubicBezTo>
                    <a:pt x="4" y="68"/>
                    <a:pt x="2" y="68"/>
                    <a:pt x="0" y="68"/>
                  </a:cubicBezTo>
                  <a:cubicBezTo>
                    <a:pt x="0" y="103"/>
                    <a:pt x="0" y="103"/>
                    <a:pt x="0" y="103"/>
                  </a:cubicBezTo>
                  <a:cubicBezTo>
                    <a:pt x="0" y="103"/>
                    <a:pt x="1" y="104"/>
                    <a:pt x="1" y="104"/>
                  </a:cubicBezTo>
                  <a:cubicBezTo>
                    <a:pt x="2" y="103"/>
                    <a:pt x="2" y="104"/>
                    <a:pt x="4" y="103"/>
                  </a:cubicBezTo>
                  <a:cubicBezTo>
                    <a:pt x="5" y="103"/>
                    <a:pt x="5" y="104"/>
                    <a:pt x="5" y="104"/>
                  </a:cubicBezTo>
                  <a:cubicBezTo>
                    <a:pt x="5" y="105"/>
                    <a:pt x="7" y="106"/>
                    <a:pt x="7" y="107"/>
                  </a:cubicBezTo>
                  <a:cubicBezTo>
                    <a:pt x="8" y="108"/>
                    <a:pt x="8" y="108"/>
                    <a:pt x="9" y="108"/>
                  </a:cubicBezTo>
                  <a:cubicBezTo>
                    <a:pt x="10" y="107"/>
                    <a:pt x="11" y="107"/>
                    <a:pt x="11" y="106"/>
                  </a:cubicBezTo>
                  <a:cubicBezTo>
                    <a:pt x="11" y="105"/>
                    <a:pt x="15" y="105"/>
                    <a:pt x="15" y="106"/>
                  </a:cubicBezTo>
                  <a:cubicBezTo>
                    <a:pt x="15" y="107"/>
                    <a:pt x="18" y="109"/>
                    <a:pt x="20" y="112"/>
                  </a:cubicBezTo>
                  <a:cubicBezTo>
                    <a:pt x="21" y="115"/>
                    <a:pt x="21" y="116"/>
                    <a:pt x="24" y="117"/>
                  </a:cubicBezTo>
                  <a:cubicBezTo>
                    <a:pt x="26" y="118"/>
                    <a:pt x="26" y="118"/>
                    <a:pt x="26" y="119"/>
                  </a:cubicBezTo>
                  <a:cubicBezTo>
                    <a:pt x="26" y="120"/>
                    <a:pt x="27" y="121"/>
                    <a:pt x="26" y="121"/>
                  </a:cubicBezTo>
                  <a:cubicBezTo>
                    <a:pt x="26" y="122"/>
                    <a:pt x="25" y="122"/>
                    <a:pt x="25" y="123"/>
                  </a:cubicBezTo>
                  <a:cubicBezTo>
                    <a:pt x="25" y="123"/>
                    <a:pt x="25" y="123"/>
                    <a:pt x="26" y="124"/>
                  </a:cubicBezTo>
                  <a:cubicBezTo>
                    <a:pt x="26" y="124"/>
                    <a:pt x="25" y="124"/>
                    <a:pt x="25" y="125"/>
                  </a:cubicBezTo>
                  <a:cubicBezTo>
                    <a:pt x="26" y="125"/>
                    <a:pt x="25" y="126"/>
                    <a:pt x="26" y="126"/>
                  </a:cubicBezTo>
                  <a:cubicBezTo>
                    <a:pt x="26" y="127"/>
                    <a:pt x="27" y="127"/>
                    <a:pt x="28" y="126"/>
                  </a:cubicBezTo>
                  <a:cubicBezTo>
                    <a:pt x="28" y="126"/>
                    <a:pt x="29" y="127"/>
                    <a:pt x="28" y="128"/>
                  </a:cubicBezTo>
                  <a:cubicBezTo>
                    <a:pt x="28" y="129"/>
                    <a:pt x="29" y="129"/>
                    <a:pt x="29" y="129"/>
                  </a:cubicBezTo>
                  <a:cubicBezTo>
                    <a:pt x="29" y="128"/>
                    <a:pt x="30" y="129"/>
                    <a:pt x="31" y="130"/>
                  </a:cubicBezTo>
                  <a:cubicBezTo>
                    <a:pt x="31" y="130"/>
                    <a:pt x="32" y="131"/>
                    <a:pt x="31" y="131"/>
                  </a:cubicBezTo>
                  <a:cubicBezTo>
                    <a:pt x="30" y="131"/>
                    <a:pt x="30" y="132"/>
                    <a:pt x="31" y="132"/>
                  </a:cubicBezTo>
                  <a:cubicBezTo>
                    <a:pt x="32" y="132"/>
                    <a:pt x="31" y="133"/>
                    <a:pt x="31" y="133"/>
                  </a:cubicBezTo>
                  <a:cubicBezTo>
                    <a:pt x="31" y="134"/>
                    <a:pt x="33" y="134"/>
                    <a:pt x="34" y="134"/>
                  </a:cubicBezTo>
                  <a:cubicBezTo>
                    <a:pt x="35" y="134"/>
                    <a:pt x="35" y="135"/>
                    <a:pt x="36" y="135"/>
                  </a:cubicBezTo>
                  <a:cubicBezTo>
                    <a:pt x="36" y="136"/>
                    <a:pt x="37" y="136"/>
                    <a:pt x="38" y="136"/>
                  </a:cubicBezTo>
                  <a:cubicBezTo>
                    <a:pt x="38" y="136"/>
                    <a:pt x="38" y="137"/>
                    <a:pt x="38" y="137"/>
                  </a:cubicBezTo>
                  <a:cubicBezTo>
                    <a:pt x="39" y="138"/>
                    <a:pt x="40" y="138"/>
                    <a:pt x="40" y="138"/>
                  </a:cubicBezTo>
                  <a:cubicBezTo>
                    <a:pt x="41" y="137"/>
                    <a:pt x="41" y="138"/>
                    <a:pt x="42" y="138"/>
                  </a:cubicBezTo>
                  <a:cubicBezTo>
                    <a:pt x="43" y="138"/>
                    <a:pt x="43" y="139"/>
                    <a:pt x="43" y="140"/>
                  </a:cubicBezTo>
                  <a:cubicBezTo>
                    <a:pt x="107" y="140"/>
                    <a:pt x="107" y="140"/>
                    <a:pt x="107" y="140"/>
                  </a:cubicBezTo>
                  <a:cubicBezTo>
                    <a:pt x="107" y="140"/>
                    <a:pt x="107" y="138"/>
                    <a:pt x="108" y="139"/>
                  </a:cubicBezTo>
                  <a:cubicBezTo>
                    <a:pt x="109" y="140"/>
                    <a:pt x="108" y="140"/>
                    <a:pt x="109" y="141"/>
                  </a:cubicBezTo>
                  <a:cubicBezTo>
                    <a:pt x="110" y="141"/>
                    <a:pt x="111" y="142"/>
                    <a:pt x="111" y="141"/>
                  </a:cubicBezTo>
                  <a:cubicBezTo>
                    <a:pt x="112" y="141"/>
                    <a:pt x="112" y="141"/>
                    <a:pt x="113" y="142"/>
                  </a:cubicBezTo>
                  <a:cubicBezTo>
                    <a:pt x="114" y="142"/>
                    <a:pt x="115" y="142"/>
                    <a:pt x="115" y="142"/>
                  </a:cubicBezTo>
                  <a:cubicBezTo>
                    <a:pt x="116" y="143"/>
                    <a:pt x="117" y="143"/>
                    <a:pt x="117" y="143"/>
                  </a:cubicBezTo>
                  <a:cubicBezTo>
                    <a:pt x="118" y="142"/>
                    <a:pt x="120" y="143"/>
                    <a:pt x="121" y="143"/>
                  </a:cubicBezTo>
                  <a:cubicBezTo>
                    <a:pt x="122" y="142"/>
                    <a:pt x="123" y="140"/>
                    <a:pt x="124" y="140"/>
                  </a:cubicBezTo>
                  <a:cubicBezTo>
                    <a:pt x="125" y="140"/>
                    <a:pt x="128" y="141"/>
                    <a:pt x="129" y="142"/>
                  </a:cubicBezTo>
                  <a:cubicBezTo>
                    <a:pt x="129" y="144"/>
                    <a:pt x="131" y="142"/>
                    <a:pt x="131" y="144"/>
                  </a:cubicBezTo>
                  <a:cubicBezTo>
                    <a:pt x="131" y="145"/>
                    <a:pt x="133" y="147"/>
                    <a:pt x="132" y="147"/>
                  </a:cubicBezTo>
                  <a:cubicBezTo>
                    <a:pt x="133" y="148"/>
                    <a:pt x="133" y="148"/>
                    <a:pt x="134" y="148"/>
                  </a:cubicBezTo>
                  <a:cubicBezTo>
                    <a:pt x="134" y="148"/>
                    <a:pt x="136" y="148"/>
                    <a:pt x="137" y="149"/>
                  </a:cubicBezTo>
                  <a:cubicBezTo>
                    <a:pt x="139" y="149"/>
                    <a:pt x="141" y="148"/>
                    <a:pt x="142" y="150"/>
                  </a:cubicBezTo>
                  <a:cubicBezTo>
                    <a:pt x="142" y="152"/>
                    <a:pt x="144" y="153"/>
                    <a:pt x="142" y="153"/>
                  </a:cubicBezTo>
                  <a:cubicBezTo>
                    <a:pt x="141" y="153"/>
                    <a:pt x="139" y="151"/>
                    <a:pt x="139" y="152"/>
                  </a:cubicBezTo>
                  <a:cubicBezTo>
                    <a:pt x="139" y="153"/>
                    <a:pt x="139" y="153"/>
                    <a:pt x="139" y="154"/>
                  </a:cubicBezTo>
                  <a:cubicBezTo>
                    <a:pt x="139" y="156"/>
                    <a:pt x="138" y="158"/>
                    <a:pt x="137" y="158"/>
                  </a:cubicBezTo>
                  <a:cubicBezTo>
                    <a:pt x="137" y="158"/>
                    <a:pt x="137" y="158"/>
                    <a:pt x="137" y="158"/>
                  </a:cubicBezTo>
                  <a:cubicBezTo>
                    <a:pt x="137" y="159"/>
                    <a:pt x="137" y="159"/>
                    <a:pt x="137" y="160"/>
                  </a:cubicBezTo>
                  <a:cubicBezTo>
                    <a:pt x="138" y="159"/>
                    <a:pt x="139" y="158"/>
                    <a:pt x="140" y="158"/>
                  </a:cubicBezTo>
                  <a:cubicBezTo>
                    <a:pt x="142" y="158"/>
                    <a:pt x="142" y="159"/>
                    <a:pt x="143" y="159"/>
                  </a:cubicBezTo>
                  <a:cubicBezTo>
                    <a:pt x="144" y="158"/>
                    <a:pt x="144" y="158"/>
                    <a:pt x="145" y="158"/>
                  </a:cubicBezTo>
                  <a:cubicBezTo>
                    <a:pt x="145" y="158"/>
                    <a:pt x="145" y="158"/>
                    <a:pt x="145" y="158"/>
                  </a:cubicBezTo>
                  <a:cubicBezTo>
                    <a:pt x="145" y="158"/>
                    <a:pt x="145" y="158"/>
                    <a:pt x="145" y="158"/>
                  </a:cubicBezTo>
                  <a:cubicBezTo>
                    <a:pt x="145" y="157"/>
                    <a:pt x="145" y="157"/>
                    <a:pt x="145" y="157"/>
                  </a:cubicBezTo>
                  <a:cubicBezTo>
                    <a:pt x="144" y="157"/>
                    <a:pt x="144" y="157"/>
                    <a:pt x="143" y="156"/>
                  </a:cubicBezTo>
                  <a:cubicBezTo>
                    <a:pt x="143" y="155"/>
                    <a:pt x="147" y="154"/>
                    <a:pt x="148" y="154"/>
                  </a:cubicBezTo>
                  <a:cubicBezTo>
                    <a:pt x="150" y="155"/>
                    <a:pt x="151" y="154"/>
                    <a:pt x="151" y="154"/>
                  </a:cubicBezTo>
                  <a:cubicBezTo>
                    <a:pt x="152" y="153"/>
                    <a:pt x="154" y="152"/>
                    <a:pt x="155" y="152"/>
                  </a:cubicBezTo>
                  <a:cubicBezTo>
                    <a:pt x="155" y="152"/>
                    <a:pt x="163" y="152"/>
                    <a:pt x="163" y="152"/>
                  </a:cubicBezTo>
                  <a:cubicBezTo>
                    <a:pt x="163" y="152"/>
                    <a:pt x="165" y="150"/>
                    <a:pt x="165" y="149"/>
                  </a:cubicBezTo>
                  <a:cubicBezTo>
                    <a:pt x="166" y="147"/>
                    <a:pt x="167" y="144"/>
                    <a:pt x="168" y="145"/>
                  </a:cubicBezTo>
                  <a:cubicBezTo>
                    <a:pt x="169" y="145"/>
                    <a:pt x="171" y="145"/>
                    <a:pt x="171" y="146"/>
                  </a:cubicBezTo>
                  <a:cubicBezTo>
                    <a:pt x="172" y="146"/>
                    <a:pt x="171" y="149"/>
                    <a:pt x="173" y="152"/>
                  </a:cubicBezTo>
                  <a:cubicBezTo>
                    <a:pt x="174" y="151"/>
                    <a:pt x="175" y="151"/>
                    <a:pt x="176" y="151"/>
                  </a:cubicBezTo>
                  <a:cubicBezTo>
                    <a:pt x="177" y="151"/>
                    <a:pt x="178" y="150"/>
                    <a:pt x="179" y="149"/>
                  </a:cubicBezTo>
                  <a:cubicBezTo>
                    <a:pt x="179" y="148"/>
                    <a:pt x="180" y="150"/>
                    <a:pt x="179" y="150"/>
                  </a:cubicBezTo>
                  <a:cubicBezTo>
                    <a:pt x="178" y="150"/>
                    <a:pt x="179" y="151"/>
                    <a:pt x="181" y="151"/>
                  </a:cubicBezTo>
                  <a:cubicBezTo>
                    <a:pt x="182" y="151"/>
                    <a:pt x="180" y="151"/>
                    <a:pt x="179" y="151"/>
                  </a:cubicBezTo>
                  <a:cubicBezTo>
                    <a:pt x="178" y="151"/>
                    <a:pt x="178" y="151"/>
                    <a:pt x="176" y="153"/>
                  </a:cubicBezTo>
                  <a:cubicBezTo>
                    <a:pt x="175" y="154"/>
                    <a:pt x="175" y="155"/>
                    <a:pt x="176" y="155"/>
                  </a:cubicBezTo>
                  <a:cubicBezTo>
                    <a:pt x="177" y="156"/>
                    <a:pt x="178" y="156"/>
                    <a:pt x="179" y="155"/>
                  </a:cubicBezTo>
                  <a:cubicBezTo>
                    <a:pt x="180" y="154"/>
                    <a:pt x="180" y="153"/>
                    <a:pt x="181" y="153"/>
                  </a:cubicBezTo>
                  <a:cubicBezTo>
                    <a:pt x="182" y="153"/>
                    <a:pt x="185" y="152"/>
                    <a:pt x="186" y="152"/>
                  </a:cubicBezTo>
                  <a:cubicBezTo>
                    <a:pt x="188" y="151"/>
                    <a:pt x="187" y="151"/>
                    <a:pt x="187" y="150"/>
                  </a:cubicBezTo>
                  <a:cubicBezTo>
                    <a:pt x="187" y="150"/>
                    <a:pt x="189" y="150"/>
                    <a:pt x="190" y="149"/>
                  </a:cubicBezTo>
                  <a:cubicBezTo>
                    <a:pt x="191" y="149"/>
                    <a:pt x="190" y="148"/>
                    <a:pt x="189" y="148"/>
                  </a:cubicBezTo>
                  <a:close/>
                  <a:moveTo>
                    <a:pt x="55" y="81"/>
                  </a:moveTo>
                  <a:cubicBezTo>
                    <a:pt x="54" y="83"/>
                    <a:pt x="53" y="83"/>
                    <a:pt x="52" y="83"/>
                  </a:cubicBezTo>
                  <a:cubicBezTo>
                    <a:pt x="50" y="83"/>
                    <a:pt x="50" y="84"/>
                    <a:pt x="50" y="84"/>
                  </a:cubicBezTo>
                  <a:cubicBezTo>
                    <a:pt x="51" y="85"/>
                    <a:pt x="51" y="85"/>
                    <a:pt x="50" y="85"/>
                  </a:cubicBezTo>
                  <a:cubicBezTo>
                    <a:pt x="48" y="86"/>
                    <a:pt x="47" y="87"/>
                    <a:pt x="47" y="87"/>
                  </a:cubicBezTo>
                  <a:cubicBezTo>
                    <a:pt x="46" y="87"/>
                    <a:pt x="49" y="84"/>
                    <a:pt x="48" y="84"/>
                  </a:cubicBezTo>
                  <a:cubicBezTo>
                    <a:pt x="48" y="83"/>
                    <a:pt x="46" y="85"/>
                    <a:pt x="46" y="85"/>
                  </a:cubicBezTo>
                  <a:cubicBezTo>
                    <a:pt x="46" y="86"/>
                    <a:pt x="44" y="86"/>
                    <a:pt x="43" y="86"/>
                  </a:cubicBezTo>
                  <a:cubicBezTo>
                    <a:pt x="43" y="86"/>
                    <a:pt x="42" y="85"/>
                    <a:pt x="42" y="85"/>
                  </a:cubicBezTo>
                  <a:cubicBezTo>
                    <a:pt x="43" y="85"/>
                    <a:pt x="43" y="84"/>
                    <a:pt x="44" y="84"/>
                  </a:cubicBezTo>
                  <a:cubicBezTo>
                    <a:pt x="45" y="84"/>
                    <a:pt x="44" y="83"/>
                    <a:pt x="44" y="82"/>
                  </a:cubicBezTo>
                  <a:cubicBezTo>
                    <a:pt x="44" y="82"/>
                    <a:pt x="46" y="83"/>
                    <a:pt x="46" y="82"/>
                  </a:cubicBezTo>
                  <a:cubicBezTo>
                    <a:pt x="46" y="81"/>
                    <a:pt x="44" y="81"/>
                    <a:pt x="43" y="81"/>
                  </a:cubicBezTo>
                  <a:cubicBezTo>
                    <a:pt x="43" y="82"/>
                    <a:pt x="41" y="83"/>
                    <a:pt x="39" y="82"/>
                  </a:cubicBezTo>
                  <a:cubicBezTo>
                    <a:pt x="38" y="82"/>
                    <a:pt x="44" y="81"/>
                    <a:pt x="45" y="80"/>
                  </a:cubicBezTo>
                  <a:cubicBezTo>
                    <a:pt x="46" y="79"/>
                    <a:pt x="51" y="78"/>
                    <a:pt x="51" y="79"/>
                  </a:cubicBezTo>
                  <a:cubicBezTo>
                    <a:pt x="51" y="80"/>
                    <a:pt x="48" y="80"/>
                    <a:pt x="50" y="81"/>
                  </a:cubicBezTo>
                  <a:cubicBezTo>
                    <a:pt x="51" y="82"/>
                    <a:pt x="53" y="81"/>
                    <a:pt x="54" y="80"/>
                  </a:cubicBezTo>
                  <a:cubicBezTo>
                    <a:pt x="54" y="80"/>
                    <a:pt x="56" y="80"/>
                    <a:pt x="55" y="81"/>
                  </a:cubicBezTo>
                  <a:close/>
                  <a:moveTo>
                    <a:pt x="68" y="98"/>
                  </a:moveTo>
                  <a:cubicBezTo>
                    <a:pt x="66" y="99"/>
                    <a:pt x="67" y="99"/>
                    <a:pt x="65" y="99"/>
                  </a:cubicBezTo>
                  <a:cubicBezTo>
                    <a:pt x="64" y="100"/>
                    <a:pt x="65" y="101"/>
                    <a:pt x="63" y="101"/>
                  </a:cubicBezTo>
                  <a:cubicBezTo>
                    <a:pt x="62" y="101"/>
                    <a:pt x="57" y="101"/>
                    <a:pt x="57" y="100"/>
                  </a:cubicBezTo>
                  <a:cubicBezTo>
                    <a:pt x="57" y="100"/>
                    <a:pt x="59" y="100"/>
                    <a:pt x="59" y="100"/>
                  </a:cubicBezTo>
                  <a:cubicBezTo>
                    <a:pt x="59" y="99"/>
                    <a:pt x="60" y="98"/>
                    <a:pt x="61" y="98"/>
                  </a:cubicBezTo>
                  <a:cubicBezTo>
                    <a:pt x="62" y="98"/>
                    <a:pt x="62" y="96"/>
                    <a:pt x="60" y="96"/>
                  </a:cubicBezTo>
                  <a:cubicBezTo>
                    <a:pt x="59" y="95"/>
                    <a:pt x="63" y="94"/>
                    <a:pt x="64" y="96"/>
                  </a:cubicBezTo>
                  <a:cubicBezTo>
                    <a:pt x="65" y="97"/>
                    <a:pt x="66" y="98"/>
                    <a:pt x="67" y="97"/>
                  </a:cubicBezTo>
                  <a:cubicBezTo>
                    <a:pt x="68" y="96"/>
                    <a:pt x="74" y="93"/>
                    <a:pt x="74" y="95"/>
                  </a:cubicBezTo>
                  <a:cubicBezTo>
                    <a:pt x="74" y="96"/>
                    <a:pt x="70" y="97"/>
                    <a:pt x="68" y="98"/>
                  </a:cubicBezTo>
                  <a:close/>
                  <a:moveTo>
                    <a:pt x="104" y="136"/>
                  </a:moveTo>
                  <a:cubicBezTo>
                    <a:pt x="103" y="136"/>
                    <a:pt x="104" y="133"/>
                    <a:pt x="102" y="131"/>
                  </a:cubicBezTo>
                  <a:cubicBezTo>
                    <a:pt x="100" y="130"/>
                    <a:pt x="98" y="128"/>
                    <a:pt x="98" y="126"/>
                  </a:cubicBezTo>
                  <a:cubicBezTo>
                    <a:pt x="98" y="125"/>
                    <a:pt x="101" y="124"/>
                    <a:pt x="101" y="125"/>
                  </a:cubicBezTo>
                  <a:cubicBezTo>
                    <a:pt x="102" y="126"/>
                    <a:pt x="103" y="131"/>
                    <a:pt x="104" y="132"/>
                  </a:cubicBezTo>
                  <a:cubicBezTo>
                    <a:pt x="105" y="133"/>
                    <a:pt x="105" y="135"/>
                    <a:pt x="104" y="13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4" name="Freeform 307">
              <a:extLst>
                <a:ext uri="{FF2B5EF4-FFF2-40B4-BE49-F238E27FC236}">
                  <a16:creationId xmlns:a16="http://schemas.microsoft.com/office/drawing/2014/main" id="{F81AAEBD-AB01-4FC3-927E-8F0B61EF35B0}"/>
                </a:ext>
              </a:extLst>
            </p:cNvPr>
            <p:cNvSpPr>
              <a:spLocks noEditPoints="1"/>
            </p:cNvSpPr>
            <p:nvPr/>
          </p:nvSpPr>
          <p:spPr bwMode="auto">
            <a:xfrm>
              <a:off x="-4945063" y="1497013"/>
              <a:ext cx="852487" cy="576263"/>
            </a:xfrm>
            <a:custGeom>
              <a:avLst/>
              <a:gdLst>
                <a:gd name="T0" fmla="*/ 72 w 236"/>
                <a:gd name="T1" fmla="*/ 47 h 160"/>
                <a:gd name="T2" fmla="*/ 63 w 236"/>
                <a:gd name="T3" fmla="*/ 7 h 160"/>
                <a:gd name="T4" fmla="*/ 38 w 236"/>
                <a:gd name="T5" fmla="*/ 4 h 160"/>
                <a:gd name="T6" fmla="*/ 28 w 236"/>
                <a:gd name="T7" fmla="*/ 2 h 160"/>
                <a:gd name="T8" fmla="*/ 19 w 236"/>
                <a:gd name="T9" fmla="*/ 4 h 160"/>
                <a:gd name="T10" fmla="*/ 4 w 236"/>
                <a:gd name="T11" fmla="*/ 12 h 160"/>
                <a:gd name="T12" fmla="*/ 15 w 236"/>
                <a:gd name="T13" fmla="*/ 21 h 160"/>
                <a:gd name="T14" fmla="*/ 4 w 236"/>
                <a:gd name="T15" fmla="*/ 21 h 160"/>
                <a:gd name="T16" fmla="*/ 12 w 236"/>
                <a:gd name="T17" fmla="*/ 28 h 160"/>
                <a:gd name="T18" fmla="*/ 9 w 236"/>
                <a:gd name="T19" fmla="*/ 32 h 160"/>
                <a:gd name="T20" fmla="*/ 9 w 236"/>
                <a:gd name="T21" fmla="*/ 45 h 160"/>
                <a:gd name="T22" fmla="*/ 20 w 236"/>
                <a:gd name="T23" fmla="*/ 48 h 160"/>
                <a:gd name="T24" fmla="*/ 21 w 236"/>
                <a:gd name="T25" fmla="*/ 55 h 160"/>
                <a:gd name="T26" fmla="*/ 17 w 236"/>
                <a:gd name="T27" fmla="*/ 59 h 160"/>
                <a:gd name="T28" fmla="*/ 30 w 236"/>
                <a:gd name="T29" fmla="*/ 51 h 160"/>
                <a:gd name="T30" fmla="*/ 36 w 236"/>
                <a:gd name="T31" fmla="*/ 43 h 160"/>
                <a:gd name="T32" fmla="*/ 39 w 236"/>
                <a:gd name="T33" fmla="*/ 41 h 160"/>
                <a:gd name="T34" fmla="*/ 47 w 236"/>
                <a:gd name="T35" fmla="*/ 44 h 160"/>
                <a:gd name="T36" fmla="*/ 51 w 236"/>
                <a:gd name="T37" fmla="*/ 41 h 160"/>
                <a:gd name="T38" fmla="*/ 57 w 236"/>
                <a:gd name="T39" fmla="*/ 43 h 160"/>
                <a:gd name="T40" fmla="*/ 70 w 236"/>
                <a:gd name="T41" fmla="*/ 47 h 160"/>
                <a:gd name="T42" fmla="*/ 77 w 236"/>
                <a:gd name="T43" fmla="*/ 51 h 160"/>
                <a:gd name="T44" fmla="*/ 78 w 236"/>
                <a:gd name="T45" fmla="*/ 53 h 160"/>
                <a:gd name="T46" fmla="*/ 80 w 236"/>
                <a:gd name="T47" fmla="*/ 54 h 160"/>
                <a:gd name="T48" fmla="*/ 83 w 236"/>
                <a:gd name="T49" fmla="*/ 56 h 160"/>
                <a:gd name="T50" fmla="*/ 82 w 236"/>
                <a:gd name="T51" fmla="*/ 61 h 160"/>
                <a:gd name="T52" fmla="*/ 87 w 236"/>
                <a:gd name="T53" fmla="*/ 61 h 160"/>
                <a:gd name="T54" fmla="*/ 3 w 236"/>
                <a:gd name="T55" fmla="*/ 64 h 160"/>
                <a:gd name="T56" fmla="*/ 37 w 236"/>
                <a:gd name="T57" fmla="*/ 49 h 160"/>
                <a:gd name="T58" fmla="*/ 36 w 236"/>
                <a:gd name="T59" fmla="*/ 52 h 160"/>
                <a:gd name="T60" fmla="*/ 5 w 236"/>
                <a:gd name="T61" fmla="*/ 45 h 160"/>
                <a:gd name="T62" fmla="*/ 29 w 236"/>
                <a:gd name="T63" fmla="*/ 157 h 160"/>
                <a:gd name="T64" fmla="*/ 19 w 236"/>
                <a:gd name="T65" fmla="*/ 152 h 160"/>
                <a:gd name="T66" fmla="*/ 228 w 236"/>
                <a:gd name="T67" fmla="*/ 88 h 160"/>
                <a:gd name="T68" fmla="*/ 208 w 236"/>
                <a:gd name="T69" fmla="*/ 96 h 160"/>
                <a:gd name="T70" fmla="*/ 200 w 236"/>
                <a:gd name="T71" fmla="*/ 99 h 160"/>
                <a:gd name="T72" fmla="*/ 192 w 236"/>
                <a:gd name="T73" fmla="*/ 92 h 160"/>
                <a:gd name="T74" fmla="*/ 196 w 236"/>
                <a:gd name="T75" fmla="*/ 87 h 160"/>
                <a:gd name="T76" fmla="*/ 187 w 236"/>
                <a:gd name="T77" fmla="*/ 85 h 160"/>
                <a:gd name="T78" fmla="*/ 180 w 236"/>
                <a:gd name="T79" fmla="*/ 82 h 160"/>
                <a:gd name="T80" fmla="*/ 170 w 236"/>
                <a:gd name="T81" fmla="*/ 79 h 160"/>
                <a:gd name="T82" fmla="*/ 106 w 236"/>
                <a:gd name="T83" fmla="*/ 82 h 160"/>
                <a:gd name="T84" fmla="*/ 104 w 236"/>
                <a:gd name="T85" fmla="*/ 87 h 160"/>
                <a:gd name="T86" fmla="*/ 104 w 236"/>
                <a:gd name="T87" fmla="*/ 108 h 160"/>
                <a:gd name="T88" fmla="*/ 112 w 236"/>
                <a:gd name="T89" fmla="*/ 120 h 160"/>
                <a:gd name="T90" fmla="*/ 127 w 236"/>
                <a:gd name="T91" fmla="*/ 126 h 160"/>
                <a:gd name="T92" fmla="*/ 149 w 236"/>
                <a:gd name="T93" fmla="*/ 131 h 160"/>
                <a:gd name="T94" fmla="*/ 161 w 236"/>
                <a:gd name="T95" fmla="*/ 139 h 160"/>
                <a:gd name="T96" fmla="*/ 167 w 236"/>
                <a:gd name="T97" fmla="*/ 136 h 160"/>
                <a:gd name="T98" fmla="*/ 176 w 236"/>
                <a:gd name="T99" fmla="*/ 132 h 160"/>
                <a:gd name="T100" fmla="*/ 184 w 236"/>
                <a:gd name="T101" fmla="*/ 133 h 160"/>
                <a:gd name="T102" fmla="*/ 193 w 236"/>
                <a:gd name="T103" fmla="*/ 132 h 160"/>
                <a:gd name="T104" fmla="*/ 201 w 236"/>
                <a:gd name="T105" fmla="*/ 142 h 160"/>
                <a:gd name="T106" fmla="*/ 202 w 236"/>
                <a:gd name="T107" fmla="*/ 130 h 160"/>
                <a:gd name="T108" fmla="*/ 213 w 236"/>
                <a:gd name="T109" fmla="*/ 118 h 160"/>
                <a:gd name="T110" fmla="*/ 214 w 236"/>
                <a:gd name="T111" fmla="*/ 112 h 160"/>
                <a:gd name="T112" fmla="*/ 215 w 236"/>
                <a:gd name="T113" fmla="*/ 112 h 160"/>
                <a:gd name="T114" fmla="*/ 221 w 236"/>
                <a:gd name="T115" fmla="*/ 103 h 160"/>
                <a:gd name="T116" fmla="*/ 227 w 236"/>
                <a:gd name="T117" fmla="*/ 98 h 160"/>
                <a:gd name="T118" fmla="*/ 236 w 236"/>
                <a:gd name="T119" fmla="*/ 91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36" h="160">
                  <a:moveTo>
                    <a:pt x="89" y="58"/>
                  </a:moveTo>
                  <a:cubicBezTo>
                    <a:pt x="89" y="57"/>
                    <a:pt x="89" y="57"/>
                    <a:pt x="87" y="56"/>
                  </a:cubicBezTo>
                  <a:cubicBezTo>
                    <a:pt x="84" y="55"/>
                    <a:pt x="84" y="54"/>
                    <a:pt x="83" y="51"/>
                  </a:cubicBezTo>
                  <a:cubicBezTo>
                    <a:pt x="81" y="48"/>
                    <a:pt x="78" y="46"/>
                    <a:pt x="78" y="45"/>
                  </a:cubicBezTo>
                  <a:cubicBezTo>
                    <a:pt x="78" y="44"/>
                    <a:pt x="74" y="44"/>
                    <a:pt x="74" y="45"/>
                  </a:cubicBezTo>
                  <a:cubicBezTo>
                    <a:pt x="74" y="46"/>
                    <a:pt x="73" y="46"/>
                    <a:pt x="72" y="47"/>
                  </a:cubicBezTo>
                  <a:cubicBezTo>
                    <a:pt x="71" y="47"/>
                    <a:pt x="71" y="47"/>
                    <a:pt x="70" y="46"/>
                  </a:cubicBezTo>
                  <a:cubicBezTo>
                    <a:pt x="70" y="45"/>
                    <a:pt x="68" y="44"/>
                    <a:pt x="68" y="43"/>
                  </a:cubicBezTo>
                  <a:cubicBezTo>
                    <a:pt x="68" y="43"/>
                    <a:pt x="68" y="42"/>
                    <a:pt x="67" y="42"/>
                  </a:cubicBezTo>
                  <a:cubicBezTo>
                    <a:pt x="65" y="43"/>
                    <a:pt x="65" y="42"/>
                    <a:pt x="64" y="43"/>
                  </a:cubicBezTo>
                  <a:cubicBezTo>
                    <a:pt x="64" y="43"/>
                    <a:pt x="63" y="42"/>
                    <a:pt x="63" y="42"/>
                  </a:cubicBezTo>
                  <a:cubicBezTo>
                    <a:pt x="63" y="7"/>
                    <a:pt x="63" y="7"/>
                    <a:pt x="63" y="7"/>
                  </a:cubicBezTo>
                  <a:cubicBezTo>
                    <a:pt x="63" y="7"/>
                    <a:pt x="62" y="7"/>
                    <a:pt x="62" y="6"/>
                  </a:cubicBezTo>
                  <a:cubicBezTo>
                    <a:pt x="61" y="6"/>
                    <a:pt x="58" y="5"/>
                    <a:pt x="57" y="5"/>
                  </a:cubicBezTo>
                  <a:cubicBezTo>
                    <a:pt x="56" y="5"/>
                    <a:pt x="54" y="6"/>
                    <a:pt x="53" y="5"/>
                  </a:cubicBezTo>
                  <a:cubicBezTo>
                    <a:pt x="52" y="5"/>
                    <a:pt x="51" y="4"/>
                    <a:pt x="49" y="5"/>
                  </a:cubicBezTo>
                  <a:cubicBezTo>
                    <a:pt x="47" y="5"/>
                    <a:pt x="46" y="4"/>
                    <a:pt x="44" y="3"/>
                  </a:cubicBezTo>
                  <a:cubicBezTo>
                    <a:pt x="42" y="3"/>
                    <a:pt x="39" y="3"/>
                    <a:pt x="38" y="4"/>
                  </a:cubicBezTo>
                  <a:cubicBezTo>
                    <a:pt x="38" y="4"/>
                    <a:pt x="38" y="3"/>
                    <a:pt x="37" y="3"/>
                  </a:cubicBezTo>
                  <a:cubicBezTo>
                    <a:pt x="36" y="3"/>
                    <a:pt x="37" y="3"/>
                    <a:pt x="36" y="2"/>
                  </a:cubicBezTo>
                  <a:cubicBezTo>
                    <a:pt x="36" y="1"/>
                    <a:pt x="33" y="2"/>
                    <a:pt x="32" y="2"/>
                  </a:cubicBezTo>
                  <a:cubicBezTo>
                    <a:pt x="31" y="2"/>
                    <a:pt x="31" y="1"/>
                    <a:pt x="31" y="1"/>
                  </a:cubicBezTo>
                  <a:cubicBezTo>
                    <a:pt x="31" y="1"/>
                    <a:pt x="30" y="1"/>
                    <a:pt x="30" y="1"/>
                  </a:cubicBezTo>
                  <a:cubicBezTo>
                    <a:pt x="29" y="2"/>
                    <a:pt x="28" y="2"/>
                    <a:pt x="28" y="2"/>
                  </a:cubicBezTo>
                  <a:cubicBezTo>
                    <a:pt x="28" y="1"/>
                    <a:pt x="29" y="1"/>
                    <a:pt x="29" y="1"/>
                  </a:cubicBezTo>
                  <a:cubicBezTo>
                    <a:pt x="29" y="0"/>
                    <a:pt x="28" y="0"/>
                    <a:pt x="27" y="0"/>
                  </a:cubicBezTo>
                  <a:cubicBezTo>
                    <a:pt x="26" y="0"/>
                    <a:pt x="26" y="0"/>
                    <a:pt x="25" y="1"/>
                  </a:cubicBezTo>
                  <a:cubicBezTo>
                    <a:pt x="23" y="2"/>
                    <a:pt x="22" y="2"/>
                    <a:pt x="21" y="2"/>
                  </a:cubicBezTo>
                  <a:cubicBezTo>
                    <a:pt x="20" y="2"/>
                    <a:pt x="19" y="2"/>
                    <a:pt x="19" y="3"/>
                  </a:cubicBezTo>
                  <a:cubicBezTo>
                    <a:pt x="19" y="3"/>
                    <a:pt x="20" y="3"/>
                    <a:pt x="19" y="4"/>
                  </a:cubicBezTo>
                  <a:cubicBezTo>
                    <a:pt x="19" y="5"/>
                    <a:pt x="18" y="3"/>
                    <a:pt x="18" y="4"/>
                  </a:cubicBezTo>
                  <a:cubicBezTo>
                    <a:pt x="17" y="4"/>
                    <a:pt x="15" y="4"/>
                    <a:pt x="14" y="4"/>
                  </a:cubicBezTo>
                  <a:cubicBezTo>
                    <a:pt x="14" y="4"/>
                    <a:pt x="12" y="6"/>
                    <a:pt x="11" y="7"/>
                  </a:cubicBezTo>
                  <a:cubicBezTo>
                    <a:pt x="11" y="7"/>
                    <a:pt x="12" y="8"/>
                    <a:pt x="10" y="9"/>
                  </a:cubicBezTo>
                  <a:cubicBezTo>
                    <a:pt x="9" y="11"/>
                    <a:pt x="5" y="10"/>
                    <a:pt x="5" y="10"/>
                  </a:cubicBezTo>
                  <a:cubicBezTo>
                    <a:pt x="4" y="10"/>
                    <a:pt x="4" y="11"/>
                    <a:pt x="4" y="12"/>
                  </a:cubicBezTo>
                  <a:cubicBezTo>
                    <a:pt x="4" y="12"/>
                    <a:pt x="4" y="13"/>
                    <a:pt x="7" y="13"/>
                  </a:cubicBezTo>
                  <a:cubicBezTo>
                    <a:pt x="9" y="14"/>
                    <a:pt x="10" y="17"/>
                    <a:pt x="10" y="17"/>
                  </a:cubicBezTo>
                  <a:cubicBezTo>
                    <a:pt x="11" y="18"/>
                    <a:pt x="13" y="17"/>
                    <a:pt x="14" y="17"/>
                  </a:cubicBezTo>
                  <a:cubicBezTo>
                    <a:pt x="15" y="18"/>
                    <a:pt x="14" y="19"/>
                    <a:pt x="15" y="19"/>
                  </a:cubicBezTo>
                  <a:cubicBezTo>
                    <a:pt x="16" y="20"/>
                    <a:pt x="17" y="19"/>
                    <a:pt x="18" y="20"/>
                  </a:cubicBezTo>
                  <a:cubicBezTo>
                    <a:pt x="18" y="21"/>
                    <a:pt x="16" y="20"/>
                    <a:pt x="15" y="21"/>
                  </a:cubicBezTo>
                  <a:cubicBezTo>
                    <a:pt x="14" y="21"/>
                    <a:pt x="13" y="22"/>
                    <a:pt x="13" y="21"/>
                  </a:cubicBezTo>
                  <a:cubicBezTo>
                    <a:pt x="12" y="21"/>
                    <a:pt x="11" y="21"/>
                    <a:pt x="10" y="21"/>
                  </a:cubicBezTo>
                  <a:cubicBezTo>
                    <a:pt x="9" y="21"/>
                    <a:pt x="10" y="20"/>
                    <a:pt x="10" y="20"/>
                  </a:cubicBezTo>
                  <a:cubicBezTo>
                    <a:pt x="10" y="19"/>
                    <a:pt x="9" y="19"/>
                    <a:pt x="7" y="20"/>
                  </a:cubicBezTo>
                  <a:cubicBezTo>
                    <a:pt x="5" y="21"/>
                    <a:pt x="6" y="20"/>
                    <a:pt x="6" y="21"/>
                  </a:cubicBezTo>
                  <a:cubicBezTo>
                    <a:pt x="5" y="22"/>
                    <a:pt x="5" y="21"/>
                    <a:pt x="4" y="21"/>
                  </a:cubicBezTo>
                  <a:cubicBezTo>
                    <a:pt x="3" y="22"/>
                    <a:pt x="1" y="22"/>
                    <a:pt x="0" y="23"/>
                  </a:cubicBezTo>
                  <a:cubicBezTo>
                    <a:pt x="0" y="24"/>
                    <a:pt x="3" y="24"/>
                    <a:pt x="4" y="24"/>
                  </a:cubicBezTo>
                  <a:cubicBezTo>
                    <a:pt x="5" y="25"/>
                    <a:pt x="3" y="25"/>
                    <a:pt x="3" y="26"/>
                  </a:cubicBezTo>
                  <a:cubicBezTo>
                    <a:pt x="4" y="26"/>
                    <a:pt x="4" y="27"/>
                    <a:pt x="5" y="27"/>
                  </a:cubicBezTo>
                  <a:cubicBezTo>
                    <a:pt x="6" y="28"/>
                    <a:pt x="9" y="27"/>
                    <a:pt x="10" y="27"/>
                  </a:cubicBezTo>
                  <a:cubicBezTo>
                    <a:pt x="11" y="27"/>
                    <a:pt x="12" y="28"/>
                    <a:pt x="12" y="28"/>
                  </a:cubicBezTo>
                  <a:cubicBezTo>
                    <a:pt x="13" y="27"/>
                    <a:pt x="15" y="25"/>
                    <a:pt x="16" y="26"/>
                  </a:cubicBezTo>
                  <a:cubicBezTo>
                    <a:pt x="18" y="27"/>
                    <a:pt x="15" y="27"/>
                    <a:pt x="16" y="28"/>
                  </a:cubicBezTo>
                  <a:cubicBezTo>
                    <a:pt x="16" y="28"/>
                    <a:pt x="17" y="30"/>
                    <a:pt x="16" y="31"/>
                  </a:cubicBezTo>
                  <a:cubicBezTo>
                    <a:pt x="15" y="32"/>
                    <a:pt x="14" y="31"/>
                    <a:pt x="13" y="31"/>
                  </a:cubicBezTo>
                  <a:cubicBezTo>
                    <a:pt x="12" y="31"/>
                    <a:pt x="13" y="32"/>
                    <a:pt x="12" y="33"/>
                  </a:cubicBezTo>
                  <a:cubicBezTo>
                    <a:pt x="11" y="34"/>
                    <a:pt x="10" y="32"/>
                    <a:pt x="9" y="32"/>
                  </a:cubicBezTo>
                  <a:cubicBezTo>
                    <a:pt x="8" y="32"/>
                    <a:pt x="8" y="34"/>
                    <a:pt x="8" y="34"/>
                  </a:cubicBezTo>
                  <a:cubicBezTo>
                    <a:pt x="8" y="35"/>
                    <a:pt x="6" y="34"/>
                    <a:pt x="6" y="36"/>
                  </a:cubicBezTo>
                  <a:cubicBezTo>
                    <a:pt x="5" y="38"/>
                    <a:pt x="3" y="36"/>
                    <a:pt x="5" y="38"/>
                  </a:cubicBezTo>
                  <a:cubicBezTo>
                    <a:pt x="6" y="40"/>
                    <a:pt x="6" y="39"/>
                    <a:pt x="7" y="40"/>
                  </a:cubicBezTo>
                  <a:cubicBezTo>
                    <a:pt x="8" y="40"/>
                    <a:pt x="5" y="42"/>
                    <a:pt x="7" y="42"/>
                  </a:cubicBezTo>
                  <a:cubicBezTo>
                    <a:pt x="8" y="42"/>
                    <a:pt x="9" y="44"/>
                    <a:pt x="9" y="45"/>
                  </a:cubicBezTo>
                  <a:cubicBezTo>
                    <a:pt x="10" y="45"/>
                    <a:pt x="11" y="44"/>
                    <a:pt x="12" y="44"/>
                  </a:cubicBezTo>
                  <a:cubicBezTo>
                    <a:pt x="13" y="44"/>
                    <a:pt x="13" y="43"/>
                    <a:pt x="13" y="43"/>
                  </a:cubicBezTo>
                  <a:cubicBezTo>
                    <a:pt x="14" y="44"/>
                    <a:pt x="15" y="45"/>
                    <a:pt x="14" y="46"/>
                  </a:cubicBezTo>
                  <a:cubicBezTo>
                    <a:pt x="14" y="46"/>
                    <a:pt x="14" y="47"/>
                    <a:pt x="14" y="48"/>
                  </a:cubicBezTo>
                  <a:cubicBezTo>
                    <a:pt x="14" y="49"/>
                    <a:pt x="16" y="48"/>
                    <a:pt x="17" y="48"/>
                  </a:cubicBezTo>
                  <a:cubicBezTo>
                    <a:pt x="17" y="47"/>
                    <a:pt x="19" y="47"/>
                    <a:pt x="20" y="48"/>
                  </a:cubicBezTo>
                  <a:cubicBezTo>
                    <a:pt x="21" y="49"/>
                    <a:pt x="21" y="49"/>
                    <a:pt x="21" y="48"/>
                  </a:cubicBezTo>
                  <a:cubicBezTo>
                    <a:pt x="21" y="48"/>
                    <a:pt x="22" y="47"/>
                    <a:pt x="22" y="47"/>
                  </a:cubicBezTo>
                  <a:cubicBezTo>
                    <a:pt x="22" y="48"/>
                    <a:pt x="23" y="48"/>
                    <a:pt x="25" y="48"/>
                  </a:cubicBezTo>
                  <a:cubicBezTo>
                    <a:pt x="26" y="47"/>
                    <a:pt x="26" y="48"/>
                    <a:pt x="25" y="49"/>
                  </a:cubicBezTo>
                  <a:cubicBezTo>
                    <a:pt x="24" y="50"/>
                    <a:pt x="25" y="52"/>
                    <a:pt x="24" y="52"/>
                  </a:cubicBezTo>
                  <a:cubicBezTo>
                    <a:pt x="23" y="53"/>
                    <a:pt x="22" y="55"/>
                    <a:pt x="21" y="55"/>
                  </a:cubicBezTo>
                  <a:cubicBezTo>
                    <a:pt x="20" y="55"/>
                    <a:pt x="18" y="58"/>
                    <a:pt x="17" y="58"/>
                  </a:cubicBezTo>
                  <a:cubicBezTo>
                    <a:pt x="17" y="58"/>
                    <a:pt x="14" y="57"/>
                    <a:pt x="14" y="58"/>
                  </a:cubicBezTo>
                  <a:cubicBezTo>
                    <a:pt x="13" y="59"/>
                    <a:pt x="11" y="60"/>
                    <a:pt x="12" y="61"/>
                  </a:cubicBezTo>
                  <a:cubicBezTo>
                    <a:pt x="12" y="61"/>
                    <a:pt x="15" y="60"/>
                    <a:pt x="15" y="59"/>
                  </a:cubicBezTo>
                  <a:cubicBezTo>
                    <a:pt x="15" y="59"/>
                    <a:pt x="15" y="59"/>
                    <a:pt x="15" y="59"/>
                  </a:cubicBezTo>
                  <a:cubicBezTo>
                    <a:pt x="16" y="60"/>
                    <a:pt x="17" y="59"/>
                    <a:pt x="17" y="59"/>
                  </a:cubicBezTo>
                  <a:cubicBezTo>
                    <a:pt x="18" y="58"/>
                    <a:pt x="19" y="58"/>
                    <a:pt x="19" y="58"/>
                  </a:cubicBezTo>
                  <a:cubicBezTo>
                    <a:pt x="20" y="58"/>
                    <a:pt x="20" y="58"/>
                    <a:pt x="21" y="58"/>
                  </a:cubicBezTo>
                  <a:cubicBezTo>
                    <a:pt x="23" y="57"/>
                    <a:pt x="22" y="57"/>
                    <a:pt x="23" y="56"/>
                  </a:cubicBezTo>
                  <a:cubicBezTo>
                    <a:pt x="23" y="55"/>
                    <a:pt x="26" y="54"/>
                    <a:pt x="27" y="54"/>
                  </a:cubicBezTo>
                  <a:cubicBezTo>
                    <a:pt x="27" y="54"/>
                    <a:pt x="27" y="53"/>
                    <a:pt x="28" y="53"/>
                  </a:cubicBezTo>
                  <a:cubicBezTo>
                    <a:pt x="28" y="53"/>
                    <a:pt x="29" y="52"/>
                    <a:pt x="30" y="51"/>
                  </a:cubicBezTo>
                  <a:cubicBezTo>
                    <a:pt x="31" y="50"/>
                    <a:pt x="31" y="51"/>
                    <a:pt x="32" y="50"/>
                  </a:cubicBezTo>
                  <a:cubicBezTo>
                    <a:pt x="33" y="50"/>
                    <a:pt x="32" y="49"/>
                    <a:pt x="33" y="49"/>
                  </a:cubicBezTo>
                  <a:cubicBezTo>
                    <a:pt x="34" y="48"/>
                    <a:pt x="34" y="48"/>
                    <a:pt x="34" y="47"/>
                  </a:cubicBezTo>
                  <a:cubicBezTo>
                    <a:pt x="34" y="47"/>
                    <a:pt x="32" y="47"/>
                    <a:pt x="32" y="46"/>
                  </a:cubicBezTo>
                  <a:cubicBezTo>
                    <a:pt x="32" y="46"/>
                    <a:pt x="34" y="45"/>
                    <a:pt x="34" y="45"/>
                  </a:cubicBezTo>
                  <a:cubicBezTo>
                    <a:pt x="35" y="45"/>
                    <a:pt x="36" y="44"/>
                    <a:pt x="36" y="43"/>
                  </a:cubicBezTo>
                  <a:cubicBezTo>
                    <a:pt x="36" y="43"/>
                    <a:pt x="37" y="42"/>
                    <a:pt x="37" y="42"/>
                  </a:cubicBezTo>
                  <a:cubicBezTo>
                    <a:pt x="38" y="41"/>
                    <a:pt x="38" y="40"/>
                    <a:pt x="38" y="40"/>
                  </a:cubicBezTo>
                  <a:cubicBezTo>
                    <a:pt x="39" y="40"/>
                    <a:pt x="40" y="39"/>
                    <a:pt x="40" y="39"/>
                  </a:cubicBezTo>
                  <a:cubicBezTo>
                    <a:pt x="41" y="39"/>
                    <a:pt x="40" y="39"/>
                    <a:pt x="42" y="40"/>
                  </a:cubicBezTo>
                  <a:cubicBezTo>
                    <a:pt x="43" y="40"/>
                    <a:pt x="43" y="41"/>
                    <a:pt x="42" y="40"/>
                  </a:cubicBezTo>
                  <a:cubicBezTo>
                    <a:pt x="41" y="40"/>
                    <a:pt x="40" y="40"/>
                    <a:pt x="39" y="41"/>
                  </a:cubicBezTo>
                  <a:cubicBezTo>
                    <a:pt x="38" y="42"/>
                    <a:pt x="39" y="42"/>
                    <a:pt x="38" y="43"/>
                  </a:cubicBezTo>
                  <a:cubicBezTo>
                    <a:pt x="38" y="44"/>
                    <a:pt x="38" y="45"/>
                    <a:pt x="39" y="45"/>
                  </a:cubicBezTo>
                  <a:cubicBezTo>
                    <a:pt x="40" y="45"/>
                    <a:pt x="39" y="45"/>
                    <a:pt x="38" y="46"/>
                  </a:cubicBezTo>
                  <a:cubicBezTo>
                    <a:pt x="37" y="46"/>
                    <a:pt x="38" y="46"/>
                    <a:pt x="39" y="46"/>
                  </a:cubicBezTo>
                  <a:cubicBezTo>
                    <a:pt x="40" y="46"/>
                    <a:pt x="42" y="45"/>
                    <a:pt x="43" y="44"/>
                  </a:cubicBezTo>
                  <a:cubicBezTo>
                    <a:pt x="45" y="43"/>
                    <a:pt x="46" y="44"/>
                    <a:pt x="47" y="44"/>
                  </a:cubicBezTo>
                  <a:cubicBezTo>
                    <a:pt x="47" y="44"/>
                    <a:pt x="46" y="43"/>
                    <a:pt x="47" y="43"/>
                  </a:cubicBezTo>
                  <a:cubicBezTo>
                    <a:pt x="47" y="42"/>
                    <a:pt x="46" y="42"/>
                    <a:pt x="46" y="41"/>
                  </a:cubicBezTo>
                  <a:cubicBezTo>
                    <a:pt x="45" y="40"/>
                    <a:pt x="46" y="41"/>
                    <a:pt x="46" y="40"/>
                  </a:cubicBezTo>
                  <a:cubicBezTo>
                    <a:pt x="47" y="39"/>
                    <a:pt x="47" y="40"/>
                    <a:pt x="48" y="40"/>
                  </a:cubicBezTo>
                  <a:cubicBezTo>
                    <a:pt x="48" y="40"/>
                    <a:pt x="49" y="40"/>
                    <a:pt x="49" y="41"/>
                  </a:cubicBezTo>
                  <a:cubicBezTo>
                    <a:pt x="50" y="42"/>
                    <a:pt x="50" y="40"/>
                    <a:pt x="51" y="41"/>
                  </a:cubicBezTo>
                  <a:cubicBezTo>
                    <a:pt x="52" y="42"/>
                    <a:pt x="51" y="42"/>
                    <a:pt x="50" y="42"/>
                  </a:cubicBezTo>
                  <a:cubicBezTo>
                    <a:pt x="49" y="42"/>
                    <a:pt x="50" y="43"/>
                    <a:pt x="50" y="43"/>
                  </a:cubicBezTo>
                  <a:cubicBezTo>
                    <a:pt x="51" y="42"/>
                    <a:pt x="52" y="42"/>
                    <a:pt x="52" y="42"/>
                  </a:cubicBezTo>
                  <a:cubicBezTo>
                    <a:pt x="53" y="43"/>
                    <a:pt x="53" y="43"/>
                    <a:pt x="54" y="42"/>
                  </a:cubicBezTo>
                  <a:cubicBezTo>
                    <a:pt x="54" y="42"/>
                    <a:pt x="54" y="42"/>
                    <a:pt x="54" y="43"/>
                  </a:cubicBezTo>
                  <a:cubicBezTo>
                    <a:pt x="54" y="43"/>
                    <a:pt x="55" y="43"/>
                    <a:pt x="57" y="43"/>
                  </a:cubicBezTo>
                  <a:cubicBezTo>
                    <a:pt x="58" y="44"/>
                    <a:pt x="61" y="43"/>
                    <a:pt x="62" y="43"/>
                  </a:cubicBezTo>
                  <a:cubicBezTo>
                    <a:pt x="63" y="43"/>
                    <a:pt x="62" y="44"/>
                    <a:pt x="64" y="45"/>
                  </a:cubicBezTo>
                  <a:cubicBezTo>
                    <a:pt x="66" y="45"/>
                    <a:pt x="66" y="43"/>
                    <a:pt x="67" y="44"/>
                  </a:cubicBezTo>
                  <a:cubicBezTo>
                    <a:pt x="68" y="44"/>
                    <a:pt x="67" y="45"/>
                    <a:pt x="66" y="45"/>
                  </a:cubicBezTo>
                  <a:cubicBezTo>
                    <a:pt x="66" y="46"/>
                    <a:pt x="67" y="46"/>
                    <a:pt x="67" y="46"/>
                  </a:cubicBezTo>
                  <a:cubicBezTo>
                    <a:pt x="68" y="46"/>
                    <a:pt x="70" y="47"/>
                    <a:pt x="70" y="47"/>
                  </a:cubicBezTo>
                  <a:cubicBezTo>
                    <a:pt x="71" y="48"/>
                    <a:pt x="71" y="49"/>
                    <a:pt x="73" y="49"/>
                  </a:cubicBezTo>
                  <a:cubicBezTo>
                    <a:pt x="75" y="50"/>
                    <a:pt x="73" y="47"/>
                    <a:pt x="74" y="48"/>
                  </a:cubicBezTo>
                  <a:cubicBezTo>
                    <a:pt x="76" y="49"/>
                    <a:pt x="75" y="48"/>
                    <a:pt x="76" y="49"/>
                  </a:cubicBezTo>
                  <a:cubicBezTo>
                    <a:pt x="77" y="50"/>
                    <a:pt x="77" y="49"/>
                    <a:pt x="76" y="47"/>
                  </a:cubicBezTo>
                  <a:cubicBezTo>
                    <a:pt x="76" y="46"/>
                    <a:pt x="77" y="47"/>
                    <a:pt x="77" y="48"/>
                  </a:cubicBezTo>
                  <a:cubicBezTo>
                    <a:pt x="78" y="48"/>
                    <a:pt x="78" y="50"/>
                    <a:pt x="77" y="51"/>
                  </a:cubicBezTo>
                  <a:cubicBezTo>
                    <a:pt x="77" y="52"/>
                    <a:pt x="76" y="51"/>
                    <a:pt x="76" y="50"/>
                  </a:cubicBezTo>
                  <a:cubicBezTo>
                    <a:pt x="76" y="50"/>
                    <a:pt x="74" y="50"/>
                    <a:pt x="74" y="51"/>
                  </a:cubicBezTo>
                  <a:cubicBezTo>
                    <a:pt x="74" y="51"/>
                    <a:pt x="75" y="53"/>
                    <a:pt x="76" y="53"/>
                  </a:cubicBezTo>
                  <a:cubicBezTo>
                    <a:pt x="77" y="53"/>
                    <a:pt x="76" y="54"/>
                    <a:pt x="77" y="55"/>
                  </a:cubicBezTo>
                  <a:cubicBezTo>
                    <a:pt x="77" y="55"/>
                    <a:pt x="77" y="56"/>
                    <a:pt x="78" y="56"/>
                  </a:cubicBezTo>
                  <a:cubicBezTo>
                    <a:pt x="78" y="56"/>
                    <a:pt x="78" y="54"/>
                    <a:pt x="78" y="53"/>
                  </a:cubicBezTo>
                  <a:cubicBezTo>
                    <a:pt x="77" y="53"/>
                    <a:pt x="77" y="52"/>
                    <a:pt x="78" y="52"/>
                  </a:cubicBezTo>
                  <a:cubicBezTo>
                    <a:pt x="79" y="52"/>
                    <a:pt x="78" y="53"/>
                    <a:pt x="78" y="53"/>
                  </a:cubicBezTo>
                  <a:cubicBezTo>
                    <a:pt x="79" y="54"/>
                    <a:pt x="79" y="53"/>
                    <a:pt x="80" y="53"/>
                  </a:cubicBezTo>
                  <a:cubicBezTo>
                    <a:pt x="80" y="52"/>
                    <a:pt x="79" y="51"/>
                    <a:pt x="80" y="50"/>
                  </a:cubicBezTo>
                  <a:cubicBezTo>
                    <a:pt x="80" y="50"/>
                    <a:pt x="81" y="51"/>
                    <a:pt x="81" y="52"/>
                  </a:cubicBezTo>
                  <a:cubicBezTo>
                    <a:pt x="81" y="53"/>
                    <a:pt x="80" y="53"/>
                    <a:pt x="80" y="54"/>
                  </a:cubicBezTo>
                  <a:cubicBezTo>
                    <a:pt x="80" y="54"/>
                    <a:pt x="79" y="54"/>
                    <a:pt x="79" y="54"/>
                  </a:cubicBezTo>
                  <a:cubicBezTo>
                    <a:pt x="79" y="55"/>
                    <a:pt x="79" y="57"/>
                    <a:pt x="79" y="57"/>
                  </a:cubicBezTo>
                  <a:cubicBezTo>
                    <a:pt x="80" y="57"/>
                    <a:pt x="80" y="55"/>
                    <a:pt x="80" y="56"/>
                  </a:cubicBezTo>
                  <a:cubicBezTo>
                    <a:pt x="80" y="57"/>
                    <a:pt x="81" y="55"/>
                    <a:pt x="82" y="56"/>
                  </a:cubicBezTo>
                  <a:cubicBezTo>
                    <a:pt x="82" y="56"/>
                    <a:pt x="83" y="57"/>
                    <a:pt x="84" y="57"/>
                  </a:cubicBezTo>
                  <a:cubicBezTo>
                    <a:pt x="84" y="57"/>
                    <a:pt x="83" y="56"/>
                    <a:pt x="83" y="56"/>
                  </a:cubicBezTo>
                  <a:cubicBezTo>
                    <a:pt x="82" y="56"/>
                    <a:pt x="82" y="55"/>
                    <a:pt x="83" y="55"/>
                  </a:cubicBezTo>
                  <a:cubicBezTo>
                    <a:pt x="83" y="55"/>
                    <a:pt x="85" y="56"/>
                    <a:pt x="85" y="57"/>
                  </a:cubicBezTo>
                  <a:cubicBezTo>
                    <a:pt x="85" y="58"/>
                    <a:pt x="84" y="58"/>
                    <a:pt x="83" y="58"/>
                  </a:cubicBezTo>
                  <a:cubicBezTo>
                    <a:pt x="83" y="59"/>
                    <a:pt x="82" y="57"/>
                    <a:pt x="81" y="57"/>
                  </a:cubicBezTo>
                  <a:cubicBezTo>
                    <a:pt x="81" y="57"/>
                    <a:pt x="81" y="58"/>
                    <a:pt x="82" y="59"/>
                  </a:cubicBezTo>
                  <a:cubicBezTo>
                    <a:pt x="82" y="60"/>
                    <a:pt x="81" y="61"/>
                    <a:pt x="82" y="61"/>
                  </a:cubicBezTo>
                  <a:cubicBezTo>
                    <a:pt x="83" y="62"/>
                    <a:pt x="82" y="61"/>
                    <a:pt x="82" y="60"/>
                  </a:cubicBezTo>
                  <a:cubicBezTo>
                    <a:pt x="83" y="60"/>
                    <a:pt x="83" y="61"/>
                    <a:pt x="84" y="61"/>
                  </a:cubicBezTo>
                  <a:cubicBezTo>
                    <a:pt x="84" y="61"/>
                    <a:pt x="84" y="60"/>
                    <a:pt x="84" y="60"/>
                  </a:cubicBezTo>
                  <a:cubicBezTo>
                    <a:pt x="84" y="59"/>
                    <a:pt x="85" y="59"/>
                    <a:pt x="85" y="60"/>
                  </a:cubicBezTo>
                  <a:cubicBezTo>
                    <a:pt x="86" y="61"/>
                    <a:pt x="86" y="59"/>
                    <a:pt x="87" y="60"/>
                  </a:cubicBezTo>
                  <a:cubicBezTo>
                    <a:pt x="87" y="60"/>
                    <a:pt x="87" y="61"/>
                    <a:pt x="87" y="61"/>
                  </a:cubicBezTo>
                  <a:cubicBezTo>
                    <a:pt x="87" y="62"/>
                    <a:pt x="88" y="61"/>
                    <a:pt x="88" y="61"/>
                  </a:cubicBezTo>
                  <a:cubicBezTo>
                    <a:pt x="88" y="61"/>
                    <a:pt x="88" y="61"/>
                    <a:pt x="88" y="62"/>
                  </a:cubicBezTo>
                  <a:cubicBezTo>
                    <a:pt x="88" y="61"/>
                    <a:pt x="89" y="61"/>
                    <a:pt x="89" y="60"/>
                  </a:cubicBezTo>
                  <a:cubicBezTo>
                    <a:pt x="90" y="60"/>
                    <a:pt x="89" y="59"/>
                    <a:pt x="89" y="58"/>
                  </a:cubicBezTo>
                  <a:close/>
                  <a:moveTo>
                    <a:pt x="2" y="66"/>
                  </a:moveTo>
                  <a:cubicBezTo>
                    <a:pt x="3" y="65"/>
                    <a:pt x="4" y="65"/>
                    <a:pt x="3" y="64"/>
                  </a:cubicBezTo>
                  <a:cubicBezTo>
                    <a:pt x="3" y="63"/>
                    <a:pt x="1" y="66"/>
                    <a:pt x="2" y="66"/>
                  </a:cubicBezTo>
                  <a:close/>
                  <a:moveTo>
                    <a:pt x="11" y="61"/>
                  </a:moveTo>
                  <a:cubicBezTo>
                    <a:pt x="10" y="61"/>
                    <a:pt x="7" y="62"/>
                    <a:pt x="8" y="63"/>
                  </a:cubicBezTo>
                  <a:cubicBezTo>
                    <a:pt x="8" y="63"/>
                    <a:pt x="9" y="62"/>
                    <a:pt x="9" y="62"/>
                  </a:cubicBezTo>
                  <a:cubicBezTo>
                    <a:pt x="10" y="62"/>
                    <a:pt x="12" y="61"/>
                    <a:pt x="11" y="61"/>
                  </a:cubicBezTo>
                  <a:close/>
                  <a:moveTo>
                    <a:pt x="37" y="49"/>
                  </a:moveTo>
                  <a:cubicBezTo>
                    <a:pt x="37" y="48"/>
                    <a:pt x="36" y="48"/>
                    <a:pt x="35" y="50"/>
                  </a:cubicBezTo>
                  <a:cubicBezTo>
                    <a:pt x="34" y="51"/>
                    <a:pt x="33" y="51"/>
                    <a:pt x="33" y="52"/>
                  </a:cubicBezTo>
                  <a:cubicBezTo>
                    <a:pt x="33" y="53"/>
                    <a:pt x="32" y="52"/>
                    <a:pt x="31" y="53"/>
                  </a:cubicBezTo>
                  <a:cubicBezTo>
                    <a:pt x="31" y="53"/>
                    <a:pt x="31" y="55"/>
                    <a:pt x="32" y="54"/>
                  </a:cubicBezTo>
                  <a:cubicBezTo>
                    <a:pt x="33" y="54"/>
                    <a:pt x="33" y="54"/>
                    <a:pt x="33" y="54"/>
                  </a:cubicBezTo>
                  <a:cubicBezTo>
                    <a:pt x="34" y="54"/>
                    <a:pt x="36" y="53"/>
                    <a:pt x="36" y="52"/>
                  </a:cubicBezTo>
                  <a:cubicBezTo>
                    <a:pt x="37" y="51"/>
                    <a:pt x="36" y="51"/>
                    <a:pt x="36" y="51"/>
                  </a:cubicBezTo>
                  <a:cubicBezTo>
                    <a:pt x="36" y="50"/>
                    <a:pt x="37" y="50"/>
                    <a:pt x="37" y="50"/>
                  </a:cubicBezTo>
                  <a:cubicBezTo>
                    <a:pt x="38" y="50"/>
                    <a:pt x="37" y="49"/>
                    <a:pt x="37" y="49"/>
                  </a:cubicBezTo>
                  <a:close/>
                  <a:moveTo>
                    <a:pt x="4" y="43"/>
                  </a:moveTo>
                  <a:cubicBezTo>
                    <a:pt x="4" y="42"/>
                    <a:pt x="2" y="43"/>
                    <a:pt x="2" y="44"/>
                  </a:cubicBezTo>
                  <a:cubicBezTo>
                    <a:pt x="2" y="44"/>
                    <a:pt x="4" y="45"/>
                    <a:pt x="5" y="45"/>
                  </a:cubicBezTo>
                  <a:cubicBezTo>
                    <a:pt x="6" y="44"/>
                    <a:pt x="6" y="43"/>
                    <a:pt x="6" y="43"/>
                  </a:cubicBezTo>
                  <a:cubicBezTo>
                    <a:pt x="5" y="42"/>
                    <a:pt x="4" y="44"/>
                    <a:pt x="4" y="43"/>
                  </a:cubicBezTo>
                  <a:close/>
                  <a:moveTo>
                    <a:pt x="29" y="157"/>
                  </a:moveTo>
                  <a:cubicBezTo>
                    <a:pt x="28" y="157"/>
                    <a:pt x="28" y="160"/>
                    <a:pt x="29" y="159"/>
                  </a:cubicBezTo>
                  <a:cubicBezTo>
                    <a:pt x="30" y="159"/>
                    <a:pt x="31" y="159"/>
                    <a:pt x="31" y="159"/>
                  </a:cubicBezTo>
                  <a:cubicBezTo>
                    <a:pt x="31" y="158"/>
                    <a:pt x="30" y="156"/>
                    <a:pt x="29" y="157"/>
                  </a:cubicBezTo>
                  <a:close/>
                  <a:moveTo>
                    <a:pt x="27" y="155"/>
                  </a:moveTo>
                  <a:cubicBezTo>
                    <a:pt x="27" y="155"/>
                    <a:pt x="27" y="156"/>
                    <a:pt x="28" y="156"/>
                  </a:cubicBezTo>
                  <a:cubicBezTo>
                    <a:pt x="28" y="155"/>
                    <a:pt x="28" y="155"/>
                    <a:pt x="27" y="155"/>
                  </a:cubicBezTo>
                  <a:close/>
                  <a:moveTo>
                    <a:pt x="19" y="152"/>
                  </a:moveTo>
                  <a:cubicBezTo>
                    <a:pt x="20" y="153"/>
                    <a:pt x="20" y="153"/>
                    <a:pt x="21" y="152"/>
                  </a:cubicBezTo>
                  <a:cubicBezTo>
                    <a:pt x="21" y="151"/>
                    <a:pt x="19" y="151"/>
                    <a:pt x="19" y="152"/>
                  </a:cubicBezTo>
                  <a:close/>
                  <a:moveTo>
                    <a:pt x="23" y="154"/>
                  </a:moveTo>
                  <a:cubicBezTo>
                    <a:pt x="23" y="154"/>
                    <a:pt x="24" y="154"/>
                    <a:pt x="24" y="154"/>
                  </a:cubicBezTo>
                  <a:cubicBezTo>
                    <a:pt x="25" y="153"/>
                    <a:pt x="22" y="153"/>
                    <a:pt x="23" y="154"/>
                  </a:cubicBezTo>
                  <a:close/>
                  <a:moveTo>
                    <a:pt x="234" y="85"/>
                  </a:moveTo>
                  <a:cubicBezTo>
                    <a:pt x="234" y="84"/>
                    <a:pt x="232" y="84"/>
                    <a:pt x="231" y="84"/>
                  </a:cubicBezTo>
                  <a:cubicBezTo>
                    <a:pt x="230" y="83"/>
                    <a:pt x="229" y="86"/>
                    <a:pt x="228" y="88"/>
                  </a:cubicBezTo>
                  <a:cubicBezTo>
                    <a:pt x="228" y="89"/>
                    <a:pt x="226" y="91"/>
                    <a:pt x="226" y="91"/>
                  </a:cubicBezTo>
                  <a:cubicBezTo>
                    <a:pt x="226" y="91"/>
                    <a:pt x="218" y="91"/>
                    <a:pt x="218" y="91"/>
                  </a:cubicBezTo>
                  <a:cubicBezTo>
                    <a:pt x="217" y="91"/>
                    <a:pt x="215" y="92"/>
                    <a:pt x="214" y="93"/>
                  </a:cubicBezTo>
                  <a:cubicBezTo>
                    <a:pt x="214" y="93"/>
                    <a:pt x="214" y="93"/>
                    <a:pt x="215" y="93"/>
                  </a:cubicBezTo>
                  <a:cubicBezTo>
                    <a:pt x="215" y="95"/>
                    <a:pt x="213" y="96"/>
                    <a:pt x="210" y="96"/>
                  </a:cubicBezTo>
                  <a:cubicBezTo>
                    <a:pt x="209" y="96"/>
                    <a:pt x="209" y="96"/>
                    <a:pt x="208" y="96"/>
                  </a:cubicBezTo>
                  <a:cubicBezTo>
                    <a:pt x="208" y="96"/>
                    <a:pt x="208" y="96"/>
                    <a:pt x="208" y="97"/>
                  </a:cubicBezTo>
                  <a:cubicBezTo>
                    <a:pt x="208" y="97"/>
                    <a:pt x="208" y="97"/>
                    <a:pt x="208" y="97"/>
                  </a:cubicBezTo>
                  <a:cubicBezTo>
                    <a:pt x="207" y="98"/>
                    <a:pt x="204" y="100"/>
                    <a:pt x="202" y="101"/>
                  </a:cubicBezTo>
                  <a:cubicBezTo>
                    <a:pt x="200" y="102"/>
                    <a:pt x="198" y="101"/>
                    <a:pt x="198" y="100"/>
                  </a:cubicBezTo>
                  <a:cubicBezTo>
                    <a:pt x="198" y="98"/>
                    <a:pt x="199" y="98"/>
                    <a:pt x="199" y="99"/>
                  </a:cubicBezTo>
                  <a:cubicBezTo>
                    <a:pt x="199" y="99"/>
                    <a:pt x="200" y="99"/>
                    <a:pt x="200" y="99"/>
                  </a:cubicBezTo>
                  <a:cubicBezTo>
                    <a:pt x="200" y="98"/>
                    <a:pt x="200" y="98"/>
                    <a:pt x="200" y="97"/>
                  </a:cubicBezTo>
                  <a:cubicBezTo>
                    <a:pt x="199" y="97"/>
                    <a:pt x="200" y="94"/>
                    <a:pt x="199" y="94"/>
                  </a:cubicBezTo>
                  <a:cubicBezTo>
                    <a:pt x="198" y="94"/>
                    <a:pt x="196" y="96"/>
                    <a:pt x="197" y="94"/>
                  </a:cubicBezTo>
                  <a:cubicBezTo>
                    <a:pt x="197" y="93"/>
                    <a:pt x="199" y="92"/>
                    <a:pt x="198" y="90"/>
                  </a:cubicBezTo>
                  <a:cubicBezTo>
                    <a:pt x="196" y="88"/>
                    <a:pt x="194" y="88"/>
                    <a:pt x="194" y="90"/>
                  </a:cubicBezTo>
                  <a:cubicBezTo>
                    <a:pt x="193" y="91"/>
                    <a:pt x="192" y="90"/>
                    <a:pt x="192" y="92"/>
                  </a:cubicBezTo>
                  <a:cubicBezTo>
                    <a:pt x="191" y="93"/>
                    <a:pt x="191" y="95"/>
                    <a:pt x="191" y="96"/>
                  </a:cubicBezTo>
                  <a:cubicBezTo>
                    <a:pt x="191" y="98"/>
                    <a:pt x="191" y="99"/>
                    <a:pt x="189" y="100"/>
                  </a:cubicBezTo>
                  <a:cubicBezTo>
                    <a:pt x="188" y="101"/>
                    <a:pt x="187" y="98"/>
                    <a:pt x="188" y="95"/>
                  </a:cubicBezTo>
                  <a:cubicBezTo>
                    <a:pt x="188" y="93"/>
                    <a:pt x="189" y="91"/>
                    <a:pt x="188" y="91"/>
                  </a:cubicBezTo>
                  <a:cubicBezTo>
                    <a:pt x="187" y="91"/>
                    <a:pt x="189" y="89"/>
                    <a:pt x="192" y="88"/>
                  </a:cubicBezTo>
                  <a:cubicBezTo>
                    <a:pt x="194" y="88"/>
                    <a:pt x="196" y="88"/>
                    <a:pt x="196" y="87"/>
                  </a:cubicBezTo>
                  <a:cubicBezTo>
                    <a:pt x="196" y="87"/>
                    <a:pt x="196" y="87"/>
                    <a:pt x="197" y="87"/>
                  </a:cubicBezTo>
                  <a:cubicBezTo>
                    <a:pt x="196" y="87"/>
                    <a:pt x="196" y="87"/>
                    <a:pt x="195" y="86"/>
                  </a:cubicBezTo>
                  <a:cubicBezTo>
                    <a:pt x="195" y="86"/>
                    <a:pt x="195" y="87"/>
                    <a:pt x="195" y="87"/>
                  </a:cubicBezTo>
                  <a:cubicBezTo>
                    <a:pt x="194" y="87"/>
                    <a:pt x="194" y="86"/>
                    <a:pt x="193" y="86"/>
                  </a:cubicBezTo>
                  <a:cubicBezTo>
                    <a:pt x="191" y="86"/>
                    <a:pt x="190" y="87"/>
                    <a:pt x="189" y="87"/>
                  </a:cubicBezTo>
                  <a:cubicBezTo>
                    <a:pt x="187" y="86"/>
                    <a:pt x="188" y="85"/>
                    <a:pt x="187" y="85"/>
                  </a:cubicBezTo>
                  <a:cubicBezTo>
                    <a:pt x="186" y="85"/>
                    <a:pt x="188" y="83"/>
                    <a:pt x="186" y="84"/>
                  </a:cubicBezTo>
                  <a:cubicBezTo>
                    <a:pt x="184" y="85"/>
                    <a:pt x="182" y="87"/>
                    <a:pt x="181" y="86"/>
                  </a:cubicBezTo>
                  <a:cubicBezTo>
                    <a:pt x="180" y="85"/>
                    <a:pt x="179" y="86"/>
                    <a:pt x="178" y="86"/>
                  </a:cubicBezTo>
                  <a:cubicBezTo>
                    <a:pt x="177" y="85"/>
                    <a:pt x="181" y="82"/>
                    <a:pt x="182" y="83"/>
                  </a:cubicBezTo>
                  <a:cubicBezTo>
                    <a:pt x="183" y="83"/>
                    <a:pt x="183" y="82"/>
                    <a:pt x="184" y="82"/>
                  </a:cubicBezTo>
                  <a:cubicBezTo>
                    <a:pt x="183" y="82"/>
                    <a:pt x="181" y="81"/>
                    <a:pt x="180" y="82"/>
                  </a:cubicBezTo>
                  <a:cubicBezTo>
                    <a:pt x="180" y="82"/>
                    <a:pt x="179" y="82"/>
                    <a:pt x="178" y="81"/>
                  </a:cubicBezTo>
                  <a:cubicBezTo>
                    <a:pt x="178" y="81"/>
                    <a:pt x="177" y="81"/>
                    <a:pt x="176" y="81"/>
                  </a:cubicBezTo>
                  <a:cubicBezTo>
                    <a:pt x="175" y="80"/>
                    <a:pt x="175" y="80"/>
                    <a:pt x="174" y="80"/>
                  </a:cubicBezTo>
                  <a:cubicBezTo>
                    <a:pt x="174" y="81"/>
                    <a:pt x="173" y="80"/>
                    <a:pt x="172" y="80"/>
                  </a:cubicBezTo>
                  <a:cubicBezTo>
                    <a:pt x="171" y="79"/>
                    <a:pt x="172" y="79"/>
                    <a:pt x="171" y="78"/>
                  </a:cubicBezTo>
                  <a:cubicBezTo>
                    <a:pt x="170" y="77"/>
                    <a:pt x="170" y="79"/>
                    <a:pt x="170" y="79"/>
                  </a:cubicBezTo>
                  <a:cubicBezTo>
                    <a:pt x="106" y="79"/>
                    <a:pt x="106" y="79"/>
                    <a:pt x="106" y="79"/>
                  </a:cubicBezTo>
                  <a:cubicBezTo>
                    <a:pt x="106" y="79"/>
                    <a:pt x="107" y="80"/>
                    <a:pt x="107" y="80"/>
                  </a:cubicBezTo>
                  <a:cubicBezTo>
                    <a:pt x="107" y="80"/>
                    <a:pt x="107" y="81"/>
                    <a:pt x="107" y="82"/>
                  </a:cubicBezTo>
                  <a:cubicBezTo>
                    <a:pt x="107" y="83"/>
                    <a:pt x="107" y="84"/>
                    <a:pt x="106" y="84"/>
                  </a:cubicBezTo>
                  <a:cubicBezTo>
                    <a:pt x="106" y="84"/>
                    <a:pt x="105" y="84"/>
                    <a:pt x="106" y="83"/>
                  </a:cubicBezTo>
                  <a:cubicBezTo>
                    <a:pt x="107" y="83"/>
                    <a:pt x="106" y="82"/>
                    <a:pt x="106" y="82"/>
                  </a:cubicBezTo>
                  <a:cubicBezTo>
                    <a:pt x="105" y="82"/>
                    <a:pt x="105" y="81"/>
                    <a:pt x="105" y="81"/>
                  </a:cubicBezTo>
                  <a:cubicBezTo>
                    <a:pt x="104" y="81"/>
                    <a:pt x="103" y="81"/>
                    <a:pt x="102" y="81"/>
                  </a:cubicBezTo>
                  <a:cubicBezTo>
                    <a:pt x="102" y="81"/>
                    <a:pt x="102" y="81"/>
                    <a:pt x="102" y="81"/>
                  </a:cubicBezTo>
                  <a:cubicBezTo>
                    <a:pt x="102" y="82"/>
                    <a:pt x="102" y="83"/>
                    <a:pt x="103" y="84"/>
                  </a:cubicBezTo>
                  <a:cubicBezTo>
                    <a:pt x="104" y="85"/>
                    <a:pt x="103" y="86"/>
                    <a:pt x="104" y="86"/>
                  </a:cubicBezTo>
                  <a:cubicBezTo>
                    <a:pt x="105" y="87"/>
                    <a:pt x="105" y="87"/>
                    <a:pt x="104" y="87"/>
                  </a:cubicBezTo>
                  <a:cubicBezTo>
                    <a:pt x="103" y="87"/>
                    <a:pt x="104" y="88"/>
                    <a:pt x="103" y="89"/>
                  </a:cubicBezTo>
                  <a:cubicBezTo>
                    <a:pt x="103" y="91"/>
                    <a:pt x="103" y="94"/>
                    <a:pt x="103" y="95"/>
                  </a:cubicBezTo>
                  <a:cubicBezTo>
                    <a:pt x="103" y="96"/>
                    <a:pt x="102" y="98"/>
                    <a:pt x="102" y="99"/>
                  </a:cubicBezTo>
                  <a:cubicBezTo>
                    <a:pt x="103" y="100"/>
                    <a:pt x="104" y="101"/>
                    <a:pt x="103" y="102"/>
                  </a:cubicBezTo>
                  <a:cubicBezTo>
                    <a:pt x="103" y="104"/>
                    <a:pt x="103" y="104"/>
                    <a:pt x="103" y="105"/>
                  </a:cubicBezTo>
                  <a:cubicBezTo>
                    <a:pt x="104" y="106"/>
                    <a:pt x="104" y="108"/>
                    <a:pt x="104" y="108"/>
                  </a:cubicBezTo>
                  <a:cubicBezTo>
                    <a:pt x="105" y="109"/>
                    <a:pt x="105" y="110"/>
                    <a:pt x="106" y="110"/>
                  </a:cubicBezTo>
                  <a:cubicBezTo>
                    <a:pt x="106" y="111"/>
                    <a:pt x="107" y="111"/>
                    <a:pt x="107" y="112"/>
                  </a:cubicBezTo>
                  <a:cubicBezTo>
                    <a:pt x="107" y="113"/>
                    <a:pt x="107" y="113"/>
                    <a:pt x="108" y="113"/>
                  </a:cubicBezTo>
                  <a:cubicBezTo>
                    <a:pt x="109" y="114"/>
                    <a:pt x="108" y="115"/>
                    <a:pt x="108" y="115"/>
                  </a:cubicBezTo>
                  <a:cubicBezTo>
                    <a:pt x="108" y="116"/>
                    <a:pt x="109" y="116"/>
                    <a:pt x="111" y="118"/>
                  </a:cubicBezTo>
                  <a:cubicBezTo>
                    <a:pt x="112" y="119"/>
                    <a:pt x="111" y="120"/>
                    <a:pt x="112" y="120"/>
                  </a:cubicBezTo>
                  <a:cubicBezTo>
                    <a:pt x="113" y="120"/>
                    <a:pt x="114" y="120"/>
                    <a:pt x="115" y="121"/>
                  </a:cubicBezTo>
                  <a:cubicBezTo>
                    <a:pt x="116" y="122"/>
                    <a:pt x="116" y="121"/>
                    <a:pt x="117" y="121"/>
                  </a:cubicBezTo>
                  <a:cubicBezTo>
                    <a:pt x="117" y="122"/>
                    <a:pt x="119" y="123"/>
                    <a:pt x="119" y="124"/>
                  </a:cubicBezTo>
                  <a:cubicBezTo>
                    <a:pt x="119" y="124"/>
                    <a:pt x="119" y="125"/>
                    <a:pt x="119" y="125"/>
                  </a:cubicBezTo>
                  <a:cubicBezTo>
                    <a:pt x="125" y="125"/>
                    <a:pt x="125" y="125"/>
                    <a:pt x="125" y="125"/>
                  </a:cubicBezTo>
                  <a:cubicBezTo>
                    <a:pt x="125" y="125"/>
                    <a:pt x="126" y="126"/>
                    <a:pt x="127" y="126"/>
                  </a:cubicBezTo>
                  <a:cubicBezTo>
                    <a:pt x="128" y="126"/>
                    <a:pt x="133" y="128"/>
                    <a:pt x="133" y="128"/>
                  </a:cubicBezTo>
                  <a:cubicBezTo>
                    <a:pt x="140" y="128"/>
                    <a:pt x="140" y="128"/>
                    <a:pt x="140" y="128"/>
                  </a:cubicBezTo>
                  <a:cubicBezTo>
                    <a:pt x="141" y="127"/>
                    <a:pt x="141" y="127"/>
                    <a:pt x="141" y="127"/>
                  </a:cubicBezTo>
                  <a:cubicBezTo>
                    <a:pt x="144" y="127"/>
                    <a:pt x="144" y="127"/>
                    <a:pt x="144" y="127"/>
                  </a:cubicBezTo>
                  <a:cubicBezTo>
                    <a:pt x="144" y="127"/>
                    <a:pt x="147" y="129"/>
                    <a:pt x="147" y="130"/>
                  </a:cubicBezTo>
                  <a:cubicBezTo>
                    <a:pt x="147" y="130"/>
                    <a:pt x="149" y="131"/>
                    <a:pt x="149" y="131"/>
                  </a:cubicBezTo>
                  <a:cubicBezTo>
                    <a:pt x="149" y="132"/>
                    <a:pt x="149" y="133"/>
                    <a:pt x="149" y="133"/>
                  </a:cubicBezTo>
                  <a:cubicBezTo>
                    <a:pt x="150" y="133"/>
                    <a:pt x="152" y="134"/>
                    <a:pt x="152" y="134"/>
                  </a:cubicBezTo>
                  <a:cubicBezTo>
                    <a:pt x="152" y="134"/>
                    <a:pt x="153" y="132"/>
                    <a:pt x="154" y="132"/>
                  </a:cubicBezTo>
                  <a:cubicBezTo>
                    <a:pt x="155" y="132"/>
                    <a:pt x="158" y="133"/>
                    <a:pt x="158" y="134"/>
                  </a:cubicBezTo>
                  <a:cubicBezTo>
                    <a:pt x="158" y="136"/>
                    <a:pt x="160" y="137"/>
                    <a:pt x="160" y="138"/>
                  </a:cubicBezTo>
                  <a:cubicBezTo>
                    <a:pt x="161" y="138"/>
                    <a:pt x="160" y="139"/>
                    <a:pt x="161" y="139"/>
                  </a:cubicBezTo>
                  <a:cubicBezTo>
                    <a:pt x="161" y="140"/>
                    <a:pt x="161" y="141"/>
                    <a:pt x="161" y="141"/>
                  </a:cubicBezTo>
                  <a:cubicBezTo>
                    <a:pt x="162" y="141"/>
                    <a:pt x="164" y="142"/>
                    <a:pt x="165" y="142"/>
                  </a:cubicBezTo>
                  <a:cubicBezTo>
                    <a:pt x="165" y="142"/>
                    <a:pt x="165" y="142"/>
                    <a:pt x="166" y="142"/>
                  </a:cubicBezTo>
                  <a:cubicBezTo>
                    <a:pt x="166" y="140"/>
                    <a:pt x="164" y="140"/>
                    <a:pt x="165" y="139"/>
                  </a:cubicBezTo>
                  <a:cubicBezTo>
                    <a:pt x="166" y="138"/>
                    <a:pt x="165" y="137"/>
                    <a:pt x="166" y="137"/>
                  </a:cubicBezTo>
                  <a:cubicBezTo>
                    <a:pt x="166" y="137"/>
                    <a:pt x="167" y="136"/>
                    <a:pt x="167" y="136"/>
                  </a:cubicBezTo>
                  <a:cubicBezTo>
                    <a:pt x="167" y="135"/>
                    <a:pt x="168" y="135"/>
                    <a:pt x="169" y="135"/>
                  </a:cubicBezTo>
                  <a:cubicBezTo>
                    <a:pt x="169" y="135"/>
                    <a:pt x="171" y="134"/>
                    <a:pt x="171" y="133"/>
                  </a:cubicBezTo>
                  <a:cubicBezTo>
                    <a:pt x="171" y="133"/>
                    <a:pt x="171" y="133"/>
                    <a:pt x="172" y="133"/>
                  </a:cubicBezTo>
                  <a:cubicBezTo>
                    <a:pt x="173" y="133"/>
                    <a:pt x="173" y="132"/>
                    <a:pt x="173" y="132"/>
                  </a:cubicBezTo>
                  <a:cubicBezTo>
                    <a:pt x="174" y="132"/>
                    <a:pt x="175" y="132"/>
                    <a:pt x="175" y="132"/>
                  </a:cubicBezTo>
                  <a:cubicBezTo>
                    <a:pt x="175" y="131"/>
                    <a:pt x="175" y="132"/>
                    <a:pt x="176" y="132"/>
                  </a:cubicBezTo>
                  <a:cubicBezTo>
                    <a:pt x="176" y="133"/>
                    <a:pt x="178" y="133"/>
                    <a:pt x="178" y="132"/>
                  </a:cubicBezTo>
                  <a:cubicBezTo>
                    <a:pt x="178" y="132"/>
                    <a:pt x="179" y="132"/>
                    <a:pt x="179" y="133"/>
                  </a:cubicBezTo>
                  <a:cubicBezTo>
                    <a:pt x="180" y="134"/>
                    <a:pt x="180" y="133"/>
                    <a:pt x="181" y="134"/>
                  </a:cubicBezTo>
                  <a:cubicBezTo>
                    <a:pt x="182" y="134"/>
                    <a:pt x="182" y="133"/>
                    <a:pt x="182" y="133"/>
                  </a:cubicBezTo>
                  <a:cubicBezTo>
                    <a:pt x="182" y="132"/>
                    <a:pt x="183" y="134"/>
                    <a:pt x="184" y="134"/>
                  </a:cubicBezTo>
                  <a:cubicBezTo>
                    <a:pt x="185" y="134"/>
                    <a:pt x="184" y="134"/>
                    <a:pt x="184" y="133"/>
                  </a:cubicBezTo>
                  <a:cubicBezTo>
                    <a:pt x="183" y="132"/>
                    <a:pt x="184" y="132"/>
                    <a:pt x="183" y="132"/>
                  </a:cubicBezTo>
                  <a:cubicBezTo>
                    <a:pt x="183" y="131"/>
                    <a:pt x="184" y="131"/>
                    <a:pt x="185" y="131"/>
                  </a:cubicBezTo>
                  <a:cubicBezTo>
                    <a:pt x="187" y="131"/>
                    <a:pt x="186" y="131"/>
                    <a:pt x="187" y="130"/>
                  </a:cubicBezTo>
                  <a:cubicBezTo>
                    <a:pt x="187" y="130"/>
                    <a:pt x="188" y="130"/>
                    <a:pt x="188" y="131"/>
                  </a:cubicBezTo>
                  <a:cubicBezTo>
                    <a:pt x="188" y="132"/>
                    <a:pt x="190" y="131"/>
                    <a:pt x="191" y="131"/>
                  </a:cubicBezTo>
                  <a:cubicBezTo>
                    <a:pt x="192" y="131"/>
                    <a:pt x="193" y="131"/>
                    <a:pt x="193" y="132"/>
                  </a:cubicBezTo>
                  <a:cubicBezTo>
                    <a:pt x="193" y="133"/>
                    <a:pt x="194" y="133"/>
                    <a:pt x="195" y="132"/>
                  </a:cubicBezTo>
                  <a:cubicBezTo>
                    <a:pt x="196" y="132"/>
                    <a:pt x="196" y="131"/>
                    <a:pt x="197" y="132"/>
                  </a:cubicBezTo>
                  <a:cubicBezTo>
                    <a:pt x="198" y="132"/>
                    <a:pt x="198" y="133"/>
                    <a:pt x="199" y="134"/>
                  </a:cubicBezTo>
                  <a:cubicBezTo>
                    <a:pt x="200" y="135"/>
                    <a:pt x="199" y="136"/>
                    <a:pt x="199" y="137"/>
                  </a:cubicBezTo>
                  <a:cubicBezTo>
                    <a:pt x="200" y="137"/>
                    <a:pt x="199" y="138"/>
                    <a:pt x="200" y="139"/>
                  </a:cubicBezTo>
                  <a:cubicBezTo>
                    <a:pt x="201" y="140"/>
                    <a:pt x="200" y="141"/>
                    <a:pt x="201" y="142"/>
                  </a:cubicBezTo>
                  <a:cubicBezTo>
                    <a:pt x="202" y="142"/>
                    <a:pt x="203" y="143"/>
                    <a:pt x="203" y="144"/>
                  </a:cubicBezTo>
                  <a:cubicBezTo>
                    <a:pt x="203" y="144"/>
                    <a:pt x="204" y="145"/>
                    <a:pt x="205" y="144"/>
                  </a:cubicBezTo>
                  <a:cubicBezTo>
                    <a:pt x="205" y="143"/>
                    <a:pt x="205" y="142"/>
                    <a:pt x="206" y="141"/>
                  </a:cubicBezTo>
                  <a:cubicBezTo>
                    <a:pt x="206" y="140"/>
                    <a:pt x="205" y="137"/>
                    <a:pt x="204" y="136"/>
                  </a:cubicBezTo>
                  <a:cubicBezTo>
                    <a:pt x="204" y="136"/>
                    <a:pt x="204" y="135"/>
                    <a:pt x="204" y="134"/>
                  </a:cubicBezTo>
                  <a:cubicBezTo>
                    <a:pt x="203" y="133"/>
                    <a:pt x="202" y="131"/>
                    <a:pt x="202" y="130"/>
                  </a:cubicBezTo>
                  <a:cubicBezTo>
                    <a:pt x="202" y="128"/>
                    <a:pt x="204" y="126"/>
                    <a:pt x="205" y="125"/>
                  </a:cubicBezTo>
                  <a:cubicBezTo>
                    <a:pt x="206" y="124"/>
                    <a:pt x="207" y="125"/>
                    <a:pt x="207" y="124"/>
                  </a:cubicBezTo>
                  <a:cubicBezTo>
                    <a:pt x="207" y="123"/>
                    <a:pt x="208" y="122"/>
                    <a:pt x="209" y="122"/>
                  </a:cubicBezTo>
                  <a:cubicBezTo>
                    <a:pt x="210" y="122"/>
                    <a:pt x="210" y="122"/>
                    <a:pt x="210" y="121"/>
                  </a:cubicBezTo>
                  <a:cubicBezTo>
                    <a:pt x="211" y="121"/>
                    <a:pt x="212" y="120"/>
                    <a:pt x="213" y="120"/>
                  </a:cubicBezTo>
                  <a:cubicBezTo>
                    <a:pt x="214" y="119"/>
                    <a:pt x="213" y="119"/>
                    <a:pt x="213" y="118"/>
                  </a:cubicBezTo>
                  <a:cubicBezTo>
                    <a:pt x="213" y="117"/>
                    <a:pt x="213" y="117"/>
                    <a:pt x="214" y="117"/>
                  </a:cubicBezTo>
                  <a:cubicBezTo>
                    <a:pt x="214" y="118"/>
                    <a:pt x="215" y="118"/>
                    <a:pt x="215" y="117"/>
                  </a:cubicBezTo>
                  <a:cubicBezTo>
                    <a:pt x="216" y="117"/>
                    <a:pt x="217" y="116"/>
                    <a:pt x="216" y="116"/>
                  </a:cubicBezTo>
                  <a:cubicBezTo>
                    <a:pt x="215" y="116"/>
                    <a:pt x="214" y="115"/>
                    <a:pt x="215" y="115"/>
                  </a:cubicBezTo>
                  <a:cubicBezTo>
                    <a:pt x="216" y="115"/>
                    <a:pt x="215" y="114"/>
                    <a:pt x="214" y="114"/>
                  </a:cubicBezTo>
                  <a:cubicBezTo>
                    <a:pt x="213" y="113"/>
                    <a:pt x="214" y="113"/>
                    <a:pt x="214" y="112"/>
                  </a:cubicBezTo>
                  <a:cubicBezTo>
                    <a:pt x="215" y="112"/>
                    <a:pt x="213" y="111"/>
                    <a:pt x="213" y="110"/>
                  </a:cubicBezTo>
                  <a:cubicBezTo>
                    <a:pt x="212" y="110"/>
                    <a:pt x="213" y="110"/>
                    <a:pt x="214" y="110"/>
                  </a:cubicBezTo>
                  <a:cubicBezTo>
                    <a:pt x="214" y="110"/>
                    <a:pt x="214" y="107"/>
                    <a:pt x="214" y="107"/>
                  </a:cubicBezTo>
                  <a:cubicBezTo>
                    <a:pt x="214" y="106"/>
                    <a:pt x="215" y="106"/>
                    <a:pt x="215" y="107"/>
                  </a:cubicBezTo>
                  <a:cubicBezTo>
                    <a:pt x="214" y="107"/>
                    <a:pt x="214" y="108"/>
                    <a:pt x="215" y="109"/>
                  </a:cubicBezTo>
                  <a:cubicBezTo>
                    <a:pt x="215" y="110"/>
                    <a:pt x="215" y="110"/>
                    <a:pt x="215" y="112"/>
                  </a:cubicBezTo>
                  <a:cubicBezTo>
                    <a:pt x="215" y="113"/>
                    <a:pt x="215" y="113"/>
                    <a:pt x="216" y="111"/>
                  </a:cubicBezTo>
                  <a:cubicBezTo>
                    <a:pt x="217" y="109"/>
                    <a:pt x="217" y="108"/>
                    <a:pt x="217" y="108"/>
                  </a:cubicBezTo>
                  <a:cubicBezTo>
                    <a:pt x="216" y="108"/>
                    <a:pt x="216" y="106"/>
                    <a:pt x="217" y="107"/>
                  </a:cubicBezTo>
                  <a:cubicBezTo>
                    <a:pt x="217" y="108"/>
                    <a:pt x="217" y="108"/>
                    <a:pt x="218" y="107"/>
                  </a:cubicBezTo>
                  <a:cubicBezTo>
                    <a:pt x="219" y="106"/>
                    <a:pt x="220" y="104"/>
                    <a:pt x="220" y="104"/>
                  </a:cubicBezTo>
                  <a:cubicBezTo>
                    <a:pt x="219" y="104"/>
                    <a:pt x="220" y="103"/>
                    <a:pt x="221" y="103"/>
                  </a:cubicBezTo>
                  <a:cubicBezTo>
                    <a:pt x="222" y="103"/>
                    <a:pt x="224" y="103"/>
                    <a:pt x="224" y="102"/>
                  </a:cubicBezTo>
                  <a:cubicBezTo>
                    <a:pt x="225" y="101"/>
                    <a:pt x="221" y="103"/>
                    <a:pt x="221" y="102"/>
                  </a:cubicBezTo>
                  <a:cubicBezTo>
                    <a:pt x="221" y="102"/>
                    <a:pt x="223" y="101"/>
                    <a:pt x="224" y="101"/>
                  </a:cubicBezTo>
                  <a:cubicBezTo>
                    <a:pt x="226" y="101"/>
                    <a:pt x="225" y="99"/>
                    <a:pt x="226" y="100"/>
                  </a:cubicBezTo>
                  <a:cubicBezTo>
                    <a:pt x="226" y="101"/>
                    <a:pt x="227" y="101"/>
                    <a:pt x="228" y="100"/>
                  </a:cubicBezTo>
                  <a:cubicBezTo>
                    <a:pt x="228" y="100"/>
                    <a:pt x="228" y="99"/>
                    <a:pt x="227" y="98"/>
                  </a:cubicBezTo>
                  <a:cubicBezTo>
                    <a:pt x="226" y="98"/>
                    <a:pt x="228" y="98"/>
                    <a:pt x="227" y="97"/>
                  </a:cubicBezTo>
                  <a:cubicBezTo>
                    <a:pt x="227" y="97"/>
                    <a:pt x="228" y="95"/>
                    <a:pt x="229" y="95"/>
                  </a:cubicBezTo>
                  <a:cubicBezTo>
                    <a:pt x="230" y="95"/>
                    <a:pt x="229" y="94"/>
                    <a:pt x="230" y="94"/>
                  </a:cubicBezTo>
                  <a:cubicBezTo>
                    <a:pt x="231" y="94"/>
                    <a:pt x="231" y="93"/>
                    <a:pt x="232" y="92"/>
                  </a:cubicBezTo>
                  <a:cubicBezTo>
                    <a:pt x="233" y="92"/>
                    <a:pt x="234" y="93"/>
                    <a:pt x="235" y="92"/>
                  </a:cubicBezTo>
                  <a:cubicBezTo>
                    <a:pt x="235" y="92"/>
                    <a:pt x="236" y="91"/>
                    <a:pt x="236" y="91"/>
                  </a:cubicBezTo>
                  <a:cubicBezTo>
                    <a:pt x="234" y="88"/>
                    <a:pt x="235" y="85"/>
                    <a:pt x="234" y="8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 name="Freeform 308">
              <a:extLst>
                <a:ext uri="{FF2B5EF4-FFF2-40B4-BE49-F238E27FC236}">
                  <a16:creationId xmlns:a16="http://schemas.microsoft.com/office/drawing/2014/main" id="{FA222AAE-C256-4782-AC74-3400AE8EC43A}"/>
                </a:ext>
              </a:extLst>
            </p:cNvPr>
            <p:cNvSpPr>
              <a:spLocks noEditPoints="1"/>
            </p:cNvSpPr>
            <p:nvPr/>
          </p:nvSpPr>
          <p:spPr bwMode="auto">
            <a:xfrm>
              <a:off x="-3603625" y="1835150"/>
              <a:ext cx="107950" cy="79375"/>
            </a:xfrm>
            <a:custGeom>
              <a:avLst/>
              <a:gdLst>
                <a:gd name="T0" fmla="*/ 30 w 30"/>
                <a:gd name="T1" fmla="*/ 4 h 22"/>
                <a:gd name="T2" fmla="*/ 28 w 30"/>
                <a:gd name="T3" fmla="*/ 4 h 22"/>
                <a:gd name="T4" fmla="*/ 25 w 30"/>
                <a:gd name="T5" fmla="*/ 3 h 22"/>
                <a:gd name="T6" fmla="*/ 24 w 30"/>
                <a:gd name="T7" fmla="*/ 3 h 22"/>
                <a:gd name="T8" fmla="*/ 22 w 30"/>
                <a:gd name="T9" fmla="*/ 3 h 22"/>
                <a:gd name="T10" fmla="*/ 20 w 30"/>
                <a:gd name="T11" fmla="*/ 2 h 22"/>
                <a:gd name="T12" fmla="*/ 18 w 30"/>
                <a:gd name="T13" fmla="*/ 2 h 22"/>
                <a:gd name="T14" fmla="*/ 14 w 30"/>
                <a:gd name="T15" fmla="*/ 1 h 22"/>
                <a:gd name="T16" fmla="*/ 7 w 30"/>
                <a:gd name="T17" fmla="*/ 1 h 22"/>
                <a:gd name="T18" fmla="*/ 4 w 30"/>
                <a:gd name="T19" fmla="*/ 0 h 22"/>
                <a:gd name="T20" fmla="*/ 2 w 30"/>
                <a:gd name="T21" fmla="*/ 2 h 22"/>
                <a:gd name="T22" fmla="*/ 1 w 30"/>
                <a:gd name="T23" fmla="*/ 3 h 22"/>
                <a:gd name="T24" fmla="*/ 2 w 30"/>
                <a:gd name="T25" fmla="*/ 6 h 22"/>
                <a:gd name="T26" fmla="*/ 3 w 30"/>
                <a:gd name="T27" fmla="*/ 5 h 22"/>
                <a:gd name="T28" fmla="*/ 3 w 30"/>
                <a:gd name="T29" fmla="*/ 5 h 22"/>
                <a:gd name="T30" fmla="*/ 5 w 30"/>
                <a:gd name="T31" fmla="*/ 6 h 22"/>
                <a:gd name="T32" fmla="*/ 6 w 30"/>
                <a:gd name="T33" fmla="*/ 6 h 22"/>
                <a:gd name="T34" fmla="*/ 7 w 30"/>
                <a:gd name="T35" fmla="*/ 6 h 22"/>
                <a:gd name="T36" fmla="*/ 8 w 30"/>
                <a:gd name="T37" fmla="*/ 7 h 22"/>
                <a:gd name="T38" fmla="*/ 6 w 30"/>
                <a:gd name="T39" fmla="*/ 8 h 22"/>
                <a:gd name="T40" fmla="*/ 6 w 30"/>
                <a:gd name="T41" fmla="*/ 10 h 22"/>
                <a:gd name="T42" fmla="*/ 6 w 30"/>
                <a:gd name="T43" fmla="*/ 12 h 22"/>
                <a:gd name="T44" fmla="*/ 5 w 30"/>
                <a:gd name="T45" fmla="*/ 13 h 22"/>
                <a:gd name="T46" fmla="*/ 6 w 30"/>
                <a:gd name="T47" fmla="*/ 14 h 22"/>
                <a:gd name="T48" fmla="*/ 5 w 30"/>
                <a:gd name="T49" fmla="*/ 15 h 22"/>
                <a:gd name="T50" fmla="*/ 6 w 30"/>
                <a:gd name="T51" fmla="*/ 17 h 22"/>
                <a:gd name="T52" fmla="*/ 5 w 30"/>
                <a:gd name="T53" fmla="*/ 18 h 22"/>
                <a:gd name="T54" fmla="*/ 5 w 30"/>
                <a:gd name="T55" fmla="*/ 19 h 22"/>
                <a:gd name="T56" fmla="*/ 7 w 30"/>
                <a:gd name="T57" fmla="*/ 19 h 22"/>
                <a:gd name="T58" fmla="*/ 9 w 30"/>
                <a:gd name="T59" fmla="*/ 22 h 22"/>
                <a:gd name="T60" fmla="*/ 10 w 30"/>
                <a:gd name="T61" fmla="*/ 21 h 22"/>
                <a:gd name="T62" fmla="*/ 11 w 30"/>
                <a:gd name="T63" fmla="*/ 21 h 22"/>
                <a:gd name="T64" fmla="*/ 13 w 30"/>
                <a:gd name="T65" fmla="*/ 20 h 22"/>
                <a:gd name="T66" fmla="*/ 16 w 30"/>
                <a:gd name="T67" fmla="*/ 20 h 22"/>
                <a:gd name="T68" fmla="*/ 18 w 30"/>
                <a:gd name="T69" fmla="*/ 19 h 22"/>
                <a:gd name="T70" fmla="*/ 20 w 30"/>
                <a:gd name="T71" fmla="*/ 18 h 22"/>
                <a:gd name="T72" fmla="*/ 21 w 30"/>
                <a:gd name="T73" fmla="*/ 16 h 22"/>
                <a:gd name="T74" fmla="*/ 22 w 30"/>
                <a:gd name="T75" fmla="*/ 14 h 22"/>
                <a:gd name="T76" fmla="*/ 22 w 30"/>
                <a:gd name="T77" fmla="*/ 11 h 22"/>
                <a:gd name="T78" fmla="*/ 24 w 30"/>
                <a:gd name="T79" fmla="*/ 9 h 22"/>
                <a:gd name="T80" fmla="*/ 27 w 30"/>
                <a:gd name="T81" fmla="*/ 8 h 22"/>
                <a:gd name="T82" fmla="*/ 29 w 30"/>
                <a:gd name="T83" fmla="*/ 6 h 22"/>
                <a:gd name="T84" fmla="*/ 30 w 30"/>
                <a:gd name="T85" fmla="*/ 4 h 22"/>
                <a:gd name="T86" fmla="*/ 30 w 30"/>
                <a:gd name="T87" fmla="*/ 12 h 22"/>
                <a:gd name="T88" fmla="*/ 28 w 30"/>
                <a:gd name="T89" fmla="*/ 12 h 22"/>
                <a:gd name="T90" fmla="*/ 30 w 30"/>
                <a:gd name="T91" fmla="*/ 1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0" h="22">
                  <a:moveTo>
                    <a:pt x="30" y="4"/>
                  </a:moveTo>
                  <a:cubicBezTo>
                    <a:pt x="29" y="4"/>
                    <a:pt x="28" y="4"/>
                    <a:pt x="28" y="4"/>
                  </a:cubicBezTo>
                  <a:cubicBezTo>
                    <a:pt x="27" y="4"/>
                    <a:pt x="25" y="4"/>
                    <a:pt x="25" y="3"/>
                  </a:cubicBezTo>
                  <a:cubicBezTo>
                    <a:pt x="24" y="3"/>
                    <a:pt x="24" y="3"/>
                    <a:pt x="24" y="3"/>
                  </a:cubicBezTo>
                  <a:cubicBezTo>
                    <a:pt x="24" y="4"/>
                    <a:pt x="23" y="4"/>
                    <a:pt x="22" y="3"/>
                  </a:cubicBezTo>
                  <a:cubicBezTo>
                    <a:pt x="21" y="3"/>
                    <a:pt x="20" y="3"/>
                    <a:pt x="20" y="2"/>
                  </a:cubicBezTo>
                  <a:cubicBezTo>
                    <a:pt x="19" y="2"/>
                    <a:pt x="19" y="2"/>
                    <a:pt x="18" y="2"/>
                  </a:cubicBezTo>
                  <a:cubicBezTo>
                    <a:pt x="18" y="2"/>
                    <a:pt x="16" y="1"/>
                    <a:pt x="14" y="1"/>
                  </a:cubicBezTo>
                  <a:cubicBezTo>
                    <a:pt x="13" y="1"/>
                    <a:pt x="8" y="1"/>
                    <a:pt x="7" y="1"/>
                  </a:cubicBezTo>
                  <a:cubicBezTo>
                    <a:pt x="5" y="1"/>
                    <a:pt x="5" y="0"/>
                    <a:pt x="4" y="0"/>
                  </a:cubicBezTo>
                  <a:cubicBezTo>
                    <a:pt x="3" y="0"/>
                    <a:pt x="3" y="2"/>
                    <a:pt x="2" y="2"/>
                  </a:cubicBezTo>
                  <a:cubicBezTo>
                    <a:pt x="1" y="2"/>
                    <a:pt x="0" y="3"/>
                    <a:pt x="1" y="3"/>
                  </a:cubicBezTo>
                  <a:cubicBezTo>
                    <a:pt x="2" y="4"/>
                    <a:pt x="2" y="5"/>
                    <a:pt x="2" y="6"/>
                  </a:cubicBezTo>
                  <a:cubicBezTo>
                    <a:pt x="2" y="6"/>
                    <a:pt x="2" y="5"/>
                    <a:pt x="3" y="5"/>
                  </a:cubicBezTo>
                  <a:cubicBezTo>
                    <a:pt x="3" y="5"/>
                    <a:pt x="3" y="5"/>
                    <a:pt x="3" y="5"/>
                  </a:cubicBezTo>
                  <a:cubicBezTo>
                    <a:pt x="3" y="6"/>
                    <a:pt x="4" y="6"/>
                    <a:pt x="5" y="6"/>
                  </a:cubicBezTo>
                  <a:cubicBezTo>
                    <a:pt x="5" y="6"/>
                    <a:pt x="5" y="6"/>
                    <a:pt x="6" y="6"/>
                  </a:cubicBezTo>
                  <a:cubicBezTo>
                    <a:pt x="6" y="5"/>
                    <a:pt x="7" y="6"/>
                    <a:pt x="7" y="6"/>
                  </a:cubicBezTo>
                  <a:cubicBezTo>
                    <a:pt x="7" y="7"/>
                    <a:pt x="8" y="6"/>
                    <a:pt x="8" y="7"/>
                  </a:cubicBezTo>
                  <a:cubicBezTo>
                    <a:pt x="7" y="8"/>
                    <a:pt x="6" y="8"/>
                    <a:pt x="6" y="8"/>
                  </a:cubicBezTo>
                  <a:cubicBezTo>
                    <a:pt x="6" y="9"/>
                    <a:pt x="7" y="10"/>
                    <a:pt x="6" y="10"/>
                  </a:cubicBezTo>
                  <a:cubicBezTo>
                    <a:pt x="6" y="11"/>
                    <a:pt x="7" y="12"/>
                    <a:pt x="6" y="12"/>
                  </a:cubicBezTo>
                  <a:cubicBezTo>
                    <a:pt x="5" y="12"/>
                    <a:pt x="5" y="12"/>
                    <a:pt x="5" y="13"/>
                  </a:cubicBezTo>
                  <a:cubicBezTo>
                    <a:pt x="6" y="14"/>
                    <a:pt x="7" y="14"/>
                    <a:pt x="6" y="14"/>
                  </a:cubicBezTo>
                  <a:cubicBezTo>
                    <a:pt x="6" y="14"/>
                    <a:pt x="5" y="15"/>
                    <a:pt x="5" y="15"/>
                  </a:cubicBezTo>
                  <a:cubicBezTo>
                    <a:pt x="6" y="16"/>
                    <a:pt x="7" y="16"/>
                    <a:pt x="6" y="17"/>
                  </a:cubicBezTo>
                  <a:cubicBezTo>
                    <a:pt x="5" y="17"/>
                    <a:pt x="5" y="18"/>
                    <a:pt x="5" y="18"/>
                  </a:cubicBezTo>
                  <a:cubicBezTo>
                    <a:pt x="5" y="18"/>
                    <a:pt x="5" y="19"/>
                    <a:pt x="5" y="19"/>
                  </a:cubicBezTo>
                  <a:cubicBezTo>
                    <a:pt x="6" y="19"/>
                    <a:pt x="6" y="19"/>
                    <a:pt x="7" y="19"/>
                  </a:cubicBezTo>
                  <a:cubicBezTo>
                    <a:pt x="8" y="19"/>
                    <a:pt x="8" y="22"/>
                    <a:pt x="9" y="22"/>
                  </a:cubicBezTo>
                  <a:cubicBezTo>
                    <a:pt x="10" y="21"/>
                    <a:pt x="10" y="21"/>
                    <a:pt x="10" y="21"/>
                  </a:cubicBezTo>
                  <a:cubicBezTo>
                    <a:pt x="10" y="21"/>
                    <a:pt x="11" y="21"/>
                    <a:pt x="11" y="21"/>
                  </a:cubicBezTo>
                  <a:cubicBezTo>
                    <a:pt x="12" y="21"/>
                    <a:pt x="12" y="20"/>
                    <a:pt x="13" y="20"/>
                  </a:cubicBezTo>
                  <a:cubicBezTo>
                    <a:pt x="15" y="20"/>
                    <a:pt x="16" y="20"/>
                    <a:pt x="16" y="20"/>
                  </a:cubicBezTo>
                  <a:cubicBezTo>
                    <a:pt x="17" y="20"/>
                    <a:pt x="18" y="20"/>
                    <a:pt x="18" y="19"/>
                  </a:cubicBezTo>
                  <a:cubicBezTo>
                    <a:pt x="18" y="18"/>
                    <a:pt x="19" y="18"/>
                    <a:pt x="20" y="18"/>
                  </a:cubicBezTo>
                  <a:cubicBezTo>
                    <a:pt x="21" y="18"/>
                    <a:pt x="21" y="17"/>
                    <a:pt x="21" y="16"/>
                  </a:cubicBezTo>
                  <a:cubicBezTo>
                    <a:pt x="21" y="16"/>
                    <a:pt x="22" y="15"/>
                    <a:pt x="22" y="14"/>
                  </a:cubicBezTo>
                  <a:cubicBezTo>
                    <a:pt x="23" y="14"/>
                    <a:pt x="22" y="12"/>
                    <a:pt x="22" y="11"/>
                  </a:cubicBezTo>
                  <a:cubicBezTo>
                    <a:pt x="23" y="10"/>
                    <a:pt x="24" y="9"/>
                    <a:pt x="24" y="9"/>
                  </a:cubicBezTo>
                  <a:cubicBezTo>
                    <a:pt x="24" y="8"/>
                    <a:pt x="25" y="8"/>
                    <a:pt x="27" y="8"/>
                  </a:cubicBezTo>
                  <a:cubicBezTo>
                    <a:pt x="28" y="7"/>
                    <a:pt x="28" y="7"/>
                    <a:pt x="29" y="6"/>
                  </a:cubicBezTo>
                  <a:cubicBezTo>
                    <a:pt x="30" y="6"/>
                    <a:pt x="30" y="5"/>
                    <a:pt x="30" y="4"/>
                  </a:cubicBezTo>
                  <a:close/>
                  <a:moveTo>
                    <a:pt x="30" y="12"/>
                  </a:moveTo>
                  <a:cubicBezTo>
                    <a:pt x="30" y="11"/>
                    <a:pt x="28" y="12"/>
                    <a:pt x="28" y="12"/>
                  </a:cubicBezTo>
                  <a:cubicBezTo>
                    <a:pt x="29" y="13"/>
                    <a:pt x="30" y="13"/>
                    <a:pt x="30"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6" name="Freeform 309">
              <a:extLst>
                <a:ext uri="{FF2B5EF4-FFF2-40B4-BE49-F238E27FC236}">
                  <a16:creationId xmlns:a16="http://schemas.microsoft.com/office/drawing/2014/main" id="{418FED98-F6A8-4427-9C5A-01B2455D558A}"/>
                </a:ext>
              </a:extLst>
            </p:cNvPr>
            <p:cNvSpPr>
              <a:spLocks/>
            </p:cNvSpPr>
            <p:nvPr/>
          </p:nvSpPr>
          <p:spPr bwMode="auto">
            <a:xfrm>
              <a:off x="-3416300" y="1803400"/>
              <a:ext cx="28575" cy="17463"/>
            </a:xfrm>
            <a:custGeom>
              <a:avLst/>
              <a:gdLst>
                <a:gd name="T0" fmla="*/ 0 w 8"/>
                <a:gd name="T1" fmla="*/ 4 h 5"/>
                <a:gd name="T2" fmla="*/ 2 w 8"/>
                <a:gd name="T3" fmla="*/ 4 h 5"/>
                <a:gd name="T4" fmla="*/ 2 w 8"/>
                <a:gd name="T5" fmla="*/ 5 h 5"/>
                <a:gd name="T6" fmla="*/ 4 w 8"/>
                <a:gd name="T7" fmla="*/ 4 h 5"/>
                <a:gd name="T8" fmla="*/ 5 w 8"/>
                <a:gd name="T9" fmla="*/ 4 h 5"/>
                <a:gd name="T10" fmla="*/ 6 w 8"/>
                <a:gd name="T11" fmla="*/ 3 h 5"/>
                <a:gd name="T12" fmla="*/ 7 w 8"/>
                <a:gd name="T13" fmla="*/ 2 h 5"/>
                <a:gd name="T14" fmla="*/ 8 w 8"/>
                <a:gd name="T15" fmla="*/ 1 h 5"/>
                <a:gd name="T16" fmla="*/ 8 w 8"/>
                <a:gd name="T17" fmla="*/ 0 h 5"/>
                <a:gd name="T18" fmla="*/ 6 w 8"/>
                <a:gd name="T19" fmla="*/ 1 h 5"/>
                <a:gd name="T20" fmla="*/ 4 w 8"/>
                <a:gd name="T21" fmla="*/ 2 h 5"/>
                <a:gd name="T22" fmla="*/ 2 w 8"/>
                <a:gd name="T23" fmla="*/ 1 h 5"/>
                <a:gd name="T24" fmla="*/ 1 w 8"/>
                <a:gd name="T25" fmla="*/ 1 h 5"/>
                <a:gd name="T26" fmla="*/ 0 w 8"/>
                <a:gd name="T27" fmla="*/ 4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5">
                  <a:moveTo>
                    <a:pt x="0" y="4"/>
                  </a:moveTo>
                  <a:cubicBezTo>
                    <a:pt x="1" y="4"/>
                    <a:pt x="2" y="4"/>
                    <a:pt x="2" y="4"/>
                  </a:cubicBezTo>
                  <a:cubicBezTo>
                    <a:pt x="2" y="4"/>
                    <a:pt x="2" y="4"/>
                    <a:pt x="2" y="5"/>
                  </a:cubicBezTo>
                  <a:cubicBezTo>
                    <a:pt x="3" y="4"/>
                    <a:pt x="4" y="4"/>
                    <a:pt x="4" y="4"/>
                  </a:cubicBezTo>
                  <a:cubicBezTo>
                    <a:pt x="4" y="4"/>
                    <a:pt x="5" y="5"/>
                    <a:pt x="5" y="4"/>
                  </a:cubicBezTo>
                  <a:cubicBezTo>
                    <a:pt x="6" y="4"/>
                    <a:pt x="6" y="3"/>
                    <a:pt x="6" y="3"/>
                  </a:cubicBezTo>
                  <a:cubicBezTo>
                    <a:pt x="7" y="3"/>
                    <a:pt x="6" y="2"/>
                    <a:pt x="7" y="2"/>
                  </a:cubicBezTo>
                  <a:cubicBezTo>
                    <a:pt x="7" y="2"/>
                    <a:pt x="8" y="1"/>
                    <a:pt x="8" y="1"/>
                  </a:cubicBezTo>
                  <a:cubicBezTo>
                    <a:pt x="8" y="1"/>
                    <a:pt x="8" y="0"/>
                    <a:pt x="8" y="0"/>
                  </a:cubicBezTo>
                  <a:cubicBezTo>
                    <a:pt x="8" y="0"/>
                    <a:pt x="7" y="1"/>
                    <a:pt x="6" y="1"/>
                  </a:cubicBezTo>
                  <a:cubicBezTo>
                    <a:pt x="5" y="1"/>
                    <a:pt x="5" y="2"/>
                    <a:pt x="4" y="2"/>
                  </a:cubicBezTo>
                  <a:cubicBezTo>
                    <a:pt x="4" y="2"/>
                    <a:pt x="2" y="1"/>
                    <a:pt x="2" y="1"/>
                  </a:cubicBezTo>
                  <a:cubicBezTo>
                    <a:pt x="1" y="1"/>
                    <a:pt x="1" y="1"/>
                    <a:pt x="1" y="1"/>
                  </a:cubicBezTo>
                  <a:cubicBezTo>
                    <a:pt x="1" y="2"/>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7" name="Freeform 310">
              <a:extLst>
                <a:ext uri="{FF2B5EF4-FFF2-40B4-BE49-F238E27FC236}">
                  <a16:creationId xmlns:a16="http://schemas.microsoft.com/office/drawing/2014/main" id="{543004A8-1F80-4EE0-A6AA-A05767477E8A}"/>
                </a:ext>
              </a:extLst>
            </p:cNvPr>
            <p:cNvSpPr>
              <a:spLocks noEditPoints="1"/>
            </p:cNvSpPr>
            <p:nvPr/>
          </p:nvSpPr>
          <p:spPr bwMode="auto">
            <a:xfrm>
              <a:off x="-3354388" y="1857375"/>
              <a:ext cx="50800" cy="63500"/>
            </a:xfrm>
            <a:custGeom>
              <a:avLst/>
              <a:gdLst>
                <a:gd name="T0" fmla="*/ 14 w 14"/>
                <a:gd name="T1" fmla="*/ 0 h 18"/>
                <a:gd name="T2" fmla="*/ 13 w 14"/>
                <a:gd name="T3" fmla="*/ 1 h 18"/>
                <a:gd name="T4" fmla="*/ 12 w 14"/>
                <a:gd name="T5" fmla="*/ 1 h 18"/>
                <a:gd name="T6" fmla="*/ 10 w 14"/>
                <a:gd name="T7" fmla="*/ 1 h 18"/>
                <a:gd name="T8" fmla="*/ 6 w 14"/>
                <a:gd name="T9" fmla="*/ 1 h 18"/>
                <a:gd name="T10" fmla="*/ 6 w 14"/>
                <a:gd name="T11" fmla="*/ 1 h 18"/>
                <a:gd name="T12" fmla="*/ 4 w 14"/>
                <a:gd name="T13" fmla="*/ 2 h 18"/>
                <a:gd name="T14" fmla="*/ 3 w 14"/>
                <a:gd name="T15" fmla="*/ 2 h 18"/>
                <a:gd name="T16" fmla="*/ 2 w 14"/>
                <a:gd name="T17" fmla="*/ 3 h 18"/>
                <a:gd name="T18" fmla="*/ 1 w 14"/>
                <a:gd name="T19" fmla="*/ 4 h 18"/>
                <a:gd name="T20" fmla="*/ 0 w 14"/>
                <a:gd name="T21" fmla="*/ 5 h 18"/>
                <a:gd name="T22" fmla="*/ 0 w 14"/>
                <a:gd name="T23" fmla="*/ 6 h 18"/>
                <a:gd name="T24" fmla="*/ 0 w 14"/>
                <a:gd name="T25" fmla="*/ 6 h 18"/>
                <a:gd name="T26" fmla="*/ 1 w 14"/>
                <a:gd name="T27" fmla="*/ 8 h 18"/>
                <a:gd name="T28" fmla="*/ 3 w 14"/>
                <a:gd name="T29" fmla="*/ 9 h 18"/>
                <a:gd name="T30" fmla="*/ 5 w 14"/>
                <a:gd name="T31" fmla="*/ 9 h 18"/>
                <a:gd name="T32" fmla="*/ 2 w 14"/>
                <a:gd name="T33" fmla="*/ 10 h 18"/>
                <a:gd name="T34" fmla="*/ 3 w 14"/>
                <a:gd name="T35" fmla="*/ 12 h 18"/>
                <a:gd name="T36" fmla="*/ 4 w 14"/>
                <a:gd name="T37" fmla="*/ 13 h 18"/>
                <a:gd name="T38" fmla="*/ 6 w 14"/>
                <a:gd name="T39" fmla="*/ 14 h 18"/>
                <a:gd name="T40" fmla="*/ 6 w 14"/>
                <a:gd name="T41" fmla="*/ 12 h 18"/>
                <a:gd name="T42" fmla="*/ 7 w 14"/>
                <a:gd name="T43" fmla="*/ 12 h 18"/>
                <a:gd name="T44" fmla="*/ 6 w 14"/>
                <a:gd name="T45" fmla="*/ 11 h 18"/>
                <a:gd name="T46" fmla="*/ 7 w 14"/>
                <a:gd name="T47" fmla="*/ 10 h 18"/>
                <a:gd name="T48" fmla="*/ 9 w 14"/>
                <a:gd name="T49" fmla="*/ 10 h 18"/>
                <a:gd name="T50" fmla="*/ 8 w 14"/>
                <a:gd name="T51" fmla="*/ 8 h 18"/>
                <a:gd name="T52" fmla="*/ 6 w 14"/>
                <a:gd name="T53" fmla="*/ 8 h 18"/>
                <a:gd name="T54" fmla="*/ 7 w 14"/>
                <a:gd name="T55" fmla="*/ 7 h 18"/>
                <a:gd name="T56" fmla="*/ 5 w 14"/>
                <a:gd name="T57" fmla="*/ 5 h 18"/>
                <a:gd name="T58" fmla="*/ 6 w 14"/>
                <a:gd name="T59" fmla="*/ 4 h 18"/>
                <a:gd name="T60" fmla="*/ 8 w 14"/>
                <a:gd name="T61" fmla="*/ 4 h 18"/>
                <a:gd name="T62" fmla="*/ 8 w 14"/>
                <a:gd name="T63" fmla="*/ 2 h 18"/>
                <a:gd name="T64" fmla="*/ 10 w 14"/>
                <a:gd name="T65" fmla="*/ 3 h 18"/>
                <a:gd name="T66" fmla="*/ 11 w 14"/>
                <a:gd name="T67" fmla="*/ 2 h 18"/>
                <a:gd name="T68" fmla="*/ 13 w 14"/>
                <a:gd name="T69" fmla="*/ 3 h 18"/>
                <a:gd name="T70" fmla="*/ 14 w 14"/>
                <a:gd name="T71" fmla="*/ 2 h 18"/>
                <a:gd name="T72" fmla="*/ 14 w 14"/>
                <a:gd name="T73" fmla="*/ 1 h 18"/>
                <a:gd name="T74" fmla="*/ 14 w 14"/>
                <a:gd name="T75" fmla="*/ 0 h 18"/>
                <a:gd name="T76" fmla="*/ 12 w 14"/>
                <a:gd name="T77" fmla="*/ 17 h 18"/>
                <a:gd name="T78" fmla="*/ 8 w 14"/>
                <a:gd name="T79" fmla="*/ 17 h 18"/>
                <a:gd name="T80" fmla="*/ 7 w 14"/>
                <a:gd name="T81" fmla="*/ 17 h 18"/>
                <a:gd name="T82" fmla="*/ 10 w 14"/>
                <a:gd name="T83" fmla="*/ 18 h 18"/>
                <a:gd name="T84" fmla="*/ 14 w 14"/>
                <a:gd name="T85" fmla="*/ 17 h 18"/>
                <a:gd name="T86" fmla="*/ 12 w 14"/>
                <a:gd name="T87" fmla="*/ 17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4" h="18">
                  <a:moveTo>
                    <a:pt x="14" y="0"/>
                  </a:moveTo>
                  <a:cubicBezTo>
                    <a:pt x="14" y="0"/>
                    <a:pt x="13" y="0"/>
                    <a:pt x="13" y="1"/>
                  </a:cubicBezTo>
                  <a:cubicBezTo>
                    <a:pt x="13" y="1"/>
                    <a:pt x="13" y="1"/>
                    <a:pt x="12" y="1"/>
                  </a:cubicBezTo>
                  <a:cubicBezTo>
                    <a:pt x="12" y="1"/>
                    <a:pt x="10" y="1"/>
                    <a:pt x="10" y="1"/>
                  </a:cubicBezTo>
                  <a:cubicBezTo>
                    <a:pt x="9" y="0"/>
                    <a:pt x="7" y="1"/>
                    <a:pt x="6" y="1"/>
                  </a:cubicBezTo>
                  <a:cubicBezTo>
                    <a:pt x="6" y="1"/>
                    <a:pt x="6" y="1"/>
                    <a:pt x="6" y="1"/>
                  </a:cubicBezTo>
                  <a:cubicBezTo>
                    <a:pt x="6" y="1"/>
                    <a:pt x="5" y="2"/>
                    <a:pt x="4" y="2"/>
                  </a:cubicBezTo>
                  <a:cubicBezTo>
                    <a:pt x="4" y="2"/>
                    <a:pt x="4" y="2"/>
                    <a:pt x="3" y="2"/>
                  </a:cubicBezTo>
                  <a:cubicBezTo>
                    <a:pt x="3" y="3"/>
                    <a:pt x="2" y="2"/>
                    <a:pt x="2" y="3"/>
                  </a:cubicBezTo>
                  <a:cubicBezTo>
                    <a:pt x="2" y="3"/>
                    <a:pt x="1" y="4"/>
                    <a:pt x="1" y="4"/>
                  </a:cubicBezTo>
                  <a:cubicBezTo>
                    <a:pt x="0" y="4"/>
                    <a:pt x="1" y="5"/>
                    <a:pt x="0" y="5"/>
                  </a:cubicBezTo>
                  <a:cubicBezTo>
                    <a:pt x="0" y="5"/>
                    <a:pt x="0" y="6"/>
                    <a:pt x="0" y="6"/>
                  </a:cubicBezTo>
                  <a:cubicBezTo>
                    <a:pt x="0" y="6"/>
                    <a:pt x="0" y="6"/>
                    <a:pt x="0" y="6"/>
                  </a:cubicBezTo>
                  <a:cubicBezTo>
                    <a:pt x="0" y="6"/>
                    <a:pt x="1" y="7"/>
                    <a:pt x="1" y="8"/>
                  </a:cubicBezTo>
                  <a:cubicBezTo>
                    <a:pt x="1" y="9"/>
                    <a:pt x="2" y="9"/>
                    <a:pt x="3" y="9"/>
                  </a:cubicBezTo>
                  <a:cubicBezTo>
                    <a:pt x="3" y="8"/>
                    <a:pt x="5" y="9"/>
                    <a:pt x="5" y="9"/>
                  </a:cubicBezTo>
                  <a:cubicBezTo>
                    <a:pt x="5" y="10"/>
                    <a:pt x="3" y="9"/>
                    <a:pt x="2" y="10"/>
                  </a:cubicBezTo>
                  <a:cubicBezTo>
                    <a:pt x="1" y="10"/>
                    <a:pt x="3" y="11"/>
                    <a:pt x="3" y="12"/>
                  </a:cubicBezTo>
                  <a:cubicBezTo>
                    <a:pt x="2" y="12"/>
                    <a:pt x="3" y="13"/>
                    <a:pt x="4" y="13"/>
                  </a:cubicBezTo>
                  <a:cubicBezTo>
                    <a:pt x="5" y="13"/>
                    <a:pt x="6" y="14"/>
                    <a:pt x="6" y="14"/>
                  </a:cubicBezTo>
                  <a:cubicBezTo>
                    <a:pt x="6" y="14"/>
                    <a:pt x="5" y="12"/>
                    <a:pt x="6" y="12"/>
                  </a:cubicBezTo>
                  <a:cubicBezTo>
                    <a:pt x="6" y="12"/>
                    <a:pt x="7" y="12"/>
                    <a:pt x="7" y="12"/>
                  </a:cubicBezTo>
                  <a:cubicBezTo>
                    <a:pt x="8" y="11"/>
                    <a:pt x="7" y="11"/>
                    <a:pt x="6" y="11"/>
                  </a:cubicBezTo>
                  <a:cubicBezTo>
                    <a:pt x="5" y="11"/>
                    <a:pt x="6" y="10"/>
                    <a:pt x="7" y="10"/>
                  </a:cubicBezTo>
                  <a:cubicBezTo>
                    <a:pt x="8" y="11"/>
                    <a:pt x="8" y="10"/>
                    <a:pt x="9" y="10"/>
                  </a:cubicBezTo>
                  <a:cubicBezTo>
                    <a:pt x="9" y="10"/>
                    <a:pt x="9" y="9"/>
                    <a:pt x="8" y="8"/>
                  </a:cubicBezTo>
                  <a:cubicBezTo>
                    <a:pt x="7" y="8"/>
                    <a:pt x="7" y="9"/>
                    <a:pt x="6" y="8"/>
                  </a:cubicBezTo>
                  <a:cubicBezTo>
                    <a:pt x="5" y="8"/>
                    <a:pt x="7" y="8"/>
                    <a:pt x="7" y="7"/>
                  </a:cubicBezTo>
                  <a:cubicBezTo>
                    <a:pt x="7" y="6"/>
                    <a:pt x="5" y="5"/>
                    <a:pt x="5" y="5"/>
                  </a:cubicBezTo>
                  <a:cubicBezTo>
                    <a:pt x="4" y="4"/>
                    <a:pt x="6" y="3"/>
                    <a:pt x="6" y="4"/>
                  </a:cubicBezTo>
                  <a:cubicBezTo>
                    <a:pt x="6" y="5"/>
                    <a:pt x="7" y="4"/>
                    <a:pt x="8" y="4"/>
                  </a:cubicBezTo>
                  <a:cubicBezTo>
                    <a:pt x="8" y="4"/>
                    <a:pt x="7" y="3"/>
                    <a:pt x="8" y="2"/>
                  </a:cubicBezTo>
                  <a:cubicBezTo>
                    <a:pt x="9" y="2"/>
                    <a:pt x="9" y="3"/>
                    <a:pt x="10" y="3"/>
                  </a:cubicBezTo>
                  <a:cubicBezTo>
                    <a:pt x="10" y="3"/>
                    <a:pt x="10" y="2"/>
                    <a:pt x="11" y="2"/>
                  </a:cubicBezTo>
                  <a:cubicBezTo>
                    <a:pt x="12" y="2"/>
                    <a:pt x="13" y="2"/>
                    <a:pt x="13" y="3"/>
                  </a:cubicBezTo>
                  <a:cubicBezTo>
                    <a:pt x="13" y="2"/>
                    <a:pt x="14" y="2"/>
                    <a:pt x="14" y="2"/>
                  </a:cubicBezTo>
                  <a:cubicBezTo>
                    <a:pt x="14" y="2"/>
                    <a:pt x="14" y="1"/>
                    <a:pt x="14" y="1"/>
                  </a:cubicBezTo>
                  <a:cubicBezTo>
                    <a:pt x="14" y="1"/>
                    <a:pt x="14" y="0"/>
                    <a:pt x="14" y="0"/>
                  </a:cubicBezTo>
                  <a:close/>
                  <a:moveTo>
                    <a:pt x="12" y="17"/>
                  </a:moveTo>
                  <a:cubicBezTo>
                    <a:pt x="12" y="17"/>
                    <a:pt x="9" y="18"/>
                    <a:pt x="8" y="17"/>
                  </a:cubicBezTo>
                  <a:cubicBezTo>
                    <a:pt x="8" y="16"/>
                    <a:pt x="6" y="17"/>
                    <a:pt x="7" y="17"/>
                  </a:cubicBezTo>
                  <a:cubicBezTo>
                    <a:pt x="8" y="18"/>
                    <a:pt x="9" y="18"/>
                    <a:pt x="10" y="18"/>
                  </a:cubicBezTo>
                  <a:cubicBezTo>
                    <a:pt x="12" y="18"/>
                    <a:pt x="14" y="18"/>
                    <a:pt x="14" y="17"/>
                  </a:cubicBezTo>
                  <a:cubicBezTo>
                    <a:pt x="14" y="17"/>
                    <a:pt x="13" y="18"/>
                    <a:pt x="12"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8" name="Freeform 311">
              <a:extLst>
                <a:ext uri="{FF2B5EF4-FFF2-40B4-BE49-F238E27FC236}">
                  <a16:creationId xmlns:a16="http://schemas.microsoft.com/office/drawing/2014/main" id="{0F49B5D7-FA63-48DD-8079-C34F0B643725}"/>
                </a:ext>
              </a:extLst>
            </p:cNvPr>
            <p:cNvSpPr>
              <a:spLocks/>
            </p:cNvSpPr>
            <p:nvPr/>
          </p:nvSpPr>
          <p:spPr bwMode="auto">
            <a:xfrm>
              <a:off x="-3257550" y="1914525"/>
              <a:ext cx="22225" cy="14288"/>
            </a:xfrm>
            <a:custGeom>
              <a:avLst/>
              <a:gdLst>
                <a:gd name="T0" fmla="*/ 4 w 6"/>
                <a:gd name="T1" fmla="*/ 2 h 4"/>
                <a:gd name="T2" fmla="*/ 5 w 6"/>
                <a:gd name="T3" fmla="*/ 1 h 4"/>
                <a:gd name="T4" fmla="*/ 5 w 6"/>
                <a:gd name="T5" fmla="*/ 0 h 4"/>
                <a:gd name="T6" fmla="*/ 2 w 6"/>
                <a:gd name="T7" fmla="*/ 1 h 4"/>
                <a:gd name="T8" fmla="*/ 1 w 6"/>
                <a:gd name="T9" fmla="*/ 3 h 4"/>
                <a:gd name="T10" fmla="*/ 4 w 6"/>
                <a:gd name="T11" fmla="*/ 2 h 4"/>
              </a:gdLst>
              <a:ahLst/>
              <a:cxnLst>
                <a:cxn ang="0">
                  <a:pos x="T0" y="T1"/>
                </a:cxn>
                <a:cxn ang="0">
                  <a:pos x="T2" y="T3"/>
                </a:cxn>
                <a:cxn ang="0">
                  <a:pos x="T4" y="T5"/>
                </a:cxn>
                <a:cxn ang="0">
                  <a:pos x="T6" y="T7"/>
                </a:cxn>
                <a:cxn ang="0">
                  <a:pos x="T8" y="T9"/>
                </a:cxn>
                <a:cxn ang="0">
                  <a:pos x="T10" y="T11"/>
                </a:cxn>
              </a:cxnLst>
              <a:rect l="0" t="0" r="r" b="b"/>
              <a:pathLst>
                <a:path w="6" h="4">
                  <a:moveTo>
                    <a:pt x="4" y="2"/>
                  </a:moveTo>
                  <a:cubicBezTo>
                    <a:pt x="4" y="2"/>
                    <a:pt x="4" y="1"/>
                    <a:pt x="5" y="1"/>
                  </a:cubicBezTo>
                  <a:cubicBezTo>
                    <a:pt x="6" y="0"/>
                    <a:pt x="6" y="0"/>
                    <a:pt x="5" y="0"/>
                  </a:cubicBezTo>
                  <a:cubicBezTo>
                    <a:pt x="5" y="1"/>
                    <a:pt x="3" y="1"/>
                    <a:pt x="2" y="1"/>
                  </a:cubicBezTo>
                  <a:cubicBezTo>
                    <a:pt x="0" y="1"/>
                    <a:pt x="0" y="2"/>
                    <a:pt x="1" y="3"/>
                  </a:cubicBezTo>
                  <a:cubicBezTo>
                    <a:pt x="2" y="4"/>
                    <a:pt x="4" y="3"/>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 name="Freeform 312">
              <a:extLst>
                <a:ext uri="{FF2B5EF4-FFF2-40B4-BE49-F238E27FC236}">
                  <a16:creationId xmlns:a16="http://schemas.microsoft.com/office/drawing/2014/main" id="{81D3C78F-4793-43F6-BC95-C02973A131FA}"/>
                </a:ext>
              </a:extLst>
            </p:cNvPr>
            <p:cNvSpPr>
              <a:spLocks/>
            </p:cNvSpPr>
            <p:nvPr/>
          </p:nvSpPr>
          <p:spPr bwMode="auto">
            <a:xfrm>
              <a:off x="-3727450" y="1565275"/>
              <a:ext cx="90487" cy="42863"/>
            </a:xfrm>
            <a:custGeom>
              <a:avLst/>
              <a:gdLst>
                <a:gd name="T0" fmla="*/ 21 w 25"/>
                <a:gd name="T1" fmla="*/ 9 h 12"/>
                <a:gd name="T2" fmla="*/ 23 w 25"/>
                <a:gd name="T3" fmla="*/ 7 h 12"/>
                <a:gd name="T4" fmla="*/ 25 w 25"/>
                <a:gd name="T5" fmla="*/ 6 h 12"/>
                <a:gd name="T6" fmla="*/ 23 w 25"/>
                <a:gd name="T7" fmla="*/ 4 h 12"/>
                <a:gd name="T8" fmla="*/ 22 w 25"/>
                <a:gd name="T9" fmla="*/ 3 h 12"/>
                <a:gd name="T10" fmla="*/ 22 w 25"/>
                <a:gd name="T11" fmla="*/ 1 h 12"/>
                <a:gd name="T12" fmla="*/ 20 w 25"/>
                <a:gd name="T13" fmla="*/ 1 h 12"/>
                <a:gd name="T14" fmla="*/ 18 w 25"/>
                <a:gd name="T15" fmla="*/ 0 h 12"/>
                <a:gd name="T16" fmla="*/ 18 w 25"/>
                <a:gd name="T17" fmla="*/ 2 h 12"/>
                <a:gd name="T18" fmla="*/ 16 w 25"/>
                <a:gd name="T19" fmla="*/ 2 h 12"/>
                <a:gd name="T20" fmla="*/ 15 w 25"/>
                <a:gd name="T21" fmla="*/ 2 h 12"/>
                <a:gd name="T22" fmla="*/ 14 w 25"/>
                <a:gd name="T23" fmla="*/ 2 h 12"/>
                <a:gd name="T24" fmla="*/ 13 w 25"/>
                <a:gd name="T25" fmla="*/ 2 h 12"/>
                <a:gd name="T26" fmla="*/ 11 w 25"/>
                <a:gd name="T27" fmla="*/ 3 h 12"/>
                <a:gd name="T28" fmla="*/ 10 w 25"/>
                <a:gd name="T29" fmla="*/ 2 h 12"/>
                <a:gd name="T30" fmla="*/ 9 w 25"/>
                <a:gd name="T31" fmla="*/ 3 h 12"/>
                <a:gd name="T32" fmla="*/ 9 w 25"/>
                <a:gd name="T33" fmla="*/ 4 h 12"/>
                <a:gd name="T34" fmla="*/ 7 w 25"/>
                <a:gd name="T35" fmla="*/ 5 h 12"/>
                <a:gd name="T36" fmla="*/ 7 w 25"/>
                <a:gd name="T37" fmla="*/ 3 h 12"/>
                <a:gd name="T38" fmla="*/ 3 w 25"/>
                <a:gd name="T39" fmla="*/ 0 h 12"/>
                <a:gd name="T40" fmla="*/ 4 w 25"/>
                <a:gd name="T41" fmla="*/ 2 h 12"/>
                <a:gd name="T42" fmla="*/ 3 w 25"/>
                <a:gd name="T43" fmla="*/ 2 h 12"/>
                <a:gd name="T44" fmla="*/ 1 w 25"/>
                <a:gd name="T45" fmla="*/ 2 h 12"/>
                <a:gd name="T46" fmla="*/ 0 w 25"/>
                <a:gd name="T47" fmla="*/ 4 h 12"/>
                <a:gd name="T48" fmla="*/ 2 w 25"/>
                <a:gd name="T49" fmla="*/ 4 h 12"/>
                <a:gd name="T50" fmla="*/ 5 w 25"/>
                <a:gd name="T51" fmla="*/ 4 h 12"/>
                <a:gd name="T52" fmla="*/ 5 w 25"/>
                <a:gd name="T53" fmla="*/ 5 h 12"/>
                <a:gd name="T54" fmla="*/ 3 w 25"/>
                <a:gd name="T55" fmla="*/ 6 h 12"/>
                <a:gd name="T56" fmla="*/ 1 w 25"/>
                <a:gd name="T57" fmla="*/ 7 h 12"/>
                <a:gd name="T58" fmla="*/ 4 w 25"/>
                <a:gd name="T59" fmla="*/ 7 h 12"/>
                <a:gd name="T60" fmla="*/ 5 w 25"/>
                <a:gd name="T61" fmla="*/ 8 h 12"/>
                <a:gd name="T62" fmla="*/ 6 w 25"/>
                <a:gd name="T63" fmla="*/ 9 h 12"/>
                <a:gd name="T64" fmla="*/ 5 w 25"/>
                <a:gd name="T65" fmla="*/ 10 h 12"/>
                <a:gd name="T66" fmla="*/ 4 w 25"/>
                <a:gd name="T67" fmla="*/ 10 h 12"/>
                <a:gd name="T68" fmla="*/ 7 w 25"/>
                <a:gd name="T69" fmla="*/ 10 h 12"/>
                <a:gd name="T70" fmla="*/ 11 w 25"/>
                <a:gd name="T71" fmla="*/ 12 h 12"/>
                <a:gd name="T72" fmla="*/ 15 w 25"/>
                <a:gd name="T73" fmla="*/ 11 h 12"/>
                <a:gd name="T74" fmla="*/ 18 w 25"/>
                <a:gd name="T75" fmla="*/ 10 h 12"/>
                <a:gd name="T76" fmla="*/ 21 w 25"/>
                <a:gd name="T77"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25" h="12">
                  <a:moveTo>
                    <a:pt x="21" y="9"/>
                  </a:moveTo>
                  <a:cubicBezTo>
                    <a:pt x="22" y="9"/>
                    <a:pt x="22" y="7"/>
                    <a:pt x="23" y="7"/>
                  </a:cubicBezTo>
                  <a:cubicBezTo>
                    <a:pt x="23" y="7"/>
                    <a:pt x="24" y="6"/>
                    <a:pt x="25" y="6"/>
                  </a:cubicBezTo>
                  <a:cubicBezTo>
                    <a:pt x="25" y="5"/>
                    <a:pt x="24" y="4"/>
                    <a:pt x="23" y="4"/>
                  </a:cubicBezTo>
                  <a:cubicBezTo>
                    <a:pt x="23" y="4"/>
                    <a:pt x="22" y="3"/>
                    <a:pt x="22" y="3"/>
                  </a:cubicBezTo>
                  <a:cubicBezTo>
                    <a:pt x="22" y="2"/>
                    <a:pt x="22" y="1"/>
                    <a:pt x="22" y="1"/>
                  </a:cubicBezTo>
                  <a:cubicBezTo>
                    <a:pt x="22" y="1"/>
                    <a:pt x="21" y="1"/>
                    <a:pt x="20" y="1"/>
                  </a:cubicBezTo>
                  <a:cubicBezTo>
                    <a:pt x="20" y="1"/>
                    <a:pt x="18" y="0"/>
                    <a:pt x="18" y="0"/>
                  </a:cubicBezTo>
                  <a:cubicBezTo>
                    <a:pt x="17" y="0"/>
                    <a:pt x="18" y="1"/>
                    <a:pt x="18" y="2"/>
                  </a:cubicBezTo>
                  <a:cubicBezTo>
                    <a:pt x="17" y="2"/>
                    <a:pt x="16" y="1"/>
                    <a:pt x="16" y="2"/>
                  </a:cubicBezTo>
                  <a:cubicBezTo>
                    <a:pt x="16" y="2"/>
                    <a:pt x="16" y="2"/>
                    <a:pt x="15" y="2"/>
                  </a:cubicBezTo>
                  <a:cubicBezTo>
                    <a:pt x="15" y="1"/>
                    <a:pt x="14" y="2"/>
                    <a:pt x="14" y="2"/>
                  </a:cubicBezTo>
                  <a:cubicBezTo>
                    <a:pt x="14" y="2"/>
                    <a:pt x="14" y="2"/>
                    <a:pt x="13" y="2"/>
                  </a:cubicBezTo>
                  <a:cubicBezTo>
                    <a:pt x="12" y="1"/>
                    <a:pt x="11" y="2"/>
                    <a:pt x="11" y="3"/>
                  </a:cubicBezTo>
                  <a:cubicBezTo>
                    <a:pt x="11" y="3"/>
                    <a:pt x="11" y="3"/>
                    <a:pt x="10" y="2"/>
                  </a:cubicBezTo>
                  <a:cubicBezTo>
                    <a:pt x="10" y="1"/>
                    <a:pt x="9" y="2"/>
                    <a:pt x="9" y="3"/>
                  </a:cubicBezTo>
                  <a:cubicBezTo>
                    <a:pt x="10" y="3"/>
                    <a:pt x="9" y="4"/>
                    <a:pt x="9" y="4"/>
                  </a:cubicBezTo>
                  <a:cubicBezTo>
                    <a:pt x="8" y="4"/>
                    <a:pt x="8" y="4"/>
                    <a:pt x="7" y="5"/>
                  </a:cubicBezTo>
                  <a:cubicBezTo>
                    <a:pt x="7" y="5"/>
                    <a:pt x="6" y="3"/>
                    <a:pt x="7" y="3"/>
                  </a:cubicBezTo>
                  <a:cubicBezTo>
                    <a:pt x="8" y="2"/>
                    <a:pt x="4" y="0"/>
                    <a:pt x="3" y="0"/>
                  </a:cubicBezTo>
                  <a:cubicBezTo>
                    <a:pt x="2" y="0"/>
                    <a:pt x="3" y="1"/>
                    <a:pt x="4" y="2"/>
                  </a:cubicBezTo>
                  <a:cubicBezTo>
                    <a:pt x="4" y="2"/>
                    <a:pt x="3" y="2"/>
                    <a:pt x="3" y="2"/>
                  </a:cubicBezTo>
                  <a:cubicBezTo>
                    <a:pt x="2" y="1"/>
                    <a:pt x="2" y="2"/>
                    <a:pt x="1" y="2"/>
                  </a:cubicBezTo>
                  <a:cubicBezTo>
                    <a:pt x="1" y="3"/>
                    <a:pt x="0" y="3"/>
                    <a:pt x="0" y="4"/>
                  </a:cubicBezTo>
                  <a:cubicBezTo>
                    <a:pt x="0" y="4"/>
                    <a:pt x="1" y="5"/>
                    <a:pt x="2" y="4"/>
                  </a:cubicBezTo>
                  <a:cubicBezTo>
                    <a:pt x="3" y="4"/>
                    <a:pt x="5" y="4"/>
                    <a:pt x="5" y="4"/>
                  </a:cubicBezTo>
                  <a:cubicBezTo>
                    <a:pt x="6" y="5"/>
                    <a:pt x="4" y="5"/>
                    <a:pt x="5" y="5"/>
                  </a:cubicBezTo>
                  <a:cubicBezTo>
                    <a:pt x="5" y="6"/>
                    <a:pt x="5" y="6"/>
                    <a:pt x="3" y="6"/>
                  </a:cubicBezTo>
                  <a:cubicBezTo>
                    <a:pt x="2" y="6"/>
                    <a:pt x="1" y="6"/>
                    <a:pt x="1" y="7"/>
                  </a:cubicBezTo>
                  <a:cubicBezTo>
                    <a:pt x="1" y="7"/>
                    <a:pt x="4" y="6"/>
                    <a:pt x="4" y="7"/>
                  </a:cubicBezTo>
                  <a:cubicBezTo>
                    <a:pt x="4" y="7"/>
                    <a:pt x="4" y="8"/>
                    <a:pt x="5" y="8"/>
                  </a:cubicBezTo>
                  <a:cubicBezTo>
                    <a:pt x="6" y="7"/>
                    <a:pt x="5" y="8"/>
                    <a:pt x="6" y="9"/>
                  </a:cubicBezTo>
                  <a:cubicBezTo>
                    <a:pt x="6" y="9"/>
                    <a:pt x="6" y="10"/>
                    <a:pt x="5" y="10"/>
                  </a:cubicBezTo>
                  <a:cubicBezTo>
                    <a:pt x="4" y="10"/>
                    <a:pt x="3" y="10"/>
                    <a:pt x="4" y="10"/>
                  </a:cubicBezTo>
                  <a:cubicBezTo>
                    <a:pt x="4" y="11"/>
                    <a:pt x="6" y="11"/>
                    <a:pt x="7" y="10"/>
                  </a:cubicBezTo>
                  <a:cubicBezTo>
                    <a:pt x="8" y="10"/>
                    <a:pt x="10" y="11"/>
                    <a:pt x="11" y="12"/>
                  </a:cubicBezTo>
                  <a:cubicBezTo>
                    <a:pt x="12" y="12"/>
                    <a:pt x="15" y="12"/>
                    <a:pt x="15" y="11"/>
                  </a:cubicBezTo>
                  <a:cubicBezTo>
                    <a:pt x="15" y="10"/>
                    <a:pt x="17" y="11"/>
                    <a:pt x="18" y="10"/>
                  </a:cubicBezTo>
                  <a:cubicBezTo>
                    <a:pt x="19" y="10"/>
                    <a:pt x="20" y="9"/>
                    <a:pt x="2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0" name="Freeform 313">
              <a:extLst>
                <a:ext uri="{FF2B5EF4-FFF2-40B4-BE49-F238E27FC236}">
                  <a16:creationId xmlns:a16="http://schemas.microsoft.com/office/drawing/2014/main" id="{C469A3EF-2946-40F7-9808-2FA57483461B}"/>
                </a:ext>
              </a:extLst>
            </p:cNvPr>
            <p:cNvSpPr>
              <a:spLocks/>
            </p:cNvSpPr>
            <p:nvPr/>
          </p:nvSpPr>
          <p:spPr bwMode="auto">
            <a:xfrm>
              <a:off x="-3611563" y="1712913"/>
              <a:ext cx="39687" cy="39688"/>
            </a:xfrm>
            <a:custGeom>
              <a:avLst/>
              <a:gdLst>
                <a:gd name="T0" fmla="*/ 9 w 11"/>
                <a:gd name="T1" fmla="*/ 3 h 11"/>
                <a:gd name="T2" fmla="*/ 9 w 11"/>
                <a:gd name="T3" fmla="*/ 3 h 11"/>
                <a:gd name="T4" fmla="*/ 7 w 11"/>
                <a:gd name="T5" fmla="*/ 3 h 11"/>
                <a:gd name="T6" fmla="*/ 6 w 11"/>
                <a:gd name="T7" fmla="*/ 3 h 11"/>
                <a:gd name="T8" fmla="*/ 6 w 11"/>
                <a:gd name="T9" fmla="*/ 1 h 11"/>
                <a:gd name="T10" fmla="*/ 7 w 11"/>
                <a:gd name="T11" fmla="*/ 0 h 11"/>
                <a:gd name="T12" fmla="*/ 7 w 11"/>
                <a:gd name="T13" fmla="*/ 0 h 11"/>
                <a:gd name="T14" fmla="*/ 4 w 11"/>
                <a:gd name="T15" fmla="*/ 0 h 11"/>
                <a:gd name="T16" fmla="*/ 5 w 11"/>
                <a:gd name="T17" fmla="*/ 2 h 11"/>
                <a:gd name="T18" fmla="*/ 4 w 11"/>
                <a:gd name="T19" fmla="*/ 2 h 11"/>
                <a:gd name="T20" fmla="*/ 1 w 11"/>
                <a:gd name="T21" fmla="*/ 3 h 11"/>
                <a:gd name="T22" fmla="*/ 1 w 11"/>
                <a:gd name="T23" fmla="*/ 4 h 11"/>
                <a:gd name="T24" fmla="*/ 2 w 11"/>
                <a:gd name="T25" fmla="*/ 6 h 11"/>
                <a:gd name="T26" fmla="*/ 2 w 11"/>
                <a:gd name="T27" fmla="*/ 8 h 11"/>
                <a:gd name="T28" fmla="*/ 0 w 11"/>
                <a:gd name="T29" fmla="*/ 9 h 11"/>
                <a:gd name="T30" fmla="*/ 3 w 11"/>
                <a:gd name="T31" fmla="*/ 11 h 11"/>
                <a:gd name="T32" fmla="*/ 7 w 11"/>
                <a:gd name="T33" fmla="*/ 10 h 11"/>
                <a:gd name="T34" fmla="*/ 9 w 11"/>
                <a:gd name="T35" fmla="*/ 9 h 11"/>
                <a:gd name="T36" fmla="*/ 9 w 11"/>
                <a:gd name="T37" fmla="*/ 4 h 11"/>
                <a:gd name="T38" fmla="*/ 9 w 11"/>
                <a:gd name="T39"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1" h="11">
                  <a:moveTo>
                    <a:pt x="9" y="3"/>
                  </a:moveTo>
                  <a:cubicBezTo>
                    <a:pt x="9" y="3"/>
                    <a:pt x="9" y="3"/>
                    <a:pt x="9" y="3"/>
                  </a:cubicBezTo>
                  <a:cubicBezTo>
                    <a:pt x="8" y="2"/>
                    <a:pt x="7" y="2"/>
                    <a:pt x="7" y="3"/>
                  </a:cubicBezTo>
                  <a:cubicBezTo>
                    <a:pt x="7" y="4"/>
                    <a:pt x="6" y="3"/>
                    <a:pt x="6" y="3"/>
                  </a:cubicBezTo>
                  <a:cubicBezTo>
                    <a:pt x="5" y="3"/>
                    <a:pt x="6" y="2"/>
                    <a:pt x="6" y="1"/>
                  </a:cubicBezTo>
                  <a:cubicBezTo>
                    <a:pt x="7" y="1"/>
                    <a:pt x="7" y="1"/>
                    <a:pt x="7" y="0"/>
                  </a:cubicBezTo>
                  <a:cubicBezTo>
                    <a:pt x="7" y="0"/>
                    <a:pt x="7" y="0"/>
                    <a:pt x="7" y="0"/>
                  </a:cubicBezTo>
                  <a:cubicBezTo>
                    <a:pt x="6" y="0"/>
                    <a:pt x="4" y="0"/>
                    <a:pt x="4" y="0"/>
                  </a:cubicBezTo>
                  <a:cubicBezTo>
                    <a:pt x="4" y="1"/>
                    <a:pt x="5" y="1"/>
                    <a:pt x="5" y="2"/>
                  </a:cubicBezTo>
                  <a:cubicBezTo>
                    <a:pt x="5" y="2"/>
                    <a:pt x="4" y="2"/>
                    <a:pt x="4" y="2"/>
                  </a:cubicBezTo>
                  <a:cubicBezTo>
                    <a:pt x="3" y="3"/>
                    <a:pt x="2" y="2"/>
                    <a:pt x="1" y="3"/>
                  </a:cubicBezTo>
                  <a:cubicBezTo>
                    <a:pt x="0" y="3"/>
                    <a:pt x="2" y="3"/>
                    <a:pt x="1" y="4"/>
                  </a:cubicBezTo>
                  <a:cubicBezTo>
                    <a:pt x="1" y="5"/>
                    <a:pt x="1" y="5"/>
                    <a:pt x="2" y="6"/>
                  </a:cubicBezTo>
                  <a:cubicBezTo>
                    <a:pt x="3" y="7"/>
                    <a:pt x="2" y="7"/>
                    <a:pt x="2" y="8"/>
                  </a:cubicBezTo>
                  <a:cubicBezTo>
                    <a:pt x="2" y="9"/>
                    <a:pt x="1" y="9"/>
                    <a:pt x="0" y="9"/>
                  </a:cubicBezTo>
                  <a:cubicBezTo>
                    <a:pt x="0" y="10"/>
                    <a:pt x="1" y="11"/>
                    <a:pt x="3" y="11"/>
                  </a:cubicBezTo>
                  <a:cubicBezTo>
                    <a:pt x="3" y="11"/>
                    <a:pt x="5" y="11"/>
                    <a:pt x="7" y="10"/>
                  </a:cubicBezTo>
                  <a:cubicBezTo>
                    <a:pt x="8" y="8"/>
                    <a:pt x="8" y="10"/>
                    <a:pt x="9" y="9"/>
                  </a:cubicBezTo>
                  <a:cubicBezTo>
                    <a:pt x="11" y="8"/>
                    <a:pt x="10" y="4"/>
                    <a:pt x="9" y="4"/>
                  </a:cubicBezTo>
                  <a:cubicBezTo>
                    <a:pt x="9" y="3"/>
                    <a:pt x="9" y="3"/>
                    <a:pt x="9"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1" name="Freeform 314">
              <a:extLst>
                <a:ext uri="{FF2B5EF4-FFF2-40B4-BE49-F238E27FC236}">
                  <a16:creationId xmlns:a16="http://schemas.microsoft.com/office/drawing/2014/main" id="{BCD773D3-057D-4A3B-8F51-46A71D7146FE}"/>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2" name="Freeform 315">
              <a:extLst>
                <a:ext uri="{FF2B5EF4-FFF2-40B4-BE49-F238E27FC236}">
                  <a16:creationId xmlns:a16="http://schemas.microsoft.com/office/drawing/2014/main" id="{436B0576-8A6E-4FD1-AC94-275E0B5B8C25}"/>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3" name="Freeform 316">
              <a:extLst>
                <a:ext uri="{FF2B5EF4-FFF2-40B4-BE49-F238E27FC236}">
                  <a16:creationId xmlns:a16="http://schemas.microsoft.com/office/drawing/2014/main" id="{1688FC51-3BCD-4B5E-8F91-AF8124FC22F9}"/>
                </a:ext>
              </a:extLst>
            </p:cNvPr>
            <p:cNvSpPr>
              <a:spLocks noEditPoints="1"/>
            </p:cNvSpPr>
            <p:nvPr/>
          </p:nvSpPr>
          <p:spPr bwMode="auto">
            <a:xfrm>
              <a:off x="-3455988" y="1679575"/>
              <a:ext cx="39687" cy="36513"/>
            </a:xfrm>
            <a:custGeom>
              <a:avLst/>
              <a:gdLst>
                <a:gd name="T0" fmla="*/ 6 w 11"/>
                <a:gd name="T1" fmla="*/ 4 h 10"/>
                <a:gd name="T2" fmla="*/ 6 w 11"/>
                <a:gd name="T3" fmla="*/ 2 h 10"/>
                <a:gd name="T4" fmla="*/ 6 w 11"/>
                <a:gd name="T5" fmla="*/ 0 h 10"/>
                <a:gd name="T6" fmla="*/ 4 w 11"/>
                <a:gd name="T7" fmla="*/ 1 h 10"/>
                <a:gd name="T8" fmla="*/ 3 w 11"/>
                <a:gd name="T9" fmla="*/ 2 h 10"/>
                <a:gd name="T10" fmla="*/ 3 w 11"/>
                <a:gd name="T11" fmla="*/ 3 h 10"/>
                <a:gd name="T12" fmla="*/ 2 w 11"/>
                <a:gd name="T13" fmla="*/ 2 h 10"/>
                <a:gd name="T14" fmla="*/ 0 w 11"/>
                <a:gd name="T15" fmla="*/ 4 h 10"/>
                <a:gd name="T16" fmla="*/ 0 w 11"/>
                <a:gd name="T17" fmla="*/ 7 h 10"/>
                <a:gd name="T18" fmla="*/ 1 w 11"/>
                <a:gd name="T19" fmla="*/ 9 h 10"/>
                <a:gd name="T20" fmla="*/ 2 w 11"/>
                <a:gd name="T21" fmla="*/ 10 h 10"/>
                <a:gd name="T22" fmla="*/ 4 w 11"/>
                <a:gd name="T23" fmla="*/ 10 h 10"/>
                <a:gd name="T24" fmla="*/ 5 w 11"/>
                <a:gd name="T25" fmla="*/ 10 h 10"/>
                <a:gd name="T26" fmla="*/ 4 w 11"/>
                <a:gd name="T27" fmla="*/ 9 h 10"/>
                <a:gd name="T28" fmla="*/ 5 w 11"/>
                <a:gd name="T29" fmla="*/ 9 h 10"/>
                <a:gd name="T30" fmla="*/ 7 w 11"/>
                <a:gd name="T31" fmla="*/ 9 h 10"/>
                <a:gd name="T32" fmla="*/ 6 w 11"/>
                <a:gd name="T33" fmla="*/ 7 h 10"/>
                <a:gd name="T34" fmla="*/ 5 w 11"/>
                <a:gd name="T35" fmla="*/ 7 h 10"/>
                <a:gd name="T36" fmla="*/ 5 w 11"/>
                <a:gd name="T37" fmla="*/ 6 h 10"/>
                <a:gd name="T38" fmla="*/ 7 w 11"/>
                <a:gd name="T39" fmla="*/ 5 h 10"/>
                <a:gd name="T40" fmla="*/ 6 w 11"/>
                <a:gd name="T41" fmla="*/ 4 h 10"/>
                <a:gd name="T42" fmla="*/ 11 w 11"/>
                <a:gd name="T43" fmla="*/ 6 h 10"/>
                <a:gd name="T44" fmla="*/ 10 w 11"/>
                <a:gd name="T45" fmla="*/ 6 h 10"/>
                <a:gd name="T46" fmla="*/ 9 w 11"/>
                <a:gd name="T47" fmla="*/ 6 h 10"/>
                <a:gd name="T48" fmla="*/ 8 w 11"/>
                <a:gd name="T49" fmla="*/ 7 h 10"/>
                <a:gd name="T50" fmla="*/ 9 w 11"/>
                <a:gd name="T51" fmla="*/ 9 h 10"/>
                <a:gd name="T52" fmla="*/ 8 w 11"/>
                <a:gd name="T53" fmla="*/ 9 h 10"/>
                <a:gd name="T54" fmla="*/ 9 w 11"/>
                <a:gd name="T55" fmla="*/ 10 h 10"/>
                <a:gd name="T56" fmla="*/ 10 w 11"/>
                <a:gd name="T57" fmla="*/ 8 h 10"/>
                <a:gd name="T58" fmla="*/ 11 w 11"/>
                <a:gd name="T5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1" h="10">
                  <a:moveTo>
                    <a:pt x="6" y="4"/>
                  </a:moveTo>
                  <a:cubicBezTo>
                    <a:pt x="5" y="4"/>
                    <a:pt x="5" y="3"/>
                    <a:pt x="6" y="2"/>
                  </a:cubicBezTo>
                  <a:cubicBezTo>
                    <a:pt x="6" y="2"/>
                    <a:pt x="6" y="1"/>
                    <a:pt x="6" y="0"/>
                  </a:cubicBezTo>
                  <a:cubicBezTo>
                    <a:pt x="6" y="0"/>
                    <a:pt x="4" y="0"/>
                    <a:pt x="4" y="1"/>
                  </a:cubicBezTo>
                  <a:cubicBezTo>
                    <a:pt x="4" y="2"/>
                    <a:pt x="3" y="2"/>
                    <a:pt x="3" y="2"/>
                  </a:cubicBezTo>
                  <a:cubicBezTo>
                    <a:pt x="3" y="2"/>
                    <a:pt x="3" y="2"/>
                    <a:pt x="3" y="3"/>
                  </a:cubicBezTo>
                  <a:cubicBezTo>
                    <a:pt x="3" y="3"/>
                    <a:pt x="2" y="2"/>
                    <a:pt x="2" y="2"/>
                  </a:cubicBezTo>
                  <a:cubicBezTo>
                    <a:pt x="1" y="2"/>
                    <a:pt x="1" y="3"/>
                    <a:pt x="0" y="4"/>
                  </a:cubicBezTo>
                  <a:cubicBezTo>
                    <a:pt x="0" y="4"/>
                    <a:pt x="0" y="6"/>
                    <a:pt x="0" y="7"/>
                  </a:cubicBezTo>
                  <a:cubicBezTo>
                    <a:pt x="1" y="7"/>
                    <a:pt x="2" y="8"/>
                    <a:pt x="1" y="9"/>
                  </a:cubicBezTo>
                  <a:cubicBezTo>
                    <a:pt x="1" y="9"/>
                    <a:pt x="2" y="9"/>
                    <a:pt x="2" y="10"/>
                  </a:cubicBezTo>
                  <a:cubicBezTo>
                    <a:pt x="3" y="10"/>
                    <a:pt x="3" y="10"/>
                    <a:pt x="4" y="10"/>
                  </a:cubicBezTo>
                  <a:cubicBezTo>
                    <a:pt x="4" y="10"/>
                    <a:pt x="4" y="10"/>
                    <a:pt x="5" y="10"/>
                  </a:cubicBezTo>
                  <a:cubicBezTo>
                    <a:pt x="4" y="9"/>
                    <a:pt x="4" y="9"/>
                    <a:pt x="4" y="9"/>
                  </a:cubicBezTo>
                  <a:cubicBezTo>
                    <a:pt x="4" y="8"/>
                    <a:pt x="5" y="8"/>
                    <a:pt x="5" y="9"/>
                  </a:cubicBezTo>
                  <a:cubicBezTo>
                    <a:pt x="5" y="9"/>
                    <a:pt x="7" y="9"/>
                    <a:pt x="7" y="9"/>
                  </a:cubicBezTo>
                  <a:cubicBezTo>
                    <a:pt x="7" y="8"/>
                    <a:pt x="6" y="7"/>
                    <a:pt x="6" y="7"/>
                  </a:cubicBezTo>
                  <a:cubicBezTo>
                    <a:pt x="5" y="8"/>
                    <a:pt x="5" y="7"/>
                    <a:pt x="5" y="7"/>
                  </a:cubicBezTo>
                  <a:cubicBezTo>
                    <a:pt x="5" y="7"/>
                    <a:pt x="5" y="6"/>
                    <a:pt x="5" y="6"/>
                  </a:cubicBezTo>
                  <a:cubicBezTo>
                    <a:pt x="6" y="5"/>
                    <a:pt x="7" y="5"/>
                    <a:pt x="7" y="5"/>
                  </a:cubicBezTo>
                  <a:cubicBezTo>
                    <a:pt x="7" y="4"/>
                    <a:pt x="6" y="4"/>
                    <a:pt x="6" y="4"/>
                  </a:cubicBezTo>
                  <a:close/>
                  <a:moveTo>
                    <a:pt x="11" y="6"/>
                  </a:moveTo>
                  <a:cubicBezTo>
                    <a:pt x="11" y="6"/>
                    <a:pt x="10" y="6"/>
                    <a:pt x="10" y="6"/>
                  </a:cubicBezTo>
                  <a:cubicBezTo>
                    <a:pt x="10" y="7"/>
                    <a:pt x="10" y="5"/>
                    <a:pt x="9" y="6"/>
                  </a:cubicBezTo>
                  <a:cubicBezTo>
                    <a:pt x="9" y="7"/>
                    <a:pt x="9" y="6"/>
                    <a:pt x="8" y="7"/>
                  </a:cubicBezTo>
                  <a:cubicBezTo>
                    <a:pt x="7" y="8"/>
                    <a:pt x="8" y="8"/>
                    <a:pt x="9" y="9"/>
                  </a:cubicBezTo>
                  <a:cubicBezTo>
                    <a:pt x="9" y="9"/>
                    <a:pt x="9" y="9"/>
                    <a:pt x="8" y="9"/>
                  </a:cubicBezTo>
                  <a:cubicBezTo>
                    <a:pt x="8" y="9"/>
                    <a:pt x="8" y="10"/>
                    <a:pt x="9" y="10"/>
                  </a:cubicBezTo>
                  <a:cubicBezTo>
                    <a:pt x="10" y="10"/>
                    <a:pt x="11" y="9"/>
                    <a:pt x="10" y="8"/>
                  </a:cubicBezTo>
                  <a:cubicBezTo>
                    <a:pt x="10" y="8"/>
                    <a:pt x="11" y="6"/>
                    <a:pt x="1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4" name="Freeform 317">
              <a:extLst>
                <a:ext uri="{FF2B5EF4-FFF2-40B4-BE49-F238E27FC236}">
                  <a16:creationId xmlns:a16="http://schemas.microsoft.com/office/drawing/2014/main" id="{79D12303-1EE4-4ACC-B2A5-3F5CCF28D9C2}"/>
                </a:ext>
              </a:extLst>
            </p:cNvPr>
            <p:cNvSpPr>
              <a:spLocks noEditPoints="1"/>
            </p:cNvSpPr>
            <p:nvPr/>
          </p:nvSpPr>
          <p:spPr bwMode="auto">
            <a:xfrm>
              <a:off x="-3427413" y="1525588"/>
              <a:ext cx="104775" cy="184150"/>
            </a:xfrm>
            <a:custGeom>
              <a:avLst/>
              <a:gdLst>
                <a:gd name="T0" fmla="*/ 28 w 29"/>
                <a:gd name="T1" fmla="*/ 11 h 51"/>
                <a:gd name="T2" fmla="*/ 28 w 29"/>
                <a:gd name="T3" fmla="*/ 7 h 51"/>
                <a:gd name="T4" fmla="*/ 24 w 29"/>
                <a:gd name="T5" fmla="*/ 3 h 51"/>
                <a:gd name="T6" fmla="*/ 20 w 29"/>
                <a:gd name="T7" fmla="*/ 3 h 51"/>
                <a:gd name="T8" fmla="*/ 16 w 29"/>
                <a:gd name="T9" fmla="*/ 3 h 51"/>
                <a:gd name="T10" fmla="*/ 14 w 29"/>
                <a:gd name="T11" fmla="*/ 5 h 51"/>
                <a:gd name="T12" fmla="*/ 11 w 29"/>
                <a:gd name="T13" fmla="*/ 8 h 51"/>
                <a:gd name="T14" fmla="*/ 10 w 29"/>
                <a:gd name="T15" fmla="*/ 11 h 51"/>
                <a:gd name="T16" fmla="*/ 7 w 29"/>
                <a:gd name="T17" fmla="*/ 13 h 51"/>
                <a:gd name="T18" fmla="*/ 6 w 29"/>
                <a:gd name="T19" fmla="*/ 18 h 51"/>
                <a:gd name="T20" fmla="*/ 6 w 29"/>
                <a:gd name="T21" fmla="*/ 20 h 51"/>
                <a:gd name="T22" fmla="*/ 2 w 29"/>
                <a:gd name="T23" fmla="*/ 22 h 51"/>
                <a:gd name="T24" fmla="*/ 2 w 29"/>
                <a:gd name="T25" fmla="*/ 27 h 51"/>
                <a:gd name="T26" fmla="*/ 4 w 29"/>
                <a:gd name="T27" fmla="*/ 30 h 51"/>
                <a:gd name="T28" fmla="*/ 3 w 29"/>
                <a:gd name="T29" fmla="*/ 33 h 51"/>
                <a:gd name="T30" fmla="*/ 1 w 29"/>
                <a:gd name="T31" fmla="*/ 36 h 51"/>
                <a:gd name="T32" fmla="*/ 0 w 29"/>
                <a:gd name="T33" fmla="*/ 39 h 51"/>
                <a:gd name="T34" fmla="*/ 0 w 29"/>
                <a:gd name="T35" fmla="*/ 39 h 51"/>
                <a:gd name="T36" fmla="*/ 2 w 29"/>
                <a:gd name="T37" fmla="*/ 44 h 51"/>
                <a:gd name="T38" fmla="*/ 3 w 29"/>
                <a:gd name="T39" fmla="*/ 48 h 51"/>
                <a:gd name="T40" fmla="*/ 4 w 29"/>
                <a:gd name="T41" fmla="*/ 51 h 51"/>
                <a:gd name="T42" fmla="*/ 7 w 29"/>
                <a:gd name="T43" fmla="*/ 49 h 51"/>
                <a:gd name="T44" fmla="*/ 9 w 29"/>
                <a:gd name="T45" fmla="*/ 48 h 51"/>
                <a:gd name="T46" fmla="*/ 11 w 29"/>
                <a:gd name="T47" fmla="*/ 48 h 51"/>
                <a:gd name="T48" fmla="*/ 12 w 29"/>
                <a:gd name="T49" fmla="*/ 46 h 51"/>
                <a:gd name="T50" fmla="*/ 12 w 29"/>
                <a:gd name="T51" fmla="*/ 41 h 51"/>
                <a:gd name="T52" fmla="*/ 16 w 29"/>
                <a:gd name="T53" fmla="*/ 37 h 51"/>
                <a:gd name="T54" fmla="*/ 15 w 29"/>
                <a:gd name="T55" fmla="*/ 33 h 51"/>
                <a:gd name="T56" fmla="*/ 13 w 29"/>
                <a:gd name="T57" fmla="*/ 30 h 51"/>
                <a:gd name="T58" fmla="*/ 14 w 29"/>
                <a:gd name="T59" fmla="*/ 26 h 51"/>
                <a:gd name="T60" fmla="*/ 17 w 29"/>
                <a:gd name="T61" fmla="*/ 23 h 51"/>
                <a:gd name="T62" fmla="*/ 23 w 29"/>
                <a:gd name="T63" fmla="*/ 19 h 51"/>
                <a:gd name="T64" fmla="*/ 24 w 29"/>
                <a:gd name="T65" fmla="*/ 15 h 51"/>
                <a:gd name="T66" fmla="*/ 27 w 29"/>
                <a:gd name="T67" fmla="*/ 13 h 51"/>
                <a:gd name="T68" fmla="*/ 28 w 29"/>
                <a:gd name="T69" fmla="*/ 12 h 51"/>
                <a:gd name="T70" fmla="*/ 15 w 29"/>
                <a:gd name="T71" fmla="*/ 46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9" h="51">
                  <a:moveTo>
                    <a:pt x="28" y="12"/>
                  </a:moveTo>
                  <a:cubicBezTo>
                    <a:pt x="28" y="12"/>
                    <a:pt x="27" y="11"/>
                    <a:pt x="28" y="11"/>
                  </a:cubicBezTo>
                  <a:cubicBezTo>
                    <a:pt x="29" y="11"/>
                    <a:pt x="29" y="10"/>
                    <a:pt x="28" y="9"/>
                  </a:cubicBezTo>
                  <a:cubicBezTo>
                    <a:pt x="27" y="9"/>
                    <a:pt x="28" y="7"/>
                    <a:pt x="28" y="7"/>
                  </a:cubicBezTo>
                  <a:cubicBezTo>
                    <a:pt x="27" y="7"/>
                    <a:pt x="27" y="6"/>
                    <a:pt x="27" y="5"/>
                  </a:cubicBezTo>
                  <a:cubicBezTo>
                    <a:pt x="28" y="4"/>
                    <a:pt x="25" y="3"/>
                    <a:pt x="24" y="3"/>
                  </a:cubicBezTo>
                  <a:cubicBezTo>
                    <a:pt x="23" y="2"/>
                    <a:pt x="22" y="1"/>
                    <a:pt x="21" y="1"/>
                  </a:cubicBezTo>
                  <a:cubicBezTo>
                    <a:pt x="20" y="0"/>
                    <a:pt x="20" y="2"/>
                    <a:pt x="20" y="3"/>
                  </a:cubicBezTo>
                  <a:cubicBezTo>
                    <a:pt x="20" y="4"/>
                    <a:pt x="19" y="4"/>
                    <a:pt x="18" y="3"/>
                  </a:cubicBezTo>
                  <a:cubicBezTo>
                    <a:pt x="18" y="3"/>
                    <a:pt x="17" y="3"/>
                    <a:pt x="16" y="3"/>
                  </a:cubicBezTo>
                  <a:cubicBezTo>
                    <a:pt x="15" y="2"/>
                    <a:pt x="15" y="4"/>
                    <a:pt x="15" y="4"/>
                  </a:cubicBezTo>
                  <a:cubicBezTo>
                    <a:pt x="15" y="5"/>
                    <a:pt x="14" y="5"/>
                    <a:pt x="14" y="5"/>
                  </a:cubicBezTo>
                  <a:cubicBezTo>
                    <a:pt x="13" y="5"/>
                    <a:pt x="12" y="6"/>
                    <a:pt x="12" y="6"/>
                  </a:cubicBezTo>
                  <a:cubicBezTo>
                    <a:pt x="12" y="7"/>
                    <a:pt x="11" y="8"/>
                    <a:pt x="11" y="8"/>
                  </a:cubicBezTo>
                  <a:cubicBezTo>
                    <a:pt x="12" y="8"/>
                    <a:pt x="11" y="9"/>
                    <a:pt x="11" y="9"/>
                  </a:cubicBezTo>
                  <a:cubicBezTo>
                    <a:pt x="10" y="10"/>
                    <a:pt x="10" y="11"/>
                    <a:pt x="10" y="11"/>
                  </a:cubicBezTo>
                  <a:cubicBezTo>
                    <a:pt x="9" y="11"/>
                    <a:pt x="10" y="12"/>
                    <a:pt x="9" y="12"/>
                  </a:cubicBezTo>
                  <a:cubicBezTo>
                    <a:pt x="8" y="13"/>
                    <a:pt x="8" y="12"/>
                    <a:pt x="7" y="13"/>
                  </a:cubicBezTo>
                  <a:cubicBezTo>
                    <a:pt x="7" y="13"/>
                    <a:pt x="7" y="14"/>
                    <a:pt x="7" y="15"/>
                  </a:cubicBezTo>
                  <a:cubicBezTo>
                    <a:pt x="7" y="16"/>
                    <a:pt x="6" y="17"/>
                    <a:pt x="6" y="18"/>
                  </a:cubicBezTo>
                  <a:cubicBezTo>
                    <a:pt x="5" y="19"/>
                    <a:pt x="6" y="19"/>
                    <a:pt x="6" y="19"/>
                  </a:cubicBezTo>
                  <a:cubicBezTo>
                    <a:pt x="7" y="19"/>
                    <a:pt x="7" y="20"/>
                    <a:pt x="6" y="20"/>
                  </a:cubicBezTo>
                  <a:cubicBezTo>
                    <a:pt x="6" y="21"/>
                    <a:pt x="5" y="21"/>
                    <a:pt x="5" y="20"/>
                  </a:cubicBezTo>
                  <a:cubicBezTo>
                    <a:pt x="4" y="20"/>
                    <a:pt x="3" y="21"/>
                    <a:pt x="2" y="22"/>
                  </a:cubicBezTo>
                  <a:cubicBezTo>
                    <a:pt x="2" y="23"/>
                    <a:pt x="2" y="24"/>
                    <a:pt x="2" y="24"/>
                  </a:cubicBezTo>
                  <a:cubicBezTo>
                    <a:pt x="2" y="25"/>
                    <a:pt x="2" y="26"/>
                    <a:pt x="2" y="27"/>
                  </a:cubicBezTo>
                  <a:cubicBezTo>
                    <a:pt x="3" y="28"/>
                    <a:pt x="2" y="28"/>
                    <a:pt x="2" y="29"/>
                  </a:cubicBezTo>
                  <a:cubicBezTo>
                    <a:pt x="2" y="30"/>
                    <a:pt x="3" y="30"/>
                    <a:pt x="4" y="30"/>
                  </a:cubicBezTo>
                  <a:cubicBezTo>
                    <a:pt x="4" y="31"/>
                    <a:pt x="3" y="32"/>
                    <a:pt x="3" y="32"/>
                  </a:cubicBezTo>
                  <a:cubicBezTo>
                    <a:pt x="2" y="32"/>
                    <a:pt x="2" y="33"/>
                    <a:pt x="3" y="33"/>
                  </a:cubicBezTo>
                  <a:cubicBezTo>
                    <a:pt x="3" y="33"/>
                    <a:pt x="3" y="35"/>
                    <a:pt x="3" y="35"/>
                  </a:cubicBezTo>
                  <a:cubicBezTo>
                    <a:pt x="3" y="35"/>
                    <a:pt x="1" y="35"/>
                    <a:pt x="1" y="36"/>
                  </a:cubicBezTo>
                  <a:cubicBezTo>
                    <a:pt x="1" y="36"/>
                    <a:pt x="1" y="37"/>
                    <a:pt x="1" y="37"/>
                  </a:cubicBezTo>
                  <a:cubicBezTo>
                    <a:pt x="1" y="38"/>
                    <a:pt x="1" y="39"/>
                    <a:pt x="0" y="39"/>
                  </a:cubicBezTo>
                  <a:cubicBezTo>
                    <a:pt x="0" y="39"/>
                    <a:pt x="0" y="39"/>
                    <a:pt x="0" y="39"/>
                  </a:cubicBezTo>
                  <a:cubicBezTo>
                    <a:pt x="0" y="39"/>
                    <a:pt x="0" y="39"/>
                    <a:pt x="0" y="39"/>
                  </a:cubicBezTo>
                  <a:cubicBezTo>
                    <a:pt x="0" y="40"/>
                    <a:pt x="0" y="41"/>
                    <a:pt x="1" y="41"/>
                  </a:cubicBezTo>
                  <a:cubicBezTo>
                    <a:pt x="2" y="42"/>
                    <a:pt x="1" y="43"/>
                    <a:pt x="2" y="44"/>
                  </a:cubicBezTo>
                  <a:cubicBezTo>
                    <a:pt x="2" y="45"/>
                    <a:pt x="2" y="45"/>
                    <a:pt x="3" y="46"/>
                  </a:cubicBezTo>
                  <a:cubicBezTo>
                    <a:pt x="3" y="47"/>
                    <a:pt x="4" y="47"/>
                    <a:pt x="3" y="48"/>
                  </a:cubicBezTo>
                  <a:cubicBezTo>
                    <a:pt x="3" y="48"/>
                    <a:pt x="4" y="48"/>
                    <a:pt x="4" y="49"/>
                  </a:cubicBezTo>
                  <a:cubicBezTo>
                    <a:pt x="4" y="49"/>
                    <a:pt x="4" y="50"/>
                    <a:pt x="4" y="51"/>
                  </a:cubicBezTo>
                  <a:cubicBezTo>
                    <a:pt x="4" y="51"/>
                    <a:pt x="5" y="51"/>
                    <a:pt x="6" y="51"/>
                  </a:cubicBezTo>
                  <a:cubicBezTo>
                    <a:pt x="7" y="51"/>
                    <a:pt x="7" y="50"/>
                    <a:pt x="7" y="49"/>
                  </a:cubicBezTo>
                  <a:cubicBezTo>
                    <a:pt x="7" y="49"/>
                    <a:pt x="7" y="49"/>
                    <a:pt x="7" y="49"/>
                  </a:cubicBezTo>
                  <a:cubicBezTo>
                    <a:pt x="7" y="48"/>
                    <a:pt x="8" y="48"/>
                    <a:pt x="9" y="48"/>
                  </a:cubicBezTo>
                  <a:cubicBezTo>
                    <a:pt x="10" y="49"/>
                    <a:pt x="10" y="48"/>
                    <a:pt x="11" y="47"/>
                  </a:cubicBezTo>
                  <a:cubicBezTo>
                    <a:pt x="11" y="46"/>
                    <a:pt x="11" y="47"/>
                    <a:pt x="11" y="48"/>
                  </a:cubicBezTo>
                  <a:cubicBezTo>
                    <a:pt x="12" y="48"/>
                    <a:pt x="12" y="46"/>
                    <a:pt x="13" y="45"/>
                  </a:cubicBezTo>
                  <a:cubicBezTo>
                    <a:pt x="13" y="45"/>
                    <a:pt x="13" y="45"/>
                    <a:pt x="12" y="46"/>
                  </a:cubicBezTo>
                  <a:cubicBezTo>
                    <a:pt x="11" y="46"/>
                    <a:pt x="12" y="45"/>
                    <a:pt x="12" y="44"/>
                  </a:cubicBezTo>
                  <a:cubicBezTo>
                    <a:pt x="12" y="43"/>
                    <a:pt x="12" y="41"/>
                    <a:pt x="12" y="41"/>
                  </a:cubicBezTo>
                  <a:cubicBezTo>
                    <a:pt x="12" y="40"/>
                    <a:pt x="13" y="39"/>
                    <a:pt x="14" y="39"/>
                  </a:cubicBezTo>
                  <a:cubicBezTo>
                    <a:pt x="15" y="39"/>
                    <a:pt x="16" y="38"/>
                    <a:pt x="16" y="37"/>
                  </a:cubicBezTo>
                  <a:cubicBezTo>
                    <a:pt x="15" y="37"/>
                    <a:pt x="17" y="36"/>
                    <a:pt x="17" y="35"/>
                  </a:cubicBezTo>
                  <a:cubicBezTo>
                    <a:pt x="17" y="35"/>
                    <a:pt x="15" y="33"/>
                    <a:pt x="15" y="33"/>
                  </a:cubicBezTo>
                  <a:cubicBezTo>
                    <a:pt x="14" y="33"/>
                    <a:pt x="13" y="33"/>
                    <a:pt x="13" y="33"/>
                  </a:cubicBezTo>
                  <a:cubicBezTo>
                    <a:pt x="13" y="32"/>
                    <a:pt x="13" y="31"/>
                    <a:pt x="13" y="30"/>
                  </a:cubicBezTo>
                  <a:cubicBezTo>
                    <a:pt x="13" y="29"/>
                    <a:pt x="14" y="28"/>
                    <a:pt x="14" y="28"/>
                  </a:cubicBezTo>
                  <a:cubicBezTo>
                    <a:pt x="14" y="27"/>
                    <a:pt x="14" y="26"/>
                    <a:pt x="14" y="26"/>
                  </a:cubicBezTo>
                  <a:cubicBezTo>
                    <a:pt x="15" y="26"/>
                    <a:pt x="15" y="25"/>
                    <a:pt x="15" y="25"/>
                  </a:cubicBezTo>
                  <a:cubicBezTo>
                    <a:pt x="16" y="25"/>
                    <a:pt x="16" y="23"/>
                    <a:pt x="17" y="23"/>
                  </a:cubicBezTo>
                  <a:cubicBezTo>
                    <a:pt x="18" y="23"/>
                    <a:pt x="18" y="22"/>
                    <a:pt x="19" y="22"/>
                  </a:cubicBezTo>
                  <a:cubicBezTo>
                    <a:pt x="20" y="21"/>
                    <a:pt x="23" y="20"/>
                    <a:pt x="23" y="19"/>
                  </a:cubicBezTo>
                  <a:cubicBezTo>
                    <a:pt x="23" y="18"/>
                    <a:pt x="22" y="18"/>
                    <a:pt x="23" y="17"/>
                  </a:cubicBezTo>
                  <a:cubicBezTo>
                    <a:pt x="24" y="16"/>
                    <a:pt x="23" y="15"/>
                    <a:pt x="24" y="15"/>
                  </a:cubicBezTo>
                  <a:cubicBezTo>
                    <a:pt x="24" y="15"/>
                    <a:pt x="25" y="14"/>
                    <a:pt x="25" y="14"/>
                  </a:cubicBezTo>
                  <a:cubicBezTo>
                    <a:pt x="26" y="13"/>
                    <a:pt x="26" y="14"/>
                    <a:pt x="27" y="13"/>
                  </a:cubicBezTo>
                  <a:cubicBezTo>
                    <a:pt x="28" y="13"/>
                    <a:pt x="28" y="13"/>
                    <a:pt x="29" y="14"/>
                  </a:cubicBezTo>
                  <a:cubicBezTo>
                    <a:pt x="29" y="13"/>
                    <a:pt x="29" y="13"/>
                    <a:pt x="28" y="12"/>
                  </a:cubicBezTo>
                  <a:close/>
                  <a:moveTo>
                    <a:pt x="17" y="43"/>
                  </a:moveTo>
                  <a:cubicBezTo>
                    <a:pt x="15" y="43"/>
                    <a:pt x="15" y="45"/>
                    <a:pt x="15" y="46"/>
                  </a:cubicBezTo>
                  <a:cubicBezTo>
                    <a:pt x="15" y="46"/>
                    <a:pt x="18" y="43"/>
                    <a:pt x="17" y="4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5" name="Freeform 318">
              <a:extLst>
                <a:ext uri="{FF2B5EF4-FFF2-40B4-BE49-F238E27FC236}">
                  <a16:creationId xmlns:a16="http://schemas.microsoft.com/office/drawing/2014/main" id="{5DC3F185-BBC9-4943-A10C-2211050CC59A}"/>
                </a:ext>
              </a:extLst>
            </p:cNvPr>
            <p:cNvSpPr>
              <a:spLocks noEditPoints="1"/>
            </p:cNvSpPr>
            <p:nvPr/>
          </p:nvSpPr>
          <p:spPr bwMode="auto">
            <a:xfrm>
              <a:off x="-3340100" y="1654175"/>
              <a:ext cx="50800" cy="25400"/>
            </a:xfrm>
            <a:custGeom>
              <a:avLst/>
              <a:gdLst>
                <a:gd name="T0" fmla="*/ 13 w 14"/>
                <a:gd name="T1" fmla="*/ 2 h 7"/>
                <a:gd name="T2" fmla="*/ 14 w 14"/>
                <a:gd name="T3" fmla="*/ 1 h 7"/>
                <a:gd name="T4" fmla="*/ 13 w 14"/>
                <a:gd name="T5" fmla="*/ 1 h 7"/>
                <a:gd name="T6" fmla="*/ 9 w 14"/>
                <a:gd name="T7" fmla="*/ 0 h 7"/>
                <a:gd name="T8" fmla="*/ 4 w 14"/>
                <a:gd name="T9" fmla="*/ 1 h 7"/>
                <a:gd name="T10" fmla="*/ 3 w 14"/>
                <a:gd name="T11" fmla="*/ 3 h 7"/>
                <a:gd name="T12" fmla="*/ 3 w 14"/>
                <a:gd name="T13" fmla="*/ 4 h 7"/>
                <a:gd name="T14" fmla="*/ 5 w 14"/>
                <a:gd name="T15" fmla="*/ 5 h 7"/>
                <a:gd name="T16" fmla="*/ 5 w 14"/>
                <a:gd name="T17" fmla="*/ 6 h 7"/>
                <a:gd name="T18" fmla="*/ 5 w 14"/>
                <a:gd name="T19" fmla="*/ 6 h 7"/>
                <a:gd name="T20" fmla="*/ 8 w 14"/>
                <a:gd name="T21" fmla="*/ 6 h 7"/>
                <a:gd name="T22" fmla="*/ 10 w 14"/>
                <a:gd name="T23" fmla="*/ 7 h 7"/>
                <a:gd name="T24" fmla="*/ 12 w 14"/>
                <a:gd name="T25" fmla="*/ 7 h 7"/>
                <a:gd name="T26" fmla="*/ 12 w 14"/>
                <a:gd name="T27" fmla="*/ 7 h 7"/>
                <a:gd name="T28" fmla="*/ 13 w 14"/>
                <a:gd name="T29" fmla="*/ 6 h 7"/>
                <a:gd name="T30" fmla="*/ 13 w 14"/>
                <a:gd name="T31" fmla="*/ 5 h 7"/>
                <a:gd name="T32" fmla="*/ 12 w 14"/>
                <a:gd name="T33" fmla="*/ 3 h 7"/>
                <a:gd name="T34" fmla="*/ 13 w 14"/>
                <a:gd name="T35" fmla="*/ 2 h 7"/>
                <a:gd name="T36" fmla="*/ 1 w 14"/>
                <a:gd name="T37" fmla="*/ 4 h 7"/>
                <a:gd name="T38" fmla="*/ 0 w 14"/>
                <a:gd name="T39" fmla="*/ 6 h 7"/>
                <a:gd name="T40" fmla="*/ 2 w 14"/>
                <a:gd name="T41" fmla="*/ 4 h 7"/>
                <a:gd name="T42" fmla="*/ 1 w 14"/>
                <a:gd name="T43" fmla="*/ 4 h 7"/>
                <a:gd name="T44" fmla="*/ 2 w 14"/>
                <a:gd name="T45" fmla="*/ 3 h 7"/>
                <a:gd name="T46" fmla="*/ 1 w 14"/>
                <a:gd name="T47" fmla="*/ 3 h 7"/>
                <a:gd name="T48" fmla="*/ 2 w 14"/>
                <a:gd name="T49"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4" h="7">
                  <a:moveTo>
                    <a:pt x="13" y="2"/>
                  </a:moveTo>
                  <a:cubicBezTo>
                    <a:pt x="13" y="2"/>
                    <a:pt x="14" y="1"/>
                    <a:pt x="14" y="1"/>
                  </a:cubicBezTo>
                  <a:cubicBezTo>
                    <a:pt x="14" y="1"/>
                    <a:pt x="13" y="1"/>
                    <a:pt x="13" y="1"/>
                  </a:cubicBezTo>
                  <a:cubicBezTo>
                    <a:pt x="12" y="1"/>
                    <a:pt x="10" y="0"/>
                    <a:pt x="9" y="0"/>
                  </a:cubicBezTo>
                  <a:cubicBezTo>
                    <a:pt x="7" y="1"/>
                    <a:pt x="5" y="1"/>
                    <a:pt x="4" y="1"/>
                  </a:cubicBezTo>
                  <a:cubicBezTo>
                    <a:pt x="4" y="2"/>
                    <a:pt x="2" y="2"/>
                    <a:pt x="3" y="3"/>
                  </a:cubicBezTo>
                  <a:cubicBezTo>
                    <a:pt x="4" y="3"/>
                    <a:pt x="3" y="4"/>
                    <a:pt x="3" y="4"/>
                  </a:cubicBezTo>
                  <a:cubicBezTo>
                    <a:pt x="4" y="5"/>
                    <a:pt x="4" y="5"/>
                    <a:pt x="5" y="5"/>
                  </a:cubicBezTo>
                  <a:cubicBezTo>
                    <a:pt x="5" y="5"/>
                    <a:pt x="6" y="5"/>
                    <a:pt x="5" y="6"/>
                  </a:cubicBezTo>
                  <a:cubicBezTo>
                    <a:pt x="5" y="6"/>
                    <a:pt x="5" y="6"/>
                    <a:pt x="5" y="6"/>
                  </a:cubicBezTo>
                  <a:cubicBezTo>
                    <a:pt x="6" y="6"/>
                    <a:pt x="8" y="6"/>
                    <a:pt x="8" y="6"/>
                  </a:cubicBezTo>
                  <a:cubicBezTo>
                    <a:pt x="8" y="6"/>
                    <a:pt x="10" y="7"/>
                    <a:pt x="10" y="7"/>
                  </a:cubicBezTo>
                  <a:cubicBezTo>
                    <a:pt x="10" y="7"/>
                    <a:pt x="12" y="7"/>
                    <a:pt x="12" y="7"/>
                  </a:cubicBezTo>
                  <a:cubicBezTo>
                    <a:pt x="12" y="7"/>
                    <a:pt x="12" y="7"/>
                    <a:pt x="12" y="7"/>
                  </a:cubicBezTo>
                  <a:cubicBezTo>
                    <a:pt x="13" y="6"/>
                    <a:pt x="13" y="6"/>
                    <a:pt x="13" y="6"/>
                  </a:cubicBezTo>
                  <a:cubicBezTo>
                    <a:pt x="13" y="5"/>
                    <a:pt x="13" y="5"/>
                    <a:pt x="13" y="5"/>
                  </a:cubicBezTo>
                  <a:cubicBezTo>
                    <a:pt x="12" y="4"/>
                    <a:pt x="12" y="4"/>
                    <a:pt x="12" y="3"/>
                  </a:cubicBezTo>
                  <a:cubicBezTo>
                    <a:pt x="12" y="3"/>
                    <a:pt x="13" y="3"/>
                    <a:pt x="13" y="2"/>
                  </a:cubicBezTo>
                  <a:close/>
                  <a:moveTo>
                    <a:pt x="1" y="4"/>
                  </a:moveTo>
                  <a:cubicBezTo>
                    <a:pt x="0" y="4"/>
                    <a:pt x="0" y="6"/>
                    <a:pt x="0" y="6"/>
                  </a:cubicBezTo>
                  <a:cubicBezTo>
                    <a:pt x="1" y="6"/>
                    <a:pt x="2" y="5"/>
                    <a:pt x="2" y="4"/>
                  </a:cubicBezTo>
                  <a:cubicBezTo>
                    <a:pt x="3" y="4"/>
                    <a:pt x="2" y="4"/>
                    <a:pt x="1" y="4"/>
                  </a:cubicBezTo>
                  <a:close/>
                  <a:moveTo>
                    <a:pt x="2" y="3"/>
                  </a:moveTo>
                  <a:cubicBezTo>
                    <a:pt x="2" y="2"/>
                    <a:pt x="0" y="3"/>
                    <a:pt x="1" y="3"/>
                  </a:cubicBezTo>
                  <a:cubicBezTo>
                    <a:pt x="1" y="3"/>
                    <a:pt x="2" y="3"/>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6" name="Freeform 319">
              <a:extLst>
                <a:ext uri="{FF2B5EF4-FFF2-40B4-BE49-F238E27FC236}">
                  <a16:creationId xmlns:a16="http://schemas.microsoft.com/office/drawing/2014/main" id="{8A6755CE-AE1E-4AF1-9107-C8F53A442F84}"/>
                </a:ext>
              </a:extLst>
            </p:cNvPr>
            <p:cNvSpPr>
              <a:spLocks/>
            </p:cNvSpPr>
            <p:nvPr/>
          </p:nvSpPr>
          <p:spPr bwMode="auto">
            <a:xfrm>
              <a:off x="-3246438" y="2187575"/>
              <a:ext cx="68262" cy="84138"/>
            </a:xfrm>
            <a:custGeom>
              <a:avLst/>
              <a:gdLst>
                <a:gd name="T0" fmla="*/ 17 w 19"/>
                <a:gd name="T1" fmla="*/ 6 h 23"/>
                <a:gd name="T2" fmla="*/ 18 w 19"/>
                <a:gd name="T3" fmla="*/ 4 h 23"/>
                <a:gd name="T4" fmla="*/ 19 w 19"/>
                <a:gd name="T5" fmla="*/ 2 h 23"/>
                <a:gd name="T6" fmla="*/ 18 w 19"/>
                <a:gd name="T7" fmla="*/ 3 h 23"/>
                <a:gd name="T8" fmla="*/ 17 w 19"/>
                <a:gd name="T9" fmla="*/ 2 h 23"/>
                <a:gd name="T10" fmla="*/ 15 w 19"/>
                <a:gd name="T11" fmla="*/ 3 h 23"/>
                <a:gd name="T12" fmla="*/ 13 w 19"/>
                <a:gd name="T13" fmla="*/ 4 h 23"/>
                <a:gd name="T14" fmla="*/ 11 w 19"/>
                <a:gd name="T15" fmla="*/ 3 h 23"/>
                <a:gd name="T16" fmla="*/ 8 w 19"/>
                <a:gd name="T17" fmla="*/ 2 h 23"/>
                <a:gd name="T18" fmla="*/ 6 w 19"/>
                <a:gd name="T19" fmla="*/ 1 h 23"/>
                <a:gd name="T20" fmla="*/ 4 w 19"/>
                <a:gd name="T21" fmla="*/ 1 h 23"/>
                <a:gd name="T22" fmla="*/ 3 w 19"/>
                <a:gd name="T23" fmla="*/ 0 h 23"/>
                <a:gd name="T24" fmla="*/ 1 w 19"/>
                <a:gd name="T25" fmla="*/ 2 h 23"/>
                <a:gd name="T26" fmla="*/ 1 w 19"/>
                <a:gd name="T27" fmla="*/ 2 h 23"/>
                <a:gd name="T28" fmla="*/ 2 w 19"/>
                <a:gd name="T29" fmla="*/ 3 h 23"/>
                <a:gd name="T30" fmla="*/ 2 w 19"/>
                <a:gd name="T31" fmla="*/ 5 h 23"/>
                <a:gd name="T32" fmla="*/ 3 w 19"/>
                <a:gd name="T33" fmla="*/ 6 h 23"/>
                <a:gd name="T34" fmla="*/ 3 w 19"/>
                <a:gd name="T35" fmla="*/ 7 h 23"/>
                <a:gd name="T36" fmla="*/ 1 w 19"/>
                <a:gd name="T37" fmla="*/ 10 h 23"/>
                <a:gd name="T38" fmla="*/ 1 w 19"/>
                <a:gd name="T39" fmla="*/ 12 h 23"/>
                <a:gd name="T40" fmla="*/ 2 w 19"/>
                <a:gd name="T41" fmla="*/ 12 h 23"/>
                <a:gd name="T42" fmla="*/ 1 w 19"/>
                <a:gd name="T43" fmla="*/ 14 h 23"/>
                <a:gd name="T44" fmla="*/ 0 w 19"/>
                <a:gd name="T45" fmla="*/ 14 h 23"/>
                <a:gd name="T46" fmla="*/ 9 w 19"/>
                <a:gd name="T47" fmla="*/ 19 h 23"/>
                <a:gd name="T48" fmla="*/ 9 w 19"/>
                <a:gd name="T49" fmla="*/ 20 h 23"/>
                <a:gd name="T50" fmla="*/ 13 w 19"/>
                <a:gd name="T51" fmla="*/ 23 h 23"/>
                <a:gd name="T52" fmla="*/ 15 w 19"/>
                <a:gd name="T53" fmla="*/ 18 h 23"/>
                <a:gd name="T54" fmla="*/ 17 w 19"/>
                <a:gd name="T55" fmla="*/ 17 h 23"/>
                <a:gd name="T56" fmla="*/ 18 w 19"/>
                <a:gd name="T57" fmla="*/ 16 h 23"/>
                <a:gd name="T58" fmla="*/ 18 w 19"/>
                <a:gd name="T59" fmla="*/ 16 h 23"/>
                <a:gd name="T60" fmla="*/ 17 w 19"/>
                <a:gd name="T61" fmla="*/ 14 h 23"/>
                <a:gd name="T62" fmla="*/ 17 w 19"/>
                <a:gd name="T63"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9" h="23">
                  <a:moveTo>
                    <a:pt x="17" y="6"/>
                  </a:moveTo>
                  <a:cubicBezTo>
                    <a:pt x="18" y="4"/>
                    <a:pt x="18" y="4"/>
                    <a:pt x="18" y="4"/>
                  </a:cubicBezTo>
                  <a:cubicBezTo>
                    <a:pt x="19" y="2"/>
                    <a:pt x="19" y="2"/>
                    <a:pt x="19" y="2"/>
                  </a:cubicBezTo>
                  <a:cubicBezTo>
                    <a:pt x="19" y="2"/>
                    <a:pt x="18" y="3"/>
                    <a:pt x="18" y="3"/>
                  </a:cubicBezTo>
                  <a:cubicBezTo>
                    <a:pt x="18" y="3"/>
                    <a:pt x="17" y="2"/>
                    <a:pt x="17" y="2"/>
                  </a:cubicBezTo>
                  <a:cubicBezTo>
                    <a:pt x="17" y="2"/>
                    <a:pt x="16" y="2"/>
                    <a:pt x="15" y="3"/>
                  </a:cubicBezTo>
                  <a:cubicBezTo>
                    <a:pt x="14" y="3"/>
                    <a:pt x="14" y="4"/>
                    <a:pt x="13" y="4"/>
                  </a:cubicBezTo>
                  <a:cubicBezTo>
                    <a:pt x="13" y="4"/>
                    <a:pt x="11" y="3"/>
                    <a:pt x="11" y="3"/>
                  </a:cubicBezTo>
                  <a:cubicBezTo>
                    <a:pt x="10" y="3"/>
                    <a:pt x="8" y="2"/>
                    <a:pt x="8" y="2"/>
                  </a:cubicBezTo>
                  <a:cubicBezTo>
                    <a:pt x="7" y="1"/>
                    <a:pt x="6" y="2"/>
                    <a:pt x="6" y="1"/>
                  </a:cubicBezTo>
                  <a:cubicBezTo>
                    <a:pt x="5" y="1"/>
                    <a:pt x="5" y="1"/>
                    <a:pt x="4" y="1"/>
                  </a:cubicBezTo>
                  <a:cubicBezTo>
                    <a:pt x="4" y="0"/>
                    <a:pt x="3" y="0"/>
                    <a:pt x="3" y="0"/>
                  </a:cubicBezTo>
                  <a:cubicBezTo>
                    <a:pt x="2" y="1"/>
                    <a:pt x="1" y="1"/>
                    <a:pt x="1" y="2"/>
                  </a:cubicBezTo>
                  <a:cubicBezTo>
                    <a:pt x="1" y="2"/>
                    <a:pt x="1" y="2"/>
                    <a:pt x="1" y="2"/>
                  </a:cubicBezTo>
                  <a:cubicBezTo>
                    <a:pt x="2" y="3"/>
                    <a:pt x="2" y="3"/>
                    <a:pt x="2" y="3"/>
                  </a:cubicBezTo>
                  <a:cubicBezTo>
                    <a:pt x="2" y="5"/>
                    <a:pt x="2" y="5"/>
                    <a:pt x="2" y="5"/>
                  </a:cubicBezTo>
                  <a:cubicBezTo>
                    <a:pt x="3" y="6"/>
                    <a:pt x="3" y="6"/>
                    <a:pt x="3" y="6"/>
                  </a:cubicBezTo>
                  <a:cubicBezTo>
                    <a:pt x="3" y="6"/>
                    <a:pt x="3" y="7"/>
                    <a:pt x="3" y="7"/>
                  </a:cubicBezTo>
                  <a:cubicBezTo>
                    <a:pt x="3" y="8"/>
                    <a:pt x="2" y="10"/>
                    <a:pt x="1" y="10"/>
                  </a:cubicBezTo>
                  <a:cubicBezTo>
                    <a:pt x="1" y="10"/>
                    <a:pt x="1" y="11"/>
                    <a:pt x="1" y="12"/>
                  </a:cubicBezTo>
                  <a:cubicBezTo>
                    <a:pt x="2" y="12"/>
                    <a:pt x="2" y="12"/>
                    <a:pt x="2" y="12"/>
                  </a:cubicBezTo>
                  <a:cubicBezTo>
                    <a:pt x="2" y="13"/>
                    <a:pt x="1" y="13"/>
                    <a:pt x="1" y="14"/>
                  </a:cubicBezTo>
                  <a:cubicBezTo>
                    <a:pt x="1" y="14"/>
                    <a:pt x="1" y="14"/>
                    <a:pt x="0" y="14"/>
                  </a:cubicBezTo>
                  <a:cubicBezTo>
                    <a:pt x="9" y="19"/>
                    <a:pt x="9" y="19"/>
                    <a:pt x="9" y="19"/>
                  </a:cubicBezTo>
                  <a:cubicBezTo>
                    <a:pt x="9" y="20"/>
                    <a:pt x="9" y="20"/>
                    <a:pt x="9" y="20"/>
                  </a:cubicBezTo>
                  <a:cubicBezTo>
                    <a:pt x="9" y="20"/>
                    <a:pt x="11" y="22"/>
                    <a:pt x="13" y="23"/>
                  </a:cubicBezTo>
                  <a:cubicBezTo>
                    <a:pt x="14" y="21"/>
                    <a:pt x="15" y="18"/>
                    <a:pt x="15" y="18"/>
                  </a:cubicBezTo>
                  <a:cubicBezTo>
                    <a:pt x="16" y="17"/>
                    <a:pt x="16" y="17"/>
                    <a:pt x="17" y="17"/>
                  </a:cubicBezTo>
                  <a:cubicBezTo>
                    <a:pt x="17" y="16"/>
                    <a:pt x="17" y="17"/>
                    <a:pt x="18" y="16"/>
                  </a:cubicBezTo>
                  <a:cubicBezTo>
                    <a:pt x="18" y="16"/>
                    <a:pt x="18" y="16"/>
                    <a:pt x="18" y="16"/>
                  </a:cubicBezTo>
                  <a:cubicBezTo>
                    <a:pt x="17" y="14"/>
                    <a:pt x="17" y="14"/>
                    <a:pt x="17" y="14"/>
                  </a:cubicBezTo>
                  <a:lnTo>
                    <a:pt x="17" y="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7" name="Freeform 320">
              <a:extLst>
                <a:ext uri="{FF2B5EF4-FFF2-40B4-BE49-F238E27FC236}">
                  <a16:creationId xmlns:a16="http://schemas.microsoft.com/office/drawing/2014/main" id="{E59DC515-4593-4BEF-8980-0A58901F0661}"/>
                </a:ext>
              </a:extLst>
            </p:cNvPr>
            <p:cNvSpPr>
              <a:spLocks/>
            </p:cNvSpPr>
            <p:nvPr/>
          </p:nvSpPr>
          <p:spPr bwMode="auto">
            <a:xfrm>
              <a:off x="-3282950" y="2195513"/>
              <a:ext cx="47625" cy="46038"/>
            </a:xfrm>
            <a:custGeom>
              <a:avLst/>
              <a:gdLst>
                <a:gd name="T0" fmla="*/ 12 w 13"/>
                <a:gd name="T1" fmla="*/ 3 h 13"/>
                <a:gd name="T2" fmla="*/ 12 w 13"/>
                <a:gd name="T3" fmla="*/ 1 h 13"/>
                <a:gd name="T4" fmla="*/ 11 w 13"/>
                <a:gd name="T5" fmla="*/ 0 h 13"/>
                <a:gd name="T6" fmla="*/ 10 w 13"/>
                <a:gd name="T7" fmla="*/ 1 h 13"/>
                <a:gd name="T8" fmla="*/ 8 w 13"/>
                <a:gd name="T9" fmla="*/ 1 h 13"/>
                <a:gd name="T10" fmla="*/ 7 w 13"/>
                <a:gd name="T11" fmla="*/ 2 h 13"/>
                <a:gd name="T12" fmla="*/ 5 w 13"/>
                <a:gd name="T13" fmla="*/ 1 h 13"/>
                <a:gd name="T14" fmla="*/ 4 w 13"/>
                <a:gd name="T15" fmla="*/ 2 h 13"/>
                <a:gd name="T16" fmla="*/ 3 w 13"/>
                <a:gd name="T17" fmla="*/ 4 h 13"/>
                <a:gd name="T18" fmla="*/ 4 w 13"/>
                <a:gd name="T19" fmla="*/ 5 h 13"/>
                <a:gd name="T20" fmla="*/ 3 w 13"/>
                <a:gd name="T21" fmla="*/ 6 h 13"/>
                <a:gd name="T22" fmla="*/ 3 w 13"/>
                <a:gd name="T23" fmla="*/ 7 h 13"/>
                <a:gd name="T24" fmla="*/ 2 w 13"/>
                <a:gd name="T25" fmla="*/ 8 h 13"/>
                <a:gd name="T26" fmla="*/ 1 w 13"/>
                <a:gd name="T27" fmla="*/ 9 h 13"/>
                <a:gd name="T28" fmla="*/ 1 w 13"/>
                <a:gd name="T29" fmla="*/ 11 h 13"/>
                <a:gd name="T30" fmla="*/ 0 w 13"/>
                <a:gd name="T31" fmla="*/ 13 h 13"/>
                <a:gd name="T32" fmla="*/ 1 w 13"/>
                <a:gd name="T33" fmla="*/ 13 h 13"/>
                <a:gd name="T34" fmla="*/ 4 w 13"/>
                <a:gd name="T35" fmla="*/ 12 h 13"/>
                <a:gd name="T36" fmla="*/ 6 w 13"/>
                <a:gd name="T37" fmla="*/ 12 h 13"/>
                <a:gd name="T38" fmla="*/ 8 w 13"/>
                <a:gd name="T39" fmla="*/ 10 h 13"/>
                <a:gd name="T40" fmla="*/ 11 w 13"/>
                <a:gd name="T41" fmla="*/ 10 h 13"/>
                <a:gd name="T42" fmla="*/ 11 w 13"/>
                <a:gd name="T43" fmla="*/ 8 h 13"/>
                <a:gd name="T44" fmla="*/ 13 w 13"/>
                <a:gd name="T45" fmla="*/ 5 h 13"/>
                <a:gd name="T46" fmla="*/ 13 w 13"/>
                <a:gd name="T47" fmla="*/ 4 h 13"/>
                <a:gd name="T48" fmla="*/ 12 w 13"/>
                <a:gd name="T49" fmla="*/ 3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3">
                  <a:moveTo>
                    <a:pt x="12" y="3"/>
                  </a:moveTo>
                  <a:cubicBezTo>
                    <a:pt x="12" y="1"/>
                    <a:pt x="12" y="1"/>
                    <a:pt x="12" y="1"/>
                  </a:cubicBezTo>
                  <a:cubicBezTo>
                    <a:pt x="11" y="0"/>
                    <a:pt x="11" y="0"/>
                    <a:pt x="11" y="0"/>
                  </a:cubicBezTo>
                  <a:cubicBezTo>
                    <a:pt x="10" y="0"/>
                    <a:pt x="10" y="1"/>
                    <a:pt x="10" y="1"/>
                  </a:cubicBezTo>
                  <a:cubicBezTo>
                    <a:pt x="10" y="1"/>
                    <a:pt x="9" y="1"/>
                    <a:pt x="8" y="1"/>
                  </a:cubicBezTo>
                  <a:cubicBezTo>
                    <a:pt x="8" y="1"/>
                    <a:pt x="7" y="1"/>
                    <a:pt x="7" y="2"/>
                  </a:cubicBezTo>
                  <a:cubicBezTo>
                    <a:pt x="7" y="2"/>
                    <a:pt x="6" y="1"/>
                    <a:pt x="5" y="1"/>
                  </a:cubicBezTo>
                  <a:cubicBezTo>
                    <a:pt x="5" y="1"/>
                    <a:pt x="4" y="2"/>
                    <a:pt x="4" y="2"/>
                  </a:cubicBezTo>
                  <a:cubicBezTo>
                    <a:pt x="4" y="2"/>
                    <a:pt x="3" y="3"/>
                    <a:pt x="3" y="4"/>
                  </a:cubicBezTo>
                  <a:cubicBezTo>
                    <a:pt x="3" y="4"/>
                    <a:pt x="4" y="4"/>
                    <a:pt x="4" y="5"/>
                  </a:cubicBezTo>
                  <a:cubicBezTo>
                    <a:pt x="4" y="5"/>
                    <a:pt x="4" y="6"/>
                    <a:pt x="3" y="6"/>
                  </a:cubicBezTo>
                  <a:cubicBezTo>
                    <a:pt x="3" y="6"/>
                    <a:pt x="3" y="6"/>
                    <a:pt x="3" y="7"/>
                  </a:cubicBezTo>
                  <a:cubicBezTo>
                    <a:pt x="2" y="7"/>
                    <a:pt x="2" y="7"/>
                    <a:pt x="2" y="8"/>
                  </a:cubicBezTo>
                  <a:cubicBezTo>
                    <a:pt x="1" y="8"/>
                    <a:pt x="1" y="9"/>
                    <a:pt x="1" y="9"/>
                  </a:cubicBezTo>
                  <a:cubicBezTo>
                    <a:pt x="1" y="10"/>
                    <a:pt x="1" y="11"/>
                    <a:pt x="1" y="11"/>
                  </a:cubicBezTo>
                  <a:cubicBezTo>
                    <a:pt x="1" y="12"/>
                    <a:pt x="1" y="13"/>
                    <a:pt x="0" y="13"/>
                  </a:cubicBezTo>
                  <a:cubicBezTo>
                    <a:pt x="1" y="13"/>
                    <a:pt x="1" y="13"/>
                    <a:pt x="1" y="13"/>
                  </a:cubicBezTo>
                  <a:cubicBezTo>
                    <a:pt x="2" y="13"/>
                    <a:pt x="4" y="12"/>
                    <a:pt x="4" y="12"/>
                  </a:cubicBezTo>
                  <a:cubicBezTo>
                    <a:pt x="6" y="12"/>
                    <a:pt x="6" y="12"/>
                    <a:pt x="6" y="12"/>
                  </a:cubicBezTo>
                  <a:cubicBezTo>
                    <a:pt x="6" y="11"/>
                    <a:pt x="7" y="10"/>
                    <a:pt x="8" y="10"/>
                  </a:cubicBezTo>
                  <a:cubicBezTo>
                    <a:pt x="8" y="9"/>
                    <a:pt x="10" y="9"/>
                    <a:pt x="11" y="10"/>
                  </a:cubicBezTo>
                  <a:cubicBezTo>
                    <a:pt x="11" y="9"/>
                    <a:pt x="11" y="8"/>
                    <a:pt x="11" y="8"/>
                  </a:cubicBezTo>
                  <a:cubicBezTo>
                    <a:pt x="12" y="8"/>
                    <a:pt x="13" y="6"/>
                    <a:pt x="13" y="5"/>
                  </a:cubicBezTo>
                  <a:cubicBezTo>
                    <a:pt x="13" y="5"/>
                    <a:pt x="13" y="4"/>
                    <a:pt x="13" y="4"/>
                  </a:cubicBezTo>
                  <a:lnTo>
                    <a:pt x="12" y="3"/>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8" name="Freeform 321">
              <a:extLst>
                <a:ext uri="{FF2B5EF4-FFF2-40B4-BE49-F238E27FC236}">
                  <a16:creationId xmlns:a16="http://schemas.microsoft.com/office/drawing/2014/main" id="{970FDF3F-C61D-48B3-BFE8-7A8B58079599}"/>
                </a:ext>
              </a:extLst>
            </p:cNvPr>
            <p:cNvSpPr>
              <a:spLocks/>
            </p:cNvSpPr>
            <p:nvPr/>
          </p:nvSpPr>
          <p:spPr bwMode="auto">
            <a:xfrm>
              <a:off x="-3054350" y="1817688"/>
              <a:ext cx="147637" cy="85725"/>
            </a:xfrm>
            <a:custGeom>
              <a:avLst/>
              <a:gdLst>
                <a:gd name="T0" fmla="*/ 40 w 41"/>
                <a:gd name="T1" fmla="*/ 14 h 24"/>
                <a:gd name="T2" fmla="*/ 37 w 41"/>
                <a:gd name="T3" fmla="*/ 12 h 24"/>
                <a:gd name="T4" fmla="*/ 35 w 41"/>
                <a:gd name="T5" fmla="*/ 12 h 24"/>
                <a:gd name="T6" fmla="*/ 33 w 41"/>
                <a:gd name="T7" fmla="*/ 12 h 24"/>
                <a:gd name="T8" fmla="*/ 30 w 41"/>
                <a:gd name="T9" fmla="*/ 14 h 24"/>
                <a:gd name="T10" fmla="*/ 29 w 41"/>
                <a:gd name="T11" fmla="*/ 14 h 24"/>
                <a:gd name="T12" fmla="*/ 27 w 41"/>
                <a:gd name="T13" fmla="*/ 13 h 24"/>
                <a:gd name="T14" fmla="*/ 25 w 41"/>
                <a:gd name="T15" fmla="*/ 12 h 24"/>
                <a:gd name="T16" fmla="*/ 24 w 41"/>
                <a:gd name="T17" fmla="*/ 10 h 24"/>
                <a:gd name="T18" fmla="*/ 23 w 41"/>
                <a:gd name="T19" fmla="*/ 8 h 24"/>
                <a:gd name="T20" fmla="*/ 22 w 41"/>
                <a:gd name="T21" fmla="*/ 6 h 24"/>
                <a:gd name="T22" fmla="*/ 17 w 41"/>
                <a:gd name="T23" fmla="*/ 6 h 24"/>
                <a:gd name="T24" fmla="*/ 14 w 41"/>
                <a:gd name="T25" fmla="*/ 6 h 24"/>
                <a:gd name="T26" fmla="*/ 11 w 41"/>
                <a:gd name="T27" fmla="*/ 3 h 24"/>
                <a:gd name="T28" fmla="*/ 10 w 41"/>
                <a:gd name="T29" fmla="*/ 4 h 24"/>
                <a:gd name="T30" fmla="*/ 8 w 41"/>
                <a:gd name="T31" fmla="*/ 4 h 24"/>
                <a:gd name="T32" fmla="*/ 7 w 41"/>
                <a:gd name="T33" fmla="*/ 1 h 24"/>
                <a:gd name="T34" fmla="*/ 6 w 41"/>
                <a:gd name="T35" fmla="*/ 4 h 24"/>
                <a:gd name="T36" fmla="*/ 6 w 41"/>
                <a:gd name="T37" fmla="*/ 0 h 24"/>
                <a:gd name="T38" fmla="*/ 0 w 41"/>
                <a:gd name="T39" fmla="*/ 2 h 24"/>
                <a:gd name="T40" fmla="*/ 0 w 41"/>
                <a:gd name="T41" fmla="*/ 12 h 24"/>
                <a:gd name="T42" fmla="*/ 0 w 41"/>
                <a:gd name="T43" fmla="*/ 12 h 24"/>
                <a:gd name="T44" fmla="*/ 2 w 41"/>
                <a:gd name="T45" fmla="*/ 13 h 24"/>
                <a:gd name="T46" fmla="*/ 2 w 41"/>
                <a:gd name="T47" fmla="*/ 11 h 24"/>
                <a:gd name="T48" fmla="*/ 4 w 41"/>
                <a:gd name="T49" fmla="*/ 10 h 24"/>
                <a:gd name="T50" fmla="*/ 5 w 41"/>
                <a:gd name="T51" fmla="*/ 9 h 24"/>
                <a:gd name="T52" fmla="*/ 6 w 41"/>
                <a:gd name="T53" fmla="*/ 9 h 24"/>
                <a:gd name="T54" fmla="*/ 7 w 41"/>
                <a:gd name="T55" fmla="*/ 9 h 24"/>
                <a:gd name="T56" fmla="*/ 9 w 41"/>
                <a:gd name="T57" fmla="*/ 10 h 24"/>
                <a:gd name="T58" fmla="*/ 10 w 41"/>
                <a:gd name="T59" fmla="*/ 12 h 24"/>
                <a:gd name="T60" fmla="*/ 13 w 41"/>
                <a:gd name="T61" fmla="*/ 13 h 24"/>
                <a:gd name="T62" fmla="*/ 14 w 41"/>
                <a:gd name="T63" fmla="*/ 14 h 24"/>
                <a:gd name="T64" fmla="*/ 15 w 41"/>
                <a:gd name="T65" fmla="*/ 16 h 24"/>
                <a:gd name="T66" fmla="*/ 18 w 41"/>
                <a:gd name="T67" fmla="*/ 18 h 24"/>
                <a:gd name="T68" fmla="*/ 20 w 41"/>
                <a:gd name="T69" fmla="*/ 19 h 24"/>
                <a:gd name="T70" fmla="*/ 23 w 41"/>
                <a:gd name="T71" fmla="*/ 21 h 24"/>
                <a:gd name="T72" fmla="*/ 25 w 41"/>
                <a:gd name="T73" fmla="*/ 22 h 24"/>
                <a:gd name="T74" fmla="*/ 25 w 41"/>
                <a:gd name="T75" fmla="*/ 23 h 24"/>
                <a:gd name="T76" fmla="*/ 25 w 41"/>
                <a:gd name="T77" fmla="*/ 23 h 24"/>
                <a:gd name="T78" fmla="*/ 27 w 41"/>
                <a:gd name="T79" fmla="*/ 24 h 24"/>
                <a:gd name="T80" fmla="*/ 28 w 41"/>
                <a:gd name="T81" fmla="*/ 24 h 24"/>
                <a:gd name="T82" fmla="*/ 29 w 41"/>
                <a:gd name="T83" fmla="*/ 22 h 24"/>
                <a:gd name="T84" fmla="*/ 29 w 41"/>
                <a:gd name="T85" fmla="*/ 20 h 24"/>
                <a:gd name="T86" fmla="*/ 27 w 41"/>
                <a:gd name="T87" fmla="*/ 18 h 24"/>
                <a:gd name="T88" fmla="*/ 30 w 41"/>
                <a:gd name="T89" fmla="*/ 17 h 24"/>
                <a:gd name="T90" fmla="*/ 30 w 41"/>
                <a:gd name="T91" fmla="*/ 16 h 24"/>
                <a:gd name="T92" fmla="*/ 31 w 41"/>
                <a:gd name="T93" fmla="*/ 15 h 24"/>
                <a:gd name="T94" fmla="*/ 33 w 41"/>
                <a:gd name="T95" fmla="*/ 14 h 24"/>
                <a:gd name="T96" fmla="*/ 35 w 41"/>
                <a:gd name="T97" fmla="*/ 14 h 24"/>
                <a:gd name="T98" fmla="*/ 34 w 41"/>
                <a:gd name="T99" fmla="*/ 16 h 24"/>
                <a:gd name="T100" fmla="*/ 37 w 41"/>
                <a:gd name="T101" fmla="*/ 15 h 24"/>
                <a:gd name="T102" fmla="*/ 39 w 41"/>
                <a:gd name="T103" fmla="*/ 15 h 24"/>
                <a:gd name="T104" fmla="*/ 40 w 41"/>
                <a:gd name="T105" fmla="*/ 14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41" h="24">
                  <a:moveTo>
                    <a:pt x="40" y="14"/>
                  </a:moveTo>
                  <a:cubicBezTo>
                    <a:pt x="39" y="13"/>
                    <a:pt x="37" y="12"/>
                    <a:pt x="37" y="12"/>
                  </a:cubicBezTo>
                  <a:cubicBezTo>
                    <a:pt x="37" y="13"/>
                    <a:pt x="35" y="13"/>
                    <a:pt x="35" y="12"/>
                  </a:cubicBezTo>
                  <a:cubicBezTo>
                    <a:pt x="34" y="12"/>
                    <a:pt x="34" y="11"/>
                    <a:pt x="33" y="12"/>
                  </a:cubicBezTo>
                  <a:cubicBezTo>
                    <a:pt x="31" y="12"/>
                    <a:pt x="30" y="13"/>
                    <a:pt x="30" y="14"/>
                  </a:cubicBezTo>
                  <a:cubicBezTo>
                    <a:pt x="30" y="14"/>
                    <a:pt x="29" y="15"/>
                    <a:pt x="29" y="14"/>
                  </a:cubicBezTo>
                  <a:cubicBezTo>
                    <a:pt x="29" y="13"/>
                    <a:pt x="28" y="13"/>
                    <a:pt x="27" y="13"/>
                  </a:cubicBezTo>
                  <a:cubicBezTo>
                    <a:pt x="27" y="13"/>
                    <a:pt x="25" y="13"/>
                    <a:pt x="25" y="12"/>
                  </a:cubicBezTo>
                  <a:cubicBezTo>
                    <a:pt x="25" y="11"/>
                    <a:pt x="24" y="11"/>
                    <a:pt x="24" y="10"/>
                  </a:cubicBezTo>
                  <a:cubicBezTo>
                    <a:pt x="24" y="9"/>
                    <a:pt x="24" y="8"/>
                    <a:pt x="23" y="8"/>
                  </a:cubicBezTo>
                  <a:cubicBezTo>
                    <a:pt x="23" y="7"/>
                    <a:pt x="22" y="6"/>
                    <a:pt x="22" y="6"/>
                  </a:cubicBezTo>
                  <a:cubicBezTo>
                    <a:pt x="21" y="6"/>
                    <a:pt x="17" y="6"/>
                    <a:pt x="17" y="6"/>
                  </a:cubicBezTo>
                  <a:cubicBezTo>
                    <a:pt x="16" y="6"/>
                    <a:pt x="14" y="7"/>
                    <a:pt x="14" y="6"/>
                  </a:cubicBezTo>
                  <a:cubicBezTo>
                    <a:pt x="14" y="6"/>
                    <a:pt x="12" y="4"/>
                    <a:pt x="11" y="3"/>
                  </a:cubicBezTo>
                  <a:cubicBezTo>
                    <a:pt x="11" y="4"/>
                    <a:pt x="11" y="4"/>
                    <a:pt x="10" y="4"/>
                  </a:cubicBezTo>
                  <a:cubicBezTo>
                    <a:pt x="9" y="6"/>
                    <a:pt x="7" y="5"/>
                    <a:pt x="8" y="4"/>
                  </a:cubicBezTo>
                  <a:cubicBezTo>
                    <a:pt x="8" y="2"/>
                    <a:pt x="8" y="1"/>
                    <a:pt x="7" y="1"/>
                  </a:cubicBezTo>
                  <a:cubicBezTo>
                    <a:pt x="6" y="1"/>
                    <a:pt x="7" y="4"/>
                    <a:pt x="6" y="4"/>
                  </a:cubicBezTo>
                  <a:cubicBezTo>
                    <a:pt x="6" y="4"/>
                    <a:pt x="6" y="2"/>
                    <a:pt x="6" y="0"/>
                  </a:cubicBezTo>
                  <a:cubicBezTo>
                    <a:pt x="0" y="2"/>
                    <a:pt x="0" y="2"/>
                    <a:pt x="0" y="2"/>
                  </a:cubicBezTo>
                  <a:cubicBezTo>
                    <a:pt x="0" y="12"/>
                    <a:pt x="0" y="12"/>
                    <a:pt x="0" y="12"/>
                  </a:cubicBezTo>
                  <a:cubicBezTo>
                    <a:pt x="0" y="12"/>
                    <a:pt x="0" y="12"/>
                    <a:pt x="0" y="12"/>
                  </a:cubicBezTo>
                  <a:cubicBezTo>
                    <a:pt x="0" y="12"/>
                    <a:pt x="1" y="13"/>
                    <a:pt x="2" y="13"/>
                  </a:cubicBezTo>
                  <a:cubicBezTo>
                    <a:pt x="2" y="13"/>
                    <a:pt x="2" y="12"/>
                    <a:pt x="2" y="11"/>
                  </a:cubicBezTo>
                  <a:cubicBezTo>
                    <a:pt x="2" y="11"/>
                    <a:pt x="3" y="10"/>
                    <a:pt x="4" y="10"/>
                  </a:cubicBezTo>
                  <a:cubicBezTo>
                    <a:pt x="5" y="10"/>
                    <a:pt x="5" y="9"/>
                    <a:pt x="5" y="9"/>
                  </a:cubicBezTo>
                  <a:cubicBezTo>
                    <a:pt x="5" y="9"/>
                    <a:pt x="6" y="9"/>
                    <a:pt x="6" y="9"/>
                  </a:cubicBezTo>
                  <a:cubicBezTo>
                    <a:pt x="6" y="8"/>
                    <a:pt x="7" y="9"/>
                    <a:pt x="7" y="9"/>
                  </a:cubicBezTo>
                  <a:cubicBezTo>
                    <a:pt x="8" y="10"/>
                    <a:pt x="9" y="10"/>
                    <a:pt x="9" y="10"/>
                  </a:cubicBezTo>
                  <a:cubicBezTo>
                    <a:pt x="10" y="10"/>
                    <a:pt x="10" y="12"/>
                    <a:pt x="10" y="12"/>
                  </a:cubicBezTo>
                  <a:cubicBezTo>
                    <a:pt x="10" y="13"/>
                    <a:pt x="13" y="13"/>
                    <a:pt x="13" y="13"/>
                  </a:cubicBezTo>
                  <a:cubicBezTo>
                    <a:pt x="14" y="13"/>
                    <a:pt x="14" y="14"/>
                    <a:pt x="14" y="14"/>
                  </a:cubicBezTo>
                  <a:cubicBezTo>
                    <a:pt x="15" y="15"/>
                    <a:pt x="15" y="16"/>
                    <a:pt x="15" y="16"/>
                  </a:cubicBezTo>
                  <a:cubicBezTo>
                    <a:pt x="16" y="17"/>
                    <a:pt x="17" y="17"/>
                    <a:pt x="18" y="18"/>
                  </a:cubicBezTo>
                  <a:cubicBezTo>
                    <a:pt x="18" y="19"/>
                    <a:pt x="20" y="19"/>
                    <a:pt x="20" y="19"/>
                  </a:cubicBezTo>
                  <a:cubicBezTo>
                    <a:pt x="21" y="20"/>
                    <a:pt x="22" y="21"/>
                    <a:pt x="23" y="21"/>
                  </a:cubicBezTo>
                  <a:cubicBezTo>
                    <a:pt x="23" y="21"/>
                    <a:pt x="25" y="22"/>
                    <a:pt x="25" y="22"/>
                  </a:cubicBezTo>
                  <a:cubicBezTo>
                    <a:pt x="25" y="23"/>
                    <a:pt x="25" y="23"/>
                    <a:pt x="25" y="23"/>
                  </a:cubicBezTo>
                  <a:cubicBezTo>
                    <a:pt x="25" y="23"/>
                    <a:pt x="25" y="23"/>
                    <a:pt x="25" y="23"/>
                  </a:cubicBezTo>
                  <a:cubicBezTo>
                    <a:pt x="26" y="23"/>
                    <a:pt x="27" y="24"/>
                    <a:pt x="27" y="24"/>
                  </a:cubicBezTo>
                  <a:cubicBezTo>
                    <a:pt x="28" y="24"/>
                    <a:pt x="28" y="24"/>
                    <a:pt x="28" y="24"/>
                  </a:cubicBezTo>
                  <a:cubicBezTo>
                    <a:pt x="28" y="23"/>
                    <a:pt x="29" y="22"/>
                    <a:pt x="29" y="22"/>
                  </a:cubicBezTo>
                  <a:cubicBezTo>
                    <a:pt x="30" y="21"/>
                    <a:pt x="29" y="21"/>
                    <a:pt x="29" y="20"/>
                  </a:cubicBezTo>
                  <a:cubicBezTo>
                    <a:pt x="29" y="19"/>
                    <a:pt x="27" y="19"/>
                    <a:pt x="27" y="18"/>
                  </a:cubicBezTo>
                  <a:cubicBezTo>
                    <a:pt x="28" y="17"/>
                    <a:pt x="29" y="17"/>
                    <a:pt x="30" y="17"/>
                  </a:cubicBezTo>
                  <a:cubicBezTo>
                    <a:pt x="30" y="17"/>
                    <a:pt x="30" y="16"/>
                    <a:pt x="30" y="16"/>
                  </a:cubicBezTo>
                  <a:cubicBezTo>
                    <a:pt x="31" y="16"/>
                    <a:pt x="31" y="15"/>
                    <a:pt x="31" y="15"/>
                  </a:cubicBezTo>
                  <a:cubicBezTo>
                    <a:pt x="32" y="14"/>
                    <a:pt x="33" y="15"/>
                    <a:pt x="33" y="14"/>
                  </a:cubicBezTo>
                  <a:cubicBezTo>
                    <a:pt x="34" y="14"/>
                    <a:pt x="35" y="14"/>
                    <a:pt x="35" y="14"/>
                  </a:cubicBezTo>
                  <a:cubicBezTo>
                    <a:pt x="35" y="14"/>
                    <a:pt x="34" y="15"/>
                    <a:pt x="34" y="16"/>
                  </a:cubicBezTo>
                  <a:cubicBezTo>
                    <a:pt x="35" y="16"/>
                    <a:pt x="36" y="16"/>
                    <a:pt x="37" y="15"/>
                  </a:cubicBezTo>
                  <a:cubicBezTo>
                    <a:pt x="37" y="15"/>
                    <a:pt x="38" y="16"/>
                    <a:pt x="39" y="15"/>
                  </a:cubicBezTo>
                  <a:cubicBezTo>
                    <a:pt x="39" y="14"/>
                    <a:pt x="41" y="15"/>
                    <a:pt x="40" y="1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89" name="Freeform 322">
              <a:extLst>
                <a:ext uri="{FF2B5EF4-FFF2-40B4-BE49-F238E27FC236}">
                  <a16:creationId xmlns:a16="http://schemas.microsoft.com/office/drawing/2014/main" id="{C4218828-A5B5-4219-8C12-428F64638101}"/>
                </a:ext>
              </a:extLst>
            </p:cNvPr>
            <p:cNvSpPr>
              <a:spLocks noEditPoints="1"/>
            </p:cNvSpPr>
            <p:nvPr/>
          </p:nvSpPr>
          <p:spPr bwMode="auto">
            <a:xfrm>
              <a:off x="-3481388" y="1333500"/>
              <a:ext cx="217487" cy="342900"/>
            </a:xfrm>
            <a:custGeom>
              <a:avLst/>
              <a:gdLst>
                <a:gd name="T0" fmla="*/ 57 w 60"/>
                <a:gd name="T1" fmla="*/ 50 h 95"/>
                <a:gd name="T2" fmla="*/ 57 w 60"/>
                <a:gd name="T3" fmla="*/ 47 h 95"/>
                <a:gd name="T4" fmla="*/ 54 w 60"/>
                <a:gd name="T5" fmla="*/ 46 h 95"/>
                <a:gd name="T6" fmla="*/ 50 w 60"/>
                <a:gd name="T7" fmla="*/ 46 h 95"/>
                <a:gd name="T8" fmla="*/ 48 w 60"/>
                <a:gd name="T9" fmla="*/ 46 h 95"/>
                <a:gd name="T10" fmla="*/ 45 w 60"/>
                <a:gd name="T11" fmla="*/ 47 h 95"/>
                <a:gd name="T12" fmla="*/ 42 w 60"/>
                <a:gd name="T13" fmla="*/ 50 h 95"/>
                <a:gd name="T14" fmla="*/ 42 w 60"/>
                <a:gd name="T15" fmla="*/ 46 h 95"/>
                <a:gd name="T16" fmla="*/ 37 w 60"/>
                <a:gd name="T17" fmla="*/ 49 h 95"/>
                <a:gd name="T18" fmla="*/ 36 w 60"/>
                <a:gd name="T19" fmla="*/ 50 h 95"/>
                <a:gd name="T20" fmla="*/ 34 w 60"/>
                <a:gd name="T21" fmla="*/ 49 h 95"/>
                <a:gd name="T22" fmla="*/ 31 w 60"/>
                <a:gd name="T23" fmla="*/ 52 h 95"/>
                <a:gd name="T24" fmla="*/ 29 w 60"/>
                <a:gd name="T25" fmla="*/ 53 h 95"/>
                <a:gd name="T26" fmla="*/ 26 w 60"/>
                <a:gd name="T27" fmla="*/ 54 h 95"/>
                <a:gd name="T28" fmla="*/ 23 w 60"/>
                <a:gd name="T29" fmla="*/ 55 h 95"/>
                <a:gd name="T30" fmla="*/ 22 w 60"/>
                <a:gd name="T31" fmla="*/ 57 h 95"/>
                <a:gd name="T32" fmla="*/ 26 w 60"/>
                <a:gd name="T33" fmla="*/ 57 h 95"/>
                <a:gd name="T34" fmla="*/ 23 w 60"/>
                <a:gd name="T35" fmla="*/ 60 h 95"/>
                <a:gd name="T36" fmla="*/ 18 w 60"/>
                <a:gd name="T37" fmla="*/ 66 h 95"/>
                <a:gd name="T38" fmla="*/ 14 w 60"/>
                <a:gd name="T39" fmla="*/ 70 h 95"/>
                <a:gd name="T40" fmla="*/ 11 w 60"/>
                <a:gd name="T41" fmla="*/ 74 h 95"/>
                <a:gd name="T42" fmla="*/ 7 w 60"/>
                <a:gd name="T43" fmla="*/ 77 h 95"/>
                <a:gd name="T44" fmla="*/ 3 w 60"/>
                <a:gd name="T45" fmla="*/ 80 h 95"/>
                <a:gd name="T46" fmla="*/ 1 w 60"/>
                <a:gd name="T47" fmla="*/ 83 h 95"/>
                <a:gd name="T48" fmla="*/ 0 w 60"/>
                <a:gd name="T49" fmla="*/ 87 h 95"/>
                <a:gd name="T50" fmla="*/ 2 w 60"/>
                <a:gd name="T51" fmla="*/ 89 h 95"/>
                <a:gd name="T52" fmla="*/ 2 w 60"/>
                <a:gd name="T53" fmla="*/ 90 h 95"/>
                <a:gd name="T54" fmla="*/ 4 w 60"/>
                <a:gd name="T55" fmla="*/ 94 h 95"/>
                <a:gd name="T56" fmla="*/ 13 w 60"/>
                <a:gd name="T57" fmla="*/ 90 h 95"/>
                <a:gd name="T58" fmla="*/ 16 w 60"/>
                <a:gd name="T59" fmla="*/ 90 h 95"/>
                <a:gd name="T60" fmla="*/ 18 w 60"/>
                <a:gd name="T61" fmla="*/ 85 h 95"/>
                <a:gd name="T62" fmla="*/ 17 w 60"/>
                <a:gd name="T63" fmla="*/ 77 h 95"/>
                <a:gd name="T64" fmla="*/ 21 w 60"/>
                <a:gd name="T65" fmla="*/ 72 h 95"/>
                <a:gd name="T66" fmla="*/ 24 w 60"/>
                <a:gd name="T67" fmla="*/ 65 h 95"/>
                <a:gd name="T68" fmla="*/ 27 w 60"/>
                <a:gd name="T69" fmla="*/ 59 h 95"/>
                <a:gd name="T70" fmla="*/ 33 w 60"/>
                <a:gd name="T71" fmla="*/ 56 h 95"/>
                <a:gd name="T72" fmla="*/ 38 w 60"/>
                <a:gd name="T73" fmla="*/ 53 h 95"/>
                <a:gd name="T74" fmla="*/ 46 w 60"/>
                <a:gd name="T75" fmla="*/ 55 h 95"/>
                <a:gd name="T76" fmla="*/ 51 w 60"/>
                <a:gd name="T77" fmla="*/ 50 h 95"/>
                <a:gd name="T78" fmla="*/ 57 w 60"/>
                <a:gd name="T79" fmla="*/ 52 h 95"/>
                <a:gd name="T80" fmla="*/ 17 w 60"/>
                <a:gd name="T81" fmla="*/ 7 h 95"/>
                <a:gd name="T82" fmla="*/ 22 w 60"/>
                <a:gd name="T83" fmla="*/ 10 h 95"/>
                <a:gd name="T84" fmla="*/ 27 w 60"/>
                <a:gd name="T85" fmla="*/ 11 h 95"/>
                <a:gd name="T86" fmla="*/ 27 w 60"/>
                <a:gd name="T87" fmla="*/ 14 h 95"/>
                <a:gd name="T88" fmla="*/ 23 w 60"/>
                <a:gd name="T89" fmla="*/ 18 h 95"/>
                <a:gd name="T90" fmla="*/ 27 w 60"/>
                <a:gd name="T91" fmla="*/ 19 h 95"/>
                <a:gd name="T92" fmla="*/ 33 w 60"/>
                <a:gd name="T93" fmla="*/ 11 h 95"/>
                <a:gd name="T94" fmla="*/ 37 w 60"/>
                <a:gd name="T95" fmla="*/ 13 h 95"/>
                <a:gd name="T96" fmla="*/ 43 w 60"/>
                <a:gd name="T97" fmla="*/ 15 h 95"/>
                <a:gd name="T98" fmla="*/ 41 w 60"/>
                <a:gd name="T99" fmla="*/ 12 h 95"/>
                <a:gd name="T100" fmla="*/ 36 w 60"/>
                <a:gd name="T101" fmla="*/ 8 h 95"/>
                <a:gd name="T102" fmla="*/ 31 w 60"/>
                <a:gd name="T103" fmla="*/ 5 h 95"/>
                <a:gd name="T104" fmla="*/ 26 w 60"/>
                <a:gd name="T105" fmla="*/ 2 h 95"/>
                <a:gd name="T106" fmla="*/ 24 w 60"/>
                <a:gd name="T107" fmla="*/ 5 h 95"/>
                <a:gd name="T108" fmla="*/ 19 w 60"/>
                <a:gd name="T109" fmla="*/ 5 h 95"/>
                <a:gd name="T110" fmla="*/ 16 w 60"/>
                <a:gd name="T111" fmla="*/ 4 h 95"/>
                <a:gd name="T112" fmla="*/ 15 w 60"/>
                <a:gd name="T113" fmla="*/ 11 h 95"/>
                <a:gd name="T114" fmla="*/ 15 w 60"/>
                <a:gd name="T115" fmla="*/ 11 h 95"/>
                <a:gd name="T116" fmla="*/ 34 w 60"/>
                <a:gd name="T117" fmla="*/ 5 h 95"/>
                <a:gd name="T118" fmla="*/ 48 w 60"/>
                <a:gd name="T119" fmla="*/ 5 h 95"/>
                <a:gd name="T120" fmla="*/ 42 w 60"/>
                <a:gd name="T121" fmla="*/ 2 h 95"/>
                <a:gd name="T122" fmla="*/ 36 w 60"/>
                <a:gd name="T123" fmla="*/ 1 h 95"/>
                <a:gd name="T124" fmla="*/ 32 w 60"/>
                <a:gd name="T125" fmla="*/ 2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60" h="95">
                  <a:moveTo>
                    <a:pt x="58" y="51"/>
                  </a:moveTo>
                  <a:cubicBezTo>
                    <a:pt x="58" y="51"/>
                    <a:pt x="57" y="51"/>
                    <a:pt x="57" y="51"/>
                  </a:cubicBezTo>
                  <a:cubicBezTo>
                    <a:pt x="57" y="50"/>
                    <a:pt x="56" y="50"/>
                    <a:pt x="56" y="49"/>
                  </a:cubicBezTo>
                  <a:cubicBezTo>
                    <a:pt x="56" y="49"/>
                    <a:pt x="56" y="49"/>
                    <a:pt x="57" y="50"/>
                  </a:cubicBezTo>
                  <a:cubicBezTo>
                    <a:pt x="57" y="50"/>
                    <a:pt x="58" y="50"/>
                    <a:pt x="58" y="49"/>
                  </a:cubicBezTo>
                  <a:cubicBezTo>
                    <a:pt x="59" y="48"/>
                    <a:pt x="60" y="49"/>
                    <a:pt x="60" y="48"/>
                  </a:cubicBezTo>
                  <a:cubicBezTo>
                    <a:pt x="60" y="48"/>
                    <a:pt x="59" y="48"/>
                    <a:pt x="59" y="47"/>
                  </a:cubicBezTo>
                  <a:cubicBezTo>
                    <a:pt x="59" y="47"/>
                    <a:pt x="58" y="47"/>
                    <a:pt x="57" y="47"/>
                  </a:cubicBezTo>
                  <a:cubicBezTo>
                    <a:pt x="56" y="47"/>
                    <a:pt x="56" y="47"/>
                    <a:pt x="56" y="46"/>
                  </a:cubicBezTo>
                  <a:cubicBezTo>
                    <a:pt x="55" y="46"/>
                    <a:pt x="54" y="46"/>
                    <a:pt x="54" y="47"/>
                  </a:cubicBezTo>
                  <a:cubicBezTo>
                    <a:pt x="54" y="48"/>
                    <a:pt x="53" y="48"/>
                    <a:pt x="53" y="48"/>
                  </a:cubicBezTo>
                  <a:cubicBezTo>
                    <a:pt x="54" y="47"/>
                    <a:pt x="53" y="46"/>
                    <a:pt x="54" y="46"/>
                  </a:cubicBezTo>
                  <a:cubicBezTo>
                    <a:pt x="54" y="46"/>
                    <a:pt x="54" y="45"/>
                    <a:pt x="53" y="45"/>
                  </a:cubicBezTo>
                  <a:cubicBezTo>
                    <a:pt x="51" y="45"/>
                    <a:pt x="51" y="46"/>
                    <a:pt x="51" y="46"/>
                  </a:cubicBezTo>
                  <a:cubicBezTo>
                    <a:pt x="52" y="47"/>
                    <a:pt x="50" y="48"/>
                    <a:pt x="50" y="48"/>
                  </a:cubicBezTo>
                  <a:cubicBezTo>
                    <a:pt x="49" y="48"/>
                    <a:pt x="50" y="47"/>
                    <a:pt x="50" y="46"/>
                  </a:cubicBezTo>
                  <a:cubicBezTo>
                    <a:pt x="50" y="45"/>
                    <a:pt x="49" y="46"/>
                    <a:pt x="48" y="47"/>
                  </a:cubicBezTo>
                  <a:cubicBezTo>
                    <a:pt x="47" y="48"/>
                    <a:pt x="47" y="49"/>
                    <a:pt x="46" y="49"/>
                  </a:cubicBezTo>
                  <a:cubicBezTo>
                    <a:pt x="46" y="49"/>
                    <a:pt x="46" y="48"/>
                    <a:pt x="47" y="48"/>
                  </a:cubicBezTo>
                  <a:cubicBezTo>
                    <a:pt x="48" y="47"/>
                    <a:pt x="48" y="46"/>
                    <a:pt x="48" y="46"/>
                  </a:cubicBezTo>
                  <a:cubicBezTo>
                    <a:pt x="49" y="46"/>
                    <a:pt x="49" y="45"/>
                    <a:pt x="48" y="45"/>
                  </a:cubicBezTo>
                  <a:cubicBezTo>
                    <a:pt x="47" y="45"/>
                    <a:pt x="47" y="46"/>
                    <a:pt x="47" y="46"/>
                  </a:cubicBezTo>
                  <a:cubicBezTo>
                    <a:pt x="46" y="46"/>
                    <a:pt x="45" y="45"/>
                    <a:pt x="45" y="46"/>
                  </a:cubicBezTo>
                  <a:cubicBezTo>
                    <a:pt x="45" y="46"/>
                    <a:pt x="44" y="46"/>
                    <a:pt x="45" y="47"/>
                  </a:cubicBezTo>
                  <a:cubicBezTo>
                    <a:pt x="45" y="47"/>
                    <a:pt x="44" y="48"/>
                    <a:pt x="44" y="47"/>
                  </a:cubicBezTo>
                  <a:cubicBezTo>
                    <a:pt x="44" y="46"/>
                    <a:pt x="43" y="47"/>
                    <a:pt x="42" y="48"/>
                  </a:cubicBezTo>
                  <a:cubicBezTo>
                    <a:pt x="42" y="48"/>
                    <a:pt x="41" y="48"/>
                    <a:pt x="42" y="48"/>
                  </a:cubicBezTo>
                  <a:cubicBezTo>
                    <a:pt x="42" y="49"/>
                    <a:pt x="42" y="50"/>
                    <a:pt x="42" y="50"/>
                  </a:cubicBezTo>
                  <a:cubicBezTo>
                    <a:pt x="41" y="50"/>
                    <a:pt x="41" y="48"/>
                    <a:pt x="41" y="48"/>
                  </a:cubicBezTo>
                  <a:cubicBezTo>
                    <a:pt x="40" y="48"/>
                    <a:pt x="41" y="47"/>
                    <a:pt x="41" y="47"/>
                  </a:cubicBezTo>
                  <a:cubicBezTo>
                    <a:pt x="42" y="47"/>
                    <a:pt x="43" y="46"/>
                    <a:pt x="42" y="46"/>
                  </a:cubicBezTo>
                  <a:cubicBezTo>
                    <a:pt x="42" y="46"/>
                    <a:pt x="42" y="46"/>
                    <a:pt x="42" y="46"/>
                  </a:cubicBezTo>
                  <a:cubicBezTo>
                    <a:pt x="42" y="47"/>
                    <a:pt x="41" y="47"/>
                    <a:pt x="40" y="47"/>
                  </a:cubicBezTo>
                  <a:cubicBezTo>
                    <a:pt x="39" y="47"/>
                    <a:pt x="39" y="48"/>
                    <a:pt x="40" y="48"/>
                  </a:cubicBezTo>
                  <a:cubicBezTo>
                    <a:pt x="41" y="49"/>
                    <a:pt x="40" y="49"/>
                    <a:pt x="39" y="49"/>
                  </a:cubicBezTo>
                  <a:cubicBezTo>
                    <a:pt x="39" y="48"/>
                    <a:pt x="38" y="49"/>
                    <a:pt x="37" y="49"/>
                  </a:cubicBezTo>
                  <a:cubicBezTo>
                    <a:pt x="37" y="49"/>
                    <a:pt x="39" y="50"/>
                    <a:pt x="39" y="50"/>
                  </a:cubicBezTo>
                  <a:cubicBezTo>
                    <a:pt x="39" y="50"/>
                    <a:pt x="38" y="50"/>
                    <a:pt x="38" y="50"/>
                  </a:cubicBezTo>
                  <a:cubicBezTo>
                    <a:pt x="37" y="50"/>
                    <a:pt x="37" y="50"/>
                    <a:pt x="36" y="49"/>
                  </a:cubicBezTo>
                  <a:cubicBezTo>
                    <a:pt x="36" y="48"/>
                    <a:pt x="35" y="49"/>
                    <a:pt x="36" y="50"/>
                  </a:cubicBezTo>
                  <a:cubicBezTo>
                    <a:pt x="37" y="50"/>
                    <a:pt x="36" y="50"/>
                    <a:pt x="36" y="51"/>
                  </a:cubicBezTo>
                  <a:cubicBezTo>
                    <a:pt x="36" y="52"/>
                    <a:pt x="35" y="51"/>
                    <a:pt x="35" y="51"/>
                  </a:cubicBezTo>
                  <a:cubicBezTo>
                    <a:pt x="36" y="50"/>
                    <a:pt x="35" y="50"/>
                    <a:pt x="34" y="50"/>
                  </a:cubicBezTo>
                  <a:cubicBezTo>
                    <a:pt x="33" y="51"/>
                    <a:pt x="34" y="50"/>
                    <a:pt x="34" y="49"/>
                  </a:cubicBezTo>
                  <a:cubicBezTo>
                    <a:pt x="34" y="49"/>
                    <a:pt x="33" y="49"/>
                    <a:pt x="32" y="49"/>
                  </a:cubicBezTo>
                  <a:cubicBezTo>
                    <a:pt x="32" y="49"/>
                    <a:pt x="31" y="49"/>
                    <a:pt x="32" y="50"/>
                  </a:cubicBezTo>
                  <a:cubicBezTo>
                    <a:pt x="32" y="50"/>
                    <a:pt x="32" y="51"/>
                    <a:pt x="32" y="51"/>
                  </a:cubicBezTo>
                  <a:cubicBezTo>
                    <a:pt x="31" y="51"/>
                    <a:pt x="31" y="51"/>
                    <a:pt x="31" y="52"/>
                  </a:cubicBezTo>
                  <a:cubicBezTo>
                    <a:pt x="31" y="52"/>
                    <a:pt x="30" y="52"/>
                    <a:pt x="30" y="52"/>
                  </a:cubicBezTo>
                  <a:cubicBezTo>
                    <a:pt x="30" y="51"/>
                    <a:pt x="29" y="51"/>
                    <a:pt x="28" y="52"/>
                  </a:cubicBezTo>
                  <a:cubicBezTo>
                    <a:pt x="28" y="52"/>
                    <a:pt x="27" y="53"/>
                    <a:pt x="27" y="53"/>
                  </a:cubicBezTo>
                  <a:cubicBezTo>
                    <a:pt x="27" y="54"/>
                    <a:pt x="28" y="53"/>
                    <a:pt x="29" y="53"/>
                  </a:cubicBezTo>
                  <a:cubicBezTo>
                    <a:pt x="29" y="54"/>
                    <a:pt x="29" y="54"/>
                    <a:pt x="29" y="54"/>
                  </a:cubicBezTo>
                  <a:cubicBezTo>
                    <a:pt x="29" y="54"/>
                    <a:pt x="29" y="55"/>
                    <a:pt x="29" y="55"/>
                  </a:cubicBezTo>
                  <a:cubicBezTo>
                    <a:pt x="28" y="54"/>
                    <a:pt x="28" y="54"/>
                    <a:pt x="28" y="55"/>
                  </a:cubicBezTo>
                  <a:cubicBezTo>
                    <a:pt x="27" y="56"/>
                    <a:pt x="27" y="55"/>
                    <a:pt x="26" y="54"/>
                  </a:cubicBezTo>
                  <a:cubicBezTo>
                    <a:pt x="26" y="54"/>
                    <a:pt x="26" y="55"/>
                    <a:pt x="25" y="55"/>
                  </a:cubicBezTo>
                  <a:cubicBezTo>
                    <a:pt x="25" y="55"/>
                    <a:pt x="26" y="53"/>
                    <a:pt x="26" y="53"/>
                  </a:cubicBezTo>
                  <a:cubicBezTo>
                    <a:pt x="25" y="52"/>
                    <a:pt x="25" y="53"/>
                    <a:pt x="24" y="54"/>
                  </a:cubicBezTo>
                  <a:cubicBezTo>
                    <a:pt x="24" y="55"/>
                    <a:pt x="23" y="55"/>
                    <a:pt x="23" y="55"/>
                  </a:cubicBezTo>
                  <a:cubicBezTo>
                    <a:pt x="23" y="56"/>
                    <a:pt x="22" y="56"/>
                    <a:pt x="22" y="56"/>
                  </a:cubicBezTo>
                  <a:cubicBezTo>
                    <a:pt x="22" y="57"/>
                    <a:pt x="20" y="57"/>
                    <a:pt x="19" y="58"/>
                  </a:cubicBezTo>
                  <a:cubicBezTo>
                    <a:pt x="18" y="59"/>
                    <a:pt x="19" y="59"/>
                    <a:pt x="20" y="58"/>
                  </a:cubicBezTo>
                  <a:cubicBezTo>
                    <a:pt x="20" y="57"/>
                    <a:pt x="21" y="58"/>
                    <a:pt x="22" y="57"/>
                  </a:cubicBezTo>
                  <a:cubicBezTo>
                    <a:pt x="23" y="57"/>
                    <a:pt x="24" y="56"/>
                    <a:pt x="24" y="56"/>
                  </a:cubicBezTo>
                  <a:cubicBezTo>
                    <a:pt x="24" y="57"/>
                    <a:pt x="25" y="57"/>
                    <a:pt x="25" y="56"/>
                  </a:cubicBezTo>
                  <a:cubicBezTo>
                    <a:pt x="26" y="56"/>
                    <a:pt x="26" y="56"/>
                    <a:pt x="27" y="56"/>
                  </a:cubicBezTo>
                  <a:cubicBezTo>
                    <a:pt x="27" y="56"/>
                    <a:pt x="26" y="57"/>
                    <a:pt x="26" y="57"/>
                  </a:cubicBezTo>
                  <a:cubicBezTo>
                    <a:pt x="27" y="58"/>
                    <a:pt x="26" y="58"/>
                    <a:pt x="26" y="58"/>
                  </a:cubicBezTo>
                  <a:cubicBezTo>
                    <a:pt x="26" y="57"/>
                    <a:pt x="25" y="57"/>
                    <a:pt x="25" y="57"/>
                  </a:cubicBezTo>
                  <a:cubicBezTo>
                    <a:pt x="25" y="58"/>
                    <a:pt x="24" y="58"/>
                    <a:pt x="24" y="58"/>
                  </a:cubicBezTo>
                  <a:cubicBezTo>
                    <a:pt x="23" y="58"/>
                    <a:pt x="23" y="59"/>
                    <a:pt x="23" y="60"/>
                  </a:cubicBezTo>
                  <a:cubicBezTo>
                    <a:pt x="23" y="61"/>
                    <a:pt x="22" y="60"/>
                    <a:pt x="22" y="61"/>
                  </a:cubicBezTo>
                  <a:cubicBezTo>
                    <a:pt x="22" y="61"/>
                    <a:pt x="21" y="63"/>
                    <a:pt x="20" y="64"/>
                  </a:cubicBezTo>
                  <a:cubicBezTo>
                    <a:pt x="19" y="64"/>
                    <a:pt x="20" y="65"/>
                    <a:pt x="19" y="65"/>
                  </a:cubicBezTo>
                  <a:cubicBezTo>
                    <a:pt x="19" y="66"/>
                    <a:pt x="18" y="65"/>
                    <a:pt x="18" y="66"/>
                  </a:cubicBezTo>
                  <a:cubicBezTo>
                    <a:pt x="17" y="66"/>
                    <a:pt x="18" y="67"/>
                    <a:pt x="17" y="68"/>
                  </a:cubicBezTo>
                  <a:cubicBezTo>
                    <a:pt x="17" y="68"/>
                    <a:pt x="17" y="69"/>
                    <a:pt x="17" y="69"/>
                  </a:cubicBezTo>
                  <a:cubicBezTo>
                    <a:pt x="17" y="70"/>
                    <a:pt x="16" y="69"/>
                    <a:pt x="16" y="69"/>
                  </a:cubicBezTo>
                  <a:cubicBezTo>
                    <a:pt x="16" y="70"/>
                    <a:pt x="15" y="70"/>
                    <a:pt x="14" y="70"/>
                  </a:cubicBezTo>
                  <a:cubicBezTo>
                    <a:pt x="14" y="70"/>
                    <a:pt x="15" y="71"/>
                    <a:pt x="16" y="71"/>
                  </a:cubicBezTo>
                  <a:cubicBezTo>
                    <a:pt x="16" y="72"/>
                    <a:pt x="15" y="72"/>
                    <a:pt x="15" y="72"/>
                  </a:cubicBezTo>
                  <a:cubicBezTo>
                    <a:pt x="15" y="71"/>
                    <a:pt x="14" y="72"/>
                    <a:pt x="13" y="73"/>
                  </a:cubicBezTo>
                  <a:cubicBezTo>
                    <a:pt x="12" y="73"/>
                    <a:pt x="12" y="74"/>
                    <a:pt x="11" y="74"/>
                  </a:cubicBezTo>
                  <a:cubicBezTo>
                    <a:pt x="11" y="74"/>
                    <a:pt x="11" y="75"/>
                    <a:pt x="10" y="76"/>
                  </a:cubicBezTo>
                  <a:cubicBezTo>
                    <a:pt x="10" y="76"/>
                    <a:pt x="10" y="75"/>
                    <a:pt x="9" y="75"/>
                  </a:cubicBezTo>
                  <a:cubicBezTo>
                    <a:pt x="8" y="75"/>
                    <a:pt x="8" y="75"/>
                    <a:pt x="9" y="76"/>
                  </a:cubicBezTo>
                  <a:cubicBezTo>
                    <a:pt x="9" y="77"/>
                    <a:pt x="8" y="76"/>
                    <a:pt x="7" y="77"/>
                  </a:cubicBezTo>
                  <a:cubicBezTo>
                    <a:pt x="7" y="78"/>
                    <a:pt x="6" y="77"/>
                    <a:pt x="5" y="78"/>
                  </a:cubicBezTo>
                  <a:cubicBezTo>
                    <a:pt x="5" y="78"/>
                    <a:pt x="6" y="78"/>
                    <a:pt x="6" y="79"/>
                  </a:cubicBezTo>
                  <a:cubicBezTo>
                    <a:pt x="7" y="79"/>
                    <a:pt x="5" y="79"/>
                    <a:pt x="4" y="79"/>
                  </a:cubicBezTo>
                  <a:cubicBezTo>
                    <a:pt x="4" y="79"/>
                    <a:pt x="4" y="80"/>
                    <a:pt x="3" y="80"/>
                  </a:cubicBezTo>
                  <a:cubicBezTo>
                    <a:pt x="3" y="79"/>
                    <a:pt x="2" y="80"/>
                    <a:pt x="2" y="81"/>
                  </a:cubicBezTo>
                  <a:cubicBezTo>
                    <a:pt x="3" y="81"/>
                    <a:pt x="2" y="81"/>
                    <a:pt x="1" y="81"/>
                  </a:cubicBezTo>
                  <a:cubicBezTo>
                    <a:pt x="1" y="81"/>
                    <a:pt x="0" y="81"/>
                    <a:pt x="0" y="82"/>
                  </a:cubicBezTo>
                  <a:cubicBezTo>
                    <a:pt x="0" y="82"/>
                    <a:pt x="1" y="83"/>
                    <a:pt x="1" y="83"/>
                  </a:cubicBezTo>
                  <a:cubicBezTo>
                    <a:pt x="1" y="83"/>
                    <a:pt x="0" y="84"/>
                    <a:pt x="1" y="84"/>
                  </a:cubicBezTo>
                  <a:cubicBezTo>
                    <a:pt x="1" y="84"/>
                    <a:pt x="1" y="85"/>
                    <a:pt x="1" y="85"/>
                  </a:cubicBezTo>
                  <a:cubicBezTo>
                    <a:pt x="0" y="85"/>
                    <a:pt x="0" y="85"/>
                    <a:pt x="1" y="86"/>
                  </a:cubicBezTo>
                  <a:cubicBezTo>
                    <a:pt x="1" y="86"/>
                    <a:pt x="0" y="86"/>
                    <a:pt x="0" y="87"/>
                  </a:cubicBezTo>
                  <a:cubicBezTo>
                    <a:pt x="1" y="88"/>
                    <a:pt x="1" y="87"/>
                    <a:pt x="2" y="88"/>
                  </a:cubicBezTo>
                  <a:cubicBezTo>
                    <a:pt x="2" y="88"/>
                    <a:pt x="3" y="88"/>
                    <a:pt x="3" y="87"/>
                  </a:cubicBezTo>
                  <a:cubicBezTo>
                    <a:pt x="4" y="86"/>
                    <a:pt x="4" y="88"/>
                    <a:pt x="4" y="88"/>
                  </a:cubicBezTo>
                  <a:cubicBezTo>
                    <a:pt x="3" y="88"/>
                    <a:pt x="2" y="88"/>
                    <a:pt x="2" y="89"/>
                  </a:cubicBezTo>
                  <a:cubicBezTo>
                    <a:pt x="3" y="89"/>
                    <a:pt x="2" y="89"/>
                    <a:pt x="2" y="88"/>
                  </a:cubicBezTo>
                  <a:cubicBezTo>
                    <a:pt x="2" y="88"/>
                    <a:pt x="0" y="89"/>
                    <a:pt x="1" y="89"/>
                  </a:cubicBezTo>
                  <a:cubicBezTo>
                    <a:pt x="1" y="90"/>
                    <a:pt x="1" y="90"/>
                    <a:pt x="1" y="91"/>
                  </a:cubicBezTo>
                  <a:cubicBezTo>
                    <a:pt x="1" y="91"/>
                    <a:pt x="2" y="91"/>
                    <a:pt x="2" y="90"/>
                  </a:cubicBezTo>
                  <a:cubicBezTo>
                    <a:pt x="2" y="90"/>
                    <a:pt x="3" y="90"/>
                    <a:pt x="3" y="90"/>
                  </a:cubicBezTo>
                  <a:cubicBezTo>
                    <a:pt x="3" y="91"/>
                    <a:pt x="3" y="91"/>
                    <a:pt x="3" y="91"/>
                  </a:cubicBezTo>
                  <a:cubicBezTo>
                    <a:pt x="3" y="92"/>
                    <a:pt x="2" y="92"/>
                    <a:pt x="2" y="92"/>
                  </a:cubicBezTo>
                  <a:cubicBezTo>
                    <a:pt x="1" y="93"/>
                    <a:pt x="3" y="94"/>
                    <a:pt x="4" y="94"/>
                  </a:cubicBezTo>
                  <a:cubicBezTo>
                    <a:pt x="5" y="94"/>
                    <a:pt x="5" y="95"/>
                    <a:pt x="7" y="95"/>
                  </a:cubicBezTo>
                  <a:cubicBezTo>
                    <a:pt x="8" y="95"/>
                    <a:pt x="11" y="92"/>
                    <a:pt x="11" y="92"/>
                  </a:cubicBezTo>
                  <a:cubicBezTo>
                    <a:pt x="11" y="91"/>
                    <a:pt x="12" y="92"/>
                    <a:pt x="13" y="91"/>
                  </a:cubicBezTo>
                  <a:cubicBezTo>
                    <a:pt x="13" y="91"/>
                    <a:pt x="13" y="90"/>
                    <a:pt x="13" y="90"/>
                  </a:cubicBezTo>
                  <a:cubicBezTo>
                    <a:pt x="14" y="89"/>
                    <a:pt x="14" y="91"/>
                    <a:pt x="14" y="91"/>
                  </a:cubicBezTo>
                  <a:cubicBezTo>
                    <a:pt x="15" y="91"/>
                    <a:pt x="15" y="91"/>
                    <a:pt x="15" y="92"/>
                  </a:cubicBezTo>
                  <a:cubicBezTo>
                    <a:pt x="15" y="92"/>
                    <a:pt x="15" y="92"/>
                    <a:pt x="15" y="92"/>
                  </a:cubicBezTo>
                  <a:cubicBezTo>
                    <a:pt x="16" y="92"/>
                    <a:pt x="16" y="91"/>
                    <a:pt x="16" y="90"/>
                  </a:cubicBezTo>
                  <a:cubicBezTo>
                    <a:pt x="16" y="90"/>
                    <a:pt x="16" y="89"/>
                    <a:pt x="16" y="89"/>
                  </a:cubicBezTo>
                  <a:cubicBezTo>
                    <a:pt x="16" y="88"/>
                    <a:pt x="18" y="88"/>
                    <a:pt x="18" y="88"/>
                  </a:cubicBezTo>
                  <a:cubicBezTo>
                    <a:pt x="18" y="88"/>
                    <a:pt x="18" y="86"/>
                    <a:pt x="18" y="86"/>
                  </a:cubicBezTo>
                  <a:cubicBezTo>
                    <a:pt x="17" y="86"/>
                    <a:pt x="17" y="85"/>
                    <a:pt x="18" y="85"/>
                  </a:cubicBezTo>
                  <a:cubicBezTo>
                    <a:pt x="18" y="85"/>
                    <a:pt x="19" y="84"/>
                    <a:pt x="19" y="83"/>
                  </a:cubicBezTo>
                  <a:cubicBezTo>
                    <a:pt x="18" y="83"/>
                    <a:pt x="17" y="83"/>
                    <a:pt x="17" y="82"/>
                  </a:cubicBezTo>
                  <a:cubicBezTo>
                    <a:pt x="17" y="81"/>
                    <a:pt x="18" y="81"/>
                    <a:pt x="17" y="80"/>
                  </a:cubicBezTo>
                  <a:cubicBezTo>
                    <a:pt x="17" y="79"/>
                    <a:pt x="17" y="78"/>
                    <a:pt x="17" y="77"/>
                  </a:cubicBezTo>
                  <a:cubicBezTo>
                    <a:pt x="17" y="77"/>
                    <a:pt x="17" y="76"/>
                    <a:pt x="17" y="75"/>
                  </a:cubicBezTo>
                  <a:cubicBezTo>
                    <a:pt x="18" y="74"/>
                    <a:pt x="19" y="73"/>
                    <a:pt x="20" y="73"/>
                  </a:cubicBezTo>
                  <a:cubicBezTo>
                    <a:pt x="20" y="74"/>
                    <a:pt x="21" y="74"/>
                    <a:pt x="21" y="73"/>
                  </a:cubicBezTo>
                  <a:cubicBezTo>
                    <a:pt x="22" y="73"/>
                    <a:pt x="22" y="72"/>
                    <a:pt x="21" y="72"/>
                  </a:cubicBezTo>
                  <a:cubicBezTo>
                    <a:pt x="21" y="72"/>
                    <a:pt x="20" y="72"/>
                    <a:pt x="21" y="71"/>
                  </a:cubicBezTo>
                  <a:cubicBezTo>
                    <a:pt x="21" y="70"/>
                    <a:pt x="22" y="69"/>
                    <a:pt x="22" y="68"/>
                  </a:cubicBezTo>
                  <a:cubicBezTo>
                    <a:pt x="22" y="67"/>
                    <a:pt x="22" y="66"/>
                    <a:pt x="22" y="66"/>
                  </a:cubicBezTo>
                  <a:cubicBezTo>
                    <a:pt x="23" y="65"/>
                    <a:pt x="23" y="66"/>
                    <a:pt x="24" y="65"/>
                  </a:cubicBezTo>
                  <a:cubicBezTo>
                    <a:pt x="25" y="65"/>
                    <a:pt x="24" y="64"/>
                    <a:pt x="25" y="64"/>
                  </a:cubicBezTo>
                  <a:cubicBezTo>
                    <a:pt x="25" y="64"/>
                    <a:pt x="25" y="63"/>
                    <a:pt x="26" y="62"/>
                  </a:cubicBezTo>
                  <a:cubicBezTo>
                    <a:pt x="26" y="62"/>
                    <a:pt x="27" y="61"/>
                    <a:pt x="26" y="61"/>
                  </a:cubicBezTo>
                  <a:cubicBezTo>
                    <a:pt x="26" y="61"/>
                    <a:pt x="27" y="60"/>
                    <a:pt x="27" y="59"/>
                  </a:cubicBezTo>
                  <a:cubicBezTo>
                    <a:pt x="27" y="59"/>
                    <a:pt x="28" y="58"/>
                    <a:pt x="29" y="58"/>
                  </a:cubicBezTo>
                  <a:cubicBezTo>
                    <a:pt x="29" y="58"/>
                    <a:pt x="30" y="58"/>
                    <a:pt x="30" y="57"/>
                  </a:cubicBezTo>
                  <a:cubicBezTo>
                    <a:pt x="30" y="57"/>
                    <a:pt x="30" y="55"/>
                    <a:pt x="31" y="56"/>
                  </a:cubicBezTo>
                  <a:cubicBezTo>
                    <a:pt x="32" y="56"/>
                    <a:pt x="33" y="56"/>
                    <a:pt x="33" y="56"/>
                  </a:cubicBezTo>
                  <a:cubicBezTo>
                    <a:pt x="34" y="57"/>
                    <a:pt x="35" y="57"/>
                    <a:pt x="35" y="56"/>
                  </a:cubicBezTo>
                  <a:cubicBezTo>
                    <a:pt x="35" y="55"/>
                    <a:pt x="35" y="53"/>
                    <a:pt x="36" y="54"/>
                  </a:cubicBezTo>
                  <a:cubicBezTo>
                    <a:pt x="36" y="54"/>
                    <a:pt x="36" y="54"/>
                    <a:pt x="37" y="54"/>
                  </a:cubicBezTo>
                  <a:cubicBezTo>
                    <a:pt x="37" y="53"/>
                    <a:pt x="38" y="53"/>
                    <a:pt x="38" y="53"/>
                  </a:cubicBezTo>
                  <a:cubicBezTo>
                    <a:pt x="39" y="53"/>
                    <a:pt x="40" y="55"/>
                    <a:pt x="41" y="55"/>
                  </a:cubicBezTo>
                  <a:cubicBezTo>
                    <a:pt x="42" y="55"/>
                    <a:pt x="43" y="55"/>
                    <a:pt x="43" y="55"/>
                  </a:cubicBezTo>
                  <a:cubicBezTo>
                    <a:pt x="44" y="54"/>
                    <a:pt x="44" y="55"/>
                    <a:pt x="45" y="55"/>
                  </a:cubicBezTo>
                  <a:cubicBezTo>
                    <a:pt x="46" y="55"/>
                    <a:pt x="46" y="56"/>
                    <a:pt x="46" y="55"/>
                  </a:cubicBezTo>
                  <a:cubicBezTo>
                    <a:pt x="47" y="54"/>
                    <a:pt x="46" y="54"/>
                    <a:pt x="47" y="54"/>
                  </a:cubicBezTo>
                  <a:cubicBezTo>
                    <a:pt x="48" y="54"/>
                    <a:pt x="48" y="53"/>
                    <a:pt x="48" y="52"/>
                  </a:cubicBezTo>
                  <a:cubicBezTo>
                    <a:pt x="48" y="51"/>
                    <a:pt x="49" y="51"/>
                    <a:pt x="49" y="50"/>
                  </a:cubicBezTo>
                  <a:cubicBezTo>
                    <a:pt x="49" y="50"/>
                    <a:pt x="51" y="50"/>
                    <a:pt x="51" y="50"/>
                  </a:cubicBezTo>
                  <a:cubicBezTo>
                    <a:pt x="52" y="49"/>
                    <a:pt x="53" y="49"/>
                    <a:pt x="53" y="50"/>
                  </a:cubicBezTo>
                  <a:cubicBezTo>
                    <a:pt x="54" y="51"/>
                    <a:pt x="56" y="51"/>
                    <a:pt x="56" y="52"/>
                  </a:cubicBezTo>
                  <a:cubicBezTo>
                    <a:pt x="56" y="52"/>
                    <a:pt x="56" y="52"/>
                    <a:pt x="56" y="53"/>
                  </a:cubicBezTo>
                  <a:cubicBezTo>
                    <a:pt x="56" y="53"/>
                    <a:pt x="56" y="52"/>
                    <a:pt x="57" y="52"/>
                  </a:cubicBezTo>
                  <a:cubicBezTo>
                    <a:pt x="58" y="52"/>
                    <a:pt x="58" y="51"/>
                    <a:pt x="59" y="51"/>
                  </a:cubicBezTo>
                  <a:cubicBezTo>
                    <a:pt x="59" y="52"/>
                    <a:pt x="60" y="51"/>
                    <a:pt x="60" y="51"/>
                  </a:cubicBezTo>
                  <a:cubicBezTo>
                    <a:pt x="59" y="50"/>
                    <a:pt x="58" y="50"/>
                    <a:pt x="58" y="51"/>
                  </a:cubicBezTo>
                  <a:close/>
                  <a:moveTo>
                    <a:pt x="17" y="7"/>
                  </a:moveTo>
                  <a:cubicBezTo>
                    <a:pt x="18" y="7"/>
                    <a:pt x="16" y="8"/>
                    <a:pt x="15" y="9"/>
                  </a:cubicBezTo>
                  <a:cubicBezTo>
                    <a:pt x="15" y="10"/>
                    <a:pt x="17" y="11"/>
                    <a:pt x="18" y="11"/>
                  </a:cubicBezTo>
                  <a:cubicBezTo>
                    <a:pt x="18" y="12"/>
                    <a:pt x="20" y="12"/>
                    <a:pt x="21" y="12"/>
                  </a:cubicBezTo>
                  <a:cubicBezTo>
                    <a:pt x="22" y="11"/>
                    <a:pt x="21" y="10"/>
                    <a:pt x="22" y="10"/>
                  </a:cubicBezTo>
                  <a:cubicBezTo>
                    <a:pt x="23" y="10"/>
                    <a:pt x="23" y="9"/>
                    <a:pt x="23" y="9"/>
                  </a:cubicBezTo>
                  <a:cubicBezTo>
                    <a:pt x="24" y="9"/>
                    <a:pt x="24" y="10"/>
                    <a:pt x="24" y="10"/>
                  </a:cubicBezTo>
                  <a:cubicBezTo>
                    <a:pt x="23" y="11"/>
                    <a:pt x="25" y="11"/>
                    <a:pt x="26" y="10"/>
                  </a:cubicBezTo>
                  <a:cubicBezTo>
                    <a:pt x="27" y="9"/>
                    <a:pt x="27" y="10"/>
                    <a:pt x="27" y="11"/>
                  </a:cubicBezTo>
                  <a:cubicBezTo>
                    <a:pt x="26" y="12"/>
                    <a:pt x="24" y="11"/>
                    <a:pt x="24" y="12"/>
                  </a:cubicBezTo>
                  <a:cubicBezTo>
                    <a:pt x="23" y="13"/>
                    <a:pt x="21" y="12"/>
                    <a:pt x="20" y="13"/>
                  </a:cubicBezTo>
                  <a:cubicBezTo>
                    <a:pt x="19" y="14"/>
                    <a:pt x="21" y="14"/>
                    <a:pt x="22" y="14"/>
                  </a:cubicBezTo>
                  <a:cubicBezTo>
                    <a:pt x="24" y="14"/>
                    <a:pt x="26" y="14"/>
                    <a:pt x="27" y="14"/>
                  </a:cubicBezTo>
                  <a:cubicBezTo>
                    <a:pt x="28" y="14"/>
                    <a:pt x="26" y="14"/>
                    <a:pt x="25" y="14"/>
                  </a:cubicBezTo>
                  <a:cubicBezTo>
                    <a:pt x="23" y="14"/>
                    <a:pt x="23" y="15"/>
                    <a:pt x="23" y="15"/>
                  </a:cubicBezTo>
                  <a:cubicBezTo>
                    <a:pt x="23" y="16"/>
                    <a:pt x="21" y="15"/>
                    <a:pt x="20" y="16"/>
                  </a:cubicBezTo>
                  <a:cubicBezTo>
                    <a:pt x="20" y="17"/>
                    <a:pt x="23" y="17"/>
                    <a:pt x="23" y="18"/>
                  </a:cubicBezTo>
                  <a:cubicBezTo>
                    <a:pt x="23" y="18"/>
                    <a:pt x="24" y="18"/>
                    <a:pt x="25" y="18"/>
                  </a:cubicBezTo>
                  <a:cubicBezTo>
                    <a:pt x="26" y="18"/>
                    <a:pt x="24" y="19"/>
                    <a:pt x="24" y="19"/>
                  </a:cubicBezTo>
                  <a:cubicBezTo>
                    <a:pt x="24" y="19"/>
                    <a:pt x="26" y="19"/>
                    <a:pt x="26" y="20"/>
                  </a:cubicBezTo>
                  <a:cubicBezTo>
                    <a:pt x="26" y="20"/>
                    <a:pt x="27" y="20"/>
                    <a:pt x="27" y="19"/>
                  </a:cubicBezTo>
                  <a:cubicBezTo>
                    <a:pt x="27" y="19"/>
                    <a:pt x="29" y="16"/>
                    <a:pt x="30" y="15"/>
                  </a:cubicBezTo>
                  <a:cubicBezTo>
                    <a:pt x="32" y="15"/>
                    <a:pt x="31" y="14"/>
                    <a:pt x="31" y="13"/>
                  </a:cubicBezTo>
                  <a:cubicBezTo>
                    <a:pt x="31" y="12"/>
                    <a:pt x="32" y="13"/>
                    <a:pt x="32" y="12"/>
                  </a:cubicBezTo>
                  <a:cubicBezTo>
                    <a:pt x="32" y="12"/>
                    <a:pt x="32" y="11"/>
                    <a:pt x="33" y="11"/>
                  </a:cubicBezTo>
                  <a:cubicBezTo>
                    <a:pt x="34" y="10"/>
                    <a:pt x="34" y="10"/>
                    <a:pt x="36" y="10"/>
                  </a:cubicBezTo>
                  <a:cubicBezTo>
                    <a:pt x="37" y="9"/>
                    <a:pt x="37" y="10"/>
                    <a:pt x="36" y="10"/>
                  </a:cubicBezTo>
                  <a:cubicBezTo>
                    <a:pt x="35" y="10"/>
                    <a:pt x="36" y="12"/>
                    <a:pt x="36" y="12"/>
                  </a:cubicBezTo>
                  <a:cubicBezTo>
                    <a:pt x="37" y="12"/>
                    <a:pt x="37" y="13"/>
                    <a:pt x="37" y="13"/>
                  </a:cubicBezTo>
                  <a:cubicBezTo>
                    <a:pt x="38" y="13"/>
                    <a:pt x="38" y="14"/>
                    <a:pt x="37" y="15"/>
                  </a:cubicBezTo>
                  <a:cubicBezTo>
                    <a:pt x="36" y="16"/>
                    <a:pt x="37" y="16"/>
                    <a:pt x="39" y="15"/>
                  </a:cubicBezTo>
                  <a:cubicBezTo>
                    <a:pt x="41" y="15"/>
                    <a:pt x="40" y="16"/>
                    <a:pt x="40" y="17"/>
                  </a:cubicBezTo>
                  <a:cubicBezTo>
                    <a:pt x="41" y="17"/>
                    <a:pt x="42" y="16"/>
                    <a:pt x="43" y="15"/>
                  </a:cubicBezTo>
                  <a:cubicBezTo>
                    <a:pt x="44" y="14"/>
                    <a:pt x="45" y="14"/>
                    <a:pt x="45" y="14"/>
                  </a:cubicBezTo>
                  <a:cubicBezTo>
                    <a:pt x="45" y="13"/>
                    <a:pt x="44" y="13"/>
                    <a:pt x="44" y="13"/>
                  </a:cubicBezTo>
                  <a:cubicBezTo>
                    <a:pt x="43" y="14"/>
                    <a:pt x="41" y="14"/>
                    <a:pt x="42" y="13"/>
                  </a:cubicBezTo>
                  <a:cubicBezTo>
                    <a:pt x="42" y="12"/>
                    <a:pt x="42" y="12"/>
                    <a:pt x="41" y="12"/>
                  </a:cubicBezTo>
                  <a:cubicBezTo>
                    <a:pt x="40" y="12"/>
                    <a:pt x="39" y="12"/>
                    <a:pt x="40" y="11"/>
                  </a:cubicBezTo>
                  <a:cubicBezTo>
                    <a:pt x="40" y="11"/>
                    <a:pt x="39" y="10"/>
                    <a:pt x="38" y="10"/>
                  </a:cubicBezTo>
                  <a:cubicBezTo>
                    <a:pt x="38" y="10"/>
                    <a:pt x="38" y="9"/>
                    <a:pt x="38" y="9"/>
                  </a:cubicBezTo>
                  <a:cubicBezTo>
                    <a:pt x="38" y="8"/>
                    <a:pt x="36" y="8"/>
                    <a:pt x="36" y="8"/>
                  </a:cubicBezTo>
                  <a:cubicBezTo>
                    <a:pt x="37" y="8"/>
                    <a:pt x="35" y="7"/>
                    <a:pt x="35" y="8"/>
                  </a:cubicBezTo>
                  <a:cubicBezTo>
                    <a:pt x="35" y="8"/>
                    <a:pt x="34" y="8"/>
                    <a:pt x="34" y="7"/>
                  </a:cubicBezTo>
                  <a:cubicBezTo>
                    <a:pt x="34" y="7"/>
                    <a:pt x="32" y="7"/>
                    <a:pt x="32" y="7"/>
                  </a:cubicBezTo>
                  <a:cubicBezTo>
                    <a:pt x="31" y="7"/>
                    <a:pt x="32" y="5"/>
                    <a:pt x="31" y="5"/>
                  </a:cubicBezTo>
                  <a:cubicBezTo>
                    <a:pt x="30" y="5"/>
                    <a:pt x="29" y="6"/>
                    <a:pt x="29" y="6"/>
                  </a:cubicBezTo>
                  <a:cubicBezTo>
                    <a:pt x="29" y="6"/>
                    <a:pt x="29" y="5"/>
                    <a:pt x="30" y="4"/>
                  </a:cubicBezTo>
                  <a:cubicBezTo>
                    <a:pt x="30" y="4"/>
                    <a:pt x="27" y="3"/>
                    <a:pt x="27" y="3"/>
                  </a:cubicBezTo>
                  <a:cubicBezTo>
                    <a:pt x="27" y="4"/>
                    <a:pt x="26" y="2"/>
                    <a:pt x="26" y="2"/>
                  </a:cubicBezTo>
                  <a:cubicBezTo>
                    <a:pt x="25" y="2"/>
                    <a:pt x="26" y="3"/>
                    <a:pt x="25" y="3"/>
                  </a:cubicBezTo>
                  <a:cubicBezTo>
                    <a:pt x="25" y="4"/>
                    <a:pt x="24" y="4"/>
                    <a:pt x="25" y="4"/>
                  </a:cubicBezTo>
                  <a:cubicBezTo>
                    <a:pt x="26" y="5"/>
                    <a:pt x="27" y="8"/>
                    <a:pt x="27" y="8"/>
                  </a:cubicBezTo>
                  <a:cubicBezTo>
                    <a:pt x="26" y="8"/>
                    <a:pt x="24" y="6"/>
                    <a:pt x="24" y="5"/>
                  </a:cubicBezTo>
                  <a:cubicBezTo>
                    <a:pt x="24" y="4"/>
                    <a:pt x="23" y="3"/>
                    <a:pt x="22" y="4"/>
                  </a:cubicBezTo>
                  <a:cubicBezTo>
                    <a:pt x="22" y="5"/>
                    <a:pt x="21" y="5"/>
                    <a:pt x="21" y="6"/>
                  </a:cubicBezTo>
                  <a:cubicBezTo>
                    <a:pt x="22" y="6"/>
                    <a:pt x="21" y="7"/>
                    <a:pt x="21" y="6"/>
                  </a:cubicBezTo>
                  <a:cubicBezTo>
                    <a:pt x="21" y="6"/>
                    <a:pt x="20" y="5"/>
                    <a:pt x="19" y="5"/>
                  </a:cubicBezTo>
                  <a:cubicBezTo>
                    <a:pt x="19" y="5"/>
                    <a:pt x="20" y="4"/>
                    <a:pt x="21" y="4"/>
                  </a:cubicBezTo>
                  <a:cubicBezTo>
                    <a:pt x="22" y="4"/>
                    <a:pt x="20" y="3"/>
                    <a:pt x="20" y="4"/>
                  </a:cubicBezTo>
                  <a:cubicBezTo>
                    <a:pt x="19" y="4"/>
                    <a:pt x="18" y="3"/>
                    <a:pt x="18" y="4"/>
                  </a:cubicBezTo>
                  <a:cubicBezTo>
                    <a:pt x="17" y="4"/>
                    <a:pt x="17" y="4"/>
                    <a:pt x="16" y="4"/>
                  </a:cubicBezTo>
                  <a:cubicBezTo>
                    <a:pt x="15" y="4"/>
                    <a:pt x="15" y="5"/>
                    <a:pt x="14" y="5"/>
                  </a:cubicBezTo>
                  <a:cubicBezTo>
                    <a:pt x="14" y="4"/>
                    <a:pt x="13" y="6"/>
                    <a:pt x="14" y="7"/>
                  </a:cubicBezTo>
                  <a:cubicBezTo>
                    <a:pt x="15" y="8"/>
                    <a:pt x="16" y="6"/>
                    <a:pt x="17" y="7"/>
                  </a:cubicBezTo>
                  <a:close/>
                  <a:moveTo>
                    <a:pt x="15" y="11"/>
                  </a:moveTo>
                  <a:cubicBezTo>
                    <a:pt x="15" y="11"/>
                    <a:pt x="16" y="12"/>
                    <a:pt x="16" y="12"/>
                  </a:cubicBezTo>
                  <a:cubicBezTo>
                    <a:pt x="16" y="12"/>
                    <a:pt x="15" y="11"/>
                    <a:pt x="15" y="10"/>
                  </a:cubicBezTo>
                  <a:cubicBezTo>
                    <a:pt x="14" y="9"/>
                    <a:pt x="14" y="9"/>
                    <a:pt x="13" y="9"/>
                  </a:cubicBezTo>
                  <a:cubicBezTo>
                    <a:pt x="12" y="9"/>
                    <a:pt x="14" y="11"/>
                    <a:pt x="15" y="11"/>
                  </a:cubicBezTo>
                  <a:close/>
                  <a:moveTo>
                    <a:pt x="31" y="2"/>
                  </a:moveTo>
                  <a:cubicBezTo>
                    <a:pt x="31" y="3"/>
                    <a:pt x="30" y="3"/>
                    <a:pt x="31" y="3"/>
                  </a:cubicBezTo>
                  <a:cubicBezTo>
                    <a:pt x="32" y="5"/>
                    <a:pt x="38" y="3"/>
                    <a:pt x="39" y="4"/>
                  </a:cubicBezTo>
                  <a:cubicBezTo>
                    <a:pt x="40" y="4"/>
                    <a:pt x="34" y="5"/>
                    <a:pt x="34" y="5"/>
                  </a:cubicBezTo>
                  <a:cubicBezTo>
                    <a:pt x="35" y="6"/>
                    <a:pt x="39" y="6"/>
                    <a:pt x="40" y="6"/>
                  </a:cubicBezTo>
                  <a:cubicBezTo>
                    <a:pt x="40" y="6"/>
                    <a:pt x="41" y="7"/>
                    <a:pt x="43" y="7"/>
                  </a:cubicBezTo>
                  <a:cubicBezTo>
                    <a:pt x="44" y="7"/>
                    <a:pt x="44" y="6"/>
                    <a:pt x="45" y="6"/>
                  </a:cubicBezTo>
                  <a:cubicBezTo>
                    <a:pt x="46" y="6"/>
                    <a:pt x="48" y="6"/>
                    <a:pt x="48" y="5"/>
                  </a:cubicBezTo>
                  <a:cubicBezTo>
                    <a:pt x="48" y="4"/>
                    <a:pt x="52" y="3"/>
                    <a:pt x="51" y="2"/>
                  </a:cubicBezTo>
                  <a:cubicBezTo>
                    <a:pt x="51" y="1"/>
                    <a:pt x="48" y="2"/>
                    <a:pt x="47" y="1"/>
                  </a:cubicBezTo>
                  <a:cubicBezTo>
                    <a:pt x="46" y="1"/>
                    <a:pt x="44" y="0"/>
                    <a:pt x="43" y="1"/>
                  </a:cubicBezTo>
                  <a:cubicBezTo>
                    <a:pt x="43" y="2"/>
                    <a:pt x="42" y="2"/>
                    <a:pt x="42" y="2"/>
                  </a:cubicBezTo>
                  <a:cubicBezTo>
                    <a:pt x="42" y="1"/>
                    <a:pt x="42" y="0"/>
                    <a:pt x="41" y="0"/>
                  </a:cubicBezTo>
                  <a:cubicBezTo>
                    <a:pt x="39" y="1"/>
                    <a:pt x="41" y="2"/>
                    <a:pt x="40" y="3"/>
                  </a:cubicBezTo>
                  <a:cubicBezTo>
                    <a:pt x="40" y="3"/>
                    <a:pt x="39" y="2"/>
                    <a:pt x="38" y="1"/>
                  </a:cubicBezTo>
                  <a:cubicBezTo>
                    <a:pt x="38" y="1"/>
                    <a:pt x="37" y="2"/>
                    <a:pt x="36" y="1"/>
                  </a:cubicBezTo>
                  <a:cubicBezTo>
                    <a:pt x="36" y="1"/>
                    <a:pt x="34" y="0"/>
                    <a:pt x="34" y="0"/>
                  </a:cubicBezTo>
                  <a:cubicBezTo>
                    <a:pt x="34" y="0"/>
                    <a:pt x="34" y="1"/>
                    <a:pt x="34" y="1"/>
                  </a:cubicBezTo>
                  <a:cubicBezTo>
                    <a:pt x="34" y="1"/>
                    <a:pt x="33" y="1"/>
                    <a:pt x="32" y="1"/>
                  </a:cubicBezTo>
                  <a:cubicBezTo>
                    <a:pt x="32" y="0"/>
                    <a:pt x="33" y="1"/>
                    <a:pt x="32" y="2"/>
                  </a:cubicBezTo>
                  <a:cubicBezTo>
                    <a:pt x="32" y="2"/>
                    <a:pt x="31" y="1"/>
                    <a:pt x="31" y="1"/>
                  </a:cubicBezTo>
                  <a:cubicBezTo>
                    <a:pt x="30" y="1"/>
                    <a:pt x="30" y="1"/>
                    <a:pt x="30" y="1"/>
                  </a:cubicBezTo>
                  <a:cubicBezTo>
                    <a:pt x="29" y="1"/>
                    <a:pt x="30" y="2"/>
                    <a:pt x="3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0" name="Freeform 323">
              <a:extLst>
                <a:ext uri="{FF2B5EF4-FFF2-40B4-BE49-F238E27FC236}">
                  <a16:creationId xmlns:a16="http://schemas.microsoft.com/office/drawing/2014/main" id="{BD1977EF-670A-47CF-B4C4-4B8F51B4C597}"/>
                </a:ext>
              </a:extLst>
            </p:cNvPr>
            <p:cNvSpPr>
              <a:spLocks/>
            </p:cNvSpPr>
            <p:nvPr/>
          </p:nvSpPr>
          <p:spPr bwMode="auto">
            <a:xfrm>
              <a:off x="-1944688" y="1608138"/>
              <a:ext cx="28575" cy="11113"/>
            </a:xfrm>
            <a:custGeom>
              <a:avLst/>
              <a:gdLst>
                <a:gd name="T0" fmla="*/ 3 w 8"/>
                <a:gd name="T1" fmla="*/ 0 h 3"/>
                <a:gd name="T2" fmla="*/ 0 w 8"/>
                <a:gd name="T3" fmla="*/ 1 h 3"/>
                <a:gd name="T4" fmla="*/ 5 w 8"/>
                <a:gd name="T5" fmla="*/ 2 h 3"/>
                <a:gd name="T6" fmla="*/ 8 w 8"/>
                <a:gd name="T7" fmla="*/ 2 h 3"/>
                <a:gd name="T8" fmla="*/ 3 w 8"/>
                <a:gd name="T9" fmla="*/ 0 h 3"/>
              </a:gdLst>
              <a:ahLst/>
              <a:cxnLst>
                <a:cxn ang="0">
                  <a:pos x="T0" y="T1"/>
                </a:cxn>
                <a:cxn ang="0">
                  <a:pos x="T2" y="T3"/>
                </a:cxn>
                <a:cxn ang="0">
                  <a:pos x="T4" y="T5"/>
                </a:cxn>
                <a:cxn ang="0">
                  <a:pos x="T6" y="T7"/>
                </a:cxn>
                <a:cxn ang="0">
                  <a:pos x="T8" y="T9"/>
                </a:cxn>
              </a:cxnLst>
              <a:rect l="0" t="0" r="r" b="b"/>
              <a:pathLst>
                <a:path w="8" h="3">
                  <a:moveTo>
                    <a:pt x="3" y="0"/>
                  </a:moveTo>
                  <a:cubicBezTo>
                    <a:pt x="3" y="0"/>
                    <a:pt x="0" y="0"/>
                    <a:pt x="0" y="1"/>
                  </a:cubicBezTo>
                  <a:cubicBezTo>
                    <a:pt x="1" y="2"/>
                    <a:pt x="4" y="1"/>
                    <a:pt x="5" y="2"/>
                  </a:cubicBezTo>
                  <a:cubicBezTo>
                    <a:pt x="6" y="3"/>
                    <a:pt x="8" y="2"/>
                    <a:pt x="8" y="2"/>
                  </a:cubicBezTo>
                  <a:cubicBezTo>
                    <a:pt x="8" y="1"/>
                    <a:pt x="4"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1" name="Freeform 324">
              <a:extLst>
                <a:ext uri="{FF2B5EF4-FFF2-40B4-BE49-F238E27FC236}">
                  <a16:creationId xmlns:a16="http://schemas.microsoft.com/office/drawing/2014/main" id="{B2A5576B-7709-4378-B3FE-C12B9323AFBD}"/>
                </a:ext>
              </a:extLst>
            </p:cNvPr>
            <p:cNvSpPr>
              <a:spLocks noEditPoints="1"/>
            </p:cNvSpPr>
            <p:nvPr/>
          </p:nvSpPr>
          <p:spPr bwMode="auto">
            <a:xfrm>
              <a:off x="-2444750" y="1817688"/>
              <a:ext cx="146050" cy="142875"/>
            </a:xfrm>
            <a:custGeom>
              <a:avLst/>
              <a:gdLst>
                <a:gd name="T0" fmla="*/ 35 w 40"/>
                <a:gd name="T1" fmla="*/ 5 h 40"/>
                <a:gd name="T2" fmla="*/ 29 w 40"/>
                <a:gd name="T3" fmla="*/ 2 h 40"/>
                <a:gd name="T4" fmla="*/ 28 w 40"/>
                <a:gd name="T5" fmla="*/ 7 h 40"/>
                <a:gd name="T6" fmla="*/ 25 w 40"/>
                <a:gd name="T7" fmla="*/ 9 h 40"/>
                <a:gd name="T8" fmla="*/ 25 w 40"/>
                <a:gd name="T9" fmla="*/ 12 h 40"/>
                <a:gd name="T10" fmla="*/ 27 w 40"/>
                <a:gd name="T11" fmla="*/ 11 h 40"/>
                <a:gd name="T12" fmla="*/ 28 w 40"/>
                <a:gd name="T13" fmla="*/ 10 h 40"/>
                <a:gd name="T14" fmla="*/ 33 w 40"/>
                <a:gd name="T15" fmla="*/ 10 h 40"/>
                <a:gd name="T16" fmla="*/ 37 w 40"/>
                <a:gd name="T17" fmla="*/ 7 h 40"/>
                <a:gd name="T18" fmla="*/ 38 w 40"/>
                <a:gd name="T19" fmla="*/ 5 h 40"/>
                <a:gd name="T20" fmla="*/ 25 w 40"/>
                <a:gd name="T21" fmla="*/ 17 h 40"/>
                <a:gd name="T22" fmla="*/ 22 w 40"/>
                <a:gd name="T23" fmla="*/ 23 h 40"/>
                <a:gd name="T24" fmla="*/ 18 w 40"/>
                <a:gd name="T25" fmla="*/ 24 h 40"/>
                <a:gd name="T26" fmla="*/ 15 w 40"/>
                <a:gd name="T27" fmla="*/ 28 h 40"/>
                <a:gd name="T28" fmla="*/ 11 w 40"/>
                <a:gd name="T29" fmla="*/ 29 h 40"/>
                <a:gd name="T30" fmla="*/ 4 w 40"/>
                <a:gd name="T31" fmla="*/ 32 h 40"/>
                <a:gd name="T32" fmla="*/ 6 w 40"/>
                <a:gd name="T33" fmla="*/ 32 h 40"/>
                <a:gd name="T34" fmla="*/ 13 w 40"/>
                <a:gd name="T35" fmla="*/ 33 h 40"/>
                <a:gd name="T36" fmla="*/ 17 w 40"/>
                <a:gd name="T37" fmla="*/ 31 h 40"/>
                <a:gd name="T38" fmla="*/ 21 w 40"/>
                <a:gd name="T39" fmla="*/ 31 h 40"/>
                <a:gd name="T40" fmla="*/ 24 w 40"/>
                <a:gd name="T41" fmla="*/ 29 h 40"/>
                <a:gd name="T42" fmla="*/ 26 w 40"/>
                <a:gd name="T43" fmla="*/ 26 h 40"/>
                <a:gd name="T44" fmla="*/ 29 w 40"/>
                <a:gd name="T45" fmla="*/ 20 h 40"/>
                <a:gd name="T46" fmla="*/ 25 w 40"/>
                <a:gd name="T47" fmla="*/ 14 h 40"/>
                <a:gd name="T48" fmla="*/ 8 w 40"/>
                <a:gd name="T49" fmla="*/ 33 h 40"/>
                <a:gd name="T50" fmla="*/ 9 w 40"/>
                <a:gd name="T51" fmla="*/ 35 h 40"/>
                <a:gd name="T52" fmla="*/ 12 w 40"/>
                <a:gd name="T53" fmla="*/ 32 h 40"/>
                <a:gd name="T54" fmla="*/ 5 w 40"/>
                <a:gd name="T55" fmla="*/ 35 h 40"/>
                <a:gd name="T56" fmla="*/ 1 w 40"/>
                <a:gd name="T57" fmla="*/ 34 h 40"/>
                <a:gd name="T58" fmla="*/ 2 w 40"/>
                <a:gd name="T59" fmla="*/ 35 h 40"/>
                <a:gd name="T60" fmla="*/ 3 w 40"/>
                <a:gd name="T61" fmla="*/ 40 h 40"/>
                <a:gd name="T62" fmla="*/ 5 w 40"/>
                <a:gd name="T63" fmla="*/ 35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0" h="40">
                  <a:moveTo>
                    <a:pt x="38" y="5"/>
                  </a:moveTo>
                  <a:cubicBezTo>
                    <a:pt x="37" y="4"/>
                    <a:pt x="36" y="5"/>
                    <a:pt x="35" y="5"/>
                  </a:cubicBezTo>
                  <a:cubicBezTo>
                    <a:pt x="34" y="6"/>
                    <a:pt x="31" y="3"/>
                    <a:pt x="30" y="2"/>
                  </a:cubicBezTo>
                  <a:cubicBezTo>
                    <a:pt x="29" y="0"/>
                    <a:pt x="28" y="1"/>
                    <a:pt x="29" y="2"/>
                  </a:cubicBezTo>
                  <a:cubicBezTo>
                    <a:pt x="29" y="3"/>
                    <a:pt x="29" y="4"/>
                    <a:pt x="29" y="5"/>
                  </a:cubicBezTo>
                  <a:cubicBezTo>
                    <a:pt x="29" y="6"/>
                    <a:pt x="28" y="6"/>
                    <a:pt x="28" y="7"/>
                  </a:cubicBezTo>
                  <a:cubicBezTo>
                    <a:pt x="28" y="8"/>
                    <a:pt x="27" y="8"/>
                    <a:pt x="26" y="8"/>
                  </a:cubicBezTo>
                  <a:cubicBezTo>
                    <a:pt x="25" y="8"/>
                    <a:pt x="26" y="9"/>
                    <a:pt x="25" y="9"/>
                  </a:cubicBezTo>
                  <a:cubicBezTo>
                    <a:pt x="24" y="9"/>
                    <a:pt x="24" y="10"/>
                    <a:pt x="25" y="10"/>
                  </a:cubicBezTo>
                  <a:cubicBezTo>
                    <a:pt x="25" y="11"/>
                    <a:pt x="25" y="12"/>
                    <a:pt x="25" y="12"/>
                  </a:cubicBezTo>
                  <a:cubicBezTo>
                    <a:pt x="25" y="13"/>
                    <a:pt x="25" y="12"/>
                    <a:pt x="26" y="12"/>
                  </a:cubicBezTo>
                  <a:cubicBezTo>
                    <a:pt x="26" y="11"/>
                    <a:pt x="27" y="12"/>
                    <a:pt x="27" y="11"/>
                  </a:cubicBezTo>
                  <a:cubicBezTo>
                    <a:pt x="27" y="11"/>
                    <a:pt x="26" y="10"/>
                    <a:pt x="26" y="10"/>
                  </a:cubicBezTo>
                  <a:cubicBezTo>
                    <a:pt x="26" y="9"/>
                    <a:pt x="27" y="10"/>
                    <a:pt x="28" y="10"/>
                  </a:cubicBezTo>
                  <a:cubicBezTo>
                    <a:pt x="28" y="9"/>
                    <a:pt x="30" y="9"/>
                    <a:pt x="31" y="10"/>
                  </a:cubicBezTo>
                  <a:cubicBezTo>
                    <a:pt x="32" y="11"/>
                    <a:pt x="32" y="11"/>
                    <a:pt x="33" y="10"/>
                  </a:cubicBezTo>
                  <a:cubicBezTo>
                    <a:pt x="33" y="9"/>
                    <a:pt x="34" y="8"/>
                    <a:pt x="36" y="8"/>
                  </a:cubicBezTo>
                  <a:cubicBezTo>
                    <a:pt x="38" y="8"/>
                    <a:pt x="38" y="7"/>
                    <a:pt x="37" y="7"/>
                  </a:cubicBezTo>
                  <a:cubicBezTo>
                    <a:pt x="37" y="7"/>
                    <a:pt x="40" y="5"/>
                    <a:pt x="40" y="4"/>
                  </a:cubicBezTo>
                  <a:cubicBezTo>
                    <a:pt x="40" y="4"/>
                    <a:pt x="38" y="5"/>
                    <a:pt x="38" y="5"/>
                  </a:cubicBezTo>
                  <a:close/>
                  <a:moveTo>
                    <a:pt x="25" y="14"/>
                  </a:moveTo>
                  <a:cubicBezTo>
                    <a:pt x="24" y="15"/>
                    <a:pt x="24" y="17"/>
                    <a:pt x="25" y="17"/>
                  </a:cubicBezTo>
                  <a:cubicBezTo>
                    <a:pt x="25" y="18"/>
                    <a:pt x="23" y="19"/>
                    <a:pt x="23" y="20"/>
                  </a:cubicBezTo>
                  <a:cubicBezTo>
                    <a:pt x="24" y="22"/>
                    <a:pt x="22" y="22"/>
                    <a:pt x="22" y="23"/>
                  </a:cubicBezTo>
                  <a:cubicBezTo>
                    <a:pt x="22" y="24"/>
                    <a:pt x="21" y="23"/>
                    <a:pt x="20" y="24"/>
                  </a:cubicBezTo>
                  <a:cubicBezTo>
                    <a:pt x="19" y="25"/>
                    <a:pt x="18" y="24"/>
                    <a:pt x="18" y="24"/>
                  </a:cubicBezTo>
                  <a:cubicBezTo>
                    <a:pt x="19" y="23"/>
                    <a:pt x="17" y="24"/>
                    <a:pt x="17" y="25"/>
                  </a:cubicBezTo>
                  <a:cubicBezTo>
                    <a:pt x="17" y="27"/>
                    <a:pt x="15" y="27"/>
                    <a:pt x="15" y="28"/>
                  </a:cubicBezTo>
                  <a:cubicBezTo>
                    <a:pt x="16" y="28"/>
                    <a:pt x="14" y="29"/>
                    <a:pt x="14" y="28"/>
                  </a:cubicBezTo>
                  <a:cubicBezTo>
                    <a:pt x="14" y="28"/>
                    <a:pt x="13" y="28"/>
                    <a:pt x="11" y="29"/>
                  </a:cubicBezTo>
                  <a:cubicBezTo>
                    <a:pt x="9" y="29"/>
                    <a:pt x="8" y="28"/>
                    <a:pt x="8" y="29"/>
                  </a:cubicBezTo>
                  <a:cubicBezTo>
                    <a:pt x="7" y="30"/>
                    <a:pt x="5" y="31"/>
                    <a:pt x="4" y="32"/>
                  </a:cubicBezTo>
                  <a:cubicBezTo>
                    <a:pt x="3" y="32"/>
                    <a:pt x="3" y="33"/>
                    <a:pt x="4" y="33"/>
                  </a:cubicBezTo>
                  <a:cubicBezTo>
                    <a:pt x="5" y="32"/>
                    <a:pt x="6" y="33"/>
                    <a:pt x="6" y="32"/>
                  </a:cubicBezTo>
                  <a:cubicBezTo>
                    <a:pt x="7" y="32"/>
                    <a:pt x="10" y="31"/>
                    <a:pt x="12" y="31"/>
                  </a:cubicBezTo>
                  <a:cubicBezTo>
                    <a:pt x="14" y="31"/>
                    <a:pt x="13" y="32"/>
                    <a:pt x="13" y="33"/>
                  </a:cubicBezTo>
                  <a:cubicBezTo>
                    <a:pt x="13" y="34"/>
                    <a:pt x="15" y="34"/>
                    <a:pt x="16" y="33"/>
                  </a:cubicBezTo>
                  <a:cubicBezTo>
                    <a:pt x="17" y="32"/>
                    <a:pt x="18" y="32"/>
                    <a:pt x="17" y="31"/>
                  </a:cubicBezTo>
                  <a:cubicBezTo>
                    <a:pt x="16" y="31"/>
                    <a:pt x="17" y="30"/>
                    <a:pt x="18" y="31"/>
                  </a:cubicBezTo>
                  <a:cubicBezTo>
                    <a:pt x="18" y="32"/>
                    <a:pt x="20" y="32"/>
                    <a:pt x="21" y="31"/>
                  </a:cubicBezTo>
                  <a:cubicBezTo>
                    <a:pt x="21" y="30"/>
                    <a:pt x="21" y="31"/>
                    <a:pt x="22" y="31"/>
                  </a:cubicBezTo>
                  <a:cubicBezTo>
                    <a:pt x="23" y="31"/>
                    <a:pt x="24" y="29"/>
                    <a:pt x="24" y="29"/>
                  </a:cubicBezTo>
                  <a:cubicBezTo>
                    <a:pt x="24" y="30"/>
                    <a:pt x="25" y="30"/>
                    <a:pt x="26" y="29"/>
                  </a:cubicBezTo>
                  <a:cubicBezTo>
                    <a:pt x="27" y="28"/>
                    <a:pt x="26" y="27"/>
                    <a:pt x="26" y="26"/>
                  </a:cubicBezTo>
                  <a:cubicBezTo>
                    <a:pt x="27" y="25"/>
                    <a:pt x="28" y="23"/>
                    <a:pt x="27" y="22"/>
                  </a:cubicBezTo>
                  <a:cubicBezTo>
                    <a:pt x="26" y="21"/>
                    <a:pt x="28" y="20"/>
                    <a:pt x="29" y="20"/>
                  </a:cubicBezTo>
                  <a:cubicBezTo>
                    <a:pt x="30" y="19"/>
                    <a:pt x="28" y="15"/>
                    <a:pt x="28" y="13"/>
                  </a:cubicBezTo>
                  <a:cubicBezTo>
                    <a:pt x="28" y="12"/>
                    <a:pt x="26" y="14"/>
                    <a:pt x="25" y="14"/>
                  </a:cubicBezTo>
                  <a:close/>
                  <a:moveTo>
                    <a:pt x="10" y="32"/>
                  </a:moveTo>
                  <a:cubicBezTo>
                    <a:pt x="10" y="33"/>
                    <a:pt x="9" y="33"/>
                    <a:pt x="8" y="33"/>
                  </a:cubicBezTo>
                  <a:cubicBezTo>
                    <a:pt x="7" y="33"/>
                    <a:pt x="7" y="36"/>
                    <a:pt x="7" y="36"/>
                  </a:cubicBezTo>
                  <a:cubicBezTo>
                    <a:pt x="8" y="36"/>
                    <a:pt x="8" y="36"/>
                    <a:pt x="9" y="35"/>
                  </a:cubicBezTo>
                  <a:cubicBezTo>
                    <a:pt x="9" y="34"/>
                    <a:pt x="10" y="34"/>
                    <a:pt x="11" y="34"/>
                  </a:cubicBezTo>
                  <a:cubicBezTo>
                    <a:pt x="11" y="35"/>
                    <a:pt x="12" y="33"/>
                    <a:pt x="12" y="32"/>
                  </a:cubicBezTo>
                  <a:cubicBezTo>
                    <a:pt x="12" y="31"/>
                    <a:pt x="10" y="31"/>
                    <a:pt x="10" y="32"/>
                  </a:cubicBezTo>
                  <a:close/>
                  <a:moveTo>
                    <a:pt x="5" y="35"/>
                  </a:moveTo>
                  <a:cubicBezTo>
                    <a:pt x="5" y="34"/>
                    <a:pt x="4" y="34"/>
                    <a:pt x="4" y="34"/>
                  </a:cubicBezTo>
                  <a:cubicBezTo>
                    <a:pt x="4" y="33"/>
                    <a:pt x="3" y="33"/>
                    <a:pt x="1" y="34"/>
                  </a:cubicBezTo>
                  <a:cubicBezTo>
                    <a:pt x="0" y="35"/>
                    <a:pt x="0" y="35"/>
                    <a:pt x="1" y="36"/>
                  </a:cubicBezTo>
                  <a:cubicBezTo>
                    <a:pt x="1" y="37"/>
                    <a:pt x="2" y="36"/>
                    <a:pt x="2" y="35"/>
                  </a:cubicBezTo>
                  <a:cubicBezTo>
                    <a:pt x="2" y="34"/>
                    <a:pt x="3" y="36"/>
                    <a:pt x="2" y="37"/>
                  </a:cubicBezTo>
                  <a:cubicBezTo>
                    <a:pt x="2" y="39"/>
                    <a:pt x="2" y="40"/>
                    <a:pt x="3" y="40"/>
                  </a:cubicBezTo>
                  <a:cubicBezTo>
                    <a:pt x="4" y="40"/>
                    <a:pt x="5" y="38"/>
                    <a:pt x="6" y="36"/>
                  </a:cubicBezTo>
                  <a:cubicBezTo>
                    <a:pt x="7" y="35"/>
                    <a:pt x="5" y="36"/>
                    <a:pt x="5" y="3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2" name="Freeform 325">
              <a:extLst>
                <a:ext uri="{FF2B5EF4-FFF2-40B4-BE49-F238E27FC236}">
                  <a16:creationId xmlns:a16="http://schemas.microsoft.com/office/drawing/2014/main" id="{7405CCB5-B7C3-4BAA-993E-9AC5CD8AEC85}"/>
                </a:ext>
              </a:extLst>
            </p:cNvPr>
            <p:cNvSpPr>
              <a:spLocks noEditPoints="1"/>
            </p:cNvSpPr>
            <p:nvPr/>
          </p:nvSpPr>
          <p:spPr bwMode="auto">
            <a:xfrm>
              <a:off x="-2903538" y="1730375"/>
              <a:ext cx="506412" cy="349250"/>
            </a:xfrm>
            <a:custGeom>
              <a:avLst/>
              <a:gdLst>
                <a:gd name="T0" fmla="*/ 133 w 140"/>
                <a:gd name="T1" fmla="*/ 18 h 97"/>
                <a:gd name="T2" fmla="*/ 126 w 140"/>
                <a:gd name="T3" fmla="*/ 13 h 97"/>
                <a:gd name="T4" fmla="*/ 120 w 140"/>
                <a:gd name="T5" fmla="*/ 6 h 97"/>
                <a:gd name="T6" fmla="*/ 112 w 140"/>
                <a:gd name="T7" fmla="*/ 1 h 97"/>
                <a:gd name="T8" fmla="*/ 107 w 140"/>
                <a:gd name="T9" fmla="*/ 5 h 97"/>
                <a:gd name="T10" fmla="*/ 102 w 140"/>
                <a:gd name="T11" fmla="*/ 12 h 97"/>
                <a:gd name="T12" fmla="*/ 95 w 140"/>
                <a:gd name="T13" fmla="*/ 15 h 97"/>
                <a:gd name="T14" fmla="*/ 99 w 140"/>
                <a:gd name="T15" fmla="*/ 18 h 97"/>
                <a:gd name="T16" fmla="*/ 99 w 140"/>
                <a:gd name="T17" fmla="*/ 22 h 97"/>
                <a:gd name="T18" fmla="*/ 87 w 140"/>
                <a:gd name="T19" fmla="*/ 26 h 97"/>
                <a:gd name="T20" fmla="*/ 78 w 140"/>
                <a:gd name="T21" fmla="*/ 34 h 97"/>
                <a:gd name="T22" fmla="*/ 65 w 140"/>
                <a:gd name="T23" fmla="*/ 35 h 97"/>
                <a:gd name="T24" fmla="*/ 50 w 140"/>
                <a:gd name="T25" fmla="*/ 33 h 97"/>
                <a:gd name="T26" fmla="*/ 43 w 140"/>
                <a:gd name="T27" fmla="*/ 26 h 97"/>
                <a:gd name="T28" fmla="*/ 38 w 140"/>
                <a:gd name="T29" fmla="*/ 19 h 97"/>
                <a:gd name="T30" fmla="*/ 32 w 140"/>
                <a:gd name="T31" fmla="*/ 14 h 97"/>
                <a:gd name="T32" fmla="*/ 28 w 140"/>
                <a:gd name="T33" fmla="*/ 16 h 97"/>
                <a:gd name="T34" fmla="*/ 23 w 140"/>
                <a:gd name="T35" fmla="*/ 20 h 97"/>
                <a:gd name="T36" fmla="*/ 18 w 140"/>
                <a:gd name="T37" fmla="*/ 25 h 97"/>
                <a:gd name="T38" fmla="*/ 16 w 140"/>
                <a:gd name="T39" fmla="*/ 31 h 97"/>
                <a:gd name="T40" fmla="*/ 11 w 140"/>
                <a:gd name="T41" fmla="*/ 37 h 97"/>
                <a:gd name="T42" fmla="*/ 4 w 140"/>
                <a:gd name="T43" fmla="*/ 39 h 97"/>
                <a:gd name="T44" fmla="*/ 0 w 140"/>
                <a:gd name="T45" fmla="*/ 42 h 97"/>
                <a:gd name="T46" fmla="*/ 3 w 140"/>
                <a:gd name="T47" fmla="*/ 48 h 97"/>
                <a:gd name="T48" fmla="*/ 8 w 140"/>
                <a:gd name="T49" fmla="*/ 53 h 97"/>
                <a:gd name="T50" fmla="*/ 12 w 140"/>
                <a:gd name="T51" fmla="*/ 51 h 97"/>
                <a:gd name="T52" fmla="*/ 12 w 140"/>
                <a:gd name="T53" fmla="*/ 57 h 97"/>
                <a:gd name="T54" fmla="*/ 12 w 140"/>
                <a:gd name="T55" fmla="*/ 63 h 97"/>
                <a:gd name="T56" fmla="*/ 16 w 140"/>
                <a:gd name="T57" fmla="*/ 67 h 97"/>
                <a:gd name="T58" fmla="*/ 29 w 140"/>
                <a:gd name="T59" fmla="*/ 72 h 97"/>
                <a:gd name="T60" fmla="*/ 34 w 140"/>
                <a:gd name="T61" fmla="*/ 73 h 97"/>
                <a:gd name="T62" fmla="*/ 38 w 140"/>
                <a:gd name="T63" fmla="*/ 72 h 97"/>
                <a:gd name="T64" fmla="*/ 43 w 140"/>
                <a:gd name="T65" fmla="*/ 71 h 97"/>
                <a:gd name="T66" fmla="*/ 50 w 140"/>
                <a:gd name="T67" fmla="*/ 71 h 97"/>
                <a:gd name="T68" fmla="*/ 54 w 140"/>
                <a:gd name="T69" fmla="*/ 73 h 97"/>
                <a:gd name="T70" fmla="*/ 53 w 140"/>
                <a:gd name="T71" fmla="*/ 82 h 97"/>
                <a:gd name="T72" fmla="*/ 57 w 140"/>
                <a:gd name="T73" fmla="*/ 87 h 97"/>
                <a:gd name="T74" fmla="*/ 61 w 140"/>
                <a:gd name="T75" fmla="*/ 89 h 97"/>
                <a:gd name="T76" fmla="*/ 65 w 140"/>
                <a:gd name="T77" fmla="*/ 85 h 97"/>
                <a:gd name="T78" fmla="*/ 73 w 140"/>
                <a:gd name="T79" fmla="*/ 85 h 97"/>
                <a:gd name="T80" fmla="*/ 77 w 140"/>
                <a:gd name="T81" fmla="*/ 88 h 97"/>
                <a:gd name="T82" fmla="*/ 81 w 140"/>
                <a:gd name="T83" fmla="*/ 91 h 97"/>
                <a:gd name="T84" fmla="*/ 92 w 140"/>
                <a:gd name="T85" fmla="*/ 86 h 97"/>
                <a:gd name="T86" fmla="*/ 100 w 140"/>
                <a:gd name="T87" fmla="*/ 81 h 97"/>
                <a:gd name="T88" fmla="*/ 104 w 140"/>
                <a:gd name="T89" fmla="*/ 76 h 97"/>
                <a:gd name="T90" fmla="*/ 108 w 140"/>
                <a:gd name="T91" fmla="*/ 71 h 97"/>
                <a:gd name="T92" fmla="*/ 109 w 140"/>
                <a:gd name="T93" fmla="*/ 67 h 97"/>
                <a:gd name="T94" fmla="*/ 108 w 140"/>
                <a:gd name="T95" fmla="*/ 64 h 97"/>
                <a:gd name="T96" fmla="*/ 107 w 140"/>
                <a:gd name="T97" fmla="*/ 60 h 97"/>
                <a:gd name="T98" fmla="*/ 104 w 140"/>
                <a:gd name="T99" fmla="*/ 52 h 97"/>
                <a:gd name="T100" fmla="*/ 111 w 140"/>
                <a:gd name="T101" fmla="*/ 49 h 97"/>
                <a:gd name="T102" fmla="*/ 102 w 140"/>
                <a:gd name="T103" fmla="*/ 46 h 97"/>
                <a:gd name="T104" fmla="*/ 106 w 140"/>
                <a:gd name="T105" fmla="*/ 40 h 97"/>
                <a:gd name="T106" fmla="*/ 109 w 140"/>
                <a:gd name="T107" fmla="*/ 43 h 97"/>
                <a:gd name="T108" fmla="*/ 120 w 140"/>
                <a:gd name="T109" fmla="*/ 37 h 97"/>
                <a:gd name="T110" fmla="*/ 125 w 140"/>
                <a:gd name="T111" fmla="*/ 35 h 97"/>
                <a:gd name="T112" fmla="*/ 131 w 140"/>
                <a:gd name="T113" fmla="*/ 33 h 97"/>
                <a:gd name="T114" fmla="*/ 131 w 140"/>
                <a:gd name="T115" fmla="*/ 27 h 97"/>
                <a:gd name="T116" fmla="*/ 138 w 140"/>
                <a:gd name="T117" fmla="*/ 22 h 97"/>
                <a:gd name="T118" fmla="*/ 106 w 140"/>
                <a:gd name="T119" fmla="*/ 87 h 97"/>
                <a:gd name="T120" fmla="*/ 78 w 140"/>
                <a:gd name="T121" fmla="*/ 95 h 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140" h="97">
                  <a:moveTo>
                    <a:pt x="139" y="18"/>
                  </a:moveTo>
                  <a:cubicBezTo>
                    <a:pt x="139" y="16"/>
                    <a:pt x="137" y="17"/>
                    <a:pt x="137" y="17"/>
                  </a:cubicBezTo>
                  <a:cubicBezTo>
                    <a:pt x="137" y="17"/>
                    <a:pt x="135" y="17"/>
                    <a:pt x="135" y="18"/>
                  </a:cubicBezTo>
                  <a:cubicBezTo>
                    <a:pt x="134" y="19"/>
                    <a:pt x="134" y="18"/>
                    <a:pt x="133" y="18"/>
                  </a:cubicBezTo>
                  <a:cubicBezTo>
                    <a:pt x="132" y="19"/>
                    <a:pt x="130" y="18"/>
                    <a:pt x="130" y="18"/>
                  </a:cubicBezTo>
                  <a:cubicBezTo>
                    <a:pt x="130" y="17"/>
                    <a:pt x="130" y="16"/>
                    <a:pt x="130" y="16"/>
                  </a:cubicBezTo>
                  <a:cubicBezTo>
                    <a:pt x="130" y="15"/>
                    <a:pt x="129" y="15"/>
                    <a:pt x="128" y="14"/>
                  </a:cubicBezTo>
                  <a:cubicBezTo>
                    <a:pt x="128" y="14"/>
                    <a:pt x="126" y="13"/>
                    <a:pt x="126" y="13"/>
                  </a:cubicBezTo>
                  <a:cubicBezTo>
                    <a:pt x="126" y="14"/>
                    <a:pt x="125" y="13"/>
                    <a:pt x="124" y="13"/>
                  </a:cubicBezTo>
                  <a:cubicBezTo>
                    <a:pt x="122" y="12"/>
                    <a:pt x="123" y="12"/>
                    <a:pt x="123" y="11"/>
                  </a:cubicBezTo>
                  <a:cubicBezTo>
                    <a:pt x="123" y="11"/>
                    <a:pt x="122" y="9"/>
                    <a:pt x="122" y="8"/>
                  </a:cubicBezTo>
                  <a:cubicBezTo>
                    <a:pt x="121" y="8"/>
                    <a:pt x="121" y="7"/>
                    <a:pt x="120" y="6"/>
                  </a:cubicBezTo>
                  <a:cubicBezTo>
                    <a:pt x="120" y="4"/>
                    <a:pt x="119" y="4"/>
                    <a:pt x="119" y="4"/>
                  </a:cubicBezTo>
                  <a:cubicBezTo>
                    <a:pt x="119" y="3"/>
                    <a:pt x="118" y="2"/>
                    <a:pt x="118" y="2"/>
                  </a:cubicBezTo>
                  <a:cubicBezTo>
                    <a:pt x="117" y="1"/>
                    <a:pt x="116" y="2"/>
                    <a:pt x="115" y="1"/>
                  </a:cubicBezTo>
                  <a:cubicBezTo>
                    <a:pt x="114" y="0"/>
                    <a:pt x="113" y="1"/>
                    <a:pt x="112" y="1"/>
                  </a:cubicBezTo>
                  <a:cubicBezTo>
                    <a:pt x="111" y="0"/>
                    <a:pt x="109" y="1"/>
                    <a:pt x="109" y="1"/>
                  </a:cubicBezTo>
                  <a:cubicBezTo>
                    <a:pt x="108" y="1"/>
                    <a:pt x="107" y="1"/>
                    <a:pt x="106" y="2"/>
                  </a:cubicBezTo>
                  <a:cubicBezTo>
                    <a:pt x="105" y="3"/>
                    <a:pt x="106" y="3"/>
                    <a:pt x="106" y="3"/>
                  </a:cubicBezTo>
                  <a:cubicBezTo>
                    <a:pt x="106" y="3"/>
                    <a:pt x="107" y="4"/>
                    <a:pt x="107" y="5"/>
                  </a:cubicBezTo>
                  <a:cubicBezTo>
                    <a:pt x="107" y="5"/>
                    <a:pt x="106" y="6"/>
                    <a:pt x="106" y="6"/>
                  </a:cubicBezTo>
                  <a:cubicBezTo>
                    <a:pt x="105" y="6"/>
                    <a:pt x="104" y="8"/>
                    <a:pt x="104" y="8"/>
                  </a:cubicBezTo>
                  <a:cubicBezTo>
                    <a:pt x="104" y="9"/>
                    <a:pt x="103" y="10"/>
                    <a:pt x="103" y="11"/>
                  </a:cubicBezTo>
                  <a:cubicBezTo>
                    <a:pt x="103" y="11"/>
                    <a:pt x="103" y="11"/>
                    <a:pt x="102" y="12"/>
                  </a:cubicBezTo>
                  <a:cubicBezTo>
                    <a:pt x="102" y="12"/>
                    <a:pt x="100" y="13"/>
                    <a:pt x="100" y="13"/>
                  </a:cubicBezTo>
                  <a:cubicBezTo>
                    <a:pt x="99" y="13"/>
                    <a:pt x="98" y="13"/>
                    <a:pt x="98" y="12"/>
                  </a:cubicBezTo>
                  <a:cubicBezTo>
                    <a:pt x="98" y="12"/>
                    <a:pt x="97" y="12"/>
                    <a:pt x="97" y="12"/>
                  </a:cubicBezTo>
                  <a:cubicBezTo>
                    <a:pt x="95" y="15"/>
                    <a:pt x="95" y="15"/>
                    <a:pt x="95" y="15"/>
                  </a:cubicBezTo>
                  <a:cubicBezTo>
                    <a:pt x="95" y="17"/>
                    <a:pt x="95" y="17"/>
                    <a:pt x="95" y="17"/>
                  </a:cubicBezTo>
                  <a:cubicBezTo>
                    <a:pt x="95" y="17"/>
                    <a:pt x="94" y="17"/>
                    <a:pt x="95" y="18"/>
                  </a:cubicBezTo>
                  <a:cubicBezTo>
                    <a:pt x="96" y="19"/>
                    <a:pt x="96" y="18"/>
                    <a:pt x="97" y="18"/>
                  </a:cubicBezTo>
                  <a:cubicBezTo>
                    <a:pt x="99" y="18"/>
                    <a:pt x="99" y="19"/>
                    <a:pt x="99" y="18"/>
                  </a:cubicBezTo>
                  <a:cubicBezTo>
                    <a:pt x="100" y="18"/>
                    <a:pt x="101" y="17"/>
                    <a:pt x="102" y="18"/>
                  </a:cubicBezTo>
                  <a:cubicBezTo>
                    <a:pt x="102" y="19"/>
                    <a:pt x="105" y="20"/>
                    <a:pt x="105" y="21"/>
                  </a:cubicBezTo>
                  <a:cubicBezTo>
                    <a:pt x="105" y="22"/>
                    <a:pt x="103" y="22"/>
                    <a:pt x="102" y="21"/>
                  </a:cubicBezTo>
                  <a:cubicBezTo>
                    <a:pt x="101" y="21"/>
                    <a:pt x="100" y="22"/>
                    <a:pt x="99" y="22"/>
                  </a:cubicBezTo>
                  <a:cubicBezTo>
                    <a:pt x="98" y="22"/>
                    <a:pt x="97" y="22"/>
                    <a:pt x="96" y="23"/>
                  </a:cubicBezTo>
                  <a:cubicBezTo>
                    <a:pt x="96" y="24"/>
                    <a:pt x="96" y="25"/>
                    <a:pt x="94" y="25"/>
                  </a:cubicBezTo>
                  <a:cubicBezTo>
                    <a:pt x="93" y="25"/>
                    <a:pt x="92" y="25"/>
                    <a:pt x="91" y="26"/>
                  </a:cubicBezTo>
                  <a:cubicBezTo>
                    <a:pt x="89" y="27"/>
                    <a:pt x="88" y="27"/>
                    <a:pt x="87" y="26"/>
                  </a:cubicBezTo>
                  <a:cubicBezTo>
                    <a:pt x="87" y="26"/>
                    <a:pt x="86" y="26"/>
                    <a:pt x="85" y="27"/>
                  </a:cubicBezTo>
                  <a:cubicBezTo>
                    <a:pt x="84" y="28"/>
                    <a:pt x="86" y="29"/>
                    <a:pt x="86" y="30"/>
                  </a:cubicBezTo>
                  <a:cubicBezTo>
                    <a:pt x="85" y="31"/>
                    <a:pt x="84" y="31"/>
                    <a:pt x="83" y="32"/>
                  </a:cubicBezTo>
                  <a:cubicBezTo>
                    <a:pt x="81" y="33"/>
                    <a:pt x="80" y="34"/>
                    <a:pt x="78" y="34"/>
                  </a:cubicBezTo>
                  <a:cubicBezTo>
                    <a:pt x="77" y="34"/>
                    <a:pt x="75" y="33"/>
                    <a:pt x="73" y="34"/>
                  </a:cubicBezTo>
                  <a:cubicBezTo>
                    <a:pt x="71" y="35"/>
                    <a:pt x="70" y="36"/>
                    <a:pt x="69" y="36"/>
                  </a:cubicBezTo>
                  <a:cubicBezTo>
                    <a:pt x="68" y="36"/>
                    <a:pt x="68" y="35"/>
                    <a:pt x="67" y="35"/>
                  </a:cubicBezTo>
                  <a:cubicBezTo>
                    <a:pt x="66" y="35"/>
                    <a:pt x="66" y="35"/>
                    <a:pt x="65" y="35"/>
                  </a:cubicBezTo>
                  <a:cubicBezTo>
                    <a:pt x="64" y="34"/>
                    <a:pt x="64" y="35"/>
                    <a:pt x="62" y="34"/>
                  </a:cubicBezTo>
                  <a:cubicBezTo>
                    <a:pt x="61" y="33"/>
                    <a:pt x="59" y="33"/>
                    <a:pt x="58" y="33"/>
                  </a:cubicBezTo>
                  <a:cubicBezTo>
                    <a:pt x="57" y="33"/>
                    <a:pt x="54" y="33"/>
                    <a:pt x="53" y="33"/>
                  </a:cubicBezTo>
                  <a:cubicBezTo>
                    <a:pt x="52" y="33"/>
                    <a:pt x="50" y="33"/>
                    <a:pt x="50" y="33"/>
                  </a:cubicBezTo>
                  <a:cubicBezTo>
                    <a:pt x="50" y="32"/>
                    <a:pt x="49" y="32"/>
                    <a:pt x="48" y="30"/>
                  </a:cubicBezTo>
                  <a:cubicBezTo>
                    <a:pt x="48" y="29"/>
                    <a:pt x="47" y="28"/>
                    <a:pt x="47" y="28"/>
                  </a:cubicBezTo>
                  <a:cubicBezTo>
                    <a:pt x="46" y="28"/>
                    <a:pt x="46" y="27"/>
                    <a:pt x="45" y="27"/>
                  </a:cubicBezTo>
                  <a:cubicBezTo>
                    <a:pt x="45" y="27"/>
                    <a:pt x="44" y="26"/>
                    <a:pt x="43" y="26"/>
                  </a:cubicBezTo>
                  <a:cubicBezTo>
                    <a:pt x="42" y="26"/>
                    <a:pt x="39" y="26"/>
                    <a:pt x="38" y="25"/>
                  </a:cubicBezTo>
                  <a:cubicBezTo>
                    <a:pt x="38" y="24"/>
                    <a:pt x="39" y="24"/>
                    <a:pt x="39" y="23"/>
                  </a:cubicBezTo>
                  <a:cubicBezTo>
                    <a:pt x="39" y="22"/>
                    <a:pt x="39" y="21"/>
                    <a:pt x="39" y="21"/>
                  </a:cubicBezTo>
                  <a:cubicBezTo>
                    <a:pt x="38" y="20"/>
                    <a:pt x="38" y="20"/>
                    <a:pt x="38" y="19"/>
                  </a:cubicBezTo>
                  <a:cubicBezTo>
                    <a:pt x="37" y="18"/>
                    <a:pt x="36" y="17"/>
                    <a:pt x="36" y="17"/>
                  </a:cubicBezTo>
                  <a:cubicBezTo>
                    <a:pt x="35" y="17"/>
                    <a:pt x="34" y="17"/>
                    <a:pt x="33" y="16"/>
                  </a:cubicBezTo>
                  <a:cubicBezTo>
                    <a:pt x="33" y="16"/>
                    <a:pt x="32" y="16"/>
                    <a:pt x="32" y="14"/>
                  </a:cubicBezTo>
                  <a:cubicBezTo>
                    <a:pt x="32" y="14"/>
                    <a:pt x="32" y="14"/>
                    <a:pt x="32" y="14"/>
                  </a:cubicBezTo>
                  <a:cubicBezTo>
                    <a:pt x="31" y="14"/>
                    <a:pt x="31" y="14"/>
                    <a:pt x="31" y="14"/>
                  </a:cubicBezTo>
                  <a:cubicBezTo>
                    <a:pt x="31" y="14"/>
                    <a:pt x="30" y="13"/>
                    <a:pt x="30" y="13"/>
                  </a:cubicBezTo>
                  <a:cubicBezTo>
                    <a:pt x="30" y="14"/>
                    <a:pt x="29" y="14"/>
                    <a:pt x="29" y="15"/>
                  </a:cubicBezTo>
                  <a:cubicBezTo>
                    <a:pt x="29" y="15"/>
                    <a:pt x="29" y="16"/>
                    <a:pt x="28" y="16"/>
                  </a:cubicBezTo>
                  <a:cubicBezTo>
                    <a:pt x="28" y="16"/>
                    <a:pt x="27" y="17"/>
                    <a:pt x="27" y="18"/>
                  </a:cubicBezTo>
                  <a:cubicBezTo>
                    <a:pt x="27" y="19"/>
                    <a:pt x="28" y="19"/>
                    <a:pt x="27" y="20"/>
                  </a:cubicBezTo>
                  <a:cubicBezTo>
                    <a:pt x="27" y="20"/>
                    <a:pt x="26" y="21"/>
                    <a:pt x="25" y="20"/>
                  </a:cubicBezTo>
                  <a:cubicBezTo>
                    <a:pt x="25" y="20"/>
                    <a:pt x="24" y="20"/>
                    <a:pt x="23" y="20"/>
                  </a:cubicBezTo>
                  <a:cubicBezTo>
                    <a:pt x="22" y="20"/>
                    <a:pt x="22" y="19"/>
                    <a:pt x="21" y="20"/>
                  </a:cubicBezTo>
                  <a:cubicBezTo>
                    <a:pt x="21" y="21"/>
                    <a:pt x="20" y="24"/>
                    <a:pt x="20" y="25"/>
                  </a:cubicBezTo>
                  <a:cubicBezTo>
                    <a:pt x="20" y="25"/>
                    <a:pt x="21" y="26"/>
                    <a:pt x="20" y="26"/>
                  </a:cubicBezTo>
                  <a:cubicBezTo>
                    <a:pt x="19" y="26"/>
                    <a:pt x="19" y="26"/>
                    <a:pt x="18" y="25"/>
                  </a:cubicBezTo>
                  <a:cubicBezTo>
                    <a:pt x="18" y="25"/>
                    <a:pt x="17" y="26"/>
                    <a:pt x="16" y="26"/>
                  </a:cubicBezTo>
                  <a:cubicBezTo>
                    <a:pt x="16" y="26"/>
                    <a:pt x="14" y="26"/>
                    <a:pt x="15" y="27"/>
                  </a:cubicBezTo>
                  <a:cubicBezTo>
                    <a:pt x="15" y="27"/>
                    <a:pt x="15" y="28"/>
                    <a:pt x="15" y="29"/>
                  </a:cubicBezTo>
                  <a:cubicBezTo>
                    <a:pt x="15" y="29"/>
                    <a:pt x="16" y="31"/>
                    <a:pt x="16" y="31"/>
                  </a:cubicBezTo>
                  <a:cubicBezTo>
                    <a:pt x="16" y="32"/>
                    <a:pt x="15" y="32"/>
                    <a:pt x="15" y="33"/>
                  </a:cubicBezTo>
                  <a:cubicBezTo>
                    <a:pt x="15" y="34"/>
                    <a:pt x="15" y="34"/>
                    <a:pt x="15" y="35"/>
                  </a:cubicBezTo>
                  <a:cubicBezTo>
                    <a:pt x="14" y="35"/>
                    <a:pt x="13" y="35"/>
                    <a:pt x="13" y="36"/>
                  </a:cubicBezTo>
                  <a:cubicBezTo>
                    <a:pt x="12" y="36"/>
                    <a:pt x="11" y="36"/>
                    <a:pt x="11" y="37"/>
                  </a:cubicBezTo>
                  <a:cubicBezTo>
                    <a:pt x="11" y="37"/>
                    <a:pt x="10" y="38"/>
                    <a:pt x="9" y="38"/>
                  </a:cubicBezTo>
                  <a:cubicBezTo>
                    <a:pt x="8" y="37"/>
                    <a:pt x="8" y="37"/>
                    <a:pt x="7" y="38"/>
                  </a:cubicBezTo>
                  <a:cubicBezTo>
                    <a:pt x="6" y="39"/>
                    <a:pt x="6" y="39"/>
                    <a:pt x="6" y="39"/>
                  </a:cubicBezTo>
                  <a:cubicBezTo>
                    <a:pt x="5" y="40"/>
                    <a:pt x="5" y="39"/>
                    <a:pt x="4" y="39"/>
                  </a:cubicBezTo>
                  <a:cubicBezTo>
                    <a:pt x="4" y="39"/>
                    <a:pt x="3" y="39"/>
                    <a:pt x="3" y="39"/>
                  </a:cubicBezTo>
                  <a:cubicBezTo>
                    <a:pt x="2" y="39"/>
                    <a:pt x="2" y="40"/>
                    <a:pt x="1" y="40"/>
                  </a:cubicBezTo>
                  <a:cubicBezTo>
                    <a:pt x="1" y="40"/>
                    <a:pt x="0" y="40"/>
                    <a:pt x="0" y="41"/>
                  </a:cubicBezTo>
                  <a:cubicBezTo>
                    <a:pt x="0" y="41"/>
                    <a:pt x="0" y="41"/>
                    <a:pt x="0" y="42"/>
                  </a:cubicBezTo>
                  <a:cubicBezTo>
                    <a:pt x="0" y="42"/>
                    <a:pt x="0" y="42"/>
                    <a:pt x="0" y="42"/>
                  </a:cubicBezTo>
                  <a:cubicBezTo>
                    <a:pt x="0" y="44"/>
                    <a:pt x="0" y="44"/>
                    <a:pt x="0" y="44"/>
                  </a:cubicBezTo>
                  <a:cubicBezTo>
                    <a:pt x="0" y="44"/>
                    <a:pt x="3" y="44"/>
                    <a:pt x="3" y="45"/>
                  </a:cubicBezTo>
                  <a:cubicBezTo>
                    <a:pt x="3" y="46"/>
                    <a:pt x="3" y="48"/>
                    <a:pt x="3" y="48"/>
                  </a:cubicBezTo>
                  <a:cubicBezTo>
                    <a:pt x="3" y="48"/>
                    <a:pt x="3" y="48"/>
                    <a:pt x="3" y="48"/>
                  </a:cubicBezTo>
                  <a:cubicBezTo>
                    <a:pt x="4" y="49"/>
                    <a:pt x="5" y="50"/>
                    <a:pt x="5" y="50"/>
                  </a:cubicBezTo>
                  <a:cubicBezTo>
                    <a:pt x="5" y="50"/>
                    <a:pt x="5" y="51"/>
                    <a:pt x="6" y="52"/>
                  </a:cubicBezTo>
                  <a:cubicBezTo>
                    <a:pt x="7" y="52"/>
                    <a:pt x="8" y="52"/>
                    <a:pt x="8" y="53"/>
                  </a:cubicBezTo>
                  <a:cubicBezTo>
                    <a:pt x="8" y="53"/>
                    <a:pt x="8" y="53"/>
                    <a:pt x="8" y="53"/>
                  </a:cubicBezTo>
                  <a:cubicBezTo>
                    <a:pt x="9" y="52"/>
                    <a:pt x="9" y="52"/>
                    <a:pt x="9" y="52"/>
                  </a:cubicBezTo>
                  <a:cubicBezTo>
                    <a:pt x="9" y="52"/>
                    <a:pt x="9" y="53"/>
                    <a:pt x="10" y="53"/>
                  </a:cubicBezTo>
                  <a:cubicBezTo>
                    <a:pt x="10" y="52"/>
                    <a:pt x="12" y="51"/>
                    <a:pt x="12" y="51"/>
                  </a:cubicBezTo>
                  <a:cubicBezTo>
                    <a:pt x="13" y="51"/>
                    <a:pt x="15" y="53"/>
                    <a:pt x="15" y="54"/>
                  </a:cubicBezTo>
                  <a:cubicBezTo>
                    <a:pt x="15" y="54"/>
                    <a:pt x="13" y="56"/>
                    <a:pt x="13" y="56"/>
                  </a:cubicBezTo>
                  <a:cubicBezTo>
                    <a:pt x="12" y="56"/>
                    <a:pt x="12" y="56"/>
                    <a:pt x="12" y="57"/>
                  </a:cubicBezTo>
                  <a:cubicBezTo>
                    <a:pt x="12" y="57"/>
                    <a:pt x="12" y="57"/>
                    <a:pt x="12" y="57"/>
                  </a:cubicBezTo>
                  <a:cubicBezTo>
                    <a:pt x="12" y="58"/>
                    <a:pt x="12" y="59"/>
                    <a:pt x="13" y="59"/>
                  </a:cubicBezTo>
                  <a:cubicBezTo>
                    <a:pt x="13" y="60"/>
                    <a:pt x="12" y="61"/>
                    <a:pt x="11" y="60"/>
                  </a:cubicBezTo>
                  <a:cubicBezTo>
                    <a:pt x="11" y="60"/>
                    <a:pt x="11" y="61"/>
                    <a:pt x="11" y="61"/>
                  </a:cubicBezTo>
                  <a:cubicBezTo>
                    <a:pt x="11" y="62"/>
                    <a:pt x="11" y="63"/>
                    <a:pt x="12" y="63"/>
                  </a:cubicBezTo>
                  <a:cubicBezTo>
                    <a:pt x="12" y="63"/>
                    <a:pt x="13" y="64"/>
                    <a:pt x="14" y="64"/>
                  </a:cubicBezTo>
                  <a:cubicBezTo>
                    <a:pt x="14" y="64"/>
                    <a:pt x="15" y="66"/>
                    <a:pt x="15" y="66"/>
                  </a:cubicBezTo>
                  <a:cubicBezTo>
                    <a:pt x="15" y="66"/>
                    <a:pt x="16" y="66"/>
                    <a:pt x="16" y="67"/>
                  </a:cubicBezTo>
                  <a:cubicBezTo>
                    <a:pt x="16" y="67"/>
                    <a:pt x="16" y="67"/>
                    <a:pt x="16" y="67"/>
                  </a:cubicBezTo>
                  <a:cubicBezTo>
                    <a:pt x="17" y="67"/>
                    <a:pt x="17" y="67"/>
                    <a:pt x="17" y="66"/>
                  </a:cubicBezTo>
                  <a:cubicBezTo>
                    <a:pt x="18" y="66"/>
                    <a:pt x="19" y="66"/>
                    <a:pt x="19" y="67"/>
                  </a:cubicBezTo>
                  <a:cubicBezTo>
                    <a:pt x="20" y="67"/>
                    <a:pt x="23" y="69"/>
                    <a:pt x="24" y="70"/>
                  </a:cubicBezTo>
                  <a:cubicBezTo>
                    <a:pt x="25" y="71"/>
                    <a:pt x="28" y="72"/>
                    <a:pt x="29" y="72"/>
                  </a:cubicBezTo>
                  <a:cubicBezTo>
                    <a:pt x="29" y="72"/>
                    <a:pt x="30" y="73"/>
                    <a:pt x="32" y="72"/>
                  </a:cubicBezTo>
                  <a:cubicBezTo>
                    <a:pt x="32" y="72"/>
                    <a:pt x="32" y="72"/>
                    <a:pt x="32" y="73"/>
                  </a:cubicBezTo>
                  <a:cubicBezTo>
                    <a:pt x="32" y="72"/>
                    <a:pt x="33" y="72"/>
                    <a:pt x="33" y="72"/>
                  </a:cubicBezTo>
                  <a:cubicBezTo>
                    <a:pt x="33" y="71"/>
                    <a:pt x="34" y="72"/>
                    <a:pt x="34" y="73"/>
                  </a:cubicBezTo>
                  <a:cubicBezTo>
                    <a:pt x="34" y="73"/>
                    <a:pt x="34" y="74"/>
                    <a:pt x="34" y="74"/>
                  </a:cubicBezTo>
                  <a:cubicBezTo>
                    <a:pt x="34" y="74"/>
                    <a:pt x="34" y="74"/>
                    <a:pt x="34" y="73"/>
                  </a:cubicBezTo>
                  <a:cubicBezTo>
                    <a:pt x="35" y="72"/>
                    <a:pt x="35" y="72"/>
                    <a:pt x="36" y="72"/>
                  </a:cubicBezTo>
                  <a:cubicBezTo>
                    <a:pt x="36" y="71"/>
                    <a:pt x="37" y="72"/>
                    <a:pt x="38" y="72"/>
                  </a:cubicBezTo>
                  <a:cubicBezTo>
                    <a:pt x="39" y="73"/>
                    <a:pt x="39" y="71"/>
                    <a:pt x="40" y="73"/>
                  </a:cubicBezTo>
                  <a:cubicBezTo>
                    <a:pt x="41" y="73"/>
                    <a:pt x="41" y="72"/>
                    <a:pt x="41" y="72"/>
                  </a:cubicBezTo>
                  <a:cubicBezTo>
                    <a:pt x="42" y="72"/>
                    <a:pt x="42" y="72"/>
                    <a:pt x="42" y="71"/>
                  </a:cubicBezTo>
                  <a:cubicBezTo>
                    <a:pt x="43" y="71"/>
                    <a:pt x="43" y="70"/>
                    <a:pt x="43" y="71"/>
                  </a:cubicBezTo>
                  <a:cubicBezTo>
                    <a:pt x="44" y="71"/>
                    <a:pt x="44" y="70"/>
                    <a:pt x="45" y="69"/>
                  </a:cubicBezTo>
                  <a:cubicBezTo>
                    <a:pt x="47" y="69"/>
                    <a:pt x="48" y="70"/>
                    <a:pt x="48" y="69"/>
                  </a:cubicBezTo>
                  <a:cubicBezTo>
                    <a:pt x="49" y="69"/>
                    <a:pt x="49" y="69"/>
                    <a:pt x="49" y="69"/>
                  </a:cubicBezTo>
                  <a:cubicBezTo>
                    <a:pt x="49" y="69"/>
                    <a:pt x="50" y="70"/>
                    <a:pt x="50" y="71"/>
                  </a:cubicBezTo>
                  <a:cubicBezTo>
                    <a:pt x="50" y="71"/>
                    <a:pt x="51" y="71"/>
                    <a:pt x="52" y="71"/>
                  </a:cubicBezTo>
                  <a:cubicBezTo>
                    <a:pt x="52" y="71"/>
                    <a:pt x="52" y="71"/>
                    <a:pt x="52" y="71"/>
                  </a:cubicBezTo>
                  <a:cubicBezTo>
                    <a:pt x="52" y="71"/>
                    <a:pt x="53" y="71"/>
                    <a:pt x="53" y="72"/>
                  </a:cubicBezTo>
                  <a:cubicBezTo>
                    <a:pt x="53" y="72"/>
                    <a:pt x="54" y="73"/>
                    <a:pt x="54" y="73"/>
                  </a:cubicBezTo>
                  <a:cubicBezTo>
                    <a:pt x="54" y="73"/>
                    <a:pt x="55" y="73"/>
                    <a:pt x="55" y="74"/>
                  </a:cubicBezTo>
                  <a:cubicBezTo>
                    <a:pt x="55" y="75"/>
                    <a:pt x="55" y="77"/>
                    <a:pt x="54" y="78"/>
                  </a:cubicBezTo>
                  <a:cubicBezTo>
                    <a:pt x="53" y="79"/>
                    <a:pt x="52" y="80"/>
                    <a:pt x="52" y="81"/>
                  </a:cubicBezTo>
                  <a:cubicBezTo>
                    <a:pt x="53" y="81"/>
                    <a:pt x="52" y="82"/>
                    <a:pt x="53" y="82"/>
                  </a:cubicBezTo>
                  <a:cubicBezTo>
                    <a:pt x="54" y="82"/>
                    <a:pt x="55" y="82"/>
                    <a:pt x="55" y="82"/>
                  </a:cubicBezTo>
                  <a:cubicBezTo>
                    <a:pt x="55" y="83"/>
                    <a:pt x="55" y="84"/>
                    <a:pt x="56" y="84"/>
                  </a:cubicBezTo>
                  <a:cubicBezTo>
                    <a:pt x="56" y="84"/>
                    <a:pt x="57" y="85"/>
                    <a:pt x="57" y="85"/>
                  </a:cubicBezTo>
                  <a:cubicBezTo>
                    <a:pt x="56" y="86"/>
                    <a:pt x="56" y="87"/>
                    <a:pt x="57" y="87"/>
                  </a:cubicBezTo>
                  <a:cubicBezTo>
                    <a:pt x="57" y="87"/>
                    <a:pt x="58" y="87"/>
                    <a:pt x="58" y="87"/>
                  </a:cubicBezTo>
                  <a:cubicBezTo>
                    <a:pt x="58" y="88"/>
                    <a:pt x="58" y="89"/>
                    <a:pt x="59" y="88"/>
                  </a:cubicBezTo>
                  <a:cubicBezTo>
                    <a:pt x="60" y="88"/>
                    <a:pt x="60" y="88"/>
                    <a:pt x="60" y="88"/>
                  </a:cubicBezTo>
                  <a:cubicBezTo>
                    <a:pt x="61" y="88"/>
                    <a:pt x="61" y="89"/>
                    <a:pt x="61" y="89"/>
                  </a:cubicBezTo>
                  <a:cubicBezTo>
                    <a:pt x="62" y="89"/>
                    <a:pt x="62" y="88"/>
                    <a:pt x="62" y="87"/>
                  </a:cubicBezTo>
                  <a:cubicBezTo>
                    <a:pt x="61" y="87"/>
                    <a:pt x="62" y="86"/>
                    <a:pt x="62" y="86"/>
                  </a:cubicBezTo>
                  <a:cubicBezTo>
                    <a:pt x="62" y="86"/>
                    <a:pt x="63" y="86"/>
                    <a:pt x="64" y="86"/>
                  </a:cubicBezTo>
                  <a:cubicBezTo>
                    <a:pt x="64" y="85"/>
                    <a:pt x="65" y="86"/>
                    <a:pt x="65" y="85"/>
                  </a:cubicBezTo>
                  <a:cubicBezTo>
                    <a:pt x="66" y="85"/>
                    <a:pt x="66" y="86"/>
                    <a:pt x="67" y="85"/>
                  </a:cubicBezTo>
                  <a:cubicBezTo>
                    <a:pt x="68" y="85"/>
                    <a:pt x="68" y="86"/>
                    <a:pt x="69" y="85"/>
                  </a:cubicBezTo>
                  <a:cubicBezTo>
                    <a:pt x="69" y="84"/>
                    <a:pt x="70" y="84"/>
                    <a:pt x="71" y="84"/>
                  </a:cubicBezTo>
                  <a:cubicBezTo>
                    <a:pt x="71" y="84"/>
                    <a:pt x="71" y="85"/>
                    <a:pt x="73" y="85"/>
                  </a:cubicBezTo>
                  <a:cubicBezTo>
                    <a:pt x="74" y="85"/>
                    <a:pt x="73" y="86"/>
                    <a:pt x="73" y="86"/>
                  </a:cubicBezTo>
                  <a:cubicBezTo>
                    <a:pt x="73" y="87"/>
                    <a:pt x="75" y="88"/>
                    <a:pt x="76" y="88"/>
                  </a:cubicBezTo>
                  <a:cubicBezTo>
                    <a:pt x="76" y="88"/>
                    <a:pt x="76" y="88"/>
                    <a:pt x="76" y="88"/>
                  </a:cubicBezTo>
                  <a:cubicBezTo>
                    <a:pt x="76" y="88"/>
                    <a:pt x="77" y="89"/>
                    <a:pt x="77" y="88"/>
                  </a:cubicBezTo>
                  <a:cubicBezTo>
                    <a:pt x="78" y="87"/>
                    <a:pt x="78" y="88"/>
                    <a:pt x="79" y="88"/>
                  </a:cubicBezTo>
                  <a:cubicBezTo>
                    <a:pt x="79" y="89"/>
                    <a:pt x="79" y="89"/>
                    <a:pt x="80" y="88"/>
                  </a:cubicBezTo>
                  <a:cubicBezTo>
                    <a:pt x="81" y="87"/>
                    <a:pt x="81" y="89"/>
                    <a:pt x="81" y="89"/>
                  </a:cubicBezTo>
                  <a:cubicBezTo>
                    <a:pt x="80" y="89"/>
                    <a:pt x="81" y="90"/>
                    <a:pt x="81" y="91"/>
                  </a:cubicBezTo>
                  <a:cubicBezTo>
                    <a:pt x="82" y="92"/>
                    <a:pt x="82" y="91"/>
                    <a:pt x="82" y="90"/>
                  </a:cubicBezTo>
                  <a:cubicBezTo>
                    <a:pt x="82" y="89"/>
                    <a:pt x="83" y="89"/>
                    <a:pt x="85" y="88"/>
                  </a:cubicBezTo>
                  <a:cubicBezTo>
                    <a:pt x="87" y="87"/>
                    <a:pt x="90" y="86"/>
                    <a:pt x="90" y="85"/>
                  </a:cubicBezTo>
                  <a:cubicBezTo>
                    <a:pt x="90" y="85"/>
                    <a:pt x="91" y="86"/>
                    <a:pt x="92" y="86"/>
                  </a:cubicBezTo>
                  <a:cubicBezTo>
                    <a:pt x="93" y="85"/>
                    <a:pt x="95" y="85"/>
                    <a:pt x="96" y="85"/>
                  </a:cubicBezTo>
                  <a:cubicBezTo>
                    <a:pt x="97" y="85"/>
                    <a:pt x="97" y="84"/>
                    <a:pt x="97" y="84"/>
                  </a:cubicBezTo>
                  <a:cubicBezTo>
                    <a:pt x="98" y="83"/>
                    <a:pt x="98" y="83"/>
                    <a:pt x="99" y="83"/>
                  </a:cubicBezTo>
                  <a:cubicBezTo>
                    <a:pt x="99" y="82"/>
                    <a:pt x="100" y="82"/>
                    <a:pt x="100" y="81"/>
                  </a:cubicBezTo>
                  <a:cubicBezTo>
                    <a:pt x="100" y="81"/>
                    <a:pt x="102" y="81"/>
                    <a:pt x="102" y="80"/>
                  </a:cubicBezTo>
                  <a:cubicBezTo>
                    <a:pt x="102" y="80"/>
                    <a:pt x="103" y="80"/>
                    <a:pt x="103" y="79"/>
                  </a:cubicBezTo>
                  <a:cubicBezTo>
                    <a:pt x="103" y="78"/>
                    <a:pt x="103" y="79"/>
                    <a:pt x="104" y="78"/>
                  </a:cubicBezTo>
                  <a:cubicBezTo>
                    <a:pt x="104" y="78"/>
                    <a:pt x="103" y="77"/>
                    <a:pt x="104" y="76"/>
                  </a:cubicBezTo>
                  <a:cubicBezTo>
                    <a:pt x="105" y="76"/>
                    <a:pt x="104" y="76"/>
                    <a:pt x="104" y="75"/>
                  </a:cubicBezTo>
                  <a:cubicBezTo>
                    <a:pt x="104" y="75"/>
                    <a:pt x="105" y="75"/>
                    <a:pt x="105" y="74"/>
                  </a:cubicBezTo>
                  <a:cubicBezTo>
                    <a:pt x="106" y="74"/>
                    <a:pt x="106" y="74"/>
                    <a:pt x="106" y="73"/>
                  </a:cubicBezTo>
                  <a:cubicBezTo>
                    <a:pt x="106" y="72"/>
                    <a:pt x="107" y="72"/>
                    <a:pt x="108" y="71"/>
                  </a:cubicBezTo>
                  <a:cubicBezTo>
                    <a:pt x="108" y="71"/>
                    <a:pt x="109" y="70"/>
                    <a:pt x="108" y="70"/>
                  </a:cubicBezTo>
                  <a:cubicBezTo>
                    <a:pt x="108" y="69"/>
                    <a:pt x="109" y="69"/>
                    <a:pt x="109" y="69"/>
                  </a:cubicBezTo>
                  <a:cubicBezTo>
                    <a:pt x="108" y="68"/>
                    <a:pt x="109" y="68"/>
                    <a:pt x="110" y="67"/>
                  </a:cubicBezTo>
                  <a:cubicBezTo>
                    <a:pt x="111" y="67"/>
                    <a:pt x="109" y="67"/>
                    <a:pt x="109" y="67"/>
                  </a:cubicBezTo>
                  <a:cubicBezTo>
                    <a:pt x="108" y="67"/>
                    <a:pt x="108" y="66"/>
                    <a:pt x="107" y="67"/>
                  </a:cubicBezTo>
                  <a:cubicBezTo>
                    <a:pt x="107" y="67"/>
                    <a:pt x="106" y="66"/>
                    <a:pt x="107" y="66"/>
                  </a:cubicBezTo>
                  <a:cubicBezTo>
                    <a:pt x="107" y="66"/>
                    <a:pt x="109" y="65"/>
                    <a:pt x="109" y="65"/>
                  </a:cubicBezTo>
                  <a:cubicBezTo>
                    <a:pt x="110" y="65"/>
                    <a:pt x="108" y="64"/>
                    <a:pt x="108" y="64"/>
                  </a:cubicBezTo>
                  <a:cubicBezTo>
                    <a:pt x="107" y="64"/>
                    <a:pt x="106" y="62"/>
                    <a:pt x="106" y="62"/>
                  </a:cubicBezTo>
                  <a:cubicBezTo>
                    <a:pt x="105" y="62"/>
                    <a:pt x="106" y="62"/>
                    <a:pt x="107" y="62"/>
                  </a:cubicBezTo>
                  <a:cubicBezTo>
                    <a:pt x="108" y="62"/>
                    <a:pt x="109" y="63"/>
                    <a:pt x="109" y="62"/>
                  </a:cubicBezTo>
                  <a:cubicBezTo>
                    <a:pt x="109" y="62"/>
                    <a:pt x="108" y="61"/>
                    <a:pt x="107" y="60"/>
                  </a:cubicBezTo>
                  <a:cubicBezTo>
                    <a:pt x="106" y="60"/>
                    <a:pt x="107" y="59"/>
                    <a:pt x="107" y="59"/>
                  </a:cubicBezTo>
                  <a:cubicBezTo>
                    <a:pt x="106" y="59"/>
                    <a:pt x="105" y="57"/>
                    <a:pt x="105" y="56"/>
                  </a:cubicBezTo>
                  <a:cubicBezTo>
                    <a:pt x="105" y="55"/>
                    <a:pt x="103" y="55"/>
                    <a:pt x="103" y="55"/>
                  </a:cubicBezTo>
                  <a:cubicBezTo>
                    <a:pt x="103" y="54"/>
                    <a:pt x="103" y="53"/>
                    <a:pt x="104" y="52"/>
                  </a:cubicBezTo>
                  <a:cubicBezTo>
                    <a:pt x="105" y="52"/>
                    <a:pt x="105" y="51"/>
                    <a:pt x="105" y="51"/>
                  </a:cubicBezTo>
                  <a:cubicBezTo>
                    <a:pt x="106" y="51"/>
                    <a:pt x="106" y="51"/>
                    <a:pt x="107" y="50"/>
                  </a:cubicBezTo>
                  <a:cubicBezTo>
                    <a:pt x="107" y="49"/>
                    <a:pt x="108" y="50"/>
                    <a:pt x="108" y="50"/>
                  </a:cubicBezTo>
                  <a:cubicBezTo>
                    <a:pt x="108" y="49"/>
                    <a:pt x="110" y="49"/>
                    <a:pt x="111" y="49"/>
                  </a:cubicBezTo>
                  <a:cubicBezTo>
                    <a:pt x="111" y="48"/>
                    <a:pt x="110" y="47"/>
                    <a:pt x="109" y="47"/>
                  </a:cubicBezTo>
                  <a:cubicBezTo>
                    <a:pt x="108" y="47"/>
                    <a:pt x="108" y="47"/>
                    <a:pt x="107" y="46"/>
                  </a:cubicBezTo>
                  <a:cubicBezTo>
                    <a:pt x="106" y="45"/>
                    <a:pt x="105" y="48"/>
                    <a:pt x="104" y="48"/>
                  </a:cubicBezTo>
                  <a:cubicBezTo>
                    <a:pt x="103" y="49"/>
                    <a:pt x="102" y="47"/>
                    <a:pt x="102" y="46"/>
                  </a:cubicBezTo>
                  <a:cubicBezTo>
                    <a:pt x="103" y="46"/>
                    <a:pt x="102" y="46"/>
                    <a:pt x="100" y="46"/>
                  </a:cubicBezTo>
                  <a:cubicBezTo>
                    <a:pt x="98" y="46"/>
                    <a:pt x="99" y="43"/>
                    <a:pt x="100" y="43"/>
                  </a:cubicBezTo>
                  <a:cubicBezTo>
                    <a:pt x="101" y="43"/>
                    <a:pt x="102" y="44"/>
                    <a:pt x="103" y="42"/>
                  </a:cubicBezTo>
                  <a:cubicBezTo>
                    <a:pt x="103" y="40"/>
                    <a:pt x="104" y="42"/>
                    <a:pt x="106" y="40"/>
                  </a:cubicBezTo>
                  <a:cubicBezTo>
                    <a:pt x="107" y="39"/>
                    <a:pt x="108" y="38"/>
                    <a:pt x="110" y="38"/>
                  </a:cubicBezTo>
                  <a:cubicBezTo>
                    <a:pt x="111" y="39"/>
                    <a:pt x="108" y="41"/>
                    <a:pt x="108" y="42"/>
                  </a:cubicBezTo>
                  <a:cubicBezTo>
                    <a:pt x="108" y="42"/>
                    <a:pt x="108" y="43"/>
                    <a:pt x="108" y="43"/>
                  </a:cubicBezTo>
                  <a:cubicBezTo>
                    <a:pt x="107" y="44"/>
                    <a:pt x="108" y="44"/>
                    <a:pt x="109" y="43"/>
                  </a:cubicBezTo>
                  <a:cubicBezTo>
                    <a:pt x="111" y="43"/>
                    <a:pt x="112" y="41"/>
                    <a:pt x="114" y="41"/>
                  </a:cubicBezTo>
                  <a:cubicBezTo>
                    <a:pt x="114" y="41"/>
                    <a:pt x="114" y="41"/>
                    <a:pt x="115" y="41"/>
                  </a:cubicBezTo>
                  <a:cubicBezTo>
                    <a:pt x="115" y="40"/>
                    <a:pt x="115" y="40"/>
                    <a:pt x="115" y="40"/>
                  </a:cubicBezTo>
                  <a:cubicBezTo>
                    <a:pt x="116" y="39"/>
                    <a:pt x="119" y="38"/>
                    <a:pt x="120" y="37"/>
                  </a:cubicBezTo>
                  <a:cubicBezTo>
                    <a:pt x="120" y="37"/>
                    <a:pt x="121" y="36"/>
                    <a:pt x="121" y="36"/>
                  </a:cubicBezTo>
                  <a:cubicBezTo>
                    <a:pt x="122" y="36"/>
                    <a:pt x="122" y="36"/>
                    <a:pt x="123" y="36"/>
                  </a:cubicBezTo>
                  <a:cubicBezTo>
                    <a:pt x="124" y="36"/>
                    <a:pt x="125" y="37"/>
                    <a:pt x="124" y="36"/>
                  </a:cubicBezTo>
                  <a:cubicBezTo>
                    <a:pt x="124" y="35"/>
                    <a:pt x="124" y="35"/>
                    <a:pt x="125" y="35"/>
                  </a:cubicBezTo>
                  <a:cubicBezTo>
                    <a:pt x="126" y="35"/>
                    <a:pt x="126" y="34"/>
                    <a:pt x="127" y="34"/>
                  </a:cubicBezTo>
                  <a:cubicBezTo>
                    <a:pt x="127" y="34"/>
                    <a:pt x="127" y="32"/>
                    <a:pt x="128" y="32"/>
                  </a:cubicBezTo>
                  <a:cubicBezTo>
                    <a:pt x="129" y="32"/>
                    <a:pt x="129" y="33"/>
                    <a:pt x="130" y="33"/>
                  </a:cubicBezTo>
                  <a:cubicBezTo>
                    <a:pt x="130" y="33"/>
                    <a:pt x="130" y="33"/>
                    <a:pt x="131" y="33"/>
                  </a:cubicBezTo>
                  <a:cubicBezTo>
                    <a:pt x="131" y="33"/>
                    <a:pt x="131" y="33"/>
                    <a:pt x="131" y="32"/>
                  </a:cubicBezTo>
                  <a:cubicBezTo>
                    <a:pt x="131" y="32"/>
                    <a:pt x="131" y="31"/>
                    <a:pt x="131" y="30"/>
                  </a:cubicBezTo>
                  <a:cubicBezTo>
                    <a:pt x="131" y="29"/>
                    <a:pt x="131" y="29"/>
                    <a:pt x="131" y="28"/>
                  </a:cubicBezTo>
                  <a:cubicBezTo>
                    <a:pt x="131" y="28"/>
                    <a:pt x="131" y="27"/>
                    <a:pt x="131" y="27"/>
                  </a:cubicBezTo>
                  <a:cubicBezTo>
                    <a:pt x="132" y="27"/>
                    <a:pt x="132" y="25"/>
                    <a:pt x="133" y="26"/>
                  </a:cubicBezTo>
                  <a:cubicBezTo>
                    <a:pt x="134" y="26"/>
                    <a:pt x="135" y="26"/>
                    <a:pt x="135" y="26"/>
                  </a:cubicBezTo>
                  <a:cubicBezTo>
                    <a:pt x="135" y="25"/>
                    <a:pt x="136" y="25"/>
                    <a:pt x="136" y="24"/>
                  </a:cubicBezTo>
                  <a:cubicBezTo>
                    <a:pt x="136" y="23"/>
                    <a:pt x="137" y="23"/>
                    <a:pt x="138" y="22"/>
                  </a:cubicBezTo>
                  <a:cubicBezTo>
                    <a:pt x="138" y="22"/>
                    <a:pt x="138" y="20"/>
                    <a:pt x="139" y="20"/>
                  </a:cubicBezTo>
                  <a:cubicBezTo>
                    <a:pt x="140" y="19"/>
                    <a:pt x="139" y="19"/>
                    <a:pt x="139" y="18"/>
                  </a:cubicBezTo>
                  <a:close/>
                  <a:moveTo>
                    <a:pt x="105" y="83"/>
                  </a:moveTo>
                  <a:cubicBezTo>
                    <a:pt x="104" y="85"/>
                    <a:pt x="106" y="87"/>
                    <a:pt x="106" y="87"/>
                  </a:cubicBezTo>
                  <a:cubicBezTo>
                    <a:pt x="107" y="86"/>
                    <a:pt x="110" y="80"/>
                    <a:pt x="109" y="79"/>
                  </a:cubicBezTo>
                  <a:cubicBezTo>
                    <a:pt x="109" y="79"/>
                    <a:pt x="106" y="80"/>
                    <a:pt x="105" y="83"/>
                  </a:cubicBezTo>
                  <a:close/>
                  <a:moveTo>
                    <a:pt x="81" y="92"/>
                  </a:moveTo>
                  <a:cubicBezTo>
                    <a:pt x="80" y="92"/>
                    <a:pt x="77" y="93"/>
                    <a:pt x="78" y="95"/>
                  </a:cubicBezTo>
                  <a:cubicBezTo>
                    <a:pt x="79" y="97"/>
                    <a:pt x="82" y="96"/>
                    <a:pt x="82" y="95"/>
                  </a:cubicBezTo>
                  <a:cubicBezTo>
                    <a:pt x="82" y="94"/>
                    <a:pt x="84" y="93"/>
                    <a:pt x="84" y="92"/>
                  </a:cubicBezTo>
                  <a:cubicBezTo>
                    <a:pt x="83" y="92"/>
                    <a:pt x="82" y="92"/>
                    <a:pt x="81" y="9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3" name="Freeform 326">
              <a:extLst>
                <a:ext uri="{FF2B5EF4-FFF2-40B4-BE49-F238E27FC236}">
                  <a16:creationId xmlns:a16="http://schemas.microsoft.com/office/drawing/2014/main" id="{B9A883EF-4766-473A-8A7C-D5BDD0C04C65}"/>
                </a:ext>
              </a:extLst>
            </p:cNvPr>
            <p:cNvSpPr>
              <a:spLocks noEditPoints="1"/>
            </p:cNvSpPr>
            <p:nvPr/>
          </p:nvSpPr>
          <p:spPr bwMode="auto">
            <a:xfrm>
              <a:off x="-2549525" y="2073275"/>
              <a:ext cx="84137" cy="114300"/>
            </a:xfrm>
            <a:custGeom>
              <a:avLst/>
              <a:gdLst>
                <a:gd name="T0" fmla="*/ 12 w 23"/>
                <a:gd name="T1" fmla="*/ 12 h 32"/>
                <a:gd name="T2" fmla="*/ 15 w 23"/>
                <a:gd name="T3" fmla="*/ 14 h 32"/>
                <a:gd name="T4" fmla="*/ 15 w 23"/>
                <a:gd name="T5" fmla="*/ 17 h 32"/>
                <a:gd name="T6" fmla="*/ 16 w 23"/>
                <a:gd name="T7" fmla="*/ 18 h 32"/>
                <a:gd name="T8" fmla="*/ 18 w 23"/>
                <a:gd name="T9" fmla="*/ 20 h 32"/>
                <a:gd name="T10" fmla="*/ 18 w 23"/>
                <a:gd name="T11" fmla="*/ 20 h 32"/>
                <a:gd name="T12" fmla="*/ 19 w 23"/>
                <a:gd name="T13" fmla="*/ 18 h 32"/>
                <a:gd name="T14" fmla="*/ 19 w 23"/>
                <a:gd name="T15" fmla="*/ 16 h 32"/>
                <a:gd name="T16" fmla="*/ 16 w 23"/>
                <a:gd name="T17" fmla="*/ 14 h 32"/>
                <a:gd name="T18" fmla="*/ 15 w 23"/>
                <a:gd name="T19" fmla="*/ 12 h 32"/>
                <a:gd name="T20" fmla="*/ 11 w 23"/>
                <a:gd name="T21" fmla="*/ 11 h 32"/>
                <a:gd name="T22" fmla="*/ 10 w 23"/>
                <a:gd name="T23" fmla="*/ 9 h 32"/>
                <a:gd name="T24" fmla="*/ 12 w 23"/>
                <a:gd name="T25" fmla="*/ 6 h 32"/>
                <a:gd name="T26" fmla="*/ 12 w 23"/>
                <a:gd name="T27" fmla="*/ 2 h 32"/>
                <a:gd name="T28" fmla="*/ 11 w 23"/>
                <a:gd name="T29" fmla="*/ 1 h 32"/>
                <a:gd name="T30" fmla="*/ 8 w 23"/>
                <a:gd name="T31" fmla="*/ 1 h 32"/>
                <a:gd name="T32" fmla="*/ 7 w 23"/>
                <a:gd name="T33" fmla="*/ 6 h 32"/>
                <a:gd name="T34" fmla="*/ 6 w 23"/>
                <a:gd name="T35" fmla="*/ 6 h 32"/>
                <a:gd name="T36" fmla="*/ 7 w 23"/>
                <a:gd name="T37" fmla="*/ 9 h 32"/>
                <a:gd name="T38" fmla="*/ 8 w 23"/>
                <a:gd name="T39" fmla="*/ 11 h 32"/>
                <a:gd name="T40" fmla="*/ 10 w 23"/>
                <a:gd name="T41" fmla="*/ 12 h 32"/>
                <a:gd name="T42" fmla="*/ 12 w 23"/>
                <a:gd name="T43" fmla="*/ 12 h 32"/>
                <a:gd name="T44" fmla="*/ 8 w 23"/>
                <a:gd name="T45" fmla="*/ 13 h 32"/>
                <a:gd name="T46" fmla="*/ 10 w 23"/>
                <a:gd name="T47" fmla="*/ 15 h 32"/>
                <a:gd name="T48" fmla="*/ 8 w 23"/>
                <a:gd name="T49" fmla="*/ 13 h 32"/>
                <a:gd name="T50" fmla="*/ 11 w 23"/>
                <a:gd name="T51" fmla="*/ 20 h 32"/>
                <a:gd name="T52" fmla="*/ 13 w 23"/>
                <a:gd name="T53" fmla="*/ 19 h 32"/>
                <a:gd name="T54" fmla="*/ 13 w 23"/>
                <a:gd name="T55" fmla="*/ 21 h 32"/>
                <a:gd name="T56" fmla="*/ 13 w 23"/>
                <a:gd name="T57" fmla="*/ 23 h 32"/>
                <a:gd name="T58" fmla="*/ 16 w 23"/>
                <a:gd name="T59" fmla="*/ 20 h 32"/>
                <a:gd name="T60" fmla="*/ 15 w 23"/>
                <a:gd name="T61" fmla="*/ 19 h 32"/>
                <a:gd name="T62" fmla="*/ 11 w 23"/>
                <a:gd name="T63" fmla="*/ 17 h 32"/>
                <a:gd name="T64" fmla="*/ 11 w 23"/>
                <a:gd name="T65" fmla="*/ 20 h 32"/>
                <a:gd name="T66" fmla="*/ 3 w 23"/>
                <a:gd name="T67" fmla="*/ 21 h 32"/>
                <a:gd name="T68" fmla="*/ 0 w 23"/>
                <a:gd name="T69" fmla="*/ 25 h 32"/>
                <a:gd name="T70" fmla="*/ 5 w 23"/>
                <a:gd name="T71" fmla="*/ 21 h 32"/>
                <a:gd name="T72" fmla="*/ 5 w 23"/>
                <a:gd name="T73" fmla="*/ 18 h 32"/>
                <a:gd name="T74" fmla="*/ 3 w 23"/>
                <a:gd name="T75" fmla="*/ 21 h 32"/>
                <a:gd name="T76" fmla="*/ 16 w 23"/>
                <a:gd name="T77" fmla="*/ 22 h 32"/>
                <a:gd name="T78" fmla="*/ 17 w 23"/>
                <a:gd name="T79" fmla="*/ 21 h 32"/>
                <a:gd name="T80" fmla="*/ 16 w 23"/>
                <a:gd name="T81" fmla="*/ 22 h 32"/>
                <a:gd name="T82" fmla="*/ 22 w 23"/>
                <a:gd name="T83" fmla="*/ 28 h 32"/>
                <a:gd name="T84" fmla="*/ 21 w 23"/>
                <a:gd name="T85" fmla="*/ 23 h 32"/>
                <a:gd name="T86" fmla="*/ 20 w 23"/>
                <a:gd name="T87" fmla="*/ 22 h 32"/>
                <a:gd name="T88" fmla="*/ 18 w 23"/>
                <a:gd name="T89" fmla="*/ 24 h 32"/>
                <a:gd name="T90" fmla="*/ 17 w 23"/>
                <a:gd name="T91" fmla="*/ 25 h 32"/>
                <a:gd name="T92" fmla="*/ 15 w 23"/>
                <a:gd name="T93" fmla="*/ 24 h 32"/>
                <a:gd name="T94" fmla="*/ 12 w 23"/>
                <a:gd name="T95" fmla="*/ 26 h 32"/>
                <a:gd name="T96" fmla="*/ 11 w 23"/>
                <a:gd name="T97" fmla="*/ 28 h 32"/>
                <a:gd name="T98" fmla="*/ 13 w 23"/>
                <a:gd name="T99" fmla="*/ 27 h 32"/>
                <a:gd name="T100" fmla="*/ 15 w 23"/>
                <a:gd name="T101" fmla="*/ 26 h 32"/>
                <a:gd name="T102" fmla="*/ 17 w 23"/>
                <a:gd name="T103" fmla="*/ 30 h 32"/>
                <a:gd name="T104" fmla="*/ 19 w 23"/>
                <a:gd name="T105" fmla="*/ 32 h 32"/>
                <a:gd name="T106" fmla="*/ 19 w 23"/>
                <a:gd name="T107" fmla="*/ 29 h 32"/>
                <a:gd name="T108" fmla="*/ 22 w 23"/>
                <a:gd name="T109" fmla="*/ 28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3" h="32">
                  <a:moveTo>
                    <a:pt x="12" y="12"/>
                  </a:moveTo>
                  <a:cubicBezTo>
                    <a:pt x="13" y="12"/>
                    <a:pt x="15" y="14"/>
                    <a:pt x="15" y="14"/>
                  </a:cubicBezTo>
                  <a:cubicBezTo>
                    <a:pt x="15" y="15"/>
                    <a:pt x="15" y="17"/>
                    <a:pt x="15" y="17"/>
                  </a:cubicBezTo>
                  <a:cubicBezTo>
                    <a:pt x="16" y="16"/>
                    <a:pt x="17" y="17"/>
                    <a:pt x="16" y="18"/>
                  </a:cubicBezTo>
                  <a:cubicBezTo>
                    <a:pt x="16" y="18"/>
                    <a:pt x="17" y="19"/>
                    <a:pt x="18" y="20"/>
                  </a:cubicBezTo>
                  <a:cubicBezTo>
                    <a:pt x="18" y="22"/>
                    <a:pt x="19" y="21"/>
                    <a:pt x="18" y="20"/>
                  </a:cubicBezTo>
                  <a:cubicBezTo>
                    <a:pt x="18" y="19"/>
                    <a:pt x="19" y="19"/>
                    <a:pt x="19" y="18"/>
                  </a:cubicBezTo>
                  <a:cubicBezTo>
                    <a:pt x="20" y="18"/>
                    <a:pt x="19" y="17"/>
                    <a:pt x="19" y="16"/>
                  </a:cubicBezTo>
                  <a:cubicBezTo>
                    <a:pt x="18" y="14"/>
                    <a:pt x="16" y="15"/>
                    <a:pt x="16" y="14"/>
                  </a:cubicBezTo>
                  <a:cubicBezTo>
                    <a:pt x="16" y="13"/>
                    <a:pt x="15" y="12"/>
                    <a:pt x="15" y="12"/>
                  </a:cubicBezTo>
                  <a:cubicBezTo>
                    <a:pt x="15" y="11"/>
                    <a:pt x="13" y="10"/>
                    <a:pt x="11" y="11"/>
                  </a:cubicBezTo>
                  <a:cubicBezTo>
                    <a:pt x="10" y="12"/>
                    <a:pt x="11" y="10"/>
                    <a:pt x="10" y="9"/>
                  </a:cubicBezTo>
                  <a:cubicBezTo>
                    <a:pt x="9" y="8"/>
                    <a:pt x="11" y="7"/>
                    <a:pt x="12" y="6"/>
                  </a:cubicBezTo>
                  <a:cubicBezTo>
                    <a:pt x="13" y="5"/>
                    <a:pt x="12" y="3"/>
                    <a:pt x="12" y="2"/>
                  </a:cubicBezTo>
                  <a:cubicBezTo>
                    <a:pt x="12" y="1"/>
                    <a:pt x="12" y="1"/>
                    <a:pt x="11" y="1"/>
                  </a:cubicBezTo>
                  <a:cubicBezTo>
                    <a:pt x="11" y="1"/>
                    <a:pt x="9" y="0"/>
                    <a:pt x="8" y="1"/>
                  </a:cubicBezTo>
                  <a:cubicBezTo>
                    <a:pt x="7" y="1"/>
                    <a:pt x="8" y="6"/>
                    <a:pt x="7" y="6"/>
                  </a:cubicBezTo>
                  <a:cubicBezTo>
                    <a:pt x="7" y="7"/>
                    <a:pt x="6" y="6"/>
                    <a:pt x="6" y="6"/>
                  </a:cubicBezTo>
                  <a:cubicBezTo>
                    <a:pt x="6" y="7"/>
                    <a:pt x="6" y="9"/>
                    <a:pt x="7" y="9"/>
                  </a:cubicBezTo>
                  <a:cubicBezTo>
                    <a:pt x="7" y="9"/>
                    <a:pt x="8" y="10"/>
                    <a:pt x="8" y="11"/>
                  </a:cubicBezTo>
                  <a:cubicBezTo>
                    <a:pt x="7" y="12"/>
                    <a:pt x="9" y="12"/>
                    <a:pt x="10" y="12"/>
                  </a:cubicBezTo>
                  <a:cubicBezTo>
                    <a:pt x="11" y="11"/>
                    <a:pt x="11" y="13"/>
                    <a:pt x="12" y="12"/>
                  </a:cubicBezTo>
                  <a:close/>
                  <a:moveTo>
                    <a:pt x="8" y="13"/>
                  </a:moveTo>
                  <a:cubicBezTo>
                    <a:pt x="8" y="14"/>
                    <a:pt x="8" y="16"/>
                    <a:pt x="10" y="15"/>
                  </a:cubicBezTo>
                  <a:cubicBezTo>
                    <a:pt x="11" y="15"/>
                    <a:pt x="7" y="12"/>
                    <a:pt x="8" y="13"/>
                  </a:cubicBezTo>
                  <a:close/>
                  <a:moveTo>
                    <a:pt x="11" y="20"/>
                  </a:moveTo>
                  <a:cubicBezTo>
                    <a:pt x="12" y="20"/>
                    <a:pt x="13" y="20"/>
                    <a:pt x="13" y="19"/>
                  </a:cubicBezTo>
                  <a:cubicBezTo>
                    <a:pt x="13" y="18"/>
                    <a:pt x="13" y="20"/>
                    <a:pt x="13" y="21"/>
                  </a:cubicBezTo>
                  <a:cubicBezTo>
                    <a:pt x="12" y="21"/>
                    <a:pt x="12" y="23"/>
                    <a:pt x="13" y="23"/>
                  </a:cubicBezTo>
                  <a:cubicBezTo>
                    <a:pt x="14" y="24"/>
                    <a:pt x="16" y="20"/>
                    <a:pt x="16" y="20"/>
                  </a:cubicBezTo>
                  <a:cubicBezTo>
                    <a:pt x="15" y="19"/>
                    <a:pt x="15" y="20"/>
                    <a:pt x="15" y="19"/>
                  </a:cubicBezTo>
                  <a:cubicBezTo>
                    <a:pt x="15" y="18"/>
                    <a:pt x="12" y="16"/>
                    <a:pt x="11" y="17"/>
                  </a:cubicBezTo>
                  <a:cubicBezTo>
                    <a:pt x="10" y="17"/>
                    <a:pt x="11" y="20"/>
                    <a:pt x="11" y="20"/>
                  </a:cubicBezTo>
                  <a:close/>
                  <a:moveTo>
                    <a:pt x="3" y="21"/>
                  </a:moveTo>
                  <a:cubicBezTo>
                    <a:pt x="2" y="22"/>
                    <a:pt x="0" y="24"/>
                    <a:pt x="0" y="25"/>
                  </a:cubicBezTo>
                  <a:cubicBezTo>
                    <a:pt x="1" y="26"/>
                    <a:pt x="3" y="22"/>
                    <a:pt x="5" y="21"/>
                  </a:cubicBezTo>
                  <a:cubicBezTo>
                    <a:pt x="6" y="20"/>
                    <a:pt x="6" y="19"/>
                    <a:pt x="5" y="18"/>
                  </a:cubicBezTo>
                  <a:cubicBezTo>
                    <a:pt x="5" y="18"/>
                    <a:pt x="4" y="20"/>
                    <a:pt x="3" y="21"/>
                  </a:cubicBezTo>
                  <a:close/>
                  <a:moveTo>
                    <a:pt x="16" y="22"/>
                  </a:moveTo>
                  <a:cubicBezTo>
                    <a:pt x="16" y="23"/>
                    <a:pt x="18" y="22"/>
                    <a:pt x="17" y="21"/>
                  </a:cubicBezTo>
                  <a:cubicBezTo>
                    <a:pt x="17" y="21"/>
                    <a:pt x="15" y="22"/>
                    <a:pt x="16" y="22"/>
                  </a:cubicBezTo>
                  <a:close/>
                  <a:moveTo>
                    <a:pt x="22" y="28"/>
                  </a:moveTo>
                  <a:cubicBezTo>
                    <a:pt x="23" y="27"/>
                    <a:pt x="21" y="24"/>
                    <a:pt x="21" y="23"/>
                  </a:cubicBezTo>
                  <a:cubicBezTo>
                    <a:pt x="21" y="21"/>
                    <a:pt x="19" y="21"/>
                    <a:pt x="20" y="22"/>
                  </a:cubicBezTo>
                  <a:cubicBezTo>
                    <a:pt x="20" y="23"/>
                    <a:pt x="18" y="23"/>
                    <a:pt x="18" y="24"/>
                  </a:cubicBezTo>
                  <a:cubicBezTo>
                    <a:pt x="18" y="25"/>
                    <a:pt x="17" y="24"/>
                    <a:pt x="17" y="25"/>
                  </a:cubicBezTo>
                  <a:cubicBezTo>
                    <a:pt x="17" y="26"/>
                    <a:pt x="15" y="25"/>
                    <a:pt x="15" y="24"/>
                  </a:cubicBezTo>
                  <a:cubicBezTo>
                    <a:pt x="14" y="24"/>
                    <a:pt x="13" y="26"/>
                    <a:pt x="12" y="26"/>
                  </a:cubicBezTo>
                  <a:cubicBezTo>
                    <a:pt x="11" y="26"/>
                    <a:pt x="11" y="28"/>
                    <a:pt x="11" y="28"/>
                  </a:cubicBezTo>
                  <a:cubicBezTo>
                    <a:pt x="12" y="28"/>
                    <a:pt x="12" y="27"/>
                    <a:pt x="13" y="27"/>
                  </a:cubicBezTo>
                  <a:cubicBezTo>
                    <a:pt x="14" y="27"/>
                    <a:pt x="14" y="26"/>
                    <a:pt x="15" y="26"/>
                  </a:cubicBezTo>
                  <a:cubicBezTo>
                    <a:pt x="16" y="27"/>
                    <a:pt x="15" y="30"/>
                    <a:pt x="17" y="30"/>
                  </a:cubicBezTo>
                  <a:cubicBezTo>
                    <a:pt x="19" y="31"/>
                    <a:pt x="19" y="32"/>
                    <a:pt x="19" y="32"/>
                  </a:cubicBezTo>
                  <a:cubicBezTo>
                    <a:pt x="20" y="32"/>
                    <a:pt x="19" y="30"/>
                    <a:pt x="19" y="29"/>
                  </a:cubicBezTo>
                  <a:cubicBezTo>
                    <a:pt x="19" y="28"/>
                    <a:pt x="21" y="29"/>
                    <a:pt x="22"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4" name="Freeform 327">
              <a:extLst>
                <a:ext uri="{FF2B5EF4-FFF2-40B4-BE49-F238E27FC236}">
                  <a16:creationId xmlns:a16="http://schemas.microsoft.com/office/drawing/2014/main" id="{82E9397B-6639-4142-953D-4C880A2ED405}"/>
                </a:ext>
              </a:extLst>
            </p:cNvPr>
            <p:cNvSpPr>
              <a:spLocks noEditPoints="1"/>
            </p:cNvSpPr>
            <p:nvPr/>
          </p:nvSpPr>
          <p:spPr bwMode="auto">
            <a:xfrm>
              <a:off x="-2346325" y="2257425"/>
              <a:ext cx="104775" cy="68263"/>
            </a:xfrm>
            <a:custGeom>
              <a:avLst/>
              <a:gdLst>
                <a:gd name="T0" fmla="*/ 21 w 29"/>
                <a:gd name="T1" fmla="*/ 17 h 19"/>
                <a:gd name="T2" fmla="*/ 19 w 29"/>
                <a:gd name="T3" fmla="*/ 16 h 19"/>
                <a:gd name="T4" fmla="*/ 17 w 29"/>
                <a:gd name="T5" fmla="*/ 15 h 19"/>
                <a:gd name="T6" fmla="*/ 15 w 29"/>
                <a:gd name="T7" fmla="*/ 11 h 19"/>
                <a:gd name="T8" fmla="*/ 15 w 29"/>
                <a:gd name="T9" fmla="*/ 10 h 19"/>
                <a:gd name="T10" fmla="*/ 15 w 29"/>
                <a:gd name="T11" fmla="*/ 8 h 19"/>
                <a:gd name="T12" fmla="*/ 10 w 29"/>
                <a:gd name="T13" fmla="*/ 6 h 19"/>
                <a:gd name="T14" fmla="*/ 1 w 29"/>
                <a:gd name="T15" fmla="*/ 0 h 19"/>
                <a:gd name="T16" fmla="*/ 0 w 29"/>
                <a:gd name="T17" fmla="*/ 0 h 19"/>
                <a:gd name="T18" fmla="*/ 0 w 29"/>
                <a:gd name="T19" fmla="*/ 15 h 19"/>
                <a:gd name="T20" fmla="*/ 2 w 29"/>
                <a:gd name="T21" fmla="*/ 15 h 19"/>
                <a:gd name="T22" fmla="*/ 5 w 29"/>
                <a:gd name="T23" fmla="*/ 14 h 19"/>
                <a:gd name="T24" fmla="*/ 6 w 29"/>
                <a:gd name="T25" fmla="*/ 12 h 19"/>
                <a:gd name="T26" fmla="*/ 11 w 29"/>
                <a:gd name="T27" fmla="*/ 13 h 19"/>
                <a:gd name="T28" fmla="*/ 16 w 29"/>
                <a:gd name="T29" fmla="*/ 18 h 19"/>
                <a:gd name="T30" fmla="*/ 21 w 29"/>
                <a:gd name="T31" fmla="*/ 19 h 19"/>
                <a:gd name="T32" fmla="*/ 21 w 29"/>
                <a:gd name="T33" fmla="*/ 17 h 19"/>
                <a:gd name="T34" fmla="*/ 25 w 29"/>
                <a:gd name="T35" fmla="*/ 5 h 19"/>
                <a:gd name="T36" fmla="*/ 22 w 29"/>
                <a:gd name="T37" fmla="*/ 7 h 19"/>
                <a:gd name="T38" fmla="*/ 17 w 29"/>
                <a:gd name="T39" fmla="*/ 7 h 19"/>
                <a:gd name="T40" fmla="*/ 21 w 29"/>
                <a:gd name="T41" fmla="*/ 9 h 19"/>
                <a:gd name="T42" fmla="*/ 26 w 29"/>
                <a:gd name="T43" fmla="*/ 6 h 19"/>
                <a:gd name="T44" fmla="*/ 26 w 29"/>
                <a:gd name="T45" fmla="*/ 4 h 19"/>
                <a:gd name="T46" fmla="*/ 25 w 29"/>
                <a:gd name="T47" fmla="*/ 5 h 19"/>
                <a:gd name="T48" fmla="*/ 27 w 29"/>
                <a:gd name="T49" fmla="*/ 2 h 19"/>
                <a:gd name="T50" fmla="*/ 26 w 29"/>
                <a:gd name="T51" fmla="*/ 3 h 19"/>
                <a:gd name="T52" fmla="*/ 28 w 29"/>
                <a:gd name="T53" fmla="*/ 5 h 19"/>
                <a:gd name="T54" fmla="*/ 27 w 29"/>
                <a:gd name="T55" fmla="*/ 2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9" h="19">
                  <a:moveTo>
                    <a:pt x="21" y="17"/>
                  </a:moveTo>
                  <a:cubicBezTo>
                    <a:pt x="20" y="17"/>
                    <a:pt x="19" y="16"/>
                    <a:pt x="19" y="16"/>
                  </a:cubicBezTo>
                  <a:cubicBezTo>
                    <a:pt x="19" y="15"/>
                    <a:pt x="18" y="15"/>
                    <a:pt x="17" y="15"/>
                  </a:cubicBezTo>
                  <a:cubicBezTo>
                    <a:pt x="16" y="14"/>
                    <a:pt x="16" y="12"/>
                    <a:pt x="15" y="11"/>
                  </a:cubicBezTo>
                  <a:cubicBezTo>
                    <a:pt x="14" y="11"/>
                    <a:pt x="13" y="9"/>
                    <a:pt x="15" y="10"/>
                  </a:cubicBezTo>
                  <a:cubicBezTo>
                    <a:pt x="16" y="10"/>
                    <a:pt x="16" y="9"/>
                    <a:pt x="15" y="8"/>
                  </a:cubicBezTo>
                  <a:cubicBezTo>
                    <a:pt x="14" y="7"/>
                    <a:pt x="11" y="7"/>
                    <a:pt x="10" y="6"/>
                  </a:cubicBezTo>
                  <a:cubicBezTo>
                    <a:pt x="10" y="4"/>
                    <a:pt x="4" y="1"/>
                    <a:pt x="1" y="0"/>
                  </a:cubicBezTo>
                  <a:cubicBezTo>
                    <a:pt x="1" y="0"/>
                    <a:pt x="0" y="0"/>
                    <a:pt x="0" y="0"/>
                  </a:cubicBezTo>
                  <a:cubicBezTo>
                    <a:pt x="0" y="15"/>
                    <a:pt x="0" y="15"/>
                    <a:pt x="0" y="15"/>
                  </a:cubicBezTo>
                  <a:cubicBezTo>
                    <a:pt x="0" y="15"/>
                    <a:pt x="1" y="15"/>
                    <a:pt x="2" y="15"/>
                  </a:cubicBezTo>
                  <a:cubicBezTo>
                    <a:pt x="5" y="16"/>
                    <a:pt x="4" y="14"/>
                    <a:pt x="5" y="14"/>
                  </a:cubicBezTo>
                  <a:cubicBezTo>
                    <a:pt x="5" y="14"/>
                    <a:pt x="6" y="13"/>
                    <a:pt x="6" y="12"/>
                  </a:cubicBezTo>
                  <a:cubicBezTo>
                    <a:pt x="7" y="11"/>
                    <a:pt x="10" y="12"/>
                    <a:pt x="11" y="13"/>
                  </a:cubicBezTo>
                  <a:cubicBezTo>
                    <a:pt x="13" y="15"/>
                    <a:pt x="15" y="18"/>
                    <a:pt x="16" y="18"/>
                  </a:cubicBezTo>
                  <a:cubicBezTo>
                    <a:pt x="18" y="17"/>
                    <a:pt x="20" y="19"/>
                    <a:pt x="21" y="19"/>
                  </a:cubicBezTo>
                  <a:cubicBezTo>
                    <a:pt x="23" y="19"/>
                    <a:pt x="21" y="17"/>
                    <a:pt x="21" y="17"/>
                  </a:cubicBezTo>
                  <a:close/>
                  <a:moveTo>
                    <a:pt x="25" y="5"/>
                  </a:moveTo>
                  <a:cubicBezTo>
                    <a:pt x="25" y="6"/>
                    <a:pt x="24" y="6"/>
                    <a:pt x="22" y="7"/>
                  </a:cubicBezTo>
                  <a:cubicBezTo>
                    <a:pt x="20" y="7"/>
                    <a:pt x="17" y="6"/>
                    <a:pt x="17" y="7"/>
                  </a:cubicBezTo>
                  <a:cubicBezTo>
                    <a:pt x="17" y="8"/>
                    <a:pt x="19" y="9"/>
                    <a:pt x="21" y="9"/>
                  </a:cubicBezTo>
                  <a:cubicBezTo>
                    <a:pt x="23" y="9"/>
                    <a:pt x="26" y="7"/>
                    <a:pt x="26" y="6"/>
                  </a:cubicBezTo>
                  <a:cubicBezTo>
                    <a:pt x="26" y="6"/>
                    <a:pt x="27" y="5"/>
                    <a:pt x="26" y="4"/>
                  </a:cubicBezTo>
                  <a:cubicBezTo>
                    <a:pt x="26" y="4"/>
                    <a:pt x="25" y="4"/>
                    <a:pt x="25" y="5"/>
                  </a:cubicBezTo>
                  <a:close/>
                  <a:moveTo>
                    <a:pt x="27" y="2"/>
                  </a:moveTo>
                  <a:cubicBezTo>
                    <a:pt x="26" y="2"/>
                    <a:pt x="25" y="1"/>
                    <a:pt x="26" y="3"/>
                  </a:cubicBezTo>
                  <a:cubicBezTo>
                    <a:pt x="28" y="4"/>
                    <a:pt x="27" y="5"/>
                    <a:pt x="28" y="5"/>
                  </a:cubicBezTo>
                  <a:cubicBezTo>
                    <a:pt x="29" y="4"/>
                    <a:pt x="28" y="3"/>
                    <a:pt x="27"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5" name="Freeform 328">
              <a:extLst>
                <a:ext uri="{FF2B5EF4-FFF2-40B4-BE49-F238E27FC236}">
                  <a16:creationId xmlns:a16="http://schemas.microsoft.com/office/drawing/2014/main" id="{628D09C3-842F-4A3E-93BD-5AC3D12D4AF5}"/>
                </a:ext>
              </a:extLst>
            </p:cNvPr>
            <p:cNvSpPr>
              <a:spLocks/>
            </p:cNvSpPr>
            <p:nvPr/>
          </p:nvSpPr>
          <p:spPr bwMode="auto">
            <a:xfrm>
              <a:off x="-2855913" y="2152650"/>
              <a:ext cx="17462" cy="31750"/>
            </a:xfrm>
            <a:custGeom>
              <a:avLst/>
              <a:gdLst>
                <a:gd name="T0" fmla="*/ 1 w 5"/>
                <a:gd name="T1" fmla="*/ 0 h 9"/>
                <a:gd name="T2" fmla="*/ 1 w 5"/>
                <a:gd name="T3" fmla="*/ 2 h 9"/>
                <a:gd name="T4" fmla="*/ 0 w 5"/>
                <a:gd name="T5" fmla="*/ 5 h 9"/>
                <a:gd name="T6" fmla="*/ 2 w 5"/>
                <a:gd name="T7" fmla="*/ 8 h 9"/>
                <a:gd name="T8" fmla="*/ 5 w 5"/>
                <a:gd name="T9" fmla="*/ 5 h 9"/>
                <a:gd name="T10" fmla="*/ 1 w 5"/>
                <a:gd name="T11" fmla="*/ 0 h 9"/>
              </a:gdLst>
              <a:ahLst/>
              <a:cxnLst>
                <a:cxn ang="0">
                  <a:pos x="T0" y="T1"/>
                </a:cxn>
                <a:cxn ang="0">
                  <a:pos x="T2" y="T3"/>
                </a:cxn>
                <a:cxn ang="0">
                  <a:pos x="T4" y="T5"/>
                </a:cxn>
                <a:cxn ang="0">
                  <a:pos x="T6" y="T7"/>
                </a:cxn>
                <a:cxn ang="0">
                  <a:pos x="T8" y="T9"/>
                </a:cxn>
                <a:cxn ang="0">
                  <a:pos x="T10" y="T11"/>
                </a:cxn>
              </a:cxnLst>
              <a:rect l="0" t="0" r="r" b="b"/>
              <a:pathLst>
                <a:path w="5" h="9">
                  <a:moveTo>
                    <a:pt x="1" y="0"/>
                  </a:moveTo>
                  <a:cubicBezTo>
                    <a:pt x="1" y="0"/>
                    <a:pt x="1" y="1"/>
                    <a:pt x="1" y="2"/>
                  </a:cubicBezTo>
                  <a:cubicBezTo>
                    <a:pt x="0" y="3"/>
                    <a:pt x="0" y="4"/>
                    <a:pt x="0" y="5"/>
                  </a:cubicBezTo>
                  <a:cubicBezTo>
                    <a:pt x="1" y="6"/>
                    <a:pt x="0" y="8"/>
                    <a:pt x="2" y="8"/>
                  </a:cubicBezTo>
                  <a:cubicBezTo>
                    <a:pt x="3" y="9"/>
                    <a:pt x="5" y="7"/>
                    <a:pt x="5" y="5"/>
                  </a:cubicBezTo>
                  <a:cubicBezTo>
                    <a:pt x="5" y="3"/>
                    <a:pt x="2" y="0"/>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6" name="Freeform 329">
              <a:extLst>
                <a:ext uri="{FF2B5EF4-FFF2-40B4-BE49-F238E27FC236}">
                  <a16:creationId xmlns:a16="http://schemas.microsoft.com/office/drawing/2014/main" id="{664FD9C6-8E96-4D26-95B1-E644A86F931F}"/>
                </a:ext>
              </a:extLst>
            </p:cNvPr>
            <p:cNvSpPr>
              <a:spLocks/>
            </p:cNvSpPr>
            <p:nvPr/>
          </p:nvSpPr>
          <p:spPr bwMode="auto">
            <a:xfrm>
              <a:off x="-3167063" y="2328863"/>
              <a:ext cx="61912" cy="125413"/>
            </a:xfrm>
            <a:custGeom>
              <a:avLst/>
              <a:gdLst>
                <a:gd name="T0" fmla="*/ 14 w 17"/>
                <a:gd name="T1" fmla="*/ 1 h 35"/>
                <a:gd name="T2" fmla="*/ 14 w 17"/>
                <a:gd name="T3" fmla="*/ 2 h 35"/>
                <a:gd name="T4" fmla="*/ 13 w 17"/>
                <a:gd name="T5" fmla="*/ 4 h 35"/>
                <a:gd name="T6" fmla="*/ 12 w 17"/>
                <a:gd name="T7" fmla="*/ 5 h 35"/>
                <a:gd name="T8" fmla="*/ 11 w 17"/>
                <a:gd name="T9" fmla="*/ 6 h 35"/>
                <a:gd name="T10" fmla="*/ 11 w 17"/>
                <a:gd name="T11" fmla="*/ 7 h 35"/>
                <a:gd name="T12" fmla="*/ 9 w 17"/>
                <a:gd name="T13" fmla="*/ 9 h 35"/>
                <a:gd name="T14" fmla="*/ 6 w 17"/>
                <a:gd name="T15" fmla="*/ 10 h 35"/>
                <a:gd name="T16" fmla="*/ 3 w 17"/>
                <a:gd name="T17" fmla="*/ 11 h 35"/>
                <a:gd name="T18" fmla="*/ 2 w 17"/>
                <a:gd name="T19" fmla="*/ 14 h 35"/>
                <a:gd name="T20" fmla="*/ 2 w 17"/>
                <a:gd name="T21" fmla="*/ 18 h 35"/>
                <a:gd name="T22" fmla="*/ 1 w 17"/>
                <a:gd name="T23" fmla="*/ 23 h 35"/>
                <a:gd name="T24" fmla="*/ 1 w 17"/>
                <a:gd name="T25" fmla="*/ 28 h 35"/>
                <a:gd name="T26" fmla="*/ 2 w 17"/>
                <a:gd name="T27" fmla="*/ 33 h 35"/>
                <a:gd name="T28" fmla="*/ 6 w 17"/>
                <a:gd name="T29" fmla="*/ 34 h 35"/>
                <a:gd name="T30" fmla="*/ 9 w 17"/>
                <a:gd name="T31" fmla="*/ 33 h 35"/>
                <a:gd name="T32" fmla="*/ 12 w 17"/>
                <a:gd name="T33" fmla="*/ 23 h 35"/>
                <a:gd name="T34" fmla="*/ 14 w 17"/>
                <a:gd name="T35" fmla="*/ 14 h 35"/>
                <a:gd name="T36" fmla="*/ 15 w 17"/>
                <a:gd name="T37" fmla="*/ 11 h 35"/>
                <a:gd name="T38" fmla="*/ 16 w 17"/>
                <a:gd name="T39" fmla="*/ 10 h 35"/>
                <a:gd name="T40" fmla="*/ 17 w 17"/>
                <a:gd name="T41" fmla="*/ 10 h 35"/>
                <a:gd name="T42" fmla="*/ 16 w 17"/>
                <a:gd name="T43" fmla="*/ 5 h 35"/>
                <a:gd name="T44" fmla="*/ 14 w 17"/>
                <a:gd name="T45" fmla="*/ 1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7" h="35">
                  <a:moveTo>
                    <a:pt x="14" y="1"/>
                  </a:moveTo>
                  <a:cubicBezTo>
                    <a:pt x="14" y="0"/>
                    <a:pt x="14" y="2"/>
                    <a:pt x="14" y="2"/>
                  </a:cubicBezTo>
                  <a:cubicBezTo>
                    <a:pt x="13" y="2"/>
                    <a:pt x="13" y="3"/>
                    <a:pt x="13" y="4"/>
                  </a:cubicBezTo>
                  <a:cubicBezTo>
                    <a:pt x="13" y="4"/>
                    <a:pt x="12" y="5"/>
                    <a:pt x="12" y="5"/>
                  </a:cubicBezTo>
                  <a:cubicBezTo>
                    <a:pt x="11" y="5"/>
                    <a:pt x="10" y="5"/>
                    <a:pt x="11" y="6"/>
                  </a:cubicBezTo>
                  <a:cubicBezTo>
                    <a:pt x="11" y="7"/>
                    <a:pt x="10" y="6"/>
                    <a:pt x="11" y="7"/>
                  </a:cubicBezTo>
                  <a:cubicBezTo>
                    <a:pt x="11" y="8"/>
                    <a:pt x="10" y="8"/>
                    <a:pt x="9" y="9"/>
                  </a:cubicBezTo>
                  <a:cubicBezTo>
                    <a:pt x="8" y="9"/>
                    <a:pt x="7" y="10"/>
                    <a:pt x="6" y="10"/>
                  </a:cubicBezTo>
                  <a:cubicBezTo>
                    <a:pt x="5" y="10"/>
                    <a:pt x="4" y="11"/>
                    <a:pt x="3" y="11"/>
                  </a:cubicBezTo>
                  <a:cubicBezTo>
                    <a:pt x="2" y="11"/>
                    <a:pt x="2" y="13"/>
                    <a:pt x="2" y="14"/>
                  </a:cubicBezTo>
                  <a:cubicBezTo>
                    <a:pt x="1" y="15"/>
                    <a:pt x="1" y="17"/>
                    <a:pt x="2" y="18"/>
                  </a:cubicBezTo>
                  <a:cubicBezTo>
                    <a:pt x="3" y="20"/>
                    <a:pt x="3" y="21"/>
                    <a:pt x="1" y="23"/>
                  </a:cubicBezTo>
                  <a:cubicBezTo>
                    <a:pt x="0" y="25"/>
                    <a:pt x="0" y="27"/>
                    <a:pt x="1" y="28"/>
                  </a:cubicBezTo>
                  <a:cubicBezTo>
                    <a:pt x="1" y="30"/>
                    <a:pt x="1" y="32"/>
                    <a:pt x="2" y="33"/>
                  </a:cubicBezTo>
                  <a:cubicBezTo>
                    <a:pt x="3" y="34"/>
                    <a:pt x="5" y="35"/>
                    <a:pt x="6" y="34"/>
                  </a:cubicBezTo>
                  <a:cubicBezTo>
                    <a:pt x="7" y="33"/>
                    <a:pt x="8" y="34"/>
                    <a:pt x="9" y="33"/>
                  </a:cubicBezTo>
                  <a:cubicBezTo>
                    <a:pt x="9" y="32"/>
                    <a:pt x="11" y="27"/>
                    <a:pt x="12" y="23"/>
                  </a:cubicBezTo>
                  <a:cubicBezTo>
                    <a:pt x="13" y="20"/>
                    <a:pt x="15" y="15"/>
                    <a:pt x="14" y="14"/>
                  </a:cubicBezTo>
                  <a:cubicBezTo>
                    <a:pt x="14" y="13"/>
                    <a:pt x="15" y="12"/>
                    <a:pt x="15" y="11"/>
                  </a:cubicBezTo>
                  <a:cubicBezTo>
                    <a:pt x="14" y="10"/>
                    <a:pt x="15" y="9"/>
                    <a:pt x="16" y="10"/>
                  </a:cubicBezTo>
                  <a:cubicBezTo>
                    <a:pt x="16" y="11"/>
                    <a:pt x="17" y="11"/>
                    <a:pt x="17" y="10"/>
                  </a:cubicBezTo>
                  <a:cubicBezTo>
                    <a:pt x="17" y="9"/>
                    <a:pt x="16" y="7"/>
                    <a:pt x="16" y="5"/>
                  </a:cubicBezTo>
                  <a:cubicBezTo>
                    <a:pt x="16" y="4"/>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7" name="Freeform 330">
              <a:extLst>
                <a:ext uri="{FF2B5EF4-FFF2-40B4-BE49-F238E27FC236}">
                  <a16:creationId xmlns:a16="http://schemas.microsoft.com/office/drawing/2014/main" id="{3E33CA4E-4434-4821-A5F1-230AB81AD292}"/>
                </a:ext>
              </a:extLst>
            </p:cNvPr>
            <p:cNvSpPr>
              <a:spLocks noEditPoints="1"/>
            </p:cNvSpPr>
            <p:nvPr/>
          </p:nvSpPr>
          <p:spPr bwMode="auto">
            <a:xfrm>
              <a:off x="-3170238" y="2068513"/>
              <a:ext cx="101600" cy="61913"/>
            </a:xfrm>
            <a:custGeom>
              <a:avLst/>
              <a:gdLst>
                <a:gd name="T0" fmla="*/ 20 w 28"/>
                <a:gd name="T1" fmla="*/ 1 h 17"/>
                <a:gd name="T2" fmla="*/ 15 w 28"/>
                <a:gd name="T3" fmla="*/ 1 h 17"/>
                <a:gd name="T4" fmla="*/ 12 w 28"/>
                <a:gd name="T5" fmla="*/ 4 h 17"/>
                <a:gd name="T6" fmla="*/ 10 w 28"/>
                <a:gd name="T7" fmla="*/ 5 h 17"/>
                <a:gd name="T8" fmla="*/ 7 w 28"/>
                <a:gd name="T9" fmla="*/ 4 h 17"/>
                <a:gd name="T10" fmla="*/ 4 w 28"/>
                <a:gd name="T11" fmla="*/ 4 h 17"/>
                <a:gd name="T12" fmla="*/ 2 w 28"/>
                <a:gd name="T13" fmla="*/ 4 h 17"/>
                <a:gd name="T14" fmla="*/ 1 w 28"/>
                <a:gd name="T15" fmla="*/ 4 h 17"/>
                <a:gd name="T16" fmla="*/ 1 w 28"/>
                <a:gd name="T17" fmla="*/ 6 h 17"/>
                <a:gd name="T18" fmla="*/ 0 w 28"/>
                <a:gd name="T19" fmla="*/ 6 h 17"/>
                <a:gd name="T20" fmla="*/ 0 w 28"/>
                <a:gd name="T21" fmla="*/ 8 h 17"/>
                <a:gd name="T22" fmla="*/ 1 w 28"/>
                <a:gd name="T23" fmla="*/ 11 h 17"/>
                <a:gd name="T24" fmla="*/ 2 w 28"/>
                <a:gd name="T25" fmla="*/ 15 h 17"/>
                <a:gd name="T26" fmla="*/ 6 w 28"/>
                <a:gd name="T27" fmla="*/ 14 h 17"/>
                <a:gd name="T28" fmla="*/ 9 w 28"/>
                <a:gd name="T29" fmla="*/ 13 h 17"/>
                <a:gd name="T30" fmla="*/ 12 w 28"/>
                <a:gd name="T31" fmla="*/ 12 h 17"/>
                <a:gd name="T32" fmla="*/ 14 w 28"/>
                <a:gd name="T33" fmla="*/ 12 h 17"/>
                <a:gd name="T34" fmla="*/ 16 w 28"/>
                <a:gd name="T35" fmla="*/ 11 h 17"/>
                <a:gd name="T36" fmla="*/ 21 w 28"/>
                <a:gd name="T37" fmla="*/ 9 h 17"/>
                <a:gd name="T38" fmla="*/ 23 w 28"/>
                <a:gd name="T39" fmla="*/ 7 h 17"/>
                <a:gd name="T40" fmla="*/ 25 w 28"/>
                <a:gd name="T41" fmla="*/ 6 h 17"/>
                <a:gd name="T42" fmla="*/ 22 w 28"/>
                <a:gd name="T43" fmla="*/ 0 h 17"/>
                <a:gd name="T44" fmla="*/ 20 w 28"/>
                <a:gd name="T45" fmla="*/ 1 h 17"/>
                <a:gd name="T46" fmla="*/ 25 w 28"/>
                <a:gd name="T47" fmla="*/ 16 h 17"/>
                <a:gd name="T48" fmla="*/ 28 w 28"/>
                <a:gd name="T49" fmla="*/ 16 h 17"/>
                <a:gd name="T50" fmla="*/ 25 w 28"/>
                <a:gd name="T51" fmla="*/ 16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28" h="17">
                  <a:moveTo>
                    <a:pt x="20" y="1"/>
                  </a:moveTo>
                  <a:cubicBezTo>
                    <a:pt x="19" y="1"/>
                    <a:pt x="16" y="1"/>
                    <a:pt x="15" y="1"/>
                  </a:cubicBezTo>
                  <a:cubicBezTo>
                    <a:pt x="15" y="1"/>
                    <a:pt x="12" y="3"/>
                    <a:pt x="12" y="4"/>
                  </a:cubicBezTo>
                  <a:cubicBezTo>
                    <a:pt x="11" y="5"/>
                    <a:pt x="11" y="5"/>
                    <a:pt x="10" y="5"/>
                  </a:cubicBezTo>
                  <a:cubicBezTo>
                    <a:pt x="9" y="4"/>
                    <a:pt x="7" y="4"/>
                    <a:pt x="7" y="4"/>
                  </a:cubicBezTo>
                  <a:cubicBezTo>
                    <a:pt x="7" y="4"/>
                    <a:pt x="5" y="4"/>
                    <a:pt x="4" y="4"/>
                  </a:cubicBezTo>
                  <a:cubicBezTo>
                    <a:pt x="3" y="4"/>
                    <a:pt x="3" y="3"/>
                    <a:pt x="2" y="4"/>
                  </a:cubicBezTo>
                  <a:cubicBezTo>
                    <a:pt x="2" y="4"/>
                    <a:pt x="1" y="4"/>
                    <a:pt x="1" y="4"/>
                  </a:cubicBezTo>
                  <a:cubicBezTo>
                    <a:pt x="1" y="5"/>
                    <a:pt x="1" y="5"/>
                    <a:pt x="1" y="6"/>
                  </a:cubicBezTo>
                  <a:cubicBezTo>
                    <a:pt x="1" y="6"/>
                    <a:pt x="1" y="6"/>
                    <a:pt x="0" y="6"/>
                  </a:cubicBezTo>
                  <a:cubicBezTo>
                    <a:pt x="0" y="7"/>
                    <a:pt x="1" y="7"/>
                    <a:pt x="0" y="8"/>
                  </a:cubicBezTo>
                  <a:cubicBezTo>
                    <a:pt x="0" y="9"/>
                    <a:pt x="0" y="10"/>
                    <a:pt x="1" y="11"/>
                  </a:cubicBezTo>
                  <a:cubicBezTo>
                    <a:pt x="2" y="13"/>
                    <a:pt x="2" y="14"/>
                    <a:pt x="2" y="15"/>
                  </a:cubicBezTo>
                  <a:cubicBezTo>
                    <a:pt x="2" y="15"/>
                    <a:pt x="5" y="15"/>
                    <a:pt x="6" y="14"/>
                  </a:cubicBezTo>
                  <a:cubicBezTo>
                    <a:pt x="7" y="14"/>
                    <a:pt x="8" y="13"/>
                    <a:pt x="9" y="13"/>
                  </a:cubicBezTo>
                  <a:cubicBezTo>
                    <a:pt x="10" y="13"/>
                    <a:pt x="11" y="13"/>
                    <a:pt x="12" y="12"/>
                  </a:cubicBezTo>
                  <a:cubicBezTo>
                    <a:pt x="12" y="12"/>
                    <a:pt x="13" y="12"/>
                    <a:pt x="14" y="12"/>
                  </a:cubicBezTo>
                  <a:cubicBezTo>
                    <a:pt x="15" y="12"/>
                    <a:pt x="15" y="11"/>
                    <a:pt x="16" y="11"/>
                  </a:cubicBezTo>
                  <a:cubicBezTo>
                    <a:pt x="16" y="10"/>
                    <a:pt x="18" y="10"/>
                    <a:pt x="21" y="9"/>
                  </a:cubicBezTo>
                  <a:cubicBezTo>
                    <a:pt x="23" y="8"/>
                    <a:pt x="22" y="7"/>
                    <a:pt x="23" y="7"/>
                  </a:cubicBezTo>
                  <a:cubicBezTo>
                    <a:pt x="23" y="6"/>
                    <a:pt x="24" y="6"/>
                    <a:pt x="25" y="6"/>
                  </a:cubicBezTo>
                  <a:cubicBezTo>
                    <a:pt x="24" y="4"/>
                    <a:pt x="23" y="1"/>
                    <a:pt x="22" y="0"/>
                  </a:cubicBezTo>
                  <a:cubicBezTo>
                    <a:pt x="21" y="0"/>
                    <a:pt x="20" y="1"/>
                    <a:pt x="20" y="1"/>
                  </a:cubicBezTo>
                  <a:close/>
                  <a:moveTo>
                    <a:pt x="25" y="16"/>
                  </a:moveTo>
                  <a:cubicBezTo>
                    <a:pt x="26" y="17"/>
                    <a:pt x="28" y="16"/>
                    <a:pt x="28" y="16"/>
                  </a:cubicBezTo>
                  <a:cubicBezTo>
                    <a:pt x="28" y="15"/>
                    <a:pt x="25" y="15"/>
                    <a:pt x="25"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8" name="Freeform 331">
              <a:extLst>
                <a:ext uri="{FF2B5EF4-FFF2-40B4-BE49-F238E27FC236}">
                  <a16:creationId xmlns:a16="http://schemas.microsoft.com/office/drawing/2014/main" id="{58583415-068A-4461-AA4C-23282EBE018A}"/>
                </a:ext>
              </a:extLst>
            </p:cNvPr>
            <p:cNvSpPr>
              <a:spLocks/>
            </p:cNvSpPr>
            <p:nvPr/>
          </p:nvSpPr>
          <p:spPr bwMode="auto">
            <a:xfrm>
              <a:off x="-2957513" y="2678113"/>
              <a:ext cx="22225" cy="14288"/>
            </a:xfrm>
            <a:custGeom>
              <a:avLst/>
              <a:gdLst>
                <a:gd name="T0" fmla="*/ 3 w 6"/>
                <a:gd name="T1" fmla="*/ 1 h 4"/>
                <a:gd name="T2" fmla="*/ 2 w 6"/>
                <a:gd name="T3" fmla="*/ 4 h 4"/>
                <a:gd name="T4" fmla="*/ 4 w 6"/>
                <a:gd name="T5" fmla="*/ 4 h 4"/>
                <a:gd name="T6" fmla="*/ 6 w 6"/>
                <a:gd name="T7" fmla="*/ 3 h 4"/>
                <a:gd name="T8" fmla="*/ 3 w 6"/>
                <a:gd name="T9" fmla="*/ 1 h 4"/>
              </a:gdLst>
              <a:ahLst/>
              <a:cxnLst>
                <a:cxn ang="0">
                  <a:pos x="T0" y="T1"/>
                </a:cxn>
                <a:cxn ang="0">
                  <a:pos x="T2" y="T3"/>
                </a:cxn>
                <a:cxn ang="0">
                  <a:pos x="T4" y="T5"/>
                </a:cxn>
                <a:cxn ang="0">
                  <a:pos x="T6" y="T7"/>
                </a:cxn>
                <a:cxn ang="0">
                  <a:pos x="T8" y="T9"/>
                </a:cxn>
              </a:cxnLst>
              <a:rect l="0" t="0" r="r" b="b"/>
              <a:pathLst>
                <a:path w="6" h="4">
                  <a:moveTo>
                    <a:pt x="3" y="1"/>
                  </a:moveTo>
                  <a:cubicBezTo>
                    <a:pt x="3" y="0"/>
                    <a:pt x="0" y="3"/>
                    <a:pt x="2" y="4"/>
                  </a:cubicBezTo>
                  <a:cubicBezTo>
                    <a:pt x="3" y="4"/>
                    <a:pt x="3" y="3"/>
                    <a:pt x="4" y="4"/>
                  </a:cubicBezTo>
                  <a:cubicBezTo>
                    <a:pt x="5" y="4"/>
                    <a:pt x="6" y="4"/>
                    <a:pt x="6" y="3"/>
                  </a:cubicBezTo>
                  <a:cubicBezTo>
                    <a:pt x="6" y="2"/>
                    <a:pt x="3"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99" name="Freeform 332">
              <a:extLst>
                <a:ext uri="{FF2B5EF4-FFF2-40B4-BE49-F238E27FC236}">
                  <a16:creationId xmlns:a16="http://schemas.microsoft.com/office/drawing/2014/main" id="{CDC57A03-277F-4D87-A896-F3A28AA8C196}"/>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0" name="Freeform 333">
              <a:extLst>
                <a:ext uri="{FF2B5EF4-FFF2-40B4-BE49-F238E27FC236}">
                  <a16:creationId xmlns:a16="http://schemas.microsoft.com/office/drawing/2014/main" id="{DE66226A-D243-474B-8A7F-E158289AD175}"/>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1" name="Freeform 334">
              <a:extLst>
                <a:ext uri="{FF2B5EF4-FFF2-40B4-BE49-F238E27FC236}">
                  <a16:creationId xmlns:a16="http://schemas.microsoft.com/office/drawing/2014/main" id="{3505A755-6B6F-4DCE-9611-BEC0A54BF9FE}"/>
                </a:ext>
              </a:extLst>
            </p:cNvPr>
            <p:cNvSpPr>
              <a:spLocks noEditPoints="1"/>
            </p:cNvSpPr>
            <p:nvPr/>
          </p:nvSpPr>
          <p:spPr bwMode="auto">
            <a:xfrm>
              <a:off x="-2584450" y="2325688"/>
              <a:ext cx="342900" cy="301625"/>
            </a:xfrm>
            <a:custGeom>
              <a:avLst/>
              <a:gdLst>
                <a:gd name="T0" fmla="*/ 94 w 95"/>
                <a:gd name="T1" fmla="*/ 37 h 84"/>
                <a:gd name="T2" fmla="*/ 90 w 95"/>
                <a:gd name="T3" fmla="*/ 33 h 84"/>
                <a:gd name="T4" fmla="*/ 87 w 95"/>
                <a:gd name="T5" fmla="*/ 28 h 84"/>
                <a:gd name="T6" fmla="*/ 85 w 95"/>
                <a:gd name="T7" fmla="*/ 25 h 84"/>
                <a:gd name="T8" fmla="*/ 78 w 95"/>
                <a:gd name="T9" fmla="*/ 19 h 84"/>
                <a:gd name="T10" fmla="*/ 76 w 95"/>
                <a:gd name="T11" fmla="*/ 11 h 84"/>
                <a:gd name="T12" fmla="*/ 71 w 95"/>
                <a:gd name="T13" fmla="*/ 6 h 84"/>
                <a:gd name="T14" fmla="*/ 68 w 95"/>
                <a:gd name="T15" fmla="*/ 2 h 84"/>
                <a:gd name="T16" fmla="*/ 67 w 95"/>
                <a:gd name="T17" fmla="*/ 10 h 84"/>
                <a:gd name="T18" fmla="*/ 61 w 95"/>
                <a:gd name="T19" fmla="*/ 15 h 84"/>
                <a:gd name="T20" fmla="*/ 54 w 95"/>
                <a:gd name="T21" fmla="*/ 12 h 84"/>
                <a:gd name="T22" fmla="*/ 53 w 95"/>
                <a:gd name="T23" fmla="*/ 7 h 84"/>
                <a:gd name="T24" fmla="*/ 55 w 95"/>
                <a:gd name="T25" fmla="*/ 3 h 84"/>
                <a:gd name="T26" fmla="*/ 52 w 95"/>
                <a:gd name="T27" fmla="*/ 3 h 84"/>
                <a:gd name="T28" fmla="*/ 46 w 95"/>
                <a:gd name="T29" fmla="*/ 2 h 84"/>
                <a:gd name="T30" fmla="*/ 40 w 95"/>
                <a:gd name="T31" fmla="*/ 6 h 84"/>
                <a:gd name="T32" fmla="*/ 38 w 95"/>
                <a:gd name="T33" fmla="*/ 10 h 84"/>
                <a:gd name="T34" fmla="*/ 34 w 95"/>
                <a:gd name="T35" fmla="*/ 8 h 84"/>
                <a:gd name="T36" fmla="*/ 30 w 95"/>
                <a:gd name="T37" fmla="*/ 9 h 84"/>
                <a:gd name="T38" fmla="*/ 27 w 95"/>
                <a:gd name="T39" fmla="*/ 11 h 84"/>
                <a:gd name="T40" fmla="*/ 25 w 95"/>
                <a:gd name="T41" fmla="*/ 15 h 84"/>
                <a:gd name="T42" fmla="*/ 22 w 95"/>
                <a:gd name="T43" fmla="*/ 15 h 84"/>
                <a:gd name="T44" fmla="*/ 14 w 95"/>
                <a:gd name="T45" fmla="*/ 22 h 84"/>
                <a:gd name="T46" fmla="*/ 7 w 95"/>
                <a:gd name="T47" fmla="*/ 25 h 84"/>
                <a:gd name="T48" fmla="*/ 3 w 95"/>
                <a:gd name="T49" fmla="*/ 26 h 84"/>
                <a:gd name="T50" fmla="*/ 1 w 95"/>
                <a:gd name="T51" fmla="*/ 34 h 84"/>
                <a:gd name="T52" fmla="*/ 2 w 95"/>
                <a:gd name="T53" fmla="*/ 38 h 84"/>
                <a:gd name="T54" fmla="*/ 4 w 95"/>
                <a:gd name="T55" fmla="*/ 46 h 84"/>
                <a:gd name="T56" fmla="*/ 5 w 95"/>
                <a:gd name="T57" fmla="*/ 57 h 84"/>
                <a:gd name="T58" fmla="*/ 11 w 95"/>
                <a:gd name="T59" fmla="*/ 60 h 84"/>
                <a:gd name="T60" fmla="*/ 21 w 95"/>
                <a:gd name="T61" fmla="*/ 57 h 84"/>
                <a:gd name="T62" fmla="*/ 32 w 95"/>
                <a:gd name="T63" fmla="*/ 53 h 84"/>
                <a:gd name="T64" fmla="*/ 45 w 95"/>
                <a:gd name="T65" fmla="*/ 52 h 84"/>
                <a:gd name="T66" fmla="*/ 49 w 95"/>
                <a:gd name="T67" fmla="*/ 55 h 84"/>
                <a:gd name="T68" fmla="*/ 54 w 95"/>
                <a:gd name="T69" fmla="*/ 59 h 84"/>
                <a:gd name="T70" fmla="*/ 57 w 95"/>
                <a:gd name="T71" fmla="*/ 58 h 84"/>
                <a:gd name="T72" fmla="*/ 59 w 95"/>
                <a:gd name="T73" fmla="*/ 59 h 84"/>
                <a:gd name="T74" fmla="*/ 63 w 95"/>
                <a:gd name="T75" fmla="*/ 65 h 84"/>
                <a:gd name="T76" fmla="*/ 71 w 95"/>
                <a:gd name="T77" fmla="*/ 70 h 84"/>
                <a:gd name="T78" fmla="*/ 75 w 95"/>
                <a:gd name="T79" fmla="*/ 70 h 84"/>
                <a:gd name="T80" fmla="*/ 78 w 95"/>
                <a:gd name="T81" fmla="*/ 71 h 84"/>
                <a:gd name="T82" fmla="*/ 86 w 95"/>
                <a:gd name="T83" fmla="*/ 68 h 84"/>
                <a:gd name="T84" fmla="*/ 91 w 95"/>
                <a:gd name="T85" fmla="*/ 54 h 84"/>
                <a:gd name="T86" fmla="*/ 94 w 95"/>
                <a:gd name="T87" fmla="*/ 47 h 84"/>
                <a:gd name="T88" fmla="*/ 43 w 95"/>
                <a:gd name="T89" fmla="*/ 2 h 84"/>
                <a:gd name="T90" fmla="*/ 55 w 95"/>
                <a:gd name="T91" fmla="*/ 63 h 84"/>
                <a:gd name="T92" fmla="*/ 78 w 95"/>
                <a:gd name="T93" fmla="*/ 77 h 84"/>
                <a:gd name="T94" fmla="*/ 78 w 95"/>
                <a:gd name="T95" fmla="*/ 84 h 84"/>
                <a:gd name="T96" fmla="*/ 81 w 95"/>
                <a:gd name="T97" fmla="*/ 82 h 84"/>
                <a:gd name="T98" fmla="*/ 78 w 95"/>
                <a:gd name="T99" fmla="*/ 77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95" h="84">
                  <a:moveTo>
                    <a:pt x="95" y="42"/>
                  </a:moveTo>
                  <a:cubicBezTo>
                    <a:pt x="95" y="42"/>
                    <a:pt x="95" y="40"/>
                    <a:pt x="94" y="40"/>
                  </a:cubicBezTo>
                  <a:cubicBezTo>
                    <a:pt x="94" y="41"/>
                    <a:pt x="94" y="38"/>
                    <a:pt x="94" y="37"/>
                  </a:cubicBezTo>
                  <a:cubicBezTo>
                    <a:pt x="94" y="35"/>
                    <a:pt x="94" y="35"/>
                    <a:pt x="94" y="36"/>
                  </a:cubicBezTo>
                  <a:cubicBezTo>
                    <a:pt x="93" y="37"/>
                    <a:pt x="92" y="35"/>
                    <a:pt x="92" y="34"/>
                  </a:cubicBezTo>
                  <a:cubicBezTo>
                    <a:pt x="92" y="34"/>
                    <a:pt x="91" y="32"/>
                    <a:pt x="90" y="33"/>
                  </a:cubicBezTo>
                  <a:cubicBezTo>
                    <a:pt x="89" y="33"/>
                    <a:pt x="90" y="31"/>
                    <a:pt x="89" y="31"/>
                  </a:cubicBezTo>
                  <a:cubicBezTo>
                    <a:pt x="88" y="32"/>
                    <a:pt x="88" y="30"/>
                    <a:pt x="88" y="29"/>
                  </a:cubicBezTo>
                  <a:cubicBezTo>
                    <a:pt x="88" y="28"/>
                    <a:pt x="88" y="29"/>
                    <a:pt x="87" y="28"/>
                  </a:cubicBezTo>
                  <a:cubicBezTo>
                    <a:pt x="87" y="28"/>
                    <a:pt x="87" y="28"/>
                    <a:pt x="86" y="28"/>
                  </a:cubicBezTo>
                  <a:cubicBezTo>
                    <a:pt x="85" y="29"/>
                    <a:pt x="85" y="27"/>
                    <a:pt x="85" y="27"/>
                  </a:cubicBezTo>
                  <a:cubicBezTo>
                    <a:pt x="86" y="26"/>
                    <a:pt x="85" y="26"/>
                    <a:pt x="85" y="25"/>
                  </a:cubicBezTo>
                  <a:cubicBezTo>
                    <a:pt x="84" y="24"/>
                    <a:pt x="84" y="24"/>
                    <a:pt x="84" y="23"/>
                  </a:cubicBezTo>
                  <a:cubicBezTo>
                    <a:pt x="84" y="23"/>
                    <a:pt x="79" y="20"/>
                    <a:pt x="78" y="20"/>
                  </a:cubicBezTo>
                  <a:cubicBezTo>
                    <a:pt x="77" y="20"/>
                    <a:pt x="78" y="19"/>
                    <a:pt x="78" y="19"/>
                  </a:cubicBezTo>
                  <a:cubicBezTo>
                    <a:pt x="77" y="18"/>
                    <a:pt x="77" y="17"/>
                    <a:pt x="77" y="16"/>
                  </a:cubicBezTo>
                  <a:cubicBezTo>
                    <a:pt x="77" y="15"/>
                    <a:pt x="76" y="14"/>
                    <a:pt x="76" y="13"/>
                  </a:cubicBezTo>
                  <a:cubicBezTo>
                    <a:pt x="76" y="12"/>
                    <a:pt x="75" y="12"/>
                    <a:pt x="76" y="11"/>
                  </a:cubicBezTo>
                  <a:cubicBezTo>
                    <a:pt x="76" y="9"/>
                    <a:pt x="74" y="9"/>
                    <a:pt x="74" y="9"/>
                  </a:cubicBezTo>
                  <a:cubicBezTo>
                    <a:pt x="74" y="8"/>
                    <a:pt x="73" y="9"/>
                    <a:pt x="72" y="9"/>
                  </a:cubicBezTo>
                  <a:cubicBezTo>
                    <a:pt x="71" y="9"/>
                    <a:pt x="71" y="8"/>
                    <a:pt x="71" y="6"/>
                  </a:cubicBezTo>
                  <a:cubicBezTo>
                    <a:pt x="72" y="5"/>
                    <a:pt x="71" y="3"/>
                    <a:pt x="70" y="3"/>
                  </a:cubicBezTo>
                  <a:cubicBezTo>
                    <a:pt x="70" y="2"/>
                    <a:pt x="70" y="0"/>
                    <a:pt x="69" y="0"/>
                  </a:cubicBezTo>
                  <a:cubicBezTo>
                    <a:pt x="69" y="0"/>
                    <a:pt x="68" y="1"/>
                    <a:pt x="68" y="2"/>
                  </a:cubicBezTo>
                  <a:cubicBezTo>
                    <a:pt x="68" y="2"/>
                    <a:pt x="68" y="3"/>
                    <a:pt x="67" y="3"/>
                  </a:cubicBezTo>
                  <a:cubicBezTo>
                    <a:pt x="67" y="4"/>
                    <a:pt x="68" y="5"/>
                    <a:pt x="67" y="6"/>
                  </a:cubicBezTo>
                  <a:cubicBezTo>
                    <a:pt x="66" y="7"/>
                    <a:pt x="67" y="9"/>
                    <a:pt x="67" y="10"/>
                  </a:cubicBezTo>
                  <a:cubicBezTo>
                    <a:pt x="67" y="11"/>
                    <a:pt x="67" y="13"/>
                    <a:pt x="66" y="14"/>
                  </a:cubicBezTo>
                  <a:cubicBezTo>
                    <a:pt x="65" y="15"/>
                    <a:pt x="65" y="16"/>
                    <a:pt x="64" y="16"/>
                  </a:cubicBezTo>
                  <a:cubicBezTo>
                    <a:pt x="63" y="17"/>
                    <a:pt x="61" y="16"/>
                    <a:pt x="61" y="15"/>
                  </a:cubicBezTo>
                  <a:cubicBezTo>
                    <a:pt x="61" y="15"/>
                    <a:pt x="60" y="14"/>
                    <a:pt x="59" y="14"/>
                  </a:cubicBezTo>
                  <a:cubicBezTo>
                    <a:pt x="58" y="14"/>
                    <a:pt x="58" y="13"/>
                    <a:pt x="57" y="12"/>
                  </a:cubicBezTo>
                  <a:cubicBezTo>
                    <a:pt x="56" y="12"/>
                    <a:pt x="55" y="13"/>
                    <a:pt x="54" y="12"/>
                  </a:cubicBezTo>
                  <a:cubicBezTo>
                    <a:pt x="54" y="11"/>
                    <a:pt x="54" y="10"/>
                    <a:pt x="53" y="10"/>
                  </a:cubicBezTo>
                  <a:cubicBezTo>
                    <a:pt x="52" y="9"/>
                    <a:pt x="52" y="9"/>
                    <a:pt x="53" y="9"/>
                  </a:cubicBezTo>
                  <a:cubicBezTo>
                    <a:pt x="54" y="8"/>
                    <a:pt x="54" y="7"/>
                    <a:pt x="53" y="7"/>
                  </a:cubicBezTo>
                  <a:cubicBezTo>
                    <a:pt x="53" y="6"/>
                    <a:pt x="54" y="6"/>
                    <a:pt x="55" y="6"/>
                  </a:cubicBezTo>
                  <a:cubicBezTo>
                    <a:pt x="56" y="5"/>
                    <a:pt x="55" y="4"/>
                    <a:pt x="56" y="4"/>
                  </a:cubicBezTo>
                  <a:cubicBezTo>
                    <a:pt x="56" y="4"/>
                    <a:pt x="56" y="3"/>
                    <a:pt x="55" y="3"/>
                  </a:cubicBezTo>
                  <a:cubicBezTo>
                    <a:pt x="54" y="3"/>
                    <a:pt x="55" y="4"/>
                    <a:pt x="54" y="4"/>
                  </a:cubicBezTo>
                  <a:cubicBezTo>
                    <a:pt x="54" y="4"/>
                    <a:pt x="54" y="3"/>
                    <a:pt x="53" y="3"/>
                  </a:cubicBezTo>
                  <a:cubicBezTo>
                    <a:pt x="53" y="3"/>
                    <a:pt x="52" y="4"/>
                    <a:pt x="52" y="3"/>
                  </a:cubicBezTo>
                  <a:cubicBezTo>
                    <a:pt x="51" y="3"/>
                    <a:pt x="48" y="2"/>
                    <a:pt x="47" y="2"/>
                  </a:cubicBezTo>
                  <a:cubicBezTo>
                    <a:pt x="46" y="2"/>
                    <a:pt x="46" y="0"/>
                    <a:pt x="45" y="1"/>
                  </a:cubicBezTo>
                  <a:cubicBezTo>
                    <a:pt x="44" y="1"/>
                    <a:pt x="45" y="1"/>
                    <a:pt x="46" y="2"/>
                  </a:cubicBezTo>
                  <a:cubicBezTo>
                    <a:pt x="47" y="3"/>
                    <a:pt x="43" y="4"/>
                    <a:pt x="42" y="3"/>
                  </a:cubicBezTo>
                  <a:cubicBezTo>
                    <a:pt x="41" y="3"/>
                    <a:pt x="42" y="4"/>
                    <a:pt x="42" y="4"/>
                  </a:cubicBezTo>
                  <a:cubicBezTo>
                    <a:pt x="41" y="4"/>
                    <a:pt x="41" y="5"/>
                    <a:pt x="40" y="6"/>
                  </a:cubicBezTo>
                  <a:cubicBezTo>
                    <a:pt x="39" y="7"/>
                    <a:pt x="40" y="7"/>
                    <a:pt x="39" y="8"/>
                  </a:cubicBezTo>
                  <a:cubicBezTo>
                    <a:pt x="38" y="8"/>
                    <a:pt x="38" y="9"/>
                    <a:pt x="39" y="10"/>
                  </a:cubicBezTo>
                  <a:cubicBezTo>
                    <a:pt x="40" y="11"/>
                    <a:pt x="39" y="11"/>
                    <a:pt x="38" y="10"/>
                  </a:cubicBezTo>
                  <a:cubicBezTo>
                    <a:pt x="37" y="9"/>
                    <a:pt x="36" y="9"/>
                    <a:pt x="36" y="10"/>
                  </a:cubicBezTo>
                  <a:cubicBezTo>
                    <a:pt x="36" y="11"/>
                    <a:pt x="35" y="11"/>
                    <a:pt x="36" y="10"/>
                  </a:cubicBezTo>
                  <a:cubicBezTo>
                    <a:pt x="36" y="9"/>
                    <a:pt x="35" y="9"/>
                    <a:pt x="34" y="8"/>
                  </a:cubicBezTo>
                  <a:cubicBezTo>
                    <a:pt x="34" y="8"/>
                    <a:pt x="33" y="7"/>
                    <a:pt x="32" y="7"/>
                  </a:cubicBezTo>
                  <a:cubicBezTo>
                    <a:pt x="32" y="7"/>
                    <a:pt x="32" y="8"/>
                    <a:pt x="31" y="8"/>
                  </a:cubicBezTo>
                  <a:cubicBezTo>
                    <a:pt x="30" y="8"/>
                    <a:pt x="30" y="8"/>
                    <a:pt x="30" y="9"/>
                  </a:cubicBezTo>
                  <a:cubicBezTo>
                    <a:pt x="30" y="10"/>
                    <a:pt x="29" y="9"/>
                    <a:pt x="28" y="9"/>
                  </a:cubicBezTo>
                  <a:cubicBezTo>
                    <a:pt x="28" y="9"/>
                    <a:pt x="28" y="10"/>
                    <a:pt x="28" y="10"/>
                  </a:cubicBezTo>
                  <a:cubicBezTo>
                    <a:pt x="28" y="10"/>
                    <a:pt x="28" y="11"/>
                    <a:pt x="27" y="11"/>
                  </a:cubicBezTo>
                  <a:cubicBezTo>
                    <a:pt x="26" y="11"/>
                    <a:pt x="26" y="12"/>
                    <a:pt x="27" y="13"/>
                  </a:cubicBezTo>
                  <a:cubicBezTo>
                    <a:pt x="27" y="14"/>
                    <a:pt x="26" y="13"/>
                    <a:pt x="25" y="13"/>
                  </a:cubicBezTo>
                  <a:cubicBezTo>
                    <a:pt x="24" y="13"/>
                    <a:pt x="25" y="14"/>
                    <a:pt x="25" y="15"/>
                  </a:cubicBezTo>
                  <a:cubicBezTo>
                    <a:pt x="25" y="16"/>
                    <a:pt x="25" y="15"/>
                    <a:pt x="24" y="16"/>
                  </a:cubicBezTo>
                  <a:cubicBezTo>
                    <a:pt x="24" y="16"/>
                    <a:pt x="24" y="15"/>
                    <a:pt x="24" y="14"/>
                  </a:cubicBezTo>
                  <a:cubicBezTo>
                    <a:pt x="24" y="13"/>
                    <a:pt x="23" y="14"/>
                    <a:pt x="22" y="15"/>
                  </a:cubicBezTo>
                  <a:cubicBezTo>
                    <a:pt x="21" y="16"/>
                    <a:pt x="22" y="17"/>
                    <a:pt x="22" y="18"/>
                  </a:cubicBezTo>
                  <a:cubicBezTo>
                    <a:pt x="21" y="18"/>
                    <a:pt x="19" y="20"/>
                    <a:pt x="18" y="21"/>
                  </a:cubicBezTo>
                  <a:cubicBezTo>
                    <a:pt x="17" y="22"/>
                    <a:pt x="15" y="22"/>
                    <a:pt x="14" y="22"/>
                  </a:cubicBezTo>
                  <a:cubicBezTo>
                    <a:pt x="13" y="23"/>
                    <a:pt x="13" y="22"/>
                    <a:pt x="12" y="23"/>
                  </a:cubicBezTo>
                  <a:cubicBezTo>
                    <a:pt x="11" y="23"/>
                    <a:pt x="10" y="25"/>
                    <a:pt x="10" y="24"/>
                  </a:cubicBezTo>
                  <a:cubicBezTo>
                    <a:pt x="10" y="23"/>
                    <a:pt x="8" y="24"/>
                    <a:pt x="7" y="25"/>
                  </a:cubicBezTo>
                  <a:cubicBezTo>
                    <a:pt x="6" y="25"/>
                    <a:pt x="5" y="26"/>
                    <a:pt x="4" y="26"/>
                  </a:cubicBezTo>
                  <a:cubicBezTo>
                    <a:pt x="3" y="26"/>
                    <a:pt x="3" y="28"/>
                    <a:pt x="3" y="28"/>
                  </a:cubicBezTo>
                  <a:cubicBezTo>
                    <a:pt x="2" y="28"/>
                    <a:pt x="3" y="27"/>
                    <a:pt x="3" y="26"/>
                  </a:cubicBezTo>
                  <a:cubicBezTo>
                    <a:pt x="3" y="26"/>
                    <a:pt x="2" y="27"/>
                    <a:pt x="1" y="28"/>
                  </a:cubicBezTo>
                  <a:cubicBezTo>
                    <a:pt x="1" y="29"/>
                    <a:pt x="2" y="30"/>
                    <a:pt x="1" y="31"/>
                  </a:cubicBezTo>
                  <a:cubicBezTo>
                    <a:pt x="1" y="32"/>
                    <a:pt x="0" y="33"/>
                    <a:pt x="1" y="34"/>
                  </a:cubicBezTo>
                  <a:cubicBezTo>
                    <a:pt x="2" y="36"/>
                    <a:pt x="3" y="37"/>
                    <a:pt x="2" y="38"/>
                  </a:cubicBezTo>
                  <a:cubicBezTo>
                    <a:pt x="2" y="38"/>
                    <a:pt x="1" y="36"/>
                    <a:pt x="1" y="36"/>
                  </a:cubicBezTo>
                  <a:cubicBezTo>
                    <a:pt x="1" y="37"/>
                    <a:pt x="2" y="38"/>
                    <a:pt x="2" y="38"/>
                  </a:cubicBezTo>
                  <a:cubicBezTo>
                    <a:pt x="1" y="38"/>
                    <a:pt x="0" y="36"/>
                    <a:pt x="0" y="37"/>
                  </a:cubicBezTo>
                  <a:cubicBezTo>
                    <a:pt x="0" y="37"/>
                    <a:pt x="2" y="41"/>
                    <a:pt x="2" y="42"/>
                  </a:cubicBezTo>
                  <a:cubicBezTo>
                    <a:pt x="2" y="43"/>
                    <a:pt x="4" y="45"/>
                    <a:pt x="4" y="46"/>
                  </a:cubicBezTo>
                  <a:cubicBezTo>
                    <a:pt x="4" y="48"/>
                    <a:pt x="6" y="51"/>
                    <a:pt x="6" y="52"/>
                  </a:cubicBezTo>
                  <a:cubicBezTo>
                    <a:pt x="7" y="52"/>
                    <a:pt x="6" y="53"/>
                    <a:pt x="6" y="55"/>
                  </a:cubicBezTo>
                  <a:cubicBezTo>
                    <a:pt x="6" y="56"/>
                    <a:pt x="5" y="57"/>
                    <a:pt x="5" y="57"/>
                  </a:cubicBezTo>
                  <a:cubicBezTo>
                    <a:pt x="4" y="57"/>
                    <a:pt x="4" y="58"/>
                    <a:pt x="5" y="58"/>
                  </a:cubicBezTo>
                  <a:cubicBezTo>
                    <a:pt x="6" y="58"/>
                    <a:pt x="6" y="59"/>
                    <a:pt x="7" y="60"/>
                  </a:cubicBezTo>
                  <a:cubicBezTo>
                    <a:pt x="8" y="60"/>
                    <a:pt x="11" y="60"/>
                    <a:pt x="11" y="60"/>
                  </a:cubicBezTo>
                  <a:cubicBezTo>
                    <a:pt x="12" y="60"/>
                    <a:pt x="13" y="59"/>
                    <a:pt x="14" y="59"/>
                  </a:cubicBezTo>
                  <a:cubicBezTo>
                    <a:pt x="15" y="59"/>
                    <a:pt x="15" y="58"/>
                    <a:pt x="15" y="58"/>
                  </a:cubicBezTo>
                  <a:cubicBezTo>
                    <a:pt x="16" y="57"/>
                    <a:pt x="19" y="57"/>
                    <a:pt x="21" y="57"/>
                  </a:cubicBezTo>
                  <a:cubicBezTo>
                    <a:pt x="24" y="57"/>
                    <a:pt x="25" y="57"/>
                    <a:pt x="26" y="56"/>
                  </a:cubicBezTo>
                  <a:cubicBezTo>
                    <a:pt x="26" y="55"/>
                    <a:pt x="28" y="54"/>
                    <a:pt x="29" y="54"/>
                  </a:cubicBezTo>
                  <a:cubicBezTo>
                    <a:pt x="30" y="53"/>
                    <a:pt x="30" y="53"/>
                    <a:pt x="32" y="53"/>
                  </a:cubicBezTo>
                  <a:cubicBezTo>
                    <a:pt x="34" y="53"/>
                    <a:pt x="36" y="52"/>
                    <a:pt x="37" y="52"/>
                  </a:cubicBezTo>
                  <a:cubicBezTo>
                    <a:pt x="39" y="51"/>
                    <a:pt x="41" y="51"/>
                    <a:pt x="42" y="51"/>
                  </a:cubicBezTo>
                  <a:cubicBezTo>
                    <a:pt x="44" y="51"/>
                    <a:pt x="44" y="53"/>
                    <a:pt x="45" y="52"/>
                  </a:cubicBezTo>
                  <a:cubicBezTo>
                    <a:pt x="47" y="52"/>
                    <a:pt x="47" y="53"/>
                    <a:pt x="48" y="53"/>
                  </a:cubicBezTo>
                  <a:cubicBezTo>
                    <a:pt x="49" y="53"/>
                    <a:pt x="48" y="53"/>
                    <a:pt x="49" y="53"/>
                  </a:cubicBezTo>
                  <a:cubicBezTo>
                    <a:pt x="50" y="54"/>
                    <a:pt x="50" y="54"/>
                    <a:pt x="49" y="55"/>
                  </a:cubicBezTo>
                  <a:cubicBezTo>
                    <a:pt x="49" y="56"/>
                    <a:pt x="50" y="55"/>
                    <a:pt x="51" y="57"/>
                  </a:cubicBezTo>
                  <a:cubicBezTo>
                    <a:pt x="52" y="58"/>
                    <a:pt x="51" y="58"/>
                    <a:pt x="52" y="59"/>
                  </a:cubicBezTo>
                  <a:cubicBezTo>
                    <a:pt x="53" y="60"/>
                    <a:pt x="53" y="60"/>
                    <a:pt x="54" y="59"/>
                  </a:cubicBezTo>
                  <a:cubicBezTo>
                    <a:pt x="55" y="57"/>
                    <a:pt x="56" y="58"/>
                    <a:pt x="56" y="57"/>
                  </a:cubicBezTo>
                  <a:cubicBezTo>
                    <a:pt x="56" y="56"/>
                    <a:pt x="57" y="54"/>
                    <a:pt x="58" y="55"/>
                  </a:cubicBezTo>
                  <a:cubicBezTo>
                    <a:pt x="59" y="56"/>
                    <a:pt x="58" y="56"/>
                    <a:pt x="57" y="58"/>
                  </a:cubicBezTo>
                  <a:cubicBezTo>
                    <a:pt x="57" y="61"/>
                    <a:pt x="56" y="59"/>
                    <a:pt x="56" y="60"/>
                  </a:cubicBezTo>
                  <a:cubicBezTo>
                    <a:pt x="56" y="61"/>
                    <a:pt x="58" y="61"/>
                    <a:pt x="58" y="60"/>
                  </a:cubicBezTo>
                  <a:cubicBezTo>
                    <a:pt x="58" y="59"/>
                    <a:pt x="58" y="58"/>
                    <a:pt x="59" y="59"/>
                  </a:cubicBezTo>
                  <a:cubicBezTo>
                    <a:pt x="60" y="60"/>
                    <a:pt x="59" y="61"/>
                    <a:pt x="59" y="62"/>
                  </a:cubicBezTo>
                  <a:cubicBezTo>
                    <a:pt x="59" y="62"/>
                    <a:pt x="60" y="62"/>
                    <a:pt x="61" y="62"/>
                  </a:cubicBezTo>
                  <a:cubicBezTo>
                    <a:pt x="62" y="62"/>
                    <a:pt x="63" y="64"/>
                    <a:pt x="63" y="65"/>
                  </a:cubicBezTo>
                  <a:cubicBezTo>
                    <a:pt x="62" y="66"/>
                    <a:pt x="62" y="67"/>
                    <a:pt x="64" y="68"/>
                  </a:cubicBezTo>
                  <a:cubicBezTo>
                    <a:pt x="66" y="69"/>
                    <a:pt x="65" y="69"/>
                    <a:pt x="66" y="69"/>
                  </a:cubicBezTo>
                  <a:cubicBezTo>
                    <a:pt x="67" y="69"/>
                    <a:pt x="70" y="70"/>
                    <a:pt x="71" y="70"/>
                  </a:cubicBezTo>
                  <a:cubicBezTo>
                    <a:pt x="72" y="71"/>
                    <a:pt x="73" y="70"/>
                    <a:pt x="74" y="69"/>
                  </a:cubicBezTo>
                  <a:cubicBezTo>
                    <a:pt x="74" y="68"/>
                    <a:pt x="75" y="69"/>
                    <a:pt x="75" y="69"/>
                  </a:cubicBezTo>
                  <a:cubicBezTo>
                    <a:pt x="74" y="70"/>
                    <a:pt x="75" y="70"/>
                    <a:pt x="75" y="70"/>
                  </a:cubicBezTo>
                  <a:cubicBezTo>
                    <a:pt x="75" y="69"/>
                    <a:pt x="76" y="69"/>
                    <a:pt x="76" y="69"/>
                  </a:cubicBezTo>
                  <a:cubicBezTo>
                    <a:pt x="76" y="70"/>
                    <a:pt x="77" y="70"/>
                    <a:pt x="77" y="71"/>
                  </a:cubicBezTo>
                  <a:cubicBezTo>
                    <a:pt x="78" y="71"/>
                    <a:pt x="78" y="72"/>
                    <a:pt x="78" y="71"/>
                  </a:cubicBezTo>
                  <a:cubicBezTo>
                    <a:pt x="78" y="71"/>
                    <a:pt x="78" y="70"/>
                    <a:pt x="79" y="70"/>
                  </a:cubicBezTo>
                  <a:cubicBezTo>
                    <a:pt x="80" y="70"/>
                    <a:pt x="80" y="69"/>
                    <a:pt x="81" y="68"/>
                  </a:cubicBezTo>
                  <a:cubicBezTo>
                    <a:pt x="82" y="68"/>
                    <a:pt x="86" y="68"/>
                    <a:pt x="86" y="68"/>
                  </a:cubicBezTo>
                  <a:cubicBezTo>
                    <a:pt x="87" y="68"/>
                    <a:pt x="87" y="64"/>
                    <a:pt x="87" y="63"/>
                  </a:cubicBezTo>
                  <a:cubicBezTo>
                    <a:pt x="87" y="61"/>
                    <a:pt x="89" y="61"/>
                    <a:pt x="89" y="59"/>
                  </a:cubicBezTo>
                  <a:cubicBezTo>
                    <a:pt x="89" y="58"/>
                    <a:pt x="91" y="54"/>
                    <a:pt x="91" y="54"/>
                  </a:cubicBezTo>
                  <a:cubicBezTo>
                    <a:pt x="92" y="54"/>
                    <a:pt x="93" y="54"/>
                    <a:pt x="93" y="53"/>
                  </a:cubicBezTo>
                  <a:cubicBezTo>
                    <a:pt x="93" y="52"/>
                    <a:pt x="94" y="51"/>
                    <a:pt x="94" y="49"/>
                  </a:cubicBezTo>
                  <a:cubicBezTo>
                    <a:pt x="94" y="48"/>
                    <a:pt x="95" y="47"/>
                    <a:pt x="94" y="47"/>
                  </a:cubicBezTo>
                  <a:cubicBezTo>
                    <a:pt x="94" y="46"/>
                    <a:pt x="94" y="45"/>
                    <a:pt x="95" y="44"/>
                  </a:cubicBezTo>
                  <a:cubicBezTo>
                    <a:pt x="95" y="43"/>
                    <a:pt x="94" y="42"/>
                    <a:pt x="95" y="42"/>
                  </a:cubicBezTo>
                  <a:close/>
                  <a:moveTo>
                    <a:pt x="43" y="2"/>
                  </a:moveTo>
                  <a:cubicBezTo>
                    <a:pt x="43" y="1"/>
                    <a:pt x="39" y="2"/>
                    <a:pt x="40" y="2"/>
                  </a:cubicBezTo>
                  <a:cubicBezTo>
                    <a:pt x="41" y="3"/>
                    <a:pt x="43" y="2"/>
                    <a:pt x="43" y="2"/>
                  </a:cubicBezTo>
                  <a:close/>
                  <a:moveTo>
                    <a:pt x="55" y="63"/>
                  </a:moveTo>
                  <a:cubicBezTo>
                    <a:pt x="55" y="63"/>
                    <a:pt x="57" y="63"/>
                    <a:pt x="58" y="62"/>
                  </a:cubicBezTo>
                  <a:cubicBezTo>
                    <a:pt x="58" y="62"/>
                    <a:pt x="54" y="62"/>
                    <a:pt x="55" y="63"/>
                  </a:cubicBezTo>
                  <a:close/>
                  <a:moveTo>
                    <a:pt x="78" y="77"/>
                  </a:moveTo>
                  <a:cubicBezTo>
                    <a:pt x="77" y="77"/>
                    <a:pt x="75" y="76"/>
                    <a:pt x="74" y="76"/>
                  </a:cubicBezTo>
                  <a:cubicBezTo>
                    <a:pt x="73" y="76"/>
                    <a:pt x="76" y="80"/>
                    <a:pt x="75" y="81"/>
                  </a:cubicBezTo>
                  <a:cubicBezTo>
                    <a:pt x="74" y="82"/>
                    <a:pt x="77" y="84"/>
                    <a:pt x="78" y="84"/>
                  </a:cubicBezTo>
                  <a:cubicBezTo>
                    <a:pt x="79" y="84"/>
                    <a:pt x="79" y="83"/>
                    <a:pt x="80" y="83"/>
                  </a:cubicBezTo>
                  <a:cubicBezTo>
                    <a:pt x="80" y="83"/>
                    <a:pt x="80" y="83"/>
                    <a:pt x="80" y="82"/>
                  </a:cubicBezTo>
                  <a:cubicBezTo>
                    <a:pt x="80" y="82"/>
                    <a:pt x="81" y="83"/>
                    <a:pt x="81" y="82"/>
                  </a:cubicBezTo>
                  <a:cubicBezTo>
                    <a:pt x="82" y="82"/>
                    <a:pt x="81" y="80"/>
                    <a:pt x="82" y="80"/>
                  </a:cubicBezTo>
                  <a:cubicBezTo>
                    <a:pt x="83" y="80"/>
                    <a:pt x="82" y="77"/>
                    <a:pt x="82" y="76"/>
                  </a:cubicBezTo>
                  <a:cubicBezTo>
                    <a:pt x="82" y="75"/>
                    <a:pt x="79" y="77"/>
                    <a:pt x="78" y="7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2" name="Freeform 335">
              <a:extLst>
                <a:ext uri="{FF2B5EF4-FFF2-40B4-BE49-F238E27FC236}">
                  <a16:creationId xmlns:a16="http://schemas.microsoft.com/office/drawing/2014/main" id="{8A84CFFE-9B23-4807-B510-9D0153A07EF9}"/>
                </a:ext>
              </a:extLst>
            </p:cNvPr>
            <p:cNvSpPr>
              <a:spLocks noEditPoints="1"/>
            </p:cNvSpPr>
            <p:nvPr/>
          </p:nvSpPr>
          <p:spPr bwMode="auto">
            <a:xfrm>
              <a:off x="-2133600" y="2541588"/>
              <a:ext cx="104775" cy="125413"/>
            </a:xfrm>
            <a:custGeom>
              <a:avLst/>
              <a:gdLst>
                <a:gd name="T0" fmla="*/ 18 w 29"/>
                <a:gd name="T1" fmla="*/ 17 h 35"/>
                <a:gd name="T2" fmla="*/ 16 w 29"/>
                <a:gd name="T3" fmla="*/ 17 h 35"/>
                <a:gd name="T4" fmla="*/ 14 w 29"/>
                <a:gd name="T5" fmla="*/ 16 h 35"/>
                <a:gd name="T6" fmla="*/ 12 w 29"/>
                <a:gd name="T7" fmla="*/ 18 h 35"/>
                <a:gd name="T8" fmla="*/ 11 w 29"/>
                <a:gd name="T9" fmla="*/ 22 h 35"/>
                <a:gd name="T10" fmla="*/ 4 w 29"/>
                <a:gd name="T11" fmla="*/ 26 h 35"/>
                <a:gd name="T12" fmla="*/ 1 w 29"/>
                <a:gd name="T13" fmla="*/ 29 h 35"/>
                <a:gd name="T14" fmla="*/ 1 w 29"/>
                <a:gd name="T15" fmla="*/ 31 h 35"/>
                <a:gd name="T16" fmla="*/ 3 w 29"/>
                <a:gd name="T17" fmla="*/ 32 h 35"/>
                <a:gd name="T18" fmla="*/ 4 w 29"/>
                <a:gd name="T19" fmla="*/ 33 h 35"/>
                <a:gd name="T20" fmla="*/ 9 w 29"/>
                <a:gd name="T21" fmla="*/ 32 h 35"/>
                <a:gd name="T22" fmla="*/ 10 w 29"/>
                <a:gd name="T23" fmla="*/ 29 h 35"/>
                <a:gd name="T24" fmla="*/ 11 w 29"/>
                <a:gd name="T25" fmla="*/ 27 h 35"/>
                <a:gd name="T26" fmla="*/ 14 w 29"/>
                <a:gd name="T27" fmla="*/ 25 h 35"/>
                <a:gd name="T28" fmla="*/ 15 w 29"/>
                <a:gd name="T29" fmla="*/ 24 h 35"/>
                <a:gd name="T30" fmla="*/ 16 w 29"/>
                <a:gd name="T31" fmla="*/ 22 h 35"/>
                <a:gd name="T32" fmla="*/ 18 w 29"/>
                <a:gd name="T33" fmla="*/ 19 h 35"/>
                <a:gd name="T34" fmla="*/ 18 w 29"/>
                <a:gd name="T35" fmla="*/ 17 h 35"/>
                <a:gd name="T36" fmla="*/ 3 w 29"/>
                <a:gd name="T37" fmla="*/ 34 h 35"/>
                <a:gd name="T38" fmla="*/ 4 w 29"/>
                <a:gd name="T39" fmla="*/ 33 h 35"/>
                <a:gd name="T40" fmla="*/ 3 w 29"/>
                <a:gd name="T41" fmla="*/ 34 h 35"/>
                <a:gd name="T42" fmla="*/ 26 w 29"/>
                <a:gd name="T43" fmla="*/ 8 h 35"/>
                <a:gd name="T44" fmla="*/ 24 w 29"/>
                <a:gd name="T45" fmla="*/ 8 h 35"/>
                <a:gd name="T46" fmla="*/ 23 w 29"/>
                <a:gd name="T47" fmla="*/ 7 h 35"/>
                <a:gd name="T48" fmla="*/ 22 w 29"/>
                <a:gd name="T49" fmla="*/ 5 h 35"/>
                <a:gd name="T50" fmla="*/ 21 w 29"/>
                <a:gd name="T51" fmla="*/ 6 h 35"/>
                <a:gd name="T52" fmla="*/ 21 w 29"/>
                <a:gd name="T53" fmla="*/ 6 h 35"/>
                <a:gd name="T54" fmla="*/ 20 w 29"/>
                <a:gd name="T55" fmla="*/ 4 h 35"/>
                <a:gd name="T56" fmla="*/ 19 w 29"/>
                <a:gd name="T57" fmla="*/ 2 h 35"/>
                <a:gd name="T58" fmla="*/ 16 w 29"/>
                <a:gd name="T59" fmla="*/ 0 h 35"/>
                <a:gd name="T60" fmla="*/ 17 w 29"/>
                <a:gd name="T61" fmla="*/ 2 h 35"/>
                <a:gd name="T62" fmla="*/ 18 w 29"/>
                <a:gd name="T63" fmla="*/ 4 h 35"/>
                <a:gd name="T64" fmla="*/ 20 w 29"/>
                <a:gd name="T65" fmla="*/ 6 h 35"/>
                <a:gd name="T66" fmla="*/ 19 w 29"/>
                <a:gd name="T67" fmla="*/ 9 h 35"/>
                <a:gd name="T68" fmla="*/ 17 w 29"/>
                <a:gd name="T69" fmla="*/ 11 h 35"/>
                <a:gd name="T70" fmla="*/ 20 w 29"/>
                <a:gd name="T71" fmla="*/ 14 h 35"/>
                <a:gd name="T72" fmla="*/ 20 w 29"/>
                <a:gd name="T73" fmla="*/ 18 h 35"/>
                <a:gd name="T74" fmla="*/ 22 w 29"/>
                <a:gd name="T75" fmla="*/ 18 h 35"/>
                <a:gd name="T76" fmla="*/ 24 w 29"/>
                <a:gd name="T77" fmla="*/ 15 h 35"/>
                <a:gd name="T78" fmla="*/ 25 w 29"/>
                <a:gd name="T79" fmla="*/ 12 h 35"/>
                <a:gd name="T80" fmla="*/ 27 w 29"/>
                <a:gd name="T81" fmla="*/ 12 h 35"/>
                <a:gd name="T82" fmla="*/ 28 w 29"/>
                <a:gd name="T83" fmla="*/ 10 h 35"/>
                <a:gd name="T84" fmla="*/ 28 w 29"/>
                <a:gd name="T85" fmla="*/ 8 h 35"/>
                <a:gd name="T86" fmla="*/ 26 w 29"/>
                <a:gd name="T87" fmla="*/ 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9" h="35">
                  <a:moveTo>
                    <a:pt x="18" y="17"/>
                  </a:moveTo>
                  <a:cubicBezTo>
                    <a:pt x="17" y="16"/>
                    <a:pt x="17" y="17"/>
                    <a:pt x="16" y="17"/>
                  </a:cubicBezTo>
                  <a:cubicBezTo>
                    <a:pt x="15" y="18"/>
                    <a:pt x="15" y="15"/>
                    <a:pt x="14" y="16"/>
                  </a:cubicBezTo>
                  <a:cubicBezTo>
                    <a:pt x="13" y="17"/>
                    <a:pt x="14" y="17"/>
                    <a:pt x="12" y="18"/>
                  </a:cubicBezTo>
                  <a:cubicBezTo>
                    <a:pt x="11" y="19"/>
                    <a:pt x="12" y="20"/>
                    <a:pt x="11" y="22"/>
                  </a:cubicBezTo>
                  <a:cubicBezTo>
                    <a:pt x="9" y="24"/>
                    <a:pt x="5" y="25"/>
                    <a:pt x="4" y="26"/>
                  </a:cubicBezTo>
                  <a:cubicBezTo>
                    <a:pt x="4" y="27"/>
                    <a:pt x="1" y="28"/>
                    <a:pt x="1" y="29"/>
                  </a:cubicBezTo>
                  <a:cubicBezTo>
                    <a:pt x="1" y="29"/>
                    <a:pt x="0" y="30"/>
                    <a:pt x="1" y="31"/>
                  </a:cubicBezTo>
                  <a:cubicBezTo>
                    <a:pt x="1" y="32"/>
                    <a:pt x="2" y="31"/>
                    <a:pt x="3" y="32"/>
                  </a:cubicBezTo>
                  <a:cubicBezTo>
                    <a:pt x="3" y="33"/>
                    <a:pt x="4" y="32"/>
                    <a:pt x="4" y="33"/>
                  </a:cubicBezTo>
                  <a:cubicBezTo>
                    <a:pt x="5" y="33"/>
                    <a:pt x="7" y="33"/>
                    <a:pt x="9" y="32"/>
                  </a:cubicBezTo>
                  <a:cubicBezTo>
                    <a:pt x="10" y="30"/>
                    <a:pt x="10" y="29"/>
                    <a:pt x="10" y="29"/>
                  </a:cubicBezTo>
                  <a:cubicBezTo>
                    <a:pt x="11" y="29"/>
                    <a:pt x="11" y="27"/>
                    <a:pt x="11" y="27"/>
                  </a:cubicBezTo>
                  <a:cubicBezTo>
                    <a:pt x="12" y="26"/>
                    <a:pt x="12" y="25"/>
                    <a:pt x="14" y="25"/>
                  </a:cubicBezTo>
                  <a:cubicBezTo>
                    <a:pt x="16" y="25"/>
                    <a:pt x="15" y="25"/>
                    <a:pt x="15" y="24"/>
                  </a:cubicBezTo>
                  <a:cubicBezTo>
                    <a:pt x="15" y="23"/>
                    <a:pt x="16" y="23"/>
                    <a:pt x="16" y="22"/>
                  </a:cubicBezTo>
                  <a:cubicBezTo>
                    <a:pt x="16" y="20"/>
                    <a:pt x="19" y="19"/>
                    <a:pt x="18" y="19"/>
                  </a:cubicBezTo>
                  <a:cubicBezTo>
                    <a:pt x="18" y="18"/>
                    <a:pt x="19" y="17"/>
                    <a:pt x="18" y="17"/>
                  </a:cubicBezTo>
                  <a:close/>
                  <a:moveTo>
                    <a:pt x="3" y="34"/>
                  </a:moveTo>
                  <a:cubicBezTo>
                    <a:pt x="3" y="35"/>
                    <a:pt x="4" y="34"/>
                    <a:pt x="4" y="33"/>
                  </a:cubicBezTo>
                  <a:cubicBezTo>
                    <a:pt x="3" y="33"/>
                    <a:pt x="2" y="34"/>
                    <a:pt x="3" y="34"/>
                  </a:cubicBezTo>
                  <a:close/>
                  <a:moveTo>
                    <a:pt x="26" y="8"/>
                  </a:moveTo>
                  <a:cubicBezTo>
                    <a:pt x="26" y="9"/>
                    <a:pt x="25" y="8"/>
                    <a:pt x="24" y="8"/>
                  </a:cubicBezTo>
                  <a:cubicBezTo>
                    <a:pt x="23" y="8"/>
                    <a:pt x="23" y="8"/>
                    <a:pt x="23" y="7"/>
                  </a:cubicBezTo>
                  <a:cubicBezTo>
                    <a:pt x="23" y="6"/>
                    <a:pt x="22" y="5"/>
                    <a:pt x="22" y="5"/>
                  </a:cubicBezTo>
                  <a:cubicBezTo>
                    <a:pt x="21" y="5"/>
                    <a:pt x="22" y="6"/>
                    <a:pt x="21" y="6"/>
                  </a:cubicBezTo>
                  <a:cubicBezTo>
                    <a:pt x="21" y="7"/>
                    <a:pt x="21" y="6"/>
                    <a:pt x="21" y="6"/>
                  </a:cubicBezTo>
                  <a:cubicBezTo>
                    <a:pt x="20" y="6"/>
                    <a:pt x="20" y="5"/>
                    <a:pt x="20" y="4"/>
                  </a:cubicBezTo>
                  <a:cubicBezTo>
                    <a:pt x="20" y="3"/>
                    <a:pt x="19" y="3"/>
                    <a:pt x="19" y="2"/>
                  </a:cubicBezTo>
                  <a:cubicBezTo>
                    <a:pt x="19" y="1"/>
                    <a:pt x="17" y="0"/>
                    <a:pt x="16" y="0"/>
                  </a:cubicBezTo>
                  <a:cubicBezTo>
                    <a:pt x="15" y="0"/>
                    <a:pt x="16" y="2"/>
                    <a:pt x="17" y="2"/>
                  </a:cubicBezTo>
                  <a:cubicBezTo>
                    <a:pt x="17" y="3"/>
                    <a:pt x="18" y="4"/>
                    <a:pt x="18" y="4"/>
                  </a:cubicBezTo>
                  <a:cubicBezTo>
                    <a:pt x="18" y="4"/>
                    <a:pt x="19" y="6"/>
                    <a:pt x="20" y="6"/>
                  </a:cubicBezTo>
                  <a:cubicBezTo>
                    <a:pt x="20" y="6"/>
                    <a:pt x="19" y="8"/>
                    <a:pt x="19" y="9"/>
                  </a:cubicBezTo>
                  <a:cubicBezTo>
                    <a:pt x="19" y="11"/>
                    <a:pt x="18" y="10"/>
                    <a:pt x="17" y="11"/>
                  </a:cubicBezTo>
                  <a:cubicBezTo>
                    <a:pt x="17" y="12"/>
                    <a:pt x="19" y="13"/>
                    <a:pt x="20" y="14"/>
                  </a:cubicBezTo>
                  <a:cubicBezTo>
                    <a:pt x="22" y="15"/>
                    <a:pt x="19" y="17"/>
                    <a:pt x="20" y="18"/>
                  </a:cubicBezTo>
                  <a:cubicBezTo>
                    <a:pt x="20" y="18"/>
                    <a:pt x="21" y="19"/>
                    <a:pt x="22" y="18"/>
                  </a:cubicBezTo>
                  <a:cubicBezTo>
                    <a:pt x="23" y="18"/>
                    <a:pt x="24" y="15"/>
                    <a:pt x="24" y="15"/>
                  </a:cubicBezTo>
                  <a:cubicBezTo>
                    <a:pt x="25" y="14"/>
                    <a:pt x="25" y="13"/>
                    <a:pt x="25" y="12"/>
                  </a:cubicBezTo>
                  <a:cubicBezTo>
                    <a:pt x="26" y="12"/>
                    <a:pt x="26" y="12"/>
                    <a:pt x="27" y="12"/>
                  </a:cubicBezTo>
                  <a:cubicBezTo>
                    <a:pt x="27" y="12"/>
                    <a:pt x="27" y="10"/>
                    <a:pt x="28" y="10"/>
                  </a:cubicBezTo>
                  <a:cubicBezTo>
                    <a:pt x="28" y="10"/>
                    <a:pt x="28" y="9"/>
                    <a:pt x="28" y="8"/>
                  </a:cubicBezTo>
                  <a:cubicBezTo>
                    <a:pt x="29" y="7"/>
                    <a:pt x="27" y="8"/>
                    <a:pt x="26"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3" name="Freeform 336">
              <a:extLst>
                <a:ext uri="{FF2B5EF4-FFF2-40B4-BE49-F238E27FC236}">
                  <a16:creationId xmlns:a16="http://schemas.microsoft.com/office/drawing/2014/main" id="{47E17CFE-0324-4F73-AC36-758F02F5850A}"/>
                </a:ext>
              </a:extLst>
            </p:cNvPr>
            <p:cNvSpPr>
              <a:spLocks noEditPoints="1"/>
            </p:cNvSpPr>
            <p:nvPr/>
          </p:nvSpPr>
          <p:spPr bwMode="auto">
            <a:xfrm>
              <a:off x="-2043113" y="2371725"/>
              <a:ext cx="25400" cy="22225"/>
            </a:xfrm>
            <a:custGeom>
              <a:avLst/>
              <a:gdLst>
                <a:gd name="T0" fmla="*/ 1 w 7"/>
                <a:gd name="T1" fmla="*/ 5 h 6"/>
                <a:gd name="T2" fmla="*/ 4 w 7"/>
                <a:gd name="T3" fmla="*/ 4 h 6"/>
                <a:gd name="T4" fmla="*/ 1 w 7"/>
                <a:gd name="T5" fmla="*/ 5 h 6"/>
                <a:gd name="T6" fmla="*/ 4 w 7"/>
                <a:gd name="T7" fmla="*/ 2 h 6"/>
                <a:gd name="T8" fmla="*/ 7 w 7"/>
                <a:gd name="T9" fmla="*/ 1 h 6"/>
                <a:gd name="T10" fmla="*/ 4 w 7"/>
                <a:gd name="T11" fmla="*/ 2 h 6"/>
              </a:gdLst>
              <a:ahLst/>
              <a:cxnLst>
                <a:cxn ang="0">
                  <a:pos x="T0" y="T1"/>
                </a:cxn>
                <a:cxn ang="0">
                  <a:pos x="T2" y="T3"/>
                </a:cxn>
                <a:cxn ang="0">
                  <a:pos x="T4" y="T5"/>
                </a:cxn>
                <a:cxn ang="0">
                  <a:pos x="T6" y="T7"/>
                </a:cxn>
                <a:cxn ang="0">
                  <a:pos x="T8" y="T9"/>
                </a:cxn>
                <a:cxn ang="0">
                  <a:pos x="T10" y="T11"/>
                </a:cxn>
              </a:cxnLst>
              <a:rect l="0" t="0" r="r" b="b"/>
              <a:pathLst>
                <a:path w="7" h="6">
                  <a:moveTo>
                    <a:pt x="1" y="5"/>
                  </a:moveTo>
                  <a:cubicBezTo>
                    <a:pt x="2" y="6"/>
                    <a:pt x="4" y="6"/>
                    <a:pt x="4" y="4"/>
                  </a:cubicBezTo>
                  <a:cubicBezTo>
                    <a:pt x="4" y="3"/>
                    <a:pt x="0" y="4"/>
                    <a:pt x="1" y="5"/>
                  </a:cubicBezTo>
                  <a:close/>
                  <a:moveTo>
                    <a:pt x="4" y="2"/>
                  </a:moveTo>
                  <a:cubicBezTo>
                    <a:pt x="5" y="2"/>
                    <a:pt x="7" y="2"/>
                    <a:pt x="7" y="1"/>
                  </a:cubicBezTo>
                  <a:cubicBezTo>
                    <a:pt x="7" y="0"/>
                    <a:pt x="3" y="2"/>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4" name="Freeform 337">
              <a:extLst>
                <a:ext uri="{FF2B5EF4-FFF2-40B4-BE49-F238E27FC236}">
                  <a16:creationId xmlns:a16="http://schemas.microsoft.com/office/drawing/2014/main" id="{B76EE0DF-BEF4-4DB8-87A5-37486A6FB57C}"/>
                </a:ext>
              </a:extLst>
            </p:cNvPr>
            <p:cNvSpPr>
              <a:spLocks/>
            </p:cNvSpPr>
            <p:nvPr/>
          </p:nvSpPr>
          <p:spPr bwMode="auto">
            <a:xfrm>
              <a:off x="-3082925" y="1846263"/>
              <a:ext cx="119062" cy="79375"/>
            </a:xfrm>
            <a:custGeom>
              <a:avLst/>
              <a:gdLst>
                <a:gd name="T0" fmla="*/ 33 w 33"/>
                <a:gd name="T1" fmla="*/ 14 h 22"/>
                <a:gd name="T2" fmla="*/ 31 w 33"/>
                <a:gd name="T3" fmla="*/ 13 h 22"/>
                <a:gd name="T4" fmla="*/ 28 w 33"/>
                <a:gd name="T5" fmla="*/ 11 h 22"/>
                <a:gd name="T6" fmla="*/ 26 w 33"/>
                <a:gd name="T7" fmla="*/ 10 h 22"/>
                <a:gd name="T8" fmla="*/ 23 w 33"/>
                <a:gd name="T9" fmla="*/ 8 h 22"/>
                <a:gd name="T10" fmla="*/ 22 w 33"/>
                <a:gd name="T11" fmla="*/ 6 h 22"/>
                <a:gd name="T12" fmla="*/ 21 w 33"/>
                <a:gd name="T13" fmla="*/ 5 h 22"/>
                <a:gd name="T14" fmla="*/ 18 w 33"/>
                <a:gd name="T15" fmla="*/ 4 h 22"/>
                <a:gd name="T16" fmla="*/ 17 w 33"/>
                <a:gd name="T17" fmla="*/ 2 h 22"/>
                <a:gd name="T18" fmla="*/ 15 w 33"/>
                <a:gd name="T19" fmla="*/ 1 h 22"/>
                <a:gd name="T20" fmla="*/ 14 w 33"/>
                <a:gd name="T21" fmla="*/ 1 h 22"/>
                <a:gd name="T22" fmla="*/ 13 w 33"/>
                <a:gd name="T23" fmla="*/ 1 h 22"/>
                <a:gd name="T24" fmla="*/ 12 w 33"/>
                <a:gd name="T25" fmla="*/ 2 h 22"/>
                <a:gd name="T26" fmla="*/ 10 w 33"/>
                <a:gd name="T27" fmla="*/ 3 h 22"/>
                <a:gd name="T28" fmla="*/ 10 w 33"/>
                <a:gd name="T29" fmla="*/ 5 h 22"/>
                <a:gd name="T30" fmla="*/ 8 w 33"/>
                <a:gd name="T31" fmla="*/ 4 h 22"/>
                <a:gd name="T32" fmla="*/ 6 w 33"/>
                <a:gd name="T33" fmla="*/ 4 h 22"/>
                <a:gd name="T34" fmla="*/ 3 w 33"/>
                <a:gd name="T35" fmla="*/ 2 h 22"/>
                <a:gd name="T36" fmla="*/ 1 w 33"/>
                <a:gd name="T37" fmla="*/ 3 h 22"/>
                <a:gd name="T38" fmla="*/ 2 w 33"/>
                <a:gd name="T39" fmla="*/ 2 h 22"/>
                <a:gd name="T40" fmla="*/ 4 w 33"/>
                <a:gd name="T41" fmla="*/ 5 h 22"/>
                <a:gd name="T42" fmla="*/ 5 w 33"/>
                <a:gd name="T43" fmla="*/ 6 h 22"/>
                <a:gd name="T44" fmla="*/ 3 w 33"/>
                <a:gd name="T45" fmla="*/ 6 h 22"/>
                <a:gd name="T46" fmla="*/ 0 w 33"/>
                <a:gd name="T47" fmla="*/ 6 h 22"/>
                <a:gd name="T48" fmla="*/ 1 w 33"/>
                <a:gd name="T49" fmla="*/ 8 h 22"/>
                <a:gd name="T50" fmla="*/ 1 w 33"/>
                <a:gd name="T51" fmla="*/ 10 h 22"/>
                <a:gd name="T52" fmla="*/ 2 w 33"/>
                <a:gd name="T53" fmla="*/ 10 h 22"/>
                <a:gd name="T54" fmla="*/ 3 w 33"/>
                <a:gd name="T55" fmla="*/ 12 h 22"/>
                <a:gd name="T56" fmla="*/ 3 w 33"/>
                <a:gd name="T57" fmla="*/ 15 h 22"/>
                <a:gd name="T58" fmla="*/ 5 w 33"/>
                <a:gd name="T59" fmla="*/ 15 h 22"/>
                <a:gd name="T60" fmla="*/ 7 w 33"/>
                <a:gd name="T61" fmla="*/ 13 h 22"/>
                <a:gd name="T62" fmla="*/ 9 w 33"/>
                <a:gd name="T63" fmla="*/ 13 h 22"/>
                <a:gd name="T64" fmla="*/ 11 w 33"/>
                <a:gd name="T65" fmla="*/ 13 h 22"/>
                <a:gd name="T66" fmla="*/ 13 w 33"/>
                <a:gd name="T67" fmla="*/ 14 h 22"/>
                <a:gd name="T68" fmla="*/ 14 w 33"/>
                <a:gd name="T69" fmla="*/ 15 h 22"/>
                <a:gd name="T70" fmla="*/ 16 w 33"/>
                <a:gd name="T71" fmla="*/ 15 h 22"/>
                <a:gd name="T72" fmla="*/ 17 w 33"/>
                <a:gd name="T73" fmla="*/ 16 h 22"/>
                <a:gd name="T74" fmla="*/ 19 w 33"/>
                <a:gd name="T75" fmla="*/ 17 h 22"/>
                <a:gd name="T76" fmla="*/ 20 w 33"/>
                <a:gd name="T77" fmla="*/ 18 h 22"/>
                <a:gd name="T78" fmla="*/ 21 w 33"/>
                <a:gd name="T79" fmla="*/ 21 h 22"/>
                <a:gd name="T80" fmla="*/ 21 w 33"/>
                <a:gd name="T81" fmla="*/ 20 h 22"/>
                <a:gd name="T82" fmla="*/ 23 w 33"/>
                <a:gd name="T83" fmla="*/ 21 h 22"/>
                <a:gd name="T84" fmla="*/ 25 w 33"/>
                <a:gd name="T85" fmla="*/ 20 h 22"/>
                <a:gd name="T86" fmla="*/ 28 w 33"/>
                <a:gd name="T87" fmla="*/ 18 h 22"/>
                <a:gd name="T88" fmla="*/ 30 w 33"/>
                <a:gd name="T89" fmla="*/ 16 h 22"/>
                <a:gd name="T90" fmla="*/ 31 w 33"/>
                <a:gd name="T91" fmla="*/ 15 h 22"/>
                <a:gd name="T92" fmla="*/ 33 w 33"/>
                <a:gd name="T93" fmla="*/ 15 h 22"/>
                <a:gd name="T94" fmla="*/ 33 w 33"/>
                <a:gd name="T95" fmla="*/ 14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33" h="22">
                  <a:moveTo>
                    <a:pt x="33" y="14"/>
                  </a:moveTo>
                  <a:cubicBezTo>
                    <a:pt x="33" y="14"/>
                    <a:pt x="31" y="13"/>
                    <a:pt x="31" y="13"/>
                  </a:cubicBezTo>
                  <a:cubicBezTo>
                    <a:pt x="30" y="13"/>
                    <a:pt x="29" y="12"/>
                    <a:pt x="28" y="11"/>
                  </a:cubicBezTo>
                  <a:cubicBezTo>
                    <a:pt x="28" y="11"/>
                    <a:pt x="26" y="11"/>
                    <a:pt x="26" y="10"/>
                  </a:cubicBezTo>
                  <a:cubicBezTo>
                    <a:pt x="25" y="9"/>
                    <a:pt x="24" y="9"/>
                    <a:pt x="23" y="8"/>
                  </a:cubicBezTo>
                  <a:cubicBezTo>
                    <a:pt x="23" y="8"/>
                    <a:pt x="23" y="7"/>
                    <a:pt x="22" y="6"/>
                  </a:cubicBezTo>
                  <a:cubicBezTo>
                    <a:pt x="22" y="6"/>
                    <a:pt x="22" y="5"/>
                    <a:pt x="21" y="5"/>
                  </a:cubicBezTo>
                  <a:cubicBezTo>
                    <a:pt x="21" y="5"/>
                    <a:pt x="18" y="5"/>
                    <a:pt x="18" y="4"/>
                  </a:cubicBezTo>
                  <a:cubicBezTo>
                    <a:pt x="18" y="4"/>
                    <a:pt x="18" y="2"/>
                    <a:pt x="17" y="2"/>
                  </a:cubicBezTo>
                  <a:cubicBezTo>
                    <a:pt x="17" y="2"/>
                    <a:pt x="16" y="2"/>
                    <a:pt x="15" y="1"/>
                  </a:cubicBezTo>
                  <a:cubicBezTo>
                    <a:pt x="15" y="1"/>
                    <a:pt x="14" y="0"/>
                    <a:pt x="14" y="1"/>
                  </a:cubicBezTo>
                  <a:cubicBezTo>
                    <a:pt x="14" y="1"/>
                    <a:pt x="13" y="1"/>
                    <a:pt x="13" y="1"/>
                  </a:cubicBezTo>
                  <a:cubicBezTo>
                    <a:pt x="13" y="1"/>
                    <a:pt x="13" y="2"/>
                    <a:pt x="12" y="2"/>
                  </a:cubicBezTo>
                  <a:cubicBezTo>
                    <a:pt x="11" y="2"/>
                    <a:pt x="10" y="3"/>
                    <a:pt x="10" y="3"/>
                  </a:cubicBezTo>
                  <a:cubicBezTo>
                    <a:pt x="10" y="4"/>
                    <a:pt x="10" y="5"/>
                    <a:pt x="10" y="5"/>
                  </a:cubicBezTo>
                  <a:cubicBezTo>
                    <a:pt x="9" y="5"/>
                    <a:pt x="8" y="4"/>
                    <a:pt x="8" y="4"/>
                  </a:cubicBezTo>
                  <a:cubicBezTo>
                    <a:pt x="8" y="4"/>
                    <a:pt x="7" y="5"/>
                    <a:pt x="6" y="4"/>
                  </a:cubicBezTo>
                  <a:cubicBezTo>
                    <a:pt x="5" y="3"/>
                    <a:pt x="4" y="2"/>
                    <a:pt x="3" y="2"/>
                  </a:cubicBezTo>
                  <a:cubicBezTo>
                    <a:pt x="3" y="2"/>
                    <a:pt x="0" y="2"/>
                    <a:pt x="1" y="3"/>
                  </a:cubicBezTo>
                  <a:cubicBezTo>
                    <a:pt x="1" y="3"/>
                    <a:pt x="1" y="2"/>
                    <a:pt x="2" y="2"/>
                  </a:cubicBezTo>
                  <a:cubicBezTo>
                    <a:pt x="4" y="3"/>
                    <a:pt x="3" y="4"/>
                    <a:pt x="4" y="5"/>
                  </a:cubicBezTo>
                  <a:cubicBezTo>
                    <a:pt x="5" y="5"/>
                    <a:pt x="6" y="6"/>
                    <a:pt x="5" y="6"/>
                  </a:cubicBezTo>
                  <a:cubicBezTo>
                    <a:pt x="4" y="6"/>
                    <a:pt x="3" y="7"/>
                    <a:pt x="3" y="6"/>
                  </a:cubicBezTo>
                  <a:cubicBezTo>
                    <a:pt x="2" y="6"/>
                    <a:pt x="1" y="5"/>
                    <a:pt x="0" y="6"/>
                  </a:cubicBezTo>
                  <a:cubicBezTo>
                    <a:pt x="0" y="7"/>
                    <a:pt x="0" y="8"/>
                    <a:pt x="1" y="8"/>
                  </a:cubicBezTo>
                  <a:cubicBezTo>
                    <a:pt x="2" y="8"/>
                    <a:pt x="2" y="9"/>
                    <a:pt x="1" y="10"/>
                  </a:cubicBezTo>
                  <a:cubicBezTo>
                    <a:pt x="0" y="11"/>
                    <a:pt x="2" y="10"/>
                    <a:pt x="2" y="10"/>
                  </a:cubicBezTo>
                  <a:cubicBezTo>
                    <a:pt x="3" y="11"/>
                    <a:pt x="3" y="11"/>
                    <a:pt x="3" y="12"/>
                  </a:cubicBezTo>
                  <a:cubicBezTo>
                    <a:pt x="3" y="13"/>
                    <a:pt x="3" y="14"/>
                    <a:pt x="3" y="15"/>
                  </a:cubicBezTo>
                  <a:cubicBezTo>
                    <a:pt x="4" y="15"/>
                    <a:pt x="5" y="15"/>
                    <a:pt x="5" y="15"/>
                  </a:cubicBezTo>
                  <a:cubicBezTo>
                    <a:pt x="5" y="14"/>
                    <a:pt x="6" y="13"/>
                    <a:pt x="7" y="13"/>
                  </a:cubicBezTo>
                  <a:cubicBezTo>
                    <a:pt x="8" y="13"/>
                    <a:pt x="8" y="14"/>
                    <a:pt x="9" y="13"/>
                  </a:cubicBezTo>
                  <a:cubicBezTo>
                    <a:pt x="9" y="13"/>
                    <a:pt x="11" y="13"/>
                    <a:pt x="11" y="13"/>
                  </a:cubicBezTo>
                  <a:cubicBezTo>
                    <a:pt x="12" y="14"/>
                    <a:pt x="13" y="14"/>
                    <a:pt x="13" y="14"/>
                  </a:cubicBezTo>
                  <a:cubicBezTo>
                    <a:pt x="13" y="14"/>
                    <a:pt x="13" y="15"/>
                    <a:pt x="14" y="15"/>
                  </a:cubicBezTo>
                  <a:cubicBezTo>
                    <a:pt x="15" y="15"/>
                    <a:pt x="16" y="15"/>
                    <a:pt x="16" y="15"/>
                  </a:cubicBezTo>
                  <a:cubicBezTo>
                    <a:pt x="16" y="16"/>
                    <a:pt x="17" y="16"/>
                    <a:pt x="17" y="16"/>
                  </a:cubicBezTo>
                  <a:cubicBezTo>
                    <a:pt x="18" y="16"/>
                    <a:pt x="18" y="17"/>
                    <a:pt x="19" y="17"/>
                  </a:cubicBezTo>
                  <a:cubicBezTo>
                    <a:pt x="19" y="17"/>
                    <a:pt x="20" y="17"/>
                    <a:pt x="20" y="18"/>
                  </a:cubicBezTo>
                  <a:cubicBezTo>
                    <a:pt x="20" y="18"/>
                    <a:pt x="20" y="20"/>
                    <a:pt x="21" y="21"/>
                  </a:cubicBezTo>
                  <a:cubicBezTo>
                    <a:pt x="21" y="20"/>
                    <a:pt x="21" y="20"/>
                    <a:pt x="21" y="20"/>
                  </a:cubicBezTo>
                  <a:cubicBezTo>
                    <a:pt x="21" y="21"/>
                    <a:pt x="23" y="20"/>
                    <a:pt x="23" y="21"/>
                  </a:cubicBezTo>
                  <a:cubicBezTo>
                    <a:pt x="23" y="22"/>
                    <a:pt x="25" y="21"/>
                    <a:pt x="25" y="20"/>
                  </a:cubicBezTo>
                  <a:cubicBezTo>
                    <a:pt x="25" y="19"/>
                    <a:pt x="28" y="19"/>
                    <a:pt x="28" y="18"/>
                  </a:cubicBezTo>
                  <a:cubicBezTo>
                    <a:pt x="28" y="17"/>
                    <a:pt x="29" y="16"/>
                    <a:pt x="30" y="16"/>
                  </a:cubicBezTo>
                  <a:cubicBezTo>
                    <a:pt x="30" y="16"/>
                    <a:pt x="31" y="15"/>
                    <a:pt x="31" y="15"/>
                  </a:cubicBezTo>
                  <a:cubicBezTo>
                    <a:pt x="32" y="15"/>
                    <a:pt x="32" y="15"/>
                    <a:pt x="33" y="15"/>
                  </a:cubicBezTo>
                  <a:lnTo>
                    <a:pt x="33" y="14"/>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5" name="Freeform 338">
              <a:extLst>
                <a:ext uri="{FF2B5EF4-FFF2-40B4-BE49-F238E27FC236}">
                  <a16:creationId xmlns:a16="http://schemas.microsoft.com/office/drawing/2014/main" id="{7CDA5EBE-0C26-4479-B2B6-4A1DF9BE64C6}"/>
                </a:ext>
              </a:extLst>
            </p:cNvPr>
            <p:cNvSpPr>
              <a:spLocks/>
            </p:cNvSpPr>
            <p:nvPr/>
          </p:nvSpPr>
          <p:spPr bwMode="auto">
            <a:xfrm>
              <a:off x="-3155950" y="1874838"/>
              <a:ext cx="166687" cy="139700"/>
            </a:xfrm>
            <a:custGeom>
              <a:avLst/>
              <a:gdLst>
                <a:gd name="T0" fmla="*/ 44 w 46"/>
                <a:gd name="T1" fmla="*/ 34 h 39"/>
                <a:gd name="T2" fmla="*/ 43 w 46"/>
                <a:gd name="T3" fmla="*/ 31 h 39"/>
                <a:gd name="T4" fmla="*/ 41 w 46"/>
                <a:gd name="T5" fmla="*/ 29 h 39"/>
                <a:gd name="T6" fmla="*/ 39 w 46"/>
                <a:gd name="T7" fmla="*/ 27 h 39"/>
                <a:gd name="T8" fmla="*/ 42 w 46"/>
                <a:gd name="T9" fmla="*/ 24 h 39"/>
                <a:gd name="T10" fmla="*/ 39 w 46"/>
                <a:gd name="T11" fmla="*/ 23 h 39"/>
                <a:gd name="T12" fmla="*/ 39 w 46"/>
                <a:gd name="T13" fmla="*/ 20 h 39"/>
                <a:gd name="T14" fmla="*/ 39 w 46"/>
                <a:gd name="T15" fmla="*/ 17 h 39"/>
                <a:gd name="T16" fmla="*/ 39 w 46"/>
                <a:gd name="T17" fmla="*/ 15 h 39"/>
                <a:gd name="T18" fmla="*/ 40 w 46"/>
                <a:gd name="T19" fmla="*/ 14 h 39"/>
                <a:gd name="T20" fmla="*/ 41 w 46"/>
                <a:gd name="T21" fmla="*/ 13 h 39"/>
                <a:gd name="T22" fmla="*/ 40 w 46"/>
                <a:gd name="T23" fmla="*/ 10 h 39"/>
                <a:gd name="T24" fmla="*/ 39 w 46"/>
                <a:gd name="T25" fmla="*/ 9 h 39"/>
                <a:gd name="T26" fmla="*/ 37 w 46"/>
                <a:gd name="T27" fmla="*/ 8 h 39"/>
                <a:gd name="T28" fmla="*/ 36 w 46"/>
                <a:gd name="T29" fmla="*/ 7 h 39"/>
                <a:gd name="T30" fmla="*/ 34 w 46"/>
                <a:gd name="T31" fmla="*/ 7 h 39"/>
                <a:gd name="T32" fmla="*/ 33 w 46"/>
                <a:gd name="T33" fmla="*/ 6 h 39"/>
                <a:gd name="T34" fmla="*/ 31 w 46"/>
                <a:gd name="T35" fmla="*/ 5 h 39"/>
                <a:gd name="T36" fmla="*/ 29 w 46"/>
                <a:gd name="T37" fmla="*/ 5 h 39"/>
                <a:gd name="T38" fmla="*/ 27 w 46"/>
                <a:gd name="T39" fmla="*/ 5 h 39"/>
                <a:gd name="T40" fmla="*/ 25 w 46"/>
                <a:gd name="T41" fmla="*/ 7 h 39"/>
                <a:gd name="T42" fmla="*/ 23 w 46"/>
                <a:gd name="T43" fmla="*/ 7 h 39"/>
                <a:gd name="T44" fmla="*/ 23 w 46"/>
                <a:gd name="T45" fmla="*/ 9 h 39"/>
                <a:gd name="T46" fmla="*/ 18 w 46"/>
                <a:gd name="T47" fmla="*/ 10 h 39"/>
                <a:gd name="T48" fmla="*/ 14 w 46"/>
                <a:gd name="T49" fmla="*/ 7 h 39"/>
                <a:gd name="T50" fmla="*/ 11 w 46"/>
                <a:gd name="T51" fmla="*/ 4 h 39"/>
                <a:gd name="T52" fmla="*/ 9 w 46"/>
                <a:gd name="T53" fmla="*/ 3 h 39"/>
                <a:gd name="T54" fmla="*/ 9 w 46"/>
                <a:gd name="T55" fmla="*/ 1 h 39"/>
                <a:gd name="T56" fmla="*/ 4 w 46"/>
                <a:gd name="T57" fmla="*/ 3 h 39"/>
                <a:gd name="T58" fmla="*/ 2 w 46"/>
                <a:gd name="T59" fmla="*/ 2 h 39"/>
                <a:gd name="T60" fmla="*/ 1 w 46"/>
                <a:gd name="T61" fmla="*/ 0 h 39"/>
                <a:gd name="T62" fmla="*/ 0 w 46"/>
                <a:gd name="T63" fmla="*/ 2 h 39"/>
                <a:gd name="T64" fmla="*/ 0 w 46"/>
                <a:gd name="T65" fmla="*/ 3 h 39"/>
                <a:gd name="T66" fmla="*/ 0 w 46"/>
                <a:gd name="T67" fmla="*/ 6 h 39"/>
                <a:gd name="T68" fmla="*/ 1 w 46"/>
                <a:gd name="T69" fmla="*/ 8 h 39"/>
                <a:gd name="T70" fmla="*/ 2 w 46"/>
                <a:gd name="T71" fmla="*/ 10 h 39"/>
                <a:gd name="T72" fmla="*/ 3 w 46"/>
                <a:gd name="T73" fmla="*/ 11 h 39"/>
                <a:gd name="T74" fmla="*/ 4 w 46"/>
                <a:gd name="T75" fmla="*/ 12 h 39"/>
                <a:gd name="T76" fmla="*/ 4 w 46"/>
                <a:gd name="T77" fmla="*/ 13 h 39"/>
                <a:gd name="T78" fmla="*/ 3 w 46"/>
                <a:gd name="T79" fmla="*/ 15 h 39"/>
                <a:gd name="T80" fmla="*/ 3 w 46"/>
                <a:gd name="T81" fmla="*/ 17 h 39"/>
                <a:gd name="T82" fmla="*/ 5 w 46"/>
                <a:gd name="T83" fmla="*/ 18 h 39"/>
                <a:gd name="T84" fmla="*/ 7 w 46"/>
                <a:gd name="T85" fmla="*/ 20 h 39"/>
                <a:gd name="T86" fmla="*/ 8 w 46"/>
                <a:gd name="T87" fmla="*/ 22 h 39"/>
                <a:gd name="T88" fmla="*/ 8 w 46"/>
                <a:gd name="T89" fmla="*/ 23 h 39"/>
                <a:gd name="T90" fmla="*/ 9 w 46"/>
                <a:gd name="T91" fmla="*/ 25 h 39"/>
                <a:gd name="T92" fmla="*/ 10 w 46"/>
                <a:gd name="T93" fmla="*/ 27 h 39"/>
                <a:gd name="T94" fmla="*/ 11 w 46"/>
                <a:gd name="T95" fmla="*/ 26 h 39"/>
                <a:gd name="T96" fmla="*/ 12 w 46"/>
                <a:gd name="T97" fmla="*/ 26 h 39"/>
                <a:gd name="T98" fmla="*/ 13 w 46"/>
                <a:gd name="T99" fmla="*/ 26 h 39"/>
                <a:gd name="T100" fmla="*/ 16 w 46"/>
                <a:gd name="T101" fmla="*/ 30 h 39"/>
                <a:gd name="T102" fmla="*/ 17 w 46"/>
                <a:gd name="T103" fmla="*/ 32 h 39"/>
                <a:gd name="T104" fmla="*/ 20 w 46"/>
                <a:gd name="T105" fmla="*/ 33 h 39"/>
                <a:gd name="T106" fmla="*/ 25 w 46"/>
                <a:gd name="T107" fmla="*/ 35 h 39"/>
                <a:gd name="T108" fmla="*/ 29 w 46"/>
                <a:gd name="T109" fmla="*/ 34 h 39"/>
                <a:gd name="T110" fmla="*/ 31 w 46"/>
                <a:gd name="T111" fmla="*/ 37 h 39"/>
                <a:gd name="T112" fmla="*/ 39 w 46"/>
                <a:gd name="T113" fmla="*/ 39 h 39"/>
                <a:gd name="T114" fmla="*/ 41 w 46"/>
                <a:gd name="T115" fmla="*/ 39 h 39"/>
                <a:gd name="T116" fmla="*/ 41 w 46"/>
                <a:gd name="T117" fmla="*/ 38 h 39"/>
                <a:gd name="T118" fmla="*/ 43 w 46"/>
                <a:gd name="T119" fmla="*/ 36 h 39"/>
                <a:gd name="T120" fmla="*/ 45 w 46"/>
                <a:gd name="T121" fmla="*/ 35 h 39"/>
                <a:gd name="T122" fmla="*/ 44 w 46"/>
                <a:gd name="T123" fmla="*/ 34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6" h="39">
                  <a:moveTo>
                    <a:pt x="44" y="34"/>
                  </a:moveTo>
                  <a:cubicBezTo>
                    <a:pt x="44" y="33"/>
                    <a:pt x="44" y="32"/>
                    <a:pt x="43" y="31"/>
                  </a:cubicBezTo>
                  <a:cubicBezTo>
                    <a:pt x="42" y="31"/>
                    <a:pt x="41" y="30"/>
                    <a:pt x="41" y="29"/>
                  </a:cubicBezTo>
                  <a:cubicBezTo>
                    <a:pt x="41" y="28"/>
                    <a:pt x="39" y="28"/>
                    <a:pt x="39" y="27"/>
                  </a:cubicBezTo>
                  <a:cubicBezTo>
                    <a:pt x="39" y="27"/>
                    <a:pt x="42" y="25"/>
                    <a:pt x="42" y="24"/>
                  </a:cubicBezTo>
                  <a:cubicBezTo>
                    <a:pt x="41" y="23"/>
                    <a:pt x="40" y="23"/>
                    <a:pt x="39" y="23"/>
                  </a:cubicBezTo>
                  <a:cubicBezTo>
                    <a:pt x="39" y="22"/>
                    <a:pt x="39" y="21"/>
                    <a:pt x="39" y="20"/>
                  </a:cubicBezTo>
                  <a:cubicBezTo>
                    <a:pt x="39" y="19"/>
                    <a:pt x="39" y="18"/>
                    <a:pt x="39" y="17"/>
                  </a:cubicBezTo>
                  <a:cubicBezTo>
                    <a:pt x="39" y="17"/>
                    <a:pt x="39" y="16"/>
                    <a:pt x="39" y="15"/>
                  </a:cubicBezTo>
                  <a:cubicBezTo>
                    <a:pt x="39" y="15"/>
                    <a:pt x="40" y="14"/>
                    <a:pt x="40" y="14"/>
                  </a:cubicBezTo>
                  <a:cubicBezTo>
                    <a:pt x="40" y="13"/>
                    <a:pt x="40" y="13"/>
                    <a:pt x="41" y="13"/>
                  </a:cubicBezTo>
                  <a:cubicBezTo>
                    <a:pt x="40" y="12"/>
                    <a:pt x="40" y="10"/>
                    <a:pt x="40" y="10"/>
                  </a:cubicBezTo>
                  <a:cubicBezTo>
                    <a:pt x="40" y="9"/>
                    <a:pt x="39" y="9"/>
                    <a:pt x="39" y="9"/>
                  </a:cubicBezTo>
                  <a:cubicBezTo>
                    <a:pt x="38" y="9"/>
                    <a:pt x="38" y="8"/>
                    <a:pt x="37" y="8"/>
                  </a:cubicBezTo>
                  <a:cubicBezTo>
                    <a:pt x="37" y="8"/>
                    <a:pt x="36" y="8"/>
                    <a:pt x="36" y="7"/>
                  </a:cubicBezTo>
                  <a:cubicBezTo>
                    <a:pt x="36" y="7"/>
                    <a:pt x="35" y="7"/>
                    <a:pt x="34" y="7"/>
                  </a:cubicBezTo>
                  <a:cubicBezTo>
                    <a:pt x="33" y="7"/>
                    <a:pt x="33" y="6"/>
                    <a:pt x="33" y="6"/>
                  </a:cubicBezTo>
                  <a:cubicBezTo>
                    <a:pt x="33" y="6"/>
                    <a:pt x="32" y="6"/>
                    <a:pt x="31" y="5"/>
                  </a:cubicBezTo>
                  <a:cubicBezTo>
                    <a:pt x="31" y="5"/>
                    <a:pt x="29" y="5"/>
                    <a:pt x="29" y="5"/>
                  </a:cubicBezTo>
                  <a:cubicBezTo>
                    <a:pt x="28" y="6"/>
                    <a:pt x="28" y="5"/>
                    <a:pt x="27" y="5"/>
                  </a:cubicBezTo>
                  <a:cubicBezTo>
                    <a:pt x="26" y="5"/>
                    <a:pt x="25" y="6"/>
                    <a:pt x="25" y="7"/>
                  </a:cubicBezTo>
                  <a:cubicBezTo>
                    <a:pt x="25" y="7"/>
                    <a:pt x="24" y="7"/>
                    <a:pt x="23" y="7"/>
                  </a:cubicBezTo>
                  <a:cubicBezTo>
                    <a:pt x="23" y="8"/>
                    <a:pt x="23" y="8"/>
                    <a:pt x="23" y="9"/>
                  </a:cubicBezTo>
                  <a:cubicBezTo>
                    <a:pt x="22" y="9"/>
                    <a:pt x="20" y="10"/>
                    <a:pt x="18" y="10"/>
                  </a:cubicBezTo>
                  <a:cubicBezTo>
                    <a:pt x="16" y="10"/>
                    <a:pt x="16" y="7"/>
                    <a:pt x="14" y="7"/>
                  </a:cubicBezTo>
                  <a:cubicBezTo>
                    <a:pt x="12" y="7"/>
                    <a:pt x="11" y="6"/>
                    <a:pt x="11" y="4"/>
                  </a:cubicBezTo>
                  <a:cubicBezTo>
                    <a:pt x="10" y="4"/>
                    <a:pt x="9" y="3"/>
                    <a:pt x="9" y="3"/>
                  </a:cubicBezTo>
                  <a:cubicBezTo>
                    <a:pt x="9" y="3"/>
                    <a:pt x="10" y="0"/>
                    <a:pt x="9" y="1"/>
                  </a:cubicBezTo>
                  <a:cubicBezTo>
                    <a:pt x="8" y="2"/>
                    <a:pt x="6" y="3"/>
                    <a:pt x="4" y="3"/>
                  </a:cubicBezTo>
                  <a:cubicBezTo>
                    <a:pt x="2" y="3"/>
                    <a:pt x="3" y="3"/>
                    <a:pt x="2" y="2"/>
                  </a:cubicBezTo>
                  <a:cubicBezTo>
                    <a:pt x="1" y="2"/>
                    <a:pt x="2" y="1"/>
                    <a:pt x="1" y="0"/>
                  </a:cubicBezTo>
                  <a:cubicBezTo>
                    <a:pt x="0" y="0"/>
                    <a:pt x="1" y="2"/>
                    <a:pt x="0" y="2"/>
                  </a:cubicBezTo>
                  <a:cubicBezTo>
                    <a:pt x="0" y="2"/>
                    <a:pt x="0" y="3"/>
                    <a:pt x="0" y="3"/>
                  </a:cubicBezTo>
                  <a:cubicBezTo>
                    <a:pt x="0" y="4"/>
                    <a:pt x="0" y="6"/>
                    <a:pt x="0" y="6"/>
                  </a:cubicBezTo>
                  <a:cubicBezTo>
                    <a:pt x="1" y="6"/>
                    <a:pt x="1" y="8"/>
                    <a:pt x="1" y="8"/>
                  </a:cubicBezTo>
                  <a:cubicBezTo>
                    <a:pt x="1" y="8"/>
                    <a:pt x="2" y="9"/>
                    <a:pt x="2" y="10"/>
                  </a:cubicBezTo>
                  <a:cubicBezTo>
                    <a:pt x="2" y="10"/>
                    <a:pt x="3" y="11"/>
                    <a:pt x="3" y="11"/>
                  </a:cubicBezTo>
                  <a:cubicBezTo>
                    <a:pt x="4" y="11"/>
                    <a:pt x="5" y="11"/>
                    <a:pt x="4" y="12"/>
                  </a:cubicBezTo>
                  <a:cubicBezTo>
                    <a:pt x="4" y="12"/>
                    <a:pt x="5" y="13"/>
                    <a:pt x="4" y="13"/>
                  </a:cubicBezTo>
                  <a:cubicBezTo>
                    <a:pt x="4" y="13"/>
                    <a:pt x="4" y="15"/>
                    <a:pt x="3" y="15"/>
                  </a:cubicBezTo>
                  <a:cubicBezTo>
                    <a:pt x="3" y="15"/>
                    <a:pt x="3" y="17"/>
                    <a:pt x="3" y="17"/>
                  </a:cubicBezTo>
                  <a:cubicBezTo>
                    <a:pt x="4" y="17"/>
                    <a:pt x="5" y="18"/>
                    <a:pt x="5" y="18"/>
                  </a:cubicBezTo>
                  <a:cubicBezTo>
                    <a:pt x="4" y="19"/>
                    <a:pt x="7" y="20"/>
                    <a:pt x="7" y="20"/>
                  </a:cubicBezTo>
                  <a:cubicBezTo>
                    <a:pt x="8" y="20"/>
                    <a:pt x="8" y="21"/>
                    <a:pt x="8" y="22"/>
                  </a:cubicBezTo>
                  <a:cubicBezTo>
                    <a:pt x="9" y="22"/>
                    <a:pt x="8" y="23"/>
                    <a:pt x="8" y="23"/>
                  </a:cubicBezTo>
                  <a:cubicBezTo>
                    <a:pt x="8" y="24"/>
                    <a:pt x="9" y="24"/>
                    <a:pt x="9" y="25"/>
                  </a:cubicBezTo>
                  <a:cubicBezTo>
                    <a:pt x="9" y="25"/>
                    <a:pt x="10" y="26"/>
                    <a:pt x="10" y="27"/>
                  </a:cubicBezTo>
                  <a:cubicBezTo>
                    <a:pt x="10" y="26"/>
                    <a:pt x="11" y="26"/>
                    <a:pt x="11" y="26"/>
                  </a:cubicBezTo>
                  <a:cubicBezTo>
                    <a:pt x="11" y="26"/>
                    <a:pt x="11" y="26"/>
                    <a:pt x="12" y="26"/>
                  </a:cubicBezTo>
                  <a:cubicBezTo>
                    <a:pt x="12" y="27"/>
                    <a:pt x="13" y="26"/>
                    <a:pt x="13" y="26"/>
                  </a:cubicBezTo>
                  <a:cubicBezTo>
                    <a:pt x="14" y="26"/>
                    <a:pt x="15" y="29"/>
                    <a:pt x="16" y="30"/>
                  </a:cubicBezTo>
                  <a:cubicBezTo>
                    <a:pt x="16" y="31"/>
                    <a:pt x="16" y="31"/>
                    <a:pt x="17" y="32"/>
                  </a:cubicBezTo>
                  <a:cubicBezTo>
                    <a:pt x="18" y="32"/>
                    <a:pt x="19" y="32"/>
                    <a:pt x="20" y="33"/>
                  </a:cubicBezTo>
                  <a:cubicBezTo>
                    <a:pt x="21" y="34"/>
                    <a:pt x="24" y="35"/>
                    <a:pt x="25" y="35"/>
                  </a:cubicBezTo>
                  <a:cubicBezTo>
                    <a:pt x="27" y="35"/>
                    <a:pt x="27" y="34"/>
                    <a:pt x="29" y="34"/>
                  </a:cubicBezTo>
                  <a:cubicBezTo>
                    <a:pt x="31" y="35"/>
                    <a:pt x="30" y="37"/>
                    <a:pt x="31" y="37"/>
                  </a:cubicBezTo>
                  <a:cubicBezTo>
                    <a:pt x="31" y="38"/>
                    <a:pt x="38" y="39"/>
                    <a:pt x="39" y="39"/>
                  </a:cubicBezTo>
                  <a:cubicBezTo>
                    <a:pt x="39" y="39"/>
                    <a:pt x="40" y="39"/>
                    <a:pt x="41" y="39"/>
                  </a:cubicBezTo>
                  <a:cubicBezTo>
                    <a:pt x="41" y="39"/>
                    <a:pt x="41" y="39"/>
                    <a:pt x="41" y="38"/>
                  </a:cubicBezTo>
                  <a:cubicBezTo>
                    <a:pt x="41" y="37"/>
                    <a:pt x="42" y="36"/>
                    <a:pt x="43" y="36"/>
                  </a:cubicBezTo>
                  <a:cubicBezTo>
                    <a:pt x="43" y="36"/>
                    <a:pt x="44" y="36"/>
                    <a:pt x="45" y="35"/>
                  </a:cubicBezTo>
                  <a:cubicBezTo>
                    <a:pt x="46" y="35"/>
                    <a:pt x="45" y="34"/>
                    <a:pt x="44" y="3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6" name="Freeform 339">
              <a:extLst>
                <a:ext uri="{FF2B5EF4-FFF2-40B4-BE49-F238E27FC236}">
                  <a16:creationId xmlns:a16="http://schemas.microsoft.com/office/drawing/2014/main" id="{F0CDFFCB-226E-47E0-8FB7-D3CF19FACD78}"/>
                </a:ext>
              </a:extLst>
            </p:cNvPr>
            <p:cNvSpPr>
              <a:spLocks noEditPoints="1"/>
            </p:cNvSpPr>
            <p:nvPr/>
          </p:nvSpPr>
          <p:spPr bwMode="auto">
            <a:xfrm>
              <a:off x="-3133725" y="1709738"/>
              <a:ext cx="339725" cy="161925"/>
            </a:xfrm>
            <a:custGeom>
              <a:avLst/>
              <a:gdLst>
                <a:gd name="T0" fmla="*/ 91 w 94"/>
                <a:gd name="T1" fmla="*/ 19 h 45"/>
                <a:gd name="T2" fmla="*/ 88 w 94"/>
                <a:gd name="T3" fmla="*/ 16 h 45"/>
                <a:gd name="T4" fmla="*/ 82 w 94"/>
                <a:gd name="T5" fmla="*/ 15 h 45"/>
                <a:gd name="T6" fmla="*/ 76 w 94"/>
                <a:gd name="T7" fmla="*/ 11 h 45"/>
                <a:gd name="T8" fmla="*/ 70 w 94"/>
                <a:gd name="T9" fmla="*/ 4 h 45"/>
                <a:gd name="T10" fmla="*/ 63 w 94"/>
                <a:gd name="T11" fmla="*/ 6 h 45"/>
                <a:gd name="T12" fmla="*/ 62 w 94"/>
                <a:gd name="T13" fmla="*/ 5 h 45"/>
                <a:gd name="T14" fmla="*/ 58 w 94"/>
                <a:gd name="T15" fmla="*/ 4 h 45"/>
                <a:gd name="T16" fmla="*/ 57 w 94"/>
                <a:gd name="T17" fmla="*/ 1 h 45"/>
                <a:gd name="T18" fmla="*/ 49 w 94"/>
                <a:gd name="T19" fmla="*/ 2 h 45"/>
                <a:gd name="T20" fmla="*/ 39 w 94"/>
                <a:gd name="T21" fmla="*/ 4 h 45"/>
                <a:gd name="T22" fmla="*/ 35 w 94"/>
                <a:gd name="T23" fmla="*/ 7 h 45"/>
                <a:gd name="T24" fmla="*/ 34 w 94"/>
                <a:gd name="T25" fmla="*/ 10 h 45"/>
                <a:gd name="T26" fmla="*/ 35 w 94"/>
                <a:gd name="T27" fmla="*/ 13 h 45"/>
                <a:gd name="T28" fmla="*/ 32 w 94"/>
                <a:gd name="T29" fmla="*/ 14 h 45"/>
                <a:gd name="T30" fmla="*/ 29 w 94"/>
                <a:gd name="T31" fmla="*/ 14 h 45"/>
                <a:gd name="T32" fmla="*/ 23 w 94"/>
                <a:gd name="T33" fmla="*/ 15 h 45"/>
                <a:gd name="T34" fmla="*/ 19 w 94"/>
                <a:gd name="T35" fmla="*/ 15 h 45"/>
                <a:gd name="T36" fmla="*/ 12 w 94"/>
                <a:gd name="T37" fmla="*/ 12 h 45"/>
                <a:gd name="T38" fmla="*/ 7 w 94"/>
                <a:gd name="T39" fmla="*/ 14 h 45"/>
                <a:gd name="T40" fmla="*/ 5 w 94"/>
                <a:gd name="T41" fmla="*/ 18 h 45"/>
                <a:gd name="T42" fmla="*/ 0 w 94"/>
                <a:gd name="T43" fmla="*/ 18 h 45"/>
                <a:gd name="T44" fmla="*/ 0 w 94"/>
                <a:gd name="T45" fmla="*/ 22 h 45"/>
                <a:gd name="T46" fmla="*/ 3 w 94"/>
                <a:gd name="T47" fmla="*/ 24 h 45"/>
                <a:gd name="T48" fmla="*/ 5 w 94"/>
                <a:gd name="T49" fmla="*/ 28 h 45"/>
                <a:gd name="T50" fmla="*/ 11 w 94"/>
                <a:gd name="T51" fmla="*/ 26 h 45"/>
                <a:gd name="T52" fmla="*/ 13 w 94"/>
                <a:gd name="T53" fmla="*/ 31 h 45"/>
                <a:gd name="T54" fmla="*/ 9 w 94"/>
                <a:gd name="T55" fmla="*/ 34 h 45"/>
                <a:gd name="T56" fmla="*/ 13 w 94"/>
                <a:gd name="T57" fmla="*/ 38 h 45"/>
                <a:gd name="T58" fmla="*/ 15 w 94"/>
                <a:gd name="T59" fmla="*/ 41 h 45"/>
                <a:gd name="T60" fmla="*/ 22 w 94"/>
                <a:gd name="T61" fmla="*/ 42 h 45"/>
                <a:gd name="T62" fmla="*/ 28 w 94"/>
                <a:gd name="T63" fmla="*/ 30 h 45"/>
                <a:gd name="T64" fmla="*/ 32 w 94"/>
                <a:gd name="T65" fmla="*/ 30 h 45"/>
                <a:gd name="T66" fmla="*/ 39 w 94"/>
                <a:gd name="T67" fmla="*/ 36 h 45"/>
                <a:gd name="T68" fmla="*/ 46 w 94"/>
                <a:gd name="T69" fmla="*/ 40 h 45"/>
                <a:gd name="T70" fmla="*/ 51 w 94"/>
                <a:gd name="T71" fmla="*/ 44 h 45"/>
                <a:gd name="T72" fmla="*/ 56 w 94"/>
                <a:gd name="T73" fmla="*/ 42 h 45"/>
                <a:gd name="T74" fmla="*/ 61 w 94"/>
                <a:gd name="T75" fmla="*/ 39 h 45"/>
                <a:gd name="T76" fmla="*/ 69 w 94"/>
                <a:gd name="T77" fmla="*/ 38 h 45"/>
                <a:gd name="T78" fmla="*/ 79 w 94"/>
                <a:gd name="T79" fmla="*/ 40 h 45"/>
                <a:gd name="T80" fmla="*/ 79 w 94"/>
                <a:gd name="T81" fmla="*/ 35 h 45"/>
                <a:gd name="T82" fmla="*/ 82 w 94"/>
                <a:gd name="T83" fmla="*/ 31 h 45"/>
                <a:gd name="T84" fmla="*/ 85 w 94"/>
                <a:gd name="T85" fmla="*/ 26 h 45"/>
                <a:gd name="T86" fmla="*/ 91 w 94"/>
                <a:gd name="T87" fmla="*/ 26 h 45"/>
                <a:gd name="T88" fmla="*/ 93 w 94"/>
                <a:gd name="T89" fmla="*/ 21 h 45"/>
                <a:gd name="T90" fmla="*/ 35 w 94"/>
                <a:gd name="T91" fmla="*/ 28 h 45"/>
                <a:gd name="T92" fmla="*/ 74 w 94"/>
                <a:gd name="T93" fmla="*/ 28 h 45"/>
                <a:gd name="T94" fmla="*/ 65 w 94"/>
                <a:gd name="T95" fmla="*/ 28 h 45"/>
                <a:gd name="T96" fmla="*/ 74 w 94"/>
                <a:gd name="T97" fmla="*/ 28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94" h="45">
                  <a:moveTo>
                    <a:pt x="94" y="18"/>
                  </a:moveTo>
                  <a:cubicBezTo>
                    <a:pt x="94" y="18"/>
                    <a:pt x="93" y="18"/>
                    <a:pt x="93" y="18"/>
                  </a:cubicBezTo>
                  <a:cubicBezTo>
                    <a:pt x="93" y="18"/>
                    <a:pt x="91" y="19"/>
                    <a:pt x="91" y="19"/>
                  </a:cubicBezTo>
                  <a:cubicBezTo>
                    <a:pt x="91" y="19"/>
                    <a:pt x="90" y="18"/>
                    <a:pt x="90" y="18"/>
                  </a:cubicBezTo>
                  <a:cubicBezTo>
                    <a:pt x="90" y="17"/>
                    <a:pt x="90" y="17"/>
                    <a:pt x="89" y="17"/>
                  </a:cubicBezTo>
                  <a:cubicBezTo>
                    <a:pt x="89" y="17"/>
                    <a:pt x="88" y="17"/>
                    <a:pt x="88" y="16"/>
                  </a:cubicBezTo>
                  <a:cubicBezTo>
                    <a:pt x="88" y="15"/>
                    <a:pt x="87" y="15"/>
                    <a:pt x="86" y="14"/>
                  </a:cubicBezTo>
                  <a:cubicBezTo>
                    <a:pt x="86" y="14"/>
                    <a:pt x="85" y="15"/>
                    <a:pt x="84" y="15"/>
                  </a:cubicBezTo>
                  <a:cubicBezTo>
                    <a:pt x="84" y="15"/>
                    <a:pt x="83" y="15"/>
                    <a:pt x="82" y="15"/>
                  </a:cubicBezTo>
                  <a:cubicBezTo>
                    <a:pt x="81" y="15"/>
                    <a:pt x="81" y="13"/>
                    <a:pt x="80" y="13"/>
                  </a:cubicBezTo>
                  <a:cubicBezTo>
                    <a:pt x="79" y="14"/>
                    <a:pt x="79" y="15"/>
                    <a:pt x="79" y="15"/>
                  </a:cubicBezTo>
                  <a:cubicBezTo>
                    <a:pt x="78" y="15"/>
                    <a:pt x="77" y="12"/>
                    <a:pt x="76" y="11"/>
                  </a:cubicBezTo>
                  <a:cubicBezTo>
                    <a:pt x="75" y="9"/>
                    <a:pt x="74" y="6"/>
                    <a:pt x="72" y="6"/>
                  </a:cubicBezTo>
                  <a:cubicBezTo>
                    <a:pt x="70" y="5"/>
                    <a:pt x="71" y="4"/>
                    <a:pt x="71" y="4"/>
                  </a:cubicBezTo>
                  <a:cubicBezTo>
                    <a:pt x="72" y="4"/>
                    <a:pt x="70" y="3"/>
                    <a:pt x="70" y="4"/>
                  </a:cubicBezTo>
                  <a:cubicBezTo>
                    <a:pt x="69" y="4"/>
                    <a:pt x="68" y="5"/>
                    <a:pt x="68" y="5"/>
                  </a:cubicBezTo>
                  <a:cubicBezTo>
                    <a:pt x="67" y="5"/>
                    <a:pt x="66" y="6"/>
                    <a:pt x="65" y="6"/>
                  </a:cubicBezTo>
                  <a:cubicBezTo>
                    <a:pt x="64" y="6"/>
                    <a:pt x="64" y="7"/>
                    <a:pt x="63" y="6"/>
                  </a:cubicBezTo>
                  <a:cubicBezTo>
                    <a:pt x="63" y="6"/>
                    <a:pt x="64" y="5"/>
                    <a:pt x="64" y="5"/>
                  </a:cubicBezTo>
                  <a:cubicBezTo>
                    <a:pt x="64" y="4"/>
                    <a:pt x="63" y="5"/>
                    <a:pt x="63" y="5"/>
                  </a:cubicBezTo>
                  <a:cubicBezTo>
                    <a:pt x="63" y="4"/>
                    <a:pt x="62" y="4"/>
                    <a:pt x="62" y="5"/>
                  </a:cubicBezTo>
                  <a:cubicBezTo>
                    <a:pt x="62" y="5"/>
                    <a:pt x="61" y="5"/>
                    <a:pt x="61" y="4"/>
                  </a:cubicBezTo>
                  <a:cubicBezTo>
                    <a:pt x="61" y="4"/>
                    <a:pt x="61" y="3"/>
                    <a:pt x="60" y="4"/>
                  </a:cubicBezTo>
                  <a:cubicBezTo>
                    <a:pt x="60" y="4"/>
                    <a:pt x="59" y="5"/>
                    <a:pt x="58" y="4"/>
                  </a:cubicBezTo>
                  <a:cubicBezTo>
                    <a:pt x="58" y="4"/>
                    <a:pt x="58" y="4"/>
                    <a:pt x="59" y="3"/>
                  </a:cubicBezTo>
                  <a:cubicBezTo>
                    <a:pt x="59" y="3"/>
                    <a:pt x="58" y="2"/>
                    <a:pt x="58" y="2"/>
                  </a:cubicBezTo>
                  <a:cubicBezTo>
                    <a:pt x="58" y="1"/>
                    <a:pt x="57" y="0"/>
                    <a:pt x="57" y="1"/>
                  </a:cubicBezTo>
                  <a:cubicBezTo>
                    <a:pt x="56" y="1"/>
                    <a:pt x="55" y="1"/>
                    <a:pt x="55" y="0"/>
                  </a:cubicBezTo>
                  <a:cubicBezTo>
                    <a:pt x="54" y="0"/>
                    <a:pt x="52" y="1"/>
                    <a:pt x="52" y="1"/>
                  </a:cubicBezTo>
                  <a:cubicBezTo>
                    <a:pt x="52" y="2"/>
                    <a:pt x="49" y="2"/>
                    <a:pt x="49" y="2"/>
                  </a:cubicBezTo>
                  <a:cubicBezTo>
                    <a:pt x="48" y="2"/>
                    <a:pt x="46" y="3"/>
                    <a:pt x="45" y="3"/>
                  </a:cubicBezTo>
                  <a:cubicBezTo>
                    <a:pt x="44" y="3"/>
                    <a:pt x="44" y="4"/>
                    <a:pt x="43" y="4"/>
                  </a:cubicBezTo>
                  <a:cubicBezTo>
                    <a:pt x="42" y="4"/>
                    <a:pt x="40" y="4"/>
                    <a:pt x="39" y="4"/>
                  </a:cubicBezTo>
                  <a:cubicBezTo>
                    <a:pt x="39" y="5"/>
                    <a:pt x="37" y="4"/>
                    <a:pt x="37" y="5"/>
                  </a:cubicBezTo>
                  <a:cubicBezTo>
                    <a:pt x="36" y="5"/>
                    <a:pt x="35" y="4"/>
                    <a:pt x="35" y="5"/>
                  </a:cubicBezTo>
                  <a:cubicBezTo>
                    <a:pt x="34" y="5"/>
                    <a:pt x="34" y="6"/>
                    <a:pt x="35" y="7"/>
                  </a:cubicBezTo>
                  <a:cubicBezTo>
                    <a:pt x="35" y="7"/>
                    <a:pt x="37" y="7"/>
                    <a:pt x="37" y="8"/>
                  </a:cubicBezTo>
                  <a:cubicBezTo>
                    <a:pt x="37" y="8"/>
                    <a:pt x="35" y="8"/>
                    <a:pt x="34" y="8"/>
                  </a:cubicBezTo>
                  <a:cubicBezTo>
                    <a:pt x="33" y="8"/>
                    <a:pt x="34" y="9"/>
                    <a:pt x="34" y="10"/>
                  </a:cubicBezTo>
                  <a:cubicBezTo>
                    <a:pt x="34" y="10"/>
                    <a:pt x="33" y="11"/>
                    <a:pt x="32" y="11"/>
                  </a:cubicBezTo>
                  <a:cubicBezTo>
                    <a:pt x="32" y="11"/>
                    <a:pt x="32" y="12"/>
                    <a:pt x="33" y="12"/>
                  </a:cubicBezTo>
                  <a:cubicBezTo>
                    <a:pt x="34" y="12"/>
                    <a:pt x="34" y="13"/>
                    <a:pt x="35" y="13"/>
                  </a:cubicBezTo>
                  <a:cubicBezTo>
                    <a:pt x="35" y="13"/>
                    <a:pt x="35" y="14"/>
                    <a:pt x="35" y="14"/>
                  </a:cubicBezTo>
                  <a:cubicBezTo>
                    <a:pt x="35" y="15"/>
                    <a:pt x="35" y="15"/>
                    <a:pt x="34" y="15"/>
                  </a:cubicBezTo>
                  <a:cubicBezTo>
                    <a:pt x="33" y="15"/>
                    <a:pt x="33" y="15"/>
                    <a:pt x="32" y="14"/>
                  </a:cubicBezTo>
                  <a:cubicBezTo>
                    <a:pt x="32" y="14"/>
                    <a:pt x="32" y="15"/>
                    <a:pt x="31" y="16"/>
                  </a:cubicBezTo>
                  <a:cubicBezTo>
                    <a:pt x="31" y="16"/>
                    <a:pt x="31" y="15"/>
                    <a:pt x="30" y="15"/>
                  </a:cubicBezTo>
                  <a:cubicBezTo>
                    <a:pt x="30" y="15"/>
                    <a:pt x="29" y="15"/>
                    <a:pt x="29" y="14"/>
                  </a:cubicBezTo>
                  <a:cubicBezTo>
                    <a:pt x="28" y="14"/>
                    <a:pt x="27" y="13"/>
                    <a:pt x="26" y="14"/>
                  </a:cubicBezTo>
                  <a:cubicBezTo>
                    <a:pt x="26" y="15"/>
                    <a:pt x="26" y="14"/>
                    <a:pt x="25" y="14"/>
                  </a:cubicBezTo>
                  <a:cubicBezTo>
                    <a:pt x="24" y="14"/>
                    <a:pt x="23" y="14"/>
                    <a:pt x="23" y="15"/>
                  </a:cubicBezTo>
                  <a:cubicBezTo>
                    <a:pt x="23" y="15"/>
                    <a:pt x="21" y="15"/>
                    <a:pt x="21" y="15"/>
                  </a:cubicBezTo>
                  <a:cubicBezTo>
                    <a:pt x="20" y="14"/>
                    <a:pt x="19" y="14"/>
                    <a:pt x="19" y="15"/>
                  </a:cubicBezTo>
                  <a:cubicBezTo>
                    <a:pt x="19" y="16"/>
                    <a:pt x="19" y="15"/>
                    <a:pt x="19" y="15"/>
                  </a:cubicBezTo>
                  <a:cubicBezTo>
                    <a:pt x="19" y="14"/>
                    <a:pt x="17" y="13"/>
                    <a:pt x="17" y="13"/>
                  </a:cubicBezTo>
                  <a:cubicBezTo>
                    <a:pt x="16" y="13"/>
                    <a:pt x="14" y="13"/>
                    <a:pt x="14" y="12"/>
                  </a:cubicBezTo>
                  <a:cubicBezTo>
                    <a:pt x="14" y="12"/>
                    <a:pt x="13" y="11"/>
                    <a:pt x="12" y="12"/>
                  </a:cubicBezTo>
                  <a:cubicBezTo>
                    <a:pt x="12" y="13"/>
                    <a:pt x="12" y="12"/>
                    <a:pt x="11" y="12"/>
                  </a:cubicBezTo>
                  <a:cubicBezTo>
                    <a:pt x="11" y="12"/>
                    <a:pt x="10" y="12"/>
                    <a:pt x="9" y="13"/>
                  </a:cubicBezTo>
                  <a:cubicBezTo>
                    <a:pt x="9" y="13"/>
                    <a:pt x="8" y="14"/>
                    <a:pt x="7" y="14"/>
                  </a:cubicBezTo>
                  <a:cubicBezTo>
                    <a:pt x="6" y="14"/>
                    <a:pt x="7" y="15"/>
                    <a:pt x="6" y="15"/>
                  </a:cubicBezTo>
                  <a:cubicBezTo>
                    <a:pt x="5" y="15"/>
                    <a:pt x="5" y="16"/>
                    <a:pt x="5" y="16"/>
                  </a:cubicBezTo>
                  <a:cubicBezTo>
                    <a:pt x="5" y="17"/>
                    <a:pt x="6" y="17"/>
                    <a:pt x="5" y="18"/>
                  </a:cubicBezTo>
                  <a:cubicBezTo>
                    <a:pt x="4" y="18"/>
                    <a:pt x="4" y="17"/>
                    <a:pt x="3" y="16"/>
                  </a:cubicBezTo>
                  <a:cubicBezTo>
                    <a:pt x="2" y="16"/>
                    <a:pt x="2" y="16"/>
                    <a:pt x="2" y="17"/>
                  </a:cubicBezTo>
                  <a:cubicBezTo>
                    <a:pt x="2" y="18"/>
                    <a:pt x="1" y="18"/>
                    <a:pt x="0" y="18"/>
                  </a:cubicBezTo>
                  <a:cubicBezTo>
                    <a:pt x="0" y="19"/>
                    <a:pt x="1" y="19"/>
                    <a:pt x="1" y="19"/>
                  </a:cubicBezTo>
                  <a:cubicBezTo>
                    <a:pt x="1" y="20"/>
                    <a:pt x="0" y="20"/>
                    <a:pt x="0" y="20"/>
                  </a:cubicBezTo>
                  <a:cubicBezTo>
                    <a:pt x="0" y="20"/>
                    <a:pt x="0" y="21"/>
                    <a:pt x="0" y="22"/>
                  </a:cubicBezTo>
                  <a:cubicBezTo>
                    <a:pt x="0" y="22"/>
                    <a:pt x="1" y="22"/>
                    <a:pt x="1" y="23"/>
                  </a:cubicBezTo>
                  <a:cubicBezTo>
                    <a:pt x="1" y="23"/>
                    <a:pt x="1" y="24"/>
                    <a:pt x="2" y="24"/>
                  </a:cubicBezTo>
                  <a:cubicBezTo>
                    <a:pt x="2" y="24"/>
                    <a:pt x="3" y="24"/>
                    <a:pt x="3" y="24"/>
                  </a:cubicBezTo>
                  <a:cubicBezTo>
                    <a:pt x="4" y="24"/>
                    <a:pt x="4" y="24"/>
                    <a:pt x="5" y="25"/>
                  </a:cubicBezTo>
                  <a:cubicBezTo>
                    <a:pt x="5" y="26"/>
                    <a:pt x="6" y="27"/>
                    <a:pt x="5" y="27"/>
                  </a:cubicBezTo>
                  <a:cubicBezTo>
                    <a:pt x="4" y="27"/>
                    <a:pt x="5" y="27"/>
                    <a:pt x="5" y="28"/>
                  </a:cubicBezTo>
                  <a:cubicBezTo>
                    <a:pt x="6" y="28"/>
                    <a:pt x="6" y="28"/>
                    <a:pt x="6" y="28"/>
                  </a:cubicBezTo>
                  <a:cubicBezTo>
                    <a:pt x="6" y="28"/>
                    <a:pt x="6" y="28"/>
                    <a:pt x="7" y="28"/>
                  </a:cubicBezTo>
                  <a:cubicBezTo>
                    <a:pt x="8" y="27"/>
                    <a:pt x="10" y="26"/>
                    <a:pt x="11" y="26"/>
                  </a:cubicBezTo>
                  <a:cubicBezTo>
                    <a:pt x="13" y="27"/>
                    <a:pt x="14" y="26"/>
                    <a:pt x="15" y="27"/>
                  </a:cubicBezTo>
                  <a:cubicBezTo>
                    <a:pt x="16" y="28"/>
                    <a:pt x="15" y="30"/>
                    <a:pt x="15" y="30"/>
                  </a:cubicBezTo>
                  <a:cubicBezTo>
                    <a:pt x="16" y="31"/>
                    <a:pt x="14" y="31"/>
                    <a:pt x="13" y="31"/>
                  </a:cubicBezTo>
                  <a:cubicBezTo>
                    <a:pt x="12" y="31"/>
                    <a:pt x="10" y="31"/>
                    <a:pt x="10" y="32"/>
                  </a:cubicBezTo>
                  <a:cubicBezTo>
                    <a:pt x="10" y="33"/>
                    <a:pt x="11" y="34"/>
                    <a:pt x="10" y="33"/>
                  </a:cubicBezTo>
                  <a:cubicBezTo>
                    <a:pt x="8" y="33"/>
                    <a:pt x="8" y="34"/>
                    <a:pt x="9" y="34"/>
                  </a:cubicBezTo>
                  <a:cubicBezTo>
                    <a:pt x="9" y="34"/>
                    <a:pt x="10" y="35"/>
                    <a:pt x="10" y="36"/>
                  </a:cubicBezTo>
                  <a:cubicBezTo>
                    <a:pt x="10" y="36"/>
                    <a:pt x="11" y="38"/>
                    <a:pt x="11" y="37"/>
                  </a:cubicBezTo>
                  <a:cubicBezTo>
                    <a:pt x="12" y="37"/>
                    <a:pt x="12" y="38"/>
                    <a:pt x="13" y="38"/>
                  </a:cubicBezTo>
                  <a:cubicBezTo>
                    <a:pt x="14" y="38"/>
                    <a:pt x="15" y="39"/>
                    <a:pt x="14" y="40"/>
                  </a:cubicBezTo>
                  <a:cubicBezTo>
                    <a:pt x="13" y="40"/>
                    <a:pt x="14" y="43"/>
                    <a:pt x="15" y="42"/>
                  </a:cubicBezTo>
                  <a:cubicBezTo>
                    <a:pt x="15" y="42"/>
                    <a:pt x="15" y="41"/>
                    <a:pt x="15" y="41"/>
                  </a:cubicBezTo>
                  <a:cubicBezTo>
                    <a:pt x="14" y="40"/>
                    <a:pt x="17" y="40"/>
                    <a:pt x="17" y="40"/>
                  </a:cubicBezTo>
                  <a:cubicBezTo>
                    <a:pt x="18" y="40"/>
                    <a:pt x="19" y="41"/>
                    <a:pt x="20" y="42"/>
                  </a:cubicBezTo>
                  <a:cubicBezTo>
                    <a:pt x="21" y="43"/>
                    <a:pt x="22" y="42"/>
                    <a:pt x="22" y="42"/>
                  </a:cubicBezTo>
                  <a:cubicBezTo>
                    <a:pt x="22" y="32"/>
                    <a:pt x="22" y="32"/>
                    <a:pt x="22" y="32"/>
                  </a:cubicBezTo>
                  <a:cubicBezTo>
                    <a:pt x="28" y="30"/>
                    <a:pt x="28" y="30"/>
                    <a:pt x="28" y="30"/>
                  </a:cubicBezTo>
                  <a:cubicBezTo>
                    <a:pt x="28" y="30"/>
                    <a:pt x="28" y="30"/>
                    <a:pt x="28" y="30"/>
                  </a:cubicBezTo>
                  <a:cubicBezTo>
                    <a:pt x="29" y="29"/>
                    <a:pt x="30" y="30"/>
                    <a:pt x="30" y="30"/>
                  </a:cubicBezTo>
                  <a:cubicBezTo>
                    <a:pt x="31" y="30"/>
                    <a:pt x="31" y="29"/>
                    <a:pt x="31" y="29"/>
                  </a:cubicBezTo>
                  <a:cubicBezTo>
                    <a:pt x="32" y="29"/>
                    <a:pt x="31" y="30"/>
                    <a:pt x="32" y="30"/>
                  </a:cubicBezTo>
                  <a:cubicBezTo>
                    <a:pt x="32" y="30"/>
                    <a:pt x="33" y="32"/>
                    <a:pt x="33" y="33"/>
                  </a:cubicBezTo>
                  <a:cubicBezTo>
                    <a:pt x="34" y="34"/>
                    <a:pt x="36" y="36"/>
                    <a:pt x="36" y="36"/>
                  </a:cubicBezTo>
                  <a:cubicBezTo>
                    <a:pt x="36" y="37"/>
                    <a:pt x="38" y="36"/>
                    <a:pt x="39" y="36"/>
                  </a:cubicBezTo>
                  <a:cubicBezTo>
                    <a:pt x="39" y="36"/>
                    <a:pt x="43" y="36"/>
                    <a:pt x="44" y="36"/>
                  </a:cubicBezTo>
                  <a:cubicBezTo>
                    <a:pt x="44" y="36"/>
                    <a:pt x="45" y="37"/>
                    <a:pt x="45" y="38"/>
                  </a:cubicBezTo>
                  <a:cubicBezTo>
                    <a:pt x="46" y="38"/>
                    <a:pt x="46" y="39"/>
                    <a:pt x="46" y="40"/>
                  </a:cubicBezTo>
                  <a:cubicBezTo>
                    <a:pt x="46" y="41"/>
                    <a:pt x="47" y="41"/>
                    <a:pt x="47" y="42"/>
                  </a:cubicBezTo>
                  <a:cubicBezTo>
                    <a:pt x="47" y="43"/>
                    <a:pt x="49" y="43"/>
                    <a:pt x="49" y="43"/>
                  </a:cubicBezTo>
                  <a:cubicBezTo>
                    <a:pt x="50" y="43"/>
                    <a:pt x="51" y="43"/>
                    <a:pt x="51" y="44"/>
                  </a:cubicBezTo>
                  <a:cubicBezTo>
                    <a:pt x="51" y="45"/>
                    <a:pt x="52" y="44"/>
                    <a:pt x="52" y="44"/>
                  </a:cubicBezTo>
                  <a:cubicBezTo>
                    <a:pt x="52" y="43"/>
                    <a:pt x="53" y="42"/>
                    <a:pt x="55" y="42"/>
                  </a:cubicBezTo>
                  <a:cubicBezTo>
                    <a:pt x="55" y="42"/>
                    <a:pt x="56" y="42"/>
                    <a:pt x="56" y="42"/>
                  </a:cubicBezTo>
                  <a:cubicBezTo>
                    <a:pt x="56" y="41"/>
                    <a:pt x="57" y="40"/>
                    <a:pt x="57" y="40"/>
                  </a:cubicBezTo>
                  <a:cubicBezTo>
                    <a:pt x="57" y="40"/>
                    <a:pt x="58" y="39"/>
                    <a:pt x="58" y="39"/>
                  </a:cubicBezTo>
                  <a:cubicBezTo>
                    <a:pt x="58" y="38"/>
                    <a:pt x="60" y="38"/>
                    <a:pt x="61" y="39"/>
                  </a:cubicBezTo>
                  <a:cubicBezTo>
                    <a:pt x="63" y="39"/>
                    <a:pt x="63" y="39"/>
                    <a:pt x="63" y="38"/>
                  </a:cubicBezTo>
                  <a:cubicBezTo>
                    <a:pt x="63" y="37"/>
                    <a:pt x="65" y="37"/>
                    <a:pt x="66" y="37"/>
                  </a:cubicBezTo>
                  <a:cubicBezTo>
                    <a:pt x="66" y="38"/>
                    <a:pt x="68" y="39"/>
                    <a:pt x="69" y="38"/>
                  </a:cubicBezTo>
                  <a:cubicBezTo>
                    <a:pt x="70" y="38"/>
                    <a:pt x="74" y="38"/>
                    <a:pt x="75" y="39"/>
                  </a:cubicBezTo>
                  <a:cubicBezTo>
                    <a:pt x="76" y="39"/>
                    <a:pt x="76" y="38"/>
                    <a:pt x="77" y="39"/>
                  </a:cubicBezTo>
                  <a:cubicBezTo>
                    <a:pt x="78" y="40"/>
                    <a:pt x="78" y="39"/>
                    <a:pt x="79" y="40"/>
                  </a:cubicBezTo>
                  <a:cubicBezTo>
                    <a:pt x="79" y="40"/>
                    <a:pt x="79" y="39"/>
                    <a:pt x="79" y="39"/>
                  </a:cubicBezTo>
                  <a:cubicBezTo>
                    <a:pt x="79" y="38"/>
                    <a:pt x="80" y="38"/>
                    <a:pt x="80" y="37"/>
                  </a:cubicBezTo>
                  <a:cubicBezTo>
                    <a:pt x="80" y="37"/>
                    <a:pt x="79" y="35"/>
                    <a:pt x="79" y="35"/>
                  </a:cubicBezTo>
                  <a:cubicBezTo>
                    <a:pt x="79" y="34"/>
                    <a:pt x="79" y="33"/>
                    <a:pt x="79" y="33"/>
                  </a:cubicBezTo>
                  <a:cubicBezTo>
                    <a:pt x="78" y="32"/>
                    <a:pt x="80" y="32"/>
                    <a:pt x="80" y="32"/>
                  </a:cubicBezTo>
                  <a:cubicBezTo>
                    <a:pt x="81" y="32"/>
                    <a:pt x="82" y="31"/>
                    <a:pt x="82" y="31"/>
                  </a:cubicBezTo>
                  <a:cubicBezTo>
                    <a:pt x="83" y="32"/>
                    <a:pt x="83" y="32"/>
                    <a:pt x="84" y="32"/>
                  </a:cubicBezTo>
                  <a:cubicBezTo>
                    <a:pt x="85" y="32"/>
                    <a:pt x="84" y="31"/>
                    <a:pt x="84" y="31"/>
                  </a:cubicBezTo>
                  <a:cubicBezTo>
                    <a:pt x="84" y="30"/>
                    <a:pt x="85" y="27"/>
                    <a:pt x="85" y="26"/>
                  </a:cubicBezTo>
                  <a:cubicBezTo>
                    <a:pt x="86" y="25"/>
                    <a:pt x="86" y="26"/>
                    <a:pt x="87" y="26"/>
                  </a:cubicBezTo>
                  <a:cubicBezTo>
                    <a:pt x="88" y="26"/>
                    <a:pt x="89" y="26"/>
                    <a:pt x="89" y="26"/>
                  </a:cubicBezTo>
                  <a:cubicBezTo>
                    <a:pt x="90" y="27"/>
                    <a:pt x="91" y="26"/>
                    <a:pt x="91" y="26"/>
                  </a:cubicBezTo>
                  <a:cubicBezTo>
                    <a:pt x="92" y="25"/>
                    <a:pt x="91" y="25"/>
                    <a:pt x="91" y="24"/>
                  </a:cubicBezTo>
                  <a:cubicBezTo>
                    <a:pt x="91" y="23"/>
                    <a:pt x="92" y="22"/>
                    <a:pt x="92" y="22"/>
                  </a:cubicBezTo>
                  <a:cubicBezTo>
                    <a:pt x="93" y="22"/>
                    <a:pt x="93" y="21"/>
                    <a:pt x="93" y="21"/>
                  </a:cubicBezTo>
                  <a:cubicBezTo>
                    <a:pt x="93" y="20"/>
                    <a:pt x="94" y="20"/>
                    <a:pt x="94" y="19"/>
                  </a:cubicBezTo>
                  <a:cubicBezTo>
                    <a:pt x="94" y="19"/>
                    <a:pt x="94" y="19"/>
                    <a:pt x="94" y="18"/>
                  </a:cubicBezTo>
                  <a:close/>
                  <a:moveTo>
                    <a:pt x="35" y="28"/>
                  </a:moveTo>
                  <a:cubicBezTo>
                    <a:pt x="35" y="29"/>
                    <a:pt x="32" y="28"/>
                    <a:pt x="32" y="28"/>
                  </a:cubicBezTo>
                  <a:cubicBezTo>
                    <a:pt x="31" y="27"/>
                    <a:pt x="36" y="28"/>
                    <a:pt x="35" y="28"/>
                  </a:cubicBezTo>
                  <a:close/>
                  <a:moveTo>
                    <a:pt x="74" y="28"/>
                  </a:moveTo>
                  <a:cubicBezTo>
                    <a:pt x="72" y="28"/>
                    <a:pt x="68" y="27"/>
                    <a:pt x="66" y="29"/>
                  </a:cubicBezTo>
                  <a:cubicBezTo>
                    <a:pt x="64" y="31"/>
                    <a:pt x="66" y="32"/>
                    <a:pt x="65" y="32"/>
                  </a:cubicBezTo>
                  <a:cubicBezTo>
                    <a:pt x="64" y="32"/>
                    <a:pt x="64" y="29"/>
                    <a:pt x="65" y="28"/>
                  </a:cubicBezTo>
                  <a:cubicBezTo>
                    <a:pt x="65" y="27"/>
                    <a:pt x="69" y="27"/>
                    <a:pt x="71" y="27"/>
                  </a:cubicBezTo>
                  <a:cubicBezTo>
                    <a:pt x="72" y="28"/>
                    <a:pt x="76" y="27"/>
                    <a:pt x="76" y="27"/>
                  </a:cubicBezTo>
                  <a:cubicBezTo>
                    <a:pt x="77" y="27"/>
                    <a:pt x="76" y="28"/>
                    <a:pt x="74"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7" name="Freeform 340">
              <a:extLst>
                <a:ext uri="{FF2B5EF4-FFF2-40B4-BE49-F238E27FC236}">
                  <a16:creationId xmlns:a16="http://schemas.microsoft.com/office/drawing/2014/main" id="{CD8D001D-ED86-4390-AEA3-ECECA3EDE733}"/>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8" name="Freeform 341">
              <a:extLst>
                <a:ext uri="{FF2B5EF4-FFF2-40B4-BE49-F238E27FC236}">
                  <a16:creationId xmlns:a16="http://schemas.microsoft.com/office/drawing/2014/main" id="{E75DAC21-4F46-47DA-9CDC-257DF7502AA9}"/>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09" name="Freeform 342">
              <a:extLst>
                <a:ext uri="{FF2B5EF4-FFF2-40B4-BE49-F238E27FC236}">
                  <a16:creationId xmlns:a16="http://schemas.microsoft.com/office/drawing/2014/main" id="{CBC6D704-D007-4D7B-82E0-C4456F7D1C8E}"/>
                </a:ext>
              </a:extLst>
            </p:cNvPr>
            <p:cNvSpPr>
              <a:spLocks/>
            </p:cNvSpPr>
            <p:nvPr/>
          </p:nvSpPr>
          <p:spPr bwMode="auto">
            <a:xfrm>
              <a:off x="-3419475" y="2184400"/>
              <a:ext cx="150812" cy="161925"/>
            </a:xfrm>
            <a:custGeom>
              <a:avLst/>
              <a:gdLst>
                <a:gd name="T0" fmla="*/ 38 w 42"/>
                <a:gd name="T1" fmla="*/ 21 h 45"/>
                <a:gd name="T2" fmla="*/ 38 w 42"/>
                <a:gd name="T3" fmla="*/ 19 h 45"/>
                <a:gd name="T4" fmla="*/ 37 w 42"/>
                <a:gd name="T5" fmla="*/ 19 h 45"/>
                <a:gd name="T6" fmla="*/ 38 w 42"/>
                <a:gd name="T7" fmla="*/ 16 h 45"/>
                <a:gd name="T8" fmla="*/ 39 w 42"/>
                <a:gd name="T9" fmla="*/ 14 h 45"/>
                <a:gd name="T10" fmla="*/ 40 w 42"/>
                <a:gd name="T11" fmla="*/ 11 h 45"/>
                <a:gd name="T12" fmla="*/ 41 w 42"/>
                <a:gd name="T13" fmla="*/ 9 h 45"/>
                <a:gd name="T14" fmla="*/ 41 w 42"/>
                <a:gd name="T15" fmla="*/ 7 h 45"/>
                <a:gd name="T16" fmla="*/ 42 w 42"/>
                <a:gd name="T17" fmla="*/ 5 h 45"/>
                <a:gd name="T18" fmla="*/ 38 w 42"/>
                <a:gd name="T19" fmla="*/ 3 h 45"/>
                <a:gd name="T20" fmla="*/ 35 w 42"/>
                <a:gd name="T21" fmla="*/ 2 h 45"/>
                <a:gd name="T22" fmla="*/ 33 w 42"/>
                <a:gd name="T23" fmla="*/ 1 h 45"/>
                <a:gd name="T24" fmla="*/ 32 w 42"/>
                <a:gd name="T25" fmla="*/ 1 h 45"/>
                <a:gd name="T26" fmla="*/ 27 w 42"/>
                <a:gd name="T27" fmla="*/ 1 h 45"/>
                <a:gd name="T28" fmla="*/ 23 w 42"/>
                <a:gd name="T29" fmla="*/ 2 h 45"/>
                <a:gd name="T30" fmla="*/ 18 w 42"/>
                <a:gd name="T31" fmla="*/ 2 h 45"/>
                <a:gd name="T32" fmla="*/ 14 w 42"/>
                <a:gd name="T33" fmla="*/ 3 h 45"/>
                <a:gd name="T34" fmla="*/ 13 w 42"/>
                <a:gd name="T35" fmla="*/ 7 h 45"/>
                <a:gd name="T36" fmla="*/ 11 w 42"/>
                <a:gd name="T37" fmla="*/ 14 h 45"/>
                <a:gd name="T38" fmla="*/ 8 w 42"/>
                <a:gd name="T39" fmla="*/ 21 h 45"/>
                <a:gd name="T40" fmla="*/ 6 w 42"/>
                <a:gd name="T41" fmla="*/ 24 h 45"/>
                <a:gd name="T42" fmla="*/ 3 w 42"/>
                <a:gd name="T43" fmla="*/ 24 h 45"/>
                <a:gd name="T44" fmla="*/ 0 w 42"/>
                <a:gd name="T45" fmla="*/ 25 h 45"/>
                <a:gd name="T46" fmla="*/ 0 w 42"/>
                <a:gd name="T47" fmla="*/ 28 h 45"/>
                <a:gd name="T48" fmla="*/ 9 w 42"/>
                <a:gd name="T49" fmla="*/ 27 h 45"/>
                <a:gd name="T50" fmla="*/ 11 w 42"/>
                <a:gd name="T51" fmla="*/ 31 h 45"/>
                <a:gd name="T52" fmla="*/ 15 w 42"/>
                <a:gd name="T53" fmla="*/ 32 h 45"/>
                <a:gd name="T54" fmla="*/ 18 w 42"/>
                <a:gd name="T55" fmla="*/ 30 h 45"/>
                <a:gd name="T56" fmla="*/ 21 w 42"/>
                <a:gd name="T57" fmla="*/ 30 h 45"/>
                <a:gd name="T58" fmla="*/ 21 w 42"/>
                <a:gd name="T59" fmla="*/ 36 h 45"/>
                <a:gd name="T60" fmla="*/ 22 w 42"/>
                <a:gd name="T61" fmla="*/ 39 h 45"/>
                <a:gd name="T62" fmla="*/ 25 w 42"/>
                <a:gd name="T63" fmla="*/ 38 h 45"/>
                <a:gd name="T64" fmla="*/ 27 w 42"/>
                <a:gd name="T65" fmla="*/ 39 h 45"/>
                <a:gd name="T66" fmla="*/ 29 w 42"/>
                <a:gd name="T67" fmla="*/ 39 h 45"/>
                <a:gd name="T68" fmla="*/ 31 w 42"/>
                <a:gd name="T69" fmla="*/ 41 h 45"/>
                <a:gd name="T70" fmla="*/ 33 w 42"/>
                <a:gd name="T71" fmla="*/ 40 h 45"/>
                <a:gd name="T72" fmla="*/ 36 w 42"/>
                <a:gd name="T73" fmla="*/ 42 h 45"/>
                <a:gd name="T74" fmla="*/ 39 w 42"/>
                <a:gd name="T75" fmla="*/ 44 h 45"/>
                <a:gd name="T76" fmla="*/ 39 w 42"/>
                <a:gd name="T77" fmla="*/ 42 h 45"/>
                <a:gd name="T78" fmla="*/ 36 w 42"/>
                <a:gd name="T79" fmla="*/ 40 h 45"/>
                <a:gd name="T80" fmla="*/ 36 w 42"/>
                <a:gd name="T81" fmla="*/ 35 h 45"/>
                <a:gd name="T82" fmla="*/ 37 w 42"/>
                <a:gd name="T83" fmla="*/ 33 h 45"/>
                <a:gd name="T84" fmla="*/ 40 w 42"/>
                <a:gd name="T85" fmla="*/ 32 h 45"/>
                <a:gd name="T86" fmla="*/ 39 w 42"/>
                <a:gd name="T87" fmla="*/ 29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42" h="45">
                  <a:moveTo>
                    <a:pt x="39" y="29"/>
                  </a:moveTo>
                  <a:cubicBezTo>
                    <a:pt x="37" y="29"/>
                    <a:pt x="37" y="21"/>
                    <a:pt x="38" y="21"/>
                  </a:cubicBezTo>
                  <a:cubicBezTo>
                    <a:pt x="38" y="21"/>
                    <a:pt x="38" y="21"/>
                    <a:pt x="38" y="21"/>
                  </a:cubicBezTo>
                  <a:cubicBezTo>
                    <a:pt x="38" y="19"/>
                    <a:pt x="38" y="19"/>
                    <a:pt x="38" y="19"/>
                  </a:cubicBezTo>
                  <a:cubicBezTo>
                    <a:pt x="38" y="19"/>
                    <a:pt x="38" y="19"/>
                    <a:pt x="37" y="19"/>
                  </a:cubicBezTo>
                  <a:cubicBezTo>
                    <a:pt x="37" y="19"/>
                    <a:pt x="37" y="19"/>
                    <a:pt x="37" y="19"/>
                  </a:cubicBezTo>
                  <a:cubicBezTo>
                    <a:pt x="37" y="18"/>
                    <a:pt x="38" y="18"/>
                    <a:pt x="38" y="18"/>
                  </a:cubicBezTo>
                  <a:cubicBezTo>
                    <a:pt x="38" y="18"/>
                    <a:pt x="37" y="17"/>
                    <a:pt x="38" y="16"/>
                  </a:cubicBezTo>
                  <a:cubicBezTo>
                    <a:pt x="38" y="16"/>
                    <a:pt x="38" y="16"/>
                    <a:pt x="38" y="16"/>
                  </a:cubicBezTo>
                  <a:cubicBezTo>
                    <a:pt x="39" y="16"/>
                    <a:pt x="39" y="15"/>
                    <a:pt x="39" y="14"/>
                  </a:cubicBezTo>
                  <a:cubicBezTo>
                    <a:pt x="39" y="14"/>
                    <a:pt x="39" y="13"/>
                    <a:pt x="39" y="12"/>
                  </a:cubicBezTo>
                  <a:cubicBezTo>
                    <a:pt x="39" y="12"/>
                    <a:pt x="39" y="11"/>
                    <a:pt x="40" y="11"/>
                  </a:cubicBezTo>
                  <a:cubicBezTo>
                    <a:pt x="40" y="10"/>
                    <a:pt x="40" y="10"/>
                    <a:pt x="41" y="10"/>
                  </a:cubicBezTo>
                  <a:cubicBezTo>
                    <a:pt x="41" y="9"/>
                    <a:pt x="41" y="9"/>
                    <a:pt x="41" y="9"/>
                  </a:cubicBezTo>
                  <a:cubicBezTo>
                    <a:pt x="42" y="9"/>
                    <a:pt x="42" y="8"/>
                    <a:pt x="42" y="8"/>
                  </a:cubicBezTo>
                  <a:cubicBezTo>
                    <a:pt x="42" y="7"/>
                    <a:pt x="41" y="7"/>
                    <a:pt x="41" y="7"/>
                  </a:cubicBezTo>
                  <a:cubicBezTo>
                    <a:pt x="41" y="6"/>
                    <a:pt x="42" y="5"/>
                    <a:pt x="42" y="5"/>
                  </a:cubicBezTo>
                  <a:cubicBezTo>
                    <a:pt x="42" y="5"/>
                    <a:pt x="42" y="5"/>
                    <a:pt x="42" y="5"/>
                  </a:cubicBezTo>
                  <a:cubicBezTo>
                    <a:pt x="41" y="3"/>
                    <a:pt x="39" y="2"/>
                    <a:pt x="39" y="2"/>
                  </a:cubicBezTo>
                  <a:cubicBezTo>
                    <a:pt x="39" y="2"/>
                    <a:pt x="38" y="3"/>
                    <a:pt x="38" y="3"/>
                  </a:cubicBezTo>
                  <a:cubicBezTo>
                    <a:pt x="38" y="3"/>
                    <a:pt x="37" y="2"/>
                    <a:pt x="37" y="2"/>
                  </a:cubicBezTo>
                  <a:cubicBezTo>
                    <a:pt x="36" y="3"/>
                    <a:pt x="35" y="2"/>
                    <a:pt x="35" y="2"/>
                  </a:cubicBezTo>
                  <a:cubicBezTo>
                    <a:pt x="35" y="2"/>
                    <a:pt x="34" y="2"/>
                    <a:pt x="34" y="1"/>
                  </a:cubicBezTo>
                  <a:cubicBezTo>
                    <a:pt x="34" y="1"/>
                    <a:pt x="34" y="1"/>
                    <a:pt x="33" y="1"/>
                  </a:cubicBezTo>
                  <a:cubicBezTo>
                    <a:pt x="34" y="1"/>
                    <a:pt x="34" y="1"/>
                    <a:pt x="34" y="1"/>
                  </a:cubicBezTo>
                  <a:cubicBezTo>
                    <a:pt x="32" y="1"/>
                    <a:pt x="32" y="1"/>
                    <a:pt x="32" y="1"/>
                  </a:cubicBezTo>
                  <a:cubicBezTo>
                    <a:pt x="32" y="1"/>
                    <a:pt x="30" y="0"/>
                    <a:pt x="29" y="1"/>
                  </a:cubicBezTo>
                  <a:cubicBezTo>
                    <a:pt x="29" y="2"/>
                    <a:pt x="28" y="1"/>
                    <a:pt x="27" y="1"/>
                  </a:cubicBezTo>
                  <a:cubicBezTo>
                    <a:pt x="26" y="1"/>
                    <a:pt x="25" y="1"/>
                    <a:pt x="25" y="2"/>
                  </a:cubicBezTo>
                  <a:cubicBezTo>
                    <a:pt x="24" y="2"/>
                    <a:pt x="23" y="1"/>
                    <a:pt x="23" y="2"/>
                  </a:cubicBezTo>
                  <a:cubicBezTo>
                    <a:pt x="23" y="2"/>
                    <a:pt x="22" y="3"/>
                    <a:pt x="22" y="3"/>
                  </a:cubicBezTo>
                  <a:cubicBezTo>
                    <a:pt x="18" y="2"/>
                    <a:pt x="18" y="2"/>
                    <a:pt x="18" y="2"/>
                  </a:cubicBezTo>
                  <a:cubicBezTo>
                    <a:pt x="18" y="2"/>
                    <a:pt x="17" y="1"/>
                    <a:pt x="16" y="1"/>
                  </a:cubicBezTo>
                  <a:cubicBezTo>
                    <a:pt x="15" y="1"/>
                    <a:pt x="14" y="3"/>
                    <a:pt x="14" y="3"/>
                  </a:cubicBezTo>
                  <a:cubicBezTo>
                    <a:pt x="14" y="5"/>
                    <a:pt x="14" y="5"/>
                    <a:pt x="14" y="5"/>
                  </a:cubicBezTo>
                  <a:cubicBezTo>
                    <a:pt x="14" y="6"/>
                    <a:pt x="14" y="6"/>
                    <a:pt x="13" y="7"/>
                  </a:cubicBezTo>
                  <a:cubicBezTo>
                    <a:pt x="13" y="8"/>
                    <a:pt x="12" y="8"/>
                    <a:pt x="12" y="9"/>
                  </a:cubicBezTo>
                  <a:cubicBezTo>
                    <a:pt x="12" y="11"/>
                    <a:pt x="11" y="13"/>
                    <a:pt x="11" y="14"/>
                  </a:cubicBezTo>
                  <a:cubicBezTo>
                    <a:pt x="11" y="15"/>
                    <a:pt x="9" y="16"/>
                    <a:pt x="9" y="17"/>
                  </a:cubicBezTo>
                  <a:cubicBezTo>
                    <a:pt x="9" y="18"/>
                    <a:pt x="8" y="19"/>
                    <a:pt x="8" y="21"/>
                  </a:cubicBezTo>
                  <a:cubicBezTo>
                    <a:pt x="8" y="22"/>
                    <a:pt x="8" y="21"/>
                    <a:pt x="8" y="22"/>
                  </a:cubicBezTo>
                  <a:cubicBezTo>
                    <a:pt x="8" y="24"/>
                    <a:pt x="7" y="23"/>
                    <a:pt x="6" y="24"/>
                  </a:cubicBezTo>
                  <a:cubicBezTo>
                    <a:pt x="5" y="25"/>
                    <a:pt x="5" y="25"/>
                    <a:pt x="5" y="24"/>
                  </a:cubicBezTo>
                  <a:cubicBezTo>
                    <a:pt x="5" y="23"/>
                    <a:pt x="4" y="23"/>
                    <a:pt x="3" y="24"/>
                  </a:cubicBezTo>
                  <a:cubicBezTo>
                    <a:pt x="2" y="25"/>
                    <a:pt x="2" y="24"/>
                    <a:pt x="2" y="24"/>
                  </a:cubicBezTo>
                  <a:cubicBezTo>
                    <a:pt x="2" y="24"/>
                    <a:pt x="1" y="24"/>
                    <a:pt x="0" y="25"/>
                  </a:cubicBezTo>
                  <a:cubicBezTo>
                    <a:pt x="0" y="26"/>
                    <a:pt x="0" y="27"/>
                    <a:pt x="0" y="27"/>
                  </a:cubicBezTo>
                  <a:cubicBezTo>
                    <a:pt x="0" y="27"/>
                    <a:pt x="0" y="28"/>
                    <a:pt x="0" y="28"/>
                  </a:cubicBezTo>
                  <a:cubicBezTo>
                    <a:pt x="1" y="27"/>
                    <a:pt x="1" y="27"/>
                    <a:pt x="2" y="27"/>
                  </a:cubicBezTo>
                  <a:cubicBezTo>
                    <a:pt x="2" y="27"/>
                    <a:pt x="9" y="27"/>
                    <a:pt x="9" y="27"/>
                  </a:cubicBezTo>
                  <a:cubicBezTo>
                    <a:pt x="9" y="27"/>
                    <a:pt x="10" y="28"/>
                    <a:pt x="10" y="29"/>
                  </a:cubicBezTo>
                  <a:cubicBezTo>
                    <a:pt x="9" y="30"/>
                    <a:pt x="10" y="29"/>
                    <a:pt x="11" y="31"/>
                  </a:cubicBezTo>
                  <a:cubicBezTo>
                    <a:pt x="11" y="32"/>
                    <a:pt x="12" y="32"/>
                    <a:pt x="13" y="32"/>
                  </a:cubicBezTo>
                  <a:cubicBezTo>
                    <a:pt x="14" y="32"/>
                    <a:pt x="15" y="32"/>
                    <a:pt x="15" y="32"/>
                  </a:cubicBezTo>
                  <a:cubicBezTo>
                    <a:pt x="16" y="32"/>
                    <a:pt x="16" y="30"/>
                    <a:pt x="16" y="30"/>
                  </a:cubicBezTo>
                  <a:cubicBezTo>
                    <a:pt x="17" y="29"/>
                    <a:pt x="18" y="30"/>
                    <a:pt x="18" y="30"/>
                  </a:cubicBezTo>
                  <a:cubicBezTo>
                    <a:pt x="18" y="30"/>
                    <a:pt x="18" y="30"/>
                    <a:pt x="19" y="30"/>
                  </a:cubicBezTo>
                  <a:cubicBezTo>
                    <a:pt x="20" y="30"/>
                    <a:pt x="21" y="30"/>
                    <a:pt x="21" y="30"/>
                  </a:cubicBezTo>
                  <a:cubicBezTo>
                    <a:pt x="21" y="31"/>
                    <a:pt x="21" y="32"/>
                    <a:pt x="21" y="32"/>
                  </a:cubicBezTo>
                  <a:cubicBezTo>
                    <a:pt x="21" y="33"/>
                    <a:pt x="20" y="35"/>
                    <a:pt x="21" y="36"/>
                  </a:cubicBezTo>
                  <a:cubicBezTo>
                    <a:pt x="21" y="36"/>
                    <a:pt x="22" y="37"/>
                    <a:pt x="22" y="37"/>
                  </a:cubicBezTo>
                  <a:cubicBezTo>
                    <a:pt x="22" y="38"/>
                    <a:pt x="22" y="39"/>
                    <a:pt x="22" y="39"/>
                  </a:cubicBezTo>
                  <a:cubicBezTo>
                    <a:pt x="22" y="39"/>
                    <a:pt x="22" y="39"/>
                    <a:pt x="23" y="39"/>
                  </a:cubicBezTo>
                  <a:cubicBezTo>
                    <a:pt x="24" y="39"/>
                    <a:pt x="25" y="39"/>
                    <a:pt x="25" y="38"/>
                  </a:cubicBezTo>
                  <a:cubicBezTo>
                    <a:pt x="26" y="38"/>
                    <a:pt x="26" y="38"/>
                    <a:pt x="26" y="38"/>
                  </a:cubicBezTo>
                  <a:cubicBezTo>
                    <a:pt x="26" y="39"/>
                    <a:pt x="27" y="39"/>
                    <a:pt x="27" y="39"/>
                  </a:cubicBezTo>
                  <a:cubicBezTo>
                    <a:pt x="27" y="39"/>
                    <a:pt x="27" y="40"/>
                    <a:pt x="27" y="40"/>
                  </a:cubicBezTo>
                  <a:cubicBezTo>
                    <a:pt x="28" y="39"/>
                    <a:pt x="29" y="39"/>
                    <a:pt x="29" y="39"/>
                  </a:cubicBezTo>
                  <a:cubicBezTo>
                    <a:pt x="28" y="40"/>
                    <a:pt x="29" y="41"/>
                    <a:pt x="29" y="41"/>
                  </a:cubicBezTo>
                  <a:cubicBezTo>
                    <a:pt x="30" y="40"/>
                    <a:pt x="31" y="41"/>
                    <a:pt x="31" y="41"/>
                  </a:cubicBezTo>
                  <a:cubicBezTo>
                    <a:pt x="32" y="41"/>
                    <a:pt x="32" y="41"/>
                    <a:pt x="32" y="41"/>
                  </a:cubicBezTo>
                  <a:cubicBezTo>
                    <a:pt x="32" y="41"/>
                    <a:pt x="33" y="40"/>
                    <a:pt x="33" y="40"/>
                  </a:cubicBezTo>
                  <a:cubicBezTo>
                    <a:pt x="33" y="41"/>
                    <a:pt x="34" y="42"/>
                    <a:pt x="34" y="42"/>
                  </a:cubicBezTo>
                  <a:cubicBezTo>
                    <a:pt x="35" y="42"/>
                    <a:pt x="36" y="42"/>
                    <a:pt x="36" y="42"/>
                  </a:cubicBezTo>
                  <a:cubicBezTo>
                    <a:pt x="36" y="43"/>
                    <a:pt x="36" y="44"/>
                    <a:pt x="37" y="44"/>
                  </a:cubicBezTo>
                  <a:cubicBezTo>
                    <a:pt x="38" y="45"/>
                    <a:pt x="39" y="44"/>
                    <a:pt x="39" y="44"/>
                  </a:cubicBezTo>
                  <a:cubicBezTo>
                    <a:pt x="39" y="44"/>
                    <a:pt x="39" y="44"/>
                    <a:pt x="39" y="43"/>
                  </a:cubicBezTo>
                  <a:cubicBezTo>
                    <a:pt x="39" y="42"/>
                    <a:pt x="39" y="42"/>
                    <a:pt x="39" y="42"/>
                  </a:cubicBezTo>
                  <a:cubicBezTo>
                    <a:pt x="38" y="42"/>
                    <a:pt x="38" y="42"/>
                    <a:pt x="37" y="42"/>
                  </a:cubicBezTo>
                  <a:cubicBezTo>
                    <a:pt x="36" y="42"/>
                    <a:pt x="36" y="40"/>
                    <a:pt x="36" y="40"/>
                  </a:cubicBezTo>
                  <a:cubicBezTo>
                    <a:pt x="35" y="40"/>
                    <a:pt x="36" y="39"/>
                    <a:pt x="36" y="38"/>
                  </a:cubicBezTo>
                  <a:cubicBezTo>
                    <a:pt x="36" y="37"/>
                    <a:pt x="37" y="36"/>
                    <a:pt x="36" y="35"/>
                  </a:cubicBezTo>
                  <a:cubicBezTo>
                    <a:pt x="36" y="35"/>
                    <a:pt x="36" y="35"/>
                    <a:pt x="37" y="34"/>
                  </a:cubicBezTo>
                  <a:cubicBezTo>
                    <a:pt x="37" y="34"/>
                    <a:pt x="36" y="33"/>
                    <a:pt x="37" y="33"/>
                  </a:cubicBezTo>
                  <a:cubicBezTo>
                    <a:pt x="38" y="33"/>
                    <a:pt x="40" y="33"/>
                    <a:pt x="40" y="32"/>
                  </a:cubicBezTo>
                  <a:cubicBezTo>
                    <a:pt x="40" y="32"/>
                    <a:pt x="40" y="32"/>
                    <a:pt x="40" y="32"/>
                  </a:cubicBezTo>
                  <a:cubicBezTo>
                    <a:pt x="40" y="32"/>
                    <a:pt x="40" y="32"/>
                    <a:pt x="40" y="32"/>
                  </a:cubicBezTo>
                  <a:cubicBezTo>
                    <a:pt x="40" y="31"/>
                    <a:pt x="39" y="30"/>
                    <a:pt x="39"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0" name="Freeform 343">
              <a:extLst>
                <a:ext uri="{FF2B5EF4-FFF2-40B4-BE49-F238E27FC236}">
                  <a16:creationId xmlns:a16="http://schemas.microsoft.com/office/drawing/2014/main" id="{F1E9D450-8C3E-4125-9BBA-207163A94A34}"/>
                </a:ext>
              </a:extLst>
            </p:cNvPr>
            <p:cNvSpPr>
              <a:spLocks/>
            </p:cNvSpPr>
            <p:nvPr/>
          </p:nvSpPr>
          <p:spPr bwMode="auto">
            <a:xfrm>
              <a:off x="-3286125" y="2252663"/>
              <a:ext cx="14287" cy="14288"/>
            </a:xfrm>
            <a:custGeom>
              <a:avLst/>
              <a:gdLst>
                <a:gd name="T0" fmla="*/ 1 w 4"/>
                <a:gd name="T1" fmla="*/ 2 h 4"/>
                <a:gd name="T2" fmla="*/ 1 w 4"/>
                <a:gd name="T3" fmla="*/ 4 h 4"/>
                <a:gd name="T4" fmla="*/ 2 w 4"/>
                <a:gd name="T5" fmla="*/ 4 h 4"/>
                <a:gd name="T6" fmla="*/ 4 w 4"/>
                <a:gd name="T7" fmla="*/ 1 h 4"/>
                <a:gd name="T8" fmla="*/ 4 w 4"/>
                <a:gd name="T9" fmla="*/ 1 h 4"/>
                <a:gd name="T10" fmla="*/ 4 w 4"/>
                <a:gd name="T11" fmla="*/ 0 h 4"/>
                <a:gd name="T12" fmla="*/ 2 w 4"/>
                <a:gd name="T13" fmla="*/ 0 h 4"/>
                <a:gd name="T14" fmla="*/ 1 w 4"/>
                <a:gd name="T15" fmla="*/ 0 h 4"/>
                <a:gd name="T16" fmla="*/ 0 w 4"/>
                <a:gd name="T17" fmla="*/ 0 h 4"/>
                <a:gd name="T18" fmla="*/ 1 w 4"/>
                <a:gd name="T19" fmla="*/ 0 h 4"/>
                <a:gd name="T20" fmla="*/ 1 w 4"/>
                <a:gd name="T2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 h="4">
                  <a:moveTo>
                    <a:pt x="1" y="2"/>
                  </a:moveTo>
                  <a:cubicBezTo>
                    <a:pt x="1" y="2"/>
                    <a:pt x="1" y="3"/>
                    <a:pt x="1" y="4"/>
                  </a:cubicBezTo>
                  <a:cubicBezTo>
                    <a:pt x="2" y="4"/>
                    <a:pt x="2" y="4"/>
                    <a:pt x="2" y="4"/>
                  </a:cubicBezTo>
                  <a:cubicBezTo>
                    <a:pt x="3" y="4"/>
                    <a:pt x="4" y="1"/>
                    <a:pt x="4" y="1"/>
                  </a:cubicBezTo>
                  <a:cubicBezTo>
                    <a:pt x="4" y="1"/>
                    <a:pt x="4" y="1"/>
                    <a:pt x="4" y="1"/>
                  </a:cubicBezTo>
                  <a:cubicBezTo>
                    <a:pt x="4" y="1"/>
                    <a:pt x="4" y="0"/>
                    <a:pt x="4" y="0"/>
                  </a:cubicBezTo>
                  <a:cubicBezTo>
                    <a:pt x="3" y="0"/>
                    <a:pt x="2" y="0"/>
                    <a:pt x="2" y="0"/>
                  </a:cubicBezTo>
                  <a:cubicBezTo>
                    <a:pt x="2" y="0"/>
                    <a:pt x="3" y="1"/>
                    <a:pt x="1" y="0"/>
                  </a:cubicBezTo>
                  <a:cubicBezTo>
                    <a:pt x="1" y="0"/>
                    <a:pt x="1" y="0"/>
                    <a:pt x="0" y="0"/>
                  </a:cubicBezTo>
                  <a:cubicBezTo>
                    <a:pt x="1" y="0"/>
                    <a:pt x="1" y="0"/>
                    <a:pt x="1" y="0"/>
                  </a:cubicBezTo>
                  <a:lnTo>
                    <a:pt x="1" y="2"/>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1" name="Freeform 344">
              <a:extLst>
                <a:ext uri="{FF2B5EF4-FFF2-40B4-BE49-F238E27FC236}">
                  <a16:creationId xmlns:a16="http://schemas.microsoft.com/office/drawing/2014/main" id="{30D48E43-6EA7-4526-BC4F-2D6F30C0C0FA}"/>
                </a:ext>
              </a:extLst>
            </p:cNvPr>
            <p:cNvSpPr>
              <a:spLocks/>
            </p:cNvSpPr>
            <p:nvPr/>
          </p:nvSpPr>
          <p:spPr bwMode="auto">
            <a:xfrm>
              <a:off x="-3275013" y="2320925"/>
              <a:ext cx="90487" cy="144463"/>
            </a:xfrm>
            <a:custGeom>
              <a:avLst/>
              <a:gdLst>
                <a:gd name="T0" fmla="*/ 24 w 25"/>
                <a:gd name="T1" fmla="*/ 10 h 40"/>
                <a:gd name="T2" fmla="*/ 24 w 25"/>
                <a:gd name="T3" fmla="*/ 5 h 40"/>
                <a:gd name="T4" fmla="*/ 24 w 25"/>
                <a:gd name="T5" fmla="*/ 0 h 40"/>
                <a:gd name="T6" fmla="*/ 24 w 25"/>
                <a:gd name="T7" fmla="*/ 0 h 40"/>
                <a:gd name="T8" fmla="*/ 21 w 25"/>
                <a:gd name="T9" fmla="*/ 1 h 40"/>
                <a:gd name="T10" fmla="*/ 19 w 25"/>
                <a:gd name="T11" fmla="*/ 1 h 40"/>
                <a:gd name="T12" fmla="*/ 18 w 25"/>
                <a:gd name="T13" fmla="*/ 1 h 40"/>
                <a:gd name="T14" fmla="*/ 17 w 25"/>
                <a:gd name="T15" fmla="*/ 2 h 40"/>
                <a:gd name="T16" fmla="*/ 16 w 25"/>
                <a:gd name="T17" fmla="*/ 2 h 40"/>
                <a:gd name="T18" fmla="*/ 14 w 25"/>
                <a:gd name="T19" fmla="*/ 3 h 40"/>
                <a:gd name="T20" fmla="*/ 13 w 25"/>
                <a:gd name="T21" fmla="*/ 2 h 40"/>
                <a:gd name="T22" fmla="*/ 12 w 25"/>
                <a:gd name="T23" fmla="*/ 2 h 40"/>
                <a:gd name="T24" fmla="*/ 11 w 25"/>
                <a:gd name="T25" fmla="*/ 2 h 40"/>
                <a:gd name="T26" fmla="*/ 10 w 25"/>
                <a:gd name="T27" fmla="*/ 3 h 40"/>
                <a:gd name="T28" fmla="*/ 11 w 25"/>
                <a:gd name="T29" fmla="*/ 8 h 40"/>
                <a:gd name="T30" fmla="*/ 13 w 25"/>
                <a:gd name="T31" fmla="*/ 9 h 40"/>
                <a:gd name="T32" fmla="*/ 13 w 25"/>
                <a:gd name="T33" fmla="*/ 12 h 40"/>
                <a:gd name="T34" fmla="*/ 12 w 25"/>
                <a:gd name="T35" fmla="*/ 13 h 40"/>
                <a:gd name="T36" fmla="*/ 11 w 25"/>
                <a:gd name="T37" fmla="*/ 15 h 40"/>
                <a:gd name="T38" fmla="*/ 9 w 25"/>
                <a:gd name="T39" fmla="*/ 12 h 40"/>
                <a:gd name="T40" fmla="*/ 10 w 25"/>
                <a:gd name="T41" fmla="*/ 9 h 40"/>
                <a:gd name="T42" fmla="*/ 8 w 25"/>
                <a:gd name="T43" fmla="*/ 9 h 40"/>
                <a:gd name="T44" fmla="*/ 6 w 25"/>
                <a:gd name="T45" fmla="*/ 8 h 40"/>
                <a:gd name="T46" fmla="*/ 0 w 25"/>
                <a:gd name="T47" fmla="*/ 10 h 40"/>
                <a:gd name="T48" fmla="*/ 0 w 25"/>
                <a:gd name="T49" fmla="*/ 12 h 40"/>
                <a:gd name="T50" fmla="*/ 0 w 25"/>
                <a:gd name="T51" fmla="*/ 12 h 40"/>
                <a:gd name="T52" fmla="*/ 1 w 25"/>
                <a:gd name="T53" fmla="*/ 13 h 40"/>
                <a:gd name="T54" fmla="*/ 4 w 25"/>
                <a:gd name="T55" fmla="*/ 14 h 40"/>
                <a:gd name="T56" fmla="*/ 6 w 25"/>
                <a:gd name="T57" fmla="*/ 14 h 40"/>
                <a:gd name="T58" fmla="*/ 6 w 25"/>
                <a:gd name="T59" fmla="*/ 18 h 40"/>
                <a:gd name="T60" fmla="*/ 6 w 25"/>
                <a:gd name="T61" fmla="*/ 20 h 40"/>
                <a:gd name="T62" fmla="*/ 6 w 25"/>
                <a:gd name="T63" fmla="*/ 22 h 40"/>
                <a:gd name="T64" fmla="*/ 5 w 25"/>
                <a:gd name="T65" fmla="*/ 24 h 40"/>
                <a:gd name="T66" fmla="*/ 5 w 25"/>
                <a:gd name="T67" fmla="*/ 26 h 40"/>
                <a:gd name="T68" fmla="*/ 2 w 25"/>
                <a:gd name="T69" fmla="*/ 28 h 40"/>
                <a:gd name="T70" fmla="*/ 2 w 25"/>
                <a:gd name="T71" fmla="*/ 28 h 40"/>
                <a:gd name="T72" fmla="*/ 4 w 25"/>
                <a:gd name="T73" fmla="*/ 33 h 40"/>
                <a:gd name="T74" fmla="*/ 4 w 25"/>
                <a:gd name="T75" fmla="*/ 37 h 40"/>
                <a:gd name="T76" fmla="*/ 4 w 25"/>
                <a:gd name="T77" fmla="*/ 40 h 40"/>
                <a:gd name="T78" fmla="*/ 6 w 25"/>
                <a:gd name="T79" fmla="*/ 39 h 40"/>
                <a:gd name="T80" fmla="*/ 6 w 25"/>
                <a:gd name="T81" fmla="*/ 38 h 40"/>
                <a:gd name="T82" fmla="*/ 5 w 25"/>
                <a:gd name="T83" fmla="*/ 37 h 40"/>
                <a:gd name="T84" fmla="*/ 9 w 25"/>
                <a:gd name="T85" fmla="*/ 35 h 40"/>
                <a:gd name="T86" fmla="*/ 12 w 25"/>
                <a:gd name="T87" fmla="*/ 33 h 40"/>
                <a:gd name="T88" fmla="*/ 12 w 25"/>
                <a:gd name="T89" fmla="*/ 29 h 40"/>
                <a:gd name="T90" fmla="*/ 11 w 25"/>
                <a:gd name="T91" fmla="*/ 27 h 40"/>
                <a:gd name="T92" fmla="*/ 10 w 25"/>
                <a:gd name="T93" fmla="*/ 24 h 40"/>
                <a:gd name="T94" fmla="*/ 11 w 25"/>
                <a:gd name="T95" fmla="*/ 22 h 40"/>
                <a:gd name="T96" fmla="*/ 12 w 25"/>
                <a:gd name="T97" fmla="*/ 21 h 40"/>
                <a:gd name="T98" fmla="*/ 14 w 25"/>
                <a:gd name="T99" fmla="*/ 19 h 40"/>
                <a:gd name="T100" fmla="*/ 16 w 25"/>
                <a:gd name="T101" fmla="*/ 17 h 40"/>
                <a:gd name="T102" fmla="*/ 21 w 25"/>
                <a:gd name="T103" fmla="*/ 15 h 40"/>
                <a:gd name="T104" fmla="*/ 24 w 25"/>
                <a:gd name="T105" fmla="*/ 1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25" h="40">
                  <a:moveTo>
                    <a:pt x="24" y="10"/>
                  </a:moveTo>
                  <a:cubicBezTo>
                    <a:pt x="24" y="9"/>
                    <a:pt x="24" y="7"/>
                    <a:pt x="24" y="5"/>
                  </a:cubicBezTo>
                  <a:cubicBezTo>
                    <a:pt x="24" y="4"/>
                    <a:pt x="24" y="1"/>
                    <a:pt x="24" y="0"/>
                  </a:cubicBezTo>
                  <a:cubicBezTo>
                    <a:pt x="24" y="0"/>
                    <a:pt x="24" y="0"/>
                    <a:pt x="24" y="0"/>
                  </a:cubicBezTo>
                  <a:cubicBezTo>
                    <a:pt x="22" y="0"/>
                    <a:pt x="21" y="1"/>
                    <a:pt x="21" y="1"/>
                  </a:cubicBezTo>
                  <a:cubicBezTo>
                    <a:pt x="21" y="1"/>
                    <a:pt x="20" y="1"/>
                    <a:pt x="19" y="1"/>
                  </a:cubicBezTo>
                  <a:cubicBezTo>
                    <a:pt x="19" y="2"/>
                    <a:pt x="19" y="2"/>
                    <a:pt x="18" y="1"/>
                  </a:cubicBezTo>
                  <a:cubicBezTo>
                    <a:pt x="18" y="1"/>
                    <a:pt x="17" y="2"/>
                    <a:pt x="17" y="2"/>
                  </a:cubicBezTo>
                  <a:cubicBezTo>
                    <a:pt x="17" y="3"/>
                    <a:pt x="16" y="2"/>
                    <a:pt x="16" y="2"/>
                  </a:cubicBezTo>
                  <a:cubicBezTo>
                    <a:pt x="16" y="2"/>
                    <a:pt x="15" y="3"/>
                    <a:pt x="14" y="3"/>
                  </a:cubicBezTo>
                  <a:cubicBezTo>
                    <a:pt x="13" y="3"/>
                    <a:pt x="14" y="2"/>
                    <a:pt x="13" y="2"/>
                  </a:cubicBezTo>
                  <a:cubicBezTo>
                    <a:pt x="13" y="2"/>
                    <a:pt x="12" y="2"/>
                    <a:pt x="12" y="2"/>
                  </a:cubicBezTo>
                  <a:cubicBezTo>
                    <a:pt x="12" y="2"/>
                    <a:pt x="11" y="2"/>
                    <a:pt x="11" y="2"/>
                  </a:cubicBezTo>
                  <a:cubicBezTo>
                    <a:pt x="11" y="2"/>
                    <a:pt x="10" y="3"/>
                    <a:pt x="10" y="3"/>
                  </a:cubicBezTo>
                  <a:cubicBezTo>
                    <a:pt x="10" y="4"/>
                    <a:pt x="11" y="7"/>
                    <a:pt x="11" y="8"/>
                  </a:cubicBezTo>
                  <a:cubicBezTo>
                    <a:pt x="12" y="8"/>
                    <a:pt x="13" y="9"/>
                    <a:pt x="13" y="9"/>
                  </a:cubicBezTo>
                  <a:cubicBezTo>
                    <a:pt x="13" y="10"/>
                    <a:pt x="13" y="10"/>
                    <a:pt x="13" y="12"/>
                  </a:cubicBezTo>
                  <a:cubicBezTo>
                    <a:pt x="13" y="13"/>
                    <a:pt x="12" y="13"/>
                    <a:pt x="12" y="13"/>
                  </a:cubicBezTo>
                  <a:cubicBezTo>
                    <a:pt x="11" y="14"/>
                    <a:pt x="12" y="15"/>
                    <a:pt x="11" y="15"/>
                  </a:cubicBezTo>
                  <a:cubicBezTo>
                    <a:pt x="11" y="16"/>
                    <a:pt x="9" y="13"/>
                    <a:pt x="9" y="12"/>
                  </a:cubicBezTo>
                  <a:cubicBezTo>
                    <a:pt x="9" y="12"/>
                    <a:pt x="10" y="10"/>
                    <a:pt x="10" y="9"/>
                  </a:cubicBezTo>
                  <a:cubicBezTo>
                    <a:pt x="10" y="8"/>
                    <a:pt x="8" y="9"/>
                    <a:pt x="8" y="9"/>
                  </a:cubicBezTo>
                  <a:cubicBezTo>
                    <a:pt x="7" y="9"/>
                    <a:pt x="6" y="8"/>
                    <a:pt x="6" y="8"/>
                  </a:cubicBezTo>
                  <a:cubicBezTo>
                    <a:pt x="6" y="8"/>
                    <a:pt x="0" y="10"/>
                    <a:pt x="0" y="10"/>
                  </a:cubicBezTo>
                  <a:cubicBezTo>
                    <a:pt x="0" y="12"/>
                    <a:pt x="0" y="12"/>
                    <a:pt x="0" y="12"/>
                  </a:cubicBezTo>
                  <a:cubicBezTo>
                    <a:pt x="0" y="12"/>
                    <a:pt x="0" y="12"/>
                    <a:pt x="0" y="12"/>
                  </a:cubicBezTo>
                  <a:cubicBezTo>
                    <a:pt x="1" y="13"/>
                    <a:pt x="1" y="13"/>
                    <a:pt x="1" y="13"/>
                  </a:cubicBezTo>
                  <a:cubicBezTo>
                    <a:pt x="1" y="13"/>
                    <a:pt x="3" y="13"/>
                    <a:pt x="4" y="14"/>
                  </a:cubicBezTo>
                  <a:cubicBezTo>
                    <a:pt x="4" y="14"/>
                    <a:pt x="6" y="14"/>
                    <a:pt x="6" y="14"/>
                  </a:cubicBezTo>
                  <a:cubicBezTo>
                    <a:pt x="6" y="15"/>
                    <a:pt x="6" y="17"/>
                    <a:pt x="6" y="18"/>
                  </a:cubicBezTo>
                  <a:cubicBezTo>
                    <a:pt x="6" y="19"/>
                    <a:pt x="5" y="19"/>
                    <a:pt x="6" y="20"/>
                  </a:cubicBezTo>
                  <a:cubicBezTo>
                    <a:pt x="6" y="21"/>
                    <a:pt x="6" y="22"/>
                    <a:pt x="6" y="22"/>
                  </a:cubicBezTo>
                  <a:cubicBezTo>
                    <a:pt x="7" y="22"/>
                    <a:pt x="6" y="23"/>
                    <a:pt x="5" y="24"/>
                  </a:cubicBezTo>
                  <a:cubicBezTo>
                    <a:pt x="5" y="24"/>
                    <a:pt x="5" y="25"/>
                    <a:pt x="5" y="26"/>
                  </a:cubicBezTo>
                  <a:cubicBezTo>
                    <a:pt x="4" y="26"/>
                    <a:pt x="3" y="27"/>
                    <a:pt x="2" y="28"/>
                  </a:cubicBezTo>
                  <a:cubicBezTo>
                    <a:pt x="2" y="28"/>
                    <a:pt x="2" y="28"/>
                    <a:pt x="2" y="28"/>
                  </a:cubicBezTo>
                  <a:cubicBezTo>
                    <a:pt x="2" y="29"/>
                    <a:pt x="3" y="32"/>
                    <a:pt x="4" y="33"/>
                  </a:cubicBezTo>
                  <a:cubicBezTo>
                    <a:pt x="4" y="33"/>
                    <a:pt x="4" y="37"/>
                    <a:pt x="4" y="37"/>
                  </a:cubicBezTo>
                  <a:cubicBezTo>
                    <a:pt x="4" y="37"/>
                    <a:pt x="4" y="40"/>
                    <a:pt x="4" y="40"/>
                  </a:cubicBezTo>
                  <a:cubicBezTo>
                    <a:pt x="4" y="40"/>
                    <a:pt x="5" y="39"/>
                    <a:pt x="6" y="39"/>
                  </a:cubicBezTo>
                  <a:cubicBezTo>
                    <a:pt x="6" y="39"/>
                    <a:pt x="6" y="39"/>
                    <a:pt x="6" y="38"/>
                  </a:cubicBezTo>
                  <a:cubicBezTo>
                    <a:pt x="6" y="37"/>
                    <a:pt x="5" y="38"/>
                    <a:pt x="5" y="37"/>
                  </a:cubicBezTo>
                  <a:cubicBezTo>
                    <a:pt x="5" y="37"/>
                    <a:pt x="7" y="35"/>
                    <a:pt x="9" y="35"/>
                  </a:cubicBezTo>
                  <a:cubicBezTo>
                    <a:pt x="11" y="34"/>
                    <a:pt x="11" y="34"/>
                    <a:pt x="12" y="33"/>
                  </a:cubicBezTo>
                  <a:cubicBezTo>
                    <a:pt x="12" y="32"/>
                    <a:pt x="12" y="30"/>
                    <a:pt x="12" y="29"/>
                  </a:cubicBezTo>
                  <a:cubicBezTo>
                    <a:pt x="12" y="29"/>
                    <a:pt x="12" y="28"/>
                    <a:pt x="11" y="27"/>
                  </a:cubicBezTo>
                  <a:cubicBezTo>
                    <a:pt x="11" y="25"/>
                    <a:pt x="11" y="25"/>
                    <a:pt x="10" y="24"/>
                  </a:cubicBezTo>
                  <a:cubicBezTo>
                    <a:pt x="10" y="23"/>
                    <a:pt x="10" y="22"/>
                    <a:pt x="11" y="22"/>
                  </a:cubicBezTo>
                  <a:cubicBezTo>
                    <a:pt x="11" y="22"/>
                    <a:pt x="11" y="22"/>
                    <a:pt x="12" y="21"/>
                  </a:cubicBezTo>
                  <a:cubicBezTo>
                    <a:pt x="12" y="20"/>
                    <a:pt x="13" y="20"/>
                    <a:pt x="14" y="19"/>
                  </a:cubicBezTo>
                  <a:cubicBezTo>
                    <a:pt x="15" y="19"/>
                    <a:pt x="15" y="18"/>
                    <a:pt x="16" y="17"/>
                  </a:cubicBezTo>
                  <a:cubicBezTo>
                    <a:pt x="18" y="16"/>
                    <a:pt x="19" y="16"/>
                    <a:pt x="21" y="15"/>
                  </a:cubicBezTo>
                  <a:cubicBezTo>
                    <a:pt x="22" y="14"/>
                    <a:pt x="25" y="11"/>
                    <a:pt x="24"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2" name="Freeform 345">
              <a:extLst>
                <a:ext uri="{FF2B5EF4-FFF2-40B4-BE49-F238E27FC236}">
                  <a16:creationId xmlns:a16="http://schemas.microsoft.com/office/drawing/2014/main" id="{DDBAB00F-B6D0-48DF-8DFB-339C5838F4B5}"/>
                </a:ext>
              </a:extLst>
            </p:cNvPr>
            <p:cNvSpPr>
              <a:spLocks/>
            </p:cNvSpPr>
            <p:nvPr/>
          </p:nvSpPr>
          <p:spPr bwMode="auto">
            <a:xfrm>
              <a:off x="-3282950" y="2238375"/>
              <a:ext cx="95250" cy="93663"/>
            </a:xfrm>
            <a:custGeom>
              <a:avLst/>
              <a:gdLst>
                <a:gd name="T0" fmla="*/ 24 w 26"/>
                <a:gd name="T1" fmla="*/ 21 h 26"/>
                <a:gd name="T2" fmla="*/ 23 w 26"/>
                <a:gd name="T3" fmla="*/ 18 h 26"/>
                <a:gd name="T4" fmla="*/ 23 w 26"/>
                <a:gd name="T5" fmla="*/ 16 h 26"/>
                <a:gd name="T6" fmla="*/ 23 w 26"/>
                <a:gd name="T7" fmla="*/ 15 h 26"/>
                <a:gd name="T8" fmla="*/ 22 w 26"/>
                <a:gd name="T9" fmla="*/ 13 h 26"/>
                <a:gd name="T10" fmla="*/ 23 w 26"/>
                <a:gd name="T11" fmla="*/ 9 h 26"/>
                <a:gd name="T12" fmla="*/ 19 w 26"/>
                <a:gd name="T13" fmla="*/ 6 h 26"/>
                <a:gd name="T14" fmla="*/ 19 w 26"/>
                <a:gd name="T15" fmla="*/ 5 h 26"/>
                <a:gd name="T16" fmla="*/ 10 w 26"/>
                <a:gd name="T17" fmla="*/ 0 h 26"/>
                <a:gd name="T18" fmla="*/ 9 w 26"/>
                <a:gd name="T19" fmla="*/ 2 h 26"/>
                <a:gd name="T20" fmla="*/ 10 w 26"/>
                <a:gd name="T21" fmla="*/ 4 h 26"/>
                <a:gd name="T22" fmla="*/ 6 w 26"/>
                <a:gd name="T23" fmla="*/ 4 h 26"/>
                <a:gd name="T24" fmla="*/ 6 w 26"/>
                <a:gd name="T25" fmla="*/ 0 h 26"/>
                <a:gd name="T26" fmla="*/ 4 w 26"/>
                <a:gd name="T27" fmla="*/ 0 h 26"/>
                <a:gd name="T28" fmla="*/ 3 w 26"/>
                <a:gd name="T29" fmla="*/ 1 h 26"/>
                <a:gd name="T30" fmla="*/ 3 w 26"/>
                <a:gd name="T31" fmla="*/ 2 h 26"/>
                <a:gd name="T32" fmla="*/ 3 w 26"/>
                <a:gd name="T33" fmla="*/ 3 h 26"/>
                <a:gd name="T34" fmla="*/ 3 w 26"/>
                <a:gd name="T35" fmla="*/ 4 h 26"/>
                <a:gd name="T36" fmla="*/ 3 w 26"/>
                <a:gd name="T37" fmla="*/ 5 h 26"/>
                <a:gd name="T38" fmla="*/ 3 w 26"/>
                <a:gd name="T39" fmla="*/ 5 h 26"/>
                <a:gd name="T40" fmla="*/ 1 w 26"/>
                <a:gd name="T41" fmla="*/ 8 h 26"/>
                <a:gd name="T42" fmla="*/ 0 w 26"/>
                <a:gd name="T43" fmla="*/ 8 h 26"/>
                <a:gd name="T44" fmla="*/ 2 w 26"/>
                <a:gd name="T45" fmla="*/ 13 h 26"/>
                <a:gd name="T46" fmla="*/ 3 w 26"/>
                <a:gd name="T47" fmla="*/ 16 h 26"/>
                <a:gd name="T48" fmla="*/ 4 w 26"/>
                <a:gd name="T49" fmla="*/ 18 h 26"/>
                <a:gd name="T50" fmla="*/ 2 w 26"/>
                <a:gd name="T51" fmla="*/ 17 h 26"/>
                <a:gd name="T52" fmla="*/ 2 w 26"/>
                <a:gd name="T53" fmla="*/ 17 h 26"/>
                <a:gd name="T54" fmla="*/ 2 w 26"/>
                <a:gd name="T55" fmla="*/ 17 h 26"/>
                <a:gd name="T56" fmla="*/ 4 w 26"/>
                <a:gd name="T57" fmla="*/ 18 h 26"/>
                <a:gd name="T58" fmla="*/ 6 w 26"/>
                <a:gd name="T59" fmla="*/ 19 h 26"/>
                <a:gd name="T60" fmla="*/ 9 w 26"/>
                <a:gd name="T61" fmla="*/ 20 h 26"/>
                <a:gd name="T62" fmla="*/ 9 w 26"/>
                <a:gd name="T63" fmla="*/ 21 h 26"/>
                <a:gd name="T64" fmla="*/ 11 w 26"/>
                <a:gd name="T65" fmla="*/ 21 h 26"/>
                <a:gd name="T66" fmla="*/ 11 w 26"/>
                <a:gd name="T67" fmla="*/ 20 h 26"/>
                <a:gd name="T68" fmla="*/ 13 w 26"/>
                <a:gd name="T69" fmla="*/ 25 h 26"/>
                <a:gd name="T70" fmla="*/ 14 w 26"/>
                <a:gd name="T71" fmla="*/ 25 h 26"/>
                <a:gd name="T72" fmla="*/ 15 w 26"/>
                <a:gd name="T73" fmla="*/ 25 h 26"/>
                <a:gd name="T74" fmla="*/ 16 w 26"/>
                <a:gd name="T75" fmla="*/ 26 h 26"/>
                <a:gd name="T76" fmla="*/ 18 w 26"/>
                <a:gd name="T77" fmla="*/ 25 h 26"/>
                <a:gd name="T78" fmla="*/ 19 w 26"/>
                <a:gd name="T79" fmla="*/ 25 h 26"/>
                <a:gd name="T80" fmla="*/ 20 w 26"/>
                <a:gd name="T81" fmla="*/ 24 h 26"/>
                <a:gd name="T82" fmla="*/ 21 w 26"/>
                <a:gd name="T83" fmla="*/ 24 h 26"/>
                <a:gd name="T84" fmla="*/ 23 w 26"/>
                <a:gd name="T85" fmla="*/ 24 h 26"/>
                <a:gd name="T86" fmla="*/ 26 w 26"/>
                <a:gd name="T87" fmla="*/ 23 h 26"/>
                <a:gd name="T88" fmla="*/ 24 w 26"/>
                <a:gd name="T89" fmla="*/ 21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6" h="26">
                  <a:moveTo>
                    <a:pt x="24" y="21"/>
                  </a:moveTo>
                  <a:cubicBezTo>
                    <a:pt x="24" y="19"/>
                    <a:pt x="23" y="19"/>
                    <a:pt x="23" y="18"/>
                  </a:cubicBezTo>
                  <a:cubicBezTo>
                    <a:pt x="23" y="17"/>
                    <a:pt x="23" y="16"/>
                    <a:pt x="23" y="16"/>
                  </a:cubicBezTo>
                  <a:cubicBezTo>
                    <a:pt x="23" y="16"/>
                    <a:pt x="23" y="15"/>
                    <a:pt x="23" y="15"/>
                  </a:cubicBezTo>
                  <a:cubicBezTo>
                    <a:pt x="24" y="14"/>
                    <a:pt x="22" y="14"/>
                    <a:pt x="22" y="13"/>
                  </a:cubicBezTo>
                  <a:cubicBezTo>
                    <a:pt x="22" y="12"/>
                    <a:pt x="22" y="11"/>
                    <a:pt x="23" y="9"/>
                  </a:cubicBezTo>
                  <a:cubicBezTo>
                    <a:pt x="21" y="8"/>
                    <a:pt x="19" y="6"/>
                    <a:pt x="19" y="6"/>
                  </a:cubicBezTo>
                  <a:cubicBezTo>
                    <a:pt x="19" y="5"/>
                    <a:pt x="19" y="5"/>
                    <a:pt x="19" y="5"/>
                  </a:cubicBezTo>
                  <a:cubicBezTo>
                    <a:pt x="10" y="0"/>
                    <a:pt x="10" y="0"/>
                    <a:pt x="10" y="0"/>
                  </a:cubicBezTo>
                  <a:cubicBezTo>
                    <a:pt x="10" y="1"/>
                    <a:pt x="10" y="2"/>
                    <a:pt x="9" y="2"/>
                  </a:cubicBezTo>
                  <a:cubicBezTo>
                    <a:pt x="9" y="3"/>
                    <a:pt x="10" y="4"/>
                    <a:pt x="10" y="4"/>
                  </a:cubicBezTo>
                  <a:cubicBezTo>
                    <a:pt x="9" y="4"/>
                    <a:pt x="7" y="3"/>
                    <a:pt x="6" y="4"/>
                  </a:cubicBezTo>
                  <a:cubicBezTo>
                    <a:pt x="5" y="4"/>
                    <a:pt x="5" y="2"/>
                    <a:pt x="6" y="0"/>
                  </a:cubicBezTo>
                  <a:cubicBezTo>
                    <a:pt x="4" y="0"/>
                    <a:pt x="4" y="0"/>
                    <a:pt x="4" y="0"/>
                  </a:cubicBezTo>
                  <a:cubicBezTo>
                    <a:pt x="4" y="0"/>
                    <a:pt x="3" y="0"/>
                    <a:pt x="3" y="1"/>
                  </a:cubicBezTo>
                  <a:cubicBezTo>
                    <a:pt x="3" y="2"/>
                    <a:pt x="3" y="2"/>
                    <a:pt x="3" y="2"/>
                  </a:cubicBezTo>
                  <a:cubicBezTo>
                    <a:pt x="3" y="2"/>
                    <a:pt x="4" y="2"/>
                    <a:pt x="3" y="3"/>
                  </a:cubicBezTo>
                  <a:cubicBezTo>
                    <a:pt x="3" y="3"/>
                    <a:pt x="3" y="3"/>
                    <a:pt x="3" y="4"/>
                  </a:cubicBezTo>
                  <a:cubicBezTo>
                    <a:pt x="3" y="4"/>
                    <a:pt x="3" y="5"/>
                    <a:pt x="3" y="5"/>
                  </a:cubicBezTo>
                  <a:cubicBezTo>
                    <a:pt x="3" y="5"/>
                    <a:pt x="3" y="5"/>
                    <a:pt x="3" y="5"/>
                  </a:cubicBezTo>
                  <a:cubicBezTo>
                    <a:pt x="3" y="5"/>
                    <a:pt x="2" y="8"/>
                    <a:pt x="1" y="8"/>
                  </a:cubicBezTo>
                  <a:cubicBezTo>
                    <a:pt x="1" y="8"/>
                    <a:pt x="1" y="8"/>
                    <a:pt x="0" y="8"/>
                  </a:cubicBezTo>
                  <a:cubicBezTo>
                    <a:pt x="1" y="10"/>
                    <a:pt x="1" y="12"/>
                    <a:pt x="2" y="13"/>
                  </a:cubicBezTo>
                  <a:cubicBezTo>
                    <a:pt x="3" y="14"/>
                    <a:pt x="3" y="15"/>
                    <a:pt x="3" y="16"/>
                  </a:cubicBezTo>
                  <a:cubicBezTo>
                    <a:pt x="3" y="17"/>
                    <a:pt x="4" y="17"/>
                    <a:pt x="4" y="18"/>
                  </a:cubicBezTo>
                  <a:cubicBezTo>
                    <a:pt x="3" y="18"/>
                    <a:pt x="3" y="17"/>
                    <a:pt x="2" y="17"/>
                  </a:cubicBezTo>
                  <a:cubicBezTo>
                    <a:pt x="2" y="17"/>
                    <a:pt x="2" y="17"/>
                    <a:pt x="2" y="17"/>
                  </a:cubicBezTo>
                  <a:cubicBezTo>
                    <a:pt x="2" y="17"/>
                    <a:pt x="2" y="17"/>
                    <a:pt x="2" y="17"/>
                  </a:cubicBezTo>
                  <a:cubicBezTo>
                    <a:pt x="3" y="18"/>
                    <a:pt x="3" y="18"/>
                    <a:pt x="4" y="18"/>
                  </a:cubicBezTo>
                  <a:cubicBezTo>
                    <a:pt x="4" y="18"/>
                    <a:pt x="5" y="19"/>
                    <a:pt x="6" y="19"/>
                  </a:cubicBezTo>
                  <a:cubicBezTo>
                    <a:pt x="6" y="19"/>
                    <a:pt x="9" y="20"/>
                    <a:pt x="9" y="20"/>
                  </a:cubicBezTo>
                  <a:cubicBezTo>
                    <a:pt x="9" y="20"/>
                    <a:pt x="9" y="20"/>
                    <a:pt x="9" y="21"/>
                  </a:cubicBezTo>
                  <a:cubicBezTo>
                    <a:pt x="9" y="21"/>
                    <a:pt x="10" y="21"/>
                    <a:pt x="11" y="21"/>
                  </a:cubicBezTo>
                  <a:cubicBezTo>
                    <a:pt x="11" y="20"/>
                    <a:pt x="11" y="20"/>
                    <a:pt x="11" y="20"/>
                  </a:cubicBezTo>
                  <a:cubicBezTo>
                    <a:pt x="12" y="20"/>
                    <a:pt x="13" y="23"/>
                    <a:pt x="13" y="25"/>
                  </a:cubicBezTo>
                  <a:cubicBezTo>
                    <a:pt x="13" y="25"/>
                    <a:pt x="14" y="25"/>
                    <a:pt x="14" y="25"/>
                  </a:cubicBezTo>
                  <a:cubicBezTo>
                    <a:pt x="14" y="25"/>
                    <a:pt x="15" y="25"/>
                    <a:pt x="15" y="25"/>
                  </a:cubicBezTo>
                  <a:cubicBezTo>
                    <a:pt x="16" y="25"/>
                    <a:pt x="15" y="26"/>
                    <a:pt x="16" y="26"/>
                  </a:cubicBezTo>
                  <a:cubicBezTo>
                    <a:pt x="17" y="26"/>
                    <a:pt x="18" y="25"/>
                    <a:pt x="18" y="25"/>
                  </a:cubicBezTo>
                  <a:cubicBezTo>
                    <a:pt x="18" y="25"/>
                    <a:pt x="19" y="26"/>
                    <a:pt x="19" y="25"/>
                  </a:cubicBezTo>
                  <a:cubicBezTo>
                    <a:pt x="19" y="25"/>
                    <a:pt x="20" y="24"/>
                    <a:pt x="20" y="24"/>
                  </a:cubicBezTo>
                  <a:cubicBezTo>
                    <a:pt x="21" y="25"/>
                    <a:pt x="21" y="25"/>
                    <a:pt x="21" y="24"/>
                  </a:cubicBezTo>
                  <a:cubicBezTo>
                    <a:pt x="22" y="24"/>
                    <a:pt x="23" y="24"/>
                    <a:pt x="23" y="24"/>
                  </a:cubicBezTo>
                  <a:cubicBezTo>
                    <a:pt x="23" y="24"/>
                    <a:pt x="24" y="23"/>
                    <a:pt x="26" y="23"/>
                  </a:cubicBezTo>
                  <a:cubicBezTo>
                    <a:pt x="26" y="21"/>
                    <a:pt x="24" y="22"/>
                    <a:pt x="24" y="2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3" name="Freeform 346">
              <a:extLst>
                <a:ext uri="{FF2B5EF4-FFF2-40B4-BE49-F238E27FC236}">
                  <a16:creationId xmlns:a16="http://schemas.microsoft.com/office/drawing/2014/main" id="{B8517450-D5D9-4BB9-B958-0917EF7EFE46}"/>
                </a:ext>
              </a:extLst>
            </p:cNvPr>
            <p:cNvSpPr>
              <a:spLocks/>
            </p:cNvSpPr>
            <p:nvPr/>
          </p:nvSpPr>
          <p:spPr bwMode="auto">
            <a:xfrm>
              <a:off x="-3252788" y="2314575"/>
              <a:ext cx="25400" cy="65088"/>
            </a:xfrm>
            <a:custGeom>
              <a:avLst/>
              <a:gdLst>
                <a:gd name="T0" fmla="*/ 7 w 7"/>
                <a:gd name="T1" fmla="*/ 11 h 18"/>
                <a:gd name="T2" fmla="*/ 5 w 7"/>
                <a:gd name="T3" fmla="*/ 10 h 18"/>
                <a:gd name="T4" fmla="*/ 5 w 7"/>
                <a:gd name="T5" fmla="*/ 10 h 18"/>
                <a:gd name="T6" fmla="*/ 3 w 7"/>
                <a:gd name="T7" fmla="*/ 7 h 18"/>
                <a:gd name="T8" fmla="*/ 3 w 7"/>
                <a:gd name="T9" fmla="*/ 3 h 18"/>
                <a:gd name="T10" fmla="*/ 3 w 7"/>
                <a:gd name="T11" fmla="*/ 0 h 18"/>
                <a:gd name="T12" fmla="*/ 1 w 7"/>
                <a:gd name="T13" fmla="*/ 0 h 18"/>
                <a:gd name="T14" fmla="*/ 2 w 7"/>
                <a:gd name="T15" fmla="*/ 2 h 18"/>
                <a:gd name="T16" fmla="*/ 1 w 7"/>
                <a:gd name="T17" fmla="*/ 2 h 18"/>
                <a:gd name="T18" fmla="*/ 1 w 7"/>
                <a:gd name="T19" fmla="*/ 6 h 18"/>
                <a:gd name="T20" fmla="*/ 0 w 7"/>
                <a:gd name="T21" fmla="*/ 7 h 18"/>
                <a:gd name="T22" fmla="*/ 0 w 7"/>
                <a:gd name="T23" fmla="*/ 9 h 18"/>
                <a:gd name="T24" fmla="*/ 0 w 7"/>
                <a:gd name="T25" fmla="*/ 10 h 18"/>
                <a:gd name="T26" fmla="*/ 0 w 7"/>
                <a:gd name="T27" fmla="*/ 10 h 18"/>
                <a:gd name="T28" fmla="*/ 2 w 7"/>
                <a:gd name="T29" fmla="*/ 11 h 18"/>
                <a:gd name="T30" fmla="*/ 4 w 7"/>
                <a:gd name="T31" fmla="*/ 11 h 18"/>
                <a:gd name="T32" fmla="*/ 3 w 7"/>
                <a:gd name="T33" fmla="*/ 14 h 18"/>
                <a:gd name="T34" fmla="*/ 5 w 7"/>
                <a:gd name="T35" fmla="*/ 17 h 18"/>
                <a:gd name="T36" fmla="*/ 6 w 7"/>
                <a:gd name="T37" fmla="*/ 15 h 18"/>
                <a:gd name="T38" fmla="*/ 7 w 7"/>
                <a:gd name="T39" fmla="*/ 14 h 18"/>
                <a:gd name="T40" fmla="*/ 7 w 7"/>
                <a:gd name="T41" fmla="*/ 1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7" h="18">
                  <a:moveTo>
                    <a:pt x="7" y="11"/>
                  </a:moveTo>
                  <a:cubicBezTo>
                    <a:pt x="7" y="11"/>
                    <a:pt x="6" y="10"/>
                    <a:pt x="5" y="10"/>
                  </a:cubicBezTo>
                  <a:cubicBezTo>
                    <a:pt x="5" y="10"/>
                    <a:pt x="5" y="10"/>
                    <a:pt x="5" y="10"/>
                  </a:cubicBezTo>
                  <a:cubicBezTo>
                    <a:pt x="5" y="11"/>
                    <a:pt x="3" y="8"/>
                    <a:pt x="3" y="7"/>
                  </a:cubicBezTo>
                  <a:cubicBezTo>
                    <a:pt x="3" y="5"/>
                    <a:pt x="4" y="4"/>
                    <a:pt x="3" y="3"/>
                  </a:cubicBezTo>
                  <a:cubicBezTo>
                    <a:pt x="2" y="1"/>
                    <a:pt x="2" y="0"/>
                    <a:pt x="3" y="0"/>
                  </a:cubicBezTo>
                  <a:cubicBezTo>
                    <a:pt x="2" y="0"/>
                    <a:pt x="1" y="0"/>
                    <a:pt x="1" y="0"/>
                  </a:cubicBezTo>
                  <a:cubicBezTo>
                    <a:pt x="1" y="0"/>
                    <a:pt x="2" y="1"/>
                    <a:pt x="2" y="2"/>
                  </a:cubicBezTo>
                  <a:cubicBezTo>
                    <a:pt x="2" y="2"/>
                    <a:pt x="1" y="2"/>
                    <a:pt x="1" y="2"/>
                  </a:cubicBezTo>
                  <a:cubicBezTo>
                    <a:pt x="1" y="3"/>
                    <a:pt x="1" y="6"/>
                    <a:pt x="1" y="6"/>
                  </a:cubicBezTo>
                  <a:cubicBezTo>
                    <a:pt x="2" y="7"/>
                    <a:pt x="0" y="6"/>
                    <a:pt x="0" y="7"/>
                  </a:cubicBezTo>
                  <a:cubicBezTo>
                    <a:pt x="0" y="7"/>
                    <a:pt x="0" y="9"/>
                    <a:pt x="0" y="9"/>
                  </a:cubicBezTo>
                  <a:cubicBezTo>
                    <a:pt x="0" y="9"/>
                    <a:pt x="0" y="9"/>
                    <a:pt x="0" y="10"/>
                  </a:cubicBezTo>
                  <a:cubicBezTo>
                    <a:pt x="0" y="10"/>
                    <a:pt x="0" y="10"/>
                    <a:pt x="0" y="10"/>
                  </a:cubicBezTo>
                  <a:cubicBezTo>
                    <a:pt x="0" y="10"/>
                    <a:pt x="1" y="11"/>
                    <a:pt x="2" y="11"/>
                  </a:cubicBezTo>
                  <a:cubicBezTo>
                    <a:pt x="2" y="11"/>
                    <a:pt x="4" y="10"/>
                    <a:pt x="4" y="11"/>
                  </a:cubicBezTo>
                  <a:cubicBezTo>
                    <a:pt x="4" y="12"/>
                    <a:pt x="3" y="14"/>
                    <a:pt x="3" y="14"/>
                  </a:cubicBezTo>
                  <a:cubicBezTo>
                    <a:pt x="3" y="15"/>
                    <a:pt x="5" y="18"/>
                    <a:pt x="5" y="17"/>
                  </a:cubicBezTo>
                  <a:cubicBezTo>
                    <a:pt x="6" y="17"/>
                    <a:pt x="5" y="16"/>
                    <a:pt x="6" y="15"/>
                  </a:cubicBezTo>
                  <a:cubicBezTo>
                    <a:pt x="6" y="15"/>
                    <a:pt x="7" y="15"/>
                    <a:pt x="7" y="14"/>
                  </a:cubicBezTo>
                  <a:cubicBezTo>
                    <a:pt x="7" y="12"/>
                    <a:pt x="7" y="12"/>
                    <a:pt x="7"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4" name="Freeform 347">
              <a:extLst>
                <a:ext uri="{FF2B5EF4-FFF2-40B4-BE49-F238E27FC236}">
                  <a16:creationId xmlns:a16="http://schemas.microsoft.com/office/drawing/2014/main" id="{A74E1919-46F1-4ECE-A35C-644762D19106}"/>
                </a:ext>
              </a:extLst>
            </p:cNvPr>
            <p:cNvSpPr>
              <a:spLocks/>
            </p:cNvSpPr>
            <p:nvPr/>
          </p:nvSpPr>
          <p:spPr bwMode="auto">
            <a:xfrm>
              <a:off x="-2151063" y="2408238"/>
              <a:ext cx="25400" cy="20638"/>
            </a:xfrm>
            <a:custGeom>
              <a:avLst/>
              <a:gdLst>
                <a:gd name="T0" fmla="*/ 0 w 7"/>
                <a:gd name="T1" fmla="*/ 0 h 6"/>
                <a:gd name="T2" fmla="*/ 7 w 7"/>
                <a:gd name="T3" fmla="*/ 5 h 6"/>
                <a:gd name="T4" fmla="*/ 0 w 7"/>
                <a:gd name="T5" fmla="*/ 0 h 6"/>
              </a:gdLst>
              <a:ahLst/>
              <a:cxnLst>
                <a:cxn ang="0">
                  <a:pos x="T0" y="T1"/>
                </a:cxn>
                <a:cxn ang="0">
                  <a:pos x="T2" y="T3"/>
                </a:cxn>
                <a:cxn ang="0">
                  <a:pos x="T4" y="T5"/>
                </a:cxn>
              </a:cxnLst>
              <a:rect l="0" t="0" r="r" b="b"/>
              <a:pathLst>
                <a:path w="7" h="6">
                  <a:moveTo>
                    <a:pt x="0" y="0"/>
                  </a:moveTo>
                  <a:cubicBezTo>
                    <a:pt x="0" y="0"/>
                    <a:pt x="7" y="4"/>
                    <a:pt x="7" y="5"/>
                  </a:cubicBezTo>
                  <a:cubicBezTo>
                    <a:pt x="6" y="6"/>
                    <a:pt x="0" y="1"/>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5" name="Freeform 348">
              <a:extLst>
                <a:ext uri="{FF2B5EF4-FFF2-40B4-BE49-F238E27FC236}">
                  <a16:creationId xmlns:a16="http://schemas.microsoft.com/office/drawing/2014/main" id="{9F393B99-E907-4F91-B15A-D0330F4FE835}"/>
                </a:ext>
              </a:extLst>
            </p:cNvPr>
            <p:cNvSpPr>
              <a:spLocks/>
            </p:cNvSpPr>
            <p:nvPr/>
          </p:nvSpPr>
          <p:spPr bwMode="auto">
            <a:xfrm>
              <a:off x="-2957513" y="1866900"/>
              <a:ext cx="65087" cy="44450"/>
            </a:xfrm>
            <a:custGeom>
              <a:avLst/>
              <a:gdLst>
                <a:gd name="T0" fmla="*/ 15 w 18"/>
                <a:gd name="T1" fmla="*/ 9 h 12"/>
                <a:gd name="T2" fmla="*/ 16 w 18"/>
                <a:gd name="T3" fmla="*/ 10 h 12"/>
                <a:gd name="T4" fmla="*/ 17 w 18"/>
                <a:gd name="T5" fmla="*/ 10 h 12"/>
                <a:gd name="T6" fmla="*/ 18 w 18"/>
                <a:gd name="T7" fmla="*/ 10 h 12"/>
                <a:gd name="T8" fmla="*/ 18 w 18"/>
                <a:gd name="T9" fmla="*/ 7 h 12"/>
                <a:gd name="T10" fmla="*/ 15 w 18"/>
                <a:gd name="T11" fmla="*/ 6 h 12"/>
                <a:gd name="T12" fmla="*/ 15 w 18"/>
                <a:gd name="T13" fmla="*/ 4 h 12"/>
                <a:gd name="T14" fmla="*/ 12 w 18"/>
                <a:gd name="T15" fmla="*/ 4 h 12"/>
                <a:gd name="T16" fmla="*/ 10 w 18"/>
                <a:gd name="T17" fmla="*/ 4 h 12"/>
                <a:gd name="T18" fmla="*/ 8 w 18"/>
                <a:gd name="T19" fmla="*/ 3 h 12"/>
                <a:gd name="T20" fmla="*/ 5 w 18"/>
                <a:gd name="T21" fmla="*/ 3 h 12"/>
                <a:gd name="T22" fmla="*/ 6 w 18"/>
                <a:gd name="T23" fmla="*/ 2 h 12"/>
                <a:gd name="T24" fmla="*/ 7 w 18"/>
                <a:gd name="T25" fmla="*/ 2 h 12"/>
                <a:gd name="T26" fmla="*/ 8 w 18"/>
                <a:gd name="T27" fmla="*/ 0 h 12"/>
                <a:gd name="T28" fmla="*/ 6 w 18"/>
                <a:gd name="T29" fmla="*/ 0 h 12"/>
                <a:gd name="T30" fmla="*/ 4 w 18"/>
                <a:gd name="T31" fmla="*/ 1 h 12"/>
                <a:gd name="T32" fmla="*/ 3 w 18"/>
                <a:gd name="T33" fmla="*/ 2 h 12"/>
                <a:gd name="T34" fmla="*/ 3 w 18"/>
                <a:gd name="T35" fmla="*/ 3 h 12"/>
                <a:gd name="T36" fmla="*/ 0 w 18"/>
                <a:gd name="T37" fmla="*/ 4 h 12"/>
                <a:gd name="T38" fmla="*/ 2 w 18"/>
                <a:gd name="T39" fmla="*/ 6 h 12"/>
                <a:gd name="T40" fmla="*/ 2 w 18"/>
                <a:gd name="T41" fmla="*/ 8 h 12"/>
                <a:gd name="T42" fmla="*/ 1 w 18"/>
                <a:gd name="T43" fmla="*/ 10 h 12"/>
                <a:gd name="T44" fmla="*/ 2 w 18"/>
                <a:gd name="T45" fmla="*/ 10 h 12"/>
                <a:gd name="T46" fmla="*/ 5 w 18"/>
                <a:gd name="T47" fmla="*/ 10 h 12"/>
                <a:gd name="T48" fmla="*/ 7 w 18"/>
                <a:gd name="T49" fmla="*/ 9 h 12"/>
                <a:gd name="T50" fmla="*/ 9 w 18"/>
                <a:gd name="T51" fmla="*/ 7 h 12"/>
                <a:gd name="T52" fmla="*/ 10 w 18"/>
                <a:gd name="T53" fmla="*/ 9 h 12"/>
                <a:gd name="T54" fmla="*/ 10 w 18"/>
                <a:gd name="T55" fmla="*/ 11 h 12"/>
                <a:gd name="T56" fmla="*/ 11 w 18"/>
                <a:gd name="T57" fmla="*/ 11 h 12"/>
                <a:gd name="T58" fmla="*/ 12 w 18"/>
                <a:gd name="T59" fmla="*/ 11 h 12"/>
                <a:gd name="T60" fmla="*/ 15 w 18"/>
                <a:gd name="T61"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8" h="12">
                  <a:moveTo>
                    <a:pt x="15" y="9"/>
                  </a:moveTo>
                  <a:cubicBezTo>
                    <a:pt x="15" y="10"/>
                    <a:pt x="15" y="10"/>
                    <a:pt x="16" y="10"/>
                  </a:cubicBezTo>
                  <a:cubicBezTo>
                    <a:pt x="16" y="10"/>
                    <a:pt x="17" y="10"/>
                    <a:pt x="17" y="10"/>
                  </a:cubicBezTo>
                  <a:cubicBezTo>
                    <a:pt x="18" y="10"/>
                    <a:pt x="18" y="10"/>
                    <a:pt x="18" y="10"/>
                  </a:cubicBezTo>
                  <a:cubicBezTo>
                    <a:pt x="18" y="10"/>
                    <a:pt x="18" y="8"/>
                    <a:pt x="18" y="7"/>
                  </a:cubicBezTo>
                  <a:cubicBezTo>
                    <a:pt x="18" y="6"/>
                    <a:pt x="15" y="6"/>
                    <a:pt x="15" y="6"/>
                  </a:cubicBezTo>
                  <a:cubicBezTo>
                    <a:pt x="15" y="4"/>
                    <a:pt x="15" y="4"/>
                    <a:pt x="15" y="4"/>
                  </a:cubicBezTo>
                  <a:cubicBezTo>
                    <a:pt x="15" y="4"/>
                    <a:pt x="12" y="4"/>
                    <a:pt x="12" y="4"/>
                  </a:cubicBezTo>
                  <a:cubicBezTo>
                    <a:pt x="12" y="4"/>
                    <a:pt x="11" y="4"/>
                    <a:pt x="10" y="4"/>
                  </a:cubicBezTo>
                  <a:cubicBezTo>
                    <a:pt x="10" y="3"/>
                    <a:pt x="9" y="4"/>
                    <a:pt x="8" y="3"/>
                  </a:cubicBezTo>
                  <a:cubicBezTo>
                    <a:pt x="7" y="3"/>
                    <a:pt x="5" y="4"/>
                    <a:pt x="5" y="3"/>
                  </a:cubicBezTo>
                  <a:cubicBezTo>
                    <a:pt x="5" y="3"/>
                    <a:pt x="6" y="2"/>
                    <a:pt x="6" y="2"/>
                  </a:cubicBezTo>
                  <a:cubicBezTo>
                    <a:pt x="6" y="2"/>
                    <a:pt x="7" y="2"/>
                    <a:pt x="7" y="2"/>
                  </a:cubicBezTo>
                  <a:cubicBezTo>
                    <a:pt x="7" y="1"/>
                    <a:pt x="8" y="0"/>
                    <a:pt x="8" y="0"/>
                  </a:cubicBezTo>
                  <a:cubicBezTo>
                    <a:pt x="8" y="0"/>
                    <a:pt x="7" y="0"/>
                    <a:pt x="6" y="0"/>
                  </a:cubicBezTo>
                  <a:cubicBezTo>
                    <a:pt x="6" y="1"/>
                    <a:pt x="5" y="0"/>
                    <a:pt x="4" y="1"/>
                  </a:cubicBezTo>
                  <a:cubicBezTo>
                    <a:pt x="4" y="1"/>
                    <a:pt x="4" y="2"/>
                    <a:pt x="3" y="2"/>
                  </a:cubicBezTo>
                  <a:cubicBezTo>
                    <a:pt x="3" y="2"/>
                    <a:pt x="3" y="3"/>
                    <a:pt x="3" y="3"/>
                  </a:cubicBezTo>
                  <a:cubicBezTo>
                    <a:pt x="2" y="3"/>
                    <a:pt x="1" y="3"/>
                    <a:pt x="0" y="4"/>
                  </a:cubicBezTo>
                  <a:cubicBezTo>
                    <a:pt x="0" y="5"/>
                    <a:pt x="2" y="5"/>
                    <a:pt x="2" y="6"/>
                  </a:cubicBezTo>
                  <a:cubicBezTo>
                    <a:pt x="2" y="7"/>
                    <a:pt x="3" y="7"/>
                    <a:pt x="2" y="8"/>
                  </a:cubicBezTo>
                  <a:cubicBezTo>
                    <a:pt x="2" y="8"/>
                    <a:pt x="1" y="9"/>
                    <a:pt x="1" y="10"/>
                  </a:cubicBezTo>
                  <a:cubicBezTo>
                    <a:pt x="2" y="11"/>
                    <a:pt x="2" y="11"/>
                    <a:pt x="2" y="10"/>
                  </a:cubicBezTo>
                  <a:cubicBezTo>
                    <a:pt x="3" y="10"/>
                    <a:pt x="5" y="10"/>
                    <a:pt x="5" y="10"/>
                  </a:cubicBezTo>
                  <a:cubicBezTo>
                    <a:pt x="5" y="9"/>
                    <a:pt x="7" y="9"/>
                    <a:pt x="7" y="9"/>
                  </a:cubicBezTo>
                  <a:cubicBezTo>
                    <a:pt x="7" y="8"/>
                    <a:pt x="8" y="7"/>
                    <a:pt x="9" y="7"/>
                  </a:cubicBezTo>
                  <a:cubicBezTo>
                    <a:pt x="10" y="7"/>
                    <a:pt x="9" y="8"/>
                    <a:pt x="10" y="9"/>
                  </a:cubicBezTo>
                  <a:cubicBezTo>
                    <a:pt x="11" y="9"/>
                    <a:pt x="9" y="11"/>
                    <a:pt x="10" y="11"/>
                  </a:cubicBezTo>
                  <a:cubicBezTo>
                    <a:pt x="10" y="12"/>
                    <a:pt x="11" y="12"/>
                    <a:pt x="11" y="11"/>
                  </a:cubicBezTo>
                  <a:cubicBezTo>
                    <a:pt x="11" y="11"/>
                    <a:pt x="12" y="11"/>
                    <a:pt x="12" y="11"/>
                  </a:cubicBezTo>
                  <a:cubicBezTo>
                    <a:pt x="13" y="10"/>
                    <a:pt x="14" y="9"/>
                    <a:pt x="1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6" name="Freeform 349">
              <a:extLst>
                <a:ext uri="{FF2B5EF4-FFF2-40B4-BE49-F238E27FC236}">
                  <a16:creationId xmlns:a16="http://schemas.microsoft.com/office/drawing/2014/main" id="{5DF85328-37AF-47F0-B340-35D8379D4009}"/>
                </a:ext>
              </a:extLst>
            </p:cNvPr>
            <p:cNvSpPr>
              <a:spLocks/>
            </p:cNvSpPr>
            <p:nvPr/>
          </p:nvSpPr>
          <p:spPr bwMode="auto">
            <a:xfrm>
              <a:off x="-4186238" y="2011363"/>
              <a:ext cx="7937" cy="19050"/>
            </a:xfrm>
            <a:custGeom>
              <a:avLst/>
              <a:gdLst>
                <a:gd name="T0" fmla="*/ 1 w 2"/>
                <a:gd name="T1" fmla="*/ 4 h 5"/>
                <a:gd name="T2" fmla="*/ 1 w 2"/>
                <a:gd name="T3" fmla="*/ 3 h 5"/>
                <a:gd name="T4" fmla="*/ 0 w 2"/>
                <a:gd name="T5" fmla="*/ 2 h 5"/>
                <a:gd name="T6" fmla="*/ 1 w 2"/>
                <a:gd name="T7" fmla="*/ 1 h 5"/>
                <a:gd name="T8" fmla="*/ 1 w 2"/>
                <a:gd name="T9" fmla="*/ 3 h 5"/>
                <a:gd name="T10" fmla="*/ 1 w 2"/>
                <a:gd name="T11" fmla="*/ 4 h 5"/>
              </a:gdLst>
              <a:ahLst/>
              <a:cxnLst>
                <a:cxn ang="0">
                  <a:pos x="T0" y="T1"/>
                </a:cxn>
                <a:cxn ang="0">
                  <a:pos x="T2" y="T3"/>
                </a:cxn>
                <a:cxn ang="0">
                  <a:pos x="T4" y="T5"/>
                </a:cxn>
                <a:cxn ang="0">
                  <a:pos x="T6" y="T7"/>
                </a:cxn>
                <a:cxn ang="0">
                  <a:pos x="T8" y="T9"/>
                </a:cxn>
                <a:cxn ang="0">
                  <a:pos x="T10" y="T11"/>
                </a:cxn>
              </a:cxnLst>
              <a:rect l="0" t="0" r="r" b="b"/>
              <a:pathLst>
                <a:path w="2" h="5">
                  <a:moveTo>
                    <a:pt x="1" y="4"/>
                  </a:moveTo>
                  <a:cubicBezTo>
                    <a:pt x="1" y="5"/>
                    <a:pt x="1" y="4"/>
                    <a:pt x="1" y="3"/>
                  </a:cubicBezTo>
                  <a:cubicBezTo>
                    <a:pt x="0" y="3"/>
                    <a:pt x="0" y="3"/>
                    <a:pt x="0" y="2"/>
                  </a:cubicBezTo>
                  <a:cubicBezTo>
                    <a:pt x="0" y="1"/>
                    <a:pt x="0" y="0"/>
                    <a:pt x="1" y="1"/>
                  </a:cubicBezTo>
                  <a:cubicBezTo>
                    <a:pt x="1" y="2"/>
                    <a:pt x="1" y="2"/>
                    <a:pt x="1" y="3"/>
                  </a:cubicBezTo>
                  <a:cubicBezTo>
                    <a:pt x="1" y="3"/>
                    <a:pt x="2"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7" name="Freeform 350">
              <a:extLst>
                <a:ext uri="{FF2B5EF4-FFF2-40B4-BE49-F238E27FC236}">
                  <a16:creationId xmlns:a16="http://schemas.microsoft.com/office/drawing/2014/main" id="{011A54BF-6DFE-4EB0-BE83-4B0130E734DF}"/>
                </a:ext>
              </a:extLst>
            </p:cNvPr>
            <p:cNvSpPr>
              <a:spLocks/>
            </p:cNvSpPr>
            <p:nvPr/>
          </p:nvSpPr>
          <p:spPr bwMode="auto">
            <a:xfrm>
              <a:off x="-4048125" y="2141538"/>
              <a:ext cx="11112" cy="6350"/>
            </a:xfrm>
            <a:custGeom>
              <a:avLst/>
              <a:gdLst>
                <a:gd name="T0" fmla="*/ 1 w 3"/>
                <a:gd name="T1" fmla="*/ 2 h 2"/>
                <a:gd name="T2" fmla="*/ 1 w 3"/>
                <a:gd name="T3" fmla="*/ 0 h 2"/>
                <a:gd name="T4" fmla="*/ 2 w 3"/>
                <a:gd name="T5" fmla="*/ 0 h 2"/>
                <a:gd name="T6" fmla="*/ 2 w 3"/>
                <a:gd name="T7" fmla="*/ 1 h 2"/>
                <a:gd name="T8" fmla="*/ 1 w 3"/>
                <a:gd name="T9" fmla="*/ 2 h 2"/>
              </a:gdLst>
              <a:ahLst/>
              <a:cxnLst>
                <a:cxn ang="0">
                  <a:pos x="T0" y="T1"/>
                </a:cxn>
                <a:cxn ang="0">
                  <a:pos x="T2" y="T3"/>
                </a:cxn>
                <a:cxn ang="0">
                  <a:pos x="T4" y="T5"/>
                </a:cxn>
                <a:cxn ang="0">
                  <a:pos x="T6" y="T7"/>
                </a:cxn>
                <a:cxn ang="0">
                  <a:pos x="T8" y="T9"/>
                </a:cxn>
              </a:cxnLst>
              <a:rect l="0" t="0" r="r" b="b"/>
              <a:pathLst>
                <a:path w="3" h="2">
                  <a:moveTo>
                    <a:pt x="1" y="2"/>
                  </a:moveTo>
                  <a:cubicBezTo>
                    <a:pt x="0" y="1"/>
                    <a:pt x="1" y="1"/>
                    <a:pt x="1" y="0"/>
                  </a:cubicBezTo>
                  <a:cubicBezTo>
                    <a:pt x="0" y="0"/>
                    <a:pt x="2" y="0"/>
                    <a:pt x="2" y="0"/>
                  </a:cubicBezTo>
                  <a:cubicBezTo>
                    <a:pt x="3" y="0"/>
                    <a:pt x="3" y="1"/>
                    <a:pt x="2" y="1"/>
                  </a:cubicBezTo>
                  <a:cubicBezTo>
                    <a:pt x="2"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8" name="Freeform 351">
              <a:extLst>
                <a:ext uri="{FF2B5EF4-FFF2-40B4-BE49-F238E27FC236}">
                  <a16:creationId xmlns:a16="http://schemas.microsoft.com/office/drawing/2014/main" id="{DC6333FE-179C-4257-B750-E39FFF5DF0FE}"/>
                </a:ext>
              </a:extLst>
            </p:cNvPr>
            <p:cNvSpPr>
              <a:spLocks/>
            </p:cNvSpPr>
            <p:nvPr/>
          </p:nvSpPr>
          <p:spPr bwMode="auto">
            <a:xfrm>
              <a:off x="-3163888" y="1860550"/>
              <a:ext cx="30162" cy="25400"/>
            </a:xfrm>
            <a:custGeom>
              <a:avLst/>
              <a:gdLst>
                <a:gd name="T0" fmla="*/ 7 w 8"/>
                <a:gd name="T1" fmla="*/ 6 h 7"/>
                <a:gd name="T2" fmla="*/ 6 w 8"/>
                <a:gd name="T3" fmla="*/ 4 h 7"/>
                <a:gd name="T4" fmla="*/ 5 w 8"/>
                <a:gd name="T5" fmla="*/ 2 h 7"/>
                <a:gd name="T6" fmla="*/ 4 w 8"/>
                <a:gd name="T7" fmla="*/ 1 h 7"/>
                <a:gd name="T8" fmla="*/ 2 w 8"/>
                <a:gd name="T9" fmla="*/ 0 h 7"/>
                <a:gd name="T10" fmla="*/ 0 w 8"/>
                <a:gd name="T11" fmla="*/ 1 h 7"/>
                <a:gd name="T12" fmla="*/ 1 w 8"/>
                <a:gd name="T13" fmla="*/ 3 h 7"/>
                <a:gd name="T14" fmla="*/ 2 w 8"/>
                <a:gd name="T15" fmla="*/ 4 h 7"/>
                <a:gd name="T16" fmla="*/ 3 w 8"/>
                <a:gd name="T17" fmla="*/ 4 h 7"/>
                <a:gd name="T18" fmla="*/ 3 w 8"/>
                <a:gd name="T19" fmla="*/ 4 h 7"/>
                <a:gd name="T20" fmla="*/ 4 w 8"/>
                <a:gd name="T21" fmla="*/ 5 h 7"/>
                <a:gd name="T22" fmla="*/ 5 w 8"/>
                <a:gd name="T23" fmla="*/ 5 h 7"/>
                <a:gd name="T24" fmla="*/ 6 w 8"/>
                <a:gd name="T25" fmla="*/ 6 h 7"/>
                <a:gd name="T26" fmla="*/ 6 w 8"/>
                <a:gd name="T27" fmla="*/ 7 h 7"/>
                <a:gd name="T28" fmla="*/ 8 w 8"/>
                <a:gd name="T29" fmla="*/ 7 h 7"/>
                <a:gd name="T30" fmla="*/ 7 w 8"/>
                <a:gd name="T31" fmla="*/ 6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8" h="7">
                  <a:moveTo>
                    <a:pt x="7" y="6"/>
                  </a:moveTo>
                  <a:cubicBezTo>
                    <a:pt x="7" y="5"/>
                    <a:pt x="6" y="5"/>
                    <a:pt x="6" y="4"/>
                  </a:cubicBezTo>
                  <a:cubicBezTo>
                    <a:pt x="6" y="3"/>
                    <a:pt x="5" y="3"/>
                    <a:pt x="5" y="2"/>
                  </a:cubicBezTo>
                  <a:cubicBezTo>
                    <a:pt x="5" y="2"/>
                    <a:pt x="5" y="1"/>
                    <a:pt x="4" y="1"/>
                  </a:cubicBezTo>
                  <a:cubicBezTo>
                    <a:pt x="4" y="0"/>
                    <a:pt x="3" y="0"/>
                    <a:pt x="2" y="0"/>
                  </a:cubicBezTo>
                  <a:cubicBezTo>
                    <a:pt x="2" y="1"/>
                    <a:pt x="1" y="1"/>
                    <a:pt x="0" y="1"/>
                  </a:cubicBezTo>
                  <a:cubicBezTo>
                    <a:pt x="1" y="2"/>
                    <a:pt x="0" y="2"/>
                    <a:pt x="1" y="3"/>
                  </a:cubicBezTo>
                  <a:cubicBezTo>
                    <a:pt x="1" y="4"/>
                    <a:pt x="2" y="3"/>
                    <a:pt x="2" y="4"/>
                  </a:cubicBezTo>
                  <a:cubicBezTo>
                    <a:pt x="2" y="4"/>
                    <a:pt x="3" y="4"/>
                    <a:pt x="3" y="4"/>
                  </a:cubicBezTo>
                  <a:cubicBezTo>
                    <a:pt x="3" y="4"/>
                    <a:pt x="3" y="4"/>
                    <a:pt x="3" y="4"/>
                  </a:cubicBezTo>
                  <a:cubicBezTo>
                    <a:pt x="3" y="4"/>
                    <a:pt x="4" y="5"/>
                    <a:pt x="4" y="5"/>
                  </a:cubicBezTo>
                  <a:cubicBezTo>
                    <a:pt x="4" y="5"/>
                    <a:pt x="5" y="5"/>
                    <a:pt x="5" y="5"/>
                  </a:cubicBezTo>
                  <a:cubicBezTo>
                    <a:pt x="5" y="6"/>
                    <a:pt x="5" y="5"/>
                    <a:pt x="6" y="6"/>
                  </a:cubicBezTo>
                  <a:cubicBezTo>
                    <a:pt x="6" y="6"/>
                    <a:pt x="6" y="7"/>
                    <a:pt x="6" y="7"/>
                  </a:cubicBezTo>
                  <a:cubicBezTo>
                    <a:pt x="7" y="7"/>
                    <a:pt x="7" y="7"/>
                    <a:pt x="8" y="7"/>
                  </a:cubicBezTo>
                  <a:cubicBezTo>
                    <a:pt x="8" y="6"/>
                    <a:pt x="7" y="6"/>
                    <a:pt x="7"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9" name="Freeform 352">
              <a:extLst>
                <a:ext uri="{FF2B5EF4-FFF2-40B4-BE49-F238E27FC236}">
                  <a16:creationId xmlns:a16="http://schemas.microsoft.com/office/drawing/2014/main" id="{2D42A09B-0BB6-49FF-9B6B-73C1C58FCBAE}"/>
                </a:ext>
              </a:extLst>
            </p:cNvPr>
            <p:cNvSpPr>
              <a:spLocks noEditPoints="1"/>
            </p:cNvSpPr>
            <p:nvPr/>
          </p:nvSpPr>
          <p:spPr bwMode="auto">
            <a:xfrm>
              <a:off x="-3148013" y="1857375"/>
              <a:ext cx="39687" cy="31750"/>
            </a:xfrm>
            <a:custGeom>
              <a:avLst/>
              <a:gdLst>
                <a:gd name="T0" fmla="*/ 11 w 11"/>
                <a:gd name="T1" fmla="*/ 3 h 9"/>
                <a:gd name="T2" fmla="*/ 8 w 11"/>
                <a:gd name="T3" fmla="*/ 0 h 9"/>
                <a:gd name="T4" fmla="*/ 7 w 11"/>
                <a:gd name="T5" fmla="*/ 1 h 9"/>
                <a:gd name="T6" fmla="*/ 6 w 11"/>
                <a:gd name="T7" fmla="*/ 1 h 9"/>
                <a:gd name="T8" fmla="*/ 4 w 11"/>
                <a:gd name="T9" fmla="*/ 0 h 9"/>
                <a:gd name="T10" fmla="*/ 3 w 11"/>
                <a:gd name="T11" fmla="*/ 0 h 9"/>
                <a:gd name="T12" fmla="*/ 3 w 11"/>
                <a:gd name="T13" fmla="*/ 1 h 9"/>
                <a:gd name="T14" fmla="*/ 4 w 11"/>
                <a:gd name="T15" fmla="*/ 2 h 9"/>
                <a:gd name="T16" fmla="*/ 2 w 11"/>
                <a:gd name="T17" fmla="*/ 2 h 9"/>
                <a:gd name="T18" fmla="*/ 0 w 11"/>
                <a:gd name="T19" fmla="*/ 1 h 9"/>
                <a:gd name="T20" fmla="*/ 1 w 11"/>
                <a:gd name="T21" fmla="*/ 3 h 9"/>
                <a:gd name="T22" fmla="*/ 2 w 11"/>
                <a:gd name="T23" fmla="*/ 5 h 9"/>
                <a:gd name="T24" fmla="*/ 3 w 11"/>
                <a:gd name="T25" fmla="*/ 7 h 9"/>
                <a:gd name="T26" fmla="*/ 4 w 11"/>
                <a:gd name="T27" fmla="*/ 8 h 9"/>
                <a:gd name="T28" fmla="*/ 7 w 11"/>
                <a:gd name="T29" fmla="*/ 6 h 9"/>
                <a:gd name="T30" fmla="*/ 7 w 11"/>
                <a:gd name="T31" fmla="*/ 8 h 9"/>
                <a:gd name="T32" fmla="*/ 9 w 11"/>
                <a:gd name="T33" fmla="*/ 9 h 9"/>
                <a:gd name="T34" fmla="*/ 9 w 11"/>
                <a:gd name="T35" fmla="*/ 8 h 9"/>
                <a:gd name="T36" fmla="*/ 11 w 11"/>
                <a:gd name="T37" fmla="*/ 3 h 9"/>
                <a:gd name="T38" fmla="*/ 1 w 11"/>
                <a:gd name="T39" fmla="*/ 6 h 9"/>
                <a:gd name="T40" fmla="*/ 0 w 11"/>
                <a:gd name="T41" fmla="*/ 6 h 9"/>
                <a:gd name="T42" fmla="*/ 0 w 11"/>
                <a:gd name="T43" fmla="*/ 7 h 9"/>
                <a:gd name="T44" fmla="*/ 2 w 11"/>
                <a:gd name="T45" fmla="*/ 8 h 9"/>
                <a:gd name="T46" fmla="*/ 2 w 11"/>
                <a:gd name="T47" fmla="*/ 8 h 9"/>
                <a:gd name="T48" fmla="*/ 2 w 11"/>
                <a:gd name="T49" fmla="*/ 7 h 9"/>
                <a:gd name="T50" fmla="*/ 1 w 11"/>
                <a:gd name="T51"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1" h="9">
                  <a:moveTo>
                    <a:pt x="11" y="3"/>
                  </a:moveTo>
                  <a:cubicBezTo>
                    <a:pt x="10" y="2"/>
                    <a:pt x="9" y="1"/>
                    <a:pt x="8" y="0"/>
                  </a:cubicBezTo>
                  <a:cubicBezTo>
                    <a:pt x="8" y="1"/>
                    <a:pt x="7" y="1"/>
                    <a:pt x="7" y="1"/>
                  </a:cubicBezTo>
                  <a:cubicBezTo>
                    <a:pt x="7" y="2"/>
                    <a:pt x="6" y="1"/>
                    <a:pt x="6" y="1"/>
                  </a:cubicBezTo>
                  <a:cubicBezTo>
                    <a:pt x="6" y="2"/>
                    <a:pt x="5" y="0"/>
                    <a:pt x="4" y="0"/>
                  </a:cubicBezTo>
                  <a:cubicBezTo>
                    <a:pt x="4" y="0"/>
                    <a:pt x="4" y="0"/>
                    <a:pt x="3" y="0"/>
                  </a:cubicBezTo>
                  <a:cubicBezTo>
                    <a:pt x="3" y="0"/>
                    <a:pt x="3" y="1"/>
                    <a:pt x="3" y="1"/>
                  </a:cubicBezTo>
                  <a:cubicBezTo>
                    <a:pt x="3" y="1"/>
                    <a:pt x="4" y="1"/>
                    <a:pt x="4" y="2"/>
                  </a:cubicBezTo>
                  <a:cubicBezTo>
                    <a:pt x="3" y="2"/>
                    <a:pt x="2" y="2"/>
                    <a:pt x="2" y="2"/>
                  </a:cubicBezTo>
                  <a:cubicBezTo>
                    <a:pt x="2" y="1"/>
                    <a:pt x="1" y="1"/>
                    <a:pt x="0" y="1"/>
                  </a:cubicBezTo>
                  <a:cubicBezTo>
                    <a:pt x="0" y="2"/>
                    <a:pt x="1" y="2"/>
                    <a:pt x="1" y="3"/>
                  </a:cubicBezTo>
                  <a:cubicBezTo>
                    <a:pt x="1" y="4"/>
                    <a:pt x="2" y="4"/>
                    <a:pt x="2" y="5"/>
                  </a:cubicBezTo>
                  <a:cubicBezTo>
                    <a:pt x="2" y="6"/>
                    <a:pt x="3" y="6"/>
                    <a:pt x="3" y="7"/>
                  </a:cubicBezTo>
                  <a:cubicBezTo>
                    <a:pt x="3" y="7"/>
                    <a:pt x="4" y="7"/>
                    <a:pt x="4" y="8"/>
                  </a:cubicBezTo>
                  <a:cubicBezTo>
                    <a:pt x="5" y="7"/>
                    <a:pt x="6" y="6"/>
                    <a:pt x="7" y="6"/>
                  </a:cubicBezTo>
                  <a:cubicBezTo>
                    <a:pt x="8" y="5"/>
                    <a:pt x="7" y="8"/>
                    <a:pt x="7" y="8"/>
                  </a:cubicBezTo>
                  <a:cubicBezTo>
                    <a:pt x="7" y="8"/>
                    <a:pt x="8" y="9"/>
                    <a:pt x="9" y="9"/>
                  </a:cubicBezTo>
                  <a:cubicBezTo>
                    <a:pt x="9" y="9"/>
                    <a:pt x="9" y="8"/>
                    <a:pt x="9" y="8"/>
                  </a:cubicBezTo>
                  <a:cubicBezTo>
                    <a:pt x="10" y="6"/>
                    <a:pt x="11" y="4"/>
                    <a:pt x="11" y="3"/>
                  </a:cubicBezTo>
                  <a:close/>
                  <a:moveTo>
                    <a:pt x="1" y="6"/>
                  </a:moveTo>
                  <a:cubicBezTo>
                    <a:pt x="1" y="6"/>
                    <a:pt x="0" y="6"/>
                    <a:pt x="0" y="6"/>
                  </a:cubicBezTo>
                  <a:cubicBezTo>
                    <a:pt x="0" y="6"/>
                    <a:pt x="0" y="7"/>
                    <a:pt x="0" y="7"/>
                  </a:cubicBezTo>
                  <a:cubicBezTo>
                    <a:pt x="1" y="8"/>
                    <a:pt x="0" y="8"/>
                    <a:pt x="2" y="8"/>
                  </a:cubicBezTo>
                  <a:cubicBezTo>
                    <a:pt x="2" y="8"/>
                    <a:pt x="2" y="8"/>
                    <a:pt x="2" y="8"/>
                  </a:cubicBezTo>
                  <a:cubicBezTo>
                    <a:pt x="2" y="8"/>
                    <a:pt x="2" y="7"/>
                    <a:pt x="2" y="7"/>
                  </a:cubicBezTo>
                  <a:cubicBezTo>
                    <a:pt x="1" y="6"/>
                    <a:pt x="1" y="7"/>
                    <a:pt x="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0" name="Freeform 353">
              <a:extLst>
                <a:ext uri="{FF2B5EF4-FFF2-40B4-BE49-F238E27FC236}">
                  <a16:creationId xmlns:a16="http://schemas.microsoft.com/office/drawing/2014/main" id="{5EFB67EA-539A-4E6A-B99A-745A7A096FC1}"/>
                </a:ext>
              </a:extLst>
            </p:cNvPr>
            <p:cNvSpPr>
              <a:spLocks/>
            </p:cNvSpPr>
            <p:nvPr/>
          </p:nvSpPr>
          <p:spPr bwMode="auto">
            <a:xfrm>
              <a:off x="-3014663" y="1892300"/>
              <a:ext cx="119062" cy="87313"/>
            </a:xfrm>
            <a:custGeom>
              <a:avLst/>
              <a:gdLst>
                <a:gd name="T0" fmla="*/ 32 w 33"/>
                <a:gd name="T1" fmla="*/ 3 h 24"/>
                <a:gd name="T2" fmla="*/ 31 w 33"/>
                <a:gd name="T3" fmla="*/ 2 h 24"/>
                <a:gd name="T4" fmla="*/ 28 w 33"/>
                <a:gd name="T5" fmla="*/ 4 h 24"/>
                <a:gd name="T6" fmla="*/ 27 w 33"/>
                <a:gd name="T7" fmla="*/ 4 h 24"/>
                <a:gd name="T8" fmla="*/ 26 w 33"/>
                <a:gd name="T9" fmla="*/ 4 h 24"/>
                <a:gd name="T10" fmla="*/ 26 w 33"/>
                <a:gd name="T11" fmla="*/ 2 h 24"/>
                <a:gd name="T12" fmla="*/ 25 w 33"/>
                <a:gd name="T13" fmla="*/ 0 h 24"/>
                <a:gd name="T14" fmla="*/ 23 w 33"/>
                <a:gd name="T15" fmla="*/ 2 h 24"/>
                <a:gd name="T16" fmla="*/ 21 w 33"/>
                <a:gd name="T17" fmla="*/ 3 h 24"/>
                <a:gd name="T18" fmla="*/ 18 w 33"/>
                <a:gd name="T19" fmla="*/ 3 h 24"/>
                <a:gd name="T20" fmla="*/ 16 w 33"/>
                <a:gd name="T21" fmla="*/ 3 h 24"/>
                <a:gd name="T22" fmla="*/ 14 w 33"/>
                <a:gd name="T23" fmla="*/ 2 h 24"/>
                <a:gd name="T24" fmla="*/ 12 w 33"/>
                <a:gd name="T25" fmla="*/ 2 h 24"/>
                <a:gd name="T26" fmla="*/ 11 w 33"/>
                <a:gd name="T27" fmla="*/ 3 h 24"/>
                <a:gd name="T28" fmla="*/ 9 w 33"/>
                <a:gd name="T29" fmla="*/ 5 h 24"/>
                <a:gd name="T30" fmla="*/ 6 w 33"/>
                <a:gd name="T31" fmla="*/ 7 h 24"/>
                <a:gd name="T32" fmla="*/ 4 w 33"/>
                <a:gd name="T33" fmla="*/ 8 h 24"/>
                <a:gd name="T34" fmla="*/ 2 w 33"/>
                <a:gd name="T35" fmla="*/ 7 h 24"/>
                <a:gd name="T36" fmla="*/ 1 w 33"/>
                <a:gd name="T37" fmla="*/ 9 h 24"/>
                <a:gd name="T38" fmla="*/ 0 w 33"/>
                <a:gd name="T39" fmla="*/ 10 h 24"/>
                <a:gd name="T40" fmla="*/ 0 w 33"/>
                <a:gd name="T41" fmla="*/ 12 h 24"/>
                <a:gd name="T42" fmla="*/ 0 w 33"/>
                <a:gd name="T43" fmla="*/ 15 h 24"/>
                <a:gd name="T44" fmla="*/ 0 w 33"/>
                <a:gd name="T45" fmla="*/ 18 h 24"/>
                <a:gd name="T46" fmla="*/ 3 w 33"/>
                <a:gd name="T47" fmla="*/ 19 h 24"/>
                <a:gd name="T48" fmla="*/ 0 w 33"/>
                <a:gd name="T49" fmla="*/ 22 h 24"/>
                <a:gd name="T50" fmla="*/ 1 w 33"/>
                <a:gd name="T51" fmla="*/ 23 h 24"/>
                <a:gd name="T52" fmla="*/ 4 w 33"/>
                <a:gd name="T53" fmla="*/ 23 h 24"/>
                <a:gd name="T54" fmla="*/ 14 w 33"/>
                <a:gd name="T55" fmla="*/ 22 h 24"/>
                <a:gd name="T56" fmla="*/ 13 w 33"/>
                <a:gd name="T57" fmla="*/ 20 h 24"/>
                <a:gd name="T58" fmla="*/ 15 w 33"/>
                <a:gd name="T59" fmla="*/ 19 h 24"/>
                <a:gd name="T60" fmla="*/ 17 w 33"/>
                <a:gd name="T61" fmla="*/ 18 h 24"/>
                <a:gd name="T62" fmla="*/ 19 w 33"/>
                <a:gd name="T63" fmla="*/ 17 h 24"/>
                <a:gd name="T64" fmla="*/ 20 w 33"/>
                <a:gd name="T65" fmla="*/ 16 h 24"/>
                <a:gd name="T66" fmla="*/ 21 w 33"/>
                <a:gd name="T67" fmla="*/ 14 h 24"/>
                <a:gd name="T68" fmla="*/ 23 w 33"/>
                <a:gd name="T69" fmla="*/ 13 h 24"/>
                <a:gd name="T70" fmla="*/ 22 w 33"/>
                <a:gd name="T71" fmla="*/ 11 h 24"/>
                <a:gd name="T72" fmla="*/ 25 w 33"/>
                <a:gd name="T73" fmla="*/ 11 h 24"/>
                <a:gd name="T74" fmla="*/ 25 w 33"/>
                <a:gd name="T75" fmla="*/ 10 h 24"/>
                <a:gd name="T76" fmla="*/ 26 w 33"/>
                <a:gd name="T77" fmla="*/ 8 h 24"/>
                <a:gd name="T78" fmla="*/ 26 w 33"/>
                <a:gd name="T79" fmla="*/ 7 h 24"/>
                <a:gd name="T80" fmla="*/ 26 w 33"/>
                <a:gd name="T81" fmla="*/ 5 h 24"/>
                <a:gd name="T82" fmla="*/ 26 w 33"/>
                <a:gd name="T83" fmla="*/ 5 h 24"/>
                <a:gd name="T84" fmla="*/ 27 w 33"/>
                <a:gd name="T85" fmla="*/ 5 h 24"/>
                <a:gd name="T86" fmla="*/ 31 w 33"/>
                <a:gd name="T87" fmla="*/ 4 h 24"/>
                <a:gd name="T88" fmla="*/ 33 w 33"/>
                <a:gd name="T89" fmla="*/ 3 h 24"/>
                <a:gd name="T90" fmla="*/ 32 w 33"/>
                <a:gd name="T91" fmla="*/ 3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3" h="24">
                  <a:moveTo>
                    <a:pt x="32" y="3"/>
                  </a:moveTo>
                  <a:cubicBezTo>
                    <a:pt x="31" y="3"/>
                    <a:pt x="31" y="3"/>
                    <a:pt x="31" y="2"/>
                  </a:cubicBezTo>
                  <a:cubicBezTo>
                    <a:pt x="30" y="2"/>
                    <a:pt x="29" y="3"/>
                    <a:pt x="28" y="4"/>
                  </a:cubicBezTo>
                  <a:cubicBezTo>
                    <a:pt x="28" y="4"/>
                    <a:pt x="27" y="4"/>
                    <a:pt x="27" y="4"/>
                  </a:cubicBezTo>
                  <a:cubicBezTo>
                    <a:pt x="27" y="5"/>
                    <a:pt x="26" y="5"/>
                    <a:pt x="26" y="4"/>
                  </a:cubicBezTo>
                  <a:cubicBezTo>
                    <a:pt x="25" y="4"/>
                    <a:pt x="27" y="2"/>
                    <a:pt x="26" y="2"/>
                  </a:cubicBezTo>
                  <a:cubicBezTo>
                    <a:pt x="25" y="1"/>
                    <a:pt x="26" y="0"/>
                    <a:pt x="25" y="0"/>
                  </a:cubicBezTo>
                  <a:cubicBezTo>
                    <a:pt x="24" y="0"/>
                    <a:pt x="23" y="1"/>
                    <a:pt x="23" y="2"/>
                  </a:cubicBezTo>
                  <a:cubicBezTo>
                    <a:pt x="23" y="2"/>
                    <a:pt x="21" y="2"/>
                    <a:pt x="21" y="3"/>
                  </a:cubicBezTo>
                  <a:cubicBezTo>
                    <a:pt x="21" y="3"/>
                    <a:pt x="19" y="3"/>
                    <a:pt x="18" y="3"/>
                  </a:cubicBezTo>
                  <a:cubicBezTo>
                    <a:pt x="18" y="4"/>
                    <a:pt x="17" y="3"/>
                    <a:pt x="16" y="3"/>
                  </a:cubicBezTo>
                  <a:cubicBezTo>
                    <a:pt x="16" y="3"/>
                    <a:pt x="15" y="2"/>
                    <a:pt x="14" y="2"/>
                  </a:cubicBezTo>
                  <a:cubicBezTo>
                    <a:pt x="13" y="3"/>
                    <a:pt x="13" y="2"/>
                    <a:pt x="12" y="2"/>
                  </a:cubicBezTo>
                  <a:cubicBezTo>
                    <a:pt x="12" y="2"/>
                    <a:pt x="11" y="3"/>
                    <a:pt x="11" y="3"/>
                  </a:cubicBezTo>
                  <a:cubicBezTo>
                    <a:pt x="10" y="3"/>
                    <a:pt x="9" y="4"/>
                    <a:pt x="9" y="5"/>
                  </a:cubicBezTo>
                  <a:cubicBezTo>
                    <a:pt x="9" y="6"/>
                    <a:pt x="6" y="6"/>
                    <a:pt x="6" y="7"/>
                  </a:cubicBezTo>
                  <a:cubicBezTo>
                    <a:pt x="6" y="8"/>
                    <a:pt x="4" y="9"/>
                    <a:pt x="4" y="8"/>
                  </a:cubicBezTo>
                  <a:cubicBezTo>
                    <a:pt x="4" y="7"/>
                    <a:pt x="2" y="8"/>
                    <a:pt x="2" y="7"/>
                  </a:cubicBezTo>
                  <a:cubicBezTo>
                    <a:pt x="2" y="7"/>
                    <a:pt x="1" y="8"/>
                    <a:pt x="1" y="9"/>
                  </a:cubicBezTo>
                  <a:cubicBezTo>
                    <a:pt x="1" y="9"/>
                    <a:pt x="0" y="10"/>
                    <a:pt x="0" y="10"/>
                  </a:cubicBezTo>
                  <a:cubicBezTo>
                    <a:pt x="0" y="11"/>
                    <a:pt x="0" y="12"/>
                    <a:pt x="0" y="12"/>
                  </a:cubicBezTo>
                  <a:cubicBezTo>
                    <a:pt x="0" y="13"/>
                    <a:pt x="0" y="14"/>
                    <a:pt x="0" y="15"/>
                  </a:cubicBezTo>
                  <a:cubicBezTo>
                    <a:pt x="0" y="16"/>
                    <a:pt x="0" y="17"/>
                    <a:pt x="0" y="18"/>
                  </a:cubicBezTo>
                  <a:cubicBezTo>
                    <a:pt x="1" y="18"/>
                    <a:pt x="2" y="18"/>
                    <a:pt x="3" y="19"/>
                  </a:cubicBezTo>
                  <a:cubicBezTo>
                    <a:pt x="3" y="20"/>
                    <a:pt x="0" y="22"/>
                    <a:pt x="0" y="22"/>
                  </a:cubicBezTo>
                  <a:cubicBezTo>
                    <a:pt x="0" y="22"/>
                    <a:pt x="0" y="23"/>
                    <a:pt x="1" y="23"/>
                  </a:cubicBezTo>
                  <a:cubicBezTo>
                    <a:pt x="2" y="23"/>
                    <a:pt x="3" y="23"/>
                    <a:pt x="4" y="23"/>
                  </a:cubicBezTo>
                  <a:cubicBezTo>
                    <a:pt x="6" y="24"/>
                    <a:pt x="14" y="22"/>
                    <a:pt x="14" y="22"/>
                  </a:cubicBezTo>
                  <a:cubicBezTo>
                    <a:pt x="14" y="22"/>
                    <a:pt x="13" y="20"/>
                    <a:pt x="13" y="20"/>
                  </a:cubicBezTo>
                  <a:cubicBezTo>
                    <a:pt x="14" y="19"/>
                    <a:pt x="14" y="19"/>
                    <a:pt x="15" y="19"/>
                  </a:cubicBezTo>
                  <a:cubicBezTo>
                    <a:pt x="16" y="19"/>
                    <a:pt x="17" y="19"/>
                    <a:pt x="17" y="18"/>
                  </a:cubicBezTo>
                  <a:cubicBezTo>
                    <a:pt x="17" y="18"/>
                    <a:pt x="19" y="17"/>
                    <a:pt x="19" y="17"/>
                  </a:cubicBezTo>
                  <a:cubicBezTo>
                    <a:pt x="20" y="18"/>
                    <a:pt x="20" y="18"/>
                    <a:pt x="20" y="16"/>
                  </a:cubicBezTo>
                  <a:cubicBezTo>
                    <a:pt x="21" y="15"/>
                    <a:pt x="20" y="14"/>
                    <a:pt x="21" y="14"/>
                  </a:cubicBezTo>
                  <a:cubicBezTo>
                    <a:pt x="22" y="14"/>
                    <a:pt x="23" y="13"/>
                    <a:pt x="23" y="13"/>
                  </a:cubicBezTo>
                  <a:cubicBezTo>
                    <a:pt x="23" y="13"/>
                    <a:pt x="22" y="12"/>
                    <a:pt x="22" y="11"/>
                  </a:cubicBezTo>
                  <a:cubicBezTo>
                    <a:pt x="22" y="11"/>
                    <a:pt x="24" y="12"/>
                    <a:pt x="25" y="11"/>
                  </a:cubicBezTo>
                  <a:cubicBezTo>
                    <a:pt x="25" y="11"/>
                    <a:pt x="25" y="10"/>
                    <a:pt x="25" y="10"/>
                  </a:cubicBezTo>
                  <a:cubicBezTo>
                    <a:pt x="25" y="9"/>
                    <a:pt x="26" y="9"/>
                    <a:pt x="26" y="8"/>
                  </a:cubicBezTo>
                  <a:cubicBezTo>
                    <a:pt x="26" y="7"/>
                    <a:pt x="26" y="7"/>
                    <a:pt x="26" y="7"/>
                  </a:cubicBezTo>
                  <a:cubicBezTo>
                    <a:pt x="25" y="6"/>
                    <a:pt x="25" y="5"/>
                    <a:pt x="26" y="5"/>
                  </a:cubicBezTo>
                  <a:cubicBezTo>
                    <a:pt x="26" y="5"/>
                    <a:pt x="26" y="5"/>
                    <a:pt x="26" y="5"/>
                  </a:cubicBezTo>
                  <a:cubicBezTo>
                    <a:pt x="27" y="5"/>
                    <a:pt x="27" y="5"/>
                    <a:pt x="27" y="5"/>
                  </a:cubicBezTo>
                  <a:cubicBezTo>
                    <a:pt x="28" y="4"/>
                    <a:pt x="30" y="4"/>
                    <a:pt x="31" y="4"/>
                  </a:cubicBezTo>
                  <a:cubicBezTo>
                    <a:pt x="31" y="4"/>
                    <a:pt x="32" y="4"/>
                    <a:pt x="33" y="3"/>
                  </a:cubicBezTo>
                  <a:cubicBezTo>
                    <a:pt x="33" y="3"/>
                    <a:pt x="32" y="3"/>
                    <a:pt x="3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1" name="Freeform 354">
              <a:extLst>
                <a:ext uri="{FF2B5EF4-FFF2-40B4-BE49-F238E27FC236}">
                  <a16:creationId xmlns:a16="http://schemas.microsoft.com/office/drawing/2014/main" id="{D6A7F31E-0917-43C1-ADCB-B70FD23F8A5B}"/>
                </a:ext>
              </a:extLst>
            </p:cNvPr>
            <p:cNvSpPr>
              <a:spLocks/>
            </p:cNvSpPr>
            <p:nvPr/>
          </p:nvSpPr>
          <p:spPr bwMode="auto">
            <a:xfrm>
              <a:off x="-3011488" y="1903413"/>
              <a:ext cx="138112" cy="127000"/>
            </a:xfrm>
            <a:custGeom>
              <a:avLst/>
              <a:gdLst>
                <a:gd name="T0" fmla="*/ 35 w 38"/>
                <a:gd name="T1" fmla="*/ 2 h 35"/>
                <a:gd name="T2" fmla="*/ 32 w 38"/>
                <a:gd name="T3" fmla="*/ 0 h 35"/>
                <a:gd name="T4" fmla="*/ 30 w 38"/>
                <a:gd name="T5" fmla="*/ 1 h 35"/>
                <a:gd name="T6" fmla="*/ 25 w 38"/>
                <a:gd name="T7" fmla="*/ 2 h 35"/>
                <a:gd name="T8" fmla="*/ 25 w 38"/>
                <a:gd name="T9" fmla="*/ 4 h 35"/>
                <a:gd name="T10" fmla="*/ 24 w 38"/>
                <a:gd name="T11" fmla="*/ 7 h 35"/>
                <a:gd name="T12" fmla="*/ 21 w 38"/>
                <a:gd name="T13" fmla="*/ 8 h 35"/>
                <a:gd name="T14" fmla="*/ 20 w 38"/>
                <a:gd name="T15" fmla="*/ 11 h 35"/>
                <a:gd name="T16" fmla="*/ 18 w 38"/>
                <a:gd name="T17" fmla="*/ 14 h 35"/>
                <a:gd name="T18" fmla="*/ 14 w 38"/>
                <a:gd name="T19" fmla="*/ 16 h 35"/>
                <a:gd name="T20" fmla="*/ 13 w 38"/>
                <a:gd name="T21" fmla="*/ 19 h 35"/>
                <a:gd name="T22" fmla="*/ 0 w 38"/>
                <a:gd name="T23" fmla="*/ 20 h 35"/>
                <a:gd name="T24" fmla="*/ 3 w 38"/>
                <a:gd name="T25" fmla="*/ 23 h 35"/>
                <a:gd name="T26" fmla="*/ 5 w 38"/>
                <a:gd name="T27" fmla="*/ 27 h 35"/>
                <a:gd name="T28" fmla="*/ 1 w 38"/>
                <a:gd name="T29" fmla="*/ 30 h 35"/>
                <a:gd name="T30" fmla="*/ 6 w 38"/>
                <a:gd name="T31" fmla="*/ 31 h 35"/>
                <a:gd name="T32" fmla="*/ 11 w 38"/>
                <a:gd name="T33" fmla="*/ 30 h 35"/>
                <a:gd name="T34" fmla="*/ 14 w 38"/>
                <a:gd name="T35" fmla="*/ 32 h 35"/>
                <a:gd name="T36" fmla="*/ 17 w 38"/>
                <a:gd name="T37" fmla="*/ 35 h 35"/>
                <a:gd name="T38" fmla="*/ 17 w 38"/>
                <a:gd name="T39" fmla="*/ 35 h 35"/>
                <a:gd name="T40" fmla="*/ 21 w 38"/>
                <a:gd name="T41" fmla="*/ 33 h 35"/>
                <a:gd name="T42" fmla="*/ 22 w 38"/>
                <a:gd name="T43" fmla="*/ 31 h 35"/>
                <a:gd name="T44" fmla="*/ 20 w 38"/>
                <a:gd name="T45" fmla="*/ 27 h 35"/>
                <a:gd name="T46" fmla="*/ 23 w 38"/>
                <a:gd name="T47" fmla="*/ 25 h 35"/>
                <a:gd name="T48" fmla="*/ 26 w 38"/>
                <a:gd name="T49" fmla="*/ 23 h 35"/>
                <a:gd name="T50" fmla="*/ 29 w 38"/>
                <a:gd name="T51" fmla="*/ 19 h 35"/>
                <a:gd name="T52" fmla="*/ 32 w 38"/>
                <a:gd name="T53" fmla="*/ 17 h 35"/>
                <a:gd name="T54" fmla="*/ 33 w 38"/>
                <a:gd name="T55" fmla="*/ 13 h 35"/>
                <a:gd name="T56" fmla="*/ 31 w 38"/>
                <a:gd name="T57" fmla="*/ 10 h 35"/>
                <a:gd name="T58" fmla="*/ 32 w 38"/>
                <a:gd name="T59" fmla="*/ 6 h 35"/>
                <a:gd name="T60" fmla="*/ 37 w 38"/>
                <a:gd name="T61" fmla="*/ 6 h 35"/>
                <a:gd name="T62" fmla="*/ 36 w 38"/>
                <a:gd name="T63"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38" h="35">
                  <a:moveTo>
                    <a:pt x="36" y="4"/>
                  </a:moveTo>
                  <a:cubicBezTo>
                    <a:pt x="35" y="3"/>
                    <a:pt x="35" y="2"/>
                    <a:pt x="35" y="2"/>
                  </a:cubicBezTo>
                  <a:cubicBezTo>
                    <a:pt x="35" y="2"/>
                    <a:pt x="34" y="1"/>
                    <a:pt x="33" y="0"/>
                  </a:cubicBezTo>
                  <a:cubicBezTo>
                    <a:pt x="33" y="0"/>
                    <a:pt x="33" y="0"/>
                    <a:pt x="32" y="0"/>
                  </a:cubicBezTo>
                  <a:cubicBezTo>
                    <a:pt x="32" y="0"/>
                    <a:pt x="32" y="0"/>
                    <a:pt x="32" y="0"/>
                  </a:cubicBezTo>
                  <a:cubicBezTo>
                    <a:pt x="31" y="1"/>
                    <a:pt x="30" y="1"/>
                    <a:pt x="30" y="1"/>
                  </a:cubicBezTo>
                  <a:cubicBezTo>
                    <a:pt x="29" y="1"/>
                    <a:pt x="27" y="1"/>
                    <a:pt x="26" y="2"/>
                  </a:cubicBezTo>
                  <a:cubicBezTo>
                    <a:pt x="26" y="2"/>
                    <a:pt x="26" y="2"/>
                    <a:pt x="25" y="2"/>
                  </a:cubicBezTo>
                  <a:cubicBezTo>
                    <a:pt x="25" y="2"/>
                    <a:pt x="25" y="2"/>
                    <a:pt x="25" y="2"/>
                  </a:cubicBezTo>
                  <a:cubicBezTo>
                    <a:pt x="24" y="2"/>
                    <a:pt x="24" y="3"/>
                    <a:pt x="25" y="4"/>
                  </a:cubicBezTo>
                  <a:cubicBezTo>
                    <a:pt x="25" y="4"/>
                    <a:pt x="25" y="4"/>
                    <a:pt x="25" y="5"/>
                  </a:cubicBezTo>
                  <a:cubicBezTo>
                    <a:pt x="25" y="6"/>
                    <a:pt x="24" y="6"/>
                    <a:pt x="24" y="7"/>
                  </a:cubicBezTo>
                  <a:cubicBezTo>
                    <a:pt x="24" y="7"/>
                    <a:pt x="24" y="8"/>
                    <a:pt x="24" y="8"/>
                  </a:cubicBezTo>
                  <a:cubicBezTo>
                    <a:pt x="23" y="9"/>
                    <a:pt x="21" y="8"/>
                    <a:pt x="21" y="8"/>
                  </a:cubicBezTo>
                  <a:cubicBezTo>
                    <a:pt x="21" y="9"/>
                    <a:pt x="22" y="10"/>
                    <a:pt x="22" y="10"/>
                  </a:cubicBezTo>
                  <a:cubicBezTo>
                    <a:pt x="22" y="10"/>
                    <a:pt x="21" y="11"/>
                    <a:pt x="20" y="11"/>
                  </a:cubicBezTo>
                  <a:cubicBezTo>
                    <a:pt x="19" y="11"/>
                    <a:pt x="20" y="12"/>
                    <a:pt x="19" y="13"/>
                  </a:cubicBezTo>
                  <a:cubicBezTo>
                    <a:pt x="19" y="15"/>
                    <a:pt x="19" y="15"/>
                    <a:pt x="18" y="14"/>
                  </a:cubicBezTo>
                  <a:cubicBezTo>
                    <a:pt x="18" y="14"/>
                    <a:pt x="16" y="15"/>
                    <a:pt x="16" y="15"/>
                  </a:cubicBezTo>
                  <a:cubicBezTo>
                    <a:pt x="16" y="16"/>
                    <a:pt x="15" y="16"/>
                    <a:pt x="14" y="16"/>
                  </a:cubicBezTo>
                  <a:cubicBezTo>
                    <a:pt x="13" y="16"/>
                    <a:pt x="13" y="16"/>
                    <a:pt x="12" y="17"/>
                  </a:cubicBezTo>
                  <a:cubicBezTo>
                    <a:pt x="12" y="17"/>
                    <a:pt x="13" y="19"/>
                    <a:pt x="13" y="19"/>
                  </a:cubicBezTo>
                  <a:cubicBezTo>
                    <a:pt x="13" y="19"/>
                    <a:pt x="5" y="21"/>
                    <a:pt x="3" y="20"/>
                  </a:cubicBezTo>
                  <a:cubicBezTo>
                    <a:pt x="2" y="20"/>
                    <a:pt x="1" y="20"/>
                    <a:pt x="0" y="20"/>
                  </a:cubicBezTo>
                  <a:cubicBezTo>
                    <a:pt x="0" y="20"/>
                    <a:pt x="1" y="21"/>
                    <a:pt x="1" y="21"/>
                  </a:cubicBezTo>
                  <a:cubicBezTo>
                    <a:pt x="1" y="22"/>
                    <a:pt x="2" y="23"/>
                    <a:pt x="3" y="23"/>
                  </a:cubicBezTo>
                  <a:cubicBezTo>
                    <a:pt x="4" y="24"/>
                    <a:pt x="4" y="25"/>
                    <a:pt x="4" y="26"/>
                  </a:cubicBezTo>
                  <a:cubicBezTo>
                    <a:pt x="5" y="26"/>
                    <a:pt x="6" y="27"/>
                    <a:pt x="5" y="27"/>
                  </a:cubicBezTo>
                  <a:cubicBezTo>
                    <a:pt x="4" y="28"/>
                    <a:pt x="3" y="28"/>
                    <a:pt x="3" y="28"/>
                  </a:cubicBezTo>
                  <a:cubicBezTo>
                    <a:pt x="2" y="28"/>
                    <a:pt x="1" y="29"/>
                    <a:pt x="1" y="30"/>
                  </a:cubicBezTo>
                  <a:cubicBezTo>
                    <a:pt x="1" y="31"/>
                    <a:pt x="1" y="31"/>
                    <a:pt x="1" y="31"/>
                  </a:cubicBezTo>
                  <a:cubicBezTo>
                    <a:pt x="3" y="31"/>
                    <a:pt x="5" y="31"/>
                    <a:pt x="6" y="31"/>
                  </a:cubicBezTo>
                  <a:cubicBezTo>
                    <a:pt x="6" y="30"/>
                    <a:pt x="7" y="30"/>
                    <a:pt x="7" y="30"/>
                  </a:cubicBezTo>
                  <a:cubicBezTo>
                    <a:pt x="8" y="31"/>
                    <a:pt x="10" y="31"/>
                    <a:pt x="11" y="30"/>
                  </a:cubicBezTo>
                  <a:cubicBezTo>
                    <a:pt x="12" y="30"/>
                    <a:pt x="13" y="30"/>
                    <a:pt x="13" y="31"/>
                  </a:cubicBezTo>
                  <a:cubicBezTo>
                    <a:pt x="13" y="31"/>
                    <a:pt x="14" y="32"/>
                    <a:pt x="14" y="32"/>
                  </a:cubicBezTo>
                  <a:cubicBezTo>
                    <a:pt x="15" y="33"/>
                    <a:pt x="14" y="33"/>
                    <a:pt x="15" y="34"/>
                  </a:cubicBezTo>
                  <a:cubicBezTo>
                    <a:pt x="15" y="34"/>
                    <a:pt x="16" y="34"/>
                    <a:pt x="17" y="35"/>
                  </a:cubicBezTo>
                  <a:cubicBezTo>
                    <a:pt x="17" y="35"/>
                    <a:pt x="17" y="35"/>
                    <a:pt x="17" y="35"/>
                  </a:cubicBezTo>
                  <a:cubicBezTo>
                    <a:pt x="17" y="35"/>
                    <a:pt x="17" y="35"/>
                    <a:pt x="17" y="35"/>
                  </a:cubicBezTo>
                  <a:cubicBezTo>
                    <a:pt x="18" y="34"/>
                    <a:pt x="18" y="33"/>
                    <a:pt x="19" y="33"/>
                  </a:cubicBezTo>
                  <a:cubicBezTo>
                    <a:pt x="21" y="34"/>
                    <a:pt x="21" y="33"/>
                    <a:pt x="21" y="33"/>
                  </a:cubicBezTo>
                  <a:cubicBezTo>
                    <a:pt x="22" y="33"/>
                    <a:pt x="23" y="33"/>
                    <a:pt x="23" y="33"/>
                  </a:cubicBezTo>
                  <a:cubicBezTo>
                    <a:pt x="24" y="32"/>
                    <a:pt x="23" y="31"/>
                    <a:pt x="22" y="31"/>
                  </a:cubicBezTo>
                  <a:cubicBezTo>
                    <a:pt x="22" y="30"/>
                    <a:pt x="21" y="29"/>
                    <a:pt x="21" y="28"/>
                  </a:cubicBezTo>
                  <a:cubicBezTo>
                    <a:pt x="21" y="27"/>
                    <a:pt x="20" y="27"/>
                    <a:pt x="20" y="27"/>
                  </a:cubicBezTo>
                  <a:cubicBezTo>
                    <a:pt x="20" y="26"/>
                    <a:pt x="21" y="25"/>
                    <a:pt x="22" y="24"/>
                  </a:cubicBezTo>
                  <a:cubicBezTo>
                    <a:pt x="22" y="24"/>
                    <a:pt x="23" y="25"/>
                    <a:pt x="23" y="25"/>
                  </a:cubicBezTo>
                  <a:cubicBezTo>
                    <a:pt x="24" y="24"/>
                    <a:pt x="25" y="24"/>
                    <a:pt x="25" y="24"/>
                  </a:cubicBezTo>
                  <a:cubicBezTo>
                    <a:pt x="25" y="25"/>
                    <a:pt x="26" y="24"/>
                    <a:pt x="26" y="23"/>
                  </a:cubicBezTo>
                  <a:cubicBezTo>
                    <a:pt x="26" y="22"/>
                    <a:pt x="28" y="22"/>
                    <a:pt x="28" y="22"/>
                  </a:cubicBezTo>
                  <a:cubicBezTo>
                    <a:pt x="28" y="21"/>
                    <a:pt x="29" y="19"/>
                    <a:pt x="29" y="19"/>
                  </a:cubicBezTo>
                  <a:cubicBezTo>
                    <a:pt x="29" y="19"/>
                    <a:pt x="30" y="19"/>
                    <a:pt x="30" y="18"/>
                  </a:cubicBezTo>
                  <a:cubicBezTo>
                    <a:pt x="30" y="17"/>
                    <a:pt x="31" y="17"/>
                    <a:pt x="32" y="17"/>
                  </a:cubicBezTo>
                  <a:cubicBezTo>
                    <a:pt x="32" y="17"/>
                    <a:pt x="32" y="16"/>
                    <a:pt x="32" y="15"/>
                  </a:cubicBezTo>
                  <a:cubicBezTo>
                    <a:pt x="32" y="14"/>
                    <a:pt x="32" y="13"/>
                    <a:pt x="33" y="13"/>
                  </a:cubicBezTo>
                  <a:cubicBezTo>
                    <a:pt x="34" y="13"/>
                    <a:pt x="33" y="12"/>
                    <a:pt x="32" y="12"/>
                  </a:cubicBezTo>
                  <a:cubicBezTo>
                    <a:pt x="31" y="12"/>
                    <a:pt x="31" y="10"/>
                    <a:pt x="31" y="10"/>
                  </a:cubicBezTo>
                  <a:cubicBezTo>
                    <a:pt x="31" y="10"/>
                    <a:pt x="31" y="8"/>
                    <a:pt x="30" y="8"/>
                  </a:cubicBezTo>
                  <a:cubicBezTo>
                    <a:pt x="30" y="8"/>
                    <a:pt x="31" y="6"/>
                    <a:pt x="32" y="6"/>
                  </a:cubicBezTo>
                  <a:cubicBezTo>
                    <a:pt x="33" y="6"/>
                    <a:pt x="34" y="8"/>
                    <a:pt x="35" y="7"/>
                  </a:cubicBezTo>
                  <a:cubicBezTo>
                    <a:pt x="36" y="7"/>
                    <a:pt x="37" y="6"/>
                    <a:pt x="37" y="6"/>
                  </a:cubicBezTo>
                  <a:cubicBezTo>
                    <a:pt x="38" y="6"/>
                    <a:pt x="38" y="5"/>
                    <a:pt x="38" y="5"/>
                  </a:cubicBezTo>
                  <a:cubicBezTo>
                    <a:pt x="38" y="4"/>
                    <a:pt x="37" y="4"/>
                    <a:pt x="36"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2" name="Freeform 355">
              <a:extLst>
                <a:ext uri="{FF2B5EF4-FFF2-40B4-BE49-F238E27FC236}">
                  <a16:creationId xmlns:a16="http://schemas.microsoft.com/office/drawing/2014/main" id="{D95BCD9C-3273-413B-9AC1-5BA0421DC66A}"/>
                </a:ext>
              </a:extLst>
            </p:cNvPr>
            <p:cNvSpPr>
              <a:spLocks noEditPoints="1"/>
            </p:cNvSpPr>
            <p:nvPr/>
          </p:nvSpPr>
          <p:spPr bwMode="auto">
            <a:xfrm>
              <a:off x="-2733675" y="2184400"/>
              <a:ext cx="387350" cy="136525"/>
            </a:xfrm>
            <a:custGeom>
              <a:avLst/>
              <a:gdLst>
                <a:gd name="T0" fmla="*/ 8 w 107"/>
                <a:gd name="T1" fmla="*/ 16 h 38"/>
                <a:gd name="T2" fmla="*/ 30 w 107"/>
                <a:gd name="T3" fmla="*/ 20 h 38"/>
                <a:gd name="T4" fmla="*/ 4 w 107"/>
                <a:gd name="T5" fmla="*/ 10 h 38"/>
                <a:gd name="T6" fmla="*/ 57 w 107"/>
                <a:gd name="T7" fmla="*/ 27 h 38"/>
                <a:gd name="T8" fmla="*/ 59 w 107"/>
                <a:gd name="T9" fmla="*/ 22 h 38"/>
                <a:gd name="T10" fmla="*/ 63 w 107"/>
                <a:gd name="T11" fmla="*/ 22 h 38"/>
                <a:gd name="T12" fmla="*/ 65 w 107"/>
                <a:gd name="T13" fmla="*/ 15 h 38"/>
                <a:gd name="T14" fmla="*/ 65 w 107"/>
                <a:gd name="T15" fmla="*/ 13 h 38"/>
                <a:gd name="T16" fmla="*/ 61 w 107"/>
                <a:gd name="T17" fmla="*/ 11 h 38"/>
                <a:gd name="T18" fmla="*/ 55 w 107"/>
                <a:gd name="T19" fmla="*/ 20 h 38"/>
                <a:gd name="T20" fmla="*/ 25 w 107"/>
                <a:gd name="T21" fmla="*/ 21 h 38"/>
                <a:gd name="T22" fmla="*/ 24 w 107"/>
                <a:gd name="T23" fmla="*/ 17 h 38"/>
                <a:gd name="T24" fmla="*/ 23 w 107"/>
                <a:gd name="T25" fmla="*/ 19 h 38"/>
                <a:gd name="T26" fmla="*/ 19 w 107"/>
                <a:gd name="T27" fmla="*/ 14 h 38"/>
                <a:gd name="T28" fmla="*/ 16 w 107"/>
                <a:gd name="T29" fmla="*/ 10 h 38"/>
                <a:gd name="T30" fmla="*/ 10 w 107"/>
                <a:gd name="T31" fmla="*/ 6 h 38"/>
                <a:gd name="T32" fmla="*/ 0 w 107"/>
                <a:gd name="T33" fmla="*/ 0 h 38"/>
                <a:gd name="T34" fmla="*/ 9 w 107"/>
                <a:gd name="T35" fmla="*/ 13 h 38"/>
                <a:gd name="T36" fmla="*/ 20 w 107"/>
                <a:gd name="T37" fmla="*/ 26 h 38"/>
                <a:gd name="T38" fmla="*/ 25 w 107"/>
                <a:gd name="T39" fmla="*/ 24 h 38"/>
                <a:gd name="T40" fmla="*/ 77 w 107"/>
                <a:gd name="T41" fmla="*/ 10 h 38"/>
                <a:gd name="T42" fmla="*/ 77 w 107"/>
                <a:gd name="T43" fmla="*/ 13 h 38"/>
                <a:gd name="T44" fmla="*/ 72 w 107"/>
                <a:gd name="T45" fmla="*/ 21 h 38"/>
                <a:gd name="T46" fmla="*/ 57 w 107"/>
                <a:gd name="T47" fmla="*/ 34 h 38"/>
                <a:gd name="T48" fmla="*/ 66 w 107"/>
                <a:gd name="T49" fmla="*/ 33 h 38"/>
                <a:gd name="T50" fmla="*/ 79 w 107"/>
                <a:gd name="T51" fmla="*/ 22 h 38"/>
                <a:gd name="T52" fmla="*/ 45 w 107"/>
                <a:gd name="T53" fmla="*/ 32 h 38"/>
                <a:gd name="T54" fmla="*/ 40 w 107"/>
                <a:gd name="T55" fmla="*/ 30 h 38"/>
                <a:gd name="T56" fmla="*/ 25 w 107"/>
                <a:gd name="T57" fmla="*/ 28 h 38"/>
                <a:gd name="T58" fmla="*/ 27 w 107"/>
                <a:gd name="T59" fmla="*/ 31 h 38"/>
                <a:gd name="T60" fmla="*/ 41 w 107"/>
                <a:gd name="T61" fmla="*/ 33 h 38"/>
                <a:gd name="T62" fmla="*/ 45 w 107"/>
                <a:gd name="T63" fmla="*/ 32 h 38"/>
                <a:gd name="T64" fmla="*/ 93 w 107"/>
                <a:gd name="T65" fmla="*/ 21 h 38"/>
                <a:gd name="T66" fmla="*/ 83 w 107"/>
                <a:gd name="T67" fmla="*/ 17 h 38"/>
                <a:gd name="T68" fmla="*/ 89 w 107"/>
                <a:gd name="T69" fmla="*/ 19 h 38"/>
                <a:gd name="T70" fmla="*/ 86 w 107"/>
                <a:gd name="T71" fmla="*/ 20 h 38"/>
                <a:gd name="T72" fmla="*/ 91 w 107"/>
                <a:gd name="T73" fmla="*/ 23 h 38"/>
                <a:gd name="T74" fmla="*/ 101 w 107"/>
                <a:gd name="T75" fmla="*/ 29 h 38"/>
                <a:gd name="T76" fmla="*/ 104 w 107"/>
                <a:gd name="T77" fmla="*/ 33 h 38"/>
                <a:gd name="T78" fmla="*/ 99 w 107"/>
                <a:gd name="T79" fmla="*/ 17 h 38"/>
                <a:gd name="T80" fmla="*/ 68 w 107"/>
                <a:gd name="T81" fmla="*/ 36 h 38"/>
                <a:gd name="T82" fmla="*/ 69 w 107"/>
                <a:gd name="T83" fmla="*/ 36 h 38"/>
                <a:gd name="T84" fmla="*/ 70 w 107"/>
                <a:gd name="T85" fmla="*/ 35 h 38"/>
                <a:gd name="T86" fmla="*/ 51 w 107"/>
                <a:gd name="T87" fmla="*/ 13 h 38"/>
                <a:gd name="T88" fmla="*/ 52 w 107"/>
                <a:gd name="T89" fmla="*/ 8 h 38"/>
                <a:gd name="T90" fmla="*/ 52 w 107"/>
                <a:gd name="T91" fmla="*/ 4 h 38"/>
                <a:gd name="T92" fmla="*/ 46 w 107"/>
                <a:gd name="T93" fmla="*/ 7 h 38"/>
                <a:gd name="T94" fmla="*/ 41 w 107"/>
                <a:gd name="T95" fmla="*/ 10 h 38"/>
                <a:gd name="T96" fmla="*/ 34 w 107"/>
                <a:gd name="T97" fmla="*/ 10 h 38"/>
                <a:gd name="T98" fmla="*/ 31 w 107"/>
                <a:gd name="T99" fmla="*/ 12 h 38"/>
                <a:gd name="T100" fmla="*/ 37 w 107"/>
                <a:gd name="T101" fmla="*/ 21 h 38"/>
                <a:gd name="T102" fmla="*/ 45 w 107"/>
                <a:gd name="T103" fmla="*/ 23 h 38"/>
                <a:gd name="T104" fmla="*/ 55 w 107"/>
                <a:gd name="T105" fmla="*/ 36 h 38"/>
                <a:gd name="T106" fmla="*/ 55 w 107"/>
                <a:gd name="T107" fmla="*/ 36 h 38"/>
                <a:gd name="T108" fmla="*/ 48 w 107"/>
                <a:gd name="T109" fmla="*/ 34 h 38"/>
                <a:gd name="T110" fmla="*/ 52 w 107"/>
                <a:gd name="T111" fmla="*/ 33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07" h="38">
                  <a:moveTo>
                    <a:pt x="8" y="16"/>
                  </a:moveTo>
                  <a:cubicBezTo>
                    <a:pt x="7" y="16"/>
                    <a:pt x="8" y="18"/>
                    <a:pt x="9" y="17"/>
                  </a:cubicBezTo>
                  <a:cubicBezTo>
                    <a:pt x="9" y="17"/>
                    <a:pt x="8" y="15"/>
                    <a:pt x="8" y="16"/>
                  </a:cubicBezTo>
                  <a:close/>
                  <a:moveTo>
                    <a:pt x="30" y="20"/>
                  </a:moveTo>
                  <a:cubicBezTo>
                    <a:pt x="30" y="20"/>
                    <a:pt x="28" y="20"/>
                    <a:pt x="29" y="21"/>
                  </a:cubicBezTo>
                  <a:cubicBezTo>
                    <a:pt x="29" y="22"/>
                    <a:pt x="30" y="21"/>
                    <a:pt x="30" y="20"/>
                  </a:cubicBezTo>
                  <a:close/>
                  <a:moveTo>
                    <a:pt x="4" y="10"/>
                  </a:moveTo>
                  <a:cubicBezTo>
                    <a:pt x="4" y="11"/>
                    <a:pt x="5" y="13"/>
                    <a:pt x="6" y="12"/>
                  </a:cubicBezTo>
                  <a:cubicBezTo>
                    <a:pt x="6" y="11"/>
                    <a:pt x="4" y="10"/>
                    <a:pt x="4" y="10"/>
                  </a:cubicBezTo>
                  <a:close/>
                  <a:moveTo>
                    <a:pt x="56" y="22"/>
                  </a:moveTo>
                  <a:cubicBezTo>
                    <a:pt x="57" y="22"/>
                    <a:pt x="57" y="24"/>
                    <a:pt x="57" y="24"/>
                  </a:cubicBezTo>
                  <a:cubicBezTo>
                    <a:pt x="57" y="25"/>
                    <a:pt x="56" y="27"/>
                    <a:pt x="57" y="27"/>
                  </a:cubicBezTo>
                  <a:cubicBezTo>
                    <a:pt x="58" y="27"/>
                    <a:pt x="59" y="25"/>
                    <a:pt x="58" y="25"/>
                  </a:cubicBezTo>
                  <a:cubicBezTo>
                    <a:pt x="58" y="24"/>
                    <a:pt x="58" y="21"/>
                    <a:pt x="58" y="21"/>
                  </a:cubicBezTo>
                  <a:cubicBezTo>
                    <a:pt x="58" y="20"/>
                    <a:pt x="60" y="20"/>
                    <a:pt x="59" y="22"/>
                  </a:cubicBezTo>
                  <a:cubicBezTo>
                    <a:pt x="59" y="23"/>
                    <a:pt x="61" y="23"/>
                    <a:pt x="61" y="24"/>
                  </a:cubicBezTo>
                  <a:cubicBezTo>
                    <a:pt x="61" y="25"/>
                    <a:pt x="62" y="24"/>
                    <a:pt x="63" y="24"/>
                  </a:cubicBezTo>
                  <a:cubicBezTo>
                    <a:pt x="64" y="24"/>
                    <a:pt x="64" y="23"/>
                    <a:pt x="63" y="22"/>
                  </a:cubicBezTo>
                  <a:cubicBezTo>
                    <a:pt x="62" y="22"/>
                    <a:pt x="63" y="20"/>
                    <a:pt x="62" y="20"/>
                  </a:cubicBezTo>
                  <a:cubicBezTo>
                    <a:pt x="61" y="19"/>
                    <a:pt x="61" y="18"/>
                    <a:pt x="62" y="18"/>
                  </a:cubicBezTo>
                  <a:cubicBezTo>
                    <a:pt x="63" y="18"/>
                    <a:pt x="65" y="16"/>
                    <a:pt x="65" y="15"/>
                  </a:cubicBezTo>
                  <a:cubicBezTo>
                    <a:pt x="65" y="15"/>
                    <a:pt x="61" y="15"/>
                    <a:pt x="60" y="17"/>
                  </a:cubicBezTo>
                  <a:cubicBezTo>
                    <a:pt x="60" y="18"/>
                    <a:pt x="57" y="16"/>
                    <a:pt x="57" y="14"/>
                  </a:cubicBezTo>
                  <a:cubicBezTo>
                    <a:pt x="58" y="12"/>
                    <a:pt x="64" y="12"/>
                    <a:pt x="65" y="13"/>
                  </a:cubicBezTo>
                  <a:cubicBezTo>
                    <a:pt x="67" y="13"/>
                    <a:pt x="69" y="11"/>
                    <a:pt x="69" y="10"/>
                  </a:cubicBezTo>
                  <a:cubicBezTo>
                    <a:pt x="70" y="9"/>
                    <a:pt x="68" y="10"/>
                    <a:pt x="67" y="11"/>
                  </a:cubicBezTo>
                  <a:cubicBezTo>
                    <a:pt x="66" y="12"/>
                    <a:pt x="63" y="11"/>
                    <a:pt x="61" y="11"/>
                  </a:cubicBezTo>
                  <a:cubicBezTo>
                    <a:pt x="59" y="10"/>
                    <a:pt x="59" y="11"/>
                    <a:pt x="58" y="12"/>
                  </a:cubicBezTo>
                  <a:cubicBezTo>
                    <a:pt x="57" y="12"/>
                    <a:pt x="57" y="15"/>
                    <a:pt x="56" y="15"/>
                  </a:cubicBezTo>
                  <a:cubicBezTo>
                    <a:pt x="56" y="15"/>
                    <a:pt x="56" y="18"/>
                    <a:pt x="55" y="20"/>
                  </a:cubicBezTo>
                  <a:cubicBezTo>
                    <a:pt x="53" y="22"/>
                    <a:pt x="55" y="22"/>
                    <a:pt x="56" y="22"/>
                  </a:cubicBezTo>
                  <a:close/>
                  <a:moveTo>
                    <a:pt x="25" y="24"/>
                  </a:moveTo>
                  <a:cubicBezTo>
                    <a:pt x="25" y="23"/>
                    <a:pt x="25" y="22"/>
                    <a:pt x="25" y="21"/>
                  </a:cubicBezTo>
                  <a:cubicBezTo>
                    <a:pt x="25" y="21"/>
                    <a:pt x="25" y="21"/>
                    <a:pt x="26" y="21"/>
                  </a:cubicBezTo>
                  <a:cubicBezTo>
                    <a:pt x="27" y="21"/>
                    <a:pt x="27" y="19"/>
                    <a:pt x="26" y="19"/>
                  </a:cubicBezTo>
                  <a:cubicBezTo>
                    <a:pt x="26" y="19"/>
                    <a:pt x="25" y="17"/>
                    <a:pt x="24" y="17"/>
                  </a:cubicBezTo>
                  <a:cubicBezTo>
                    <a:pt x="23" y="17"/>
                    <a:pt x="23" y="18"/>
                    <a:pt x="24" y="19"/>
                  </a:cubicBezTo>
                  <a:cubicBezTo>
                    <a:pt x="25" y="19"/>
                    <a:pt x="25" y="19"/>
                    <a:pt x="25" y="20"/>
                  </a:cubicBezTo>
                  <a:cubicBezTo>
                    <a:pt x="25" y="20"/>
                    <a:pt x="24" y="19"/>
                    <a:pt x="23" y="19"/>
                  </a:cubicBezTo>
                  <a:cubicBezTo>
                    <a:pt x="22" y="19"/>
                    <a:pt x="23" y="18"/>
                    <a:pt x="22" y="18"/>
                  </a:cubicBezTo>
                  <a:cubicBezTo>
                    <a:pt x="21" y="18"/>
                    <a:pt x="21" y="16"/>
                    <a:pt x="20" y="16"/>
                  </a:cubicBezTo>
                  <a:cubicBezTo>
                    <a:pt x="19" y="16"/>
                    <a:pt x="19" y="15"/>
                    <a:pt x="19" y="14"/>
                  </a:cubicBezTo>
                  <a:cubicBezTo>
                    <a:pt x="20" y="14"/>
                    <a:pt x="18" y="13"/>
                    <a:pt x="18" y="12"/>
                  </a:cubicBezTo>
                  <a:cubicBezTo>
                    <a:pt x="18" y="11"/>
                    <a:pt x="17" y="12"/>
                    <a:pt x="17" y="11"/>
                  </a:cubicBezTo>
                  <a:cubicBezTo>
                    <a:pt x="17" y="10"/>
                    <a:pt x="16" y="11"/>
                    <a:pt x="16" y="10"/>
                  </a:cubicBezTo>
                  <a:cubicBezTo>
                    <a:pt x="15" y="9"/>
                    <a:pt x="15" y="10"/>
                    <a:pt x="14" y="9"/>
                  </a:cubicBezTo>
                  <a:cubicBezTo>
                    <a:pt x="14" y="9"/>
                    <a:pt x="13" y="8"/>
                    <a:pt x="12" y="8"/>
                  </a:cubicBezTo>
                  <a:cubicBezTo>
                    <a:pt x="12" y="9"/>
                    <a:pt x="11" y="8"/>
                    <a:pt x="10" y="6"/>
                  </a:cubicBezTo>
                  <a:cubicBezTo>
                    <a:pt x="10" y="6"/>
                    <a:pt x="7" y="4"/>
                    <a:pt x="7" y="3"/>
                  </a:cubicBezTo>
                  <a:cubicBezTo>
                    <a:pt x="6" y="2"/>
                    <a:pt x="5" y="1"/>
                    <a:pt x="3" y="1"/>
                  </a:cubicBezTo>
                  <a:cubicBezTo>
                    <a:pt x="1" y="1"/>
                    <a:pt x="1" y="0"/>
                    <a:pt x="0" y="0"/>
                  </a:cubicBezTo>
                  <a:cubicBezTo>
                    <a:pt x="0" y="2"/>
                    <a:pt x="2" y="4"/>
                    <a:pt x="3" y="5"/>
                  </a:cubicBezTo>
                  <a:cubicBezTo>
                    <a:pt x="5" y="6"/>
                    <a:pt x="5" y="8"/>
                    <a:pt x="7" y="8"/>
                  </a:cubicBezTo>
                  <a:cubicBezTo>
                    <a:pt x="8" y="8"/>
                    <a:pt x="8" y="13"/>
                    <a:pt x="9" y="13"/>
                  </a:cubicBezTo>
                  <a:cubicBezTo>
                    <a:pt x="10" y="13"/>
                    <a:pt x="12" y="17"/>
                    <a:pt x="13" y="18"/>
                  </a:cubicBezTo>
                  <a:cubicBezTo>
                    <a:pt x="13" y="20"/>
                    <a:pt x="15" y="21"/>
                    <a:pt x="16" y="22"/>
                  </a:cubicBezTo>
                  <a:cubicBezTo>
                    <a:pt x="17" y="24"/>
                    <a:pt x="20" y="25"/>
                    <a:pt x="20" y="26"/>
                  </a:cubicBezTo>
                  <a:cubicBezTo>
                    <a:pt x="21" y="26"/>
                    <a:pt x="21" y="28"/>
                    <a:pt x="21" y="27"/>
                  </a:cubicBezTo>
                  <a:cubicBezTo>
                    <a:pt x="22" y="26"/>
                    <a:pt x="23" y="27"/>
                    <a:pt x="24" y="27"/>
                  </a:cubicBezTo>
                  <a:cubicBezTo>
                    <a:pt x="25" y="27"/>
                    <a:pt x="25" y="25"/>
                    <a:pt x="25" y="24"/>
                  </a:cubicBezTo>
                  <a:close/>
                  <a:moveTo>
                    <a:pt x="77" y="13"/>
                  </a:moveTo>
                  <a:cubicBezTo>
                    <a:pt x="79" y="13"/>
                    <a:pt x="78" y="12"/>
                    <a:pt x="78" y="11"/>
                  </a:cubicBezTo>
                  <a:cubicBezTo>
                    <a:pt x="78" y="10"/>
                    <a:pt x="77" y="11"/>
                    <a:pt x="77" y="10"/>
                  </a:cubicBezTo>
                  <a:cubicBezTo>
                    <a:pt x="77" y="10"/>
                    <a:pt x="76" y="8"/>
                    <a:pt x="75" y="10"/>
                  </a:cubicBezTo>
                  <a:cubicBezTo>
                    <a:pt x="74" y="11"/>
                    <a:pt x="75" y="15"/>
                    <a:pt x="76" y="15"/>
                  </a:cubicBezTo>
                  <a:cubicBezTo>
                    <a:pt x="77" y="14"/>
                    <a:pt x="76" y="13"/>
                    <a:pt x="77" y="13"/>
                  </a:cubicBezTo>
                  <a:close/>
                  <a:moveTo>
                    <a:pt x="72" y="21"/>
                  </a:moveTo>
                  <a:cubicBezTo>
                    <a:pt x="72" y="22"/>
                    <a:pt x="74" y="23"/>
                    <a:pt x="74" y="22"/>
                  </a:cubicBezTo>
                  <a:cubicBezTo>
                    <a:pt x="75" y="21"/>
                    <a:pt x="71" y="20"/>
                    <a:pt x="72" y="21"/>
                  </a:cubicBezTo>
                  <a:close/>
                  <a:moveTo>
                    <a:pt x="66" y="33"/>
                  </a:moveTo>
                  <a:cubicBezTo>
                    <a:pt x="64" y="33"/>
                    <a:pt x="63" y="34"/>
                    <a:pt x="61" y="33"/>
                  </a:cubicBezTo>
                  <a:cubicBezTo>
                    <a:pt x="59" y="33"/>
                    <a:pt x="57" y="33"/>
                    <a:pt x="57" y="34"/>
                  </a:cubicBezTo>
                  <a:cubicBezTo>
                    <a:pt x="57" y="35"/>
                    <a:pt x="59" y="35"/>
                    <a:pt x="61" y="35"/>
                  </a:cubicBezTo>
                  <a:cubicBezTo>
                    <a:pt x="62" y="35"/>
                    <a:pt x="64" y="34"/>
                    <a:pt x="65" y="34"/>
                  </a:cubicBezTo>
                  <a:cubicBezTo>
                    <a:pt x="67" y="34"/>
                    <a:pt x="68" y="33"/>
                    <a:pt x="66" y="33"/>
                  </a:cubicBezTo>
                  <a:close/>
                  <a:moveTo>
                    <a:pt x="81" y="20"/>
                  </a:moveTo>
                  <a:cubicBezTo>
                    <a:pt x="79" y="20"/>
                    <a:pt x="76" y="20"/>
                    <a:pt x="76" y="21"/>
                  </a:cubicBezTo>
                  <a:cubicBezTo>
                    <a:pt x="77" y="22"/>
                    <a:pt x="78" y="22"/>
                    <a:pt x="79" y="22"/>
                  </a:cubicBezTo>
                  <a:cubicBezTo>
                    <a:pt x="81" y="22"/>
                    <a:pt x="82" y="23"/>
                    <a:pt x="82" y="23"/>
                  </a:cubicBezTo>
                  <a:cubicBezTo>
                    <a:pt x="83" y="23"/>
                    <a:pt x="83" y="21"/>
                    <a:pt x="81" y="20"/>
                  </a:cubicBezTo>
                  <a:close/>
                  <a:moveTo>
                    <a:pt x="45" y="32"/>
                  </a:moveTo>
                  <a:cubicBezTo>
                    <a:pt x="45" y="31"/>
                    <a:pt x="42" y="32"/>
                    <a:pt x="41" y="32"/>
                  </a:cubicBezTo>
                  <a:cubicBezTo>
                    <a:pt x="39" y="31"/>
                    <a:pt x="42" y="31"/>
                    <a:pt x="43" y="30"/>
                  </a:cubicBezTo>
                  <a:cubicBezTo>
                    <a:pt x="44" y="29"/>
                    <a:pt x="42" y="29"/>
                    <a:pt x="40" y="30"/>
                  </a:cubicBezTo>
                  <a:cubicBezTo>
                    <a:pt x="38" y="31"/>
                    <a:pt x="35" y="28"/>
                    <a:pt x="35" y="29"/>
                  </a:cubicBezTo>
                  <a:cubicBezTo>
                    <a:pt x="35" y="30"/>
                    <a:pt x="31" y="29"/>
                    <a:pt x="30" y="28"/>
                  </a:cubicBezTo>
                  <a:cubicBezTo>
                    <a:pt x="29" y="28"/>
                    <a:pt x="26" y="27"/>
                    <a:pt x="25" y="28"/>
                  </a:cubicBezTo>
                  <a:cubicBezTo>
                    <a:pt x="24" y="29"/>
                    <a:pt x="24" y="28"/>
                    <a:pt x="24" y="29"/>
                  </a:cubicBezTo>
                  <a:cubicBezTo>
                    <a:pt x="24" y="30"/>
                    <a:pt x="25" y="30"/>
                    <a:pt x="26" y="30"/>
                  </a:cubicBezTo>
                  <a:cubicBezTo>
                    <a:pt x="26" y="30"/>
                    <a:pt x="26" y="31"/>
                    <a:pt x="27" y="31"/>
                  </a:cubicBezTo>
                  <a:cubicBezTo>
                    <a:pt x="28" y="31"/>
                    <a:pt x="31" y="32"/>
                    <a:pt x="31" y="31"/>
                  </a:cubicBezTo>
                  <a:cubicBezTo>
                    <a:pt x="31" y="31"/>
                    <a:pt x="34" y="31"/>
                    <a:pt x="35" y="32"/>
                  </a:cubicBezTo>
                  <a:cubicBezTo>
                    <a:pt x="37" y="34"/>
                    <a:pt x="40" y="34"/>
                    <a:pt x="41" y="33"/>
                  </a:cubicBezTo>
                  <a:cubicBezTo>
                    <a:pt x="42" y="33"/>
                    <a:pt x="44" y="34"/>
                    <a:pt x="44" y="34"/>
                  </a:cubicBezTo>
                  <a:cubicBezTo>
                    <a:pt x="45" y="33"/>
                    <a:pt x="46" y="35"/>
                    <a:pt x="47" y="34"/>
                  </a:cubicBezTo>
                  <a:cubicBezTo>
                    <a:pt x="48" y="33"/>
                    <a:pt x="45" y="33"/>
                    <a:pt x="45" y="32"/>
                  </a:cubicBezTo>
                  <a:close/>
                  <a:moveTo>
                    <a:pt x="99" y="17"/>
                  </a:moveTo>
                  <a:cubicBezTo>
                    <a:pt x="98" y="17"/>
                    <a:pt x="97" y="19"/>
                    <a:pt x="97" y="19"/>
                  </a:cubicBezTo>
                  <a:cubicBezTo>
                    <a:pt x="96" y="19"/>
                    <a:pt x="94" y="21"/>
                    <a:pt x="93" y="21"/>
                  </a:cubicBezTo>
                  <a:cubicBezTo>
                    <a:pt x="91" y="22"/>
                    <a:pt x="91" y="17"/>
                    <a:pt x="90" y="16"/>
                  </a:cubicBezTo>
                  <a:cubicBezTo>
                    <a:pt x="90" y="15"/>
                    <a:pt x="85" y="14"/>
                    <a:pt x="85" y="15"/>
                  </a:cubicBezTo>
                  <a:cubicBezTo>
                    <a:pt x="85" y="16"/>
                    <a:pt x="83" y="16"/>
                    <a:pt x="83" y="17"/>
                  </a:cubicBezTo>
                  <a:cubicBezTo>
                    <a:pt x="83" y="17"/>
                    <a:pt x="83" y="17"/>
                    <a:pt x="84" y="17"/>
                  </a:cubicBezTo>
                  <a:cubicBezTo>
                    <a:pt x="85" y="17"/>
                    <a:pt x="85" y="18"/>
                    <a:pt x="86" y="19"/>
                  </a:cubicBezTo>
                  <a:cubicBezTo>
                    <a:pt x="86" y="20"/>
                    <a:pt x="88" y="19"/>
                    <a:pt x="89" y="19"/>
                  </a:cubicBezTo>
                  <a:cubicBezTo>
                    <a:pt x="90" y="19"/>
                    <a:pt x="90" y="20"/>
                    <a:pt x="89" y="20"/>
                  </a:cubicBezTo>
                  <a:cubicBezTo>
                    <a:pt x="88" y="19"/>
                    <a:pt x="88" y="20"/>
                    <a:pt x="87" y="20"/>
                  </a:cubicBezTo>
                  <a:cubicBezTo>
                    <a:pt x="86" y="20"/>
                    <a:pt x="85" y="20"/>
                    <a:pt x="86" y="20"/>
                  </a:cubicBezTo>
                  <a:cubicBezTo>
                    <a:pt x="86" y="21"/>
                    <a:pt x="87" y="21"/>
                    <a:pt x="87" y="22"/>
                  </a:cubicBezTo>
                  <a:cubicBezTo>
                    <a:pt x="87" y="23"/>
                    <a:pt x="89" y="23"/>
                    <a:pt x="89" y="22"/>
                  </a:cubicBezTo>
                  <a:cubicBezTo>
                    <a:pt x="89" y="21"/>
                    <a:pt x="90" y="23"/>
                    <a:pt x="91" y="23"/>
                  </a:cubicBezTo>
                  <a:cubicBezTo>
                    <a:pt x="93" y="23"/>
                    <a:pt x="92" y="24"/>
                    <a:pt x="93" y="24"/>
                  </a:cubicBezTo>
                  <a:cubicBezTo>
                    <a:pt x="95" y="24"/>
                    <a:pt x="98" y="25"/>
                    <a:pt x="100" y="26"/>
                  </a:cubicBezTo>
                  <a:cubicBezTo>
                    <a:pt x="101" y="27"/>
                    <a:pt x="100" y="28"/>
                    <a:pt x="101" y="29"/>
                  </a:cubicBezTo>
                  <a:cubicBezTo>
                    <a:pt x="102" y="30"/>
                    <a:pt x="102" y="31"/>
                    <a:pt x="101" y="31"/>
                  </a:cubicBezTo>
                  <a:cubicBezTo>
                    <a:pt x="100" y="31"/>
                    <a:pt x="98" y="32"/>
                    <a:pt x="99" y="33"/>
                  </a:cubicBezTo>
                  <a:cubicBezTo>
                    <a:pt x="99" y="34"/>
                    <a:pt x="103" y="33"/>
                    <a:pt x="104" y="33"/>
                  </a:cubicBezTo>
                  <a:cubicBezTo>
                    <a:pt x="105" y="33"/>
                    <a:pt x="105" y="34"/>
                    <a:pt x="107" y="35"/>
                  </a:cubicBezTo>
                  <a:cubicBezTo>
                    <a:pt x="107" y="20"/>
                    <a:pt x="107" y="20"/>
                    <a:pt x="107" y="20"/>
                  </a:cubicBezTo>
                  <a:cubicBezTo>
                    <a:pt x="104" y="19"/>
                    <a:pt x="99" y="17"/>
                    <a:pt x="99" y="17"/>
                  </a:cubicBezTo>
                  <a:close/>
                  <a:moveTo>
                    <a:pt x="69" y="35"/>
                  </a:moveTo>
                  <a:cubicBezTo>
                    <a:pt x="69" y="35"/>
                    <a:pt x="68" y="35"/>
                    <a:pt x="68" y="35"/>
                  </a:cubicBezTo>
                  <a:cubicBezTo>
                    <a:pt x="68" y="35"/>
                    <a:pt x="68" y="35"/>
                    <a:pt x="68" y="36"/>
                  </a:cubicBezTo>
                  <a:cubicBezTo>
                    <a:pt x="68" y="36"/>
                    <a:pt x="67" y="35"/>
                    <a:pt x="67" y="35"/>
                  </a:cubicBezTo>
                  <a:cubicBezTo>
                    <a:pt x="66" y="36"/>
                    <a:pt x="65" y="37"/>
                    <a:pt x="66" y="38"/>
                  </a:cubicBezTo>
                  <a:cubicBezTo>
                    <a:pt x="67" y="38"/>
                    <a:pt x="68" y="37"/>
                    <a:pt x="69" y="36"/>
                  </a:cubicBezTo>
                  <a:cubicBezTo>
                    <a:pt x="69" y="36"/>
                    <a:pt x="69" y="36"/>
                    <a:pt x="69" y="36"/>
                  </a:cubicBezTo>
                  <a:cubicBezTo>
                    <a:pt x="69" y="36"/>
                    <a:pt x="69" y="36"/>
                    <a:pt x="69" y="36"/>
                  </a:cubicBezTo>
                  <a:cubicBezTo>
                    <a:pt x="69" y="35"/>
                    <a:pt x="70" y="35"/>
                    <a:pt x="70" y="35"/>
                  </a:cubicBezTo>
                  <a:cubicBezTo>
                    <a:pt x="69" y="35"/>
                    <a:pt x="69" y="35"/>
                    <a:pt x="69" y="35"/>
                  </a:cubicBezTo>
                  <a:close/>
                  <a:moveTo>
                    <a:pt x="50" y="17"/>
                  </a:moveTo>
                  <a:cubicBezTo>
                    <a:pt x="51" y="16"/>
                    <a:pt x="51" y="15"/>
                    <a:pt x="51" y="13"/>
                  </a:cubicBezTo>
                  <a:cubicBezTo>
                    <a:pt x="51" y="12"/>
                    <a:pt x="54" y="12"/>
                    <a:pt x="55" y="11"/>
                  </a:cubicBezTo>
                  <a:cubicBezTo>
                    <a:pt x="55" y="11"/>
                    <a:pt x="54" y="10"/>
                    <a:pt x="53" y="10"/>
                  </a:cubicBezTo>
                  <a:cubicBezTo>
                    <a:pt x="52" y="9"/>
                    <a:pt x="53" y="8"/>
                    <a:pt x="52" y="8"/>
                  </a:cubicBezTo>
                  <a:cubicBezTo>
                    <a:pt x="52" y="7"/>
                    <a:pt x="51" y="6"/>
                    <a:pt x="52" y="6"/>
                  </a:cubicBezTo>
                  <a:cubicBezTo>
                    <a:pt x="52" y="6"/>
                    <a:pt x="51" y="4"/>
                    <a:pt x="52" y="4"/>
                  </a:cubicBezTo>
                  <a:cubicBezTo>
                    <a:pt x="52" y="4"/>
                    <a:pt x="52" y="4"/>
                    <a:pt x="52" y="4"/>
                  </a:cubicBezTo>
                  <a:cubicBezTo>
                    <a:pt x="52" y="3"/>
                    <a:pt x="51" y="3"/>
                    <a:pt x="51" y="3"/>
                  </a:cubicBezTo>
                  <a:cubicBezTo>
                    <a:pt x="50" y="3"/>
                    <a:pt x="47" y="3"/>
                    <a:pt x="47" y="5"/>
                  </a:cubicBezTo>
                  <a:cubicBezTo>
                    <a:pt x="48" y="7"/>
                    <a:pt x="46" y="6"/>
                    <a:pt x="46" y="7"/>
                  </a:cubicBezTo>
                  <a:cubicBezTo>
                    <a:pt x="46" y="8"/>
                    <a:pt x="45" y="8"/>
                    <a:pt x="45" y="9"/>
                  </a:cubicBezTo>
                  <a:cubicBezTo>
                    <a:pt x="45" y="10"/>
                    <a:pt x="45" y="10"/>
                    <a:pt x="43" y="10"/>
                  </a:cubicBezTo>
                  <a:cubicBezTo>
                    <a:pt x="42" y="11"/>
                    <a:pt x="42" y="10"/>
                    <a:pt x="41" y="10"/>
                  </a:cubicBezTo>
                  <a:cubicBezTo>
                    <a:pt x="40" y="10"/>
                    <a:pt x="40" y="11"/>
                    <a:pt x="39" y="11"/>
                  </a:cubicBezTo>
                  <a:cubicBezTo>
                    <a:pt x="38" y="11"/>
                    <a:pt x="36" y="11"/>
                    <a:pt x="36" y="11"/>
                  </a:cubicBezTo>
                  <a:cubicBezTo>
                    <a:pt x="35" y="12"/>
                    <a:pt x="34" y="10"/>
                    <a:pt x="34" y="10"/>
                  </a:cubicBezTo>
                  <a:cubicBezTo>
                    <a:pt x="34" y="10"/>
                    <a:pt x="33" y="10"/>
                    <a:pt x="33" y="9"/>
                  </a:cubicBezTo>
                  <a:cubicBezTo>
                    <a:pt x="33" y="9"/>
                    <a:pt x="33" y="9"/>
                    <a:pt x="33" y="9"/>
                  </a:cubicBezTo>
                  <a:cubicBezTo>
                    <a:pt x="32" y="9"/>
                    <a:pt x="30" y="11"/>
                    <a:pt x="31" y="12"/>
                  </a:cubicBezTo>
                  <a:cubicBezTo>
                    <a:pt x="32" y="13"/>
                    <a:pt x="32" y="15"/>
                    <a:pt x="33" y="15"/>
                  </a:cubicBezTo>
                  <a:cubicBezTo>
                    <a:pt x="33" y="16"/>
                    <a:pt x="35" y="16"/>
                    <a:pt x="35" y="18"/>
                  </a:cubicBezTo>
                  <a:cubicBezTo>
                    <a:pt x="35" y="19"/>
                    <a:pt x="36" y="21"/>
                    <a:pt x="37" y="21"/>
                  </a:cubicBezTo>
                  <a:cubicBezTo>
                    <a:pt x="38" y="20"/>
                    <a:pt x="38" y="21"/>
                    <a:pt x="39" y="22"/>
                  </a:cubicBezTo>
                  <a:cubicBezTo>
                    <a:pt x="39" y="22"/>
                    <a:pt x="41" y="21"/>
                    <a:pt x="42" y="21"/>
                  </a:cubicBezTo>
                  <a:cubicBezTo>
                    <a:pt x="42" y="21"/>
                    <a:pt x="45" y="22"/>
                    <a:pt x="45" y="23"/>
                  </a:cubicBezTo>
                  <a:cubicBezTo>
                    <a:pt x="45" y="23"/>
                    <a:pt x="47" y="23"/>
                    <a:pt x="48" y="22"/>
                  </a:cubicBezTo>
                  <a:cubicBezTo>
                    <a:pt x="49" y="22"/>
                    <a:pt x="49" y="18"/>
                    <a:pt x="50" y="17"/>
                  </a:cubicBezTo>
                  <a:close/>
                  <a:moveTo>
                    <a:pt x="55" y="36"/>
                  </a:moveTo>
                  <a:cubicBezTo>
                    <a:pt x="55" y="37"/>
                    <a:pt x="57" y="37"/>
                    <a:pt x="57" y="37"/>
                  </a:cubicBezTo>
                  <a:cubicBezTo>
                    <a:pt x="57" y="38"/>
                    <a:pt x="59" y="38"/>
                    <a:pt x="59" y="37"/>
                  </a:cubicBezTo>
                  <a:cubicBezTo>
                    <a:pt x="59" y="36"/>
                    <a:pt x="54" y="35"/>
                    <a:pt x="55" y="36"/>
                  </a:cubicBezTo>
                  <a:close/>
                  <a:moveTo>
                    <a:pt x="52" y="33"/>
                  </a:moveTo>
                  <a:cubicBezTo>
                    <a:pt x="51" y="33"/>
                    <a:pt x="50" y="34"/>
                    <a:pt x="49" y="33"/>
                  </a:cubicBezTo>
                  <a:cubicBezTo>
                    <a:pt x="49" y="33"/>
                    <a:pt x="48" y="34"/>
                    <a:pt x="48" y="34"/>
                  </a:cubicBezTo>
                  <a:cubicBezTo>
                    <a:pt x="48" y="35"/>
                    <a:pt x="50" y="36"/>
                    <a:pt x="52" y="35"/>
                  </a:cubicBezTo>
                  <a:cubicBezTo>
                    <a:pt x="53" y="34"/>
                    <a:pt x="55" y="35"/>
                    <a:pt x="55" y="34"/>
                  </a:cubicBezTo>
                  <a:cubicBezTo>
                    <a:pt x="55" y="33"/>
                    <a:pt x="52" y="32"/>
                    <a:pt x="52"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3" name="Freeform 356">
              <a:extLst>
                <a:ext uri="{FF2B5EF4-FFF2-40B4-BE49-F238E27FC236}">
                  <a16:creationId xmlns:a16="http://schemas.microsoft.com/office/drawing/2014/main" id="{E29D8141-5DE1-4B53-859F-3FA51DC42F83}"/>
                </a:ext>
              </a:extLst>
            </p:cNvPr>
            <p:cNvSpPr>
              <a:spLocks noEditPoints="1"/>
            </p:cNvSpPr>
            <p:nvPr/>
          </p:nvSpPr>
          <p:spPr bwMode="auto">
            <a:xfrm>
              <a:off x="-2490788" y="2303463"/>
              <a:ext cx="28575" cy="11113"/>
            </a:xfrm>
            <a:custGeom>
              <a:avLst/>
              <a:gdLst>
                <a:gd name="T0" fmla="*/ 1 w 8"/>
                <a:gd name="T1" fmla="*/ 2 h 3"/>
                <a:gd name="T2" fmla="*/ 0 w 8"/>
                <a:gd name="T3" fmla="*/ 2 h 3"/>
                <a:gd name="T4" fmla="*/ 1 w 8"/>
                <a:gd name="T5" fmla="*/ 3 h 3"/>
                <a:gd name="T6" fmla="*/ 1 w 8"/>
                <a:gd name="T7" fmla="*/ 2 h 3"/>
                <a:gd name="T8" fmla="*/ 1 w 8"/>
                <a:gd name="T9" fmla="*/ 2 h 3"/>
                <a:gd name="T10" fmla="*/ 1 w 8"/>
                <a:gd name="T11" fmla="*/ 2 h 3"/>
                <a:gd name="T12" fmla="*/ 4 w 8"/>
                <a:gd name="T13" fmla="*/ 0 h 3"/>
                <a:gd name="T14" fmla="*/ 2 w 8"/>
                <a:gd name="T15" fmla="*/ 1 h 3"/>
                <a:gd name="T16" fmla="*/ 2 w 8"/>
                <a:gd name="T17" fmla="*/ 2 h 3"/>
                <a:gd name="T18" fmla="*/ 3 w 8"/>
                <a:gd name="T19" fmla="*/ 2 h 3"/>
                <a:gd name="T20" fmla="*/ 8 w 8"/>
                <a:gd name="T21" fmla="*/ 0 h 3"/>
                <a:gd name="T22" fmla="*/ 4 w 8"/>
                <a:gd name="T23"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8" h="3">
                  <a:moveTo>
                    <a:pt x="1" y="2"/>
                  </a:moveTo>
                  <a:cubicBezTo>
                    <a:pt x="1" y="2"/>
                    <a:pt x="0" y="2"/>
                    <a:pt x="0" y="2"/>
                  </a:cubicBezTo>
                  <a:cubicBezTo>
                    <a:pt x="0" y="2"/>
                    <a:pt x="1" y="3"/>
                    <a:pt x="1" y="3"/>
                  </a:cubicBezTo>
                  <a:cubicBezTo>
                    <a:pt x="1" y="2"/>
                    <a:pt x="1" y="2"/>
                    <a:pt x="1" y="2"/>
                  </a:cubicBezTo>
                  <a:cubicBezTo>
                    <a:pt x="1" y="2"/>
                    <a:pt x="1" y="2"/>
                    <a:pt x="1" y="2"/>
                  </a:cubicBezTo>
                  <a:cubicBezTo>
                    <a:pt x="1" y="2"/>
                    <a:pt x="1" y="2"/>
                    <a:pt x="1" y="2"/>
                  </a:cubicBezTo>
                  <a:close/>
                  <a:moveTo>
                    <a:pt x="4" y="0"/>
                  </a:moveTo>
                  <a:cubicBezTo>
                    <a:pt x="3" y="0"/>
                    <a:pt x="3" y="1"/>
                    <a:pt x="2" y="1"/>
                  </a:cubicBezTo>
                  <a:cubicBezTo>
                    <a:pt x="2" y="2"/>
                    <a:pt x="2" y="2"/>
                    <a:pt x="2" y="2"/>
                  </a:cubicBezTo>
                  <a:cubicBezTo>
                    <a:pt x="2" y="2"/>
                    <a:pt x="2" y="2"/>
                    <a:pt x="3" y="2"/>
                  </a:cubicBezTo>
                  <a:cubicBezTo>
                    <a:pt x="4" y="2"/>
                    <a:pt x="7" y="1"/>
                    <a:pt x="8" y="0"/>
                  </a:cubicBezTo>
                  <a:cubicBezTo>
                    <a:pt x="8" y="0"/>
                    <a:pt x="5" y="0"/>
                    <a:pt x="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4" name="Freeform 357">
              <a:extLst>
                <a:ext uri="{FF2B5EF4-FFF2-40B4-BE49-F238E27FC236}">
                  <a16:creationId xmlns:a16="http://schemas.microsoft.com/office/drawing/2014/main" id="{1F304F1A-1F0A-4597-8669-25B833A2F185}"/>
                </a:ext>
              </a:extLst>
            </p:cNvPr>
            <p:cNvSpPr>
              <a:spLocks noEditPoints="1"/>
            </p:cNvSpPr>
            <p:nvPr/>
          </p:nvSpPr>
          <p:spPr bwMode="auto">
            <a:xfrm>
              <a:off x="-3467100" y="1803400"/>
              <a:ext cx="98425" cy="103188"/>
            </a:xfrm>
            <a:custGeom>
              <a:avLst/>
              <a:gdLst>
                <a:gd name="T0" fmla="*/ 18 w 27"/>
                <a:gd name="T1" fmla="*/ 25 h 29"/>
                <a:gd name="T2" fmla="*/ 16 w 27"/>
                <a:gd name="T3" fmla="*/ 25 h 29"/>
                <a:gd name="T4" fmla="*/ 14 w 27"/>
                <a:gd name="T5" fmla="*/ 26 h 29"/>
                <a:gd name="T6" fmla="*/ 16 w 27"/>
                <a:gd name="T7" fmla="*/ 27 h 29"/>
                <a:gd name="T8" fmla="*/ 19 w 27"/>
                <a:gd name="T9" fmla="*/ 29 h 29"/>
                <a:gd name="T10" fmla="*/ 19 w 27"/>
                <a:gd name="T11" fmla="*/ 27 h 29"/>
                <a:gd name="T12" fmla="*/ 20 w 27"/>
                <a:gd name="T13" fmla="*/ 25 h 29"/>
                <a:gd name="T14" fmla="*/ 18 w 27"/>
                <a:gd name="T15" fmla="*/ 25 h 29"/>
                <a:gd name="T16" fmla="*/ 5 w 27"/>
                <a:gd name="T17" fmla="*/ 17 h 29"/>
                <a:gd name="T18" fmla="*/ 3 w 27"/>
                <a:gd name="T19" fmla="*/ 18 h 29"/>
                <a:gd name="T20" fmla="*/ 4 w 27"/>
                <a:gd name="T21" fmla="*/ 21 h 29"/>
                <a:gd name="T22" fmla="*/ 5 w 27"/>
                <a:gd name="T23" fmla="*/ 23 h 29"/>
                <a:gd name="T24" fmla="*/ 7 w 27"/>
                <a:gd name="T25" fmla="*/ 22 h 29"/>
                <a:gd name="T26" fmla="*/ 7 w 27"/>
                <a:gd name="T27" fmla="*/ 18 h 29"/>
                <a:gd name="T28" fmla="*/ 5 w 27"/>
                <a:gd name="T29" fmla="*/ 17 h 29"/>
                <a:gd name="T30" fmla="*/ 22 w 27"/>
                <a:gd name="T31" fmla="*/ 16 h 29"/>
                <a:gd name="T32" fmla="*/ 20 w 27"/>
                <a:gd name="T33" fmla="*/ 15 h 29"/>
                <a:gd name="T34" fmla="*/ 17 w 27"/>
                <a:gd name="T35" fmla="*/ 11 h 29"/>
                <a:gd name="T36" fmla="*/ 13 w 27"/>
                <a:gd name="T37" fmla="*/ 8 h 29"/>
                <a:gd name="T38" fmla="*/ 13 w 27"/>
                <a:gd name="T39" fmla="*/ 5 h 29"/>
                <a:gd name="T40" fmla="*/ 14 w 27"/>
                <a:gd name="T41" fmla="*/ 4 h 29"/>
                <a:gd name="T42" fmla="*/ 15 w 27"/>
                <a:gd name="T43" fmla="*/ 1 h 29"/>
                <a:gd name="T44" fmla="*/ 13 w 27"/>
                <a:gd name="T45" fmla="*/ 1 h 29"/>
                <a:gd name="T46" fmla="*/ 13 w 27"/>
                <a:gd name="T47" fmla="*/ 0 h 29"/>
                <a:gd name="T48" fmla="*/ 11 w 27"/>
                <a:gd name="T49" fmla="*/ 0 h 29"/>
                <a:gd name="T50" fmla="*/ 10 w 27"/>
                <a:gd name="T51" fmla="*/ 0 h 29"/>
                <a:gd name="T52" fmla="*/ 9 w 27"/>
                <a:gd name="T53" fmla="*/ 0 h 29"/>
                <a:gd name="T54" fmla="*/ 9 w 27"/>
                <a:gd name="T55" fmla="*/ 1 h 29"/>
                <a:gd name="T56" fmla="*/ 9 w 27"/>
                <a:gd name="T57" fmla="*/ 1 h 29"/>
                <a:gd name="T58" fmla="*/ 8 w 27"/>
                <a:gd name="T59" fmla="*/ 2 h 29"/>
                <a:gd name="T60" fmla="*/ 7 w 27"/>
                <a:gd name="T61" fmla="*/ 2 h 29"/>
                <a:gd name="T62" fmla="*/ 6 w 27"/>
                <a:gd name="T63" fmla="*/ 2 h 29"/>
                <a:gd name="T64" fmla="*/ 5 w 27"/>
                <a:gd name="T65" fmla="*/ 3 h 29"/>
                <a:gd name="T66" fmla="*/ 4 w 27"/>
                <a:gd name="T67" fmla="*/ 2 h 29"/>
                <a:gd name="T68" fmla="*/ 3 w 27"/>
                <a:gd name="T69" fmla="*/ 3 h 29"/>
                <a:gd name="T70" fmla="*/ 1 w 27"/>
                <a:gd name="T71" fmla="*/ 3 h 29"/>
                <a:gd name="T72" fmla="*/ 1 w 27"/>
                <a:gd name="T73" fmla="*/ 4 h 29"/>
                <a:gd name="T74" fmla="*/ 1 w 27"/>
                <a:gd name="T75" fmla="*/ 5 h 29"/>
                <a:gd name="T76" fmla="*/ 0 w 27"/>
                <a:gd name="T77" fmla="*/ 6 h 29"/>
                <a:gd name="T78" fmla="*/ 1 w 27"/>
                <a:gd name="T79" fmla="*/ 7 h 29"/>
                <a:gd name="T80" fmla="*/ 1 w 27"/>
                <a:gd name="T81" fmla="*/ 8 h 29"/>
                <a:gd name="T82" fmla="*/ 2 w 27"/>
                <a:gd name="T83" fmla="*/ 9 h 29"/>
                <a:gd name="T84" fmla="*/ 2 w 27"/>
                <a:gd name="T85" fmla="*/ 9 h 29"/>
                <a:gd name="T86" fmla="*/ 3 w 27"/>
                <a:gd name="T87" fmla="*/ 9 h 29"/>
                <a:gd name="T88" fmla="*/ 5 w 27"/>
                <a:gd name="T89" fmla="*/ 8 h 29"/>
                <a:gd name="T90" fmla="*/ 8 w 27"/>
                <a:gd name="T91" fmla="*/ 9 h 29"/>
                <a:gd name="T92" fmla="*/ 9 w 27"/>
                <a:gd name="T93" fmla="*/ 10 h 29"/>
                <a:gd name="T94" fmla="*/ 11 w 27"/>
                <a:gd name="T95" fmla="*/ 13 h 29"/>
                <a:gd name="T96" fmla="*/ 14 w 27"/>
                <a:gd name="T97" fmla="*/ 16 h 29"/>
                <a:gd name="T98" fmla="*/ 17 w 27"/>
                <a:gd name="T99" fmla="*/ 17 h 29"/>
                <a:gd name="T100" fmla="*/ 19 w 27"/>
                <a:gd name="T101" fmla="*/ 18 h 29"/>
                <a:gd name="T102" fmla="*/ 20 w 27"/>
                <a:gd name="T103" fmla="*/ 20 h 29"/>
                <a:gd name="T104" fmla="*/ 21 w 27"/>
                <a:gd name="T105" fmla="*/ 21 h 29"/>
                <a:gd name="T106" fmla="*/ 21 w 27"/>
                <a:gd name="T107" fmla="*/ 24 h 29"/>
                <a:gd name="T108" fmla="*/ 21 w 27"/>
                <a:gd name="T109" fmla="*/ 25 h 29"/>
                <a:gd name="T110" fmla="*/ 22 w 27"/>
                <a:gd name="T111" fmla="*/ 23 h 29"/>
                <a:gd name="T112" fmla="*/ 24 w 27"/>
                <a:gd name="T113" fmla="*/ 22 h 29"/>
                <a:gd name="T114" fmla="*/ 23 w 27"/>
                <a:gd name="T115" fmla="*/ 20 h 29"/>
                <a:gd name="T116" fmla="*/ 25 w 27"/>
                <a:gd name="T117" fmla="*/ 19 h 29"/>
                <a:gd name="T118" fmla="*/ 27 w 27"/>
                <a:gd name="T119" fmla="*/ 19 h 29"/>
                <a:gd name="T120" fmla="*/ 22 w 27"/>
                <a:gd name="T121" fmla="*/ 1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7" h="29">
                  <a:moveTo>
                    <a:pt x="18" y="25"/>
                  </a:moveTo>
                  <a:cubicBezTo>
                    <a:pt x="17" y="25"/>
                    <a:pt x="16" y="25"/>
                    <a:pt x="16" y="25"/>
                  </a:cubicBezTo>
                  <a:cubicBezTo>
                    <a:pt x="15" y="25"/>
                    <a:pt x="13" y="25"/>
                    <a:pt x="14" y="26"/>
                  </a:cubicBezTo>
                  <a:cubicBezTo>
                    <a:pt x="14" y="26"/>
                    <a:pt x="14" y="27"/>
                    <a:pt x="16" y="27"/>
                  </a:cubicBezTo>
                  <a:cubicBezTo>
                    <a:pt x="18" y="28"/>
                    <a:pt x="18" y="29"/>
                    <a:pt x="19" y="29"/>
                  </a:cubicBezTo>
                  <a:cubicBezTo>
                    <a:pt x="19" y="29"/>
                    <a:pt x="20" y="28"/>
                    <a:pt x="19" y="27"/>
                  </a:cubicBezTo>
                  <a:cubicBezTo>
                    <a:pt x="19" y="26"/>
                    <a:pt x="20" y="25"/>
                    <a:pt x="20" y="25"/>
                  </a:cubicBezTo>
                  <a:cubicBezTo>
                    <a:pt x="20" y="25"/>
                    <a:pt x="20" y="25"/>
                    <a:pt x="18" y="25"/>
                  </a:cubicBezTo>
                  <a:close/>
                  <a:moveTo>
                    <a:pt x="5" y="17"/>
                  </a:moveTo>
                  <a:cubicBezTo>
                    <a:pt x="4" y="18"/>
                    <a:pt x="4" y="17"/>
                    <a:pt x="3" y="18"/>
                  </a:cubicBezTo>
                  <a:cubicBezTo>
                    <a:pt x="3" y="18"/>
                    <a:pt x="5" y="19"/>
                    <a:pt x="4" y="21"/>
                  </a:cubicBezTo>
                  <a:cubicBezTo>
                    <a:pt x="4" y="22"/>
                    <a:pt x="5" y="24"/>
                    <a:pt x="5" y="23"/>
                  </a:cubicBezTo>
                  <a:cubicBezTo>
                    <a:pt x="6" y="22"/>
                    <a:pt x="6" y="22"/>
                    <a:pt x="7" y="22"/>
                  </a:cubicBezTo>
                  <a:cubicBezTo>
                    <a:pt x="7" y="21"/>
                    <a:pt x="7" y="19"/>
                    <a:pt x="7" y="18"/>
                  </a:cubicBezTo>
                  <a:cubicBezTo>
                    <a:pt x="8" y="17"/>
                    <a:pt x="6" y="17"/>
                    <a:pt x="5" y="17"/>
                  </a:cubicBezTo>
                  <a:close/>
                  <a:moveTo>
                    <a:pt x="22" y="16"/>
                  </a:moveTo>
                  <a:cubicBezTo>
                    <a:pt x="21" y="16"/>
                    <a:pt x="22" y="15"/>
                    <a:pt x="20" y="15"/>
                  </a:cubicBezTo>
                  <a:cubicBezTo>
                    <a:pt x="19" y="15"/>
                    <a:pt x="17" y="13"/>
                    <a:pt x="17" y="11"/>
                  </a:cubicBezTo>
                  <a:cubicBezTo>
                    <a:pt x="16" y="9"/>
                    <a:pt x="14" y="9"/>
                    <a:pt x="13" y="8"/>
                  </a:cubicBezTo>
                  <a:cubicBezTo>
                    <a:pt x="13" y="7"/>
                    <a:pt x="14" y="6"/>
                    <a:pt x="13" y="5"/>
                  </a:cubicBezTo>
                  <a:cubicBezTo>
                    <a:pt x="13" y="5"/>
                    <a:pt x="14" y="4"/>
                    <a:pt x="14" y="4"/>
                  </a:cubicBezTo>
                  <a:cubicBezTo>
                    <a:pt x="14" y="3"/>
                    <a:pt x="15" y="2"/>
                    <a:pt x="15" y="1"/>
                  </a:cubicBezTo>
                  <a:cubicBezTo>
                    <a:pt x="14" y="1"/>
                    <a:pt x="14" y="1"/>
                    <a:pt x="13" y="1"/>
                  </a:cubicBezTo>
                  <a:cubicBezTo>
                    <a:pt x="13" y="1"/>
                    <a:pt x="13" y="0"/>
                    <a:pt x="13" y="0"/>
                  </a:cubicBezTo>
                  <a:cubicBezTo>
                    <a:pt x="13" y="0"/>
                    <a:pt x="11" y="0"/>
                    <a:pt x="11" y="0"/>
                  </a:cubicBezTo>
                  <a:cubicBezTo>
                    <a:pt x="11" y="0"/>
                    <a:pt x="10" y="1"/>
                    <a:pt x="10" y="0"/>
                  </a:cubicBezTo>
                  <a:cubicBezTo>
                    <a:pt x="10" y="0"/>
                    <a:pt x="9" y="0"/>
                    <a:pt x="9" y="0"/>
                  </a:cubicBezTo>
                  <a:cubicBezTo>
                    <a:pt x="9" y="1"/>
                    <a:pt x="9" y="1"/>
                    <a:pt x="9" y="1"/>
                  </a:cubicBezTo>
                  <a:cubicBezTo>
                    <a:pt x="9" y="1"/>
                    <a:pt x="9" y="1"/>
                    <a:pt x="9" y="1"/>
                  </a:cubicBezTo>
                  <a:cubicBezTo>
                    <a:pt x="8" y="1"/>
                    <a:pt x="8" y="1"/>
                    <a:pt x="8" y="2"/>
                  </a:cubicBezTo>
                  <a:cubicBezTo>
                    <a:pt x="8" y="2"/>
                    <a:pt x="7" y="2"/>
                    <a:pt x="7" y="2"/>
                  </a:cubicBezTo>
                  <a:cubicBezTo>
                    <a:pt x="6" y="2"/>
                    <a:pt x="6" y="2"/>
                    <a:pt x="6" y="2"/>
                  </a:cubicBezTo>
                  <a:cubicBezTo>
                    <a:pt x="6" y="3"/>
                    <a:pt x="6" y="4"/>
                    <a:pt x="5" y="3"/>
                  </a:cubicBezTo>
                  <a:cubicBezTo>
                    <a:pt x="5" y="3"/>
                    <a:pt x="4" y="1"/>
                    <a:pt x="4" y="2"/>
                  </a:cubicBezTo>
                  <a:cubicBezTo>
                    <a:pt x="4" y="2"/>
                    <a:pt x="3" y="3"/>
                    <a:pt x="3" y="3"/>
                  </a:cubicBezTo>
                  <a:cubicBezTo>
                    <a:pt x="3" y="3"/>
                    <a:pt x="2" y="3"/>
                    <a:pt x="1" y="3"/>
                  </a:cubicBezTo>
                  <a:cubicBezTo>
                    <a:pt x="1" y="4"/>
                    <a:pt x="1" y="4"/>
                    <a:pt x="1" y="4"/>
                  </a:cubicBezTo>
                  <a:cubicBezTo>
                    <a:pt x="1" y="5"/>
                    <a:pt x="1" y="5"/>
                    <a:pt x="1" y="5"/>
                  </a:cubicBezTo>
                  <a:cubicBezTo>
                    <a:pt x="0" y="6"/>
                    <a:pt x="0" y="5"/>
                    <a:pt x="0" y="6"/>
                  </a:cubicBezTo>
                  <a:cubicBezTo>
                    <a:pt x="1" y="7"/>
                    <a:pt x="1" y="7"/>
                    <a:pt x="1" y="7"/>
                  </a:cubicBezTo>
                  <a:cubicBezTo>
                    <a:pt x="1" y="8"/>
                    <a:pt x="1" y="8"/>
                    <a:pt x="1" y="8"/>
                  </a:cubicBezTo>
                  <a:cubicBezTo>
                    <a:pt x="2" y="8"/>
                    <a:pt x="3" y="8"/>
                    <a:pt x="2" y="9"/>
                  </a:cubicBezTo>
                  <a:cubicBezTo>
                    <a:pt x="2" y="9"/>
                    <a:pt x="2" y="9"/>
                    <a:pt x="2" y="9"/>
                  </a:cubicBezTo>
                  <a:cubicBezTo>
                    <a:pt x="3" y="9"/>
                    <a:pt x="3" y="9"/>
                    <a:pt x="3" y="9"/>
                  </a:cubicBezTo>
                  <a:cubicBezTo>
                    <a:pt x="4" y="9"/>
                    <a:pt x="4" y="8"/>
                    <a:pt x="5" y="8"/>
                  </a:cubicBezTo>
                  <a:cubicBezTo>
                    <a:pt x="6" y="7"/>
                    <a:pt x="8" y="8"/>
                    <a:pt x="8" y="9"/>
                  </a:cubicBezTo>
                  <a:cubicBezTo>
                    <a:pt x="9" y="10"/>
                    <a:pt x="9" y="10"/>
                    <a:pt x="9" y="10"/>
                  </a:cubicBezTo>
                  <a:cubicBezTo>
                    <a:pt x="9" y="11"/>
                    <a:pt x="10" y="12"/>
                    <a:pt x="11" y="13"/>
                  </a:cubicBezTo>
                  <a:cubicBezTo>
                    <a:pt x="13" y="14"/>
                    <a:pt x="13" y="16"/>
                    <a:pt x="14" y="16"/>
                  </a:cubicBezTo>
                  <a:cubicBezTo>
                    <a:pt x="15" y="16"/>
                    <a:pt x="16" y="16"/>
                    <a:pt x="17" y="17"/>
                  </a:cubicBezTo>
                  <a:cubicBezTo>
                    <a:pt x="17" y="18"/>
                    <a:pt x="18" y="18"/>
                    <a:pt x="19" y="18"/>
                  </a:cubicBezTo>
                  <a:cubicBezTo>
                    <a:pt x="19" y="19"/>
                    <a:pt x="19" y="20"/>
                    <a:pt x="20" y="20"/>
                  </a:cubicBezTo>
                  <a:cubicBezTo>
                    <a:pt x="21" y="20"/>
                    <a:pt x="21" y="20"/>
                    <a:pt x="21" y="21"/>
                  </a:cubicBezTo>
                  <a:cubicBezTo>
                    <a:pt x="21" y="22"/>
                    <a:pt x="22" y="23"/>
                    <a:pt x="21" y="24"/>
                  </a:cubicBezTo>
                  <a:cubicBezTo>
                    <a:pt x="21" y="24"/>
                    <a:pt x="21" y="25"/>
                    <a:pt x="21" y="25"/>
                  </a:cubicBezTo>
                  <a:cubicBezTo>
                    <a:pt x="22" y="25"/>
                    <a:pt x="22" y="24"/>
                    <a:pt x="22" y="23"/>
                  </a:cubicBezTo>
                  <a:cubicBezTo>
                    <a:pt x="22" y="23"/>
                    <a:pt x="23" y="23"/>
                    <a:pt x="24" y="22"/>
                  </a:cubicBezTo>
                  <a:cubicBezTo>
                    <a:pt x="24" y="21"/>
                    <a:pt x="23" y="21"/>
                    <a:pt x="23" y="20"/>
                  </a:cubicBezTo>
                  <a:cubicBezTo>
                    <a:pt x="22" y="19"/>
                    <a:pt x="24" y="19"/>
                    <a:pt x="25" y="19"/>
                  </a:cubicBezTo>
                  <a:cubicBezTo>
                    <a:pt x="26" y="20"/>
                    <a:pt x="27" y="21"/>
                    <a:pt x="27" y="19"/>
                  </a:cubicBezTo>
                  <a:cubicBezTo>
                    <a:pt x="27" y="18"/>
                    <a:pt x="23" y="17"/>
                    <a:pt x="22"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5" name="Freeform 358">
              <a:extLst>
                <a:ext uri="{FF2B5EF4-FFF2-40B4-BE49-F238E27FC236}">
                  <a16:creationId xmlns:a16="http://schemas.microsoft.com/office/drawing/2014/main" id="{C62887BE-F0D8-4468-AF69-A80A252F57D4}"/>
                </a:ext>
              </a:extLst>
            </p:cNvPr>
            <p:cNvSpPr>
              <a:spLocks/>
            </p:cNvSpPr>
            <p:nvPr/>
          </p:nvSpPr>
          <p:spPr bwMode="auto">
            <a:xfrm>
              <a:off x="-3368675" y="1838325"/>
              <a:ext cx="6350" cy="14288"/>
            </a:xfrm>
            <a:custGeom>
              <a:avLst/>
              <a:gdLst>
                <a:gd name="T0" fmla="*/ 1 w 2"/>
                <a:gd name="T1" fmla="*/ 0 h 4"/>
                <a:gd name="T2" fmla="*/ 0 w 2"/>
                <a:gd name="T3" fmla="*/ 2 h 4"/>
                <a:gd name="T4" fmla="*/ 0 w 2"/>
                <a:gd name="T5" fmla="*/ 3 h 4"/>
                <a:gd name="T6" fmla="*/ 1 w 2"/>
                <a:gd name="T7" fmla="*/ 4 h 4"/>
                <a:gd name="T8" fmla="*/ 1 w 2"/>
                <a:gd name="T9" fmla="*/ 4 h 4"/>
                <a:gd name="T10" fmla="*/ 2 w 2"/>
                <a:gd name="T11" fmla="*/ 3 h 4"/>
                <a:gd name="T12" fmla="*/ 1 w 2"/>
                <a:gd name="T13" fmla="*/ 0 h 4"/>
              </a:gdLst>
              <a:ahLst/>
              <a:cxnLst>
                <a:cxn ang="0">
                  <a:pos x="T0" y="T1"/>
                </a:cxn>
                <a:cxn ang="0">
                  <a:pos x="T2" y="T3"/>
                </a:cxn>
                <a:cxn ang="0">
                  <a:pos x="T4" y="T5"/>
                </a:cxn>
                <a:cxn ang="0">
                  <a:pos x="T6" y="T7"/>
                </a:cxn>
                <a:cxn ang="0">
                  <a:pos x="T8" y="T9"/>
                </a:cxn>
                <a:cxn ang="0">
                  <a:pos x="T10" y="T11"/>
                </a:cxn>
                <a:cxn ang="0">
                  <a:pos x="T12" y="T13"/>
                </a:cxn>
              </a:cxnLst>
              <a:rect l="0" t="0" r="r" b="b"/>
              <a:pathLst>
                <a:path w="2" h="4">
                  <a:moveTo>
                    <a:pt x="1" y="0"/>
                  </a:moveTo>
                  <a:cubicBezTo>
                    <a:pt x="0" y="1"/>
                    <a:pt x="0" y="2"/>
                    <a:pt x="0" y="2"/>
                  </a:cubicBezTo>
                  <a:cubicBezTo>
                    <a:pt x="0" y="2"/>
                    <a:pt x="0" y="3"/>
                    <a:pt x="0" y="3"/>
                  </a:cubicBezTo>
                  <a:cubicBezTo>
                    <a:pt x="0" y="3"/>
                    <a:pt x="1" y="4"/>
                    <a:pt x="1" y="4"/>
                  </a:cubicBezTo>
                  <a:cubicBezTo>
                    <a:pt x="1" y="4"/>
                    <a:pt x="1" y="4"/>
                    <a:pt x="1" y="4"/>
                  </a:cubicBezTo>
                  <a:cubicBezTo>
                    <a:pt x="2" y="3"/>
                    <a:pt x="2" y="3"/>
                    <a:pt x="2" y="3"/>
                  </a:cubicBezTo>
                  <a:cubicBezTo>
                    <a:pt x="2" y="2"/>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26" name="Freeform 359">
              <a:extLst>
                <a:ext uri="{FF2B5EF4-FFF2-40B4-BE49-F238E27FC236}">
                  <a16:creationId xmlns:a16="http://schemas.microsoft.com/office/drawing/2014/main" id="{EF643765-BB0D-48BB-8588-33AE3D85C1BD}"/>
                </a:ext>
              </a:extLst>
            </p:cNvPr>
            <p:cNvSpPr>
              <a:spLocks/>
            </p:cNvSpPr>
            <p:nvPr/>
          </p:nvSpPr>
          <p:spPr bwMode="auto">
            <a:xfrm>
              <a:off x="-3368675" y="1809750"/>
              <a:ext cx="36512" cy="42863"/>
            </a:xfrm>
            <a:custGeom>
              <a:avLst/>
              <a:gdLst>
                <a:gd name="T0" fmla="*/ 9 w 10"/>
                <a:gd name="T1" fmla="*/ 8 h 12"/>
                <a:gd name="T2" fmla="*/ 9 w 10"/>
                <a:gd name="T3" fmla="*/ 6 h 12"/>
                <a:gd name="T4" fmla="*/ 9 w 10"/>
                <a:gd name="T5" fmla="*/ 5 h 12"/>
                <a:gd name="T6" fmla="*/ 6 w 10"/>
                <a:gd name="T7" fmla="*/ 4 h 12"/>
                <a:gd name="T8" fmla="*/ 6 w 10"/>
                <a:gd name="T9" fmla="*/ 3 h 12"/>
                <a:gd name="T10" fmla="*/ 5 w 10"/>
                <a:gd name="T11" fmla="*/ 2 h 12"/>
                <a:gd name="T12" fmla="*/ 4 w 10"/>
                <a:gd name="T13" fmla="*/ 1 h 12"/>
                <a:gd name="T14" fmla="*/ 4 w 10"/>
                <a:gd name="T15" fmla="*/ 1 h 12"/>
                <a:gd name="T16" fmla="*/ 4 w 10"/>
                <a:gd name="T17" fmla="*/ 0 h 12"/>
                <a:gd name="T18" fmla="*/ 3 w 10"/>
                <a:gd name="T19" fmla="*/ 0 h 12"/>
                <a:gd name="T20" fmla="*/ 0 w 10"/>
                <a:gd name="T21" fmla="*/ 1 h 12"/>
                <a:gd name="T22" fmla="*/ 1 w 10"/>
                <a:gd name="T23" fmla="*/ 2 h 12"/>
                <a:gd name="T24" fmla="*/ 2 w 10"/>
                <a:gd name="T25" fmla="*/ 4 h 12"/>
                <a:gd name="T26" fmla="*/ 2 w 10"/>
                <a:gd name="T27" fmla="*/ 8 h 12"/>
                <a:gd name="T28" fmla="*/ 1 w 10"/>
                <a:gd name="T29" fmla="*/ 8 h 12"/>
                <a:gd name="T30" fmla="*/ 2 w 10"/>
                <a:gd name="T31" fmla="*/ 11 h 12"/>
                <a:gd name="T32" fmla="*/ 3 w 10"/>
                <a:gd name="T33" fmla="*/ 11 h 12"/>
                <a:gd name="T34" fmla="*/ 5 w 10"/>
                <a:gd name="T35" fmla="*/ 12 h 12"/>
                <a:gd name="T36" fmla="*/ 9 w 10"/>
                <a:gd name="T37" fmla="*/ 11 h 12"/>
                <a:gd name="T38" fmla="*/ 9 w 10"/>
                <a:gd name="T39" fmla="*/ 10 h 12"/>
                <a:gd name="T40" fmla="*/ 10 w 10"/>
                <a:gd name="T41" fmla="*/ 9 h 12"/>
                <a:gd name="T42" fmla="*/ 9 w 10"/>
                <a:gd name="T43"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0" h="12">
                  <a:moveTo>
                    <a:pt x="9" y="8"/>
                  </a:moveTo>
                  <a:cubicBezTo>
                    <a:pt x="8" y="7"/>
                    <a:pt x="8" y="7"/>
                    <a:pt x="9" y="6"/>
                  </a:cubicBezTo>
                  <a:cubicBezTo>
                    <a:pt x="9" y="6"/>
                    <a:pt x="9" y="6"/>
                    <a:pt x="9" y="5"/>
                  </a:cubicBezTo>
                  <a:cubicBezTo>
                    <a:pt x="9" y="5"/>
                    <a:pt x="7" y="4"/>
                    <a:pt x="6" y="4"/>
                  </a:cubicBezTo>
                  <a:cubicBezTo>
                    <a:pt x="6" y="4"/>
                    <a:pt x="7" y="3"/>
                    <a:pt x="6" y="3"/>
                  </a:cubicBezTo>
                  <a:cubicBezTo>
                    <a:pt x="5" y="3"/>
                    <a:pt x="5" y="2"/>
                    <a:pt x="5" y="2"/>
                  </a:cubicBezTo>
                  <a:cubicBezTo>
                    <a:pt x="5" y="2"/>
                    <a:pt x="4" y="1"/>
                    <a:pt x="4" y="1"/>
                  </a:cubicBezTo>
                  <a:cubicBezTo>
                    <a:pt x="4" y="1"/>
                    <a:pt x="4" y="1"/>
                    <a:pt x="4" y="1"/>
                  </a:cubicBezTo>
                  <a:cubicBezTo>
                    <a:pt x="4" y="1"/>
                    <a:pt x="4" y="1"/>
                    <a:pt x="4" y="0"/>
                  </a:cubicBezTo>
                  <a:cubicBezTo>
                    <a:pt x="3" y="0"/>
                    <a:pt x="3" y="0"/>
                    <a:pt x="3" y="0"/>
                  </a:cubicBezTo>
                  <a:cubicBezTo>
                    <a:pt x="3" y="0"/>
                    <a:pt x="1" y="1"/>
                    <a:pt x="0" y="1"/>
                  </a:cubicBezTo>
                  <a:cubicBezTo>
                    <a:pt x="0" y="2"/>
                    <a:pt x="1" y="2"/>
                    <a:pt x="1" y="2"/>
                  </a:cubicBezTo>
                  <a:cubicBezTo>
                    <a:pt x="2" y="3"/>
                    <a:pt x="1" y="3"/>
                    <a:pt x="2" y="4"/>
                  </a:cubicBezTo>
                  <a:cubicBezTo>
                    <a:pt x="2" y="5"/>
                    <a:pt x="2" y="8"/>
                    <a:pt x="2" y="8"/>
                  </a:cubicBezTo>
                  <a:cubicBezTo>
                    <a:pt x="1" y="8"/>
                    <a:pt x="1" y="8"/>
                    <a:pt x="1" y="8"/>
                  </a:cubicBezTo>
                  <a:cubicBezTo>
                    <a:pt x="1" y="9"/>
                    <a:pt x="2" y="10"/>
                    <a:pt x="2" y="11"/>
                  </a:cubicBezTo>
                  <a:cubicBezTo>
                    <a:pt x="2" y="11"/>
                    <a:pt x="3" y="11"/>
                    <a:pt x="3" y="11"/>
                  </a:cubicBezTo>
                  <a:cubicBezTo>
                    <a:pt x="3" y="11"/>
                    <a:pt x="5" y="12"/>
                    <a:pt x="5" y="12"/>
                  </a:cubicBezTo>
                  <a:cubicBezTo>
                    <a:pt x="5" y="12"/>
                    <a:pt x="7" y="11"/>
                    <a:pt x="9" y="11"/>
                  </a:cubicBezTo>
                  <a:cubicBezTo>
                    <a:pt x="9" y="11"/>
                    <a:pt x="9" y="11"/>
                    <a:pt x="9" y="10"/>
                  </a:cubicBezTo>
                  <a:cubicBezTo>
                    <a:pt x="9" y="10"/>
                    <a:pt x="9" y="9"/>
                    <a:pt x="10" y="9"/>
                  </a:cubicBezTo>
                  <a:cubicBezTo>
                    <a:pt x="10" y="9"/>
                    <a:pt x="9" y="8"/>
                    <a:pt x="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sp>
        <p:nvSpPr>
          <p:cNvPr id="230" name="TextBox 229">
            <a:extLst>
              <a:ext uri="{FF2B5EF4-FFF2-40B4-BE49-F238E27FC236}">
                <a16:creationId xmlns:a16="http://schemas.microsoft.com/office/drawing/2014/main" id="{6203B2BC-AB5F-43B2-B5FF-FBF43CC73F63}"/>
              </a:ext>
            </a:extLst>
          </p:cNvPr>
          <p:cNvSpPr txBox="1"/>
          <p:nvPr/>
        </p:nvSpPr>
        <p:spPr>
          <a:xfrm>
            <a:off x="1126670" y="1900919"/>
            <a:ext cx="1641474" cy="400110"/>
          </a:xfrm>
          <a:prstGeom prst="rect">
            <a:avLst/>
          </a:prstGeom>
          <a:noFill/>
        </p:spPr>
        <p:txBody>
          <a:bodyPr wrap="square" rtlCol="0">
            <a:spAutoFit/>
          </a:bodyPr>
          <a:lstStyle/>
          <a:p>
            <a:r>
              <a:rPr lang="en-US" sz="2000" b="1" dirty="0">
                <a:solidFill>
                  <a:schemeClr val="tx2"/>
                </a:solidFill>
                <a:latin typeface="Lato" panose="020F0502020204030203" pitchFamily="34" charset="0"/>
                <a:ea typeface="Lato" panose="020F0502020204030203" pitchFamily="34" charset="0"/>
                <a:cs typeface="Lato" panose="020F0502020204030203" pitchFamily="34" charset="0"/>
              </a:rPr>
              <a:t>AUSTRALIA</a:t>
            </a:r>
          </a:p>
        </p:txBody>
      </p:sp>
      <p:sp>
        <p:nvSpPr>
          <p:cNvPr id="232" name="Rectangle 231">
            <a:extLst>
              <a:ext uri="{FF2B5EF4-FFF2-40B4-BE49-F238E27FC236}">
                <a16:creationId xmlns:a16="http://schemas.microsoft.com/office/drawing/2014/main" id="{1B00382F-857B-4A37-9401-E88AB99431B1}"/>
              </a:ext>
            </a:extLst>
          </p:cNvPr>
          <p:cNvSpPr/>
          <p:nvPr/>
        </p:nvSpPr>
        <p:spPr>
          <a:xfrm>
            <a:off x="1126671" y="2486310"/>
            <a:ext cx="4438624"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into electronic typesetting, remaining</a:t>
            </a:r>
          </a:p>
        </p:txBody>
      </p:sp>
      <p:cxnSp>
        <p:nvCxnSpPr>
          <p:cNvPr id="6" name="Straight Connector 5">
            <a:extLst>
              <a:ext uri="{FF2B5EF4-FFF2-40B4-BE49-F238E27FC236}">
                <a16:creationId xmlns:a16="http://schemas.microsoft.com/office/drawing/2014/main" id="{A7C7C3A7-619B-4626-A7AB-535DD903D138}"/>
              </a:ext>
            </a:extLst>
          </p:cNvPr>
          <p:cNvCxnSpPr>
            <a:cxnSpLocks/>
          </p:cNvCxnSpPr>
          <p:nvPr/>
        </p:nvCxnSpPr>
        <p:spPr>
          <a:xfrm>
            <a:off x="6096000" y="2218520"/>
            <a:ext cx="0" cy="2005137"/>
          </a:xfrm>
          <a:prstGeom prst="line">
            <a:avLst/>
          </a:prstGeom>
          <a:ln w="19050">
            <a:solidFill>
              <a:schemeClr val="bg2"/>
            </a:solidFill>
          </a:ln>
        </p:spPr>
        <p:style>
          <a:lnRef idx="1">
            <a:schemeClr val="accent1"/>
          </a:lnRef>
          <a:fillRef idx="0">
            <a:schemeClr val="accent1"/>
          </a:fillRef>
          <a:effectRef idx="0">
            <a:schemeClr val="accent1"/>
          </a:effectRef>
          <a:fontRef idx="minor">
            <a:schemeClr val="tx1"/>
          </a:fontRef>
        </p:style>
      </p:cxnSp>
      <p:cxnSp>
        <p:nvCxnSpPr>
          <p:cNvPr id="8" name="Straight Connector 7">
            <a:extLst>
              <a:ext uri="{FF2B5EF4-FFF2-40B4-BE49-F238E27FC236}">
                <a16:creationId xmlns:a16="http://schemas.microsoft.com/office/drawing/2014/main" id="{6CC3203D-01E8-495D-BC27-AE511B67D64E}"/>
              </a:ext>
            </a:extLst>
          </p:cNvPr>
          <p:cNvCxnSpPr/>
          <p:nvPr/>
        </p:nvCxnSpPr>
        <p:spPr>
          <a:xfrm>
            <a:off x="0" y="4223657"/>
            <a:ext cx="12192000" cy="0"/>
          </a:xfrm>
          <a:prstGeom prst="line">
            <a:avLst/>
          </a:prstGeom>
          <a:ln w="19050">
            <a:solidFill>
              <a:schemeClr val="bg2"/>
            </a:solidFill>
          </a:ln>
        </p:spPr>
        <p:style>
          <a:lnRef idx="1">
            <a:schemeClr val="accent1"/>
          </a:lnRef>
          <a:fillRef idx="0">
            <a:schemeClr val="accent1"/>
          </a:fillRef>
          <a:effectRef idx="0">
            <a:schemeClr val="accent1"/>
          </a:effectRef>
          <a:fontRef idx="minor">
            <a:schemeClr val="tx1"/>
          </a:fontRef>
        </p:style>
      </p:cxnSp>
      <p:grpSp>
        <p:nvGrpSpPr>
          <p:cNvPr id="11" name="Group 10">
            <a:extLst>
              <a:ext uri="{FF2B5EF4-FFF2-40B4-BE49-F238E27FC236}">
                <a16:creationId xmlns:a16="http://schemas.microsoft.com/office/drawing/2014/main" id="{32633D74-E185-4B30-AF6A-594FEC5706A7}"/>
              </a:ext>
            </a:extLst>
          </p:cNvPr>
          <p:cNvGrpSpPr/>
          <p:nvPr/>
        </p:nvGrpSpPr>
        <p:grpSpPr>
          <a:xfrm>
            <a:off x="1126671" y="5171267"/>
            <a:ext cx="2776527" cy="614355"/>
            <a:chOff x="1336538" y="4887351"/>
            <a:chExt cx="2776527" cy="614355"/>
          </a:xfrm>
        </p:grpSpPr>
        <p:sp>
          <p:nvSpPr>
            <p:cNvPr id="234" name="Oval 233">
              <a:extLst>
                <a:ext uri="{FF2B5EF4-FFF2-40B4-BE49-F238E27FC236}">
                  <a16:creationId xmlns:a16="http://schemas.microsoft.com/office/drawing/2014/main" id="{3911F905-5C91-42D1-BE28-BA294DD7EE6E}"/>
                </a:ext>
              </a:extLst>
            </p:cNvPr>
            <p:cNvSpPr/>
            <p:nvPr/>
          </p:nvSpPr>
          <p:spPr>
            <a:xfrm>
              <a:off x="1336538" y="4887351"/>
              <a:ext cx="614355" cy="614355"/>
            </a:xfrm>
            <a:prstGeom prst="ellipse">
              <a:avLst/>
            </a:prstGeom>
            <a:solidFill>
              <a:schemeClr val="accent2"/>
            </a:solid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35" name="TextBox 234">
              <a:extLst>
                <a:ext uri="{FF2B5EF4-FFF2-40B4-BE49-F238E27FC236}">
                  <a16:creationId xmlns:a16="http://schemas.microsoft.com/office/drawing/2014/main" id="{D213723E-A8A6-4653-A940-28D06C119D29}"/>
                </a:ext>
              </a:extLst>
            </p:cNvPr>
            <p:cNvSpPr txBox="1"/>
            <p:nvPr/>
          </p:nvSpPr>
          <p:spPr>
            <a:xfrm>
              <a:off x="1443841" y="5032945"/>
              <a:ext cx="435610"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01</a:t>
              </a:r>
            </a:p>
          </p:txBody>
        </p:sp>
        <p:sp>
          <p:nvSpPr>
            <p:cNvPr id="236" name="Rectangle 17">
              <a:extLst>
                <a:ext uri="{FF2B5EF4-FFF2-40B4-BE49-F238E27FC236}">
                  <a16:creationId xmlns:a16="http://schemas.microsoft.com/office/drawing/2014/main" id="{22E6D73E-C039-491A-B3BD-39C767BBF371}"/>
                </a:ext>
              </a:extLst>
            </p:cNvPr>
            <p:cNvSpPr>
              <a:spLocks/>
            </p:cNvSpPr>
            <p:nvPr/>
          </p:nvSpPr>
          <p:spPr bwMode="auto">
            <a:xfrm>
              <a:off x="2190133" y="4912177"/>
              <a:ext cx="1922932" cy="571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reliability. By using simple alignments we have created</a:t>
              </a:r>
            </a:p>
          </p:txBody>
        </p:sp>
      </p:grpSp>
      <p:grpSp>
        <p:nvGrpSpPr>
          <p:cNvPr id="14" name="Group 13">
            <a:extLst>
              <a:ext uri="{FF2B5EF4-FFF2-40B4-BE49-F238E27FC236}">
                <a16:creationId xmlns:a16="http://schemas.microsoft.com/office/drawing/2014/main" id="{1997212D-2938-43DA-80EE-7F67980390E8}"/>
              </a:ext>
            </a:extLst>
          </p:cNvPr>
          <p:cNvGrpSpPr/>
          <p:nvPr/>
        </p:nvGrpSpPr>
        <p:grpSpPr>
          <a:xfrm>
            <a:off x="4707736" y="5171267"/>
            <a:ext cx="2776527" cy="614355"/>
            <a:chOff x="1336538" y="6454805"/>
            <a:chExt cx="2776527" cy="614355"/>
          </a:xfrm>
        </p:grpSpPr>
        <p:sp>
          <p:nvSpPr>
            <p:cNvPr id="237" name="Rectangle 17">
              <a:extLst>
                <a:ext uri="{FF2B5EF4-FFF2-40B4-BE49-F238E27FC236}">
                  <a16:creationId xmlns:a16="http://schemas.microsoft.com/office/drawing/2014/main" id="{0D9BCCEF-04F6-4429-9758-4786D215FF33}"/>
                </a:ext>
              </a:extLst>
            </p:cNvPr>
            <p:cNvSpPr>
              <a:spLocks/>
            </p:cNvSpPr>
            <p:nvPr/>
          </p:nvSpPr>
          <p:spPr bwMode="auto">
            <a:xfrm>
              <a:off x="2190133" y="6476396"/>
              <a:ext cx="1922932" cy="571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reliability. By using simple alignments we have created</a:t>
              </a:r>
            </a:p>
          </p:txBody>
        </p:sp>
        <p:sp>
          <p:nvSpPr>
            <p:cNvPr id="239" name="Oval 238">
              <a:extLst>
                <a:ext uri="{FF2B5EF4-FFF2-40B4-BE49-F238E27FC236}">
                  <a16:creationId xmlns:a16="http://schemas.microsoft.com/office/drawing/2014/main" id="{8C93825D-16BB-42A3-B5E5-1FCF36AEE0DB}"/>
                </a:ext>
              </a:extLst>
            </p:cNvPr>
            <p:cNvSpPr/>
            <p:nvPr/>
          </p:nvSpPr>
          <p:spPr>
            <a:xfrm>
              <a:off x="1336538" y="6454805"/>
              <a:ext cx="614355" cy="614355"/>
            </a:xfrm>
            <a:prstGeom prst="ellipse">
              <a:avLst/>
            </a:prstGeom>
            <a:solidFill>
              <a:schemeClr val="accent4"/>
            </a:solid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40" name="TextBox 239">
              <a:extLst>
                <a:ext uri="{FF2B5EF4-FFF2-40B4-BE49-F238E27FC236}">
                  <a16:creationId xmlns:a16="http://schemas.microsoft.com/office/drawing/2014/main" id="{A9878782-88A9-44D3-AEDB-0DE63C8AD197}"/>
                </a:ext>
              </a:extLst>
            </p:cNvPr>
            <p:cNvSpPr txBox="1"/>
            <p:nvPr/>
          </p:nvSpPr>
          <p:spPr>
            <a:xfrm>
              <a:off x="1425910" y="6600400"/>
              <a:ext cx="435610"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02</a:t>
              </a:r>
            </a:p>
          </p:txBody>
        </p:sp>
      </p:grpSp>
      <p:grpSp>
        <p:nvGrpSpPr>
          <p:cNvPr id="16" name="Group 15">
            <a:extLst>
              <a:ext uri="{FF2B5EF4-FFF2-40B4-BE49-F238E27FC236}">
                <a16:creationId xmlns:a16="http://schemas.microsoft.com/office/drawing/2014/main" id="{ED358891-8310-4018-8006-E688707C623E}"/>
              </a:ext>
            </a:extLst>
          </p:cNvPr>
          <p:cNvGrpSpPr/>
          <p:nvPr/>
        </p:nvGrpSpPr>
        <p:grpSpPr>
          <a:xfrm>
            <a:off x="8224349" y="5171267"/>
            <a:ext cx="2776527" cy="614355"/>
            <a:chOff x="1336538" y="8022259"/>
            <a:chExt cx="2776527" cy="614355"/>
          </a:xfrm>
        </p:grpSpPr>
        <p:sp>
          <p:nvSpPr>
            <p:cNvPr id="233" name="Oval 232">
              <a:extLst>
                <a:ext uri="{FF2B5EF4-FFF2-40B4-BE49-F238E27FC236}">
                  <a16:creationId xmlns:a16="http://schemas.microsoft.com/office/drawing/2014/main" id="{0B18FB6C-79DB-4D02-AFC7-60AEA616B042}"/>
                </a:ext>
              </a:extLst>
            </p:cNvPr>
            <p:cNvSpPr/>
            <p:nvPr/>
          </p:nvSpPr>
          <p:spPr>
            <a:xfrm>
              <a:off x="1336538" y="8022259"/>
              <a:ext cx="614355" cy="614355"/>
            </a:xfrm>
            <a:prstGeom prst="ellipse">
              <a:avLst/>
            </a:prstGeom>
            <a:solidFill>
              <a:schemeClr val="accent6"/>
            </a:solid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38" name="Rectangle 17">
              <a:extLst>
                <a:ext uri="{FF2B5EF4-FFF2-40B4-BE49-F238E27FC236}">
                  <a16:creationId xmlns:a16="http://schemas.microsoft.com/office/drawing/2014/main" id="{3A2DC8A8-2D15-4762-AE6D-0E0547D00E51}"/>
                </a:ext>
              </a:extLst>
            </p:cNvPr>
            <p:cNvSpPr>
              <a:spLocks/>
            </p:cNvSpPr>
            <p:nvPr/>
          </p:nvSpPr>
          <p:spPr bwMode="auto">
            <a:xfrm>
              <a:off x="2190133" y="8043853"/>
              <a:ext cx="1922932" cy="5711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reliability. By using simple alignments we have created</a:t>
              </a:r>
            </a:p>
          </p:txBody>
        </p:sp>
        <p:sp>
          <p:nvSpPr>
            <p:cNvPr id="241" name="TextBox 240">
              <a:extLst>
                <a:ext uri="{FF2B5EF4-FFF2-40B4-BE49-F238E27FC236}">
                  <a16:creationId xmlns:a16="http://schemas.microsoft.com/office/drawing/2014/main" id="{1DC0A081-8805-432B-973B-21606640356B}"/>
                </a:ext>
              </a:extLst>
            </p:cNvPr>
            <p:cNvSpPr txBox="1"/>
            <p:nvPr/>
          </p:nvSpPr>
          <p:spPr>
            <a:xfrm>
              <a:off x="1425910" y="8167854"/>
              <a:ext cx="435610"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03</a:t>
              </a:r>
            </a:p>
          </p:txBody>
        </p:sp>
      </p:grpSp>
    </p:spTree>
    <p:extLst>
      <p:ext uri="{BB962C8B-B14F-4D97-AF65-F5344CB8AC3E}">
        <p14:creationId xmlns:p14="http://schemas.microsoft.com/office/powerpoint/2010/main" val="364261863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Freeform 5">
            <a:extLst>
              <a:ext uri="{FF2B5EF4-FFF2-40B4-BE49-F238E27FC236}">
                <a16:creationId xmlns:a16="http://schemas.microsoft.com/office/drawing/2014/main" id="{A19077CA-72CC-4E02-A685-C33E664BDF56}"/>
              </a:ext>
            </a:extLst>
          </p:cNvPr>
          <p:cNvSpPr>
            <a:spLocks noEditPoints="1"/>
          </p:cNvSpPr>
          <p:nvPr/>
        </p:nvSpPr>
        <p:spPr bwMode="auto">
          <a:xfrm>
            <a:off x="5018405" y="1446437"/>
            <a:ext cx="11849100" cy="10947071"/>
          </a:xfrm>
          <a:custGeom>
            <a:avLst/>
            <a:gdLst>
              <a:gd name="T0" fmla="*/ 1731 w 1914"/>
              <a:gd name="T1" fmla="*/ 780 h 1772"/>
              <a:gd name="T2" fmla="*/ 1697 w 1914"/>
              <a:gd name="T3" fmla="*/ 497 h 1772"/>
              <a:gd name="T4" fmla="*/ 1645 w 1914"/>
              <a:gd name="T5" fmla="*/ 973 h 1772"/>
              <a:gd name="T6" fmla="*/ 988 w 1914"/>
              <a:gd name="T7" fmla="*/ 1005 h 1772"/>
              <a:gd name="T8" fmla="*/ 1502 w 1914"/>
              <a:gd name="T9" fmla="*/ 740 h 1772"/>
              <a:gd name="T10" fmla="*/ 1439 w 1914"/>
              <a:gd name="T11" fmla="*/ 941 h 1772"/>
              <a:gd name="T12" fmla="*/ 1524 w 1914"/>
              <a:gd name="T13" fmla="*/ 80 h 1772"/>
              <a:gd name="T14" fmla="*/ 753 w 1914"/>
              <a:gd name="T15" fmla="*/ 521 h 1772"/>
              <a:gd name="T16" fmla="*/ 502 w 1914"/>
              <a:gd name="T17" fmla="*/ 421 h 1772"/>
              <a:gd name="T18" fmla="*/ 427 w 1914"/>
              <a:gd name="T19" fmla="*/ 421 h 1772"/>
              <a:gd name="T20" fmla="*/ 442 w 1914"/>
              <a:gd name="T21" fmla="*/ 879 h 1772"/>
              <a:gd name="T22" fmla="*/ 479 w 1914"/>
              <a:gd name="T23" fmla="*/ 567 h 1772"/>
              <a:gd name="T24" fmla="*/ 430 w 1914"/>
              <a:gd name="T25" fmla="*/ 681 h 1772"/>
              <a:gd name="T26" fmla="*/ 826 w 1914"/>
              <a:gd name="T27" fmla="*/ 1026 h 1772"/>
              <a:gd name="T28" fmla="*/ 1039 w 1914"/>
              <a:gd name="T29" fmla="*/ 184 h 1772"/>
              <a:gd name="T30" fmla="*/ 1255 w 1914"/>
              <a:gd name="T31" fmla="*/ 232 h 1772"/>
              <a:gd name="T32" fmla="*/ 979 w 1914"/>
              <a:gd name="T33" fmla="*/ 413 h 1772"/>
              <a:gd name="T34" fmla="*/ 1828 w 1914"/>
              <a:gd name="T35" fmla="*/ 1180 h 1772"/>
              <a:gd name="T36" fmla="*/ 1796 w 1914"/>
              <a:gd name="T37" fmla="*/ 1380 h 1772"/>
              <a:gd name="T38" fmla="*/ 1573 w 1914"/>
              <a:gd name="T39" fmla="*/ 1397 h 1772"/>
              <a:gd name="T40" fmla="*/ 1607 w 1914"/>
              <a:gd name="T41" fmla="*/ 1309 h 1772"/>
              <a:gd name="T42" fmla="*/ 1456 w 1914"/>
              <a:gd name="T43" fmla="*/ 1375 h 1772"/>
              <a:gd name="T44" fmla="*/ 1411 w 1914"/>
              <a:gd name="T45" fmla="*/ 1220 h 1772"/>
              <a:gd name="T46" fmla="*/ 1311 w 1914"/>
              <a:gd name="T47" fmla="*/ 1219 h 1772"/>
              <a:gd name="T48" fmla="*/ 1268 w 1914"/>
              <a:gd name="T49" fmla="*/ 1372 h 1772"/>
              <a:gd name="T50" fmla="*/ 1139 w 1914"/>
              <a:gd name="T51" fmla="*/ 1381 h 1772"/>
              <a:gd name="T52" fmla="*/ 1080 w 1914"/>
              <a:gd name="T53" fmla="*/ 1290 h 1772"/>
              <a:gd name="T54" fmla="*/ 924 w 1914"/>
              <a:gd name="T55" fmla="*/ 1155 h 1772"/>
              <a:gd name="T56" fmla="*/ 927 w 1914"/>
              <a:gd name="T57" fmla="*/ 1373 h 1772"/>
              <a:gd name="T58" fmla="*/ 776 w 1914"/>
              <a:gd name="T59" fmla="*/ 1516 h 1772"/>
              <a:gd name="T60" fmla="*/ 710 w 1914"/>
              <a:gd name="T61" fmla="*/ 1337 h 1772"/>
              <a:gd name="T62" fmla="*/ 484 w 1914"/>
              <a:gd name="T63" fmla="*/ 1479 h 1772"/>
              <a:gd name="T64" fmla="*/ 503 w 1914"/>
              <a:gd name="T65" fmla="*/ 1283 h 1772"/>
              <a:gd name="T66" fmla="*/ 233 w 1914"/>
              <a:gd name="T67" fmla="*/ 1331 h 1772"/>
              <a:gd name="T68" fmla="*/ 164 w 1914"/>
              <a:gd name="T69" fmla="*/ 1326 h 1772"/>
              <a:gd name="T70" fmla="*/ 225 w 1914"/>
              <a:gd name="T71" fmla="*/ 1760 h 1772"/>
              <a:gd name="T72" fmla="*/ 306 w 1914"/>
              <a:gd name="T73" fmla="*/ 1445 h 1772"/>
              <a:gd name="T74" fmla="*/ 628 w 1914"/>
              <a:gd name="T75" fmla="*/ 1511 h 1772"/>
              <a:gd name="T76" fmla="*/ 782 w 1914"/>
              <a:gd name="T77" fmla="*/ 1605 h 1772"/>
              <a:gd name="T78" fmla="*/ 1043 w 1914"/>
              <a:gd name="T79" fmla="*/ 1434 h 1772"/>
              <a:gd name="T80" fmla="*/ 1298 w 1914"/>
              <a:gd name="T81" fmla="*/ 1381 h 1772"/>
              <a:gd name="T82" fmla="*/ 1329 w 1914"/>
              <a:gd name="T83" fmla="*/ 1382 h 1772"/>
              <a:gd name="T84" fmla="*/ 1682 w 1914"/>
              <a:gd name="T85" fmla="*/ 1450 h 1772"/>
              <a:gd name="T86" fmla="*/ 1716 w 1914"/>
              <a:gd name="T87" fmla="*/ 1467 h 1772"/>
              <a:gd name="T88" fmla="*/ 1879 w 1914"/>
              <a:gd name="T89" fmla="*/ 1327 h 1772"/>
              <a:gd name="T90" fmla="*/ 1145 w 1914"/>
              <a:gd name="T91" fmla="*/ 1325 h 1772"/>
              <a:gd name="T92" fmla="*/ 388 w 1914"/>
              <a:gd name="T93" fmla="*/ 1333 h 1772"/>
              <a:gd name="T94" fmla="*/ 178 w 1914"/>
              <a:gd name="T95" fmla="*/ 1719 h 1772"/>
              <a:gd name="T96" fmla="*/ 597 w 1914"/>
              <a:gd name="T97" fmla="*/ 1482 h 1772"/>
              <a:gd name="T98" fmla="*/ 678 w 1914"/>
              <a:gd name="T99" fmla="*/ 1262 h 1772"/>
              <a:gd name="T100" fmla="*/ 634 w 1914"/>
              <a:gd name="T101" fmla="*/ 1297 h 1772"/>
              <a:gd name="T102" fmla="*/ 1512 w 1914"/>
              <a:gd name="T103" fmla="*/ 1614 h 17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1914" h="1772">
                <a:moveTo>
                  <a:pt x="1731" y="780"/>
                </a:moveTo>
                <a:cubicBezTo>
                  <a:pt x="1826" y="722"/>
                  <a:pt x="1792" y="577"/>
                  <a:pt x="1748" y="577"/>
                </a:cubicBezTo>
                <a:cubicBezTo>
                  <a:pt x="1748" y="577"/>
                  <a:pt x="1747" y="577"/>
                  <a:pt x="1746" y="578"/>
                </a:cubicBezTo>
                <a:cubicBezTo>
                  <a:pt x="1709" y="643"/>
                  <a:pt x="1637" y="647"/>
                  <a:pt x="1637" y="647"/>
                </a:cubicBezTo>
                <a:cubicBezTo>
                  <a:pt x="1637" y="647"/>
                  <a:pt x="1709" y="698"/>
                  <a:pt x="1731" y="780"/>
                </a:cubicBezTo>
                <a:close/>
                <a:moveTo>
                  <a:pt x="1320" y="375"/>
                </a:moveTo>
                <a:cubicBezTo>
                  <a:pt x="1137" y="471"/>
                  <a:pt x="927" y="773"/>
                  <a:pt x="885" y="996"/>
                </a:cubicBezTo>
                <a:cubicBezTo>
                  <a:pt x="879" y="1030"/>
                  <a:pt x="912" y="1040"/>
                  <a:pt x="919" y="1004"/>
                </a:cubicBezTo>
                <a:cubicBezTo>
                  <a:pt x="958" y="819"/>
                  <a:pt x="1155" y="567"/>
                  <a:pt x="1411" y="574"/>
                </a:cubicBezTo>
                <a:cubicBezTo>
                  <a:pt x="1539" y="582"/>
                  <a:pt x="1672" y="589"/>
                  <a:pt x="1697" y="497"/>
                </a:cubicBezTo>
                <a:cubicBezTo>
                  <a:pt x="1723" y="404"/>
                  <a:pt x="1567" y="244"/>
                  <a:pt x="1320" y="375"/>
                </a:cubicBezTo>
                <a:close/>
                <a:moveTo>
                  <a:pt x="1429" y="858"/>
                </a:moveTo>
                <a:cubicBezTo>
                  <a:pt x="1378" y="873"/>
                  <a:pt x="1345" y="934"/>
                  <a:pt x="1371" y="990"/>
                </a:cubicBezTo>
                <a:cubicBezTo>
                  <a:pt x="1386" y="1021"/>
                  <a:pt x="1441" y="1054"/>
                  <a:pt x="1503" y="1054"/>
                </a:cubicBezTo>
                <a:cubicBezTo>
                  <a:pt x="1552" y="1054"/>
                  <a:pt x="1605" y="1033"/>
                  <a:pt x="1645" y="973"/>
                </a:cubicBezTo>
                <a:cubicBezTo>
                  <a:pt x="1732" y="842"/>
                  <a:pt x="1625" y="649"/>
                  <a:pt x="1419" y="649"/>
                </a:cubicBezTo>
                <a:cubicBezTo>
                  <a:pt x="1414" y="649"/>
                  <a:pt x="1409" y="649"/>
                  <a:pt x="1403" y="649"/>
                </a:cubicBezTo>
                <a:cubicBezTo>
                  <a:pt x="1187" y="660"/>
                  <a:pt x="993" y="856"/>
                  <a:pt x="965" y="1000"/>
                </a:cubicBezTo>
                <a:cubicBezTo>
                  <a:pt x="962" y="1013"/>
                  <a:pt x="966" y="1018"/>
                  <a:pt x="971" y="1018"/>
                </a:cubicBezTo>
                <a:cubicBezTo>
                  <a:pt x="976" y="1018"/>
                  <a:pt x="983" y="1014"/>
                  <a:pt x="988" y="1005"/>
                </a:cubicBezTo>
                <a:cubicBezTo>
                  <a:pt x="1055" y="884"/>
                  <a:pt x="1253" y="761"/>
                  <a:pt x="1371" y="761"/>
                </a:cubicBezTo>
                <a:cubicBezTo>
                  <a:pt x="1376" y="761"/>
                  <a:pt x="1382" y="761"/>
                  <a:pt x="1387" y="762"/>
                </a:cubicBezTo>
                <a:cubicBezTo>
                  <a:pt x="1462" y="770"/>
                  <a:pt x="1481" y="843"/>
                  <a:pt x="1429" y="858"/>
                </a:cubicBezTo>
                <a:close/>
                <a:moveTo>
                  <a:pt x="1533" y="812"/>
                </a:moveTo>
                <a:cubicBezTo>
                  <a:pt x="1531" y="785"/>
                  <a:pt x="1520" y="760"/>
                  <a:pt x="1502" y="740"/>
                </a:cubicBezTo>
                <a:cubicBezTo>
                  <a:pt x="1538" y="755"/>
                  <a:pt x="1567" y="780"/>
                  <a:pt x="1584" y="813"/>
                </a:cubicBezTo>
                <a:cubicBezTo>
                  <a:pt x="1606" y="853"/>
                  <a:pt x="1605" y="897"/>
                  <a:pt x="1582" y="932"/>
                </a:cubicBezTo>
                <a:cubicBezTo>
                  <a:pt x="1561" y="963"/>
                  <a:pt x="1535" y="979"/>
                  <a:pt x="1503" y="979"/>
                </a:cubicBezTo>
                <a:cubicBezTo>
                  <a:pt x="1471" y="979"/>
                  <a:pt x="1445" y="963"/>
                  <a:pt x="1439" y="956"/>
                </a:cubicBezTo>
                <a:cubicBezTo>
                  <a:pt x="1437" y="951"/>
                  <a:pt x="1437" y="946"/>
                  <a:pt x="1439" y="941"/>
                </a:cubicBezTo>
                <a:cubicBezTo>
                  <a:pt x="1441" y="936"/>
                  <a:pt x="1446" y="932"/>
                  <a:pt x="1450" y="930"/>
                </a:cubicBezTo>
                <a:cubicBezTo>
                  <a:pt x="1505" y="915"/>
                  <a:pt x="1538" y="867"/>
                  <a:pt x="1533" y="812"/>
                </a:cubicBezTo>
                <a:close/>
                <a:moveTo>
                  <a:pt x="1524" y="223"/>
                </a:moveTo>
                <a:cubicBezTo>
                  <a:pt x="1563" y="223"/>
                  <a:pt x="1595" y="191"/>
                  <a:pt x="1595" y="152"/>
                </a:cubicBezTo>
                <a:cubicBezTo>
                  <a:pt x="1595" y="112"/>
                  <a:pt x="1563" y="80"/>
                  <a:pt x="1524" y="80"/>
                </a:cubicBezTo>
                <a:cubicBezTo>
                  <a:pt x="1484" y="80"/>
                  <a:pt x="1452" y="112"/>
                  <a:pt x="1452" y="152"/>
                </a:cubicBezTo>
                <a:cubicBezTo>
                  <a:pt x="1452" y="191"/>
                  <a:pt x="1484" y="223"/>
                  <a:pt x="1524" y="223"/>
                </a:cubicBezTo>
                <a:close/>
                <a:moveTo>
                  <a:pt x="732" y="997"/>
                </a:moveTo>
                <a:cubicBezTo>
                  <a:pt x="746" y="1041"/>
                  <a:pt x="785" y="1032"/>
                  <a:pt x="768" y="992"/>
                </a:cubicBezTo>
                <a:cubicBezTo>
                  <a:pt x="737" y="829"/>
                  <a:pt x="726" y="628"/>
                  <a:pt x="753" y="521"/>
                </a:cubicBezTo>
                <a:cubicBezTo>
                  <a:pt x="781" y="414"/>
                  <a:pt x="952" y="273"/>
                  <a:pt x="898" y="149"/>
                </a:cubicBezTo>
                <a:cubicBezTo>
                  <a:pt x="834" y="0"/>
                  <a:pt x="556" y="139"/>
                  <a:pt x="617" y="539"/>
                </a:cubicBezTo>
                <a:cubicBezTo>
                  <a:pt x="629" y="609"/>
                  <a:pt x="654" y="837"/>
                  <a:pt x="732" y="997"/>
                </a:cubicBezTo>
                <a:close/>
                <a:moveTo>
                  <a:pt x="397" y="527"/>
                </a:moveTo>
                <a:cubicBezTo>
                  <a:pt x="455" y="527"/>
                  <a:pt x="502" y="480"/>
                  <a:pt x="502" y="421"/>
                </a:cubicBezTo>
                <a:cubicBezTo>
                  <a:pt x="502" y="363"/>
                  <a:pt x="455" y="316"/>
                  <a:pt x="397" y="316"/>
                </a:cubicBezTo>
                <a:cubicBezTo>
                  <a:pt x="339" y="316"/>
                  <a:pt x="291" y="363"/>
                  <a:pt x="291" y="421"/>
                </a:cubicBezTo>
                <a:cubicBezTo>
                  <a:pt x="291" y="480"/>
                  <a:pt x="339" y="527"/>
                  <a:pt x="397" y="527"/>
                </a:cubicBezTo>
                <a:close/>
                <a:moveTo>
                  <a:pt x="397" y="391"/>
                </a:moveTo>
                <a:cubicBezTo>
                  <a:pt x="413" y="391"/>
                  <a:pt x="427" y="405"/>
                  <a:pt x="427" y="421"/>
                </a:cubicBezTo>
                <a:cubicBezTo>
                  <a:pt x="427" y="438"/>
                  <a:pt x="413" y="452"/>
                  <a:pt x="397" y="452"/>
                </a:cubicBezTo>
                <a:cubicBezTo>
                  <a:pt x="380" y="452"/>
                  <a:pt x="367" y="438"/>
                  <a:pt x="367" y="421"/>
                </a:cubicBezTo>
                <a:cubicBezTo>
                  <a:pt x="367" y="405"/>
                  <a:pt x="380" y="391"/>
                  <a:pt x="397" y="391"/>
                </a:cubicBezTo>
                <a:close/>
                <a:moveTo>
                  <a:pt x="464" y="568"/>
                </a:moveTo>
                <a:cubicBezTo>
                  <a:pt x="341" y="585"/>
                  <a:pt x="297" y="751"/>
                  <a:pt x="442" y="879"/>
                </a:cubicBezTo>
                <a:cubicBezTo>
                  <a:pt x="563" y="973"/>
                  <a:pt x="605" y="989"/>
                  <a:pt x="657" y="1013"/>
                </a:cubicBezTo>
                <a:cubicBezTo>
                  <a:pt x="669" y="1020"/>
                  <a:pt x="681" y="1024"/>
                  <a:pt x="690" y="1024"/>
                </a:cubicBezTo>
                <a:cubicBezTo>
                  <a:pt x="705" y="1024"/>
                  <a:pt x="710" y="1014"/>
                  <a:pt x="689" y="990"/>
                </a:cubicBezTo>
                <a:cubicBezTo>
                  <a:pt x="619" y="924"/>
                  <a:pt x="534" y="827"/>
                  <a:pt x="563" y="760"/>
                </a:cubicBezTo>
                <a:cubicBezTo>
                  <a:pt x="601" y="673"/>
                  <a:pt x="564" y="567"/>
                  <a:pt x="479" y="567"/>
                </a:cubicBezTo>
                <a:cubicBezTo>
                  <a:pt x="474" y="567"/>
                  <a:pt x="469" y="567"/>
                  <a:pt x="464" y="568"/>
                </a:cubicBezTo>
                <a:close/>
                <a:moveTo>
                  <a:pt x="493" y="651"/>
                </a:moveTo>
                <a:cubicBezTo>
                  <a:pt x="504" y="667"/>
                  <a:pt x="508" y="700"/>
                  <a:pt x="494" y="730"/>
                </a:cubicBezTo>
                <a:cubicBezTo>
                  <a:pt x="483" y="757"/>
                  <a:pt x="479" y="785"/>
                  <a:pt x="484" y="816"/>
                </a:cubicBezTo>
                <a:cubicBezTo>
                  <a:pt x="430" y="764"/>
                  <a:pt x="420" y="712"/>
                  <a:pt x="430" y="681"/>
                </a:cubicBezTo>
                <a:cubicBezTo>
                  <a:pt x="434" y="665"/>
                  <a:pt x="446" y="646"/>
                  <a:pt x="474" y="642"/>
                </a:cubicBezTo>
                <a:cubicBezTo>
                  <a:pt x="476" y="642"/>
                  <a:pt x="478" y="642"/>
                  <a:pt x="479" y="642"/>
                </a:cubicBezTo>
                <a:cubicBezTo>
                  <a:pt x="482" y="642"/>
                  <a:pt x="487" y="642"/>
                  <a:pt x="493" y="651"/>
                </a:cubicBezTo>
                <a:close/>
                <a:moveTo>
                  <a:pt x="808" y="996"/>
                </a:moveTo>
                <a:cubicBezTo>
                  <a:pt x="810" y="1017"/>
                  <a:pt x="818" y="1026"/>
                  <a:pt x="826" y="1026"/>
                </a:cubicBezTo>
                <a:cubicBezTo>
                  <a:pt x="834" y="1026"/>
                  <a:pt x="841" y="1016"/>
                  <a:pt x="841" y="997"/>
                </a:cubicBezTo>
                <a:cubicBezTo>
                  <a:pt x="838" y="871"/>
                  <a:pt x="892" y="629"/>
                  <a:pt x="1037" y="461"/>
                </a:cubicBezTo>
                <a:cubicBezTo>
                  <a:pt x="1134" y="351"/>
                  <a:pt x="1206" y="339"/>
                  <a:pt x="1288" y="300"/>
                </a:cubicBezTo>
                <a:cubicBezTo>
                  <a:pt x="1441" y="227"/>
                  <a:pt x="1367" y="86"/>
                  <a:pt x="1233" y="86"/>
                </a:cubicBezTo>
                <a:cubicBezTo>
                  <a:pt x="1175" y="86"/>
                  <a:pt x="1106" y="113"/>
                  <a:pt x="1039" y="184"/>
                </a:cubicBezTo>
                <a:cubicBezTo>
                  <a:pt x="818" y="421"/>
                  <a:pt x="789" y="836"/>
                  <a:pt x="808" y="996"/>
                </a:cubicBezTo>
                <a:close/>
                <a:moveTo>
                  <a:pt x="1094" y="236"/>
                </a:moveTo>
                <a:cubicBezTo>
                  <a:pt x="1139" y="188"/>
                  <a:pt x="1189" y="161"/>
                  <a:pt x="1233" y="161"/>
                </a:cubicBezTo>
                <a:cubicBezTo>
                  <a:pt x="1274" y="161"/>
                  <a:pt x="1295" y="182"/>
                  <a:pt x="1297" y="193"/>
                </a:cubicBezTo>
                <a:cubicBezTo>
                  <a:pt x="1299" y="201"/>
                  <a:pt x="1285" y="218"/>
                  <a:pt x="1255" y="232"/>
                </a:cubicBezTo>
                <a:cubicBezTo>
                  <a:pt x="1240" y="239"/>
                  <a:pt x="1225" y="245"/>
                  <a:pt x="1209" y="252"/>
                </a:cubicBezTo>
                <a:cubicBezTo>
                  <a:pt x="1144" y="279"/>
                  <a:pt x="1069" y="311"/>
                  <a:pt x="980" y="411"/>
                </a:cubicBezTo>
                <a:cubicBezTo>
                  <a:pt x="980" y="411"/>
                  <a:pt x="980" y="411"/>
                  <a:pt x="980" y="411"/>
                </a:cubicBezTo>
                <a:cubicBezTo>
                  <a:pt x="980" y="412"/>
                  <a:pt x="980" y="412"/>
                  <a:pt x="980" y="412"/>
                </a:cubicBezTo>
                <a:cubicBezTo>
                  <a:pt x="980" y="412"/>
                  <a:pt x="979" y="412"/>
                  <a:pt x="979" y="413"/>
                </a:cubicBezTo>
                <a:cubicBezTo>
                  <a:pt x="1008" y="350"/>
                  <a:pt x="1045" y="288"/>
                  <a:pt x="1094" y="236"/>
                </a:cubicBezTo>
                <a:close/>
                <a:moveTo>
                  <a:pt x="1870" y="1184"/>
                </a:moveTo>
                <a:cubicBezTo>
                  <a:pt x="1878" y="1164"/>
                  <a:pt x="1897" y="1135"/>
                  <a:pt x="1905" y="1114"/>
                </a:cubicBezTo>
                <a:cubicBezTo>
                  <a:pt x="1905" y="1104"/>
                  <a:pt x="1858" y="1093"/>
                  <a:pt x="1846" y="1091"/>
                </a:cubicBezTo>
                <a:cubicBezTo>
                  <a:pt x="1847" y="1114"/>
                  <a:pt x="1836" y="1162"/>
                  <a:pt x="1828" y="1180"/>
                </a:cubicBezTo>
                <a:cubicBezTo>
                  <a:pt x="1848" y="1187"/>
                  <a:pt x="1864" y="1189"/>
                  <a:pt x="1870" y="1184"/>
                </a:cubicBezTo>
                <a:close/>
                <a:moveTo>
                  <a:pt x="1879" y="1327"/>
                </a:moveTo>
                <a:cubicBezTo>
                  <a:pt x="1866" y="1379"/>
                  <a:pt x="1841" y="1457"/>
                  <a:pt x="1794" y="1503"/>
                </a:cubicBezTo>
                <a:cubicBezTo>
                  <a:pt x="1776" y="1524"/>
                  <a:pt x="1778" y="1506"/>
                  <a:pt x="1777" y="1493"/>
                </a:cubicBezTo>
                <a:cubicBezTo>
                  <a:pt x="1777" y="1436"/>
                  <a:pt x="1789" y="1401"/>
                  <a:pt x="1796" y="1380"/>
                </a:cubicBezTo>
                <a:cubicBezTo>
                  <a:pt x="1811" y="1334"/>
                  <a:pt x="1832" y="1291"/>
                  <a:pt x="1860" y="1244"/>
                </a:cubicBezTo>
                <a:cubicBezTo>
                  <a:pt x="1875" y="1232"/>
                  <a:pt x="1777" y="1193"/>
                  <a:pt x="1786" y="1215"/>
                </a:cubicBezTo>
                <a:cubicBezTo>
                  <a:pt x="1779" y="1242"/>
                  <a:pt x="1732" y="1322"/>
                  <a:pt x="1723" y="1403"/>
                </a:cubicBezTo>
                <a:cubicBezTo>
                  <a:pt x="1716" y="1414"/>
                  <a:pt x="1709" y="1424"/>
                  <a:pt x="1701" y="1432"/>
                </a:cubicBezTo>
                <a:cubicBezTo>
                  <a:pt x="1666" y="1390"/>
                  <a:pt x="1609" y="1395"/>
                  <a:pt x="1573" y="1397"/>
                </a:cubicBezTo>
                <a:cubicBezTo>
                  <a:pt x="1550" y="1399"/>
                  <a:pt x="1493" y="1413"/>
                  <a:pt x="1497" y="1368"/>
                </a:cubicBezTo>
                <a:cubicBezTo>
                  <a:pt x="1500" y="1342"/>
                  <a:pt x="1508" y="1325"/>
                  <a:pt x="1520" y="1304"/>
                </a:cubicBezTo>
                <a:cubicBezTo>
                  <a:pt x="1543" y="1264"/>
                  <a:pt x="1619" y="1177"/>
                  <a:pt x="1648" y="1191"/>
                </a:cubicBezTo>
                <a:cubicBezTo>
                  <a:pt x="1671" y="1202"/>
                  <a:pt x="1659" y="1240"/>
                  <a:pt x="1656" y="1246"/>
                </a:cubicBezTo>
                <a:cubicBezTo>
                  <a:pt x="1647" y="1268"/>
                  <a:pt x="1612" y="1302"/>
                  <a:pt x="1607" y="1309"/>
                </a:cubicBezTo>
                <a:cubicBezTo>
                  <a:pt x="1601" y="1327"/>
                  <a:pt x="1626" y="1359"/>
                  <a:pt x="1644" y="1349"/>
                </a:cubicBezTo>
                <a:cubicBezTo>
                  <a:pt x="1671" y="1310"/>
                  <a:pt x="1733" y="1237"/>
                  <a:pt x="1715" y="1185"/>
                </a:cubicBezTo>
                <a:cubicBezTo>
                  <a:pt x="1703" y="1148"/>
                  <a:pt x="1590" y="1136"/>
                  <a:pt x="1569" y="1145"/>
                </a:cubicBezTo>
                <a:cubicBezTo>
                  <a:pt x="1528" y="1161"/>
                  <a:pt x="1480" y="1222"/>
                  <a:pt x="1453" y="1321"/>
                </a:cubicBezTo>
                <a:cubicBezTo>
                  <a:pt x="1451" y="1337"/>
                  <a:pt x="1451" y="1356"/>
                  <a:pt x="1456" y="1375"/>
                </a:cubicBezTo>
                <a:cubicBezTo>
                  <a:pt x="1455" y="1376"/>
                  <a:pt x="1455" y="1377"/>
                  <a:pt x="1455" y="1379"/>
                </a:cubicBezTo>
                <a:cubicBezTo>
                  <a:pt x="1452" y="1397"/>
                  <a:pt x="1389" y="1574"/>
                  <a:pt x="1374" y="1571"/>
                </a:cubicBezTo>
                <a:cubicBezTo>
                  <a:pt x="1363" y="1567"/>
                  <a:pt x="1365" y="1492"/>
                  <a:pt x="1380" y="1429"/>
                </a:cubicBezTo>
                <a:cubicBezTo>
                  <a:pt x="1396" y="1367"/>
                  <a:pt x="1421" y="1312"/>
                  <a:pt x="1441" y="1254"/>
                </a:cubicBezTo>
                <a:cubicBezTo>
                  <a:pt x="1447" y="1238"/>
                  <a:pt x="1433" y="1231"/>
                  <a:pt x="1411" y="1220"/>
                </a:cubicBezTo>
                <a:cubicBezTo>
                  <a:pt x="1374" y="1204"/>
                  <a:pt x="1363" y="1208"/>
                  <a:pt x="1363" y="1176"/>
                </a:cubicBezTo>
                <a:cubicBezTo>
                  <a:pt x="1365" y="1161"/>
                  <a:pt x="1372" y="1121"/>
                  <a:pt x="1378" y="1095"/>
                </a:cubicBezTo>
                <a:cubicBezTo>
                  <a:pt x="1382" y="1079"/>
                  <a:pt x="1356" y="1079"/>
                  <a:pt x="1339" y="1087"/>
                </a:cubicBezTo>
                <a:cubicBezTo>
                  <a:pt x="1318" y="1095"/>
                  <a:pt x="1315" y="1143"/>
                  <a:pt x="1319" y="1166"/>
                </a:cubicBezTo>
                <a:cubicBezTo>
                  <a:pt x="1323" y="1186"/>
                  <a:pt x="1314" y="1202"/>
                  <a:pt x="1311" y="1219"/>
                </a:cubicBezTo>
                <a:cubicBezTo>
                  <a:pt x="1297" y="1261"/>
                  <a:pt x="1293" y="1282"/>
                  <a:pt x="1287" y="1305"/>
                </a:cubicBezTo>
                <a:cubicBezTo>
                  <a:pt x="1286" y="1307"/>
                  <a:pt x="1284" y="1310"/>
                  <a:pt x="1284" y="1315"/>
                </a:cubicBezTo>
                <a:cubicBezTo>
                  <a:pt x="1284" y="1316"/>
                  <a:pt x="1284" y="1318"/>
                  <a:pt x="1283" y="1320"/>
                </a:cubicBezTo>
                <a:cubicBezTo>
                  <a:pt x="1280" y="1332"/>
                  <a:pt x="1276" y="1347"/>
                  <a:pt x="1269" y="1367"/>
                </a:cubicBezTo>
                <a:cubicBezTo>
                  <a:pt x="1268" y="1369"/>
                  <a:pt x="1268" y="1371"/>
                  <a:pt x="1268" y="1372"/>
                </a:cubicBezTo>
                <a:cubicBezTo>
                  <a:pt x="1242" y="1437"/>
                  <a:pt x="1195" y="1490"/>
                  <a:pt x="1163" y="1500"/>
                </a:cubicBezTo>
                <a:cubicBezTo>
                  <a:pt x="1136" y="1507"/>
                  <a:pt x="1113" y="1498"/>
                  <a:pt x="1113" y="1448"/>
                </a:cubicBezTo>
                <a:cubicBezTo>
                  <a:pt x="1109" y="1468"/>
                  <a:pt x="1115" y="1409"/>
                  <a:pt x="1116" y="1407"/>
                </a:cubicBezTo>
                <a:cubicBezTo>
                  <a:pt x="1119" y="1392"/>
                  <a:pt x="1122" y="1382"/>
                  <a:pt x="1125" y="1371"/>
                </a:cubicBezTo>
                <a:cubicBezTo>
                  <a:pt x="1130" y="1375"/>
                  <a:pt x="1133" y="1378"/>
                  <a:pt x="1139" y="1381"/>
                </a:cubicBezTo>
                <a:cubicBezTo>
                  <a:pt x="1146" y="1386"/>
                  <a:pt x="1146" y="1392"/>
                  <a:pt x="1157" y="1394"/>
                </a:cubicBezTo>
                <a:cubicBezTo>
                  <a:pt x="1181" y="1406"/>
                  <a:pt x="1187" y="1385"/>
                  <a:pt x="1196" y="1372"/>
                </a:cubicBezTo>
                <a:cubicBezTo>
                  <a:pt x="1206" y="1361"/>
                  <a:pt x="1227" y="1307"/>
                  <a:pt x="1227" y="1292"/>
                </a:cubicBezTo>
                <a:cubicBezTo>
                  <a:pt x="1224" y="1253"/>
                  <a:pt x="1169" y="1230"/>
                  <a:pt x="1132" y="1232"/>
                </a:cubicBezTo>
                <a:cubicBezTo>
                  <a:pt x="1110" y="1230"/>
                  <a:pt x="1090" y="1271"/>
                  <a:pt x="1080" y="1290"/>
                </a:cubicBezTo>
                <a:cubicBezTo>
                  <a:pt x="1075" y="1297"/>
                  <a:pt x="1072" y="1306"/>
                  <a:pt x="1068" y="1313"/>
                </a:cubicBezTo>
                <a:cubicBezTo>
                  <a:pt x="1064" y="1320"/>
                  <a:pt x="1061" y="1327"/>
                  <a:pt x="1058" y="1336"/>
                </a:cubicBezTo>
                <a:cubicBezTo>
                  <a:pt x="1062" y="1302"/>
                  <a:pt x="1053" y="1193"/>
                  <a:pt x="1044" y="1171"/>
                </a:cubicBezTo>
                <a:cubicBezTo>
                  <a:pt x="1028" y="1121"/>
                  <a:pt x="985" y="1116"/>
                  <a:pt x="948" y="1125"/>
                </a:cubicBezTo>
                <a:cubicBezTo>
                  <a:pt x="925" y="1130"/>
                  <a:pt x="914" y="1146"/>
                  <a:pt x="924" y="1155"/>
                </a:cubicBezTo>
                <a:cubicBezTo>
                  <a:pt x="928" y="1159"/>
                  <a:pt x="936" y="1148"/>
                  <a:pt x="948" y="1150"/>
                </a:cubicBezTo>
                <a:cubicBezTo>
                  <a:pt x="963" y="1152"/>
                  <a:pt x="998" y="1212"/>
                  <a:pt x="993" y="1307"/>
                </a:cubicBezTo>
                <a:cubicBezTo>
                  <a:pt x="981" y="1465"/>
                  <a:pt x="981" y="1465"/>
                  <a:pt x="981" y="1465"/>
                </a:cubicBezTo>
                <a:cubicBezTo>
                  <a:pt x="979" y="1510"/>
                  <a:pt x="956" y="1548"/>
                  <a:pt x="940" y="1463"/>
                </a:cubicBezTo>
                <a:cubicBezTo>
                  <a:pt x="935" y="1438"/>
                  <a:pt x="933" y="1405"/>
                  <a:pt x="927" y="1373"/>
                </a:cubicBezTo>
                <a:cubicBezTo>
                  <a:pt x="926" y="1353"/>
                  <a:pt x="929" y="1341"/>
                  <a:pt x="919" y="1333"/>
                </a:cubicBezTo>
                <a:cubicBezTo>
                  <a:pt x="899" y="1317"/>
                  <a:pt x="842" y="1296"/>
                  <a:pt x="854" y="1325"/>
                </a:cubicBezTo>
                <a:cubicBezTo>
                  <a:pt x="860" y="1342"/>
                  <a:pt x="843" y="1373"/>
                  <a:pt x="836" y="1387"/>
                </a:cubicBezTo>
                <a:cubicBezTo>
                  <a:pt x="825" y="1412"/>
                  <a:pt x="816" y="1440"/>
                  <a:pt x="807" y="1459"/>
                </a:cubicBezTo>
                <a:cubicBezTo>
                  <a:pt x="802" y="1472"/>
                  <a:pt x="781" y="1532"/>
                  <a:pt x="776" y="1516"/>
                </a:cubicBezTo>
                <a:cubicBezTo>
                  <a:pt x="772" y="1404"/>
                  <a:pt x="818" y="1288"/>
                  <a:pt x="853" y="1211"/>
                </a:cubicBezTo>
                <a:cubicBezTo>
                  <a:pt x="845" y="1194"/>
                  <a:pt x="778" y="1192"/>
                  <a:pt x="774" y="1197"/>
                </a:cubicBezTo>
                <a:cubicBezTo>
                  <a:pt x="773" y="1199"/>
                  <a:pt x="740" y="1281"/>
                  <a:pt x="723" y="1386"/>
                </a:cubicBezTo>
                <a:cubicBezTo>
                  <a:pt x="713" y="1401"/>
                  <a:pt x="698" y="1411"/>
                  <a:pt x="680" y="1415"/>
                </a:cubicBezTo>
                <a:cubicBezTo>
                  <a:pt x="692" y="1390"/>
                  <a:pt x="701" y="1363"/>
                  <a:pt x="710" y="1337"/>
                </a:cubicBezTo>
                <a:cubicBezTo>
                  <a:pt x="715" y="1314"/>
                  <a:pt x="743" y="1242"/>
                  <a:pt x="705" y="1220"/>
                </a:cubicBezTo>
                <a:cubicBezTo>
                  <a:pt x="671" y="1200"/>
                  <a:pt x="622" y="1221"/>
                  <a:pt x="607" y="1242"/>
                </a:cubicBezTo>
                <a:cubicBezTo>
                  <a:pt x="598" y="1255"/>
                  <a:pt x="590" y="1271"/>
                  <a:pt x="585" y="1291"/>
                </a:cubicBezTo>
                <a:cubicBezTo>
                  <a:pt x="572" y="1289"/>
                  <a:pt x="562" y="1290"/>
                  <a:pt x="558" y="1292"/>
                </a:cubicBezTo>
                <a:cubicBezTo>
                  <a:pt x="516" y="1327"/>
                  <a:pt x="491" y="1422"/>
                  <a:pt x="484" y="1479"/>
                </a:cubicBezTo>
                <a:cubicBezTo>
                  <a:pt x="467" y="1507"/>
                  <a:pt x="448" y="1531"/>
                  <a:pt x="427" y="1551"/>
                </a:cubicBezTo>
                <a:cubicBezTo>
                  <a:pt x="404" y="1574"/>
                  <a:pt x="393" y="1575"/>
                  <a:pt x="380" y="1538"/>
                </a:cubicBezTo>
                <a:cubicBezTo>
                  <a:pt x="363" y="1481"/>
                  <a:pt x="368" y="1423"/>
                  <a:pt x="379" y="1369"/>
                </a:cubicBezTo>
                <a:cubicBezTo>
                  <a:pt x="396" y="1372"/>
                  <a:pt x="412" y="1370"/>
                  <a:pt x="429" y="1361"/>
                </a:cubicBezTo>
                <a:cubicBezTo>
                  <a:pt x="452" y="1348"/>
                  <a:pt x="476" y="1323"/>
                  <a:pt x="503" y="1283"/>
                </a:cubicBezTo>
                <a:cubicBezTo>
                  <a:pt x="547" y="1220"/>
                  <a:pt x="582" y="1143"/>
                  <a:pt x="584" y="1110"/>
                </a:cubicBezTo>
                <a:cubicBezTo>
                  <a:pt x="603" y="1071"/>
                  <a:pt x="499" y="1050"/>
                  <a:pt x="463" y="1041"/>
                </a:cubicBezTo>
                <a:cubicBezTo>
                  <a:pt x="405" y="1028"/>
                  <a:pt x="343" y="1207"/>
                  <a:pt x="328" y="1254"/>
                </a:cubicBezTo>
                <a:cubicBezTo>
                  <a:pt x="321" y="1279"/>
                  <a:pt x="315" y="1305"/>
                  <a:pt x="311" y="1332"/>
                </a:cubicBezTo>
                <a:cubicBezTo>
                  <a:pt x="293" y="1332"/>
                  <a:pt x="241" y="1331"/>
                  <a:pt x="233" y="1331"/>
                </a:cubicBezTo>
                <a:cubicBezTo>
                  <a:pt x="233" y="1331"/>
                  <a:pt x="233" y="1331"/>
                  <a:pt x="233" y="1331"/>
                </a:cubicBezTo>
                <a:cubicBezTo>
                  <a:pt x="253" y="1281"/>
                  <a:pt x="283" y="1216"/>
                  <a:pt x="349" y="1044"/>
                </a:cubicBezTo>
                <a:cubicBezTo>
                  <a:pt x="352" y="1031"/>
                  <a:pt x="264" y="1027"/>
                  <a:pt x="262" y="1054"/>
                </a:cubicBezTo>
                <a:cubicBezTo>
                  <a:pt x="257" y="1076"/>
                  <a:pt x="229" y="1128"/>
                  <a:pt x="201" y="1222"/>
                </a:cubicBezTo>
                <a:cubicBezTo>
                  <a:pt x="187" y="1256"/>
                  <a:pt x="175" y="1291"/>
                  <a:pt x="164" y="1326"/>
                </a:cubicBezTo>
                <a:cubicBezTo>
                  <a:pt x="115" y="1323"/>
                  <a:pt x="56" y="1321"/>
                  <a:pt x="37" y="1326"/>
                </a:cubicBezTo>
                <a:cubicBezTo>
                  <a:pt x="0" y="1337"/>
                  <a:pt x="70" y="1388"/>
                  <a:pt x="128" y="1450"/>
                </a:cubicBezTo>
                <a:cubicBezTo>
                  <a:pt x="121" y="1479"/>
                  <a:pt x="115" y="1509"/>
                  <a:pt x="110" y="1538"/>
                </a:cubicBezTo>
                <a:cubicBezTo>
                  <a:pt x="94" y="1599"/>
                  <a:pt x="92" y="1650"/>
                  <a:pt x="110" y="1691"/>
                </a:cubicBezTo>
                <a:cubicBezTo>
                  <a:pt x="121" y="1718"/>
                  <a:pt x="197" y="1772"/>
                  <a:pt x="225" y="1760"/>
                </a:cubicBezTo>
                <a:cubicBezTo>
                  <a:pt x="237" y="1755"/>
                  <a:pt x="222" y="1716"/>
                  <a:pt x="219" y="1691"/>
                </a:cubicBezTo>
                <a:cubicBezTo>
                  <a:pt x="203" y="1593"/>
                  <a:pt x="199" y="1524"/>
                  <a:pt x="198" y="1454"/>
                </a:cubicBezTo>
                <a:cubicBezTo>
                  <a:pt x="208" y="1413"/>
                  <a:pt x="215" y="1386"/>
                  <a:pt x="223" y="1360"/>
                </a:cubicBezTo>
                <a:cubicBezTo>
                  <a:pt x="308" y="1360"/>
                  <a:pt x="308" y="1360"/>
                  <a:pt x="308" y="1360"/>
                </a:cubicBezTo>
                <a:cubicBezTo>
                  <a:pt x="305" y="1388"/>
                  <a:pt x="304" y="1416"/>
                  <a:pt x="306" y="1445"/>
                </a:cubicBezTo>
                <a:cubicBezTo>
                  <a:pt x="306" y="1488"/>
                  <a:pt x="322" y="1544"/>
                  <a:pt x="358" y="1580"/>
                </a:cubicBezTo>
                <a:cubicBezTo>
                  <a:pt x="426" y="1651"/>
                  <a:pt x="474" y="1576"/>
                  <a:pt x="487" y="1553"/>
                </a:cubicBezTo>
                <a:cubicBezTo>
                  <a:pt x="491" y="1547"/>
                  <a:pt x="495" y="1541"/>
                  <a:pt x="498" y="1536"/>
                </a:cubicBezTo>
                <a:cubicBezTo>
                  <a:pt x="508" y="1550"/>
                  <a:pt x="522" y="1562"/>
                  <a:pt x="543" y="1565"/>
                </a:cubicBezTo>
                <a:cubicBezTo>
                  <a:pt x="593" y="1574"/>
                  <a:pt x="610" y="1534"/>
                  <a:pt x="628" y="1511"/>
                </a:cubicBezTo>
                <a:cubicBezTo>
                  <a:pt x="641" y="1495"/>
                  <a:pt x="654" y="1471"/>
                  <a:pt x="663" y="1449"/>
                </a:cubicBezTo>
                <a:cubicBezTo>
                  <a:pt x="684" y="1452"/>
                  <a:pt x="702" y="1449"/>
                  <a:pt x="716" y="1442"/>
                </a:cubicBezTo>
                <a:cubicBezTo>
                  <a:pt x="714" y="1464"/>
                  <a:pt x="713" y="1487"/>
                  <a:pt x="713" y="1510"/>
                </a:cubicBezTo>
                <a:cubicBezTo>
                  <a:pt x="714" y="1535"/>
                  <a:pt x="725" y="1570"/>
                  <a:pt x="748" y="1582"/>
                </a:cubicBezTo>
                <a:cubicBezTo>
                  <a:pt x="760" y="1587"/>
                  <a:pt x="771" y="1603"/>
                  <a:pt x="782" y="1605"/>
                </a:cubicBezTo>
                <a:cubicBezTo>
                  <a:pt x="814" y="1591"/>
                  <a:pt x="842" y="1430"/>
                  <a:pt x="868" y="1400"/>
                </a:cubicBezTo>
                <a:cubicBezTo>
                  <a:pt x="876" y="1391"/>
                  <a:pt x="881" y="1419"/>
                  <a:pt x="881" y="1421"/>
                </a:cubicBezTo>
                <a:cubicBezTo>
                  <a:pt x="891" y="1463"/>
                  <a:pt x="911" y="1524"/>
                  <a:pt x="946" y="1540"/>
                </a:cubicBezTo>
                <a:cubicBezTo>
                  <a:pt x="959" y="1548"/>
                  <a:pt x="970" y="1548"/>
                  <a:pt x="982" y="1545"/>
                </a:cubicBezTo>
                <a:cubicBezTo>
                  <a:pt x="1024" y="1528"/>
                  <a:pt x="1035" y="1474"/>
                  <a:pt x="1043" y="1434"/>
                </a:cubicBezTo>
                <a:cubicBezTo>
                  <a:pt x="1045" y="1425"/>
                  <a:pt x="1047" y="1414"/>
                  <a:pt x="1049" y="1403"/>
                </a:cubicBezTo>
                <a:cubicBezTo>
                  <a:pt x="1050" y="1422"/>
                  <a:pt x="1052" y="1440"/>
                  <a:pt x="1058" y="1456"/>
                </a:cubicBezTo>
                <a:cubicBezTo>
                  <a:pt x="1070" y="1492"/>
                  <a:pt x="1121" y="1544"/>
                  <a:pt x="1155" y="1544"/>
                </a:cubicBezTo>
                <a:cubicBezTo>
                  <a:pt x="1226" y="1538"/>
                  <a:pt x="1269" y="1474"/>
                  <a:pt x="1296" y="1385"/>
                </a:cubicBezTo>
                <a:cubicBezTo>
                  <a:pt x="1297" y="1384"/>
                  <a:pt x="1298" y="1382"/>
                  <a:pt x="1298" y="1381"/>
                </a:cubicBezTo>
                <a:cubicBezTo>
                  <a:pt x="1318" y="1304"/>
                  <a:pt x="1312" y="1333"/>
                  <a:pt x="1333" y="1260"/>
                </a:cubicBezTo>
                <a:cubicBezTo>
                  <a:pt x="1336" y="1248"/>
                  <a:pt x="1341" y="1216"/>
                  <a:pt x="1356" y="1221"/>
                </a:cubicBezTo>
                <a:cubicBezTo>
                  <a:pt x="1364" y="1224"/>
                  <a:pt x="1372" y="1224"/>
                  <a:pt x="1380" y="1226"/>
                </a:cubicBezTo>
                <a:cubicBezTo>
                  <a:pt x="1395" y="1231"/>
                  <a:pt x="1384" y="1246"/>
                  <a:pt x="1369" y="1273"/>
                </a:cubicBezTo>
                <a:cubicBezTo>
                  <a:pt x="1362" y="1287"/>
                  <a:pt x="1341" y="1328"/>
                  <a:pt x="1329" y="1382"/>
                </a:cubicBezTo>
                <a:cubicBezTo>
                  <a:pt x="1312" y="1444"/>
                  <a:pt x="1306" y="1519"/>
                  <a:pt x="1335" y="1584"/>
                </a:cubicBezTo>
                <a:cubicBezTo>
                  <a:pt x="1342" y="1602"/>
                  <a:pt x="1360" y="1609"/>
                  <a:pt x="1372" y="1612"/>
                </a:cubicBezTo>
                <a:cubicBezTo>
                  <a:pt x="1416" y="1626"/>
                  <a:pt x="1459" y="1481"/>
                  <a:pt x="1477" y="1413"/>
                </a:cubicBezTo>
                <a:cubicBezTo>
                  <a:pt x="1486" y="1422"/>
                  <a:pt x="1498" y="1428"/>
                  <a:pt x="1513" y="1430"/>
                </a:cubicBezTo>
                <a:cubicBezTo>
                  <a:pt x="1535" y="1438"/>
                  <a:pt x="1648" y="1405"/>
                  <a:pt x="1682" y="1450"/>
                </a:cubicBezTo>
                <a:cubicBezTo>
                  <a:pt x="1623" y="1494"/>
                  <a:pt x="1546" y="1490"/>
                  <a:pt x="1477" y="1565"/>
                </a:cubicBezTo>
                <a:cubicBezTo>
                  <a:pt x="1467" y="1576"/>
                  <a:pt x="1459" y="1592"/>
                  <a:pt x="1458" y="1609"/>
                </a:cubicBezTo>
                <a:cubicBezTo>
                  <a:pt x="1458" y="1620"/>
                  <a:pt x="1460" y="1627"/>
                  <a:pt x="1468" y="1637"/>
                </a:cubicBezTo>
                <a:cubicBezTo>
                  <a:pt x="1495" y="1670"/>
                  <a:pt x="1523" y="1672"/>
                  <a:pt x="1554" y="1657"/>
                </a:cubicBezTo>
                <a:cubicBezTo>
                  <a:pt x="1621" y="1624"/>
                  <a:pt x="1728" y="1553"/>
                  <a:pt x="1716" y="1467"/>
                </a:cubicBezTo>
                <a:cubicBezTo>
                  <a:pt x="1718" y="1465"/>
                  <a:pt x="1721" y="1463"/>
                  <a:pt x="1723" y="1460"/>
                </a:cubicBezTo>
                <a:cubicBezTo>
                  <a:pt x="1725" y="1472"/>
                  <a:pt x="1728" y="1483"/>
                  <a:pt x="1732" y="1494"/>
                </a:cubicBezTo>
                <a:cubicBezTo>
                  <a:pt x="1743" y="1526"/>
                  <a:pt x="1790" y="1560"/>
                  <a:pt x="1812" y="1535"/>
                </a:cubicBezTo>
                <a:cubicBezTo>
                  <a:pt x="1857" y="1483"/>
                  <a:pt x="1888" y="1413"/>
                  <a:pt x="1906" y="1344"/>
                </a:cubicBezTo>
                <a:cubicBezTo>
                  <a:pt x="1914" y="1320"/>
                  <a:pt x="1883" y="1311"/>
                  <a:pt x="1879" y="1327"/>
                </a:cubicBezTo>
                <a:close/>
                <a:moveTo>
                  <a:pt x="1145" y="1325"/>
                </a:moveTo>
                <a:cubicBezTo>
                  <a:pt x="1181" y="1266"/>
                  <a:pt x="1191" y="1265"/>
                  <a:pt x="1185" y="1297"/>
                </a:cubicBezTo>
                <a:cubicBezTo>
                  <a:pt x="1177" y="1310"/>
                  <a:pt x="1170" y="1333"/>
                  <a:pt x="1154" y="1354"/>
                </a:cubicBezTo>
                <a:cubicBezTo>
                  <a:pt x="1149" y="1363"/>
                  <a:pt x="1139" y="1359"/>
                  <a:pt x="1132" y="1354"/>
                </a:cubicBezTo>
                <a:lnTo>
                  <a:pt x="1145" y="1325"/>
                </a:lnTo>
                <a:close/>
                <a:moveTo>
                  <a:pt x="401" y="1287"/>
                </a:moveTo>
                <a:cubicBezTo>
                  <a:pt x="419" y="1225"/>
                  <a:pt x="439" y="1162"/>
                  <a:pt x="498" y="1111"/>
                </a:cubicBezTo>
                <a:cubicBezTo>
                  <a:pt x="515" y="1095"/>
                  <a:pt x="523" y="1114"/>
                  <a:pt x="519" y="1133"/>
                </a:cubicBezTo>
                <a:cubicBezTo>
                  <a:pt x="509" y="1180"/>
                  <a:pt x="503" y="1196"/>
                  <a:pt x="477" y="1241"/>
                </a:cubicBezTo>
                <a:cubicBezTo>
                  <a:pt x="457" y="1278"/>
                  <a:pt x="424" y="1333"/>
                  <a:pt x="388" y="1333"/>
                </a:cubicBezTo>
                <a:cubicBezTo>
                  <a:pt x="392" y="1318"/>
                  <a:pt x="397" y="1302"/>
                  <a:pt x="401" y="1287"/>
                </a:cubicBezTo>
                <a:close/>
                <a:moveTo>
                  <a:pt x="139" y="1409"/>
                </a:moveTo>
                <a:cubicBezTo>
                  <a:pt x="84" y="1367"/>
                  <a:pt x="65" y="1352"/>
                  <a:pt x="153" y="1358"/>
                </a:cubicBezTo>
                <a:cubicBezTo>
                  <a:pt x="148" y="1375"/>
                  <a:pt x="144" y="1392"/>
                  <a:pt x="139" y="1409"/>
                </a:cubicBezTo>
                <a:close/>
                <a:moveTo>
                  <a:pt x="178" y="1719"/>
                </a:moveTo>
                <a:cubicBezTo>
                  <a:pt x="160" y="1697"/>
                  <a:pt x="164" y="1621"/>
                  <a:pt x="171" y="1585"/>
                </a:cubicBezTo>
                <a:cubicBezTo>
                  <a:pt x="181" y="1538"/>
                  <a:pt x="181" y="1538"/>
                  <a:pt x="181" y="1538"/>
                </a:cubicBezTo>
                <a:cubicBezTo>
                  <a:pt x="185" y="1597"/>
                  <a:pt x="188" y="1652"/>
                  <a:pt x="194" y="1695"/>
                </a:cubicBezTo>
                <a:cubicBezTo>
                  <a:pt x="199" y="1726"/>
                  <a:pt x="203" y="1748"/>
                  <a:pt x="178" y="1719"/>
                </a:cubicBezTo>
                <a:close/>
                <a:moveTo>
                  <a:pt x="597" y="1482"/>
                </a:moveTo>
                <a:cubicBezTo>
                  <a:pt x="561" y="1536"/>
                  <a:pt x="523" y="1562"/>
                  <a:pt x="544" y="1468"/>
                </a:cubicBezTo>
                <a:cubicBezTo>
                  <a:pt x="552" y="1434"/>
                  <a:pt x="561" y="1399"/>
                  <a:pt x="583" y="1375"/>
                </a:cubicBezTo>
                <a:cubicBezTo>
                  <a:pt x="594" y="1407"/>
                  <a:pt x="607" y="1423"/>
                  <a:pt x="623" y="1434"/>
                </a:cubicBezTo>
                <a:cubicBezTo>
                  <a:pt x="616" y="1449"/>
                  <a:pt x="608" y="1465"/>
                  <a:pt x="597" y="1482"/>
                </a:cubicBezTo>
                <a:close/>
                <a:moveTo>
                  <a:pt x="678" y="1262"/>
                </a:moveTo>
                <a:cubicBezTo>
                  <a:pt x="675" y="1279"/>
                  <a:pt x="669" y="1308"/>
                  <a:pt x="664" y="1323"/>
                </a:cubicBezTo>
                <a:cubicBezTo>
                  <a:pt x="656" y="1352"/>
                  <a:pt x="647" y="1378"/>
                  <a:pt x="636" y="1406"/>
                </a:cubicBezTo>
                <a:cubicBezTo>
                  <a:pt x="612" y="1384"/>
                  <a:pt x="617" y="1356"/>
                  <a:pt x="621" y="1337"/>
                </a:cubicBezTo>
                <a:cubicBezTo>
                  <a:pt x="636" y="1323"/>
                  <a:pt x="651" y="1314"/>
                  <a:pt x="660" y="1312"/>
                </a:cubicBezTo>
                <a:cubicBezTo>
                  <a:pt x="670" y="1307"/>
                  <a:pt x="657" y="1302"/>
                  <a:pt x="634" y="1297"/>
                </a:cubicBezTo>
                <a:cubicBezTo>
                  <a:pt x="655" y="1257"/>
                  <a:pt x="683" y="1233"/>
                  <a:pt x="678" y="1262"/>
                </a:cubicBezTo>
                <a:close/>
                <a:moveTo>
                  <a:pt x="1512" y="1614"/>
                </a:moveTo>
                <a:cubicBezTo>
                  <a:pt x="1486" y="1620"/>
                  <a:pt x="1491" y="1600"/>
                  <a:pt x="1509" y="1582"/>
                </a:cubicBezTo>
                <a:cubicBezTo>
                  <a:pt x="1554" y="1537"/>
                  <a:pt x="1609" y="1524"/>
                  <a:pt x="1657" y="1505"/>
                </a:cubicBezTo>
                <a:cubicBezTo>
                  <a:pt x="1622" y="1551"/>
                  <a:pt x="1557" y="1602"/>
                  <a:pt x="1512" y="1614"/>
                </a:cubicBezTo>
                <a:close/>
              </a:path>
            </a:pathLst>
          </a:custGeom>
          <a:solidFill>
            <a:schemeClr val="bg2"/>
          </a:solidFill>
          <a:ln>
            <a:noFill/>
          </a:ln>
        </p:spPr>
        <p:txBody>
          <a:bodyPr vert="horz" wrap="square" lIns="91440" tIns="45720" rIns="91440" bIns="45720" numCol="1" anchor="t" anchorCtr="0" compatLnSpc="1">
            <a:prstTxWarp prst="textNoShape">
              <a:avLst/>
            </a:prstTxWarp>
          </a:bodyPr>
          <a:lstStyle/>
          <a:p>
            <a:endParaRPr lang="en-US"/>
          </a:p>
        </p:txBody>
      </p:sp>
      <p:sp>
        <p:nvSpPr>
          <p:cNvPr id="56" name="Oval 55">
            <a:extLst>
              <a:ext uri="{FF2B5EF4-FFF2-40B4-BE49-F238E27FC236}">
                <a16:creationId xmlns:a16="http://schemas.microsoft.com/office/drawing/2014/main" id="{4258F219-FBC5-4E2B-B48C-F7DE40456A75}"/>
              </a:ext>
            </a:extLst>
          </p:cNvPr>
          <p:cNvSpPr/>
          <p:nvPr/>
        </p:nvSpPr>
        <p:spPr>
          <a:xfrm>
            <a:off x="1295508" y="2574759"/>
            <a:ext cx="3148628" cy="3148628"/>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a:t>
            </a:fld>
            <a:endParaRPr lang="en-US" dirty="0"/>
          </a:p>
        </p:txBody>
      </p:sp>
      <p:sp>
        <p:nvSpPr>
          <p:cNvPr id="7" name="Title 6">
            <a:extLst>
              <a:ext uri="{FF2B5EF4-FFF2-40B4-BE49-F238E27FC236}">
                <a16:creationId xmlns:a16="http://schemas.microsoft.com/office/drawing/2014/main" id="{7FA47C0E-9DD4-48E0-B9E0-F6B48F9F0E34}"/>
              </a:ext>
            </a:extLst>
          </p:cNvPr>
          <p:cNvSpPr>
            <a:spLocks noGrp="1"/>
          </p:cNvSpPr>
          <p:nvPr>
            <p:ph type="title" idx="4294967295"/>
          </p:nvPr>
        </p:nvSpPr>
        <p:spPr>
          <a:xfrm>
            <a:off x="838200" y="481013"/>
            <a:ext cx="10515600" cy="679450"/>
          </a:xfrm>
        </p:spPr>
        <p:txBody>
          <a:bodyPr/>
          <a:lstStyle/>
          <a:p>
            <a:r>
              <a:rPr lang="en-US" b="1" dirty="0"/>
              <a:t>Welcome Message</a:t>
            </a:r>
            <a:endParaRPr lang="en-US" dirty="0"/>
          </a:p>
        </p:txBody>
      </p:sp>
      <p:sp>
        <p:nvSpPr>
          <p:cNvPr id="8" name="Subtitle 7">
            <a:extLst>
              <a:ext uri="{FF2B5EF4-FFF2-40B4-BE49-F238E27FC236}">
                <a16:creationId xmlns:a16="http://schemas.microsoft.com/office/drawing/2014/main" id="{63D455C7-8853-4A17-8286-E43258E88406}"/>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4" name="Group 3">
            <a:extLst>
              <a:ext uri="{FF2B5EF4-FFF2-40B4-BE49-F238E27FC236}">
                <a16:creationId xmlns:a16="http://schemas.microsoft.com/office/drawing/2014/main" id="{8D775DF3-29FD-4E47-A2AA-5FB73EB14E1F}"/>
              </a:ext>
            </a:extLst>
          </p:cNvPr>
          <p:cNvGrpSpPr/>
          <p:nvPr/>
        </p:nvGrpSpPr>
        <p:grpSpPr>
          <a:xfrm>
            <a:off x="4769104" y="2764090"/>
            <a:ext cx="6136912" cy="2634523"/>
            <a:chOff x="5272735" y="2413727"/>
            <a:chExt cx="6136912" cy="2634523"/>
          </a:xfrm>
        </p:grpSpPr>
        <p:grpSp>
          <p:nvGrpSpPr>
            <p:cNvPr id="25" name="Group 24">
              <a:extLst>
                <a:ext uri="{FF2B5EF4-FFF2-40B4-BE49-F238E27FC236}">
                  <a16:creationId xmlns:a16="http://schemas.microsoft.com/office/drawing/2014/main" id="{EC765FCA-F449-4527-9748-370FD25E84F8}"/>
                </a:ext>
              </a:extLst>
            </p:cNvPr>
            <p:cNvGrpSpPr/>
            <p:nvPr/>
          </p:nvGrpSpPr>
          <p:grpSpPr>
            <a:xfrm>
              <a:off x="5272735" y="2413727"/>
              <a:ext cx="3106770" cy="682781"/>
              <a:chOff x="2468336" y="2009958"/>
              <a:chExt cx="2564202" cy="682781"/>
            </a:xfrm>
          </p:grpSpPr>
          <p:sp>
            <p:nvSpPr>
              <p:cNvPr id="26" name="TextBox 25">
                <a:extLst>
                  <a:ext uri="{FF2B5EF4-FFF2-40B4-BE49-F238E27FC236}">
                    <a16:creationId xmlns:a16="http://schemas.microsoft.com/office/drawing/2014/main" id="{74E6A0E0-5E63-4CA2-8FA6-CB3B2326A0BA}"/>
                  </a:ext>
                </a:extLst>
              </p:cNvPr>
              <p:cNvSpPr txBox="1"/>
              <p:nvPr/>
            </p:nvSpPr>
            <p:spPr>
              <a:xfrm>
                <a:off x="2468336" y="2009958"/>
                <a:ext cx="1378857" cy="400110"/>
              </a:xfrm>
              <a:prstGeom prst="rect">
                <a:avLst/>
              </a:prstGeom>
              <a:noFill/>
            </p:spPr>
            <p:txBody>
              <a:bodyPr wrap="square" rtlCol="0">
                <a:spAutoFit/>
              </a:bodyPr>
              <a:lstStyle/>
              <a:p>
                <a:r>
                  <a:rPr lang="en-US" sz="2000" b="1" spc="200" dirty="0">
                    <a:latin typeface="Roboto" panose="02000000000000000000" pitchFamily="2" charset="0"/>
                    <a:ea typeface="Roboto" panose="02000000000000000000" pitchFamily="2" charset="0"/>
                  </a:rPr>
                  <a:t>HELLO”</a:t>
                </a:r>
              </a:p>
            </p:txBody>
          </p:sp>
          <p:sp>
            <p:nvSpPr>
              <p:cNvPr id="27" name="TextBox 26">
                <a:extLst>
                  <a:ext uri="{FF2B5EF4-FFF2-40B4-BE49-F238E27FC236}">
                    <a16:creationId xmlns:a16="http://schemas.microsoft.com/office/drawing/2014/main" id="{0A6AC23A-3C29-4034-AA38-D7C4A030CE26}"/>
                  </a:ext>
                </a:extLst>
              </p:cNvPr>
              <p:cNvSpPr txBox="1"/>
              <p:nvPr/>
            </p:nvSpPr>
            <p:spPr>
              <a:xfrm>
                <a:off x="2468337" y="2354185"/>
                <a:ext cx="2564201" cy="338554"/>
              </a:xfrm>
              <a:prstGeom prst="rect">
                <a:avLst/>
              </a:prstGeom>
              <a:noFill/>
            </p:spPr>
            <p:txBody>
              <a:bodyPr wrap="square" rtlCol="0">
                <a:spAutoFit/>
              </a:bodyPr>
              <a:lstStyle/>
              <a:p>
                <a:r>
                  <a:rPr lang="en-US" sz="1600" dirty="0" err="1">
                    <a:solidFill>
                      <a:schemeClr val="tx1">
                        <a:lumMod val="50000"/>
                        <a:lumOff val="50000"/>
                      </a:schemeClr>
                    </a:solidFill>
                    <a:latin typeface="Roboto" panose="02000000000000000000" pitchFamily="2" charset="0"/>
                    <a:ea typeface="Roboto" panose="02000000000000000000" pitchFamily="2" charset="0"/>
                  </a:rPr>
                  <a:t>Iam</a:t>
                </a:r>
                <a:r>
                  <a:rPr lang="en-US" sz="1600" dirty="0">
                    <a:solidFill>
                      <a:schemeClr val="tx1">
                        <a:lumMod val="50000"/>
                        <a:lumOff val="50000"/>
                      </a:schemeClr>
                    </a:solidFill>
                    <a:latin typeface="Roboto" panose="02000000000000000000" pitchFamily="2" charset="0"/>
                    <a:ea typeface="Roboto" panose="02000000000000000000" pitchFamily="2" charset="0"/>
                  </a:rPr>
                  <a:t> John Deo, Your Presenter!</a:t>
                </a:r>
              </a:p>
            </p:txBody>
          </p:sp>
        </p:grpSp>
        <p:grpSp>
          <p:nvGrpSpPr>
            <p:cNvPr id="32" name="Group 31">
              <a:extLst>
                <a:ext uri="{FF2B5EF4-FFF2-40B4-BE49-F238E27FC236}">
                  <a16:creationId xmlns:a16="http://schemas.microsoft.com/office/drawing/2014/main" id="{C30F67CF-274D-42F9-8EB7-ED49BE4D7F73}"/>
                </a:ext>
              </a:extLst>
            </p:cNvPr>
            <p:cNvGrpSpPr/>
            <p:nvPr/>
          </p:nvGrpSpPr>
          <p:grpSpPr>
            <a:xfrm>
              <a:off x="5370130" y="4742388"/>
              <a:ext cx="958829" cy="305862"/>
              <a:chOff x="4052943" y="5412792"/>
              <a:chExt cx="958829" cy="305862"/>
            </a:xfrm>
          </p:grpSpPr>
          <p:grpSp>
            <p:nvGrpSpPr>
              <p:cNvPr id="35" name="Group 34">
                <a:extLst>
                  <a:ext uri="{FF2B5EF4-FFF2-40B4-BE49-F238E27FC236}">
                    <a16:creationId xmlns:a16="http://schemas.microsoft.com/office/drawing/2014/main" id="{AF043D7C-33F1-49C7-8E59-A04FF1E5198C}"/>
                  </a:ext>
                </a:extLst>
              </p:cNvPr>
              <p:cNvGrpSpPr/>
              <p:nvPr/>
            </p:nvGrpSpPr>
            <p:grpSpPr>
              <a:xfrm>
                <a:off x="4052943" y="5412793"/>
                <a:ext cx="305861" cy="305861"/>
                <a:chOff x="1324575" y="5760204"/>
                <a:chExt cx="305861" cy="305861"/>
              </a:xfrm>
            </p:grpSpPr>
            <p:sp>
              <p:nvSpPr>
                <p:cNvPr id="52" name="Oval 51">
                  <a:extLst>
                    <a:ext uri="{FF2B5EF4-FFF2-40B4-BE49-F238E27FC236}">
                      <a16:creationId xmlns:a16="http://schemas.microsoft.com/office/drawing/2014/main" id="{449CF7A8-D47C-456E-9358-FB1A0FE9E853}"/>
                    </a:ext>
                  </a:extLst>
                </p:cNvPr>
                <p:cNvSpPr/>
                <p:nvPr/>
              </p:nvSpPr>
              <p:spPr>
                <a:xfrm>
                  <a:off x="1324575" y="5760204"/>
                  <a:ext cx="305861" cy="305861"/>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AutoShape 1">
                  <a:extLst>
                    <a:ext uri="{FF2B5EF4-FFF2-40B4-BE49-F238E27FC236}">
                      <a16:creationId xmlns:a16="http://schemas.microsoft.com/office/drawing/2014/main" id="{F4823DDE-47DD-4579-BEE5-6C350C3B65B9}"/>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39" name="Group 38">
                <a:extLst>
                  <a:ext uri="{FF2B5EF4-FFF2-40B4-BE49-F238E27FC236}">
                    <a16:creationId xmlns:a16="http://schemas.microsoft.com/office/drawing/2014/main" id="{0764F0EC-6842-482A-8430-42D8D98661C0}"/>
                  </a:ext>
                </a:extLst>
              </p:cNvPr>
              <p:cNvGrpSpPr/>
              <p:nvPr/>
            </p:nvGrpSpPr>
            <p:grpSpPr>
              <a:xfrm>
                <a:off x="4379427" y="5412793"/>
                <a:ext cx="305861" cy="305861"/>
                <a:chOff x="1684215" y="5760204"/>
                <a:chExt cx="305861" cy="305861"/>
              </a:xfrm>
            </p:grpSpPr>
            <p:sp>
              <p:nvSpPr>
                <p:cNvPr id="50" name="Oval 49">
                  <a:extLst>
                    <a:ext uri="{FF2B5EF4-FFF2-40B4-BE49-F238E27FC236}">
                      <a16:creationId xmlns:a16="http://schemas.microsoft.com/office/drawing/2014/main" id="{EBE59136-1D6A-4AAD-8DB1-39A8E00F8406}"/>
                    </a:ext>
                  </a:extLst>
                </p:cNvPr>
                <p:cNvSpPr/>
                <p:nvPr/>
              </p:nvSpPr>
              <p:spPr>
                <a:xfrm>
                  <a:off x="1684215" y="5760204"/>
                  <a:ext cx="305861" cy="305861"/>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AutoShape 21">
                  <a:extLst>
                    <a:ext uri="{FF2B5EF4-FFF2-40B4-BE49-F238E27FC236}">
                      <a16:creationId xmlns:a16="http://schemas.microsoft.com/office/drawing/2014/main" id="{1002ACBE-5983-4406-ACE8-82A2CACED109}"/>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41" name="Group 40">
                <a:extLst>
                  <a:ext uri="{FF2B5EF4-FFF2-40B4-BE49-F238E27FC236}">
                    <a16:creationId xmlns:a16="http://schemas.microsoft.com/office/drawing/2014/main" id="{A6E8CFBB-F198-4F77-8031-A0C11057FFCF}"/>
                  </a:ext>
                </a:extLst>
              </p:cNvPr>
              <p:cNvGrpSpPr/>
              <p:nvPr/>
            </p:nvGrpSpPr>
            <p:grpSpPr>
              <a:xfrm>
                <a:off x="4705911" y="5412792"/>
                <a:ext cx="305861" cy="305861"/>
                <a:chOff x="2177216" y="5760204"/>
                <a:chExt cx="305861" cy="305861"/>
              </a:xfrm>
            </p:grpSpPr>
            <p:sp>
              <p:nvSpPr>
                <p:cNvPr id="48" name="Oval 47">
                  <a:extLst>
                    <a:ext uri="{FF2B5EF4-FFF2-40B4-BE49-F238E27FC236}">
                      <a16:creationId xmlns:a16="http://schemas.microsoft.com/office/drawing/2014/main" id="{FC938CC7-4F84-4B45-98D1-E7A9A9806B04}"/>
                    </a:ext>
                  </a:extLst>
                </p:cNvPr>
                <p:cNvSpPr/>
                <p:nvPr/>
              </p:nvSpPr>
              <p:spPr>
                <a:xfrm>
                  <a:off x="2177216" y="5760204"/>
                  <a:ext cx="305861" cy="305861"/>
                </a:xfrm>
                <a:prstGeom prst="ellipse">
                  <a:avLst/>
                </a:prstGeom>
                <a:solidFill>
                  <a:schemeClr val="tx1">
                    <a:lumMod val="65000"/>
                    <a:lumOff val="35000"/>
                  </a:schemeClr>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49" name="AutoShape 18">
                  <a:extLst>
                    <a:ext uri="{FF2B5EF4-FFF2-40B4-BE49-F238E27FC236}">
                      <a16:creationId xmlns:a16="http://schemas.microsoft.com/office/drawing/2014/main" id="{7BDE107E-DF02-44E4-8A23-64F27F668E4C}"/>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34" name="TextBox 33">
              <a:extLst>
                <a:ext uri="{FF2B5EF4-FFF2-40B4-BE49-F238E27FC236}">
                  <a16:creationId xmlns:a16="http://schemas.microsoft.com/office/drawing/2014/main" id="{33301CA7-5093-4250-B288-2CFAFFE38946}"/>
                </a:ext>
              </a:extLst>
            </p:cNvPr>
            <p:cNvSpPr txBox="1"/>
            <p:nvPr/>
          </p:nvSpPr>
          <p:spPr>
            <a:xfrm>
              <a:off x="5272736" y="4374205"/>
              <a:ext cx="4133416" cy="246221"/>
            </a:xfrm>
            <a:prstGeom prst="rect">
              <a:avLst/>
            </a:prstGeom>
            <a:noFill/>
          </p:spPr>
          <p:txBody>
            <a:bodyPr wrap="square" rtlCol="0">
              <a:spAutoFit/>
            </a:bodyPr>
            <a:lstStyle/>
            <a:p>
              <a:r>
                <a:rPr lang="en-US" sz="1000" b="1" spc="200" dirty="0">
                  <a:latin typeface="Roboto" panose="02000000000000000000" pitchFamily="2" charset="0"/>
                  <a:ea typeface="Roboto" panose="02000000000000000000" pitchFamily="2" charset="0"/>
                </a:rPr>
                <a:t>www.website/ fb/ you tube/company name.com</a:t>
              </a:r>
            </a:p>
          </p:txBody>
        </p:sp>
        <p:sp>
          <p:nvSpPr>
            <p:cNvPr id="54" name="Rectangle 9">
              <a:extLst>
                <a:ext uri="{FF2B5EF4-FFF2-40B4-BE49-F238E27FC236}">
                  <a16:creationId xmlns:a16="http://schemas.microsoft.com/office/drawing/2014/main" id="{CCD6D162-C5F9-4B1C-832A-2A62CB37BB0D}"/>
                </a:ext>
              </a:extLst>
            </p:cNvPr>
            <p:cNvSpPr>
              <a:spLocks/>
            </p:cNvSpPr>
            <p:nvPr/>
          </p:nvSpPr>
          <p:spPr bwMode="auto">
            <a:xfrm>
              <a:off x="5369116" y="3273579"/>
              <a:ext cx="6040531" cy="46493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000" dirty="0">
                  <a:solidFill>
                    <a:schemeClr val="tx1">
                      <a:lumMod val="75000"/>
                      <a:lumOff val="25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a:t>
              </a:r>
            </a:p>
          </p:txBody>
        </p:sp>
        <p:cxnSp>
          <p:nvCxnSpPr>
            <p:cNvPr id="55" name="Straight Connector 54">
              <a:extLst>
                <a:ext uri="{FF2B5EF4-FFF2-40B4-BE49-F238E27FC236}">
                  <a16:creationId xmlns:a16="http://schemas.microsoft.com/office/drawing/2014/main" id="{8F877A49-667D-4089-9C26-FEF81D12D675}"/>
                </a:ext>
              </a:extLst>
            </p:cNvPr>
            <p:cNvCxnSpPr>
              <a:cxnSpLocks/>
            </p:cNvCxnSpPr>
            <p:nvPr/>
          </p:nvCxnSpPr>
          <p:spPr>
            <a:xfrm>
              <a:off x="5369116" y="4048668"/>
              <a:ext cx="6040531"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sp>
        <p:nvSpPr>
          <p:cNvPr id="3" name="Picture Placeholder 2">
            <a:extLst>
              <a:ext uri="{FF2B5EF4-FFF2-40B4-BE49-F238E27FC236}">
                <a16:creationId xmlns:a16="http://schemas.microsoft.com/office/drawing/2014/main" id="{2A240A37-E956-4A4E-B260-F6CB7028F22F}"/>
              </a:ext>
            </a:extLst>
          </p:cNvPr>
          <p:cNvSpPr>
            <a:spLocks noGrp="1"/>
          </p:cNvSpPr>
          <p:nvPr>
            <p:ph type="pic" sz="quarter" idx="158"/>
          </p:nvPr>
        </p:nvSpPr>
        <p:spPr/>
      </p:sp>
    </p:spTree>
    <p:extLst>
      <p:ext uri="{BB962C8B-B14F-4D97-AF65-F5344CB8AC3E}">
        <p14:creationId xmlns:p14="http://schemas.microsoft.com/office/powerpoint/2010/main" val="3241392471"/>
      </p:ext>
    </p:extLst>
  </p:cSld>
  <p:clrMapOvr>
    <a:masterClrMapping/>
  </p:clrMapOvr>
  <p:transition spd="slow">
    <p:push dir="u"/>
  </p:transition>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96604D40-1AAD-425A-84FE-B6A499DC80A2}"/>
              </a:ext>
            </a:extLst>
          </p:cNvPr>
          <p:cNvSpPr/>
          <p:nvPr/>
        </p:nvSpPr>
        <p:spPr>
          <a:xfrm>
            <a:off x="0" y="4714196"/>
            <a:ext cx="12192000" cy="2143804"/>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20</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Our Information</a:t>
            </a:r>
          </a:p>
        </p:txBody>
      </p:sp>
      <p:grpSp>
        <p:nvGrpSpPr>
          <p:cNvPr id="299" name="Group 298">
            <a:extLst>
              <a:ext uri="{FF2B5EF4-FFF2-40B4-BE49-F238E27FC236}">
                <a16:creationId xmlns:a16="http://schemas.microsoft.com/office/drawing/2014/main" id="{41E34ED7-B121-4399-89CF-10C3D9F35953}"/>
              </a:ext>
            </a:extLst>
          </p:cNvPr>
          <p:cNvGrpSpPr/>
          <p:nvPr/>
        </p:nvGrpSpPr>
        <p:grpSpPr>
          <a:xfrm>
            <a:off x="8243841" y="1990046"/>
            <a:ext cx="3060701" cy="4733926"/>
            <a:chOff x="1300163" y="1920875"/>
            <a:chExt cx="3060701" cy="4733926"/>
          </a:xfrm>
        </p:grpSpPr>
        <p:sp>
          <p:nvSpPr>
            <p:cNvPr id="300" name="Freeform 5">
              <a:extLst>
                <a:ext uri="{FF2B5EF4-FFF2-40B4-BE49-F238E27FC236}">
                  <a16:creationId xmlns:a16="http://schemas.microsoft.com/office/drawing/2014/main" id="{CDE18EC1-C28A-48C7-AEE9-2EEEEA80816E}"/>
                </a:ext>
              </a:extLst>
            </p:cNvPr>
            <p:cNvSpPr>
              <a:spLocks/>
            </p:cNvSpPr>
            <p:nvPr/>
          </p:nvSpPr>
          <p:spPr bwMode="auto">
            <a:xfrm>
              <a:off x="1343026" y="1920875"/>
              <a:ext cx="1422400" cy="1176338"/>
            </a:xfrm>
            <a:custGeom>
              <a:avLst/>
              <a:gdLst>
                <a:gd name="T0" fmla="*/ 579 w 579"/>
                <a:gd name="T1" fmla="*/ 0 h 480"/>
                <a:gd name="T2" fmla="*/ 579 w 579"/>
                <a:gd name="T3" fmla="*/ 480 h 480"/>
                <a:gd name="T4" fmla="*/ 0 w 579"/>
                <a:gd name="T5" fmla="*/ 480 h 480"/>
                <a:gd name="T6" fmla="*/ 579 w 579"/>
                <a:gd name="T7" fmla="*/ 0 h 480"/>
              </a:gdLst>
              <a:ahLst/>
              <a:cxnLst>
                <a:cxn ang="0">
                  <a:pos x="T0" y="T1"/>
                </a:cxn>
                <a:cxn ang="0">
                  <a:pos x="T2" y="T3"/>
                </a:cxn>
                <a:cxn ang="0">
                  <a:pos x="T4" y="T5"/>
                </a:cxn>
                <a:cxn ang="0">
                  <a:pos x="T6" y="T7"/>
                </a:cxn>
              </a:cxnLst>
              <a:rect l="0" t="0" r="r" b="b"/>
              <a:pathLst>
                <a:path w="579" h="480">
                  <a:moveTo>
                    <a:pt x="579" y="0"/>
                  </a:moveTo>
                  <a:cubicBezTo>
                    <a:pt x="579" y="480"/>
                    <a:pt x="579" y="480"/>
                    <a:pt x="579" y="480"/>
                  </a:cubicBezTo>
                  <a:cubicBezTo>
                    <a:pt x="0" y="480"/>
                    <a:pt x="0" y="480"/>
                    <a:pt x="0" y="480"/>
                  </a:cubicBezTo>
                  <a:cubicBezTo>
                    <a:pt x="63" y="215"/>
                    <a:pt x="298" y="13"/>
                    <a:pt x="579" y="0"/>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301" name="Freeform 6">
              <a:extLst>
                <a:ext uri="{FF2B5EF4-FFF2-40B4-BE49-F238E27FC236}">
                  <a16:creationId xmlns:a16="http://schemas.microsoft.com/office/drawing/2014/main" id="{DDC168C1-90EC-4F3F-8E8D-00D9DCF3526A}"/>
                </a:ext>
              </a:extLst>
            </p:cNvPr>
            <p:cNvSpPr>
              <a:spLocks/>
            </p:cNvSpPr>
            <p:nvPr/>
          </p:nvSpPr>
          <p:spPr bwMode="auto">
            <a:xfrm>
              <a:off x="1300163" y="3228975"/>
              <a:ext cx="1465263" cy="1284288"/>
            </a:xfrm>
            <a:custGeom>
              <a:avLst/>
              <a:gdLst>
                <a:gd name="T0" fmla="*/ 596 w 596"/>
                <a:gd name="T1" fmla="*/ 0 h 524"/>
                <a:gd name="T2" fmla="*/ 596 w 596"/>
                <a:gd name="T3" fmla="*/ 524 h 524"/>
                <a:gd name="T4" fmla="*/ 179 w 596"/>
                <a:gd name="T5" fmla="*/ 524 h 524"/>
                <a:gd name="T6" fmla="*/ 179 w 596"/>
                <a:gd name="T7" fmla="*/ 524 h 524"/>
                <a:gd name="T8" fmla="*/ 1 w 596"/>
                <a:gd name="T9" fmla="*/ 99 h 524"/>
                <a:gd name="T10" fmla="*/ 7 w 596"/>
                <a:gd name="T11" fmla="*/ 0 h 524"/>
                <a:gd name="T12" fmla="*/ 596 w 596"/>
                <a:gd name="T13" fmla="*/ 0 h 524"/>
              </a:gdLst>
              <a:ahLst/>
              <a:cxnLst>
                <a:cxn ang="0">
                  <a:pos x="T0" y="T1"/>
                </a:cxn>
                <a:cxn ang="0">
                  <a:pos x="T2" y="T3"/>
                </a:cxn>
                <a:cxn ang="0">
                  <a:pos x="T4" y="T5"/>
                </a:cxn>
                <a:cxn ang="0">
                  <a:pos x="T6" y="T7"/>
                </a:cxn>
                <a:cxn ang="0">
                  <a:pos x="T8" y="T9"/>
                </a:cxn>
                <a:cxn ang="0">
                  <a:pos x="T10" y="T11"/>
                </a:cxn>
                <a:cxn ang="0">
                  <a:pos x="T12" y="T13"/>
                </a:cxn>
              </a:cxnLst>
              <a:rect l="0" t="0" r="r" b="b"/>
              <a:pathLst>
                <a:path w="596" h="524">
                  <a:moveTo>
                    <a:pt x="596" y="0"/>
                  </a:moveTo>
                  <a:cubicBezTo>
                    <a:pt x="596" y="524"/>
                    <a:pt x="596" y="524"/>
                    <a:pt x="596" y="524"/>
                  </a:cubicBezTo>
                  <a:cubicBezTo>
                    <a:pt x="179" y="524"/>
                    <a:pt x="179" y="524"/>
                    <a:pt x="179" y="524"/>
                  </a:cubicBezTo>
                  <a:cubicBezTo>
                    <a:pt x="179" y="524"/>
                    <a:pt x="179" y="524"/>
                    <a:pt x="179" y="524"/>
                  </a:cubicBezTo>
                  <a:cubicBezTo>
                    <a:pt x="71" y="414"/>
                    <a:pt x="4" y="264"/>
                    <a:pt x="1" y="99"/>
                  </a:cubicBezTo>
                  <a:cubicBezTo>
                    <a:pt x="0" y="66"/>
                    <a:pt x="3" y="32"/>
                    <a:pt x="7" y="0"/>
                  </a:cubicBezTo>
                  <a:lnTo>
                    <a:pt x="596"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302" name="Freeform 7">
              <a:extLst>
                <a:ext uri="{FF2B5EF4-FFF2-40B4-BE49-F238E27FC236}">
                  <a16:creationId xmlns:a16="http://schemas.microsoft.com/office/drawing/2014/main" id="{A5D53C5E-D822-45B5-83FB-106C1E9A19DD}"/>
                </a:ext>
              </a:extLst>
            </p:cNvPr>
            <p:cNvSpPr>
              <a:spLocks/>
            </p:cNvSpPr>
            <p:nvPr/>
          </p:nvSpPr>
          <p:spPr bwMode="auto">
            <a:xfrm>
              <a:off x="1855788" y="4645025"/>
              <a:ext cx="909638" cy="1171575"/>
            </a:xfrm>
            <a:custGeom>
              <a:avLst/>
              <a:gdLst>
                <a:gd name="T0" fmla="*/ 0 w 370"/>
                <a:gd name="T1" fmla="*/ 0 h 478"/>
                <a:gd name="T2" fmla="*/ 370 w 370"/>
                <a:gd name="T3" fmla="*/ 0 h 478"/>
                <a:gd name="T4" fmla="*/ 370 w 370"/>
                <a:gd name="T5" fmla="*/ 478 h 478"/>
                <a:gd name="T6" fmla="*/ 164 w 370"/>
                <a:gd name="T7" fmla="*/ 478 h 478"/>
                <a:gd name="T8" fmla="*/ 116 w 370"/>
                <a:gd name="T9" fmla="*/ 429 h 478"/>
                <a:gd name="T10" fmla="*/ 116 w 370"/>
                <a:gd name="T11" fmla="*/ 339 h 478"/>
                <a:gd name="T12" fmla="*/ 0 w 370"/>
                <a:gd name="T13" fmla="*/ 0 h 478"/>
              </a:gdLst>
              <a:ahLst/>
              <a:cxnLst>
                <a:cxn ang="0">
                  <a:pos x="T0" y="T1"/>
                </a:cxn>
                <a:cxn ang="0">
                  <a:pos x="T2" y="T3"/>
                </a:cxn>
                <a:cxn ang="0">
                  <a:pos x="T4" y="T5"/>
                </a:cxn>
                <a:cxn ang="0">
                  <a:pos x="T6" y="T7"/>
                </a:cxn>
                <a:cxn ang="0">
                  <a:pos x="T8" y="T9"/>
                </a:cxn>
                <a:cxn ang="0">
                  <a:pos x="T10" y="T11"/>
                </a:cxn>
                <a:cxn ang="0">
                  <a:pos x="T12" y="T13"/>
                </a:cxn>
              </a:cxnLst>
              <a:rect l="0" t="0" r="r" b="b"/>
              <a:pathLst>
                <a:path w="370" h="478">
                  <a:moveTo>
                    <a:pt x="0" y="0"/>
                  </a:moveTo>
                  <a:cubicBezTo>
                    <a:pt x="370" y="0"/>
                    <a:pt x="370" y="0"/>
                    <a:pt x="370" y="0"/>
                  </a:cubicBezTo>
                  <a:cubicBezTo>
                    <a:pt x="370" y="478"/>
                    <a:pt x="370" y="478"/>
                    <a:pt x="370" y="478"/>
                  </a:cubicBezTo>
                  <a:cubicBezTo>
                    <a:pt x="164" y="478"/>
                    <a:pt x="164" y="478"/>
                    <a:pt x="164" y="478"/>
                  </a:cubicBezTo>
                  <a:cubicBezTo>
                    <a:pt x="137" y="478"/>
                    <a:pt x="116" y="456"/>
                    <a:pt x="116" y="429"/>
                  </a:cubicBezTo>
                  <a:cubicBezTo>
                    <a:pt x="116" y="339"/>
                    <a:pt x="116" y="339"/>
                    <a:pt x="116" y="339"/>
                  </a:cubicBezTo>
                  <a:cubicBezTo>
                    <a:pt x="116" y="216"/>
                    <a:pt x="74" y="97"/>
                    <a:pt x="0" y="0"/>
                  </a:cubicBez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303" name="Freeform 8">
              <a:extLst>
                <a:ext uri="{FF2B5EF4-FFF2-40B4-BE49-F238E27FC236}">
                  <a16:creationId xmlns:a16="http://schemas.microsoft.com/office/drawing/2014/main" id="{5693FB1A-820D-45C2-B9A1-BF6187E4A86A}"/>
                </a:ext>
              </a:extLst>
            </p:cNvPr>
            <p:cNvSpPr>
              <a:spLocks/>
            </p:cNvSpPr>
            <p:nvPr/>
          </p:nvSpPr>
          <p:spPr bwMode="auto">
            <a:xfrm>
              <a:off x="2898776" y="1920875"/>
              <a:ext cx="1423988" cy="1176338"/>
            </a:xfrm>
            <a:custGeom>
              <a:avLst/>
              <a:gdLst>
                <a:gd name="T0" fmla="*/ 579 w 579"/>
                <a:gd name="T1" fmla="*/ 480 h 480"/>
                <a:gd name="T2" fmla="*/ 0 w 579"/>
                <a:gd name="T3" fmla="*/ 480 h 480"/>
                <a:gd name="T4" fmla="*/ 0 w 579"/>
                <a:gd name="T5" fmla="*/ 0 h 480"/>
                <a:gd name="T6" fmla="*/ 579 w 579"/>
                <a:gd name="T7" fmla="*/ 480 h 480"/>
              </a:gdLst>
              <a:ahLst/>
              <a:cxnLst>
                <a:cxn ang="0">
                  <a:pos x="T0" y="T1"/>
                </a:cxn>
                <a:cxn ang="0">
                  <a:pos x="T2" y="T3"/>
                </a:cxn>
                <a:cxn ang="0">
                  <a:pos x="T4" y="T5"/>
                </a:cxn>
                <a:cxn ang="0">
                  <a:pos x="T6" y="T7"/>
                </a:cxn>
              </a:cxnLst>
              <a:rect l="0" t="0" r="r" b="b"/>
              <a:pathLst>
                <a:path w="579" h="480">
                  <a:moveTo>
                    <a:pt x="579" y="480"/>
                  </a:moveTo>
                  <a:cubicBezTo>
                    <a:pt x="0" y="480"/>
                    <a:pt x="0" y="480"/>
                    <a:pt x="0" y="480"/>
                  </a:cubicBezTo>
                  <a:cubicBezTo>
                    <a:pt x="0" y="0"/>
                    <a:pt x="0" y="0"/>
                    <a:pt x="0" y="0"/>
                  </a:cubicBezTo>
                  <a:cubicBezTo>
                    <a:pt x="283" y="12"/>
                    <a:pt x="517" y="213"/>
                    <a:pt x="579" y="480"/>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304" name="Freeform 9">
              <a:extLst>
                <a:ext uri="{FF2B5EF4-FFF2-40B4-BE49-F238E27FC236}">
                  <a16:creationId xmlns:a16="http://schemas.microsoft.com/office/drawing/2014/main" id="{D21C6020-FD33-4B72-A28C-9847B23B2614}"/>
                </a:ext>
              </a:extLst>
            </p:cNvPr>
            <p:cNvSpPr>
              <a:spLocks/>
            </p:cNvSpPr>
            <p:nvPr/>
          </p:nvSpPr>
          <p:spPr bwMode="auto">
            <a:xfrm>
              <a:off x="2898776" y="4645025"/>
              <a:ext cx="912813" cy="1171575"/>
            </a:xfrm>
            <a:custGeom>
              <a:avLst/>
              <a:gdLst>
                <a:gd name="T0" fmla="*/ 0 w 371"/>
                <a:gd name="T1" fmla="*/ 0 h 478"/>
                <a:gd name="T2" fmla="*/ 371 w 371"/>
                <a:gd name="T3" fmla="*/ 0 h 478"/>
                <a:gd name="T4" fmla="*/ 254 w 371"/>
                <a:gd name="T5" fmla="*/ 343 h 478"/>
                <a:gd name="T6" fmla="*/ 254 w 371"/>
                <a:gd name="T7" fmla="*/ 429 h 478"/>
                <a:gd name="T8" fmla="*/ 206 w 371"/>
                <a:gd name="T9" fmla="*/ 478 h 478"/>
                <a:gd name="T10" fmla="*/ 0 w 371"/>
                <a:gd name="T11" fmla="*/ 478 h 478"/>
                <a:gd name="T12" fmla="*/ 0 w 371"/>
                <a:gd name="T13" fmla="*/ 0 h 478"/>
              </a:gdLst>
              <a:ahLst/>
              <a:cxnLst>
                <a:cxn ang="0">
                  <a:pos x="T0" y="T1"/>
                </a:cxn>
                <a:cxn ang="0">
                  <a:pos x="T2" y="T3"/>
                </a:cxn>
                <a:cxn ang="0">
                  <a:pos x="T4" y="T5"/>
                </a:cxn>
                <a:cxn ang="0">
                  <a:pos x="T6" y="T7"/>
                </a:cxn>
                <a:cxn ang="0">
                  <a:pos x="T8" y="T9"/>
                </a:cxn>
                <a:cxn ang="0">
                  <a:pos x="T10" y="T11"/>
                </a:cxn>
                <a:cxn ang="0">
                  <a:pos x="T12" y="T13"/>
                </a:cxn>
              </a:cxnLst>
              <a:rect l="0" t="0" r="r" b="b"/>
              <a:pathLst>
                <a:path w="371" h="478">
                  <a:moveTo>
                    <a:pt x="0" y="0"/>
                  </a:moveTo>
                  <a:cubicBezTo>
                    <a:pt x="371" y="0"/>
                    <a:pt x="371" y="0"/>
                    <a:pt x="371" y="0"/>
                  </a:cubicBezTo>
                  <a:cubicBezTo>
                    <a:pt x="296" y="98"/>
                    <a:pt x="254" y="218"/>
                    <a:pt x="254" y="343"/>
                  </a:cubicBezTo>
                  <a:cubicBezTo>
                    <a:pt x="254" y="429"/>
                    <a:pt x="254" y="429"/>
                    <a:pt x="254" y="429"/>
                  </a:cubicBezTo>
                  <a:cubicBezTo>
                    <a:pt x="254" y="456"/>
                    <a:pt x="233" y="478"/>
                    <a:pt x="206" y="478"/>
                  </a:cubicBezTo>
                  <a:cubicBezTo>
                    <a:pt x="0" y="478"/>
                    <a:pt x="0" y="478"/>
                    <a:pt x="0" y="478"/>
                  </a:cubicBezTo>
                  <a:lnTo>
                    <a:pt x="0" y="0"/>
                  </a:lnTo>
                  <a:close/>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
          <p:nvSpPr>
            <p:cNvPr id="305" name="Freeform 10">
              <a:extLst>
                <a:ext uri="{FF2B5EF4-FFF2-40B4-BE49-F238E27FC236}">
                  <a16:creationId xmlns:a16="http://schemas.microsoft.com/office/drawing/2014/main" id="{06913E95-12CF-4029-AF22-E6266CB47B6F}"/>
                </a:ext>
              </a:extLst>
            </p:cNvPr>
            <p:cNvSpPr>
              <a:spLocks/>
            </p:cNvSpPr>
            <p:nvPr/>
          </p:nvSpPr>
          <p:spPr bwMode="auto">
            <a:xfrm>
              <a:off x="2898776" y="3228975"/>
              <a:ext cx="1462088" cy="1284288"/>
            </a:xfrm>
            <a:custGeom>
              <a:avLst/>
              <a:gdLst>
                <a:gd name="T0" fmla="*/ 595 w 595"/>
                <a:gd name="T1" fmla="*/ 88 h 524"/>
                <a:gd name="T2" fmla="*/ 419 w 595"/>
                <a:gd name="T3" fmla="*/ 522 h 524"/>
                <a:gd name="T4" fmla="*/ 417 w 595"/>
                <a:gd name="T5" fmla="*/ 524 h 524"/>
                <a:gd name="T6" fmla="*/ 0 w 595"/>
                <a:gd name="T7" fmla="*/ 524 h 524"/>
                <a:gd name="T8" fmla="*/ 0 w 595"/>
                <a:gd name="T9" fmla="*/ 0 h 524"/>
                <a:gd name="T10" fmla="*/ 589 w 595"/>
                <a:gd name="T11" fmla="*/ 0 h 524"/>
                <a:gd name="T12" fmla="*/ 595 w 595"/>
                <a:gd name="T13" fmla="*/ 88 h 524"/>
              </a:gdLst>
              <a:ahLst/>
              <a:cxnLst>
                <a:cxn ang="0">
                  <a:pos x="T0" y="T1"/>
                </a:cxn>
                <a:cxn ang="0">
                  <a:pos x="T2" y="T3"/>
                </a:cxn>
                <a:cxn ang="0">
                  <a:pos x="T4" y="T5"/>
                </a:cxn>
                <a:cxn ang="0">
                  <a:pos x="T6" y="T7"/>
                </a:cxn>
                <a:cxn ang="0">
                  <a:pos x="T8" y="T9"/>
                </a:cxn>
                <a:cxn ang="0">
                  <a:pos x="T10" y="T11"/>
                </a:cxn>
                <a:cxn ang="0">
                  <a:pos x="T12" y="T13"/>
                </a:cxn>
              </a:cxnLst>
              <a:rect l="0" t="0" r="r" b="b"/>
              <a:pathLst>
                <a:path w="595" h="524">
                  <a:moveTo>
                    <a:pt x="595" y="88"/>
                  </a:moveTo>
                  <a:cubicBezTo>
                    <a:pt x="595" y="257"/>
                    <a:pt x="528" y="410"/>
                    <a:pt x="419" y="522"/>
                  </a:cubicBezTo>
                  <a:cubicBezTo>
                    <a:pt x="418" y="523"/>
                    <a:pt x="417" y="523"/>
                    <a:pt x="417" y="524"/>
                  </a:cubicBezTo>
                  <a:cubicBezTo>
                    <a:pt x="0" y="524"/>
                    <a:pt x="0" y="524"/>
                    <a:pt x="0" y="524"/>
                  </a:cubicBezTo>
                  <a:cubicBezTo>
                    <a:pt x="0" y="0"/>
                    <a:pt x="0" y="0"/>
                    <a:pt x="0" y="0"/>
                  </a:cubicBezTo>
                  <a:cubicBezTo>
                    <a:pt x="589" y="0"/>
                    <a:pt x="589" y="0"/>
                    <a:pt x="589" y="0"/>
                  </a:cubicBezTo>
                  <a:cubicBezTo>
                    <a:pt x="593" y="29"/>
                    <a:pt x="595" y="58"/>
                    <a:pt x="595" y="88"/>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306" name="Freeform 11">
              <a:extLst>
                <a:ext uri="{FF2B5EF4-FFF2-40B4-BE49-F238E27FC236}">
                  <a16:creationId xmlns:a16="http://schemas.microsoft.com/office/drawing/2014/main" id="{705E95E4-A003-44B2-A240-B51217FE2601}"/>
                </a:ext>
              </a:extLst>
            </p:cNvPr>
            <p:cNvSpPr>
              <a:spLocks/>
            </p:cNvSpPr>
            <p:nvPr/>
          </p:nvSpPr>
          <p:spPr bwMode="auto">
            <a:xfrm>
              <a:off x="2138363" y="5888038"/>
              <a:ext cx="1387475" cy="207963"/>
            </a:xfrm>
            <a:custGeom>
              <a:avLst/>
              <a:gdLst>
                <a:gd name="T0" fmla="*/ 43 w 564"/>
                <a:gd name="T1" fmla="*/ 85 h 85"/>
                <a:gd name="T2" fmla="*/ 521 w 564"/>
                <a:gd name="T3" fmla="*/ 85 h 85"/>
                <a:gd name="T4" fmla="*/ 564 w 564"/>
                <a:gd name="T5" fmla="*/ 42 h 85"/>
                <a:gd name="T6" fmla="*/ 521 w 564"/>
                <a:gd name="T7" fmla="*/ 0 h 85"/>
                <a:gd name="T8" fmla="*/ 43 w 564"/>
                <a:gd name="T9" fmla="*/ 0 h 85"/>
                <a:gd name="T10" fmla="*/ 0 w 564"/>
                <a:gd name="T11" fmla="*/ 42 h 85"/>
                <a:gd name="T12" fmla="*/ 43 w 564"/>
                <a:gd name="T13" fmla="*/ 85 h 85"/>
              </a:gdLst>
              <a:ahLst/>
              <a:cxnLst>
                <a:cxn ang="0">
                  <a:pos x="T0" y="T1"/>
                </a:cxn>
                <a:cxn ang="0">
                  <a:pos x="T2" y="T3"/>
                </a:cxn>
                <a:cxn ang="0">
                  <a:pos x="T4" y="T5"/>
                </a:cxn>
                <a:cxn ang="0">
                  <a:pos x="T6" y="T7"/>
                </a:cxn>
                <a:cxn ang="0">
                  <a:pos x="T8" y="T9"/>
                </a:cxn>
                <a:cxn ang="0">
                  <a:pos x="T10" y="T11"/>
                </a:cxn>
                <a:cxn ang="0">
                  <a:pos x="T12" y="T13"/>
                </a:cxn>
              </a:cxnLst>
              <a:rect l="0" t="0" r="r" b="b"/>
              <a:pathLst>
                <a:path w="564" h="85">
                  <a:moveTo>
                    <a:pt x="43" y="85"/>
                  </a:moveTo>
                  <a:cubicBezTo>
                    <a:pt x="521" y="85"/>
                    <a:pt x="521" y="85"/>
                    <a:pt x="521" y="85"/>
                  </a:cubicBezTo>
                  <a:cubicBezTo>
                    <a:pt x="545" y="85"/>
                    <a:pt x="564" y="66"/>
                    <a:pt x="564" y="42"/>
                  </a:cubicBezTo>
                  <a:cubicBezTo>
                    <a:pt x="564" y="19"/>
                    <a:pt x="545" y="0"/>
                    <a:pt x="521" y="0"/>
                  </a:cubicBezTo>
                  <a:cubicBezTo>
                    <a:pt x="43" y="0"/>
                    <a:pt x="43" y="0"/>
                    <a:pt x="43" y="0"/>
                  </a:cubicBezTo>
                  <a:cubicBezTo>
                    <a:pt x="19" y="0"/>
                    <a:pt x="0" y="19"/>
                    <a:pt x="0" y="42"/>
                  </a:cubicBezTo>
                  <a:cubicBezTo>
                    <a:pt x="0" y="66"/>
                    <a:pt x="19" y="85"/>
                    <a:pt x="43" y="85"/>
                  </a:cubicBezTo>
                  <a:close/>
                </a:path>
              </a:pathLst>
            </a:custGeom>
            <a:solidFill>
              <a:srgbClr val="BDBDB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7" name="Freeform 12">
              <a:extLst>
                <a:ext uri="{FF2B5EF4-FFF2-40B4-BE49-F238E27FC236}">
                  <a16:creationId xmlns:a16="http://schemas.microsoft.com/office/drawing/2014/main" id="{C6D009A6-DF9A-43CF-981B-B758B290BA15}"/>
                </a:ext>
              </a:extLst>
            </p:cNvPr>
            <p:cNvSpPr>
              <a:spLocks/>
            </p:cNvSpPr>
            <p:nvPr/>
          </p:nvSpPr>
          <p:spPr bwMode="auto">
            <a:xfrm>
              <a:off x="2138363" y="6167438"/>
              <a:ext cx="1387475" cy="207963"/>
            </a:xfrm>
            <a:custGeom>
              <a:avLst/>
              <a:gdLst>
                <a:gd name="T0" fmla="*/ 521 w 564"/>
                <a:gd name="T1" fmla="*/ 0 h 85"/>
                <a:gd name="T2" fmla="*/ 43 w 564"/>
                <a:gd name="T3" fmla="*/ 0 h 85"/>
                <a:gd name="T4" fmla="*/ 0 w 564"/>
                <a:gd name="T5" fmla="*/ 43 h 85"/>
                <a:gd name="T6" fmla="*/ 43 w 564"/>
                <a:gd name="T7" fmla="*/ 85 h 85"/>
                <a:gd name="T8" fmla="*/ 521 w 564"/>
                <a:gd name="T9" fmla="*/ 85 h 85"/>
                <a:gd name="T10" fmla="*/ 564 w 564"/>
                <a:gd name="T11" fmla="*/ 43 h 85"/>
                <a:gd name="T12" fmla="*/ 521 w 564"/>
                <a:gd name="T13" fmla="*/ 0 h 85"/>
              </a:gdLst>
              <a:ahLst/>
              <a:cxnLst>
                <a:cxn ang="0">
                  <a:pos x="T0" y="T1"/>
                </a:cxn>
                <a:cxn ang="0">
                  <a:pos x="T2" y="T3"/>
                </a:cxn>
                <a:cxn ang="0">
                  <a:pos x="T4" y="T5"/>
                </a:cxn>
                <a:cxn ang="0">
                  <a:pos x="T6" y="T7"/>
                </a:cxn>
                <a:cxn ang="0">
                  <a:pos x="T8" y="T9"/>
                </a:cxn>
                <a:cxn ang="0">
                  <a:pos x="T10" y="T11"/>
                </a:cxn>
                <a:cxn ang="0">
                  <a:pos x="T12" y="T13"/>
                </a:cxn>
              </a:cxnLst>
              <a:rect l="0" t="0" r="r" b="b"/>
              <a:pathLst>
                <a:path w="564" h="85">
                  <a:moveTo>
                    <a:pt x="521" y="0"/>
                  </a:moveTo>
                  <a:cubicBezTo>
                    <a:pt x="43" y="0"/>
                    <a:pt x="43" y="0"/>
                    <a:pt x="43" y="0"/>
                  </a:cubicBezTo>
                  <a:cubicBezTo>
                    <a:pt x="19" y="0"/>
                    <a:pt x="0" y="19"/>
                    <a:pt x="0" y="43"/>
                  </a:cubicBezTo>
                  <a:cubicBezTo>
                    <a:pt x="0" y="66"/>
                    <a:pt x="19" y="85"/>
                    <a:pt x="43" y="85"/>
                  </a:cubicBezTo>
                  <a:cubicBezTo>
                    <a:pt x="521" y="85"/>
                    <a:pt x="521" y="85"/>
                    <a:pt x="521" y="85"/>
                  </a:cubicBezTo>
                  <a:cubicBezTo>
                    <a:pt x="545" y="85"/>
                    <a:pt x="564" y="66"/>
                    <a:pt x="564" y="43"/>
                  </a:cubicBezTo>
                  <a:cubicBezTo>
                    <a:pt x="564" y="19"/>
                    <a:pt x="545" y="0"/>
                    <a:pt x="521" y="0"/>
                  </a:cubicBezTo>
                  <a:close/>
                </a:path>
              </a:pathLst>
            </a:custGeom>
            <a:solidFill>
              <a:srgbClr val="BDBDB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8" name="Freeform 13">
              <a:extLst>
                <a:ext uri="{FF2B5EF4-FFF2-40B4-BE49-F238E27FC236}">
                  <a16:creationId xmlns:a16="http://schemas.microsoft.com/office/drawing/2014/main" id="{08251FFF-9296-49AE-A556-109C4B5F09A4}"/>
                </a:ext>
              </a:extLst>
            </p:cNvPr>
            <p:cNvSpPr>
              <a:spLocks/>
            </p:cNvSpPr>
            <p:nvPr/>
          </p:nvSpPr>
          <p:spPr bwMode="auto">
            <a:xfrm>
              <a:off x="2319338" y="6446838"/>
              <a:ext cx="1004888" cy="207963"/>
            </a:xfrm>
            <a:custGeom>
              <a:avLst/>
              <a:gdLst>
                <a:gd name="T0" fmla="*/ 367 w 409"/>
                <a:gd name="T1" fmla="*/ 0 h 85"/>
                <a:gd name="T2" fmla="*/ 42 w 409"/>
                <a:gd name="T3" fmla="*/ 0 h 85"/>
                <a:gd name="T4" fmla="*/ 0 w 409"/>
                <a:gd name="T5" fmla="*/ 43 h 85"/>
                <a:gd name="T6" fmla="*/ 42 w 409"/>
                <a:gd name="T7" fmla="*/ 85 h 85"/>
                <a:gd name="T8" fmla="*/ 367 w 409"/>
                <a:gd name="T9" fmla="*/ 85 h 85"/>
                <a:gd name="T10" fmla="*/ 409 w 409"/>
                <a:gd name="T11" fmla="*/ 43 h 85"/>
                <a:gd name="T12" fmla="*/ 367 w 409"/>
                <a:gd name="T13" fmla="*/ 0 h 85"/>
              </a:gdLst>
              <a:ahLst/>
              <a:cxnLst>
                <a:cxn ang="0">
                  <a:pos x="T0" y="T1"/>
                </a:cxn>
                <a:cxn ang="0">
                  <a:pos x="T2" y="T3"/>
                </a:cxn>
                <a:cxn ang="0">
                  <a:pos x="T4" y="T5"/>
                </a:cxn>
                <a:cxn ang="0">
                  <a:pos x="T6" y="T7"/>
                </a:cxn>
                <a:cxn ang="0">
                  <a:pos x="T8" y="T9"/>
                </a:cxn>
                <a:cxn ang="0">
                  <a:pos x="T10" y="T11"/>
                </a:cxn>
                <a:cxn ang="0">
                  <a:pos x="T12" y="T13"/>
                </a:cxn>
              </a:cxnLst>
              <a:rect l="0" t="0" r="r" b="b"/>
              <a:pathLst>
                <a:path w="409" h="85">
                  <a:moveTo>
                    <a:pt x="367" y="0"/>
                  </a:moveTo>
                  <a:cubicBezTo>
                    <a:pt x="42" y="0"/>
                    <a:pt x="42" y="0"/>
                    <a:pt x="42" y="0"/>
                  </a:cubicBezTo>
                  <a:cubicBezTo>
                    <a:pt x="19" y="0"/>
                    <a:pt x="0" y="19"/>
                    <a:pt x="0" y="43"/>
                  </a:cubicBezTo>
                  <a:cubicBezTo>
                    <a:pt x="0" y="66"/>
                    <a:pt x="19" y="85"/>
                    <a:pt x="42" y="85"/>
                  </a:cubicBezTo>
                  <a:cubicBezTo>
                    <a:pt x="367" y="85"/>
                    <a:pt x="367" y="85"/>
                    <a:pt x="367" y="85"/>
                  </a:cubicBezTo>
                  <a:cubicBezTo>
                    <a:pt x="390" y="85"/>
                    <a:pt x="409" y="66"/>
                    <a:pt x="409" y="43"/>
                  </a:cubicBezTo>
                  <a:cubicBezTo>
                    <a:pt x="409" y="19"/>
                    <a:pt x="390" y="0"/>
                    <a:pt x="367" y="0"/>
                  </a:cubicBezTo>
                  <a:close/>
                </a:path>
              </a:pathLst>
            </a:custGeom>
            <a:solidFill>
              <a:srgbClr val="BDBDB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310" name="Rectangle 309">
            <a:extLst>
              <a:ext uri="{FF2B5EF4-FFF2-40B4-BE49-F238E27FC236}">
                <a16:creationId xmlns:a16="http://schemas.microsoft.com/office/drawing/2014/main" id="{7CB8189B-B1FE-435B-AA35-2F611B3662CA}"/>
              </a:ext>
            </a:extLst>
          </p:cNvPr>
          <p:cNvSpPr/>
          <p:nvPr/>
        </p:nvSpPr>
        <p:spPr>
          <a:xfrm>
            <a:off x="806045" y="5226971"/>
            <a:ext cx="7111726"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a:t>
            </a:r>
          </a:p>
        </p:txBody>
      </p:sp>
      <p:grpSp>
        <p:nvGrpSpPr>
          <p:cNvPr id="311" name="Group 310">
            <a:extLst>
              <a:ext uri="{FF2B5EF4-FFF2-40B4-BE49-F238E27FC236}">
                <a16:creationId xmlns:a16="http://schemas.microsoft.com/office/drawing/2014/main" id="{469EA543-125B-4610-B968-712045C7757B}"/>
              </a:ext>
            </a:extLst>
          </p:cNvPr>
          <p:cNvGrpSpPr/>
          <p:nvPr/>
        </p:nvGrpSpPr>
        <p:grpSpPr>
          <a:xfrm>
            <a:off x="5052261" y="2452774"/>
            <a:ext cx="3087218" cy="1516103"/>
            <a:chOff x="-4945063" y="1270000"/>
            <a:chExt cx="3028950" cy="1487488"/>
          </a:xfrm>
          <a:solidFill>
            <a:schemeClr val="tx1">
              <a:lumMod val="85000"/>
              <a:lumOff val="15000"/>
            </a:schemeClr>
          </a:solidFill>
        </p:grpSpPr>
        <p:sp>
          <p:nvSpPr>
            <p:cNvPr id="312" name="Freeform 182">
              <a:extLst>
                <a:ext uri="{FF2B5EF4-FFF2-40B4-BE49-F238E27FC236}">
                  <a16:creationId xmlns:a16="http://schemas.microsoft.com/office/drawing/2014/main" id="{78283D7E-A919-422A-8849-C27D9195E7B4}"/>
                </a:ext>
              </a:extLst>
            </p:cNvPr>
            <p:cNvSpPr>
              <a:spLocks/>
            </p:cNvSpPr>
            <p:nvPr/>
          </p:nvSpPr>
          <p:spPr bwMode="auto">
            <a:xfrm>
              <a:off x="-3422650" y="2374900"/>
              <a:ext cx="104775" cy="107950"/>
            </a:xfrm>
            <a:custGeom>
              <a:avLst/>
              <a:gdLst>
                <a:gd name="T0" fmla="*/ 11 w 29"/>
                <a:gd name="T1" fmla="*/ 29 h 30"/>
                <a:gd name="T2" fmla="*/ 12 w 29"/>
                <a:gd name="T3" fmla="*/ 28 h 30"/>
                <a:gd name="T4" fmla="*/ 13 w 29"/>
                <a:gd name="T5" fmla="*/ 29 h 30"/>
                <a:gd name="T6" fmla="*/ 16 w 29"/>
                <a:gd name="T7" fmla="*/ 29 h 30"/>
                <a:gd name="T8" fmla="*/ 18 w 29"/>
                <a:gd name="T9" fmla="*/ 28 h 30"/>
                <a:gd name="T10" fmla="*/ 18 w 29"/>
                <a:gd name="T11" fmla="*/ 13 h 30"/>
                <a:gd name="T12" fmla="*/ 20 w 29"/>
                <a:gd name="T13" fmla="*/ 12 h 30"/>
                <a:gd name="T14" fmla="*/ 20 w 29"/>
                <a:gd name="T15" fmla="*/ 4 h 30"/>
                <a:gd name="T16" fmla="*/ 22 w 29"/>
                <a:gd name="T17" fmla="*/ 3 h 30"/>
                <a:gd name="T18" fmla="*/ 25 w 29"/>
                <a:gd name="T19" fmla="*/ 3 h 30"/>
                <a:gd name="T20" fmla="*/ 26 w 29"/>
                <a:gd name="T21" fmla="*/ 4 h 30"/>
                <a:gd name="T22" fmla="*/ 28 w 29"/>
                <a:gd name="T23" fmla="*/ 3 h 30"/>
                <a:gd name="T24" fmla="*/ 29 w 29"/>
                <a:gd name="T25" fmla="*/ 2 h 30"/>
                <a:gd name="T26" fmla="*/ 29 w 29"/>
                <a:gd name="T27" fmla="*/ 2 h 30"/>
                <a:gd name="T28" fmla="*/ 24 w 29"/>
                <a:gd name="T29" fmla="*/ 2 h 30"/>
                <a:gd name="T30" fmla="*/ 21 w 29"/>
                <a:gd name="T31" fmla="*/ 2 h 30"/>
                <a:gd name="T32" fmla="*/ 15 w 29"/>
                <a:gd name="T33" fmla="*/ 2 h 30"/>
                <a:gd name="T34" fmla="*/ 15 w 29"/>
                <a:gd name="T35" fmla="*/ 1 h 30"/>
                <a:gd name="T36" fmla="*/ 7 w 29"/>
                <a:gd name="T37" fmla="*/ 1 h 30"/>
                <a:gd name="T38" fmla="*/ 4 w 29"/>
                <a:gd name="T39" fmla="*/ 1 h 30"/>
                <a:gd name="T40" fmla="*/ 2 w 29"/>
                <a:gd name="T41" fmla="*/ 1 h 30"/>
                <a:gd name="T42" fmla="*/ 1 w 29"/>
                <a:gd name="T43" fmla="*/ 0 h 30"/>
                <a:gd name="T44" fmla="*/ 0 w 29"/>
                <a:gd name="T45" fmla="*/ 1 h 30"/>
                <a:gd name="T46" fmla="*/ 0 w 29"/>
                <a:gd name="T47" fmla="*/ 1 h 30"/>
                <a:gd name="T48" fmla="*/ 1 w 29"/>
                <a:gd name="T49" fmla="*/ 4 h 30"/>
                <a:gd name="T50" fmla="*/ 3 w 29"/>
                <a:gd name="T51" fmla="*/ 9 h 30"/>
                <a:gd name="T52" fmla="*/ 6 w 29"/>
                <a:gd name="T53" fmla="*/ 14 h 30"/>
                <a:gd name="T54" fmla="*/ 6 w 29"/>
                <a:gd name="T55" fmla="*/ 18 h 30"/>
                <a:gd name="T56" fmla="*/ 7 w 29"/>
                <a:gd name="T57" fmla="*/ 21 h 30"/>
                <a:gd name="T58" fmla="*/ 8 w 29"/>
                <a:gd name="T59" fmla="*/ 27 h 30"/>
                <a:gd name="T60" fmla="*/ 10 w 29"/>
                <a:gd name="T61" fmla="*/ 29 h 30"/>
                <a:gd name="T62" fmla="*/ 11 w 29"/>
                <a:gd name="T63" fmla="*/ 29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9" h="30">
                  <a:moveTo>
                    <a:pt x="11" y="29"/>
                  </a:moveTo>
                  <a:cubicBezTo>
                    <a:pt x="11" y="28"/>
                    <a:pt x="11" y="27"/>
                    <a:pt x="12" y="28"/>
                  </a:cubicBezTo>
                  <a:cubicBezTo>
                    <a:pt x="12" y="29"/>
                    <a:pt x="12" y="29"/>
                    <a:pt x="13" y="29"/>
                  </a:cubicBezTo>
                  <a:cubicBezTo>
                    <a:pt x="14" y="29"/>
                    <a:pt x="16" y="30"/>
                    <a:pt x="16" y="29"/>
                  </a:cubicBezTo>
                  <a:cubicBezTo>
                    <a:pt x="16" y="29"/>
                    <a:pt x="18" y="29"/>
                    <a:pt x="18" y="28"/>
                  </a:cubicBezTo>
                  <a:cubicBezTo>
                    <a:pt x="18" y="27"/>
                    <a:pt x="18" y="13"/>
                    <a:pt x="18" y="13"/>
                  </a:cubicBezTo>
                  <a:cubicBezTo>
                    <a:pt x="18" y="12"/>
                    <a:pt x="20" y="13"/>
                    <a:pt x="20" y="12"/>
                  </a:cubicBezTo>
                  <a:cubicBezTo>
                    <a:pt x="20" y="11"/>
                    <a:pt x="20" y="4"/>
                    <a:pt x="20" y="4"/>
                  </a:cubicBezTo>
                  <a:cubicBezTo>
                    <a:pt x="20" y="4"/>
                    <a:pt x="22" y="4"/>
                    <a:pt x="22" y="3"/>
                  </a:cubicBezTo>
                  <a:cubicBezTo>
                    <a:pt x="23" y="3"/>
                    <a:pt x="24" y="2"/>
                    <a:pt x="25" y="3"/>
                  </a:cubicBezTo>
                  <a:cubicBezTo>
                    <a:pt x="25" y="3"/>
                    <a:pt x="26" y="4"/>
                    <a:pt x="26" y="4"/>
                  </a:cubicBezTo>
                  <a:cubicBezTo>
                    <a:pt x="26" y="3"/>
                    <a:pt x="27" y="3"/>
                    <a:pt x="28" y="3"/>
                  </a:cubicBezTo>
                  <a:cubicBezTo>
                    <a:pt x="28" y="3"/>
                    <a:pt x="29" y="2"/>
                    <a:pt x="29" y="2"/>
                  </a:cubicBezTo>
                  <a:cubicBezTo>
                    <a:pt x="29" y="2"/>
                    <a:pt x="29" y="2"/>
                    <a:pt x="29" y="2"/>
                  </a:cubicBezTo>
                  <a:cubicBezTo>
                    <a:pt x="29" y="1"/>
                    <a:pt x="25" y="2"/>
                    <a:pt x="24" y="2"/>
                  </a:cubicBezTo>
                  <a:cubicBezTo>
                    <a:pt x="23" y="2"/>
                    <a:pt x="21" y="3"/>
                    <a:pt x="21" y="2"/>
                  </a:cubicBezTo>
                  <a:cubicBezTo>
                    <a:pt x="20" y="2"/>
                    <a:pt x="15" y="2"/>
                    <a:pt x="15" y="2"/>
                  </a:cubicBezTo>
                  <a:cubicBezTo>
                    <a:pt x="15" y="1"/>
                    <a:pt x="15" y="1"/>
                    <a:pt x="15" y="1"/>
                  </a:cubicBezTo>
                  <a:cubicBezTo>
                    <a:pt x="15" y="1"/>
                    <a:pt x="7" y="1"/>
                    <a:pt x="7" y="1"/>
                  </a:cubicBezTo>
                  <a:cubicBezTo>
                    <a:pt x="6" y="1"/>
                    <a:pt x="5" y="1"/>
                    <a:pt x="4" y="1"/>
                  </a:cubicBezTo>
                  <a:cubicBezTo>
                    <a:pt x="4" y="0"/>
                    <a:pt x="3" y="0"/>
                    <a:pt x="2" y="1"/>
                  </a:cubicBezTo>
                  <a:cubicBezTo>
                    <a:pt x="1" y="1"/>
                    <a:pt x="2" y="0"/>
                    <a:pt x="1" y="0"/>
                  </a:cubicBezTo>
                  <a:cubicBezTo>
                    <a:pt x="1" y="0"/>
                    <a:pt x="0" y="1"/>
                    <a:pt x="0" y="1"/>
                  </a:cubicBezTo>
                  <a:cubicBezTo>
                    <a:pt x="0" y="1"/>
                    <a:pt x="0" y="1"/>
                    <a:pt x="0" y="1"/>
                  </a:cubicBezTo>
                  <a:cubicBezTo>
                    <a:pt x="0" y="2"/>
                    <a:pt x="0" y="3"/>
                    <a:pt x="1" y="4"/>
                  </a:cubicBezTo>
                  <a:cubicBezTo>
                    <a:pt x="2" y="5"/>
                    <a:pt x="3" y="7"/>
                    <a:pt x="3" y="9"/>
                  </a:cubicBezTo>
                  <a:cubicBezTo>
                    <a:pt x="4" y="11"/>
                    <a:pt x="5" y="12"/>
                    <a:pt x="6" y="14"/>
                  </a:cubicBezTo>
                  <a:cubicBezTo>
                    <a:pt x="6" y="15"/>
                    <a:pt x="5" y="17"/>
                    <a:pt x="6" y="18"/>
                  </a:cubicBezTo>
                  <a:cubicBezTo>
                    <a:pt x="6" y="18"/>
                    <a:pt x="6" y="20"/>
                    <a:pt x="7" y="21"/>
                  </a:cubicBezTo>
                  <a:cubicBezTo>
                    <a:pt x="7" y="23"/>
                    <a:pt x="7" y="26"/>
                    <a:pt x="8" y="27"/>
                  </a:cubicBezTo>
                  <a:cubicBezTo>
                    <a:pt x="9" y="27"/>
                    <a:pt x="9" y="28"/>
                    <a:pt x="10" y="29"/>
                  </a:cubicBezTo>
                  <a:cubicBezTo>
                    <a:pt x="10" y="29"/>
                    <a:pt x="11" y="29"/>
                    <a:pt x="11"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3" name="Freeform 183">
              <a:extLst>
                <a:ext uri="{FF2B5EF4-FFF2-40B4-BE49-F238E27FC236}">
                  <a16:creationId xmlns:a16="http://schemas.microsoft.com/office/drawing/2014/main" id="{7AECAF96-9481-4930-9205-7EC6F45A33B0}"/>
                </a:ext>
              </a:extLst>
            </p:cNvPr>
            <p:cNvSpPr>
              <a:spLocks/>
            </p:cNvSpPr>
            <p:nvPr/>
          </p:nvSpPr>
          <p:spPr bwMode="auto">
            <a:xfrm>
              <a:off x="-3317875" y="2365375"/>
              <a:ext cx="68262" cy="57150"/>
            </a:xfrm>
            <a:custGeom>
              <a:avLst/>
              <a:gdLst>
                <a:gd name="T0" fmla="*/ 13 w 19"/>
                <a:gd name="T1" fmla="*/ 1 h 16"/>
                <a:gd name="T2" fmla="*/ 12 w 19"/>
                <a:gd name="T3" fmla="*/ 0 h 16"/>
                <a:gd name="T4" fmla="*/ 10 w 19"/>
                <a:gd name="T5" fmla="*/ 0 h 16"/>
                <a:gd name="T6" fmla="*/ 9 w 19"/>
                <a:gd name="T7" fmla="*/ 1 h 16"/>
                <a:gd name="T8" fmla="*/ 7 w 19"/>
                <a:gd name="T9" fmla="*/ 3 h 16"/>
                <a:gd name="T10" fmla="*/ 4 w 19"/>
                <a:gd name="T11" fmla="*/ 6 h 16"/>
                <a:gd name="T12" fmla="*/ 1 w 19"/>
                <a:gd name="T13" fmla="*/ 5 h 16"/>
                <a:gd name="T14" fmla="*/ 0 w 19"/>
                <a:gd name="T15" fmla="*/ 5 h 16"/>
                <a:gd name="T16" fmla="*/ 2 w 19"/>
                <a:gd name="T17" fmla="*/ 7 h 16"/>
                <a:gd name="T18" fmla="*/ 3 w 19"/>
                <a:gd name="T19" fmla="*/ 9 h 16"/>
                <a:gd name="T20" fmla="*/ 5 w 19"/>
                <a:gd name="T21" fmla="*/ 11 h 16"/>
                <a:gd name="T22" fmla="*/ 6 w 19"/>
                <a:gd name="T23" fmla="*/ 13 h 16"/>
                <a:gd name="T24" fmla="*/ 8 w 19"/>
                <a:gd name="T25" fmla="*/ 14 h 16"/>
                <a:gd name="T26" fmla="*/ 9 w 19"/>
                <a:gd name="T27" fmla="*/ 15 h 16"/>
                <a:gd name="T28" fmla="*/ 12 w 19"/>
                <a:gd name="T29" fmla="*/ 16 h 16"/>
                <a:gd name="T30" fmla="*/ 14 w 19"/>
                <a:gd name="T31" fmla="*/ 16 h 16"/>
                <a:gd name="T32" fmla="*/ 17 w 19"/>
                <a:gd name="T33" fmla="*/ 14 h 16"/>
                <a:gd name="T34" fmla="*/ 17 w 19"/>
                <a:gd name="T35" fmla="*/ 12 h 16"/>
                <a:gd name="T36" fmla="*/ 18 w 19"/>
                <a:gd name="T37" fmla="*/ 10 h 16"/>
                <a:gd name="T38" fmla="*/ 18 w 19"/>
                <a:gd name="T39" fmla="*/ 8 h 16"/>
                <a:gd name="T40" fmla="*/ 18 w 19"/>
                <a:gd name="T41" fmla="*/ 6 h 16"/>
                <a:gd name="T42" fmla="*/ 18 w 19"/>
                <a:gd name="T43" fmla="*/ 2 h 16"/>
                <a:gd name="T44" fmla="*/ 16 w 19"/>
                <a:gd name="T45" fmla="*/ 2 h 16"/>
                <a:gd name="T46" fmla="*/ 13 w 19"/>
                <a:gd name="T47" fmla="*/ 1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16">
                  <a:moveTo>
                    <a:pt x="13" y="1"/>
                  </a:moveTo>
                  <a:cubicBezTo>
                    <a:pt x="12" y="0"/>
                    <a:pt x="12" y="0"/>
                    <a:pt x="12" y="0"/>
                  </a:cubicBezTo>
                  <a:cubicBezTo>
                    <a:pt x="10" y="0"/>
                    <a:pt x="10" y="0"/>
                    <a:pt x="10" y="0"/>
                  </a:cubicBezTo>
                  <a:cubicBezTo>
                    <a:pt x="9" y="0"/>
                    <a:pt x="9" y="1"/>
                    <a:pt x="9" y="1"/>
                  </a:cubicBezTo>
                  <a:cubicBezTo>
                    <a:pt x="9" y="2"/>
                    <a:pt x="8" y="3"/>
                    <a:pt x="7" y="3"/>
                  </a:cubicBezTo>
                  <a:cubicBezTo>
                    <a:pt x="6" y="3"/>
                    <a:pt x="5" y="5"/>
                    <a:pt x="4" y="6"/>
                  </a:cubicBezTo>
                  <a:cubicBezTo>
                    <a:pt x="4" y="6"/>
                    <a:pt x="2" y="5"/>
                    <a:pt x="1" y="5"/>
                  </a:cubicBezTo>
                  <a:cubicBezTo>
                    <a:pt x="1" y="5"/>
                    <a:pt x="1" y="5"/>
                    <a:pt x="0" y="5"/>
                  </a:cubicBezTo>
                  <a:cubicBezTo>
                    <a:pt x="1" y="6"/>
                    <a:pt x="1" y="7"/>
                    <a:pt x="2" y="7"/>
                  </a:cubicBezTo>
                  <a:cubicBezTo>
                    <a:pt x="2" y="7"/>
                    <a:pt x="2" y="9"/>
                    <a:pt x="3" y="9"/>
                  </a:cubicBezTo>
                  <a:cubicBezTo>
                    <a:pt x="4" y="10"/>
                    <a:pt x="5" y="11"/>
                    <a:pt x="5" y="11"/>
                  </a:cubicBezTo>
                  <a:cubicBezTo>
                    <a:pt x="5" y="11"/>
                    <a:pt x="6" y="12"/>
                    <a:pt x="6" y="13"/>
                  </a:cubicBezTo>
                  <a:cubicBezTo>
                    <a:pt x="6" y="13"/>
                    <a:pt x="7" y="14"/>
                    <a:pt x="8" y="14"/>
                  </a:cubicBezTo>
                  <a:cubicBezTo>
                    <a:pt x="9" y="14"/>
                    <a:pt x="9" y="15"/>
                    <a:pt x="9" y="15"/>
                  </a:cubicBezTo>
                  <a:cubicBezTo>
                    <a:pt x="9" y="16"/>
                    <a:pt x="11" y="15"/>
                    <a:pt x="12" y="16"/>
                  </a:cubicBezTo>
                  <a:cubicBezTo>
                    <a:pt x="12" y="16"/>
                    <a:pt x="14" y="16"/>
                    <a:pt x="14" y="16"/>
                  </a:cubicBezTo>
                  <a:cubicBezTo>
                    <a:pt x="15" y="15"/>
                    <a:pt x="16" y="14"/>
                    <a:pt x="17" y="14"/>
                  </a:cubicBezTo>
                  <a:cubicBezTo>
                    <a:pt x="17" y="13"/>
                    <a:pt x="17" y="12"/>
                    <a:pt x="17" y="12"/>
                  </a:cubicBezTo>
                  <a:cubicBezTo>
                    <a:pt x="18" y="11"/>
                    <a:pt x="19" y="10"/>
                    <a:pt x="18" y="10"/>
                  </a:cubicBezTo>
                  <a:cubicBezTo>
                    <a:pt x="18" y="10"/>
                    <a:pt x="18" y="9"/>
                    <a:pt x="18" y="8"/>
                  </a:cubicBezTo>
                  <a:cubicBezTo>
                    <a:pt x="17" y="7"/>
                    <a:pt x="18" y="7"/>
                    <a:pt x="18" y="6"/>
                  </a:cubicBezTo>
                  <a:cubicBezTo>
                    <a:pt x="18" y="5"/>
                    <a:pt x="18" y="3"/>
                    <a:pt x="18" y="2"/>
                  </a:cubicBezTo>
                  <a:cubicBezTo>
                    <a:pt x="18" y="2"/>
                    <a:pt x="16" y="2"/>
                    <a:pt x="16" y="2"/>
                  </a:cubicBezTo>
                  <a:cubicBezTo>
                    <a:pt x="15" y="1"/>
                    <a:pt x="13" y="1"/>
                    <a:pt x="1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4" name="Freeform 184">
              <a:extLst>
                <a:ext uri="{FF2B5EF4-FFF2-40B4-BE49-F238E27FC236}">
                  <a16:creationId xmlns:a16="http://schemas.microsoft.com/office/drawing/2014/main" id="{35BA3FF5-D25E-4F14-BA15-4E4C8AC9883E}"/>
                </a:ext>
              </a:extLst>
            </p:cNvPr>
            <p:cNvSpPr>
              <a:spLocks/>
            </p:cNvSpPr>
            <p:nvPr/>
          </p:nvSpPr>
          <p:spPr bwMode="auto">
            <a:xfrm>
              <a:off x="-3357563" y="2382838"/>
              <a:ext cx="71437" cy="82550"/>
            </a:xfrm>
            <a:custGeom>
              <a:avLst/>
              <a:gdLst>
                <a:gd name="T0" fmla="*/ 19 w 20"/>
                <a:gd name="T1" fmla="*/ 9 h 23"/>
                <a:gd name="T2" fmla="*/ 17 w 20"/>
                <a:gd name="T3" fmla="*/ 8 h 23"/>
                <a:gd name="T4" fmla="*/ 16 w 20"/>
                <a:gd name="T5" fmla="*/ 6 h 23"/>
                <a:gd name="T6" fmla="*/ 14 w 20"/>
                <a:gd name="T7" fmla="*/ 4 h 23"/>
                <a:gd name="T8" fmla="*/ 13 w 20"/>
                <a:gd name="T9" fmla="*/ 2 h 23"/>
                <a:gd name="T10" fmla="*/ 11 w 20"/>
                <a:gd name="T11" fmla="*/ 0 h 23"/>
                <a:gd name="T12" fmla="*/ 10 w 20"/>
                <a:gd name="T13" fmla="*/ 1 h 23"/>
                <a:gd name="T14" fmla="*/ 8 w 20"/>
                <a:gd name="T15" fmla="*/ 2 h 23"/>
                <a:gd name="T16" fmla="*/ 7 w 20"/>
                <a:gd name="T17" fmla="*/ 1 h 23"/>
                <a:gd name="T18" fmla="*/ 4 w 20"/>
                <a:gd name="T19" fmla="*/ 1 h 23"/>
                <a:gd name="T20" fmla="*/ 2 w 20"/>
                <a:gd name="T21" fmla="*/ 2 h 23"/>
                <a:gd name="T22" fmla="*/ 2 w 20"/>
                <a:gd name="T23" fmla="*/ 10 h 23"/>
                <a:gd name="T24" fmla="*/ 0 w 20"/>
                <a:gd name="T25" fmla="*/ 11 h 23"/>
                <a:gd name="T26" fmla="*/ 0 w 20"/>
                <a:gd name="T27" fmla="*/ 17 h 23"/>
                <a:gd name="T28" fmla="*/ 1 w 20"/>
                <a:gd name="T29" fmla="*/ 18 h 23"/>
                <a:gd name="T30" fmla="*/ 1 w 20"/>
                <a:gd name="T31" fmla="*/ 21 h 23"/>
                <a:gd name="T32" fmla="*/ 1 w 20"/>
                <a:gd name="T33" fmla="*/ 21 h 23"/>
                <a:gd name="T34" fmla="*/ 1 w 20"/>
                <a:gd name="T35" fmla="*/ 22 h 23"/>
                <a:gd name="T36" fmla="*/ 4 w 20"/>
                <a:gd name="T37" fmla="*/ 22 h 23"/>
                <a:gd name="T38" fmla="*/ 6 w 20"/>
                <a:gd name="T39" fmla="*/ 20 h 23"/>
                <a:gd name="T40" fmla="*/ 7 w 20"/>
                <a:gd name="T41" fmla="*/ 19 h 23"/>
                <a:gd name="T42" fmla="*/ 10 w 20"/>
                <a:gd name="T43" fmla="*/ 19 h 23"/>
                <a:gd name="T44" fmla="*/ 12 w 20"/>
                <a:gd name="T45" fmla="*/ 18 h 23"/>
                <a:gd name="T46" fmla="*/ 13 w 20"/>
                <a:gd name="T47" fmla="*/ 17 h 23"/>
                <a:gd name="T48" fmla="*/ 15 w 20"/>
                <a:gd name="T49" fmla="*/ 15 h 23"/>
                <a:gd name="T50" fmla="*/ 16 w 20"/>
                <a:gd name="T51" fmla="*/ 14 h 23"/>
                <a:gd name="T52" fmla="*/ 18 w 20"/>
                <a:gd name="T53" fmla="*/ 12 h 23"/>
                <a:gd name="T54" fmla="*/ 20 w 20"/>
                <a:gd name="T55" fmla="*/ 11 h 23"/>
                <a:gd name="T56" fmla="*/ 20 w 20"/>
                <a:gd name="T57" fmla="*/ 10 h 23"/>
                <a:gd name="T58" fmla="*/ 20 w 20"/>
                <a:gd name="T59" fmla="*/ 10 h 23"/>
                <a:gd name="T60" fmla="*/ 19 w 20"/>
                <a:gd name="T61" fmla="*/ 9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0" h="23">
                  <a:moveTo>
                    <a:pt x="19" y="9"/>
                  </a:moveTo>
                  <a:cubicBezTo>
                    <a:pt x="18" y="9"/>
                    <a:pt x="17" y="8"/>
                    <a:pt x="17" y="8"/>
                  </a:cubicBezTo>
                  <a:cubicBezTo>
                    <a:pt x="17" y="7"/>
                    <a:pt x="16" y="6"/>
                    <a:pt x="16" y="6"/>
                  </a:cubicBezTo>
                  <a:cubicBezTo>
                    <a:pt x="16" y="6"/>
                    <a:pt x="15" y="5"/>
                    <a:pt x="14" y="4"/>
                  </a:cubicBezTo>
                  <a:cubicBezTo>
                    <a:pt x="13" y="4"/>
                    <a:pt x="13" y="2"/>
                    <a:pt x="13" y="2"/>
                  </a:cubicBezTo>
                  <a:cubicBezTo>
                    <a:pt x="12" y="2"/>
                    <a:pt x="12" y="1"/>
                    <a:pt x="11" y="0"/>
                  </a:cubicBezTo>
                  <a:cubicBezTo>
                    <a:pt x="11" y="0"/>
                    <a:pt x="10" y="1"/>
                    <a:pt x="10" y="1"/>
                  </a:cubicBezTo>
                  <a:cubicBezTo>
                    <a:pt x="9" y="1"/>
                    <a:pt x="8" y="1"/>
                    <a:pt x="8" y="2"/>
                  </a:cubicBezTo>
                  <a:cubicBezTo>
                    <a:pt x="8" y="2"/>
                    <a:pt x="7" y="1"/>
                    <a:pt x="7" y="1"/>
                  </a:cubicBezTo>
                  <a:cubicBezTo>
                    <a:pt x="6" y="0"/>
                    <a:pt x="5" y="1"/>
                    <a:pt x="4" y="1"/>
                  </a:cubicBezTo>
                  <a:cubicBezTo>
                    <a:pt x="4" y="2"/>
                    <a:pt x="2" y="2"/>
                    <a:pt x="2" y="2"/>
                  </a:cubicBezTo>
                  <a:cubicBezTo>
                    <a:pt x="2" y="2"/>
                    <a:pt x="2" y="9"/>
                    <a:pt x="2" y="10"/>
                  </a:cubicBezTo>
                  <a:cubicBezTo>
                    <a:pt x="2" y="11"/>
                    <a:pt x="0" y="10"/>
                    <a:pt x="0" y="11"/>
                  </a:cubicBezTo>
                  <a:cubicBezTo>
                    <a:pt x="0" y="11"/>
                    <a:pt x="0" y="14"/>
                    <a:pt x="0" y="17"/>
                  </a:cubicBezTo>
                  <a:cubicBezTo>
                    <a:pt x="0" y="18"/>
                    <a:pt x="1" y="18"/>
                    <a:pt x="1" y="18"/>
                  </a:cubicBezTo>
                  <a:cubicBezTo>
                    <a:pt x="1" y="19"/>
                    <a:pt x="2" y="20"/>
                    <a:pt x="1" y="21"/>
                  </a:cubicBezTo>
                  <a:cubicBezTo>
                    <a:pt x="1" y="21"/>
                    <a:pt x="1" y="21"/>
                    <a:pt x="1" y="21"/>
                  </a:cubicBezTo>
                  <a:cubicBezTo>
                    <a:pt x="1" y="22"/>
                    <a:pt x="1" y="22"/>
                    <a:pt x="1" y="22"/>
                  </a:cubicBezTo>
                  <a:cubicBezTo>
                    <a:pt x="2" y="22"/>
                    <a:pt x="3" y="23"/>
                    <a:pt x="4" y="22"/>
                  </a:cubicBezTo>
                  <a:cubicBezTo>
                    <a:pt x="4" y="22"/>
                    <a:pt x="6" y="20"/>
                    <a:pt x="6" y="20"/>
                  </a:cubicBezTo>
                  <a:cubicBezTo>
                    <a:pt x="6" y="19"/>
                    <a:pt x="6" y="18"/>
                    <a:pt x="7" y="19"/>
                  </a:cubicBezTo>
                  <a:cubicBezTo>
                    <a:pt x="9" y="19"/>
                    <a:pt x="9" y="19"/>
                    <a:pt x="10" y="19"/>
                  </a:cubicBezTo>
                  <a:cubicBezTo>
                    <a:pt x="12" y="19"/>
                    <a:pt x="12" y="19"/>
                    <a:pt x="12" y="18"/>
                  </a:cubicBezTo>
                  <a:cubicBezTo>
                    <a:pt x="13" y="17"/>
                    <a:pt x="12" y="17"/>
                    <a:pt x="13" y="17"/>
                  </a:cubicBezTo>
                  <a:cubicBezTo>
                    <a:pt x="14" y="17"/>
                    <a:pt x="15" y="16"/>
                    <a:pt x="15" y="15"/>
                  </a:cubicBezTo>
                  <a:cubicBezTo>
                    <a:pt x="15" y="15"/>
                    <a:pt x="16" y="14"/>
                    <a:pt x="16" y="14"/>
                  </a:cubicBezTo>
                  <a:cubicBezTo>
                    <a:pt x="17" y="14"/>
                    <a:pt x="18" y="13"/>
                    <a:pt x="18" y="12"/>
                  </a:cubicBezTo>
                  <a:cubicBezTo>
                    <a:pt x="18" y="12"/>
                    <a:pt x="19" y="12"/>
                    <a:pt x="20" y="11"/>
                  </a:cubicBezTo>
                  <a:cubicBezTo>
                    <a:pt x="20" y="11"/>
                    <a:pt x="20" y="11"/>
                    <a:pt x="20" y="10"/>
                  </a:cubicBezTo>
                  <a:cubicBezTo>
                    <a:pt x="20" y="10"/>
                    <a:pt x="20" y="10"/>
                    <a:pt x="20" y="10"/>
                  </a:cubicBezTo>
                  <a:cubicBezTo>
                    <a:pt x="20" y="10"/>
                    <a:pt x="20"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5" name="Freeform 185">
              <a:extLst>
                <a:ext uri="{FF2B5EF4-FFF2-40B4-BE49-F238E27FC236}">
                  <a16:creationId xmlns:a16="http://schemas.microsoft.com/office/drawing/2014/main" id="{9C212DDD-6F17-4866-A052-41BB17853A33}"/>
                </a:ext>
              </a:extLst>
            </p:cNvPr>
            <p:cNvSpPr>
              <a:spLocks/>
            </p:cNvSpPr>
            <p:nvPr/>
          </p:nvSpPr>
          <p:spPr bwMode="auto">
            <a:xfrm>
              <a:off x="-3271838" y="2454275"/>
              <a:ext cx="11112" cy="11113"/>
            </a:xfrm>
            <a:custGeom>
              <a:avLst/>
              <a:gdLst>
                <a:gd name="T0" fmla="*/ 2 w 3"/>
                <a:gd name="T1" fmla="*/ 0 h 3"/>
                <a:gd name="T2" fmla="*/ 0 w 3"/>
                <a:gd name="T3" fmla="*/ 1 h 3"/>
                <a:gd name="T4" fmla="*/ 1 w 3"/>
                <a:gd name="T5" fmla="*/ 3 h 3"/>
                <a:gd name="T6" fmla="*/ 3 w 3"/>
                <a:gd name="T7" fmla="*/ 3 h 3"/>
                <a:gd name="T8" fmla="*/ 3 w 3"/>
                <a:gd name="T9" fmla="*/ 2 h 3"/>
                <a:gd name="T10" fmla="*/ 3 w 3"/>
                <a:gd name="T11" fmla="*/ 0 h 3"/>
                <a:gd name="T12" fmla="*/ 2 w 3"/>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3" h="3">
                  <a:moveTo>
                    <a:pt x="2" y="0"/>
                  </a:moveTo>
                  <a:cubicBezTo>
                    <a:pt x="1" y="0"/>
                    <a:pt x="0" y="1"/>
                    <a:pt x="0" y="1"/>
                  </a:cubicBezTo>
                  <a:cubicBezTo>
                    <a:pt x="0" y="2"/>
                    <a:pt x="1" y="3"/>
                    <a:pt x="1" y="3"/>
                  </a:cubicBezTo>
                  <a:cubicBezTo>
                    <a:pt x="2" y="3"/>
                    <a:pt x="3" y="3"/>
                    <a:pt x="3" y="3"/>
                  </a:cubicBezTo>
                  <a:cubicBezTo>
                    <a:pt x="3" y="3"/>
                    <a:pt x="3" y="2"/>
                    <a:pt x="3" y="2"/>
                  </a:cubicBezTo>
                  <a:cubicBezTo>
                    <a:pt x="3" y="2"/>
                    <a:pt x="3" y="1"/>
                    <a:pt x="3" y="0"/>
                  </a:cubicBezTo>
                  <a:cubicBezTo>
                    <a:pt x="3" y="0"/>
                    <a:pt x="2"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6" name="Freeform 186">
              <a:extLst>
                <a:ext uri="{FF2B5EF4-FFF2-40B4-BE49-F238E27FC236}">
                  <a16:creationId xmlns:a16="http://schemas.microsoft.com/office/drawing/2014/main" id="{90F1A9F1-3690-44D5-B9F9-A4B3164D4840}"/>
                </a:ext>
              </a:extLst>
            </p:cNvPr>
            <p:cNvSpPr>
              <a:spLocks/>
            </p:cNvSpPr>
            <p:nvPr/>
          </p:nvSpPr>
          <p:spPr bwMode="auto">
            <a:xfrm>
              <a:off x="-3300413" y="2476500"/>
              <a:ext cx="17462" cy="22225"/>
            </a:xfrm>
            <a:custGeom>
              <a:avLst/>
              <a:gdLst>
                <a:gd name="T0" fmla="*/ 3 w 5"/>
                <a:gd name="T1" fmla="*/ 1 h 6"/>
                <a:gd name="T2" fmla="*/ 1 w 5"/>
                <a:gd name="T3" fmla="*/ 2 h 6"/>
                <a:gd name="T4" fmla="*/ 0 w 5"/>
                <a:gd name="T5" fmla="*/ 4 h 6"/>
                <a:gd name="T6" fmla="*/ 1 w 5"/>
                <a:gd name="T7" fmla="*/ 6 h 6"/>
                <a:gd name="T8" fmla="*/ 2 w 5"/>
                <a:gd name="T9" fmla="*/ 6 h 6"/>
                <a:gd name="T10" fmla="*/ 3 w 5"/>
                <a:gd name="T11" fmla="*/ 5 h 6"/>
                <a:gd name="T12" fmla="*/ 4 w 5"/>
                <a:gd name="T13" fmla="*/ 4 h 6"/>
                <a:gd name="T14" fmla="*/ 5 w 5"/>
                <a:gd name="T15" fmla="*/ 3 h 6"/>
                <a:gd name="T16" fmla="*/ 3 w 5"/>
                <a:gd name="T1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6">
                  <a:moveTo>
                    <a:pt x="3" y="1"/>
                  </a:moveTo>
                  <a:cubicBezTo>
                    <a:pt x="3" y="0"/>
                    <a:pt x="1" y="1"/>
                    <a:pt x="1" y="2"/>
                  </a:cubicBezTo>
                  <a:cubicBezTo>
                    <a:pt x="1" y="2"/>
                    <a:pt x="0" y="4"/>
                    <a:pt x="0" y="4"/>
                  </a:cubicBezTo>
                  <a:cubicBezTo>
                    <a:pt x="1" y="6"/>
                    <a:pt x="1" y="6"/>
                    <a:pt x="1" y="6"/>
                  </a:cubicBezTo>
                  <a:cubicBezTo>
                    <a:pt x="2" y="6"/>
                    <a:pt x="2" y="6"/>
                    <a:pt x="2" y="6"/>
                  </a:cubicBezTo>
                  <a:cubicBezTo>
                    <a:pt x="2" y="6"/>
                    <a:pt x="2" y="5"/>
                    <a:pt x="3" y="5"/>
                  </a:cubicBezTo>
                  <a:cubicBezTo>
                    <a:pt x="3" y="4"/>
                    <a:pt x="4" y="5"/>
                    <a:pt x="4" y="4"/>
                  </a:cubicBezTo>
                  <a:cubicBezTo>
                    <a:pt x="4" y="4"/>
                    <a:pt x="5" y="3"/>
                    <a:pt x="5" y="3"/>
                  </a:cubicBezTo>
                  <a:cubicBezTo>
                    <a:pt x="5" y="2"/>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7" name="Freeform 187">
              <a:extLst>
                <a:ext uri="{FF2B5EF4-FFF2-40B4-BE49-F238E27FC236}">
                  <a16:creationId xmlns:a16="http://schemas.microsoft.com/office/drawing/2014/main" id="{76CEA49C-F61F-40D7-A646-DAD10BA9447B}"/>
                </a:ext>
              </a:extLst>
            </p:cNvPr>
            <p:cNvSpPr>
              <a:spLocks noEditPoints="1"/>
            </p:cNvSpPr>
            <p:nvPr/>
          </p:nvSpPr>
          <p:spPr bwMode="auto">
            <a:xfrm>
              <a:off x="-3387725" y="2419350"/>
              <a:ext cx="134937" cy="119063"/>
            </a:xfrm>
            <a:custGeom>
              <a:avLst/>
              <a:gdLst>
                <a:gd name="T0" fmla="*/ 35 w 37"/>
                <a:gd name="T1" fmla="*/ 13 h 33"/>
                <a:gd name="T2" fmla="*/ 35 w 37"/>
                <a:gd name="T3" fmla="*/ 12 h 33"/>
                <a:gd name="T4" fmla="*/ 35 w 37"/>
                <a:gd name="T5" fmla="*/ 13 h 33"/>
                <a:gd name="T6" fmla="*/ 33 w 37"/>
                <a:gd name="T7" fmla="*/ 13 h 33"/>
                <a:gd name="T8" fmla="*/ 32 w 37"/>
                <a:gd name="T9" fmla="*/ 11 h 33"/>
                <a:gd name="T10" fmla="*/ 34 w 37"/>
                <a:gd name="T11" fmla="*/ 10 h 33"/>
                <a:gd name="T12" fmla="*/ 35 w 37"/>
                <a:gd name="T13" fmla="*/ 10 h 33"/>
                <a:gd name="T14" fmla="*/ 35 w 37"/>
                <a:gd name="T15" fmla="*/ 10 h 33"/>
                <a:gd name="T16" fmla="*/ 35 w 37"/>
                <a:gd name="T17" fmla="*/ 6 h 33"/>
                <a:gd name="T18" fmla="*/ 33 w 37"/>
                <a:gd name="T19" fmla="*/ 1 h 33"/>
                <a:gd name="T20" fmla="*/ 31 w 37"/>
                <a:gd name="T21" fmla="*/ 1 h 33"/>
                <a:gd name="T22" fmla="*/ 28 w 37"/>
                <a:gd name="T23" fmla="*/ 0 h 33"/>
                <a:gd name="T24" fmla="*/ 28 w 37"/>
                <a:gd name="T25" fmla="*/ 1 h 33"/>
                <a:gd name="T26" fmla="*/ 26 w 37"/>
                <a:gd name="T27" fmla="*/ 2 h 33"/>
                <a:gd name="T28" fmla="*/ 24 w 37"/>
                <a:gd name="T29" fmla="*/ 4 h 33"/>
                <a:gd name="T30" fmla="*/ 23 w 37"/>
                <a:gd name="T31" fmla="*/ 5 h 33"/>
                <a:gd name="T32" fmla="*/ 21 w 37"/>
                <a:gd name="T33" fmla="*/ 7 h 33"/>
                <a:gd name="T34" fmla="*/ 20 w 37"/>
                <a:gd name="T35" fmla="*/ 8 h 33"/>
                <a:gd name="T36" fmla="*/ 18 w 37"/>
                <a:gd name="T37" fmla="*/ 9 h 33"/>
                <a:gd name="T38" fmla="*/ 15 w 37"/>
                <a:gd name="T39" fmla="*/ 9 h 33"/>
                <a:gd name="T40" fmla="*/ 14 w 37"/>
                <a:gd name="T41" fmla="*/ 10 h 33"/>
                <a:gd name="T42" fmla="*/ 12 w 37"/>
                <a:gd name="T43" fmla="*/ 12 h 33"/>
                <a:gd name="T44" fmla="*/ 9 w 37"/>
                <a:gd name="T45" fmla="*/ 12 h 33"/>
                <a:gd name="T46" fmla="*/ 9 w 37"/>
                <a:gd name="T47" fmla="*/ 11 h 33"/>
                <a:gd name="T48" fmla="*/ 9 w 37"/>
                <a:gd name="T49" fmla="*/ 11 h 33"/>
                <a:gd name="T50" fmla="*/ 9 w 37"/>
                <a:gd name="T51" fmla="*/ 8 h 33"/>
                <a:gd name="T52" fmla="*/ 8 w 37"/>
                <a:gd name="T53" fmla="*/ 7 h 33"/>
                <a:gd name="T54" fmla="*/ 8 w 37"/>
                <a:gd name="T55" fmla="*/ 16 h 33"/>
                <a:gd name="T56" fmla="*/ 6 w 37"/>
                <a:gd name="T57" fmla="*/ 17 h 33"/>
                <a:gd name="T58" fmla="*/ 3 w 37"/>
                <a:gd name="T59" fmla="*/ 17 h 33"/>
                <a:gd name="T60" fmla="*/ 2 w 37"/>
                <a:gd name="T61" fmla="*/ 16 h 33"/>
                <a:gd name="T62" fmla="*/ 1 w 37"/>
                <a:gd name="T63" fmla="*/ 17 h 33"/>
                <a:gd name="T64" fmla="*/ 0 w 37"/>
                <a:gd name="T65" fmla="*/ 17 h 33"/>
                <a:gd name="T66" fmla="*/ 1 w 37"/>
                <a:gd name="T67" fmla="*/ 20 h 33"/>
                <a:gd name="T68" fmla="*/ 4 w 37"/>
                <a:gd name="T69" fmla="*/ 25 h 33"/>
                <a:gd name="T70" fmla="*/ 4 w 37"/>
                <a:gd name="T71" fmla="*/ 27 h 33"/>
                <a:gd name="T72" fmla="*/ 4 w 37"/>
                <a:gd name="T73" fmla="*/ 29 h 33"/>
                <a:gd name="T74" fmla="*/ 4 w 37"/>
                <a:gd name="T75" fmla="*/ 31 h 33"/>
                <a:gd name="T76" fmla="*/ 5 w 37"/>
                <a:gd name="T77" fmla="*/ 32 h 33"/>
                <a:gd name="T78" fmla="*/ 7 w 37"/>
                <a:gd name="T79" fmla="*/ 33 h 33"/>
                <a:gd name="T80" fmla="*/ 8 w 37"/>
                <a:gd name="T81" fmla="*/ 33 h 33"/>
                <a:gd name="T82" fmla="*/ 11 w 37"/>
                <a:gd name="T83" fmla="*/ 32 h 33"/>
                <a:gd name="T84" fmla="*/ 13 w 37"/>
                <a:gd name="T85" fmla="*/ 31 h 33"/>
                <a:gd name="T86" fmla="*/ 17 w 37"/>
                <a:gd name="T87" fmla="*/ 31 h 33"/>
                <a:gd name="T88" fmla="*/ 19 w 37"/>
                <a:gd name="T89" fmla="*/ 31 h 33"/>
                <a:gd name="T90" fmla="*/ 20 w 37"/>
                <a:gd name="T91" fmla="*/ 30 h 33"/>
                <a:gd name="T92" fmla="*/ 22 w 37"/>
                <a:gd name="T93" fmla="*/ 30 h 33"/>
                <a:gd name="T94" fmla="*/ 27 w 37"/>
                <a:gd name="T95" fmla="*/ 27 h 33"/>
                <a:gd name="T96" fmla="*/ 32 w 37"/>
                <a:gd name="T97" fmla="*/ 20 h 33"/>
                <a:gd name="T98" fmla="*/ 36 w 37"/>
                <a:gd name="T99" fmla="*/ 16 h 33"/>
                <a:gd name="T100" fmla="*/ 37 w 37"/>
                <a:gd name="T101" fmla="*/ 12 h 33"/>
                <a:gd name="T102" fmla="*/ 35 w 37"/>
                <a:gd name="T103" fmla="*/ 13 h 33"/>
                <a:gd name="T104" fmla="*/ 28 w 37"/>
                <a:gd name="T105" fmla="*/ 20 h 33"/>
                <a:gd name="T106" fmla="*/ 27 w 37"/>
                <a:gd name="T107" fmla="*/ 21 h 33"/>
                <a:gd name="T108" fmla="*/ 26 w 37"/>
                <a:gd name="T109" fmla="*/ 22 h 33"/>
                <a:gd name="T110" fmla="*/ 25 w 37"/>
                <a:gd name="T111" fmla="*/ 22 h 33"/>
                <a:gd name="T112" fmla="*/ 24 w 37"/>
                <a:gd name="T113" fmla="*/ 20 h 33"/>
                <a:gd name="T114" fmla="*/ 25 w 37"/>
                <a:gd name="T115" fmla="*/ 18 h 33"/>
                <a:gd name="T116" fmla="*/ 27 w 37"/>
                <a:gd name="T117" fmla="*/ 17 h 33"/>
                <a:gd name="T118" fmla="*/ 29 w 37"/>
                <a:gd name="T119" fmla="*/ 19 h 33"/>
                <a:gd name="T120" fmla="*/ 28 w 37"/>
                <a:gd name="T121" fmla="*/ 20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37" h="33">
                  <a:moveTo>
                    <a:pt x="35" y="13"/>
                  </a:moveTo>
                  <a:cubicBezTo>
                    <a:pt x="35" y="13"/>
                    <a:pt x="35" y="12"/>
                    <a:pt x="35" y="12"/>
                  </a:cubicBezTo>
                  <a:cubicBezTo>
                    <a:pt x="35" y="12"/>
                    <a:pt x="35" y="13"/>
                    <a:pt x="35" y="13"/>
                  </a:cubicBezTo>
                  <a:cubicBezTo>
                    <a:pt x="35" y="13"/>
                    <a:pt x="34" y="13"/>
                    <a:pt x="33" y="13"/>
                  </a:cubicBezTo>
                  <a:cubicBezTo>
                    <a:pt x="33" y="13"/>
                    <a:pt x="32" y="12"/>
                    <a:pt x="32" y="11"/>
                  </a:cubicBezTo>
                  <a:cubicBezTo>
                    <a:pt x="32" y="11"/>
                    <a:pt x="33" y="10"/>
                    <a:pt x="34" y="10"/>
                  </a:cubicBezTo>
                  <a:cubicBezTo>
                    <a:pt x="34" y="10"/>
                    <a:pt x="35" y="10"/>
                    <a:pt x="35" y="10"/>
                  </a:cubicBezTo>
                  <a:cubicBezTo>
                    <a:pt x="35" y="10"/>
                    <a:pt x="35" y="10"/>
                    <a:pt x="35" y="10"/>
                  </a:cubicBezTo>
                  <a:cubicBezTo>
                    <a:pt x="35" y="10"/>
                    <a:pt x="35" y="6"/>
                    <a:pt x="35" y="6"/>
                  </a:cubicBezTo>
                  <a:cubicBezTo>
                    <a:pt x="34" y="5"/>
                    <a:pt x="33" y="2"/>
                    <a:pt x="33" y="1"/>
                  </a:cubicBezTo>
                  <a:cubicBezTo>
                    <a:pt x="33" y="1"/>
                    <a:pt x="31" y="1"/>
                    <a:pt x="31" y="1"/>
                  </a:cubicBezTo>
                  <a:cubicBezTo>
                    <a:pt x="30" y="0"/>
                    <a:pt x="28" y="1"/>
                    <a:pt x="28" y="0"/>
                  </a:cubicBezTo>
                  <a:cubicBezTo>
                    <a:pt x="28" y="1"/>
                    <a:pt x="28" y="1"/>
                    <a:pt x="28" y="1"/>
                  </a:cubicBezTo>
                  <a:cubicBezTo>
                    <a:pt x="27" y="2"/>
                    <a:pt x="26" y="2"/>
                    <a:pt x="26" y="2"/>
                  </a:cubicBezTo>
                  <a:cubicBezTo>
                    <a:pt x="26" y="3"/>
                    <a:pt x="25" y="4"/>
                    <a:pt x="24" y="4"/>
                  </a:cubicBezTo>
                  <a:cubicBezTo>
                    <a:pt x="24" y="4"/>
                    <a:pt x="23" y="5"/>
                    <a:pt x="23" y="5"/>
                  </a:cubicBezTo>
                  <a:cubicBezTo>
                    <a:pt x="23" y="6"/>
                    <a:pt x="22" y="7"/>
                    <a:pt x="21" y="7"/>
                  </a:cubicBezTo>
                  <a:cubicBezTo>
                    <a:pt x="20" y="7"/>
                    <a:pt x="21" y="7"/>
                    <a:pt x="20" y="8"/>
                  </a:cubicBezTo>
                  <a:cubicBezTo>
                    <a:pt x="20" y="9"/>
                    <a:pt x="20" y="9"/>
                    <a:pt x="18" y="9"/>
                  </a:cubicBezTo>
                  <a:cubicBezTo>
                    <a:pt x="17" y="9"/>
                    <a:pt x="17" y="9"/>
                    <a:pt x="15" y="9"/>
                  </a:cubicBezTo>
                  <a:cubicBezTo>
                    <a:pt x="14" y="8"/>
                    <a:pt x="14" y="9"/>
                    <a:pt x="14" y="10"/>
                  </a:cubicBezTo>
                  <a:cubicBezTo>
                    <a:pt x="14" y="10"/>
                    <a:pt x="12" y="12"/>
                    <a:pt x="12" y="12"/>
                  </a:cubicBezTo>
                  <a:cubicBezTo>
                    <a:pt x="11" y="13"/>
                    <a:pt x="10" y="12"/>
                    <a:pt x="9" y="12"/>
                  </a:cubicBezTo>
                  <a:cubicBezTo>
                    <a:pt x="9" y="12"/>
                    <a:pt x="9" y="12"/>
                    <a:pt x="9" y="11"/>
                  </a:cubicBezTo>
                  <a:cubicBezTo>
                    <a:pt x="9" y="11"/>
                    <a:pt x="9" y="11"/>
                    <a:pt x="9" y="11"/>
                  </a:cubicBezTo>
                  <a:cubicBezTo>
                    <a:pt x="10" y="10"/>
                    <a:pt x="9" y="9"/>
                    <a:pt x="9" y="8"/>
                  </a:cubicBezTo>
                  <a:cubicBezTo>
                    <a:pt x="9" y="8"/>
                    <a:pt x="8" y="8"/>
                    <a:pt x="8" y="7"/>
                  </a:cubicBezTo>
                  <a:cubicBezTo>
                    <a:pt x="8" y="11"/>
                    <a:pt x="8" y="15"/>
                    <a:pt x="8" y="16"/>
                  </a:cubicBezTo>
                  <a:cubicBezTo>
                    <a:pt x="8" y="17"/>
                    <a:pt x="6" y="17"/>
                    <a:pt x="6" y="17"/>
                  </a:cubicBezTo>
                  <a:cubicBezTo>
                    <a:pt x="6" y="18"/>
                    <a:pt x="4" y="17"/>
                    <a:pt x="3" y="17"/>
                  </a:cubicBezTo>
                  <a:cubicBezTo>
                    <a:pt x="2" y="17"/>
                    <a:pt x="2" y="17"/>
                    <a:pt x="2" y="16"/>
                  </a:cubicBezTo>
                  <a:cubicBezTo>
                    <a:pt x="1" y="15"/>
                    <a:pt x="1" y="16"/>
                    <a:pt x="1" y="17"/>
                  </a:cubicBezTo>
                  <a:cubicBezTo>
                    <a:pt x="1" y="17"/>
                    <a:pt x="0" y="17"/>
                    <a:pt x="0" y="17"/>
                  </a:cubicBezTo>
                  <a:cubicBezTo>
                    <a:pt x="0" y="18"/>
                    <a:pt x="1" y="19"/>
                    <a:pt x="1" y="20"/>
                  </a:cubicBezTo>
                  <a:cubicBezTo>
                    <a:pt x="2" y="22"/>
                    <a:pt x="3" y="24"/>
                    <a:pt x="4" y="25"/>
                  </a:cubicBezTo>
                  <a:cubicBezTo>
                    <a:pt x="4" y="26"/>
                    <a:pt x="4" y="27"/>
                    <a:pt x="4" y="27"/>
                  </a:cubicBezTo>
                  <a:cubicBezTo>
                    <a:pt x="3" y="27"/>
                    <a:pt x="3" y="28"/>
                    <a:pt x="4" y="29"/>
                  </a:cubicBezTo>
                  <a:cubicBezTo>
                    <a:pt x="4" y="30"/>
                    <a:pt x="4" y="31"/>
                    <a:pt x="4" y="31"/>
                  </a:cubicBezTo>
                  <a:cubicBezTo>
                    <a:pt x="5" y="31"/>
                    <a:pt x="5" y="32"/>
                    <a:pt x="5" y="32"/>
                  </a:cubicBezTo>
                  <a:cubicBezTo>
                    <a:pt x="6" y="32"/>
                    <a:pt x="6" y="32"/>
                    <a:pt x="7" y="33"/>
                  </a:cubicBezTo>
                  <a:cubicBezTo>
                    <a:pt x="7" y="33"/>
                    <a:pt x="8" y="33"/>
                    <a:pt x="8" y="33"/>
                  </a:cubicBezTo>
                  <a:cubicBezTo>
                    <a:pt x="8" y="32"/>
                    <a:pt x="10" y="32"/>
                    <a:pt x="11" y="32"/>
                  </a:cubicBezTo>
                  <a:cubicBezTo>
                    <a:pt x="12" y="32"/>
                    <a:pt x="12" y="31"/>
                    <a:pt x="13" y="31"/>
                  </a:cubicBezTo>
                  <a:cubicBezTo>
                    <a:pt x="14" y="31"/>
                    <a:pt x="16" y="31"/>
                    <a:pt x="17" y="31"/>
                  </a:cubicBezTo>
                  <a:cubicBezTo>
                    <a:pt x="18" y="31"/>
                    <a:pt x="18" y="31"/>
                    <a:pt x="19" y="31"/>
                  </a:cubicBezTo>
                  <a:cubicBezTo>
                    <a:pt x="19" y="30"/>
                    <a:pt x="20" y="31"/>
                    <a:pt x="20" y="30"/>
                  </a:cubicBezTo>
                  <a:cubicBezTo>
                    <a:pt x="20" y="30"/>
                    <a:pt x="21" y="30"/>
                    <a:pt x="22" y="30"/>
                  </a:cubicBezTo>
                  <a:cubicBezTo>
                    <a:pt x="23" y="30"/>
                    <a:pt x="25" y="28"/>
                    <a:pt x="27" y="27"/>
                  </a:cubicBezTo>
                  <a:cubicBezTo>
                    <a:pt x="29" y="25"/>
                    <a:pt x="32" y="22"/>
                    <a:pt x="32" y="20"/>
                  </a:cubicBezTo>
                  <a:cubicBezTo>
                    <a:pt x="33" y="18"/>
                    <a:pt x="35" y="17"/>
                    <a:pt x="36" y="16"/>
                  </a:cubicBezTo>
                  <a:cubicBezTo>
                    <a:pt x="36" y="16"/>
                    <a:pt x="37" y="14"/>
                    <a:pt x="37" y="12"/>
                  </a:cubicBezTo>
                  <a:cubicBezTo>
                    <a:pt x="36" y="12"/>
                    <a:pt x="35" y="13"/>
                    <a:pt x="35" y="13"/>
                  </a:cubicBezTo>
                  <a:close/>
                  <a:moveTo>
                    <a:pt x="28" y="20"/>
                  </a:moveTo>
                  <a:cubicBezTo>
                    <a:pt x="28" y="21"/>
                    <a:pt x="27" y="20"/>
                    <a:pt x="27" y="21"/>
                  </a:cubicBezTo>
                  <a:cubicBezTo>
                    <a:pt x="26" y="21"/>
                    <a:pt x="26" y="22"/>
                    <a:pt x="26" y="22"/>
                  </a:cubicBezTo>
                  <a:cubicBezTo>
                    <a:pt x="25" y="22"/>
                    <a:pt x="25" y="22"/>
                    <a:pt x="25" y="22"/>
                  </a:cubicBezTo>
                  <a:cubicBezTo>
                    <a:pt x="24" y="20"/>
                    <a:pt x="24" y="20"/>
                    <a:pt x="24" y="20"/>
                  </a:cubicBezTo>
                  <a:cubicBezTo>
                    <a:pt x="24" y="20"/>
                    <a:pt x="25" y="18"/>
                    <a:pt x="25" y="18"/>
                  </a:cubicBezTo>
                  <a:cubicBezTo>
                    <a:pt x="25" y="17"/>
                    <a:pt x="27" y="16"/>
                    <a:pt x="27" y="17"/>
                  </a:cubicBezTo>
                  <a:cubicBezTo>
                    <a:pt x="28" y="17"/>
                    <a:pt x="29" y="18"/>
                    <a:pt x="29" y="19"/>
                  </a:cubicBezTo>
                  <a:cubicBezTo>
                    <a:pt x="29" y="19"/>
                    <a:pt x="28" y="20"/>
                    <a:pt x="28"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8" name="Freeform 188">
              <a:extLst>
                <a:ext uri="{FF2B5EF4-FFF2-40B4-BE49-F238E27FC236}">
                  <a16:creationId xmlns:a16="http://schemas.microsoft.com/office/drawing/2014/main" id="{DFB13F7D-A82E-47AE-BDB0-82BD8DD68833}"/>
                </a:ext>
              </a:extLst>
            </p:cNvPr>
            <p:cNvSpPr>
              <a:spLocks/>
            </p:cNvSpPr>
            <p:nvPr/>
          </p:nvSpPr>
          <p:spPr bwMode="auto">
            <a:xfrm>
              <a:off x="-3422650" y="2281238"/>
              <a:ext cx="96837" cy="104775"/>
            </a:xfrm>
            <a:custGeom>
              <a:avLst/>
              <a:gdLst>
                <a:gd name="T0" fmla="*/ 1 w 27"/>
                <a:gd name="T1" fmla="*/ 26 h 29"/>
                <a:gd name="T2" fmla="*/ 2 w 27"/>
                <a:gd name="T3" fmla="*/ 27 h 29"/>
                <a:gd name="T4" fmla="*/ 4 w 27"/>
                <a:gd name="T5" fmla="*/ 27 h 29"/>
                <a:gd name="T6" fmla="*/ 7 w 27"/>
                <a:gd name="T7" fmla="*/ 27 h 29"/>
                <a:gd name="T8" fmla="*/ 15 w 27"/>
                <a:gd name="T9" fmla="*/ 27 h 29"/>
                <a:gd name="T10" fmla="*/ 15 w 27"/>
                <a:gd name="T11" fmla="*/ 28 h 29"/>
                <a:gd name="T12" fmla="*/ 21 w 27"/>
                <a:gd name="T13" fmla="*/ 28 h 29"/>
                <a:gd name="T14" fmla="*/ 24 w 27"/>
                <a:gd name="T15" fmla="*/ 28 h 29"/>
                <a:gd name="T16" fmla="*/ 25 w 27"/>
                <a:gd name="T17" fmla="*/ 28 h 29"/>
                <a:gd name="T18" fmla="*/ 22 w 27"/>
                <a:gd name="T19" fmla="*/ 24 h 29"/>
                <a:gd name="T20" fmla="*/ 22 w 27"/>
                <a:gd name="T21" fmla="*/ 17 h 29"/>
                <a:gd name="T22" fmla="*/ 26 w 27"/>
                <a:gd name="T23" fmla="*/ 17 h 29"/>
                <a:gd name="T24" fmla="*/ 26 w 27"/>
                <a:gd name="T25" fmla="*/ 16 h 29"/>
                <a:gd name="T26" fmla="*/ 27 w 27"/>
                <a:gd name="T27" fmla="*/ 11 h 29"/>
                <a:gd name="T28" fmla="*/ 26 w 27"/>
                <a:gd name="T29" fmla="*/ 11 h 29"/>
                <a:gd name="T30" fmla="*/ 24 w 27"/>
                <a:gd name="T31" fmla="*/ 12 h 29"/>
                <a:gd name="T32" fmla="*/ 23 w 27"/>
                <a:gd name="T33" fmla="*/ 12 h 29"/>
                <a:gd name="T34" fmla="*/ 23 w 27"/>
                <a:gd name="T35" fmla="*/ 10 h 29"/>
                <a:gd name="T36" fmla="*/ 22 w 27"/>
                <a:gd name="T37" fmla="*/ 9 h 29"/>
                <a:gd name="T38" fmla="*/ 22 w 27"/>
                <a:gd name="T39" fmla="*/ 5 h 29"/>
                <a:gd name="T40" fmla="*/ 22 w 27"/>
                <a:gd name="T41" fmla="*/ 3 h 29"/>
                <a:gd name="T42" fmla="*/ 20 w 27"/>
                <a:gd name="T43" fmla="*/ 3 h 29"/>
                <a:gd name="T44" fmla="*/ 19 w 27"/>
                <a:gd name="T45" fmla="*/ 3 h 29"/>
                <a:gd name="T46" fmla="*/ 17 w 27"/>
                <a:gd name="T47" fmla="*/ 3 h 29"/>
                <a:gd name="T48" fmla="*/ 16 w 27"/>
                <a:gd name="T49" fmla="*/ 5 h 29"/>
                <a:gd name="T50" fmla="*/ 14 w 27"/>
                <a:gd name="T51" fmla="*/ 5 h 29"/>
                <a:gd name="T52" fmla="*/ 12 w 27"/>
                <a:gd name="T53" fmla="*/ 4 h 29"/>
                <a:gd name="T54" fmla="*/ 11 w 27"/>
                <a:gd name="T55" fmla="*/ 2 h 29"/>
                <a:gd name="T56" fmla="*/ 10 w 27"/>
                <a:gd name="T57" fmla="*/ 0 h 29"/>
                <a:gd name="T58" fmla="*/ 3 w 27"/>
                <a:gd name="T59" fmla="*/ 0 h 29"/>
                <a:gd name="T60" fmla="*/ 1 w 27"/>
                <a:gd name="T61" fmla="*/ 1 h 29"/>
                <a:gd name="T62" fmla="*/ 3 w 27"/>
                <a:gd name="T63" fmla="*/ 5 h 29"/>
                <a:gd name="T64" fmla="*/ 3 w 27"/>
                <a:gd name="T65" fmla="*/ 8 h 29"/>
                <a:gd name="T66" fmla="*/ 5 w 27"/>
                <a:gd name="T67" fmla="*/ 13 h 29"/>
                <a:gd name="T68" fmla="*/ 3 w 27"/>
                <a:gd name="T69" fmla="*/ 16 h 29"/>
                <a:gd name="T70" fmla="*/ 1 w 27"/>
                <a:gd name="T71" fmla="*/ 21 h 29"/>
                <a:gd name="T72" fmla="*/ 0 w 27"/>
                <a:gd name="T73" fmla="*/ 24 h 29"/>
                <a:gd name="T74" fmla="*/ 0 w 27"/>
                <a:gd name="T75" fmla="*/ 27 h 29"/>
                <a:gd name="T76" fmla="*/ 0 w 27"/>
                <a:gd name="T77" fmla="*/ 27 h 29"/>
                <a:gd name="T78" fmla="*/ 0 w 27"/>
                <a:gd name="T79" fmla="*/ 27 h 29"/>
                <a:gd name="T80" fmla="*/ 1 w 27"/>
                <a:gd name="T81" fmla="*/ 2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27" h="29">
                  <a:moveTo>
                    <a:pt x="1" y="26"/>
                  </a:moveTo>
                  <a:cubicBezTo>
                    <a:pt x="2" y="26"/>
                    <a:pt x="1" y="27"/>
                    <a:pt x="2" y="27"/>
                  </a:cubicBezTo>
                  <a:cubicBezTo>
                    <a:pt x="3" y="26"/>
                    <a:pt x="4" y="26"/>
                    <a:pt x="4" y="27"/>
                  </a:cubicBezTo>
                  <a:cubicBezTo>
                    <a:pt x="5" y="27"/>
                    <a:pt x="6" y="27"/>
                    <a:pt x="7" y="27"/>
                  </a:cubicBezTo>
                  <a:cubicBezTo>
                    <a:pt x="7" y="27"/>
                    <a:pt x="15" y="27"/>
                    <a:pt x="15" y="27"/>
                  </a:cubicBezTo>
                  <a:cubicBezTo>
                    <a:pt x="15" y="28"/>
                    <a:pt x="15" y="28"/>
                    <a:pt x="15" y="28"/>
                  </a:cubicBezTo>
                  <a:cubicBezTo>
                    <a:pt x="15" y="28"/>
                    <a:pt x="20" y="28"/>
                    <a:pt x="21" y="28"/>
                  </a:cubicBezTo>
                  <a:cubicBezTo>
                    <a:pt x="21" y="29"/>
                    <a:pt x="23" y="28"/>
                    <a:pt x="24" y="28"/>
                  </a:cubicBezTo>
                  <a:cubicBezTo>
                    <a:pt x="24" y="28"/>
                    <a:pt x="24" y="28"/>
                    <a:pt x="25" y="28"/>
                  </a:cubicBezTo>
                  <a:cubicBezTo>
                    <a:pt x="22" y="24"/>
                    <a:pt x="22" y="24"/>
                    <a:pt x="22" y="24"/>
                  </a:cubicBezTo>
                  <a:cubicBezTo>
                    <a:pt x="22" y="17"/>
                    <a:pt x="22" y="17"/>
                    <a:pt x="22" y="17"/>
                  </a:cubicBezTo>
                  <a:cubicBezTo>
                    <a:pt x="26" y="17"/>
                    <a:pt x="26" y="17"/>
                    <a:pt x="26" y="17"/>
                  </a:cubicBezTo>
                  <a:cubicBezTo>
                    <a:pt x="26" y="16"/>
                    <a:pt x="26" y="16"/>
                    <a:pt x="26" y="16"/>
                  </a:cubicBezTo>
                  <a:cubicBezTo>
                    <a:pt x="27" y="11"/>
                    <a:pt x="27" y="11"/>
                    <a:pt x="27" y="11"/>
                  </a:cubicBezTo>
                  <a:cubicBezTo>
                    <a:pt x="27" y="11"/>
                    <a:pt x="27" y="11"/>
                    <a:pt x="26" y="11"/>
                  </a:cubicBezTo>
                  <a:cubicBezTo>
                    <a:pt x="26" y="12"/>
                    <a:pt x="25" y="12"/>
                    <a:pt x="24" y="12"/>
                  </a:cubicBezTo>
                  <a:cubicBezTo>
                    <a:pt x="23" y="12"/>
                    <a:pt x="23" y="12"/>
                    <a:pt x="23" y="12"/>
                  </a:cubicBezTo>
                  <a:cubicBezTo>
                    <a:pt x="23" y="12"/>
                    <a:pt x="23" y="11"/>
                    <a:pt x="23" y="10"/>
                  </a:cubicBezTo>
                  <a:cubicBezTo>
                    <a:pt x="23" y="10"/>
                    <a:pt x="22" y="9"/>
                    <a:pt x="22" y="9"/>
                  </a:cubicBezTo>
                  <a:cubicBezTo>
                    <a:pt x="21" y="8"/>
                    <a:pt x="22" y="6"/>
                    <a:pt x="22" y="5"/>
                  </a:cubicBezTo>
                  <a:cubicBezTo>
                    <a:pt x="22" y="5"/>
                    <a:pt x="22" y="4"/>
                    <a:pt x="22" y="3"/>
                  </a:cubicBezTo>
                  <a:cubicBezTo>
                    <a:pt x="22" y="3"/>
                    <a:pt x="21" y="3"/>
                    <a:pt x="20" y="3"/>
                  </a:cubicBezTo>
                  <a:cubicBezTo>
                    <a:pt x="19" y="3"/>
                    <a:pt x="19" y="3"/>
                    <a:pt x="19" y="3"/>
                  </a:cubicBezTo>
                  <a:cubicBezTo>
                    <a:pt x="19" y="3"/>
                    <a:pt x="18" y="2"/>
                    <a:pt x="17" y="3"/>
                  </a:cubicBezTo>
                  <a:cubicBezTo>
                    <a:pt x="17" y="3"/>
                    <a:pt x="17" y="5"/>
                    <a:pt x="16" y="5"/>
                  </a:cubicBezTo>
                  <a:cubicBezTo>
                    <a:pt x="16" y="5"/>
                    <a:pt x="15" y="5"/>
                    <a:pt x="14" y="5"/>
                  </a:cubicBezTo>
                  <a:cubicBezTo>
                    <a:pt x="13" y="5"/>
                    <a:pt x="12" y="5"/>
                    <a:pt x="12" y="4"/>
                  </a:cubicBezTo>
                  <a:cubicBezTo>
                    <a:pt x="11" y="2"/>
                    <a:pt x="10" y="3"/>
                    <a:pt x="11" y="2"/>
                  </a:cubicBezTo>
                  <a:cubicBezTo>
                    <a:pt x="11" y="1"/>
                    <a:pt x="10" y="0"/>
                    <a:pt x="10" y="0"/>
                  </a:cubicBezTo>
                  <a:cubicBezTo>
                    <a:pt x="10" y="0"/>
                    <a:pt x="3" y="0"/>
                    <a:pt x="3" y="0"/>
                  </a:cubicBezTo>
                  <a:cubicBezTo>
                    <a:pt x="2" y="0"/>
                    <a:pt x="2" y="0"/>
                    <a:pt x="1" y="1"/>
                  </a:cubicBezTo>
                  <a:cubicBezTo>
                    <a:pt x="2" y="2"/>
                    <a:pt x="3" y="5"/>
                    <a:pt x="3" y="5"/>
                  </a:cubicBezTo>
                  <a:cubicBezTo>
                    <a:pt x="4" y="6"/>
                    <a:pt x="3" y="7"/>
                    <a:pt x="3" y="8"/>
                  </a:cubicBezTo>
                  <a:cubicBezTo>
                    <a:pt x="3" y="9"/>
                    <a:pt x="4" y="11"/>
                    <a:pt x="5" y="13"/>
                  </a:cubicBezTo>
                  <a:cubicBezTo>
                    <a:pt x="5" y="14"/>
                    <a:pt x="4" y="15"/>
                    <a:pt x="3" y="16"/>
                  </a:cubicBezTo>
                  <a:cubicBezTo>
                    <a:pt x="2" y="17"/>
                    <a:pt x="1" y="19"/>
                    <a:pt x="1" y="21"/>
                  </a:cubicBezTo>
                  <a:cubicBezTo>
                    <a:pt x="1" y="22"/>
                    <a:pt x="0" y="23"/>
                    <a:pt x="0" y="24"/>
                  </a:cubicBezTo>
                  <a:cubicBezTo>
                    <a:pt x="0" y="24"/>
                    <a:pt x="0" y="26"/>
                    <a:pt x="0" y="27"/>
                  </a:cubicBezTo>
                  <a:cubicBezTo>
                    <a:pt x="0" y="27"/>
                    <a:pt x="0" y="27"/>
                    <a:pt x="0" y="27"/>
                  </a:cubicBezTo>
                  <a:cubicBezTo>
                    <a:pt x="0" y="27"/>
                    <a:pt x="0" y="27"/>
                    <a:pt x="0" y="27"/>
                  </a:cubicBezTo>
                  <a:cubicBezTo>
                    <a:pt x="0" y="27"/>
                    <a:pt x="1" y="26"/>
                    <a:pt x="1" y="2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9" name="Freeform 189">
              <a:extLst>
                <a:ext uri="{FF2B5EF4-FFF2-40B4-BE49-F238E27FC236}">
                  <a16:creationId xmlns:a16="http://schemas.microsoft.com/office/drawing/2014/main" id="{FB02AE78-A21A-4689-BF1D-1AE0A626D6B8}"/>
                </a:ext>
              </a:extLst>
            </p:cNvPr>
            <p:cNvSpPr>
              <a:spLocks/>
            </p:cNvSpPr>
            <p:nvPr/>
          </p:nvSpPr>
          <p:spPr bwMode="auto">
            <a:xfrm>
              <a:off x="-3343275" y="2300288"/>
              <a:ext cx="96837" cy="85725"/>
            </a:xfrm>
            <a:custGeom>
              <a:avLst/>
              <a:gdLst>
                <a:gd name="T0" fmla="*/ 21 w 27"/>
                <a:gd name="T1" fmla="*/ 1 h 24"/>
                <a:gd name="T2" fmla="*/ 19 w 27"/>
                <a:gd name="T3" fmla="*/ 0 h 24"/>
                <a:gd name="T4" fmla="*/ 16 w 27"/>
                <a:gd name="T5" fmla="*/ 1 h 24"/>
                <a:gd name="T6" fmla="*/ 16 w 27"/>
                <a:gd name="T7" fmla="*/ 2 h 24"/>
                <a:gd name="T8" fmla="*/ 15 w 27"/>
                <a:gd name="T9" fmla="*/ 3 h 24"/>
                <a:gd name="T10" fmla="*/ 15 w 27"/>
                <a:gd name="T11" fmla="*/ 6 h 24"/>
                <a:gd name="T12" fmla="*/ 15 w 27"/>
                <a:gd name="T13" fmla="*/ 8 h 24"/>
                <a:gd name="T14" fmla="*/ 16 w 27"/>
                <a:gd name="T15" fmla="*/ 10 h 24"/>
                <a:gd name="T16" fmla="*/ 18 w 27"/>
                <a:gd name="T17" fmla="*/ 10 h 24"/>
                <a:gd name="T18" fmla="*/ 18 w 27"/>
                <a:gd name="T19" fmla="*/ 11 h 24"/>
                <a:gd name="T20" fmla="*/ 18 w 27"/>
                <a:gd name="T21" fmla="*/ 12 h 24"/>
                <a:gd name="T22" fmla="*/ 16 w 27"/>
                <a:gd name="T23" fmla="*/ 12 h 24"/>
                <a:gd name="T24" fmla="*/ 15 w 27"/>
                <a:gd name="T25" fmla="*/ 10 h 24"/>
                <a:gd name="T26" fmla="*/ 13 w 27"/>
                <a:gd name="T27" fmla="*/ 10 h 24"/>
                <a:gd name="T28" fmla="*/ 12 w 27"/>
                <a:gd name="T29" fmla="*/ 8 h 24"/>
                <a:gd name="T30" fmla="*/ 11 w 27"/>
                <a:gd name="T31" fmla="*/ 9 h 24"/>
                <a:gd name="T32" fmla="*/ 10 w 27"/>
                <a:gd name="T33" fmla="*/ 9 h 24"/>
                <a:gd name="T34" fmla="*/ 8 w 27"/>
                <a:gd name="T35" fmla="*/ 9 h 24"/>
                <a:gd name="T36" fmla="*/ 8 w 27"/>
                <a:gd name="T37" fmla="*/ 7 h 24"/>
                <a:gd name="T38" fmla="*/ 6 w 27"/>
                <a:gd name="T39" fmla="*/ 8 h 24"/>
                <a:gd name="T40" fmla="*/ 6 w 27"/>
                <a:gd name="T41" fmla="*/ 7 h 24"/>
                <a:gd name="T42" fmla="*/ 5 w 27"/>
                <a:gd name="T43" fmla="*/ 6 h 24"/>
                <a:gd name="T44" fmla="*/ 4 w 27"/>
                <a:gd name="T45" fmla="*/ 11 h 24"/>
                <a:gd name="T46" fmla="*/ 4 w 27"/>
                <a:gd name="T47" fmla="*/ 12 h 24"/>
                <a:gd name="T48" fmla="*/ 0 w 27"/>
                <a:gd name="T49" fmla="*/ 12 h 24"/>
                <a:gd name="T50" fmla="*/ 0 w 27"/>
                <a:gd name="T51" fmla="*/ 19 h 24"/>
                <a:gd name="T52" fmla="*/ 3 w 27"/>
                <a:gd name="T53" fmla="*/ 23 h 24"/>
                <a:gd name="T54" fmla="*/ 7 w 27"/>
                <a:gd name="T55" fmla="*/ 23 h 24"/>
                <a:gd name="T56" fmla="*/ 7 w 27"/>
                <a:gd name="T57" fmla="*/ 23 h 24"/>
                <a:gd name="T58" fmla="*/ 8 w 27"/>
                <a:gd name="T59" fmla="*/ 23 h 24"/>
                <a:gd name="T60" fmla="*/ 11 w 27"/>
                <a:gd name="T61" fmla="*/ 24 h 24"/>
                <a:gd name="T62" fmla="*/ 14 w 27"/>
                <a:gd name="T63" fmla="*/ 21 h 24"/>
                <a:gd name="T64" fmla="*/ 16 w 27"/>
                <a:gd name="T65" fmla="*/ 19 h 24"/>
                <a:gd name="T66" fmla="*/ 17 w 27"/>
                <a:gd name="T67" fmla="*/ 18 h 24"/>
                <a:gd name="T68" fmla="*/ 19 w 27"/>
                <a:gd name="T69" fmla="*/ 18 h 24"/>
                <a:gd name="T70" fmla="*/ 19 w 27"/>
                <a:gd name="T71" fmla="*/ 18 h 24"/>
                <a:gd name="T72" fmla="*/ 19 w 27"/>
                <a:gd name="T73" fmla="*/ 16 h 24"/>
                <a:gd name="T74" fmla="*/ 25 w 27"/>
                <a:gd name="T75" fmla="*/ 14 h 24"/>
                <a:gd name="T76" fmla="*/ 25 w 27"/>
                <a:gd name="T77" fmla="*/ 13 h 24"/>
                <a:gd name="T78" fmla="*/ 25 w 27"/>
                <a:gd name="T79" fmla="*/ 11 h 24"/>
                <a:gd name="T80" fmla="*/ 26 w 27"/>
                <a:gd name="T81" fmla="*/ 10 h 24"/>
                <a:gd name="T82" fmla="*/ 26 w 27"/>
                <a:gd name="T83" fmla="*/ 6 h 24"/>
                <a:gd name="T84" fmla="*/ 27 w 27"/>
                <a:gd name="T85" fmla="*/ 6 h 24"/>
                <a:gd name="T86" fmla="*/ 26 w 27"/>
                <a:gd name="T87" fmla="*/ 3 h 24"/>
                <a:gd name="T88" fmla="*/ 23 w 27"/>
                <a:gd name="T89" fmla="*/ 2 h 24"/>
                <a:gd name="T90" fmla="*/ 21 w 27"/>
                <a:gd name="T91" fmla="*/ 1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7" h="24">
                  <a:moveTo>
                    <a:pt x="21" y="1"/>
                  </a:moveTo>
                  <a:cubicBezTo>
                    <a:pt x="20" y="1"/>
                    <a:pt x="20" y="1"/>
                    <a:pt x="19" y="0"/>
                  </a:cubicBezTo>
                  <a:cubicBezTo>
                    <a:pt x="19" y="1"/>
                    <a:pt x="17" y="1"/>
                    <a:pt x="16" y="1"/>
                  </a:cubicBezTo>
                  <a:cubicBezTo>
                    <a:pt x="15" y="1"/>
                    <a:pt x="16" y="2"/>
                    <a:pt x="16" y="2"/>
                  </a:cubicBezTo>
                  <a:cubicBezTo>
                    <a:pt x="15" y="3"/>
                    <a:pt x="15" y="3"/>
                    <a:pt x="15" y="3"/>
                  </a:cubicBezTo>
                  <a:cubicBezTo>
                    <a:pt x="16" y="4"/>
                    <a:pt x="15" y="5"/>
                    <a:pt x="15" y="6"/>
                  </a:cubicBezTo>
                  <a:cubicBezTo>
                    <a:pt x="15" y="7"/>
                    <a:pt x="14" y="8"/>
                    <a:pt x="15" y="8"/>
                  </a:cubicBezTo>
                  <a:cubicBezTo>
                    <a:pt x="15" y="8"/>
                    <a:pt x="15" y="10"/>
                    <a:pt x="16" y="10"/>
                  </a:cubicBezTo>
                  <a:cubicBezTo>
                    <a:pt x="17" y="10"/>
                    <a:pt x="17" y="10"/>
                    <a:pt x="18" y="10"/>
                  </a:cubicBezTo>
                  <a:cubicBezTo>
                    <a:pt x="18" y="10"/>
                    <a:pt x="18" y="10"/>
                    <a:pt x="18" y="11"/>
                  </a:cubicBezTo>
                  <a:cubicBezTo>
                    <a:pt x="18" y="12"/>
                    <a:pt x="18" y="12"/>
                    <a:pt x="18" y="12"/>
                  </a:cubicBezTo>
                  <a:cubicBezTo>
                    <a:pt x="18" y="12"/>
                    <a:pt x="17" y="13"/>
                    <a:pt x="16" y="12"/>
                  </a:cubicBezTo>
                  <a:cubicBezTo>
                    <a:pt x="15" y="12"/>
                    <a:pt x="15" y="11"/>
                    <a:pt x="15" y="10"/>
                  </a:cubicBezTo>
                  <a:cubicBezTo>
                    <a:pt x="15" y="10"/>
                    <a:pt x="14" y="10"/>
                    <a:pt x="13" y="10"/>
                  </a:cubicBezTo>
                  <a:cubicBezTo>
                    <a:pt x="13" y="10"/>
                    <a:pt x="12" y="9"/>
                    <a:pt x="12" y="8"/>
                  </a:cubicBezTo>
                  <a:cubicBezTo>
                    <a:pt x="12" y="8"/>
                    <a:pt x="11" y="9"/>
                    <a:pt x="11" y="9"/>
                  </a:cubicBezTo>
                  <a:cubicBezTo>
                    <a:pt x="11" y="9"/>
                    <a:pt x="11" y="9"/>
                    <a:pt x="10" y="9"/>
                  </a:cubicBezTo>
                  <a:cubicBezTo>
                    <a:pt x="10" y="9"/>
                    <a:pt x="9" y="8"/>
                    <a:pt x="8" y="9"/>
                  </a:cubicBezTo>
                  <a:cubicBezTo>
                    <a:pt x="8" y="9"/>
                    <a:pt x="7" y="8"/>
                    <a:pt x="8" y="7"/>
                  </a:cubicBezTo>
                  <a:cubicBezTo>
                    <a:pt x="8" y="7"/>
                    <a:pt x="7" y="7"/>
                    <a:pt x="6" y="8"/>
                  </a:cubicBezTo>
                  <a:cubicBezTo>
                    <a:pt x="6" y="8"/>
                    <a:pt x="6" y="7"/>
                    <a:pt x="6" y="7"/>
                  </a:cubicBezTo>
                  <a:cubicBezTo>
                    <a:pt x="6" y="7"/>
                    <a:pt x="5" y="7"/>
                    <a:pt x="5" y="6"/>
                  </a:cubicBezTo>
                  <a:cubicBezTo>
                    <a:pt x="4" y="11"/>
                    <a:pt x="4" y="11"/>
                    <a:pt x="4" y="11"/>
                  </a:cubicBezTo>
                  <a:cubicBezTo>
                    <a:pt x="4" y="12"/>
                    <a:pt x="4" y="12"/>
                    <a:pt x="4" y="12"/>
                  </a:cubicBezTo>
                  <a:cubicBezTo>
                    <a:pt x="0" y="12"/>
                    <a:pt x="0" y="12"/>
                    <a:pt x="0" y="12"/>
                  </a:cubicBezTo>
                  <a:cubicBezTo>
                    <a:pt x="0" y="19"/>
                    <a:pt x="0" y="19"/>
                    <a:pt x="0" y="19"/>
                  </a:cubicBezTo>
                  <a:cubicBezTo>
                    <a:pt x="3" y="23"/>
                    <a:pt x="3" y="23"/>
                    <a:pt x="3" y="23"/>
                  </a:cubicBezTo>
                  <a:cubicBezTo>
                    <a:pt x="4" y="23"/>
                    <a:pt x="7" y="22"/>
                    <a:pt x="7" y="23"/>
                  </a:cubicBezTo>
                  <a:cubicBezTo>
                    <a:pt x="7" y="23"/>
                    <a:pt x="7" y="23"/>
                    <a:pt x="7" y="23"/>
                  </a:cubicBezTo>
                  <a:cubicBezTo>
                    <a:pt x="8" y="23"/>
                    <a:pt x="8" y="23"/>
                    <a:pt x="8" y="23"/>
                  </a:cubicBezTo>
                  <a:cubicBezTo>
                    <a:pt x="9" y="23"/>
                    <a:pt x="11" y="24"/>
                    <a:pt x="11" y="24"/>
                  </a:cubicBezTo>
                  <a:cubicBezTo>
                    <a:pt x="12" y="23"/>
                    <a:pt x="13" y="21"/>
                    <a:pt x="14" y="21"/>
                  </a:cubicBezTo>
                  <a:cubicBezTo>
                    <a:pt x="15" y="21"/>
                    <a:pt x="16" y="20"/>
                    <a:pt x="16" y="19"/>
                  </a:cubicBezTo>
                  <a:cubicBezTo>
                    <a:pt x="16" y="19"/>
                    <a:pt x="16" y="18"/>
                    <a:pt x="17" y="18"/>
                  </a:cubicBezTo>
                  <a:cubicBezTo>
                    <a:pt x="19" y="18"/>
                    <a:pt x="19" y="18"/>
                    <a:pt x="19" y="18"/>
                  </a:cubicBezTo>
                  <a:cubicBezTo>
                    <a:pt x="19" y="18"/>
                    <a:pt x="19" y="18"/>
                    <a:pt x="19" y="18"/>
                  </a:cubicBezTo>
                  <a:cubicBezTo>
                    <a:pt x="19" y="16"/>
                    <a:pt x="19" y="16"/>
                    <a:pt x="19" y="16"/>
                  </a:cubicBezTo>
                  <a:cubicBezTo>
                    <a:pt x="19" y="16"/>
                    <a:pt x="25" y="14"/>
                    <a:pt x="25" y="14"/>
                  </a:cubicBezTo>
                  <a:cubicBezTo>
                    <a:pt x="25" y="13"/>
                    <a:pt x="25" y="13"/>
                    <a:pt x="25" y="13"/>
                  </a:cubicBezTo>
                  <a:cubicBezTo>
                    <a:pt x="25" y="13"/>
                    <a:pt x="25" y="11"/>
                    <a:pt x="25" y="11"/>
                  </a:cubicBezTo>
                  <a:cubicBezTo>
                    <a:pt x="25" y="10"/>
                    <a:pt x="27" y="11"/>
                    <a:pt x="26" y="10"/>
                  </a:cubicBezTo>
                  <a:cubicBezTo>
                    <a:pt x="26" y="10"/>
                    <a:pt x="26" y="7"/>
                    <a:pt x="26" y="6"/>
                  </a:cubicBezTo>
                  <a:cubicBezTo>
                    <a:pt x="26" y="6"/>
                    <a:pt x="27" y="6"/>
                    <a:pt x="27" y="6"/>
                  </a:cubicBezTo>
                  <a:cubicBezTo>
                    <a:pt x="27" y="5"/>
                    <a:pt x="26" y="4"/>
                    <a:pt x="26" y="3"/>
                  </a:cubicBezTo>
                  <a:cubicBezTo>
                    <a:pt x="26" y="3"/>
                    <a:pt x="23" y="2"/>
                    <a:pt x="23" y="2"/>
                  </a:cubicBezTo>
                  <a:cubicBezTo>
                    <a:pt x="22" y="2"/>
                    <a:pt x="21" y="1"/>
                    <a:pt x="2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0" name="Freeform 190">
              <a:extLst>
                <a:ext uri="{FF2B5EF4-FFF2-40B4-BE49-F238E27FC236}">
                  <a16:creationId xmlns:a16="http://schemas.microsoft.com/office/drawing/2014/main" id="{89425281-400D-44F6-B086-5B1C6C160C40}"/>
                </a:ext>
              </a:extLst>
            </p:cNvPr>
            <p:cNvSpPr>
              <a:spLocks/>
            </p:cNvSpPr>
            <p:nvPr/>
          </p:nvSpPr>
          <p:spPr bwMode="auto">
            <a:xfrm>
              <a:off x="-3286125" y="2241550"/>
              <a:ext cx="17462" cy="15875"/>
            </a:xfrm>
            <a:custGeom>
              <a:avLst/>
              <a:gdLst>
                <a:gd name="T0" fmla="*/ 4 w 5"/>
                <a:gd name="T1" fmla="*/ 0 h 4"/>
                <a:gd name="T2" fmla="*/ 2 w 5"/>
                <a:gd name="T3" fmla="*/ 0 h 4"/>
                <a:gd name="T4" fmla="*/ 1 w 5"/>
                <a:gd name="T5" fmla="*/ 0 h 4"/>
                <a:gd name="T6" fmla="*/ 1 w 5"/>
                <a:gd name="T7" fmla="*/ 0 h 4"/>
                <a:gd name="T8" fmla="*/ 1 w 5"/>
                <a:gd name="T9" fmla="*/ 2 h 4"/>
                <a:gd name="T10" fmla="*/ 0 w 5"/>
                <a:gd name="T11" fmla="*/ 3 h 4"/>
                <a:gd name="T12" fmla="*/ 0 w 5"/>
                <a:gd name="T13" fmla="*/ 3 h 4"/>
                <a:gd name="T14" fmla="*/ 1 w 5"/>
                <a:gd name="T15" fmla="*/ 3 h 4"/>
                <a:gd name="T16" fmla="*/ 2 w 5"/>
                <a:gd name="T17" fmla="*/ 3 h 4"/>
                <a:gd name="T18" fmla="*/ 4 w 5"/>
                <a:gd name="T19" fmla="*/ 2 h 4"/>
                <a:gd name="T20" fmla="*/ 4 w 5"/>
                <a:gd name="T21" fmla="*/ 1 h 4"/>
                <a:gd name="T22" fmla="*/ 4 w 5"/>
                <a:gd name="T23"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4">
                  <a:moveTo>
                    <a:pt x="4" y="0"/>
                  </a:moveTo>
                  <a:cubicBezTo>
                    <a:pt x="3" y="0"/>
                    <a:pt x="3" y="0"/>
                    <a:pt x="2" y="0"/>
                  </a:cubicBezTo>
                  <a:cubicBezTo>
                    <a:pt x="2" y="0"/>
                    <a:pt x="2" y="0"/>
                    <a:pt x="1" y="0"/>
                  </a:cubicBezTo>
                  <a:cubicBezTo>
                    <a:pt x="1" y="0"/>
                    <a:pt x="1" y="0"/>
                    <a:pt x="1" y="0"/>
                  </a:cubicBezTo>
                  <a:cubicBezTo>
                    <a:pt x="0" y="1"/>
                    <a:pt x="1" y="2"/>
                    <a:pt x="1" y="2"/>
                  </a:cubicBezTo>
                  <a:cubicBezTo>
                    <a:pt x="1" y="2"/>
                    <a:pt x="0" y="2"/>
                    <a:pt x="0" y="3"/>
                  </a:cubicBezTo>
                  <a:cubicBezTo>
                    <a:pt x="0" y="3"/>
                    <a:pt x="0" y="3"/>
                    <a:pt x="0" y="3"/>
                  </a:cubicBezTo>
                  <a:cubicBezTo>
                    <a:pt x="1" y="3"/>
                    <a:pt x="1" y="3"/>
                    <a:pt x="1" y="3"/>
                  </a:cubicBezTo>
                  <a:cubicBezTo>
                    <a:pt x="3" y="4"/>
                    <a:pt x="2" y="3"/>
                    <a:pt x="2" y="3"/>
                  </a:cubicBezTo>
                  <a:cubicBezTo>
                    <a:pt x="2" y="3"/>
                    <a:pt x="4" y="3"/>
                    <a:pt x="4" y="2"/>
                  </a:cubicBezTo>
                  <a:cubicBezTo>
                    <a:pt x="5" y="1"/>
                    <a:pt x="4" y="1"/>
                    <a:pt x="4" y="1"/>
                  </a:cubicBezTo>
                  <a:lnTo>
                    <a:pt x="4" y="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1" name="Freeform 191">
              <a:extLst>
                <a:ext uri="{FF2B5EF4-FFF2-40B4-BE49-F238E27FC236}">
                  <a16:creationId xmlns:a16="http://schemas.microsoft.com/office/drawing/2014/main" id="{32698220-5BF8-4952-9B03-F88F5ADC761B}"/>
                </a:ext>
              </a:extLst>
            </p:cNvPr>
            <p:cNvSpPr>
              <a:spLocks/>
            </p:cNvSpPr>
            <p:nvPr/>
          </p:nvSpPr>
          <p:spPr bwMode="auto">
            <a:xfrm>
              <a:off x="-3184525" y="2127250"/>
              <a:ext cx="85725" cy="119063"/>
            </a:xfrm>
            <a:custGeom>
              <a:avLst/>
              <a:gdLst>
                <a:gd name="T0" fmla="*/ 6 w 24"/>
                <a:gd name="T1" fmla="*/ 6 h 33"/>
                <a:gd name="T2" fmla="*/ 7 w 24"/>
                <a:gd name="T3" fmla="*/ 8 h 33"/>
                <a:gd name="T4" fmla="*/ 12 w 24"/>
                <a:gd name="T5" fmla="*/ 9 h 33"/>
                <a:gd name="T6" fmla="*/ 15 w 24"/>
                <a:gd name="T7" fmla="*/ 10 h 33"/>
                <a:gd name="T8" fmla="*/ 16 w 24"/>
                <a:gd name="T9" fmla="*/ 11 h 33"/>
                <a:gd name="T10" fmla="*/ 10 w 24"/>
                <a:gd name="T11" fmla="*/ 17 h 33"/>
                <a:gd name="T12" fmla="*/ 7 w 24"/>
                <a:gd name="T13" fmla="*/ 17 h 33"/>
                <a:gd name="T14" fmla="*/ 4 w 24"/>
                <a:gd name="T15" fmla="*/ 19 h 33"/>
                <a:gd name="T16" fmla="*/ 2 w 24"/>
                <a:gd name="T17" fmla="*/ 19 h 33"/>
                <a:gd name="T18" fmla="*/ 1 w 24"/>
                <a:gd name="T19" fmla="*/ 21 h 33"/>
                <a:gd name="T20" fmla="*/ 0 w 24"/>
                <a:gd name="T21" fmla="*/ 23 h 33"/>
                <a:gd name="T22" fmla="*/ 0 w 24"/>
                <a:gd name="T23" fmla="*/ 31 h 33"/>
                <a:gd name="T24" fmla="*/ 1 w 24"/>
                <a:gd name="T25" fmla="*/ 33 h 33"/>
                <a:gd name="T26" fmla="*/ 6 w 24"/>
                <a:gd name="T27" fmla="*/ 27 h 33"/>
                <a:gd name="T28" fmla="*/ 10 w 24"/>
                <a:gd name="T29" fmla="*/ 24 h 33"/>
                <a:gd name="T30" fmla="*/ 16 w 24"/>
                <a:gd name="T31" fmla="*/ 18 h 33"/>
                <a:gd name="T32" fmla="*/ 19 w 24"/>
                <a:gd name="T33" fmla="*/ 14 h 33"/>
                <a:gd name="T34" fmla="*/ 21 w 24"/>
                <a:gd name="T35" fmla="*/ 11 h 33"/>
                <a:gd name="T36" fmla="*/ 23 w 24"/>
                <a:gd name="T37" fmla="*/ 6 h 33"/>
                <a:gd name="T38" fmla="*/ 24 w 24"/>
                <a:gd name="T39" fmla="*/ 2 h 33"/>
                <a:gd name="T40" fmla="*/ 22 w 24"/>
                <a:gd name="T41" fmla="*/ 1 h 33"/>
                <a:gd name="T42" fmla="*/ 17 w 24"/>
                <a:gd name="T43" fmla="*/ 3 h 33"/>
                <a:gd name="T44" fmla="*/ 14 w 24"/>
                <a:gd name="T45" fmla="*/ 3 h 33"/>
                <a:gd name="T46" fmla="*/ 11 w 24"/>
                <a:gd name="T47" fmla="*/ 4 h 33"/>
                <a:gd name="T48" fmla="*/ 7 w 24"/>
                <a:gd name="T49" fmla="*/ 4 h 33"/>
                <a:gd name="T50" fmla="*/ 5 w 24"/>
                <a:gd name="T51" fmla="*/ 2 h 33"/>
                <a:gd name="T52" fmla="*/ 4 w 24"/>
                <a:gd name="T53" fmla="*/ 4 h 33"/>
                <a:gd name="T54" fmla="*/ 6 w 24"/>
                <a:gd name="T55" fmla="*/ 6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4" h="33">
                  <a:moveTo>
                    <a:pt x="6" y="6"/>
                  </a:moveTo>
                  <a:cubicBezTo>
                    <a:pt x="6" y="7"/>
                    <a:pt x="7" y="8"/>
                    <a:pt x="7" y="8"/>
                  </a:cubicBezTo>
                  <a:cubicBezTo>
                    <a:pt x="8" y="8"/>
                    <a:pt x="10" y="9"/>
                    <a:pt x="12" y="9"/>
                  </a:cubicBezTo>
                  <a:cubicBezTo>
                    <a:pt x="14" y="10"/>
                    <a:pt x="15" y="10"/>
                    <a:pt x="15" y="10"/>
                  </a:cubicBezTo>
                  <a:cubicBezTo>
                    <a:pt x="16" y="10"/>
                    <a:pt x="16" y="10"/>
                    <a:pt x="16" y="11"/>
                  </a:cubicBezTo>
                  <a:cubicBezTo>
                    <a:pt x="15" y="11"/>
                    <a:pt x="10" y="16"/>
                    <a:pt x="10" y="17"/>
                  </a:cubicBezTo>
                  <a:cubicBezTo>
                    <a:pt x="9" y="18"/>
                    <a:pt x="9" y="17"/>
                    <a:pt x="7" y="17"/>
                  </a:cubicBezTo>
                  <a:cubicBezTo>
                    <a:pt x="6" y="17"/>
                    <a:pt x="4" y="19"/>
                    <a:pt x="4" y="19"/>
                  </a:cubicBezTo>
                  <a:cubicBezTo>
                    <a:pt x="4" y="19"/>
                    <a:pt x="3" y="19"/>
                    <a:pt x="2" y="19"/>
                  </a:cubicBezTo>
                  <a:cubicBezTo>
                    <a:pt x="1" y="21"/>
                    <a:pt x="1" y="21"/>
                    <a:pt x="1" y="21"/>
                  </a:cubicBezTo>
                  <a:cubicBezTo>
                    <a:pt x="0" y="23"/>
                    <a:pt x="0" y="23"/>
                    <a:pt x="0" y="23"/>
                  </a:cubicBezTo>
                  <a:cubicBezTo>
                    <a:pt x="0" y="31"/>
                    <a:pt x="0" y="31"/>
                    <a:pt x="0" y="31"/>
                  </a:cubicBezTo>
                  <a:cubicBezTo>
                    <a:pt x="1" y="33"/>
                    <a:pt x="1" y="33"/>
                    <a:pt x="1" y="33"/>
                  </a:cubicBezTo>
                  <a:cubicBezTo>
                    <a:pt x="2" y="31"/>
                    <a:pt x="5" y="29"/>
                    <a:pt x="6" y="27"/>
                  </a:cubicBezTo>
                  <a:cubicBezTo>
                    <a:pt x="8" y="25"/>
                    <a:pt x="9" y="25"/>
                    <a:pt x="10" y="24"/>
                  </a:cubicBezTo>
                  <a:cubicBezTo>
                    <a:pt x="12" y="24"/>
                    <a:pt x="14" y="21"/>
                    <a:pt x="16" y="18"/>
                  </a:cubicBezTo>
                  <a:cubicBezTo>
                    <a:pt x="17" y="17"/>
                    <a:pt x="19" y="15"/>
                    <a:pt x="19" y="14"/>
                  </a:cubicBezTo>
                  <a:cubicBezTo>
                    <a:pt x="19" y="13"/>
                    <a:pt x="20" y="12"/>
                    <a:pt x="21" y="11"/>
                  </a:cubicBezTo>
                  <a:cubicBezTo>
                    <a:pt x="22" y="10"/>
                    <a:pt x="23" y="7"/>
                    <a:pt x="23" y="6"/>
                  </a:cubicBezTo>
                  <a:cubicBezTo>
                    <a:pt x="23" y="5"/>
                    <a:pt x="24" y="3"/>
                    <a:pt x="24" y="2"/>
                  </a:cubicBezTo>
                  <a:cubicBezTo>
                    <a:pt x="24" y="0"/>
                    <a:pt x="23" y="0"/>
                    <a:pt x="22" y="1"/>
                  </a:cubicBezTo>
                  <a:cubicBezTo>
                    <a:pt x="22" y="2"/>
                    <a:pt x="19" y="3"/>
                    <a:pt x="17" y="3"/>
                  </a:cubicBezTo>
                  <a:cubicBezTo>
                    <a:pt x="15" y="3"/>
                    <a:pt x="14" y="3"/>
                    <a:pt x="14" y="3"/>
                  </a:cubicBezTo>
                  <a:cubicBezTo>
                    <a:pt x="13" y="4"/>
                    <a:pt x="11" y="3"/>
                    <a:pt x="11" y="4"/>
                  </a:cubicBezTo>
                  <a:cubicBezTo>
                    <a:pt x="10" y="5"/>
                    <a:pt x="7" y="5"/>
                    <a:pt x="7" y="4"/>
                  </a:cubicBezTo>
                  <a:cubicBezTo>
                    <a:pt x="6" y="3"/>
                    <a:pt x="6" y="3"/>
                    <a:pt x="5" y="2"/>
                  </a:cubicBezTo>
                  <a:cubicBezTo>
                    <a:pt x="5" y="3"/>
                    <a:pt x="4" y="4"/>
                    <a:pt x="4" y="4"/>
                  </a:cubicBezTo>
                  <a:cubicBezTo>
                    <a:pt x="4" y="5"/>
                    <a:pt x="5" y="6"/>
                    <a:pt x="6"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2" name="Freeform 192">
              <a:extLst>
                <a:ext uri="{FF2B5EF4-FFF2-40B4-BE49-F238E27FC236}">
                  <a16:creationId xmlns:a16="http://schemas.microsoft.com/office/drawing/2014/main" id="{5434283E-4762-4422-A4D5-AB03C36B443A}"/>
                </a:ext>
              </a:extLst>
            </p:cNvPr>
            <p:cNvSpPr>
              <a:spLocks/>
            </p:cNvSpPr>
            <p:nvPr/>
          </p:nvSpPr>
          <p:spPr bwMode="auto">
            <a:xfrm>
              <a:off x="-3632200" y="1914525"/>
              <a:ext cx="100012" cy="79375"/>
            </a:xfrm>
            <a:custGeom>
              <a:avLst/>
              <a:gdLst>
                <a:gd name="T0" fmla="*/ 10 w 28"/>
                <a:gd name="T1" fmla="*/ 22 h 22"/>
                <a:gd name="T2" fmla="*/ 10 w 28"/>
                <a:gd name="T3" fmla="*/ 19 h 22"/>
                <a:gd name="T4" fmla="*/ 14 w 28"/>
                <a:gd name="T5" fmla="*/ 17 h 22"/>
                <a:gd name="T6" fmla="*/ 15 w 28"/>
                <a:gd name="T7" fmla="*/ 16 h 22"/>
                <a:gd name="T8" fmla="*/ 17 w 28"/>
                <a:gd name="T9" fmla="*/ 16 h 22"/>
                <a:gd name="T10" fmla="*/ 19 w 28"/>
                <a:gd name="T11" fmla="*/ 15 h 22"/>
                <a:gd name="T12" fmla="*/ 20 w 28"/>
                <a:gd name="T13" fmla="*/ 14 h 22"/>
                <a:gd name="T14" fmla="*/ 21 w 28"/>
                <a:gd name="T15" fmla="*/ 13 h 22"/>
                <a:gd name="T16" fmla="*/ 22 w 28"/>
                <a:gd name="T17" fmla="*/ 12 h 22"/>
                <a:gd name="T18" fmla="*/ 22 w 28"/>
                <a:gd name="T19" fmla="*/ 11 h 22"/>
                <a:gd name="T20" fmla="*/ 24 w 28"/>
                <a:gd name="T21" fmla="*/ 10 h 22"/>
                <a:gd name="T22" fmla="*/ 27 w 28"/>
                <a:gd name="T23" fmla="*/ 10 h 22"/>
                <a:gd name="T24" fmla="*/ 28 w 28"/>
                <a:gd name="T25" fmla="*/ 9 h 22"/>
                <a:gd name="T26" fmla="*/ 27 w 28"/>
                <a:gd name="T27" fmla="*/ 8 h 22"/>
                <a:gd name="T28" fmla="*/ 27 w 28"/>
                <a:gd name="T29" fmla="*/ 6 h 22"/>
                <a:gd name="T30" fmla="*/ 26 w 28"/>
                <a:gd name="T31" fmla="*/ 3 h 22"/>
                <a:gd name="T32" fmla="*/ 26 w 28"/>
                <a:gd name="T33" fmla="*/ 3 h 22"/>
                <a:gd name="T34" fmla="*/ 23 w 28"/>
                <a:gd name="T35" fmla="*/ 2 h 22"/>
                <a:gd name="T36" fmla="*/ 19 w 28"/>
                <a:gd name="T37" fmla="*/ 1 h 22"/>
                <a:gd name="T38" fmla="*/ 17 w 28"/>
                <a:gd name="T39" fmla="*/ 0 h 22"/>
                <a:gd name="T40" fmla="*/ 14 w 28"/>
                <a:gd name="T41" fmla="*/ 5 h 22"/>
                <a:gd name="T42" fmla="*/ 11 w 28"/>
                <a:gd name="T43" fmla="*/ 7 h 22"/>
                <a:gd name="T44" fmla="*/ 9 w 28"/>
                <a:gd name="T45" fmla="*/ 9 h 22"/>
                <a:gd name="T46" fmla="*/ 8 w 28"/>
                <a:gd name="T47" fmla="*/ 11 h 22"/>
                <a:gd name="T48" fmla="*/ 8 w 28"/>
                <a:gd name="T49" fmla="*/ 15 h 22"/>
                <a:gd name="T50" fmla="*/ 5 w 28"/>
                <a:gd name="T51" fmla="*/ 18 h 22"/>
                <a:gd name="T52" fmla="*/ 2 w 28"/>
                <a:gd name="T53" fmla="*/ 21 h 22"/>
                <a:gd name="T54" fmla="*/ 0 w 28"/>
                <a:gd name="T55" fmla="*/ 22 h 22"/>
                <a:gd name="T56" fmla="*/ 8 w 28"/>
                <a:gd name="T57" fmla="*/ 22 h 22"/>
                <a:gd name="T58" fmla="*/ 10 w 28"/>
                <a:gd name="T59" fmla="*/ 2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28" h="22">
                  <a:moveTo>
                    <a:pt x="10" y="22"/>
                  </a:moveTo>
                  <a:cubicBezTo>
                    <a:pt x="10" y="21"/>
                    <a:pt x="10" y="19"/>
                    <a:pt x="10" y="19"/>
                  </a:cubicBezTo>
                  <a:cubicBezTo>
                    <a:pt x="10" y="19"/>
                    <a:pt x="13" y="17"/>
                    <a:pt x="14" y="17"/>
                  </a:cubicBezTo>
                  <a:cubicBezTo>
                    <a:pt x="14" y="17"/>
                    <a:pt x="15" y="17"/>
                    <a:pt x="15" y="16"/>
                  </a:cubicBezTo>
                  <a:cubicBezTo>
                    <a:pt x="15" y="16"/>
                    <a:pt x="17" y="16"/>
                    <a:pt x="17" y="16"/>
                  </a:cubicBezTo>
                  <a:cubicBezTo>
                    <a:pt x="18" y="16"/>
                    <a:pt x="19" y="15"/>
                    <a:pt x="19" y="15"/>
                  </a:cubicBezTo>
                  <a:cubicBezTo>
                    <a:pt x="19" y="14"/>
                    <a:pt x="20" y="14"/>
                    <a:pt x="20" y="14"/>
                  </a:cubicBezTo>
                  <a:cubicBezTo>
                    <a:pt x="21" y="14"/>
                    <a:pt x="21" y="13"/>
                    <a:pt x="21" y="13"/>
                  </a:cubicBezTo>
                  <a:cubicBezTo>
                    <a:pt x="22" y="13"/>
                    <a:pt x="22" y="13"/>
                    <a:pt x="22" y="12"/>
                  </a:cubicBezTo>
                  <a:cubicBezTo>
                    <a:pt x="22" y="11"/>
                    <a:pt x="22" y="11"/>
                    <a:pt x="22" y="11"/>
                  </a:cubicBezTo>
                  <a:cubicBezTo>
                    <a:pt x="23" y="11"/>
                    <a:pt x="24" y="11"/>
                    <a:pt x="24" y="10"/>
                  </a:cubicBezTo>
                  <a:cubicBezTo>
                    <a:pt x="24" y="10"/>
                    <a:pt x="27" y="10"/>
                    <a:pt x="27" y="10"/>
                  </a:cubicBezTo>
                  <a:cubicBezTo>
                    <a:pt x="28" y="10"/>
                    <a:pt x="28" y="10"/>
                    <a:pt x="28" y="9"/>
                  </a:cubicBezTo>
                  <a:cubicBezTo>
                    <a:pt x="28" y="9"/>
                    <a:pt x="27" y="8"/>
                    <a:pt x="27" y="8"/>
                  </a:cubicBezTo>
                  <a:cubicBezTo>
                    <a:pt x="26" y="8"/>
                    <a:pt x="27" y="7"/>
                    <a:pt x="27" y="6"/>
                  </a:cubicBezTo>
                  <a:cubicBezTo>
                    <a:pt x="27" y="5"/>
                    <a:pt x="27" y="4"/>
                    <a:pt x="26" y="3"/>
                  </a:cubicBezTo>
                  <a:cubicBezTo>
                    <a:pt x="26" y="3"/>
                    <a:pt x="26" y="3"/>
                    <a:pt x="26" y="3"/>
                  </a:cubicBezTo>
                  <a:cubicBezTo>
                    <a:pt x="25" y="3"/>
                    <a:pt x="24" y="2"/>
                    <a:pt x="23" y="2"/>
                  </a:cubicBezTo>
                  <a:cubicBezTo>
                    <a:pt x="22" y="2"/>
                    <a:pt x="20" y="2"/>
                    <a:pt x="19" y="1"/>
                  </a:cubicBezTo>
                  <a:cubicBezTo>
                    <a:pt x="18" y="0"/>
                    <a:pt x="17" y="0"/>
                    <a:pt x="17" y="0"/>
                  </a:cubicBezTo>
                  <a:cubicBezTo>
                    <a:pt x="16" y="1"/>
                    <a:pt x="15" y="4"/>
                    <a:pt x="14" y="5"/>
                  </a:cubicBezTo>
                  <a:cubicBezTo>
                    <a:pt x="14" y="6"/>
                    <a:pt x="12" y="7"/>
                    <a:pt x="11" y="7"/>
                  </a:cubicBezTo>
                  <a:cubicBezTo>
                    <a:pt x="10" y="7"/>
                    <a:pt x="10" y="8"/>
                    <a:pt x="9" y="9"/>
                  </a:cubicBezTo>
                  <a:cubicBezTo>
                    <a:pt x="8" y="9"/>
                    <a:pt x="9" y="10"/>
                    <a:pt x="8" y="11"/>
                  </a:cubicBezTo>
                  <a:cubicBezTo>
                    <a:pt x="7" y="12"/>
                    <a:pt x="7" y="14"/>
                    <a:pt x="8" y="15"/>
                  </a:cubicBezTo>
                  <a:cubicBezTo>
                    <a:pt x="8" y="15"/>
                    <a:pt x="6" y="18"/>
                    <a:pt x="5" y="18"/>
                  </a:cubicBezTo>
                  <a:cubicBezTo>
                    <a:pt x="4" y="19"/>
                    <a:pt x="3" y="20"/>
                    <a:pt x="2" y="21"/>
                  </a:cubicBezTo>
                  <a:cubicBezTo>
                    <a:pt x="1" y="21"/>
                    <a:pt x="0" y="21"/>
                    <a:pt x="0" y="22"/>
                  </a:cubicBezTo>
                  <a:cubicBezTo>
                    <a:pt x="3" y="22"/>
                    <a:pt x="7" y="22"/>
                    <a:pt x="8" y="22"/>
                  </a:cubicBezTo>
                  <a:cubicBezTo>
                    <a:pt x="10" y="22"/>
                    <a:pt x="10" y="22"/>
                    <a:pt x="10" y="2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3" name="Freeform 193">
              <a:extLst>
                <a:ext uri="{FF2B5EF4-FFF2-40B4-BE49-F238E27FC236}">
                  <a16:creationId xmlns:a16="http://schemas.microsoft.com/office/drawing/2014/main" id="{F45B6D38-21CC-4812-AE86-1B38DFF22592}"/>
                </a:ext>
              </a:extLst>
            </p:cNvPr>
            <p:cNvSpPr>
              <a:spLocks/>
            </p:cNvSpPr>
            <p:nvPr/>
          </p:nvSpPr>
          <p:spPr bwMode="auto">
            <a:xfrm>
              <a:off x="-3459163" y="1900238"/>
              <a:ext cx="36512" cy="68263"/>
            </a:xfrm>
            <a:custGeom>
              <a:avLst/>
              <a:gdLst>
                <a:gd name="T0" fmla="*/ 2 w 10"/>
                <a:gd name="T1" fmla="*/ 5 h 19"/>
                <a:gd name="T2" fmla="*/ 2 w 10"/>
                <a:gd name="T3" fmla="*/ 7 h 19"/>
                <a:gd name="T4" fmla="*/ 0 w 10"/>
                <a:gd name="T5" fmla="*/ 9 h 19"/>
                <a:gd name="T6" fmla="*/ 1 w 10"/>
                <a:gd name="T7" fmla="*/ 11 h 19"/>
                <a:gd name="T8" fmla="*/ 2 w 10"/>
                <a:gd name="T9" fmla="*/ 13 h 19"/>
                <a:gd name="T10" fmla="*/ 4 w 10"/>
                <a:gd name="T11" fmla="*/ 14 h 19"/>
                <a:gd name="T12" fmla="*/ 5 w 10"/>
                <a:gd name="T13" fmla="*/ 18 h 19"/>
                <a:gd name="T14" fmla="*/ 5 w 10"/>
                <a:gd name="T15" fmla="*/ 19 h 19"/>
                <a:gd name="T16" fmla="*/ 6 w 10"/>
                <a:gd name="T17" fmla="*/ 18 h 19"/>
                <a:gd name="T18" fmla="*/ 6 w 10"/>
                <a:gd name="T19" fmla="*/ 16 h 19"/>
                <a:gd name="T20" fmla="*/ 7 w 10"/>
                <a:gd name="T21" fmla="*/ 15 h 19"/>
                <a:gd name="T22" fmla="*/ 8 w 10"/>
                <a:gd name="T23" fmla="*/ 14 h 19"/>
                <a:gd name="T24" fmla="*/ 9 w 10"/>
                <a:gd name="T25" fmla="*/ 13 h 19"/>
                <a:gd name="T26" fmla="*/ 10 w 10"/>
                <a:gd name="T27" fmla="*/ 12 h 19"/>
                <a:gd name="T28" fmla="*/ 9 w 10"/>
                <a:gd name="T29" fmla="*/ 11 h 19"/>
                <a:gd name="T30" fmla="*/ 8 w 10"/>
                <a:gd name="T31" fmla="*/ 10 h 19"/>
                <a:gd name="T32" fmla="*/ 6 w 10"/>
                <a:gd name="T33" fmla="*/ 9 h 19"/>
                <a:gd name="T34" fmla="*/ 8 w 10"/>
                <a:gd name="T35" fmla="*/ 7 h 19"/>
                <a:gd name="T36" fmla="*/ 8 w 10"/>
                <a:gd name="T37" fmla="*/ 4 h 19"/>
                <a:gd name="T38" fmla="*/ 8 w 10"/>
                <a:gd name="T39" fmla="*/ 2 h 19"/>
                <a:gd name="T40" fmla="*/ 8 w 10"/>
                <a:gd name="T41" fmla="*/ 2 h 19"/>
                <a:gd name="T42" fmla="*/ 7 w 10"/>
                <a:gd name="T43" fmla="*/ 1 h 19"/>
                <a:gd name="T44" fmla="*/ 4 w 10"/>
                <a:gd name="T45" fmla="*/ 1 h 19"/>
                <a:gd name="T46" fmla="*/ 2 w 10"/>
                <a:gd name="T47" fmla="*/ 1 h 19"/>
                <a:gd name="T48" fmla="*/ 2 w 10"/>
                <a:gd name="T49" fmla="*/ 5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0" h="19">
                  <a:moveTo>
                    <a:pt x="2" y="5"/>
                  </a:moveTo>
                  <a:cubicBezTo>
                    <a:pt x="3" y="6"/>
                    <a:pt x="2" y="7"/>
                    <a:pt x="2" y="7"/>
                  </a:cubicBezTo>
                  <a:cubicBezTo>
                    <a:pt x="1" y="8"/>
                    <a:pt x="1" y="9"/>
                    <a:pt x="0" y="9"/>
                  </a:cubicBezTo>
                  <a:cubicBezTo>
                    <a:pt x="0" y="9"/>
                    <a:pt x="0" y="11"/>
                    <a:pt x="1" y="11"/>
                  </a:cubicBezTo>
                  <a:cubicBezTo>
                    <a:pt x="2" y="12"/>
                    <a:pt x="2" y="13"/>
                    <a:pt x="2" y="13"/>
                  </a:cubicBezTo>
                  <a:cubicBezTo>
                    <a:pt x="2" y="13"/>
                    <a:pt x="3" y="14"/>
                    <a:pt x="4" y="14"/>
                  </a:cubicBezTo>
                  <a:cubicBezTo>
                    <a:pt x="4" y="15"/>
                    <a:pt x="5" y="17"/>
                    <a:pt x="5" y="18"/>
                  </a:cubicBezTo>
                  <a:cubicBezTo>
                    <a:pt x="5" y="19"/>
                    <a:pt x="5" y="19"/>
                    <a:pt x="5" y="19"/>
                  </a:cubicBezTo>
                  <a:cubicBezTo>
                    <a:pt x="5" y="19"/>
                    <a:pt x="6" y="19"/>
                    <a:pt x="6" y="18"/>
                  </a:cubicBezTo>
                  <a:cubicBezTo>
                    <a:pt x="6" y="18"/>
                    <a:pt x="7" y="17"/>
                    <a:pt x="6" y="16"/>
                  </a:cubicBezTo>
                  <a:cubicBezTo>
                    <a:pt x="6" y="16"/>
                    <a:pt x="6" y="16"/>
                    <a:pt x="7" y="15"/>
                  </a:cubicBezTo>
                  <a:cubicBezTo>
                    <a:pt x="7" y="15"/>
                    <a:pt x="8" y="14"/>
                    <a:pt x="8" y="14"/>
                  </a:cubicBezTo>
                  <a:cubicBezTo>
                    <a:pt x="9" y="13"/>
                    <a:pt x="9" y="14"/>
                    <a:pt x="9" y="13"/>
                  </a:cubicBezTo>
                  <a:cubicBezTo>
                    <a:pt x="9" y="13"/>
                    <a:pt x="9" y="12"/>
                    <a:pt x="10" y="12"/>
                  </a:cubicBezTo>
                  <a:cubicBezTo>
                    <a:pt x="9" y="11"/>
                    <a:pt x="9" y="11"/>
                    <a:pt x="9" y="11"/>
                  </a:cubicBezTo>
                  <a:cubicBezTo>
                    <a:pt x="9" y="10"/>
                    <a:pt x="8" y="9"/>
                    <a:pt x="8" y="10"/>
                  </a:cubicBezTo>
                  <a:cubicBezTo>
                    <a:pt x="7" y="10"/>
                    <a:pt x="6" y="10"/>
                    <a:pt x="6" y="9"/>
                  </a:cubicBezTo>
                  <a:cubicBezTo>
                    <a:pt x="6" y="8"/>
                    <a:pt x="7" y="8"/>
                    <a:pt x="8" y="7"/>
                  </a:cubicBezTo>
                  <a:cubicBezTo>
                    <a:pt x="9" y="7"/>
                    <a:pt x="9" y="5"/>
                    <a:pt x="8" y="4"/>
                  </a:cubicBezTo>
                  <a:cubicBezTo>
                    <a:pt x="7" y="4"/>
                    <a:pt x="7" y="3"/>
                    <a:pt x="8" y="2"/>
                  </a:cubicBezTo>
                  <a:cubicBezTo>
                    <a:pt x="9" y="2"/>
                    <a:pt x="8" y="1"/>
                    <a:pt x="8" y="2"/>
                  </a:cubicBezTo>
                  <a:cubicBezTo>
                    <a:pt x="7" y="2"/>
                    <a:pt x="7" y="2"/>
                    <a:pt x="7" y="1"/>
                  </a:cubicBezTo>
                  <a:cubicBezTo>
                    <a:pt x="7" y="0"/>
                    <a:pt x="4" y="0"/>
                    <a:pt x="4" y="1"/>
                  </a:cubicBezTo>
                  <a:cubicBezTo>
                    <a:pt x="3" y="1"/>
                    <a:pt x="3" y="1"/>
                    <a:pt x="2" y="1"/>
                  </a:cubicBezTo>
                  <a:cubicBezTo>
                    <a:pt x="2" y="3"/>
                    <a:pt x="2"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4" name="Freeform 194">
              <a:extLst>
                <a:ext uri="{FF2B5EF4-FFF2-40B4-BE49-F238E27FC236}">
                  <a16:creationId xmlns:a16="http://schemas.microsoft.com/office/drawing/2014/main" id="{EE42C954-1360-46E6-BA91-34DEBB756C30}"/>
                </a:ext>
              </a:extLst>
            </p:cNvPr>
            <p:cNvSpPr>
              <a:spLocks/>
            </p:cNvSpPr>
            <p:nvPr/>
          </p:nvSpPr>
          <p:spPr bwMode="auto">
            <a:xfrm>
              <a:off x="-3597275" y="1903413"/>
              <a:ext cx="177800" cy="165100"/>
            </a:xfrm>
            <a:custGeom>
              <a:avLst/>
              <a:gdLst>
                <a:gd name="T0" fmla="*/ 17 w 49"/>
                <a:gd name="T1" fmla="*/ 9 h 46"/>
                <a:gd name="T2" fmla="*/ 17 w 49"/>
                <a:gd name="T3" fmla="*/ 11 h 46"/>
                <a:gd name="T4" fmla="*/ 18 w 49"/>
                <a:gd name="T5" fmla="*/ 12 h 46"/>
                <a:gd name="T6" fmla="*/ 17 w 49"/>
                <a:gd name="T7" fmla="*/ 13 h 46"/>
                <a:gd name="T8" fmla="*/ 14 w 49"/>
                <a:gd name="T9" fmla="*/ 13 h 46"/>
                <a:gd name="T10" fmla="*/ 12 w 49"/>
                <a:gd name="T11" fmla="*/ 14 h 46"/>
                <a:gd name="T12" fmla="*/ 12 w 49"/>
                <a:gd name="T13" fmla="*/ 15 h 46"/>
                <a:gd name="T14" fmla="*/ 11 w 49"/>
                <a:gd name="T15" fmla="*/ 16 h 46"/>
                <a:gd name="T16" fmla="*/ 10 w 49"/>
                <a:gd name="T17" fmla="*/ 17 h 46"/>
                <a:gd name="T18" fmla="*/ 9 w 49"/>
                <a:gd name="T19" fmla="*/ 18 h 46"/>
                <a:gd name="T20" fmla="*/ 7 w 49"/>
                <a:gd name="T21" fmla="*/ 19 h 46"/>
                <a:gd name="T22" fmla="*/ 5 w 49"/>
                <a:gd name="T23" fmla="*/ 19 h 46"/>
                <a:gd name="T24" fmla="*/ 4 w 49"/>
                <a:gd name="T25" fmla="*/ 20 h 46"/>
                <a:gd name="T26" fmla="*/ 0 w 49"/>
                <a:gd name="T27" fmla="*/ 22 h 46"/>
                <a:gd name="T28" fmla="*/ 0 w 49"/>
                <a:gd name="T29" fmla="*/ 25 h 46"/>
                <a:gd name="T30" fmla="*/ 1 w 49"/>
                <a:gd name="T31" fmla="*/ 26 h 46"/>
                <a:gd name="T32" fmla="*/ 23 w 49"/>
                <a:gd name="T33" fmla="*/ 41 h 46"/>
                <a:gd name="T34" fmla="*/ 25 w 49"/>
                <a:gd name="T35" fmla="*/ 43 h 46"/>
                <a:gd name="T36" fmla="*/ 27 w 49"/>
                <a:gd name="T37" fmla="*/ 44 h 46"/>
                <a:gd name="T38" fmla="*/ 28 w 49"/>
                <a:gd name="T39" fmla="*/ 46 h 46"/>
                <a:gd name="T40" fmla="*/ 31 w 49"/>
                <a:gd name="T41" fmla="*/ 46 h 46"/>
                <a:gd name="T42" fmla="*/ 34 w 49"/>
                <a:gd name="T43" fmla="*/ 45 h 46"/>
                <a:gd name="T44" fmla="*/ 39 w 49"/>
                <a:gd name="T45" fmla="*/ 41 h 46"/>
                <a:gd name="T46" fmla="*/ 48 w 49"/>
                <a:gd name="T47" fmla="*/ 35 h 46"/>
                <a:gd name="T48" fmla="*/ 49 w 49"/>
                <a:gd name="T49" fmla="*/ 35 h 46"/>
                <a:gd name="T50" fmla="*/ 47 w 49"/>
                <a:gd name="T51" fmla="*/ 33 h 46"/>
                <a:gd name="T52" fmla="*/ 46 w 49"/>
                <a:gd name="T53" fmla="*/ 33 h 46"/>
                <a:gd name="T54" fmla="*/ 44 w 49"/>
                <a:gd name="T55" fmla="*/ 32 h 46"/>
                <a:gd name="T56" fmla="*/ 44 w 49"/>
                <a:gd name="T57" fmla="*/ 30 h 46"/>
                <a:gd name="T58" fmla="*/ 43 w 49"/>
                <a:gd name="T59" fmla="*/ 28 h 46"/>
                <a:gd name="T60" fmla="*/ 44 w 49"/>
                <a:gd name="T61" fmla="*/ 27 h 46"/>
                <a:gd name="T62" fmla="*/ 43 w 49"/>
                <a:gd name="T63" fmla="*/ 26 h 46"/>
                <a:gd name="T64" fmla="*/ 43 w 49"/>
                <a:gd name="T65" fmla="*/ 25 h 46"/>
                <a:gd name="T66" fmla="*/ 44 w 49"/>
                <a:gd name="T67" fmla="*/ 23 h 46"/>
                <a:gd name="T68" fmla="*/ 44 w 49"/>
                <a:gd name="T69" fmla="*/ 21 h 46"/>
                <a:gd name="T70" fmla="*/ 43 w 49"/>
                <a:gd name="T71" fmla="*/ 19 h 46"/>
                <a:gd name="T72" fmla="*/ 43 w 49"/>
                <a:gd name="T73" fmla="*/ 18 h 46"/>
                <a:gd name="T74" fmla="*/ 43 w 49"/>
                <a:gd name="T75" fmla="*/ 17 h 46"/>
                <a:gd name="T76" fmla="*/ 42 w 49"/>
                <a:gd name="T77" fmla="*/ 13 h 46"/>
                <a:gd name="T78" fmla="*/ 40 w 49"/>
                <a:gd name="T79" fmla="*/ 12 h 46"/>
                <a:gd name="T80" fmla="*/ 39 w 49"/>
                <a:gd name="T81" fmla="*/ 10 h 46"/>
                <a:gd name="T82" fmla="*/ 38 w 49"/>
                <a:gd name="T83" fmla="*/ 8 h 46"/>
                <a:gd name="T84" fmla="*/ 40 w 49"/>
                <a:gd name="T85" fmla="*/ 6 h 46"/>
                <a:gd name="T86" fmla="*/ 40 w 49"/>
                <a:gd name="T87" fmla="*/ 4 h 46"/>
                <a:gd name="T88" fmla="*/ 40 w 49"/>
                <a:gd name="T89" fmla="*/ 0 h 46"/>
                <a:gd name="T90" fmla="*/ 38 w 49"/>
                <a:gd name="T91" fmla="*/ 0 h 46"/>
                <a:gd name="T92" fmla="*/ 36 w 49"/>
                <a:gd name="T93" fmla="*/ 0 h 46"/>
                <a:gd name="T94" fmla="*/ 32 w 49"/>
                <a:gd name="T95" fmla="*/ 1 h 46"/>
                <a:gd name="T96" fmla="*/ 24 w 49"/>
                <a:gd name="T97" fmla="*/ 1 h 46"/>
                <a:gd name="T98" fmla="*/ 20 w 49"/>
                <a:gd name="T99" fmla="*/ 3 h 46"/>
                <a:gd name="T100" fmla="*/ 17 w 49"/>
                <a:gd name="T101" fmla="*/ 5 h 46"/>
                <a:gd name="T102" fmla="*/ 16 w 49"/>
                <a:gd name="T103" fmla="*/ 6 h 46"/>
                <a:gd name="T104" fmla="*/ 16 w 49"/>
                <a:gd name="T105" fmla="*/ 6 h 46"/>
                <a:gd name="T106" fmla="*/ 17 w 49"/>
                <a:gd name="T107" fmla="*/ 9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49" h="46">
                  <a:moveTo>
                    <a:pt x="17" y="9"/>
                  </a:moveTo>
                  <a:cubicBezTo>
                    <a:pt x="17" y="10"/>
                    <a:pt x="16" y="11"/>
                    <a:pt x="17" y="11"/>
                  </a:cubicBezTo>
                  <a:cubicBezTo>
                    <a:pt x="17" y="11"/>
                    <a:pt x="18" y="12"/>
                    <a:pt x="18" y="12"/>
                  </a:cubicBezTo>
                  <a:cubicBezTo>
                    <a:pt x="18" y="13"/>
                    <a:pt x="18" y="13"/>
                    <a:pt x="17" y="13"/>
                  </a:cubicBezTo>
                  <a:cubicBezTo>
                    <a:pt x="17" y="13"/>
                    <a:pt x="14" y="13"/>
                    <a:pt x="14" y="13"/>
                  </a:cubicBezTo>
                  <a:cubicBezTo>
                    <a:pt x="14" y="14"/>
                    <a:pt x="13" y="14"/>
                    <a:pt x="12" y="14"/>
                  </a:cubicBezTo>
                  <a:cubicBezTo>
                    <a:pt x="12" y="14"/>
                    <a:pt x="12" y="14"/>
                    <a:pt x="12" y="15"/>
                  </a:cubicBezTo>
                  <a:cubicBezTo>
                    <a:pt x="12" y="16"/>
                    <a:pt x="12" y="16"/>
                    <a:pt x="11" y="16"/>
                  </a:cubicBezTo>
                  <a:cubicBezTo>
                    <a:pt x="11" y="16"/>
                    <a:pt x="11" y="17"/>
                    <a:pt x="10" y="17"/>
                  </a:cubicBezTo>
                  <a:cubicBezTo>
                    <a:pt x="10" y="17"/>
                    <a:pt x="9" y="17"/>
                    <a:pt x="9" y="18"/>
                  </a:cubicBezTo>
                  <a:cubicBezTo>
                    <a:pt x="9" y="18"/>
                    <a:pt x="8" y="19"/>
                    <a:pt x="7" y="19"/>
                  </a:cubicBezTo>
                  <a:cubicBezTo>
                    <a:pt x="7" y="19"/>
                    <a:pt x="5" y="19"/>
                    <a:pt x="5" y="19"/>
                  </a:cubicBezTo>
                  <a:cubicBezTo>
                    <a:pt x="5" y="20"/>
                    <a:pt x="4" y="20"/>
                    <a:pt x="4" y="20"/>
                  </a:cubicBezTo>
                  <a:cubicBezTo>
                    <a:pt x="3" y="20"/>
                    <a:pt x="0" y="22"/>
                    <a:pt x="0" y="22"/>
                  </a:cubicBezTo>
                  <a:cubicBezTo>
                    <a:pt x="0" y="22"/>
                    <a:pt x="0" y="24"/>
                    <a:pt x="0" y="25"/>
                  </a:cubicBezTo>
                  <a:cubicBezTo>
                    <a:pt x="0" y="26"/>
                    <a:pt x="0" y="26"/>
                    <a:pt x="1" y="26"/>
                  </a:cubicBezTo>
                  <a:cubicBezTo>
                    <a:pt x="2" y="27"/>
                    <a:pt x="23" y="40"/>
                    <a:pt x="23" y="41"/>
                  </a:cubicBezTo>
                  <a:cubicBezTo>
                    <a:pt x="24" y="42"/>
                    <a:pt x="25" y="43"/>
                    <a:pt x="25" y="43"/>
                  </a:cubicBezTo>
                  <a:cubicBezTo>
                    <a:pt x="25" y="43"/>
                    <a:pt x="26" y="43"/>
                    <a:pt x="27" y="44"/>
                  </a:cubicBezTo>
                  <a:cubicBezTo>
                    <a:pt x="28" y="44"/>
                    <a:pt x="28" y="46"/>
                    <a:pt x="28" y="46"/>
                  </a:cubicBezTo>
                  <a:cubicBezTo>
                    <a:pt x="28" y="46"/>
                    <a:pt x="30" y="46"/>
                    <a:pt x="31" y="46"/>
                  </a:cubicBezTo>
                  <a:cubicBezTo>
                    <a:pt x="31" y="46"/>
                    <a:pt x="34" y="45"/>
                    <a:pt x="34" y="45"/>
                  </a:cubicBezTo>
                  <a:cubicBezTo>
                    <a:pt x="39" y="41"/>
                    <a:pt x="39" y="41"/>
                    <a:pt x="39" y="41"/>
                  </a:cubicBezTo>
                  <a:cubicBezTo>
                    <a:pt x="48" y="35"/>
                    <a:pt x="48" y="35"/>
                    <a:pt x="48" y="35"/>
                  </a:cubicBezTo>
                  <a:cubicBezTo>
                    <a:pt x="48" y="35"/>
                    <a:pt x="48" y="35"/>
                    <a:pt x="49" y="35"/>
                  </a:cubicBezTo>
                  <a:cubicBezTo>
                    <a:pt x="48" y="34"/>
                    <a:pt x="48" y="33"/>
                    <a:pt x="47" y="33"/>
                  </a:cubicBezTo>
                  <a:cubicBezTo>
                    <a:pt x="47" y="33"/>
                    <a:pt x="46" y="33"/>
                    <a:pt x="46" y="33"/>
                  </a:cubicBezTo>
                  <a:cubicBezTo>
                    <a:pt x="45" y="33"/>
                    <a:pt x="44" y="32"/>
                    <a:pt x="44" y="32"/>
                  </a:cubicBezTo>
                  <a:cubicBezTo>
                    <a:pt x="44" y="31"/>
                    <a:pt x="44" y="31"/>
                    <a:pt x="44" y="30"/>
                  </a:cubicBezTo>
                  <a:cubicBezTo>
                    <a:pt x="43" y="29"/>
                    <a:pt x="43" y="29"/>
                    <a:pt x="43" y="28"/>
                  </a:cubicBezTo>
                  <a:cubicBezTo>
                    <a:pt x="43" y="28"/>
                    <a:pt x="44" y="27"/>
                    <a:pt x="44" y="27"/>
                  </a:cubicBezTo>
                  <a:cubicBezTo>
                    <a:pt x="44" y="27"/>
                    <a:pt x="43" y="26"/>
                    <a:pt x="43" y="26"/>
                  </a:cubicBezTo>
                  <a:cubicBezTo>
                    <a:pt x="43" y="26"/>
                    <a:pt x="43" y="25"/>
                    <a:pt x="43" y="25"/>
                  </a:cubicBezTo>
                  <a:cubicBezTo>
                    <a:pt x="44" y="24"/>
                    <a:pt x="44" y="24"/>
                    <a:pt x="44" y="23"/>
                  </a:cubicBezTo>
                  <a:cubicBezTo>
                    <a:pt x="43" y="22"/>
                    <a:pt x="44" y="22"/>
                    <a:pt x="44" y="21"/>
                  </a:cubicBezTo>
                  <a:cubicBezTo>
                    <a:pt x="43" y="20"/>
                    <a:pt x="42" y="19"/>
                    <a:pt x="43" y="19"/>
                  </a:cubicBezTo>
                  <a:cubicBezTo>
                    <a:pt x="43" y="18"/>
                    <a:pt x="43" y="18"/>
                    <a:pt x="43" y="18"/>
                  </a:cubicBezTo>
                  <a:cubicBezTo>
                    <a:pt x="43" y="18"/>
                    <a:pt x="43" y="18"/>
                    <a:pt x="43" y="17"/>
                  </a:cubicBezTo>
                  <a:cubicBezTo>
                    <a:pt x="43" y="16"/>
                    <a:pt x="42" y="14"/>
                    <a:pt x="42" y="13"/>
                  </a:cubicBezTo>
                  <a:cubicBezTo>
                    <a:pt x="41" y="13"/>
                    <a:pt x="40" y="12"/>
                    <a:pt x="40" y="12"/>
                  </a:cubicBezTo>
                  <a:cubicBezTo>
                    <a:pt x="40" y="12"/>
                    <a:pt x="40" y="11"/>
                    <a:pt x="39" y="10"/>
                  </a:cubicBezTo>
                  <a:cubicBezTo>
                    <a:pt x="38" y="10"/>
                    <a:pt x="38" y="8"/>
                    <a:pt x="38" y="8"/>
                  </a:cubicBezTo>
                  <a:cubicBezTo>
                    <a:pt x="39" y="8"/>
                    <a:pt x="39" y="7"/>
                    <a:pt x="40" y="6"/>
                  </a:cubicBezTo>
                  <a:cubicBezTo>
                    <a:pt x="40" y="6"/>
                    <a:pt x="41" y="5"/>
                    <a:pt x="40" y="4"/>
                  </a:cubicBezTo>
                  <a:cubicBezTo>
                    <a:pt x="40" y="3"/>
                    <a:pt x="40" y="2"/>
                    <a:pt x="40" y="0"/>
                  </a:cubicBezTo>
                  <a:cubicBezTo>
                    <a:pt x="39" y="0"/>
                    <a:pt x="38" y="0"/>
                    <a:pt x="38" y="0"/>
                  </a:cubicBezTo>
                  <a:cubicBezTo>
                    <a:pt x="38" y="0"/>
                    <a:pt x="36" y="0"/>
                    <a:pt x="36" y="0"/>
                  </a:cubicBezTo>
                  <a:cubicBezTo>
                    <a:pt x="35" y="0"/>
                    <a:pt x="33" y="1"/>
                    <a:pt x="32" y="1"/>
                  </a:cubicBezTo>
                  <a:cubicBezTo>
                    <a:pt x="32" y="0"/>
                    <a:pt x="26" y="1"/>
                    <a:pt x="24" y="1"/>
                  </a:cubicBezTo>
                  <a:cubicBezTo>
                    <a:pt x="22" y="1"/>
                    <a:pt x="21" y="3"/>
                    <a:pt x="20" y="3"/>
                  </a:cubicBezTo>
                  <a:cubicBezTo>
                    <a:pt x="19" y="3"/>
                    <a:pt x="17" y="4"/>
                    <a:pt x="17" y="5"/>
                  </a:cubicBezTo>
                  <a:cubicBezTo>
                    <a:pt x="16" y="5"/>
                    <a:pt x="16" y="5"/>
                    <a:pt x="16" y="6"/>
                  </a:cubicBezTo>
                  <a:cubicBezTo>
                    <a:pt x="16" y="6"/>
                    <a:pt x="16" y="6"/>
                    <a:pt x="16" y="6"/>
                  </a:cubicBezTo>
                  <a:cubicBezTo>
                    <a:pt x="17" y="7"/>
                    <a:pt x="17" y="8"/>
                    <a:pt x="1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5" name="Freeform 195">
              <a:extLst>
                <a:ext uri="{FF2B5EF4-FFF2-40B4-BE49-F238E27FC236}">
                  <a16:creationId xmlns:a16="http://schemas.microsoft.com/office/drawing/2014/main" id="{8A8F2E60-347D-4BFE-919A-1A69E385F1B7}"/>
                </a:ext>
              </a:extLst>
            </p:cNvPr>
            <p:cNvSpPr>
              <a:spLocks/>
            </p:cNvSpPr>
            <p:nvPr/>
          </p:nvSpPr>
          <p:spPr bwMode="auto">
            <a:xfrm>
              <a:off x="-3444875" y="1943100"/>
              <a:ext cx="130175" cy="122238"/>
            </a:xfrm>
            <a:custGeom>
              <a:avLst/>
              <a:gdLst>
                <a:gd name="T0" fmla="*/ 4 w 36"/>
                <a:gd name="T1" fmla="*/ 2 h 34"/>
                <a:gd name="T2" fmla="*/ 3 w 36"/>
                <a:gd name="T3" fmla="*/ 3 h 34"/>
                <a:gd name="T4" fmla="*/ 2 w 36"/>
                <a:gd name="T5" fmla="*/ 4 h 34"/>
                <a:gd name="T6" fmla="*/ 2 w 36"/>
                <a:gd name="T7" fmla="*/ 6 h 34"/>
                <a:gd name="T8" fmla="*/ 1 w 36"/>
                <a:gd name="T9" fmla="*/ 8 h 34"/>
                <a:gd name="T10" fmla="*/ 2 w 36"/>
                <a:gd name="T11" fmla="*/ 10 h 34"/>
                <a:gd name="T12" fmla="*/ 2 w 36"/>
                <a:gd name="T13" fmla="*/ 12 h 34"/>
                <a:gd name="T14" fmla="*/ 1 w 36"/>
                <a:gd name="T15" fmla="*/ 14 h 34"/>
                <a:gd name="T16" fmla="*/ 1 w 36"/>
                <a:gd name="T17" fmla="*/ 15 h 34"/>
                <a:gd name="T18" fmla="*/ 2 w 36"/>
                <a:gd name="T19" fmla="*/ 16 h 34"/>
                <a:gd name="T20" fmla="*/ 1 w 36"/>
                <a:gd name="T21" fmla="*/ 17 h 34"/>
                <a:gd name="T22" fmla="*/ 2 w 36"/>
                <a:gd name="T23" fmla="*/ 19 h 34"/>
                <a:gd name="T24" fmla="*/ 2 w 36"/>
                <a:gd name="T25" fmla="*/ 21 h 34"/>
                <a:gd name="T26" fmla="*/ 4 w 36"/>
                <a:gd name="T27" fmla="*/ 22 h 34"/>
                <a:gd name="T28" fmla="*/ 5 w 36"/>
                <a:gd name="T29" fmla="*/ 22 h 34"/>
                <a:gd name="T30" fmla="*/ 7 w 36"/>
                <a:gd name="T31" fmla="*/ 24 h 34"/>
                <a:gd name="T32" fmla="*/ 10 w 36"/>
                <a:gd name="T33" fmla="*/ 25 h 34"/>
                <a:gd name="T34" fmla="*/ 11 w 36"/>
                <a:gd name="T35" fmla="*/ 26 h 34"/>
                <a:gd name="T36" fmla="*/ 15 w 36"/>
                <a:gd name="T37" fmla="*/ 24 h 34"/>
                <a:gd name="T38" fmla="*/ 33 w 36"/>
                <a:gd name="T39" fmla="*/ 34 h 34"/>
                <a:gd name="T40" fmla="*/ 33 w 36"/>
                <a:gd name="T41" fmla="*/ 32 h 34"/>
                <a:gd name="T42" fmla="*/ 35 w 36"/>
                <a:gd name="T43" fmla="*/ 32 h 34"/>
                <a:gd name="T44" fmla="*/ 35 w 36"/>
                <a:gd name="T45" fmla="*/ 10 h 34"/>
                <a:gd name="T46" fmla="*/ 35 w 36"/>
                <a:gd name="T47" fmla="*/ 6 h 34"/>
                <a:gd name="T48" fmla="*/ 35 w 36"/>
                <a:gd name="T49" fmla="*/ 3 h 34"/>
                <a:gd name="T50" fmla="*/ 36 w 36"/>
                <a:gd name="T51" fmla="*/ 3 h 34"/>
                <a:gd name="T52" fmla="*/ 36 w 36"/>
                <a:gd name="T53" fmla="*/ 3 h 34"/>
                <a:gd name="T54" fmla="*/ 33 w 36"/>
                <a:gd name="T55" fmla="*/ 2 h 34"/>
                <a:gd name="T56" fmla="*/ 29 w 36"/>
                <a:gd name="T57" fmla="*/ 0 h 34"/>
                <a:gd name="T58" fmla="*/ 24 w 36"/>
                <a:gd name="T59" fmla="*/ 3 h 34"/>
                <a:gd name="T60" fmla="*/ 24 w 36"/>
                <a:gd name="T61" fmla="*/ 6 h 34"/>
                <a:gd name="T62" fmla="*/ 21 w 36"/>
                <a:gd name="T63" fmla="*/ 6 h 34"/>
                <a:gd name="T64" fmla="*/ 16 w 36"/>
                <a:gd name="T65" fmla="*/ 4 h 34"/>
                <a:gd name="T66" fmla="*/ 14 w 36"/>
                <a:gd name="T67" fmla="*/ 2 h 34"/>
                <a:gd name="T68" fmla="*/ 12 w 36"/>
                <a:gd name="T69" fmla="*/ 1 h 34"/>
                <a:gd name="T70" fmla="*/ 8 w 36"/>
                <a:gd name="T71" fmla="*/ 0 h 34"/>
                <a:gd name="T72" fmla="*/ 6 w 36"/>
                <a:gd name="T73" fmla="*/ 0 h 34"/>
                <a:gd name="T74" fmla="*/ 5 w 36"/>
                <a:gd name="T75" fmla="*/ 1 h 34"/>
                <a:gd name="T76" fmla="*/ 4 w 36"/>
                <a:gd name="T77" fmla="*/ 2 h 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36" h="34">
                  <a:moveTo>
                    <a:pt x="4" y="2"/>
                  </a:moveTo>
                  <a:cubicBezTo>
                    <a:pt x="4" y="2"/>
                    <a:pt x="3" y="3"/>
                    <a:pt x="3" y="3"/>
                  </a:cubicBezTo>
                  <a:cubicBezTo>
                    <a:pt x="2" y="4"/>
                    <a:pt x="2" y="4"/>
                    <a:pt x="2" y="4"/>
                  </a:cubicBezTo>
                  <a:cubicBezTo>
                    <a:pt x="3" y="5"/>
                    <a:pt x="2" y="6"/>
                    <a:pt x="2" y="6"/>
                  </a:cubicBezTo>
                  <a:cubicBezTo>
                    <a:pt x="2" y="7"/>
                    <a:pt x="1" y="7"/>
                    <a:pt x="1" y="8"/>
                  </a:cubicBezTo>
                  <a:cubicBezTo>
                    <a:pt x="0" y="8"/>
                    <a:pt x="1" y="9"/>
                    <a:pt x="2" y="10"/>
                  </a:cubicBezTo>
                  <a:cubicBezTo>
                    <a:pt x="2" y="11"/>
                    <a:pt x="1" y="11"/>
                    <a:pt x="2" y="12"/>
                  </a:cubicBezTo>
                  <a:cubicBezTo>
                    <a:pt x="2" y="13"/>
                    <a:pt x="2" y="13"/>
                    <a:pt x="1" y="14"/>
                  </a:cubicBezTo>
                  <a:cubicBezTo>
                    <a:pt x="1" y="14"/>
                    <a:pt x="1" y="15"/>
                    <a:pt x="1" y="15"/>
                  </a:cubicBezTo>
                  <a:cubicBezTo>
                    <a:pt x="1" y="15"/>
                    <a:pt x="2" y="16"/>
                    <a:pt x="2" y="16"/>
                  </a:cubicBezTo>
                  <a:cubicBezTo>
                    <a:pt x="2" y="16"/>
                    <a:pt x="1" y="17"/>
                    <a:pt x="1" y="17"/>
                  </a:cubicBezTo>
                  <a:cubicBezTo>
                    <a:pt x="1" y="18"/>
                    <a:pt x="1" y="18"/>
                    <a:pt x="2" y="19"/>
                  </a:cubicBezTo>
                  <a:cubicBezTo>
                    <a:pt x="2" y="20"/>
                    <a:pt x="2" y="20"/>
                    <a:pt x="2" y="21"/>
                  </a:cubicBezTo>
                  <a:cubicBezTo>
                    <a:pt x="2" y="21"/>
                    <a:pt x="3" y="22"/>
                    <a:pt x="4" y="22"/>
                  </a:cubicBezTo>
                  <a:cubicBezTo>
                    <a:pt x="4" y="22"/>
                    <a:pt x="5" y="22"/>
                    <a:pt x="5" y="22"/>
                  </a:cubicBezTo>
                  <a:cubicBezTo>
                    <a:pt x="6" y="22"/>
                    <a:pt x="6" y="23"/>
                    <a:pt x="7" y="24"/>
                  </a:cubicBezTo>
                  <a:cubicBezTo>
                    <a:pt x="7" y="24"/>
                    <a:pt x="9" y="24"/>
                    <a:pt x="10" y="25"/>
                  </a:cubicBezTo>
                  <a:cubicBezTo>
                    <a:pt x="11" y="25"/>
                    <a:pt x="11" y="26"/>
                    <a:pt x="11" y="26"/>
                  </a:cubicBezTo>
                  <a:cubicBezTo>
                    <a:pt x="15" y="24"/>
                    <a:pt x="15" y="24"/>
                    <a:pt x="15" y="24"/>
                  </a:cubicBezTo>
                  <a:cubicBezTo>
                    <a:pt x="33" y="34"/>
                    <a:pt x="33" y="34"/>
                    <a:pt x="33" y="34"/>
                  </a:cubicBezTo>
                  <a:cubicBezTo>
                    <a:pt x="33" y="32"/>
                    <a:pt x="33" y="32"/>
                    <a:pt x="33" y="32"/>
                  </a:cubicBezTo>
                  <a:cubicBezTo>
                    <a:pt x="35" y="32"/>
                    <a:pt x="35" y="32"/>
                    <a:pt x="35" y="32"/>
                  </a:cubicBezTo>
                  <a:cubicBezTo>
                    <a:pt x="35" y="32"/>
                    <a:pt x="35" y="11"/>
                    <a:pt x="35" y="10"/>
                  </a:cubicBezTo>
                  <a:cubicBezTo>
                    <a:pt x="35" y="8"/>
                    <a:pt x="34" y="7"/>
                    <a:pt x="35" y="6"/>
                  </a:cubicBezTo>
                  <a:cubicBezTo>
                    <a:pt x="36" y="5"/>
                    <a:pt x="35" y="5"/>
                    <a:pt x="35" y="3"/>
                  </a:cubicBezTo>
                  <a:cubicBezTo>
                    <a:pt x="36" y="3"/>
                    <a:pt x="36" y="3"/>
                    <a:pt x="36" y="3"/>
                  </a:cubicBezTo>
                  <a:cubicBezTo>
                    <a:pt x="36" y="3"/>
                    <a:pt x="36" y="3"/>
                    <a:pt x="36" y="3"/>
                  </a:cubicBezTo>
                  <a:cubicBezTo>
                    <a:pt x="35" y="2"/>
                    <a:pt x="35" y="2"/>
                    <a:pt x="33" y="2"/>
                  </a:cubicBezTo>
                  <a:cubicBezTo>
                    <a:pt x="30" y="1"/>
                    <a:pt x="31" y="0"/>
                    <a:pt x="29" y="0"/>
                  </a:cubicBezTo>
                  <a:cubicBezTo>
                    <a:pt x="27" y="0"/>
                    <a:pt x="24" y="2"/>
                    <a:pt x="24" y="3"/>
                  </a:cubicBezTo>
                  <a:cubicBezTo>
                    <a:pt x="24" y="4"/>
                    <a:pt x="25" y="5"/>
                    <a:pt x="24" y="6"/>
                  </a:cubicBezTo>
                  <a:cubicBezTo>
                    <a:pt x="23" y="7"/>
                    <a:pt x="22" y="7"/>
                    <a:pt x="21" y="6"/>
                  </a:cubicBezTo>
                  <a:cubicBezTo>
                    <a:pt x="19" y="5"/>
                    <a:pt x="18" y="4"/>
                    <a:pt x="16" y="4"/>
                  </a:cubicBezTo>
                  <a:cubicBezTo>
                    <a:pt x="15" y="4"/>
                    <a:pt x="14" y="3"/>
                    <a:pt x="14" y="2"/>
                  </a:cubicBezTo>
                  <a:cubicBezTo>
                    <a:pt x="14" y="2"/>
                    <a:pt x="14" y="1"/>
                    <a:pt x="12" y="1"/>
                  </a:cubicBezTo>
                  <a:cubicBezTo>
                    <a:pt x="11" y="1"/>
                    <a:pt x="10" y="0"/>
                    <a:pt x="8" y="0"/>
                  </a:cubicBezTo>
                  <a:cubicBezTo>
                    <a:pt x="7" y="0"/>
                    <a:pt x="6" y="0"/>
                    <a:pt x="6" y="0"/>
                  </a:cubicBezTo>
                  <a:cubicBezTo>
                    <a:pt x="5" y="0"/>
                    <a:pt x="5" y="1"/>
                    <a:pt x="5" y="1"/>
                  </a:cubicBezTo>
                  <a:cubicBezTo>
                    <a:pt x="5" y="2"/>
                    <a:pt x="5" y="1"/>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6" name="Freeform 196">
              <a:extLst>
                <a:ext uri="{FF2B5EF4-FFF2-40B4-BE49-F238E27FC236}">
                  <a16:creationId xmlns:a16="http://schemas.microsoft.com/office/drawing/2014/main" id="{C2FF00D0-26F9-48EC-BAF3-1C47DBACFFFD}"/>
                </a:ext>
              </a:extLst>
            </p:cNvPr>
            <p:cNvSpPr>
              <a:spLocks/>
            </p:cNvSpPr>
            <p:nvPr/>
          </p:nvSpPr>
          <p:spPr bwMode="auto">
            <a:xfrm>
              <a:off x="-3662363" y="2112963"/>
              <a:ext cx="22225" cy="6350"/>
            </a:xfrm>
            <a:custGeom>
              <a:avLst/>
              <a:gdLst>
                <a:gd name="T0" fmla="*/ 3 w 6"/>
                <a:gd name="T1" fmla="*/ 1 h 2"/>
                <a:gd name="T2" fmla="*/ 5 w 6"/>
                <a:gd name="T3" fmla="*/ 2 h 2"/>
                <a:gd name="T4" fmla="*/ 6 w 6"/>
                <a:gd name="T5" fmla="*/ 2 h 2"/>
                <a:gd name="T6" fmla="*/ 5 w 6"/>
                <a:gd name="T7" fmla="*/ 1 h 2"/>
                <a:gd name="T8" fmla="*/ 3 w 6"/>
                <a:gd name="T9" fmla="*/ 0 h 2"/>
                <a:gd name="T10" fmla="*/ 0 w 6"/>
                <a:gd name="T11" fmla="*/ 1 h 2"/>
                <a:gd name="T12" fmla="*/ 0 w 6"/>
                <a:gd name="T13" fmla="*/ 2 h 2"/>
                <a:gd name="T14" fmla="*/ 0 w 6"/>
                <a:gd name="T15" fmla="*/ 2 h 2"/>
                <a:gd name="T16" fmla="*/ 3 w 6"/>
                <a:gd name="T17"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 h="2">
                  <a:moveTo>
                    <a:pt x="3" y="1"/>
                  </a:moveTo>
                  <a:cubicBezTo>
                    <a:pt x="3" y="1"/>
                    <a:pt x="4" y="2"/>
                    <a:pt x="5" y="2"/>
                  </a:cubicBezTo>
                  <a:cubicBezTo>
                    <a:pt x="6" y="2"/>
                    <a:pt x="6" y="2"/>
                    <a:pt x="6" y="2"/>
                  </a:cubicBezTo>
                  <a:cubicBezTo>
                    <a:pt x="6" y="2"/>
                    <a:pt x="6" y="2"/>
                    <a:pt x="5" y="1"/>
                  </a:cubicBezTo>
                  <a:cubicBezTo>
                    <a:pt x="4" y="1"/>
                    <a:pt x="4" y="0"/>
                    <a:pt x="3" y="0"/>
                  </a:cubicBezTo>
                  <a:cubicBezTo>
                    <a:pt x="2" y="1"/>
                    <a:pt x="1" y="1"/>
                    <a:pt x="0" y="1"/>
                  </a:cubicBezTo>
                  <a:cubicBezTo>
                    <a:pt x="0" y="1"/>
                    <a:pt x="0" y="2"/>
                    <a:pt x="0" y="2"/>
                  </a:cubicBezTo>
                  <a:cubicBezTo>
                    <a:pt x="0" y="2"/>
                    <a:pt x="0" y="2"/>
                    <a:pt x="0" y="2"/>
                  </a:cubicBezTo>
                  <a:cubicBezTo>
                    <a:pt x="1" y="2"/>
                    <a:pt x="2"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7" name="Freeform 197">
              <a:extLst>
                <a:ext uri="{FF2B5EF4-FFF2-40B4-BE49-F238E27FC236}">
                  <a16:creationId xmlns:a16="http://schemas.microsoft.com/office/drawing/2014/main" id="{E9840ADD-1DED-47A6-9621-035DFB50ADC9}"/>
                </a:ext>
              </a:extLst>
            </p:cNvPr>
            <p:cNvSpPr>
              <a:spLocks/>
            </p:cNvSpPr>
            <p:nvPr/>
          </p:nvSpPr>
          <p:spPr bwMode="auto">
            <a:xfrm>
              <a:off x="-3668713" y="2090738"/>
              <a:ext cx="50800" cy="36513"/>
            </a:xfrm>
            <a:custGeom>
              <a:avLst/>
              <a:gdLst>
                <a:gd name="T0" fmla="*/ 3 w 14"/>
                <a:gd name="T1" fmla="*/ 10 h 10"/>
                <a:gd name="T2" fmla="*/ 5 w 14"/>
                <a:gd name="T3" fmla="*/ 10 h 10"/>
                <a:gd name="T4" fmla="*/ 8 w 14"/>
                <a:gd name="T5" fmla="*/ 9 h 10"/>
                <a:gd name="T6" fmla="*/ 9 w 14"/>
                <a:gd name="T7" fmla="*/ 9 h 10"/>
                <a:gd name="T8" fmla="*/ 9 w 14"/>
                <a:gd name="T9" fmla="*/ 9 h 10"/>
                <a:gd name="T10" fmla="*/ 10 w 14"/>
                <a:gd name="T11" fmla="*/ 10 h 10"/>
                <a:gd name="T12" fmla="*/ 14 w 14"/>
                <a:gd name="T13" fmla="*/ 10 h 10"/>
                <a:gd name="T14" fmla="*/ 14 w 14"/>
                <a:gd name="T15" fmla="*/ 10 h 10"/>
                <a:gd name="T16" fmla="*/ 14 w 14"/>
                <a:gd name="T17" fmla="*/ 8 h 10"/>
                <a:gd name="T18" fmla="*/ 13 w 14"/>
                <a:gd name="T19" fmla="*/ 7 h 10"/>
                <a:gd name="T20" fmla="*/ 12 w 14"/>
                <a:gd name="T21" fmla="*/ 6 h 10"/>
                <a:gd name="T22" fmla="*/ 12 w 14"/>
                <a:gd name="T23" fmla="*/ 5 h 10"/>
                <a:gd name="T24" fmla="*/ 10 w 14"/>
                <a:gd name="T25" fmla="*/ 3 h 10"/>
                <a:gd name="T26" fmla="*/ 9 w 14"/>
                <a:gd name="T27" fmla="*/ 1 h 10"/>
                <a:gd name="T28" fmla="*/ 8 w 14"/>
                <a:gd name="T29" fmla="*/ 1 h 10"/>
                <a:gd name="T30" fmla="*/ 7 w 14"/>
                <a:gd name="T31" fmla="*/ 0 h 10"/>
                <a:gd name="T32" fmla="*/ 5 w 14"/>
                <a:gd name="T33" fmla="*/ 0 h 10"/>
                <a:gd name="T34" fmla="*/ 3 w 14"/>
                <a:gd name="T35" fmla="*/ 0 h 10"/>
                <a:gd name="T36" fmla="*/ 1 w 14"/>
                <a:gd name="T37" fmla="*/ 1 h 10"/>
                <a:gd name="T38" fmla="*/ 1 w 14"/>
                <a:gd name="T39" fmla="*/ 1 h 10"/>
                <a:gd name="T40" fmla="*/ 1 w 14"/>
                <a:gd name="T41" fmla="*/ 3 h 10"/>
                <a:gd name="T42" fmla="*/ 2 w 14"/>
                <a:gd name="T43" fmla="*/ 7 h 10"/>
                <a:gd name="T44" fmla="*/ 2 w 14"/>
                <a:gd name="T45" fmla="*/ 7 h 10"/>
                <a:gd name="T46" fmla="*/ 5 w 14"/>
                <a:gd name="T47" fmla="*/ 6 h 10"/>
                <a:gd name="T48" fmla="*/ 7 w 14"/>
                <a:gd name="T49" fmla="*/ 7 h 10"/>
                <a:gd name="T50" fmla="*/ 8 w 14"/>
                <a:gd name="T51" fmla="*/ 8 h 10"/>
                <a:gd name="T52" fmla="*/ 7 w 14"/>
                <a:gd name="T53" fmla="*/ 8 h 10"/>
                <a:gd name="T54" fmla="*/ 5 w 14"/>
                <a:gd name="T55" fmla="*/ 7 h 10"/>
                <a:gd name="T56" fmla="*/ 2 w 14"/>
                <a:gd name="T57" fmla="*/ 8 h 10"/>
                <a:gd name="T58" fmla="*/ 2 w 14"/>
                <a:gd name="T59" fmla="*/ 8 h 10"/>
                <a:gd name="T60" fmla="*/ 2 w 14"/>
                <a:gd name="T61" fmla="*/ 9 h 10"/>
                <a:gd name="T62" fmla="*/ 2 w 14"/>
                <a:gd name="T63" fmla="*/ 10 h 10"/>
                <a:gd name="T64" fmla="*/ 3 w 14"/>
                <a:gd name="T65" fmla="*/ 10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4" h="10">
                  <a:moveTo>
                    <a:pt x="3" y="10"/>
                  </a:moveTo>
                  <a:cubicBezTo>
                    <a:pt x="4" y="10"/>
                    <a:pt x="5" y="10"/>
                    <a:pt x="5" y="10"/>
                  </a:cubicBezTo>
                  <a:cubicBezTo>
                    <a:pt x="5" y="10"/>
                    <a:pt x="7" y="9"/>
                    <a:pt x="8" y="9"/>
                  </a:cubicBezTo>
                  <a:cubicBezTo>
                    <a:pt x="8" y="9"/>
                    <a:pt x="8" y="9"/>
                    <a:pt x="9" y="9"/>
                  </a:cubicBezTo>
                  <a:cubicBezTo>
                    <a:pt x="9" y="9"/>
                    <a:pt x="9" y="9"/>
                    <a:pt x="9" y="9"/>
                  </a:cubicBezTo>
                  <a:cubicBezTo>
                    <a:pt x="9" y="9"/>
                    <a:pt x="10" y="9"/>
                    <a:pt x="10" y="10"/>
                  </a:cubicBezTo>
                  <a:cubicBezTo>
                    <a:pt x="10" y="10"/>
                    <a:pt x="12" y="10"/>
                    <a:pt x="14" y="10"/>
                  </a:cubicBezTo>
                  <a:cubicBezTo>
                    <a:pt x="14" y="10"/>
                    <a:pt x="14" y="10"/>
                    <a:pt x="14" y="10"/>
                  </a:cubicBezTo>
                  <a:cubicBezTo>
                    <a:pt x="14" y="9"/>
                    <a:pt x="14" y="9"/>
                    <a:pt x="14" y="8"/>
                  </a:cubicBezTo>
                  <a:cubicBezTo>
                    <a:pt x="14" y="8"/>
                    <a:pt x="13" y="7"/>
                    <a:pt x="13" y="7"/>
                  </a:cubicBezTo>
                  <a:cubicBezTo>
                    <a:pt x="12" y="7"/>
                    <a:pt x="12" y="6"/>
                    <a:pt x="12" y="6"/>
                  </a:cubicBezTo>
                  <a:cubicBezTo>
                    <a:pt x="12" y="5"/>
                    <a:pt x="12" y="5"/>
                    <a:pt x="12" y="5"/>
                  </a:cubicBezTo>
                  <a:cubicBezTo>
                    <a:pt x="12" y="5"/>
                    <a:pt x="11" y="4"/>
                    <a:pt x="10" y="3"/>
                  </a:cubicBezTo>
                  <a:cubicBezTo>
                    <a:pt x="10" y="3"/>
                    <a:pt x="9" y="1"/>
                    <a:pt x="9" y="1"/>
                  </a:cubicBezTo>
                  <a:cubicBezTo>
                    <a:pt x="8" y="1"/>
                    <a:pt x="8" y="1"/>
                    <a:pt x="8" y="1"/>
                  </a:cubicBezTo>
                  <a:cubicBezTo>
                    <a:pt x="8" y="1"/>
                    <a:pt x="7" y="0"/>
                    <a:pt x="7" y="0"/>
                  </a:cubicBezTo>
                  <a:cubicBezTo>
                    <a:pt x="6" y="0"/>
                    <a:pt x="5" y="0"/>
                    <a:pt x="5" y="0"/>
                  </a:cubicBezTo>
                  <a:cubicBezTo>
                    <a:pt x="5" y="0"/>
                    <a:pt x="4" y="0"/>
                    <a:pt x="3" y="0"/>
                  </a:cubicBezTo>
                  <a:cubicBezTo>
                    <a:pt x="2" y="0"/>
                    <a:pt x="2" y="1"/>
                    <a:pt x="1" y="1"/>
                  </a:cubicBezTo>
                  <a:cubicBezTo>
                    <a:pt x="1" y="1"/>
                    <a:pt x="1" y="1"/>
                    <a:pt x="1" y="1"/>
                  </a:cubicBezTo>
                  <a:cubicBezTo>
                    <a:pt x="1" y="2"/>
                    <a:pt x="1" y="3"/>
                    <a:pt x="1" y="3"/>
                  </a:cubicBezTo>
                  <a:cubicBezTo>
                    <a:pt x="0" y="4"/>
                    <a:pt x="1" y="6"/>
                    <a:pt x="2" y="7"/>
                  </a:cubicBezTo>
                  <a:cubicBezTo>
                    <a:pt x="2" y="7"/>
                    <a:pt x="2" y="7"/>
                    <a:pt x="2" y="7"/>
                  </a:cubicBezTo>
                  <a:cubicBezTo>
                    <a:pt x="3" y="7"/>
                    <a:pt x="4" y="7"/>
                    <a:pt x="5" y="6"/>
                  </a:cubicBezTo>
                  <a:cubicBezTo>
                    <a:pt x="6" y="6"/>
                    <a:pt x="6" y="7"/>
                    <a:pt x="7" y="7"/>
                  </a:cubicBezTo>
                  <a:cubicBezTo>
                    <a:pt x="8" y="8"/>
                    <a:pt x="8" y="8"/>
                    <a:pt x="8" y="8"/>
                  </a:cubicBezTo>
                  <a:cubicBezTo>
                    <a:pt x="8" y="8"/>
                    <a:pt x="8" y="8"/>
                    <a:pt x="7" y="8"/>
                  </a:cubicBezTo>
                  <a:cubicBezTo>
                    <a:pt x="6" y="8"/>
                    <a:pt x="5" y="7"/>
                    <a:pt x="5" y="7"/>
                  </a:cubicBezTo>
                  <a:cubicBezTo>
                    <a:pt x="4" y="8"/>
                    <a:pt x="3" y="8"/>
                    <a:pt x="2" y="8"/>
                  </a:cubicBezTo>
                  <a:cubicBezTo>
                    <a:pt x="2" y="8"/>
                    <a:pt x="2" y="8"/>
                    <a:pt x="2" y="8"/>
                  </a:cubicBezTo>
                  <a:cubicBezTo>
                    <a:pt x="1" y="9"/>
                    <a:pt x="2" y="9"/>
                    <a:pt x="2" y="9"/>
                  </a:cubicBezTo>
                  <a:cubicBezTo>
                    <a:pt x="2" y="10"/>
                    <a:pt x="2" y="10"/>
                    <a:pt x="2" y="10"/>
                  </a:cubicBezTo>
                  <a:cubicBezTo>
                    <a:pt x="3" y="9"/>
                    <a:pt x="3" y="10"/>
                    <a:pt x="3"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8" name="Freeform 198">
              <a:extLst>
                <a:ext uri="{FF2B5EF4-FFF2-40B4-BE49-F238E27FC236}">
                  <a16:creationId xmlns:a16="http://schemas.microsoft.com/office/drawing/2014/main" id="{8C340A57-216B-4464-9234-9F1A502DF354}"/>
                </a:ext>
              </a:extLst>
            </p:cNvPr>
            <p:cNvSpPr>
              <a:spLocks/>
            </p:cNvSpPr>
            <p:nvPr/>
          </p:nvSpPr>
          <p:spPr bwMode="auto">
            <a:xfrm>
              <a:off x="-3662363" y="2124075"/>
              <a:ext cx="25400" cy="14288"/>
            </a:xfrm>
            <a:custGeom>
              <a:avLst/>
              <a:gdLst>
                <a:gd name="T0" fmla="*/ 3 w 7"/>
                <a:gd name="T1" fmla="*/ 4 h 4"/>
                <a:gd name="T2" fmla="*/ 5 w 7"/>
                <a:gd name="T3" fmla="*/ 3 h 4"/>
                <a:gd name="T4" fmla="*/ 6 w 7"/>
                <a:gd name="T5" fmla="*/ 2 h 4"/>
                <a:gd name="T6" fmla="*/ 6 w 7"/>
                <a:gd name="T7" fmla="*/ 1 h 4"/>
                <a:gd name="T8" fmla="*/ 7 w 7"/>
                <a:gd name="T9" fmla="*/ 0 h 4"/>
                <a:gd name="T10" fmla="*/ 6 w 7"/>
                <a:gd name="T11" fmla="*/ 0 h 4"/>
                <a:gd name="T12" fmla="*/ 3 w 7"/>
                <a:gd name="T13" fmla="*/ 1 h 4"/>
                <a:gd name="T14" fmla="*/ 1 w 7"/>
                <a:gd name="T15" fmla="*/ 1 h 4"/>
                <a:gd name="T16" fmla="*/ 0 w 7"/>
                <a:gd name="T17" fmla="*/ 1 h 4"/>
                <a:gd name="T18" fmla="*/ 2 w 7"/>
                <a:gd name="T19" fmla="*/ 2 h 4"/>
                <a:gd name="T20" fmla="*/ 3 w 7"/>
                <a:gd name="T21" fmla="*/ 4 h 4"/>
                <a:gd name="T22" fmla="*/ 3 w 7"/>
                <a:gd name="T23" fmla="*/ 4 h 4"/>
                <a:gd name="T24" fmla="*/ 3 w 7"/>
                <a:gd name="T25"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 h="4">
                  <a:moveTo>
                    <a:pt x="3" y="4"/>
                  </a:moveTo>
                  <a:cubicBezTo>
                    <a:pt x="4" y="3"/>
                    <a:pt x="5" y="3"/>
                    <a:pt x="5" y="3"/>
                  </a:cubicBezTo>
                  <a:cubicBezTo>
                    <a:pt x="6" y="3"/>
                    <a:pt x="6" y="3"/>
                    <a:pt x="6" y="2"/>
                  </a:cubicBezTo>
                  <a:cubicBezTo>
                    <a:pt x="6" y="2"/>
                    <a:pt x="5" y="1"/>
                    <a:pt x="6" y="1"/>
                  </a:cubicBezTo>
                  <a:cubicBezTo>
                    <a:pt x="6" y="1"/>
                    <a:pt x="6" y="1"/>
                    <a:pt x="7" y="0"/>
                  </a:cubicBezTo>
                  <a:cubicBezTo>
                    <a:pt x="6" y="0"/>
                    <a:pt x="6" y="0"/>
                    <a:pt x="6" y="0"/>
                  </a:cubicBezTo>
                  <a:cubicBezTo>
                    <a:pt x="5" y="0"/>
                    <a:pt x="3" y="1"/>
                    <a:pt x="3" y="1"/>
                  </a:cubicBezTo>
                  <a:cubicBezTo>
                    <a:pt x="3" y="1"/>
                    <a:pt x="2" y="1"/>
                    <a:pt x="1" y="1"/>
                  </a:cubicBezTo>
                  <a:cubicBezTo>
                    <a:pt x="1" y="1"/>
                    <a:pt x="1" y="0"/>
                    <a:pt x="0" y="1"/>
                  </a:cubicBezTo>
                  <a:cubicBezTo>
                    <a:pt x="1" y="1"/>
                    <a:pt x="1" y="2"/>
                    <a:pt x="2" y="2"/>
                  </a:cubicBezTo>
                  <a:cubicBezTo>
                    <a:pt x="3" y="3"/>
                    <a:pt x="2" y="3"/>
                    <a:pt x="3" y="4"/>
                  </a:cubicBezTo>
                  <a:cubicBezTo>
                    <a:pt x="3" y="4"/>
                    <a:pt x="3" y="4"/>
                    <a:pt x="3" y="4"/>
                  </a:cubicBezTo>
                  <a:cubicBezTo>
                    <a:pt x="3" y="4"/>
                    <a:pt x="3"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29" name="Freeform 199">
              <a:extLst>
                <a:ext uri="{FF2B5EF4-FFF2-40B4-BE49-F238E27FC236}">
                  <a16:creationId xmlns:a16="http://schemas.microsoft.com/office/drawing/2014/main" id="{11F9FF52-AC69-4736-85D7-8A88BAB94F26}"/>
                </a:ext>
              </a:extLst>
            </p:cNvPr>
            <p:cNvSpPr>
              <a:spLocks/>
            </p:cNvSpPr>
            <p:nvPr/>
          </p:nvSpPr>
          <p:spPr bwMode="auto">
            <a:xfrm>
              <a:off x="-3402013" y="2138363"/>
              <a:ext cx="104775" cy="71438"/>
            </a:xfrm>
            <a:custGeom>
              <a:avLst/>
              <a:gdLst>
                <a:gd name="T0" fmla="*/ 26 w 29"/>
                <a:gd name="T1" fmla="*/ 11 h 20"/>
                <a:gd name="T2" fmla="*/ 25 w 29"/>
                <a:gd name="T3" fmla="*/ 10 h 20"/>
                <a:gd name="T4" fmla="*/ 24 w 29"/>
                <a:gd name="T5" fmla="*/ 8 h 20"/>
                <a:gd name="T6" fmla="*/ 23 w 29"/>
                <a:gd name="T7" fmla="*/ 7 h 20"/>
                <a:gd name="T8" fmla="*/ 21 w 29"/>
                <a:gd name="T9" fmla="*/ 6 h 20"/>
                <a:gd name="T10" fmla="*/ 21 w 29"/>
                <a:gd name="T11" fmla="*/ 5 h 20"/>
                <a:gd name="T12" fmla="*/ 20 w 29"/>
                <a:gd name="T13" fmla="*/ 5 h 20"/>
                <a:gd name="T14" fmla="*/ 20 w 29"/>
                <a:gd name="T15" fmla="*/ 4 h 20"/>
                <a:gd name="T16" fmla="*/ 20 w 29"/>
                <a:gd name="T17" fmla="*/ 2 h 20"/>
                <a:gd name="T18" fmla="*/ 18 w 29"/>
                <a:gd name="T19" fmla="*/ 0 h 20"/>
                <a:gd name="T20" fmla="*/ 18 w 29"/>
                <a:gd name="T21" fmla="*/ 0 h 20"/>
                <a:gd name="T22" fmla="*/ 16 w 29"/>
                <a:gd name="T23" fmla="*/ 1 h 20"/>
                <a:gd name="T24" fmla="*/ 16 w 29"/>
                <a:gd name="T25" fmla="*/ 2 h 20"/>
                <a:gd name="T26" fmla="*/ 13 w 29"/>
                <a:gd name="T27" fmla="*/ 4 h 20"/>
                <a:gd name="T28" fmla="*/ 10 w 29"/>
                <a:gd name="T29" fmla="*/ 5 h 20"/>
                <a:gd name="T30" fmla="*/ 10 w 29"/>
                <a:gd name="T31" fmla="*/ 6 h 20"/>
                <a:gd name="T32" fmla="*/ 8 w 29"/>
                <a:gd name="T33" fmla="*/ 7 h 20"/>
                <a:gd name="T34" fmla="*/ 5 w 29"/>
                <a:gd name="T35" fmla="*/ 8 h 20"/>
                <a:gd name="T36" fmla="*/ 4 w 29"/>
                <a:gd name="T37" fmla="*/ 8 h 20"/>
                <a:gd name="T38" fmla="*/ 2 w 29"/>
                <a:gd name="T39" fmla="*/ 8 h 20"/>
                <a:gd name="T40" fmla="*/ 2 w 29"/>
                <a:gd name="T41" fmla="*/ 8 h 20"/>
                <a:gd name="T42" fmla="*/ 1 w 29"/>
                <a:gd name="T43" fmla="*/ 10 h 20"/>
                <a:gd name="T44" fmla="*/ 0 w 29"/>
                <a:gd name="T45" fmla="*/ 12 h 20"/>
                <a:gd name="T46" fmla="*/ 0 w 29"/>
                <a:gd name="T47" fmla="*/ 14 h 20"/>
                <a:gd name="T48" fmla="*/ 1 w 29"/>
                <a:gd name="T49" fmla="*/ 16 h 20"/>
                <a:gd name="T50" fmla="*/ 1 w 29"/>
                <a:gd name="T51" fmla="*/ 17 h 20"/>
                <a:gd name="T52" fmla="*/ 2 w 29"/>
                <a:gd name="T53" fmla="*/ 18 h 20"/>
                <a:gd name="T54" fmla="*/ 3 w 29"/>
                <a:gd name="T55" fmla="*/ 19 h 20"/>
                <a:gd name="T56" fmla="*/ 4 w 29"/>
                <a:gd name="T57" fmla="*/ 20 h 20"/>
                <a:gd name="T58" fmla="*/ 4 w 29"/>
                <a:gd name="T59" fmla="*/ 20 h 20"/>
                <a:gd name="T60" fmla="*/ 4 w 29"/>
                <a:gd name="T61" fmla="*/ 18 h 20"/>
                <a:gd name="T62" fmla="*/ 6 w 29"/>
                <a:gd name="T63" fmla="*/ 18 h 20"/>
                <a:gd name="T64" fmla="*/ 7 w 29"/>
                <a:gd name="T65" fmla="*/ 17 h 20"/>
                <a:gd name="T66" fmla="*/ 9 w 29"/>
                <a:gd name="T67" fmla="*/ 18 h 20"/>
                <a:gd name="T68" fmla="*/ 9 w 29"/>
                <a:gd name="T69" fmla="*/ 16 h 20"/>
                <a:gd name="T70" fmla="*/ 11 w 29"/>
                <a:gd name="T71" fmla="*/ 14 h 20"/>
                <a:gd name="T72" fmla="*/ 13 w 29"/>
                <a:gd name="T73" fmla="*/ 15 h 20"/>
                <a:gd name="T74" fmla="*/ 17 w 29"/>
                <a:gd name="T75" fmla="*/ 16 h 20"/>
                <a:gd name="T76" fmla="*/ 18 w 29"/>
                <a:gd name="T77" fmla="*/ 15 h 20"/>
                <a:gd name="T78" fmla="*/ 20 w 29"/>
                <a:gd name="T79" fmla="*/ 15 h 20"/>
                <a:gd name="T80" fmla="*/ 22 w 29"/>
                <a:gd name="T81" fmla="*/ 14 h 20"/>
                <a:gd name="T82" fmla="*/ 24 w 29"/>
                <a:gd name="T83" fmla="*/ 14 h 20"/>
                <a:gd name="T84" fmla="*/ 27 w 29"/>
                <a:gd name="T85" fmla="*/ 14 h 20"/>
                <a:gd name="T86" fmla="*/ 29 w 29"/>
                <a:gd name="T87" fmla="*/ 14 h 20"/>
                <a:gd name="T88" fmla="*/ 28 w 29"/>
                <a:gd name="T89" fmla="*/ 12 h 20"/>
                <a:gd name="T90" fmla="*/ 26 w 29"/>
                <a:gd name="T91" fmla="*/ 11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9" h="20">
                  <a:moveTo>
                    <a:pt x="26" y="11"/>
                  </a:moveTo>
                  <a:cubicBezTo>
                    <a:pt x="26" y="11"/>
                    <a:pt x="26" y="10"/>
                    <a:pt x="25" y="10"/>
                  </a:cubicBezTo>
                  <a:cubicBezTo>
                    <a:pt x="25" y="9"/>
                    <a:pt x="24" y="9"/>
                    <a:pt x="24" y="8"/>
                  </a:cubicBezTo>
                  <a:cubicBezTo>
                    <a:pt x="24" y="8"/>
                    <a:pt x="24" y="8"/>
                    <a:pt x="23" y="7"/>
                  </a:cubicBezTo>
                  <a:cubicBezTo>
                    <a:pt x="22" y="6"/>
                    <a:pt x="21" y="6"/>
                    <a:pt x="21" y="6"/>
                  </a:cubicBezTo>
                  <a:cubicBezTo>
                    <a:pt x="21" y="5"/>
                    <a:pt x="21" y="5"/>
                    <a:pt x="21" y="5"/>
                  </a:cubicBezTo>
                  <a:cubicBezTo>
                    <a:pt x="20" y="5"/>
                    <a:pt x="20" y="5"/>
                    <a:pt x="20" y="5"/>
                  </a:cubicBezTo>
                  <a:cubicBezTo>
                    <a:pt x="20" y="5"/>
                    <a:pt x="19" y="5"/>
                    <a:pt x="20" y="4"/>
                  </a:cubicBezTo>
                  <a:cubicBezTo>
                    <a:pt x="21" y="4"/>
                    <a:pt x="20" y="3"/>
                    <a:pt x="20" y="2"/>
                  </a:cubicBezTo>
                  <a:cubicBezTo>
                    <a:pt x="20" y="2"/>
                    <a:pt x="19" y="0"/>
                    <a:pt x="18" y="0"/>
                  </a:cubicBezTo>
                  <a:cubicBezTo>
                    <a:pt x="18" y="0"/>
                    <a:pt x="18" y="0"/>
                    <a:pt x="18" y="0"/>
                  </a:cubicBezTo>
                  <a:cubicBezTo>
                    <a:pt x="18" y="0"/>
                    <a:pt x="17" y="0"/>
                    <a:pt x="16" y="1"/>
                  </a:cubicBezTo>
                  <a:cubicBezTo>
                    <a:pt x="16" y="1"/>
                    <a:pt x="16" y="1"/>
                    <a:pt x="16" y="2"/>
                  </a:cubicBezTo>
                  <a:cubicBezTo>
                    <a:pt x="15" y="2"/>
                    <a:pt x="14" y="3"/>
                    <a:pt x="13" y="4"/>
                  </a:cubicBezTo>
                  <a:cubicBezTo>
                    <a:pt x="13" y="5"/>
                    <a:pt x="11" y="4"/>
                    <a:pt x="10" y="5"/>
                  </a:cubicBezTo>
                  <a:cubicBezTo>
                    <a:pt x="9" y="5"/>
                    <a:pt x="10" y="6"/>
                    <a:pt x="10" y="6"/>
                  </a:cubicBezTo>
                  <a:cubicBezTo>
                    <a:pt x="9" y="6"/>
                    <a:pt x="8" y="7"/>
                    <a:pt x="8" y="7"/>
                  </a:cubicBezTo>
                  <a:cubicBezTo>
                    <a:pt x="7" y="7"/>
                    <a:pt x="6" y="7"/>
                    <a:pt x="5" y="8"/>
                  </a:cubicBezTo>
                  <a:cubicBezTo>
                    <a:pt x="5" y="9"/>
                    <a:pt x="4" y="7"/>
                    <a:pt x="4" y="8"/>
                  </a:cubicBezTo>
                  <a:cubicBezTo>
                    <a:pt x="3" y="9"/>
                    <a:pt x="3" y="9"/>
                    <a:pt x="2" y="8"/>
                  </a:cubicBezTo>
                  <a:cubicBezTo>
                    <a:pt x="2" y="8"/>
                    <a:pt x="2" y="8"/>
                    <a:pt x="2" y="8"/>
                  </a:cubicBezTo>
                  <a:cubicBezTo>
                    <a:pt x="2" y="9"/>
                    <a:pt x="1" y="9"/>
                    <a:pt x="1" y="10"/>
                  </a:cubicBezTo>
                  <a:cubicBezTo>
                    <a:pt x="1" y="11"/>
                    <a:pt x="0" y="12"/>
                    <a:pt x="0" y="12"/>
                  </a:cubicBezTo>
                  <a:cubicBezTo>
                    <a:pt x="0" y="12"/>
                    <a:pt x="0" y="13"/>
                    <a:pt x="0" y="14"/>
                  </a:cubicBezTo>
                  <a:cubicBezTo>
                    <a:pt x="0" y="15"/>
                    <a:pt x="0" y="15"/>
                    <a:pt x="1" y="16"/>
                  </a:cubicBezTo>
                  <a:cubicBezTo>
                    <a:pt x="1" y="16"/>
                    <a:pt x="1" y="17"/>
                    <a:pt x="1" y="17"/>
                  </a:cubicBezTo>
                  <a:cubicBezTo>
                    <a:pt x="1" y="17"/>
                    <a:pt x="1" y="17"/>
                    <a:pt x="2" y="18"/>
                  </a:cubicBezTo>
                  <a:cubicBezTo>
                    <a:pt x="2" y="18"/>
                    <a:pt x="3" y="19"/>
                    <a:pt x="3" y="19"/>
                  </a:cubicBezTo>
                  <a:cubicBezTo>
                    <a:pt x="3" y="20"/>
                    <a:pt x="4" y="20"/>
                    <a:pt x="4" y="20"/>
                  </a:cubicBezTo>
                  <a:cubicBezTo>
                    <a:pt x="4" y="20"/>
                    <a:pt x="4" y="20"/>
                    <a:pt x="4" y="20"/>
                  </a:cubicBezTo>
                  <a:cubicBezTo>
                    <a:pt x="4" y="19"/>
                    <a:pt x="4" y="18"/>
                    <a:pt x="4" y="18"/>
                  </a:cubicBezTo>
                  <a:cubicBezTo>
                    <a:pt x="6" y="18"/>
                    <a:pt x="6" y="18"/>
                    <a:pt x="6" y="18"/>
                  </a:cubicBezTo>
                  <a:cubicBezTo>
                    <a:pt x="7" y="17"/>
                    <a:pt x="7" y="17"/>
                    <a:pt x="7" y="17"/>
                  </a:cubicBezTo>
                  <a:cubicBezTo>
                    <a:pt x="9" y="18"/>
                    <a:pt x="9" y="18"/>
                    <a:pt x="9" y="18"/>
                  </a:cubicBezTo>
                  <a:cubicBezTo>
                    <a:pt x="9" y="16"/>
                    <a:pt x="9" y="16"/>
                    <a:pt x="9" y="16"/>
                  </a:cubicBezTo>
                  <a:cubicBezTo>
                    <a:pt x="9" y="16"/>
                    <a:pt x="10" y="14"/>
                    <a:pt x="11" y="14"/>
                  </a:cubicBezTo>
                  <a:cubicBezTo>
                    <a:pt x="12" y="14"/>
                    <a:pt x="13" y="15"/>
                    <a:pt x="13" y="15"/>
                  </a:cubicBezTo>
                  <a:cubicBezTo>
                    <a:pt x="17" y="16"/>
                    <a:pt x="17" y="16"/>
                    <a:pt x="17" y="16"/>
                  </a:cubicBezTo>
                  <a:cubicBezTo>
                    <a:pt x="17" y="16"/>
                    <a:pt x="18" y="15"/>
                    <a:pt x="18" y="15"/>
                  </a:cubicBezTo>
                  <a:cubicBezTo>
                    <a:pt x="18" y="14"/>
                    <a:pt x="19" y="15"/>
                    <a:pt x="20" y="15"/>
                  </a:cubicBezTo>
                  <a:cubicBezTo>
                    <a:pt x="20" y="14"/>
                    <a:pt x="21" y="14"/>
                    <a:pt x="22" y="14"/>
                  </a:cubicBezTo>
                  <a:cubicBezTo>
                    <a:pt x="23" y="14"/>
                    <a:pt x="24" y="15"/>
                    <a:pt x="24" y="14"/>
                  </a:cubicBezTo>
                  <a:cubicBezTo>
                    <a:pt x="25" y="13"/>
                    <a:pt x="27" y="14"/>
                    <a:pt x="27" y="14"/>
                  </a:cubicBezTo>
                  <a:cubicBezTo>
                    <a:pt x="29" y="14"/>
                    <a:pt x="29" y="14"/>
                    <a:pt x="29" y="14"/>
                  </a:cubicBezTo>
                  <a:cubicBezTo>
                    <a:pt x="28" y="12"/>
                    <a:pt x="28" y="12"/>
                    <a:pt x="28" y="12"/>
                  </a:cubicBezTo>
                  <a:cubicBezTo>
                    <a:pt x="28" y="12"/>
                    <a:pt x="26" y="12"/>
                    <a:pt x="26"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0" name="Freeform 200">
              <a:extLst>
                <a:ext uri="{FF2B5EF4-FFF2-40B4-BE49-F238E27FC236}">
                  <a16:creationId xmlns:a16="http://schemas.microsoft.com/office/drawing/2014/main" id="{E109D47C-0170-44AC-AFC8-22275FB3CBA3}"/>
                </a:ext>
              </a:extLst>
            </p:cNvPr>
            <p:cNvSpPr>
              <a:spLocks/>
            </p:cNvSpPr>
            <p:nvPr/>
          </p:nvSpPr>
          <p:spPr bwMode="auto">
            <a:xfrm>
              <a:off x="-3498850" y="2112963"/>
              <a:ext cx="96837" cy="82550"/>
            </a:xfrm>
            <a:custGeom>
              <a:avLst/>
              <a:gdLst>
                <a:gd name="T0" fmla="*/ 17 w 27"/>
                <a:gd name="T1" fmla="*/ 17 h 23"/>
                <a:gd name="T2" fmla="*/ 18 w 27"/>
                <a:gd name="T3" fmla="*/ 17 h 23"/>
                <a:gd name="T4" fmla="*/ 20 w 27"/>
                <a:gd name="T5" fmla="*/ 18 h 23"/>
                <a:gd name="T6" fmla="*/ 21 w 27"/>
                <a:gd name="T7" fmla="*/ 17 h 23"/>
                <a:gd name="T8" fmla="*/ 23 w 27"/>
                <a:gd name="T9" fmla="*/ 13 h 23"/>
                <a:gd name="T10" fmla="*/ 24 w 27"/>
                <a:gd name="T11" fmla="*/ 12 h 23"/>
                <a:gd name="T12" fmla="*/ 24 w 27"/>
                <a:gd name="T13" fmla="*/ 11 h 23"/>
                <a:gd name="T14" fmla="*/ 24 w 27"/>
                <a:gd name="T15" fmla="*/ 9 h 23"/>
                <a:gd name="T16" fmla="*/ 26 w 27"/>
                <a:gd name="T17" fmla="*/ 7 h 23"/>
                <a:gd name="T18" fmla="*/ 27 w 27"/>
                <a:gd name="T19" fmla="*/ 6 h 23"/>
                <a:gd name="T20" fmla="*/ 27 w 27"/>
                <a:gd name="T21" fmla="*/ 4 h 23"/>
                <a:gd name="T22" fmla="*/ 26 w 27"/>
                <a:gd name="T23" fmla="*/ 3 h 23"/>
                <a:gd name="T24" fmla="*/ 26 w 27"/>
                <a:gd name="T25" fmla="*/ 2 h 23"/>
                <a:gd name="T26" fmla="*/ 25 w 27"/>
                <a:gd name="T27" fmla="*/ 1 h 23"/>
                <a:gd name="T28" fmla="*/ 25 w 27"/>
                <a:gd name="T29" fmla="*/ 1 h 23"/>
                <a:gd name="T30" fmla="*/ 23 w 27"/>
                <a:gd name="T31" fmla="*/ 2 h 23"/>
                <a:gd name="T32" fmla="*/ 21 w 27"/>
                <a:gd name="T33" fmla="*/ 2 h 23"/>
                <a:gd name="T34" fmla="*/ 18 w 27"/>
                <a:gd name="T35" fmla="*/ 2 h 23"/>
                <a:gd name="T36" fmla="*/ 16 w 27"/>
                <a:gd name="T37" fmla="*/ 3 h 23"/>
                <a:gd name="T38" fmla="*/ 14 w 27"/>
                <a:gd name="T39" fmla="*/ 3 h 23"/>
                <a:gd name="T40" fmla="*/ 12 w 27"/>
                <a:gd name="T41" fmla="*/ 2 h 23"/>
                <a:gd name="T42" fmla="*/ 10 w 27"/>
                <a:gd name="T43" fmla="*/ 2 h 23"/>
                <a:gd name="T44" fmla="*/ 9 w 27"/>
                <a:gd name="T45" fmla="*/ 1 h 23"/>
                <a:gd name="T46" fmla="*/ 7 w 27"/>
                <a:gd name="T47" fmla="*/ 1 h 23"/>
                <a:gd name="T48" fmla="*/ 6 w 27"/>
                <a:gd name="T49" fmla="*/ 1 h 23"/>
                <a:gd name="T50" fmla="*/ 4 w 27"/>
                <a:gd name="T51" fmla="*/ 1 h 23"/>
                <a:gd name="T52" fmla="*/ 3 w 27"/>
                <a:gd name="T53" fmla="*/ 3 h 23"/>
                <a:gd name="T54" fmla="*/ 2 w 27"/>
                <a:gd name="T55" fmla="*/ 5 h 23"/>
                <a:gd name="T56" fmla="*/ 2 w 27"/>
                <a:gd name="T57" fmla="*/ 5 h 23"/>
                <a:gd name="T58" fmla="*/ 2 w 27"/>
                <a:gd name="T59" fmla="*/ 7 h 23"/>
                <a:gd name="T60" fmla="*/ 2 w 27"/>
                <a:gd name="T61" fmla="*/ 10 h 23"/>
                <a:gd name="T62" fmla="*/ 1 w 27"/>
                <a:gd name="T63" fmla="*/ 11 h 23"/>
                <a:gd name="T64" fmla="*/ 0 w 27"/>
                <a:gd name="T65" fmla="*/ 13 h 23"/>
                <a:gd name="T66" fmla="*/ 0 w 27"/>
                <a:gd name="T67" fmla="*/ 16 h 23"/>
                <a:gd name="T68" fmla="*/ 1 w 27"/>
                <a:gd name="T69" fmla="*/ 17 h 23"/>
                <a:gd name="T70" fmla="*/ 1 w 27"/>
                <a:gd name="T71" fmla="*/ 18 h 23"/>
                <a:gd name="T72" fmla="*/ 4 w 27"/>
                <a:gd name="T73" fmla="*/ 18 h 23"/>
                <a:gd name="T74" fmla="*/ 6 w 27"/>
                <a:gd name="T75" fmla="*/ 21 h 23"/>
                <a:gd name="T76" fmla="*/ 8 w 27"/>
                <a:gd name="T77" fmla="*/ 23 h 23"/>
                <a:gd name="T78" fmla="*/ 10 w 27"/>
                <a:gd name="T79" fmla="*/ 22 h 23"/>
                <a:gd name="T80" fmla="*/ 13 w 27"/>
                <a:gd name="T81" fmla="*/ 22 h 23"/>
                <a:gd name="T82" fmla="*/ 13 w 27"/>
                <a:gd name="T83" fmla="*/ 22 h 23"/>
                <a:gd name="T84" fmla="*/ 14 w 27"/>
                <a:gd name="T85" fmla="*/ 19 h 23"/>
                <a:gd name="T86" fmla="*/ 17 w 27"/>
                <a:gd name="T87" fmla="*/ 17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7" h="23">
                  <a:moveTo>
                    <a:pt x="17" y="17"/>
                  </a:moveTo>
                  <a:cubicBezTo>
                    <a:pt x="17" y="17"/>
                    <a:pt x="18" y="17"/>
                    <a:pt x="18" y="17"/>
                  </a:cubicBezTo>
                  <a:cubicBezTo>
                    <a:pt x="19" y="16"/>
                    <a:pt x="20" y="17"/>
                    <a:pt x="20" y="18"/>
                  </a:cubicBezTo>
                  <a:cubicBezTo>
                    <a:pt x="20" y="19"/>
                    <a:pt x="20" y="18"/>
                    <a:pt x="21" y="17"/>
                  </a:cubicBezTo>
                  <a:cubicBezTo>
                    <a:pt x="21" y="16"/>
                    <a:pt x="23" y="14"/>
                    <a:pt x="23" y="13"/>
                  </a:cubicBezTo>
                  <a:cubicBezTo>
                    <a:pt x="23" y="13"/>
                    <a:pt x="24" y="12"/>
                    <a:pt x="24" y="12"/>
                  </a:cubicBezTo>
                  <a:cubicBezTo>
                    <a:pt x="24" y="11"/>
                    <a:pt x="24" y="11"/>
                    <a:pt x="24" y="11"/>
                  </a:cubicBezTo>
                  <a:cubicBezTo>
                    <a:pt x="24" y="10"/>
                    <a:pt x="25" y="9"/>
                    <a:pt x="24" y="9"/>
                  </a:cubicBezTo>
                  <a:cubicBezTo>
                    <a:pt x="24" y="9"/>
                    <a:pt x="26" y="7"/>
                    <a:pt x="26" y="7"/>
                  </a:cubicBezTo>
                  <a:cubicBezTo>
                    <a:pt x="26" y="6"/>
                    <a:pt x="27" y="6"/>
                    <a:pt x="27" y="6"/>
                  </a:cubicBezTo>
                  <a:cubicBezTo>
                    <a:pt x="27" y="5"/>
                    <a:pt x="27" y="4"/>
                    <a:pt x="27" y="4"/>
                  </a:cubicBezTo>
                  <a:cubicBezTo>
                    <a:pt x="27" y="4"/>
                    <a:pt x="26" y="4"/>
                    <a:pt x="26" y="3"/>
                  </a:cubicBezTo>
                  <a:cubicBezTo>
                    <a:pt x="26" y="3"/>
                    <a:pt x="26" y="3"/>
                    <a:pt x="26" y="2"/>
                  </a:cubicBezTo>
                  <a:cubicBezTo>
                    <a:pt x="26" y="2"/>
                    <a:pt x="26" y="2"/>
                    <a:pt x="25" y="1"/>
                  </a:cubicBezTo>
                  <a:cubicBezTo>
                    <a:pt x="25" y="1"/>
                    <a:pt x="25" y="1"/>
                    <a:pt x="25" y="1"/>
                  </a:cubicBezTo>
                  <a:cubicBezTo>
                    <a:pt x="24" y="1"/>
                    <a:pt x="23" y="2"/>
                    <a:pt x="23" y="2"/>
                  </a:cubicBezTo>
                  <a:cubicBezTo>
                    <a:pt x="22" y="2"/>
                    <a:pt x="21" y="2"/>
                    <a:pt x="21" y="2"/>
                  </a:cubicBezTo>
                  <a:cubicBezTo>
                    <a:pt x="21" y="2"/>
                    <a:pt x="19" y="2"/>
                    <a:pt x="18" y="2"/>
                  </a:cubicBezTo>
                  <a:cubicBezTo>
                    <a:pt x="17" y="2"/>
                    <a:pt x="17" y="2"/>
                    <a:pt x="16" y="3"/>
                  </a:cubicBezTo>
                  <a:cubicBezTo>
                    <a:pt x="16" y="3"/>
                    <a:pt x="14" y="3"/>
                    <a:pt x="14" y="3"/>
                  </a:cubicBezTo>
                  <a:cubicBezTo>
                    <a:pt x="14" y="3"/>
                    <a:pt x="13" y="2"/>
                    <a:pt x="12" y="2"/>
                  </a:cubicBezTo>
                  <a:cubicBezTo>
                    <a:pt x="12" y="2"/>
                    <a:pt x="11" y="2"/>
                    <a:pt x="10" y="2"/>
                  </a:cubicBezTo>
                  <a:cubicBezTo>
                    <a:pt x="10" y="3"/>
                    <a:pt x="9" y="2"/>
                    <a:pt x="9" y="1"/>
                  </a:cubicBezTo>
                  <a:cubicBezTo>
                    <a:pt x="9" y="1"/>
                    <a:pt x="8" y="1"/>
                    <a:pt x="7" y="1"/>
                  </a:cubicBezTo>
                  <a:cubicBezTo>
                    <a:pt x="7" y="0"/>
                    <a:pt x="6" y="1"/>
                    <a:pt x="6" y="1"/>
                  </a:cubicBezTo>
                  <a:cubicBezTo>
                    <a:pt x="5" y="1"/>
                    <a:pt x="4" y="1"/>
                    <a:pt x="4" y="1"/>
                  </a:cubicBezTo>
                  <a:cubicBezTo>
                    <a:pt x="3" y="1"/>
                    <a:pt x="3" y="3"/>
                    <a:pt x="3" y="3"/>
                  </a:cubicBezTo>
                  <a:cubicBezTo>
                    <a:pt x="3" y="3"/>
                    <a:pt x="2" y="4"/>
                    <a:pt x="2" y="5"/>
                  </a:cubicBezTo>
                  <a:cubicBezTo>
                    <a:pt x="2" y="5"/>
                    <a:pt x="2" y="5"/>
                    <a:pt x="2" y="5"/>
                  </a:cubicBezTo>
                  <a:cubicBezTo>
                    <a:pt x="2" y="6"/>
                    <a:pt x="2" y="6"/>
                    <a:pt x="2" y="7"/>
                  </a:cubicBezTo>
                  <a:cubicBezTo>
                    <a:pt x="2" y="7"/>
                    <a:pt x="2" y="9"/>
                    <a:pt x="2" y="10"/>
                  </a:cubicBezTo>
                  <a:cubicBezTo>
                    <a:pt x="1" y="10"/>
                    <a:pt x="1" y="11"/>
                    <a:pt x="1" y="11"/>
                  </a:cubicBezTo>
                  <a:cubicBezTo>
                    <a:pt x="1" y="11"/>
                    <a:pt x="0" y="12"/>
                    <a:pt x="0" y="13"/>
                  </a:cubicBezTo>
                  <a:cubicBezTo>
                    <a:pt x="0" y="14"/>
                    <a:pt x="0" y="15"/>
                    <a:pt x="0" y="16"/>
                  </a:cubicBezTo>
                  <a:cubicBezTo>
                    <a:pt x="0" y="16"/>
                    <a:pt x="0" y="17"/>
                    <a:pt x="1" y="17"/>
                  </a:cubicBezTo>
                  <a:cubicBezTo>
                    <a:pt x="1" y="17"/>
                    <a:pt x="1" y="17"/>
                    <a:pt x="1" y="18"/>
                  </a:cubicBezTo>
                  <a:cubicBezTo>
                    <a:pt x="1" y="18"/>
                    <a:pt x="3" y="18"/>
                    <a:pt x="4" y="18"/>
                  </a:cubicBezTo>
                  <a:cubicBezTo>
                    <a:pt x="5" y="19"/>
                    <a:pt x="6" y="20"/>
                    <a:pt x="6" y="21"/>
                  </a:cubicBezTo>
                  <a:cubicBezTo>
                    <a:pt x="6" y="21"/>
                    <a:pt x="7" y="22"/>
                    <a:pt x="8" y="23"/>
                  </a:cubicBezTo>
                  <a:cubicBezTo>
                    <a:pt x="8" y="23"/>
                    <a:pt x="9" y="22"/>
                    <a:pt x="10" y="22"/>
                  </a:cubicBezTo>
                  <a:cubicBezTo>
                    <a:pt x="11" y="22"/>
                    <a:pt x="13" y="22"/>
                    <a:pt x="13" y="22"/>
                  </a:cubicBezTo>
                  <a:cubicBezTo>
                    <a:pt x="13" y="22"/>
                    <a:pt x="13" y="22"/>
                    <a:pt x="13" y="22"/>
                  </a:cubicBezTo>
                  <a:cubicBezTo>
                    <a:pt x="14" y="21"/>
                    <a:pt x="14" y="19"/>
                    <a:pt x="14" y="19"/>
                  </a:cubicBezTo>
                  <a:cubicBezTo>
                    <a:pt x="14" y="19"/>
                    <a:pt x="17" y="17"/>
                    <a:pt x="17"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1" name="Freeform 201">
              <a:extLst>
                <a:ext uri="{FF2B5EF4-FFF2-40B4-BE49-F238E27FC236}">
                  <a16:creationId xmlns:a16="http://schemas.microsoft.com/office/drawing/2014/main" id="{5808D4C5-89C2-469C-96E2-57D3EB244C01}"/>
                </a:ext>
              </a:extLst>
            </p:cNvPr>
            <p:cNvSpPr>
              <a:spLocks/>
            </p:cNvSpPr>
            <p:nvPr/>
          </p:nvSpPr>
          <p:spPr bwMode="auto">
            <a:xfrm>
              <a:off x="-3517900" y="2127250"/>
              <a:ext cx="25400" cy="50800"/>
            </a:xfrm>
            <a:custGeom>
              <a:avLst/>
              <a:gdLst>
                <a:gd name="T0" fmla="*/ 5 w 7"/>
                <a:gd name="T1" fmla="*/ 9 h 14"/>
                <a:gd name="T2" fmla="*/ 6 w 7"/>
                <a:gd name="T3" fmla="*/ 7 h 14"/>
                <a:gd name="T4" fmla="*/ 7 w 7"/>
                <a:gd name="T5" fmla="*/ 6 h 14"/>
                <a:gd name="T6" fmla="*/ 7 w 7"/>
                <a:gd name="T7" fmla="*/ 3 h 14"/>
                <a:gd name="T8" fmla="*/ 7 w 7"/>
                <a:gd name="T9" fmla="*/ 1 h 14"/>
                <a:gd name="T10" fmla="*/ 6 w 7"/>
                <a:gd name="T11" fmla="*/ 1 h 14"/>
                <a:gd name="T12" fmla="*/ 5 w 7"/>
                <a:gd name="T13" fmla="*/ 0 h 14"/>
                <a:gd name="T14" fmla="*/ 5 w 7"/>
                <a:gd name="T15" fmla="*/ 1 h 14"/>
                <a:gd name="T16" fmla="*/ 4 w 7"/>
                <a:gd name="T17" fmla="*/ 2 h 14"/>
                <a:gd name="T18" fmla="*/ 2 w 7"/>
                <a:gd name="T19" fmla="*/ 2 h 14"/>
                <a:gd name="T20" fmla="*/ 1 w 7"/>
                <a:gd name="T21" fmla="*/ 3 h 14"/>
                <a:gd name="T22" fmla="*/ 0 w 7"/>
                <a:gd name="T23" fmla="*/ 3 h 14"/>
                <a:gd name="T24" fmla="*/ 2 w 7"/>
                <a:gd name="T25" fmla="*/ 5 h 14"/>
                <a:gd name="T26" fmla="*/ 2 w 7"/>
                <a:gd name="T27" fmla="*/ 7 h 14"/>
                <a:gd name="T28" fmla="*/ 2 w 7"/>
                <a:gd name="T29" fmla="*/ 10 h 14"/>
                <a:gd name="T30" fmla="*/ 3 w 7"/>
                <a:gd name="T31" fmla="*/ 14 h 14"/>
                <a:gd name="T32" fmla="*/ 4 w 7"/>
                <a:gd name="T33" fmla="*/ 14 h 14"/>
                <a:gd name="T34" fmla="*/ 6 w 7"/>
                <a:gd name="T35" fmla="*/ 13 h 14"/>
                <a:gd name="T36" fmla="*/ 5 w 7"/>
                <a:gd name="T37" fmla="*/ 12 h 14"/>
                <a:gd name="T38" fmla="*/ 5 w 7"/>
                <a:gd name="T39" fmla="*/ 9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7" h="14">
                  <a:moveTo>
                    <a:pt x="5" y="9"/>
                  </a:moveTo>
                  <a:cubicBezTo>
                    <a:pt x="5" y="8"/>
                    <a:pt x="6" y="7"/>
                    <a:pt x="6" y="7"/>
                  </a:cubicBezTo>
                  <a:cubicBezTo>
                    <a:pt x="6" y="7"/>
                    <a:pt x="6" y="6"/>
                    <a:pt x="7" y="6"/>
                  </a:cubicBezTo>
                  <a:cubicBezTo>
                    <a:pt x="7" y="5"/>
                    <a:pt x="7" y="3"/>
                    <a:pt x="7" y="3"/>
                  </a:cubicBezTo>
                  <a:cubicBezTo>
                    <a:pt x="7" y="2"/>
                    <a:pt x="7" y="2"/>
                    <a:pt x="7" y="1"/>
                  </a:cubicBezTo>
                  <a:cubicBezTo>
                    <a:pt x="7" y="1"/>
                    <a:pt x="6" y="1"/>
                    <a:pt x="6" y="1"/>
                  </a:cubicBezTo>
                  <a:cubicBezTo>
                    <a:pt x="5" y="1"/>
                    <a:pt x="6" y="0"/>
                    <a:pt x="5" y="0"/>
                  </a:cubicBezTo>
                  <a:cubicBezTo>
                    <a:pt x="5" y="0"/>
                    <a:pt x="4" y="0"/>
                    <a:pt x="5" y="1"/>
                  </a:cubicBezTo>
                  <a:cubicBezTo>
                    <a:pt x="5" y="2"/>
                    <a:pt x="4" y="2"/>
                    <a:pt x="4" y="2"/>
                  </a:cubicBezTo>
                  <a:cubicBezTo>
                    <a:pt x="4" y="2"/>
                    <a:pt x="2" y="2"/>
                    <a:pt x="2" y="2"/>
                  </a:cubicBezTo>
                  <a:cubicBezTo>
                    <a:pt x="2" y="2"/>
                    <a:pt x="1" y="3"/>
                    <a:pt x="1" y="3"/>
                  </a:cubicBezTo>
                  <a:cubicBezTo>
                    <a:pt x="1" y="3"/>
                    <a:pt x="0" y="3"/>
                    <a:pt x="0" y="3"/>
                  </a:cubicBezTo>
                  <a:cubicBezTo>
                    <a:pt x="0" y="5"/>
                    <a:pt x="1" y="5"/>
                    <a:pt x="2" y="5"/>
                  </a:cubicBezTo>
                  <a:cubicBezTo>
                    <a:pt x="3" y="6"/>
                    <a:pt x="2" y="7"/>
                    <a:pt x="2" y="7"/>
                  </a:cubicBezTo>
                  <a:cubicBezTo>
                    <a:pt x="2" y="8"/>
                    <a:pt x="2" y="9"/>
                    <a:pt x="2" y="10"/>
                  </a:cubicBezTo>
                  <a:cubicBezTo>
                    <a:pt x="2" y="11"/>
                    <a:pt x="3" y="13"/>
                    <a:pt x="3" y="14"/>
                  </a:cubicBezTo>
                  <a:cubicBezTo>
                    <a:pt x="3" y="14"/>
                    <a:pt x="4" y="14"/>
                    <a:pt x="4" y="14"/>
                  </a:cubicBezTo>
                  <a:cubicBezTo>
                    <a:pt x="5" y="14"/>
                    <a:pt x="5" y="13"/>
                    <a:pt x="6" y="13"/>
                  </a:cubicBezTo>
                  <a:cubicBezTo>
                    <a:pt x="5" y="13"/>
                    <a:pt x="5" y="12"/>
                    <a:pt x="5" y="12"/>
                  </a:cubicBezTo>
                  <a:cubicBezTo>
                    <a:pt x="5" y="11"/>
                    <a:pt x="5" y="10"/>
                    <a:pt x="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2" name="Freeform 202">
              <a:extLst>
                <a:ext uri="{FF2B5EF4-FFF2-40B4-BE49-F238E27FC236}">
                  <a16:creationId xmlns:a16="http://schemas.microsoft.com/office/drawing/2014/main" id="{9E227AFC-4F0E-41CA-9B56-A40A044C394B}"/>
                </a:ext>
              </a:extLst>
            </p:cNvPr>
            <p:cNvSpPr>
              <a:spLocks/>
            </p:cNvSpPr>
            <p:nvPr/>
          </p:nvSpPr>
          <p:spPr bwMode="auto">
            <a:xfrm>
              <a:off x="-3524250" y="2138363"/>
              <a:ext cx="17462" cy="42863"/>
            </a:xfrm>
            <a:custGeom>
              <a:avLst/>
              <a:gdLst>
                <a:gd name="T0" fmla="*/ 4 w 5"/>
                <a:gd name="T1" fmla="*/ 4 h 12"/>
                <a:gd name="T2" fmla="*/ 4 w 5"/>
                <a:gd name="T3" fmla="*/ 2 h 12"/>
                <a:gd name="T4" fmla="*/ 2 w 5"/>
                <a:gd name="T5" fmla="*/ 0 h 12"/>
                <a:gd name="T6" fmla="*/ 1 w 5"/>
                <a:gd name="T7" fmla="*/ 0 h 12"/>
                <a:gd name="T8" fmla="*/ 0 w 5"/>
                <a:gd name="T9" fmla="*/ 0 h 12"/>
                <a:gd name="T10" fmla="*/ 1 w 5"/>
                <a:gd name="T11" fmla="*/ 1 h 12"/>
                <a:gd name="T12" fmla="*/ 1 w 5"/>
                <a:gd name="T13" fmla="*/ 3 h 12"/>
                <a:gd name="T14" fmla="*/ 1 w 5"/>
                <a:gd name="T15" fmla="*/ 6 h 12"/>
                <a:gd name="T16" fmla="*/ 2 w 5"/>
                <a:gd name="T17" fmla="*/ 9 h 12"/>
                <a:gd name="T18" fmla="*/ 3 w 5"/>
                <a:gd name="T19" fmla="*/ 12 h 12"/>
                <a:gd name="T20" fmla="*/ 3 w 5"/>
                <a:gd name="T21" fmla="*/ 12 h 12"/>
                <a:gd name="T22" fmla="*/ 5 w 5"/>
                <a:gd name="T23" fmla="*/ 11 h 12"/>
                <a:gd name="T24" fmla="*/ 4 w 5"/>
                <a:gd name="T25" fmla="*/ 7 h 12"/>
                <a:gd name="T26" fmla="*/ 4 w 5"/>
                <a:gd name="T27" fmla="*/ 4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5" h="12">
                  <a:moveTo>
                    <a:pt x="4" y="4"/>
                  </a:moveTo>
                  <a:cubicBezTo>
                    <a:pt x="4" y="4"/>
                    <a:pt x="5" y="3"/>
                    <a:pt x="4" y="2"/>
                  </a:cubicBezTo>
                  <a:cubicBezTo>
                    <a:pt x="3" y="2"/>
                    <a:pt x="2" y="2"/>
                    <a:pt x="2" y="0"/>
                  </a:cubicBezTo>
                  <a:cubicBezTo>
                    <a:pt x="2" y="0"/>
                    <a:pt x="1" y="0"/>
                    <a:pt x="1" y="0"/>
                  </a:cubicBezTo>
                  <a:cubicBezTo>
                    <a:pt x="0" y="0"/>
                    <a:pt x="0" y="0"/>
                    <a:pt x="0" y="0"/>
                  </a:cubicBezTo>
                  <a:cubicBezTo>
                    <a:pt x="0" y="1"/>
                    <a:pt x="1" y="1"/>
                    <a:pt x="1" y="1"/>
                  </a:cubicBezTo>
                  <a:cubicBezTo>
                    <a:pt x="1" y="2"/>
                    <a:pt x="1" y="2"/>
                    <a:pt x="1" y="3"/>
                  </a:cubicBezTo>
                  <a:cubicBezTo>
                    <a:pt x="1" y="4"/>
                    <a:pt x="1" y="5"/>
                    <a:pt x="1" y="6"/>
                  </a:cubicBezTo>
                  <a:cubicBezTo>
                    <a:pt x="2" y="7"/>
                    <a:pt x="2" y="8"/>
                    <a:pt x="2" y="9"/>
                  </a:cubicBezTo>
                  <a:cubicBezTo>
                    <a:pt x="2" y="10"/>
                    <a:pt x="2" y="11"/>
                    <a:pt x="3" y="12"/>
                  </a:cubicBezTo>
                  <a:cubicBezTo>
                    <a:pt x="3" y="12"/>
                    <a:pt x="3" y="12"/>
                    <a:pt x="3" y="12"/>
                  </a:cubicBezTo>
                  <a:cubicBezTo>
                    <a:pt x="4" y="11"/>
                    <a:pt x="4" y="11"/>
                    <a:pt x="5" y="11"/>
                  </a:cubicBezTo>
                  <a:cubicBezTo>
                    <a:pt x="5" y="10"/>
                    <a:pt x="4" y="8"/>
                    <a:pt x="4" y="7"/>
                  </a:cubicBezTo>
                  <a:cubicBezTo>
                    <a:pt x="4" y="6"/>
                    <a:pt x="4" y="5"/>
                    <a:pt x="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3" name="Freeform 203">
              <a:extLst>
                <a:ext uri="{FF2B5EF4-FFF2-40B4-BE49-F238E27FC236}">
                  <a16:creationId xmlns:a16="http://schemas.microsoft.com/office/drawing/2014/main" id="{E5CAE18A-7E5A-4686-81C0-B58D0C745253}"/>
                </a:ext>
              </a:extLst>
            </p:cNvPr>
            <p:cNvSpPr>
              <a:spLocks/>
            </p:cNvSpPr>
            <p:nvPr/>
          </p:nvSpPr>
          <p:spPr bwMode="auto">
            <a:xfrm>
              <a:off x="-3452813" y="2119313"/>
              <a:ext cx="65087" cy="98425"/>
            </a:xfrm>
            <a:custGeom>
              <a:avLst/>
              <a:gdLst>
                <a:gd name="T0" fmla="*/ 8 w 18"/>
                <a:gd name="T1" fmla="*/ 26 h 27"/>
                <a:gd name="T2" fmla="*/ 14 w 18"/>
                <a:gd name="T3" fmla="*/ 26 h 27"/>
                <a:gd name="T4" fmla="*/ 17 w 18"/>
                <a:gd name="T5" fmla="*/ 27 h 27"/>
                <a:gd name="T6" fmla="*/ 18 w 18"/>
                <a:gd name="T7" fmla="*/ 25 h 27"/>
                <a:gd name="T8" fmla="*/ 17 w 18"/>
                <a:gd name="T9" fmla="*/ 24 h 27"/>
                <a:gd name="T10" fmla="*/ 16 w 18"/>
                <a:gd name="T11" fmla="*/ 23 h 27"/>
                <a:gd name="T12" fmla="*/ 15 w 18"/>
                <a:gd name="T13" fmla="*/ 22 h 27"/>
                <a:gd name="T14" fmla="*/ 15 w 18"/>
                <a:gd name="T15" fmla="*/ 21 h 27"/>
                <a:gd name="T16" fmla="*/ 14 w 18"/>
                <a:gd name="T17" fmla="*/ 19 h 27"/>
                <a:gd name="T18" fmla="*/ 14 w 18"/>
                <a:gd name="T19" fmla="*/ 17 h 27"/>
                <a:gd name="T20" fmla="*/ 15 w 18"/>
                <a:gd name="T21" fmla="*/ 15 h 27"/>
                <a:gd name="T22" fmla="*/ 16 w 18"/>
                <a:gd name="T23" fmla="*/ 13 h 27"/>
                <a:gd name="T24" fmla="*/ 16 w 18"/>
                <a:gd name="T25" fmla="*/ 12 h 27"/>
                <a:gd name="T26" fmla="*/ 14 w 18"/>
                <a:gd name="T27" fmla="*/ 10 h 27"/>
                <a:gd name="T28" fmla="*/ 13 w 18"/>
                <a:gd name="T29" fmla="*/ 8 h 27"/>
                <a:gd name="T30" fmla="*/ 15 w 18"/>
                <a:gd name="T31" fmla="*/ 8 h 27"/>
                <a:gd name="T32" fmla="*/ 16 w 18"/>
                <a:gd name="T33" fmla="*/ 7 h 27"/>
                <a:gd name="T34" fmla="*/ 15 w 18"/>
                <a:gd name="T35" fmla="*/ 4 h 27"/>
                <a:gd name="T36" fmla="*/ 15 w 18"/>
                <a:gd name="T37" fmla="*/ 2 h 27"/>
                <a:gd name="T38" fmla="*/ 13 w 18"/>
                <a:gd name="T39" fmla="*/ 0 h 27"/>
                <a:gd name="T40" fmla="*/ 13 w 18"/>
                <a:gd name="T41" fmla="*/ 0 h 27"/>
                <a:gd name="T42" fmla="*/ 13 w 18"/>
                <a:gd name="T43" fmla="*/ 1 h 27"/>
                <a:gd name="T44" fmla="*/ 14 w 18"/>
                <a:gd name="T45" fmla="*/ 2 h 27"/>
                <a:gd name="T46" fmla="*/ 14 w 18"/>
                <a:gd name="T47" fmla="*/ 4 h 27"/>
                <a:gd name="T48" fmla="*/ 13 w 18"/>
                <a:gd name="T49" fmla="*/ 5 h 27"/>
                <a:gd name="T50" fmla="*/ 11 w 18"/>
                <a:gd name="T51" fmla="*/ 7 h 27"/>
                <a:gd name="T52" fmla="*/ 11 w 18"/>
                <a:gd name="T53" fmla="*/ 9 h 27"/>
                <a:gd name="T54" fmla="*/ 11 w 18"/>
                <a:gd name="T55" fmla="*/ 10 h 27"/>
                <a:gd name="T56" fmla="*/ 10 w 18"/>
                <a:gd name="T57" fmla="*/ 11 h 27"/>
                <a:gd name="T58" fmla="*/ 8 w 18"/>
                <a:gd name="T59" fmla="*/ 15 h 27"/>
                <a:gd name="T60" fmla="*/ 7 w 18"/>
                <a:gd name="T61" fmla="*/ 16 h 27"/>
                <a:gd name="T62" fmla="*/ 5 w 18"/>
                <a:gd name="T63" fmla="*/ 15 h 27"/>
                <a:gd name="T64" fmla="*/ 4 w 18"/>
                <a:gd name="T65" fmla="*/ 15 h 27"/>
                <a:gd name="T66" fmla="*/ 1 w 18"/>
                <a:gd name="T67" fmla="*/ 17 h 27"/>
                <a:gd name="T68" fmla="*/ 0 w 18"/>
                <a:gd name="T69" fmla="*/ 20 h 27"/>
                <a:gd name="T70" fmla="*/ 1 w 18"/>
                <a:gd name="T71" fmla="*/ 21 h 27"/>
                <a:gd name="T72" fmla="*/ 3 w 18"/>
                <a:gd name="T73" fmla="*/ 22 h 27"/>
                <a:gd name="T74" fmla="*/ 4 w 18"/>
                <a:gd name="T75" fmla="*/ 24 h 27"/>
                <a:gd name="T76" fmla="*/ 3 w 18"/>
                <a:gd name="T77" fmla="*/ 26 h 27"/>
                <a:gd name="T78" fmla="*/ 7 w 18"/>
                <a:gd name="T79" fmla="*/ 26 h 27"/>
                <a:gd name="T80" fmla="*/ 8 w 18"/>
                <a:gd name="T81" fmla="*/ 26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8" h="27">
                  <a:moveTo>
                    <a:pt x="8" y="26"/>
                  </a:moveTo>
                  <a:cubicBezTo>
                    <a:pt x="8" y="26"/>
                    <a:pt x="13" y="26"/>
                    <a:pt x="14" y="26"/>
                  </a:cubicBezTo>
                  <a:cubicBezTo>
                    <a:pt x="15" y="26"/>
                    <a:pt x="17" y="27"/>
                    <a:pt x="17" y="27"/>
                  </a:cubicBezTo>
                  <a:cubicBezTo>
                    <a:pt x="17" y="27"/>
                    <a:pt x="17" y="26"/>
                    <a:pt x="18" y="25"/>
                  </a:cubicBezTo>
                  <a:cubicBezTo>
                    <a:pt x="18" y="25"/>
                    <a:pt x="17" y="25"/>
                    <a:pt x="17" y="24"/>
                  </a:cubicBezTo>
                  <a:cubicBezTo>
                    <a:pt x="17" y="24"/>
                    <a:pt x="16" y="23"/>
                    <a:pt x="16" y="23"/>
                  </a:cubicBezTo>
                  <a:cubicBezTo>
                    <a:pt x="15" y="22"/>
                    <a:pt x="15" y="22"/>
                    <a:pt x="15" y="22"/>
                  </a:cubicBezTo>
                  <a:cubicBezTo>
                    <a:pt x="15" y="22"/>
                    <a:pt x="15" y="21"/>
                    <a:pt x="15" y="21"/>
                  </a:cubicBezTo>
                  <a:cubicBezTo>
                    <a:pt x="14" y="20"/>
                    <a:pt x="14" y="20"/>
                    <a:pt x="14" y="19"/>
                  </a:cubicBezTo>
                  <a:cubicBezTo>
                    <a:pt x="14" y="18"/>
                    <a:pt x="14" y="17"/>
                    <a:pt x="14" y="17"/>
                  </a:cubicBezTo>
                  <a:cubicBezTo>
                    <a:pt x="14" y="17"/>
                    <a:pt x="15" y="16"/>
                    <a:pt x="15" y="15"/>
                  </a:cubicBezTo>
                  <a:cubicBezTo>
                    <a:pt x="15" y="14"/>
                    <a:pt x="16" y="14"/>
                    <a:pt x="16" y="13"/>
                  </a:cubicBezTo>
                  <a:cubicBezTo>
                    <a:pt x="16" y="13"/>
                    <a:pt x="16" y="12"/>
                    <a:pt x="16" y="12"/>
                  </a:cubicBezTo>
                  <a:cubicBezTo>
                    <a:pt x="15" y="11"/>
                    <a:pt x="15" y="10"/>
                    <a:pt x="14" y="10"/>
                  </a:cubicBezTo>
                  <a:cubicBezTo>
                    <a:pt x="13" y="9"/>
                    <a:pt x="13" y="8"/>
                    <a:pt x="13" y="8"/>
                  </a:cubicBezTo>
                  <a:cubicBezTo>
                    <a:pt x="13" y="8"/>
                    <a:pt x="14" y="8"/>
                    <a:pt x="15" y="8"/>
                  </a:cubicBezTo>
                  <a:cubicBezTo>
                    <a:pt x="16" y="8"/>
                    <a:pt x="16" y="8"/>
                    <a:pt x="16" y="7"/>
                  </a:cubicBezTo>
                  <a:cubicBezTo>
                    <a:pt x="16" y="7"/>
                    <a:pt x="15" y="6"/>
                    <a:pt x="15" y="4"/>
                  </a:cubicBezTo>
                  <a:cubicBezTo>
                    <a:pt x="15" y="3"/>
                    <a:pt x="15" y="3"/>
                    <a:pt x="15" y="2"/>
                  </a:cubicBezTo>
                  <a:cubicBezTo>
                    <a:pt x="15" y="2"/>
                    <a:pt x="14" y="0"/>
                    <a:pt x="13" y="0"/>
                  </a:cubicBezTo>
                  <a:cubicBezTo>
                    <a:pt x="13" y="0"/>
                    <a:pt x="13" y="0"/>
                    <a:pt x="13" y="0"/>
                  </a:cubicBezTo>
                  <a:cubicBezTo>
                    <a:pt x="13" y="1"/>
                    <a:pt x="13" y="1"/>
                    <a:pt x="13" y="1"/>
                  </a:cubicBezTo>
                  <a:cubicBezTo>
                    <a:pt x="13" y="2"/>
                    <a:pt x="14" y="2"/>
                    <a:pt x="14" y="2"/>
                  </a:cubicBezTo>
                  <a:cubicBezTo>
                    <a:pt x="14" y="2"/>
                    <a:pt x="14" y="3"/>
                    <a:pt x="14" y="4"/>
                  </a:cubicBezTo>
                  <a:cubicBezTo>
                    <a:pt x="14" y="4"/>
                    <a:pt x="13" y="4"/>
                    <a:pt x="13" y="5"/>
                  </a:cubicBezTo>
                  <a:cubicBezTo>
                    <a:pt x="13" y="5"/>
                    <a:pt x="11" y="7"/>
                    <a:pt x="11" y="7"/>
                  </a:cubicBezTo>
                  <a:cubicBezTo>
                    <a:pt x="12" y="7"/>
                    <a:pt x="11" y="8"/>
                    <a:pt x="11" y="9"/>
                  </a:cubicBezTo>
                  <a:cubicBezTo>
                    <a:pt x="11" y="9"/>
                    <a:pt x="11" y="9"/>
                    <a:pt x="11" y="10"/>
                  </a:cubicBezTo>
                  <a:cubicBezTo>
                    <a:pt x="11" y="10"/>
                    <a:pt x="10" y="11"/>
                    <a:pt x="10" y="11"/>
                  </a:cubicBezTo>
                  <a:cubicBezTo>
                    <a:pt x="10" y="12"/>
                    <a:pt x="8" y="14"/>
                    <a:pt x="8" y="15"/>
                  </a:cubicBezTo>
                  <a:cubicBezTo>
                    <a:pt x="7" y="16"/>
                    <a:pt x="7" y="17"/>
                    <a:pt x="7" y="16"/>
                  </a:cubicBezTo>
                  <a:cubicBezTo>
                    <a:pt x="7" y="15"/>
                    <a:pt x="6" y="14"/>
                    <a:pt x="5" y="15"/>
                  </a:cubicBezTo>
                  <a:cubicBezTo>
                    <a:pt x="5" y="15"/>
                    <a:pt x="4" y="15"/>
                    <a:pt x="4" y="15"/>
                  </a:cubicBezTo>
                  <a:cubicBezTo>
                    <a:pt x="4" y="15"/>
                    <a:pt x="1" y="17"/>
                    <a:pt x="1" y="17"/>
                  </a:cubicBezTo>
                  <a:cubicBezTo>
                    <a:pt x="1" y="17"/>
                    <a:pt x="1" y="19"/>
                    <a:pt x="0" y="20"/>
                  </a:cubicBezTo>
                  <a:cubicBezTo>
                    <a:pt x="1" y="20"/>
                    <a:pt x="1" y="21"/>
                    <a:pt x="1" y="21"/>
                  </a:cubicBezTo>
                  <a:cubicBezTo>
                    <a:pt x="2" y="22"/>
                    <a:pt x="3" y="21"/>
                    <a:pt x="3" y="22"/>
                  </a:cubicBezTo>
                  <a:cubicBezTo>
                    <a:pt x="4" y="22"/>
                    <a:pt x="4" y="23"/>
                    <a:pt x="4" y="24"/>
                  </a:cubicBezTo>
                  <a:cubicBezTo>
                    <a:pt x="4" y="24"/>
                    <a:pt x="3" y="25"/>
                    <a:pt x="3" y="26"/>
                  </a:cubicBezTo>
                  <a:cubicBezTo>
                    <a:pt x="7" y="26"/>
                    <a:pt x="7" y="26"/>
                    <a:pt x="7" y="26"/>
                  </a:cubicBezTo>
                  <a:lnTo>
                    <a:pt x="8" y="2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4" name="Freeform 204">
              <a:extLst>
                <a:ext uri="{FF2B5EF4-FFF2-40B4-BE49-F238E27FC236}">
                  <a16:creationId xmlns:a16="http://schemas.microsoft.com/office/drawing/2014/main" id="{45619CAA-2D8B-4C20-8E2B-1CAC73AC047E}"/>
                </a:ext>
              </a:extLst>
            </p:cNvPr>
            <p:cNvSpPr>
              <a:spLocks/>
            </p:cNvSpPr>
            <p:nvPr/>
          </p:nvSpPr>
          <p:spPr bwMode="auto">
            <a:xfrm>
              <a:off x="-3597275" y="2141538"/>
              <a:ext cx="53975" cy="53975"/>
            </a:xfrm>
            <a:custGeom>
              <a:avLst/>
              <a:gdLst>
                <a:gd name="T0" fmla="*/ 14 w 15"/>
                <a:gd name="T1" fmla="*/ 12 h 15"/>
                <a:gd name="T2" fmla="*/ 13 w 15"/>
                <a:gd name="T3" fmla="*/ 10 h 15"/>
                <a:gd name="T4" fmla="*/ 14 w 15"/>
                <a:gd name="T5" fmla="*/ 7 h 15"/>
                <a:gd name="T6" fmla="*/ 15 w 15"/>
                <a:gd name="T7" fmla="*/ 6 h 15"/>
                <a:gd name="T8" fmla="*/ 14 w 15"/>
                <a:gd name="T9" fmla="*/ 2 h 15"/>
                <a:gd name="T10" fmla="*/ 13 w 15"/>
                <a:gd name="T11" fmla="*/ 2 h 15"/>
                <a:gd name="T12" fmla="*/ 11 w 15"/>
                <a:gd name="T13" fmla="*/ 2 h 15"/>
                <a:gd name="T14" fmla="*/ 9 w 15"/>
                <a:gd name="T15" fmla="*/ 1 h 15"/>
                <a:gd name="T16" fmla="*/ 7 w 15"/>
                <a:gd name="T17" fmla="*/ 1 h 15"/>
                <a:gd name="T18" fmla="*/ 6 w 15"/>
                <a:gd name="T19" fmla="*/ 0 h 15"/>
                <a:gd name="T20" fmla="*/ 5 w 15"/>
                <a:gd name="T21" fmla="*/ 1 h 15"/>
                <a:gd name="T22" fmla="*/ 4 w 15"/>
                <a:gd name="T23" fmla="*/ 1 h 15"/>
                <a:gd name="T24" fmla="*/ 2 w 15"/>
                <a:gd name="T25" fmla="*/ 1 h 15"/>
                <a:gd name="T26" fmla="*/ 2 w 15"/>
                <a:gd name="T27" fmla="*/ 1 h 15"/>
                <a:gd name="T28" fmla="*/ 2 w 15"/>
                <a:gd name="T29" fmla="*/ 3 h 15"/>
                <a:gd name="T30" fmla="*/ 2 w 15"/>
                <a:gd name="T31" fmla="*/ 4 h 15"/>
                <a:gd name="T32" fmla="*/ 2 w 15"/>
                <a:gd name="T33" fmla="*/ 5 h 15"/>
                <a:gd name="T34" fmla="*/ 1 w 15"/>
                <a:gd name="T35" fmla="*/ 6 h 15"/>
                <a:gd name="T36" fmla="*/ 2 w 15"/>
                <a:gd name="T37" fmla="*/ 7 h 15"/>
                <a:gd name="T38" fmla="*/ 1 w 15"/>
                <a:gd name="T39" fmla="*/ 8 h 15"/>
                <a:gd name="T40" fmla="*/ 1 w 15"/>
                <a:gd name="T41" fmla="*/ 10 h 15"/>
                <a:gd name="T42" fmla="*/ 1 w 15"/>
                <a:gd name="T43" fmla="*/ 11 h 15"/>
                <a:gd name="T44" fmla="*/ 3 w 15"/>
                <a:gd name="T45" fmla="*/ 12 h 15"/>
                <a:gd name="T46" fmla="*/ 3 w 15"/>
                <a:gd name="T47" fmla="*/ 15 h 15"/>
                <a:gd name="T48" fmla="*/ 9 w 15"/>
                <a:gd name="T49" fmla="*/ 13 h 15"/>
                <a:gd name="T50" fmla="*/ 14 w 15"/>
                <a:gd name="T51" fmla="*/ 13 h 15"/>
                <a:gd name="T52" fmla="*/ 14 w 15"/>
                <a:gd name="T53"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 h="15">
                  <a:moveTo>
                    <a:pt x="14" y="12"/>
                  </a:moveTo>
                  <a:cubicBezTo>
                    <a:pt x="14" y="12"/>
                    <a:pt x="13" y="10"/>
                    <a:pt x="13" y="10"/>
                  </a:cubicBezTo>
                  <a:cubicBezTo>
                    <a:pt x="13" y="9"/>
                    <a:pt x="14" y="8"/>
                    <a:pt x="14" y="7"/>
                  </a:cubicBezTo>
                  <a:cubicBezTo>
                    <a:pt x="14" y="7"/>
                    <a:pt x="15" y="6"/>
                    <a:pt x="15" y="6"/>
                  </a:cubicBezTo>
                  <a:cubicBezTo>
                    <a:pt x="15" y="5"/>
                    <a:pt x="14" y="3"/>
                    <a:pt x="14" y="2"/>
                  </a:cubicBezTo>
                  <a:cubicBezTo>
                    <a:pt x="14" y="2"/>
                    <a:pt x="14" y="2"/>
                    <a:pt x="13" y="2"/>
                  </a:cubicBezTo>
                  <a:cubicBezTo>
                    <a:pt x="13" y="2"/>
                    <a:pt x="11" y="2"/>
                    <a:pt x="11" y="2"/>
                  </a:cubicBezTo>
                  <a:cubicBezTo>
                    <a:pt x="10" y="3"/>
                    <a:pt x="9" y="2"/>
                    <a:pt x="9" y="1"/>
                  </a:cubicBezTo>
                  <a:cubicBezTo>
                    <a:pt x="8" y="1"/>
                    <a:pt x="8" y="0"/>
                    <a:pt x="7" y="1"/>
                  </a:cubicBezTo>
                  <a:cubicBezTo>
                    <a:pt x="6" y="1"/>
                    <a:pt x="6" y="1"/>
                    <a:pt x="6" y="0"/>
                  </a:cubicBezTo>
                  <a:cubicBezTo>
                    <a:pt x="6" y="0"/>
                    <a:pt x="5" y="0"/>
                    <a:pt x="5" y="1"/>
                  </a:cubicBezTo>
                  <a:cubicBezTo>
                    <a:pt x="5" y="1"/>
                    <a:pt x="4" y="2"/>
                    <a:pt x="4" y="1"/>
                  </a:cubicBezTo>
                  <a:cubicBezTo>
                    <a:pt x="3" y="1"/>
                    <a:pt x="3" y="0"/>
                    <a:pt x="2" y="1"/>
                  </a:cubicBezTo>
                  <a:cubicBezTo>
                    <a:pt x="2" y="1"/>
                    <a:pt x="2" y="1"/>
                    <a:pt x="2" y="1"/>
                  </a:cubicBezTo>
                  <a:cubicBezTo>
                    <a:pt x="1" y="2"/>
                    <a:pt x="1" y="3"/>
                    <a:pt x="2" y="3"/>
                  </a:cubicBezTo>
                  <a:cubicBezTo>
                    <a:pt x="2" y="3"/>
                    <a:pt x="2" y="4"/>
                    <a:pt x="2" y="4"/>
                  </a:cubicBezTo>
                  <a:cubicBezTo>
                    <a:pt x="2" y="4"/>
                    <a:pt x="3" y="5"/>
                    <a:pt x="2" y="5"/>
                  </a:cubicBezTo>
                  <a:cubicBezTo>
                    <a:pt x="2" y="6"/>
                    <a:pt x="2" y="5"/>
                    <a:pt x="1" y="6"/>
                  </a:cubicBezTo>
                  <a:cubicBezTo>
                    <a:pt x="1" y="6"/>
                    <a:pt x="2" y="7"/>
                    <a:pt x="2" y="7"/>
                  </a:cubicBezTo>
                  <a:cubicBezTo>
                    <a:pt x="1" y="7"/>
                    <a:pt x="1" y="7"/>
                    <a:pt x="1" y="8"/>
                  </a:cubicBezTo>
                  <a:cubicBezTo>
                    <a:pt x="1" y="9"/>
                    <a:pt x="1" y="10"/>
                    <a:pt x="1" y="10"/>
                  </a:cubicBezTo>
                  <a:cubicBezTo>
                    <a:pt x="0" y="10"/>
                    <a:pt x="1" y="10"/>
                    <a:pt x="1" y="11"/>
                  </a:cubicBezTo>
                  <a:cubicBezTo>
                    <a:pt x="2" y="11"/>
                    <a:pt x="3" y="12"/>
                    <a:pt x="3" y="12"/>
                  </a:cubicBezTo>
                  <a:cubicBezTo>
                    <a:pt x="3" y="13"/>
                    <a:pt x="3" y="13"/>
                    <a:pt x="3" y="15"/>
                  </a:cubicBezTo>
                  <a:cubicBezTo>
                    <a:pt x="4" y="15"/>
                    <a:pt x="6" y="14"/>
                    <a:pt x="9" y="13"/>
                  </a:cubicBezTo>
                  <a:cubicBezTo>
                    <a:pt x="11" y="13"/>
                    <a:pt x="13" y="13"/>
                    <a:pt x="14" y="13"/>
                  </a:cubicBezTo>
                  <a:cubicBezTo>
                    <a:pt x="14" y="13"/>
                    <a:pt x="14" y="12"/>
                    <a:pt x="14"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5" name="Freeform 206">
              <a:extLst>
                <a:ext uri="{FF2B5EF4-FFF2-40B4-BE49-F238E27FC236}">
                  <a16:creationId xmlns:a16="http://schemas.microsoft.com/office/drawing/2014/main" id="{C3AF4E93-40EF-4031-AFA8-18CEC8726135}"/>
                </a:ext>
              </a:extLst>
            </p:cNvPr>
            <p:cNvSpPr>
              <a:spLocks/>
            </p:cNvSpPr>
            <p:nvPr/>
          </p:nvSpPr>
          <p:spPr bwMode="auto">
            <a:xfrm>
              <a:off x="-3549650" y="2138363"/>
              <a:ext cx="36512" cy="53975"/>
            </a:xfrm>
            <a:custGeom>
              <a:avLst/>
              <a:gdLst>
                <a:gd name="T0" fmla="*/ 8 w 10"/>
                <a:gd name="T1" fmla="*/ 6 h 15"/>
                <a:gd name="T2" fmla="*/ 8 w 10"/>
                <a:gd name="T3" fmla="*/ 3 h 15"/>
                <a:gd name="T4" fmla="*/ 8 w 10"/>
                <a:gd name="T5" fmla="*/ 1 h 15"/>
                <a:gd name="T6" fmla="*/ 7 w 10"/>
                <a:gd name="T7" fmla="*/ 0 h 15"/>
                <a:gd name="T8" fmla="*/ 7 w 10"/>
                <a:gd name="T9" fmla="*/ 1 h 15"/>
                <a:gd name="T10" fmla="*/ 1 w 10"/>
                <a:gd name="T11" fmla="*/ 0 h 15"/>
                <a:gd name="T12" fmla="*/ 1 w 10"/>
                <a:gd name="T13" fmla="*/ 3 h 15"/>
                <a:gd name="T14" fmla="*/ 1 w 10"/>
                <a:gd name="T15" fmla="*/ 3 h 15"/>
                <a:gd name="T16" fmla="*/ 2 w 10"/>
                <a:gd name="T17" fmla="*/ 7 h 15"/>
                <a:gd name="T18" fmla="*/ 1 w 10"/>
                <a:gd name="T19" fmla="*/ 8 h 15"/>
                <a:gd name="T20" fmla="*/ 0 w 10"/>
                <a:gd name="T21" fmla="*/ 11 h 15"/>
                <a:gd name="T22" fmla="*/ 1 w 10"/>
                <a:gd name="T23" fmla="*/ 13 h 15"/>
                <a:gd name="T24" fmla="*/ 1 w 10"/>
                <a:gd name="T25" fmla="*/ 14 h 15"/>
                <a:gd name="T26" fmla="*/ 3 w 10"/>
                <a:gd name="T27" fmla="*/ 15 h 15"/>
                <a:gd name="T28" fmla="*/ 7 w 10"/>
                <a:gd name="T29" fmla="*/ 13 h 15"/>
                <a:gd name="T30" fmla="*/ 10 w 10"/>
                <a:gd name="T31" fmla="*/ 12 h 15"/>
                <a:gd name="T32" fmla="*/ 9 w 10"/>
                <a:gd name="T33" fmla="*/ 9 h 15"/>
                <a:gd name="T34" fmla="*/ 8 w 10"/>
                <a:gd name="T35" fmla="*/ 6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5">
                  <a:moveTo>
                    <a:pt x="8" y="6"/>
                  </a:moveTo>
                  <a:cubicBezTo>
                    <a:pt x="8" y="5"/>
                    <a:pt x="8" y="4"/>
                    <a:pt x="8" y="3"/>
                  </a:cubicBezTo>
                  <a:cubicBezTo>
                    <a:pt x="8" y="2"/>
                    <a:pt x="8" y="2"/>
                    <a:pt x="8" y="1"/>
                  </a:cubicBezTo>
                  <a:cubicBezTo>
                    <a:pt x="8" y="1"/>
                    <a:pt x="7" y="1"/>
                    <a:pt x="7" y="0"/>
                  </a:cubicBezTo>
                  <a:cubicBezTo>
                    <a:pt x="7" y="0"/>
                    <a:pt x="7" y="1"/>
                    <a:pt x="7" y="1"/>
                  </a:cubicBezTo>
                  <a:cubicBezTo>
                    <a:pt x="6" y="0"/>
                    <a:pt x="1" y="0"/>
                    <a:pt x="1" y="0"/>
                  </a:cubicBezTo>
                  <a:cubicBezTo>
                    <a:pt x="1" y="1"/>
                    <a:pt x="1" y="2"/>
                    <a:pt x="1" y="3"/>
                  </a:cubicBezTo>
                  <a:cubicBezTo>
                    <a:pt x="1" y="3"/>
                    <a:pt x="1" y="3"/>
                    <a:pt x="1" y="3"/>
                  </a:cubicBezTo>
                  <a:cubicBezTo>
                    <a:pt x="1" y="4"/>
                    <a:pt x="2" y="6"/>
                    <a:pt x="2" y="7"/>
                  </a:cubicBezTo>
                  <a:cubicBezTo>
                    <a:pt x="2" y="7"/>
                    <a:pt x="1" y="8"/>
                    <a:pt x="1" y="8"/>
                  </a:cubicBezTo>
                  <a:cubicBezTo>
                    <a:pt x="1" y="9"/>
                    <a:pt x="0" y="10"/>
                    <a:pt x="0" y="11"/>
                  </a:cubicBezTo>
                  <a:cubicBezTo>
                    <a:pt x="0" y="11"/>
                    <a:pt x="1" y="13"/>
                    <a:pt x="1" y="13"/>
                  </a:cubicBezTo>
                  <a:cubicBezTo>
                    <a:pt x="1" y="13"/>
                    <a:pt x="1" y="14"/>
                    <a:pt x="1" y="14"/>
                  </a:cubicBezTo>
                  <a:cubicBezTo>
                    <a:pt x="2" y="15"/>
                    <a:pt x="2" y="15"/>
                    <a:pt x="3" y="15"/>
                  </a:cubicBezTo>
                  <a:cubicBezTo>
                    <a:pt x="3" y="15"/>
                    <a:pt x="6" y="14"/>
                    <a:pt x="7" y="13"/>
                  </a:cubicBezTo>
                  <a:cubicBezTo>
                    <a:pt x="8" y="13"/>
                    <a:pt x="9" y="12"/>
                    <a:pt x="10" y="12"/>
                  </a:cubicBezTo>
                  <a:cubicBezTo>
                    <a:pt x="9" y="11"/>
                    <a:pt x="9" y="10"/>
                    <a:pt x="9" y="9"/>
                  </a:cubicBezTo>
                  <a:cubicBezTo>
                    <a:pt x="9" y="8"/>
                    <a:pt x="9" y="7"/>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6" name="Freeform 207">
              <a:extLst>
                <a:ext uri="{FF2B5EF4-FFF2-40B4-BE49-F238E27FC236}">
                  <a16:creationId xmlns:a16="http://schemas.microsoft.com/office/drawing/2014/main" id="{534767FC-B5B3-4FB7-98A9-E7DE3E9DDF1A}"/>
                </a:ext>
              </a:extLst>
            </p:cNvPr>
            <p:cNvSpPr>
              <a:spLocks/>
            </p:cNvSpPr>
            <p:nvPr/>
          </p:nvSpPr>
          <p:spPr bwMode="auto">
            <a:xfrm>
              <a:off x="-3651250" y="2124075"/>
              <a:ext cx="65087" cy="49213"/>
            </a:xfrm>
            <a:custGeom>
              <a:avLst/>
              <a:gdLst>
                <a:gd name="T0" fmla="*/ 6 w 18"/>
                <a:gd name="T1" fmla="*/ 7 h 14"/>
                <a:gd name="T2" fmla="*/ 7 w 18"/>
                <a:gd name="T3" fmla="*/ 7 h 14"/>
                <a:gd name="T4" fmla="*/ 9 w 18"/>
                <a:gd name="T5" fmla="*/ 7 h 14"/>
                <a:gd name="T6" fmla="*/ 11 w 18"/>
                <a:gd name="T7" fmla="*/ 9 h 14"/>
                <a:gd name="T8" fmla="*/ 11 w 18"/>
                <a:gd name="T9" fmla="*/ 10 h 14"/>
                <a:gd name="T10" fmla="*/ 11 w 18"/>
                <a:gd name="T11" fmla="*/ 10 h 14"/>
                <a:gd name="T12" fmla="*/ 13 w 18"/>
                <a:gd name="T13" fmla="*/ 10 h 14"/>
                <a:gd name="T14" fmla="*/ 13 w 18"/>
                <a:gd name="T15" fmla="*/ 12 h 14"/>
                <a:gd name="T16" fmla="*/ 15 w 18"/>
                <a:gd name="T17" fmla="*/ 13 h 14"/>
                <a:gd name="T18" fmla="*/ 15 w 18"/>
                <a:gd name="T19" fmla="*/ 12 h 14"/>
                <a:gd name="T20" fmla="*/ 16 w 18"/>
                <a:gd name="T21" fmla="*/ 13 h 14"/>
                <a:gd name="T22" fmla="*/ 17 w 18"/>
                <a:gd name="T23" fmla="*/ 12 h 14"/>
                <a:gd name="T24" fmla="*/ 16 w 18"/>
                <a:gd name="T25" fmla="*/ 11 h 14"/>
                <a:gd name="T26" fmla="*/ 17 w 18"/>
                <a:gd name="T27" fmla="*/ 10 h 14"/>
                <a:gd name="T28" fmla="*/ 17 w 18"/>
                <a:gd name="T29" fmla="*/ 9 h 14"/>
                <a:gd name="T30" fmla="*/ 17 w 18"/>
                <a:gd name="T31" fmla="*/ 8 h 14"/>
                <a:gd name="T32" fmla="*/ 17 w 18"/>
                <a:gd name="T33" fmla="*/ 6 h 14"/>
                <a:gd name="T34" fmla="*/ 16 w 18"/>
                <a:gd name="T35" fmla="*/ 6 h 14"/>
                <a:gd name="T36" fmla="*/ 16 w 18"/>
                <a:gd name="T37" fmla="*/ 4 h 14"/>
                <a:gd name="T38" fmla="*/ 16 w 18"/>
                <a:gd name="T39" fmla="*/ 4 h 14"/>
                <a:gd name="T40" fmla="*/ 15 w 18"/>
                <a:gd name="T41" fmla="*/ 2 h 14"/>
                <a:gd name="T42" fmla="*/ 14 w 18"/>
                <a:gd name="T43" fmla="*/ 1 h 14"/>
                <a:gd name="T44" fmla="*/ 12 w 18"/>
                <a:gd name="T45" fmla="*/ 2 h 14"/>
                <a:gd name="T46" fmla="*/ 11 w 18"/>
                <a:gd name="T47" fmla="*/ 2 h 14"/>
                <a:gd name="T48" fmla="*/ 9 w 18"/>
                <a:gd name="T49" fmla="*/ 2 h 14"/>
                <a:gd name="T50" fmla="*/ 9 w 18"/>
                <a:gd name="T51" fmla="*/ 1 h 14"/>
                <a:gd name="T52" fmla="*/ 9 w 18"/>
                <a:gd name="T53" fmla="*/ 1 h 14"/>
                <a:gd name="T54" fmla="*/ 9 w 18"/>
                <a:gd name="T55" fmla="*/ 1 h 14"/>
                <a:gd name="T56" fmla="*/ 5 w 18"/>
                <a:gd name="T57" fmla="*/ 1 h 14"/>
                <a:gd name="T58" fmla="*/ 4 w 18"/>
                <a:gd name="T59" fmla="*/ 0 h 14"/>
                <a:gd name="T60" fmla="*/ 3 w 18"/>
                <a:gd name="T61" fmla="*/ 1 h 14"/>
                <a:gd name="T62" fmla="*/ 3 w 18"/>
                <a:gd name="T63" fmla="*/ 2 h 14"/>
                <a:gd name="T64" fmla="*/ 2 w 18"/>
                <a:gd name="T65" fmla="*/ 3 h 14"/>
                <a:gd name="T66" fmla="*/ 0 w 18"/>
                <a:gd name="T67" fmla="*/ 4 h 14"/>
                <a:gd name="T68" fmla="*/ 0 w 18"/>
                <a:gd name="T69" fmla="*/ 4 h 14"/>
                <a:gd name="T70" fmla="*/ 2 w 18"/>
                <a:gd name="T71" fmla="*/ 6 h 14"/>
                <a:gd name="T72" fmla="*/ 4 w 18"/>
                <a:gd name="T73" fmla="*/ 9 h 14"/>
                <a:gd name="T74" fmla="*/ 6 w 18"/>
                <a:gd name="T75" fmla="*/ 7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8" h="14">
                  <a:moveTo>
                    <a:pt x="6" y="7"/>
                  </a:moveTo>
                  <a:cubicBezTo>
                    <a:pt x="6" y="7"/>
                    <a:pt x="7" y="7"/>
                    <a:pt x="7" y="7"/>
                  </a:cubicBezTo>
                  <a:cubicBezTo>
                    <a:pt x="8" y="7"/>
                    <a:pt x="8" y="7"/>
                    <a:pt x="9" y="7"/>
                  </a:cubicBezTo>
                  <a:cubicBezTo>
                    <a:pt x="9" y="7"/>
                    <a:pt x="11" y="8"/>
                    <a:pt x="11" y="9"/>
                  </a:cubicBezTo>
                  <a:cubicBezTo>
                    <a:pt x="11" y="9"/>
                    <a:pt x="11" y="10"/>
                    <a:pt x="11" y="10"/>
                  </a:cubicBezTo>
                  <a:cubicBezTo>
                    <a:pt x="11" y="10"/>
                    <a:pt x="11" y="10"/>
                    <a:pt x="11" y="10"/>
                  </a:cubicBezTo>
                  <a:cubicBezTo>
                    <a:pt x="12" y="10"/>
                    <a:pt x="13" y="10"/>
                    <a:pt x="13" y="10"/>
                  </a:cubicBezTo>
                  <a:cubicBezTo>
                    <a:pt x="13" y="10"/>
                    <a:pt x="14" y="11"/>
                    <a:pt x="13" y="12"/>
                  </a:cubicBezTo>
                  <a:cubicBezTo>
                    <a:pt x="13" y="13"/>
                    <a:pt x="14" y="14"/>
                    <a:pt x="15" y="13"/>
                  </a:cubicBezTo>
                  <a:cubicBezTo>
                    <a:pt x="15" y="12"/>
                    <a:pt x="15" y="12"/>
                    <a:pt x="15" y="12"/>
                  </a:cubicBezTo>
                  <a:cubicBezTo>
                    <a:pt x="16" y="12"/>
                    <a:pt x="16" y="13"/>
                    <a:pt x="16" y="13"/>
                  </a:cubicBezTo>
                  <a:cubicBezTo>
                    <a:pt x="16" y="12"/>
                    <a:pt x="16" y="12"/>
                    <a:pt x="17" y="12"/>
                  </a:cubicBezTo>
                  <a:cubicBezTo>
                    <a:pt x="17" y="12"/>
                    <a:pt x="16" y="11"/>
                    <a:pt x="16" y="11"/>
                  </a:cubicBezTo>
                  <a:cubicBezTo>
                    <a:pt x="17" y="10"/>
                    <a:pt x="17" y="11"/>
                    <a:pt x="17" y="10"/>
                  </a:cubicBezTo>
                  <a:cubicBezTo>
                    <a:pt x="18" y="10"/>
                    <a:pt x="17" y="9"/>
                    <a:pt x="17" y="9"/>
                  </a:cubicBezTo>
                  <a:cubicBezTo>
                    <a:pt x="17" y="9"/>
                    <a:pt x="17" y="8"/>
                    <a:pt x="17" y="8"/>
                  </a:cubicBezTo>
                  <a:cubicBezTo>
                    <a:pt x="16" y="8"/>
                    <a:pt x="16" y="7"/>
                    <a:pt x="17" y="6"/>
                  </a:cubicBezTo>
                  <a:cubicBezTo>
                    <a:pt x="16" y="6"/>
                    <a:pt x="16" y="6"/>
                    <a:pt x="16" y="6"/>
                  </a:cubicBezTo>
                  <a:cubicBezTo>
                    <a:pt x="16" y="5"/>
                    <a:pt x="16" y="4"/>
                    <a:pt x="16" y="4"/>
                  </a:cubicBezTo>
                  <a:cubicBezTo>
                    <a:pt x="15" y="4"/>
                    <a:pt x="15" y="4"/>
                    <a:pt x="16" y="4"/>
                  </a:cubicBezTo>
                  <a:cubicBezTo>
                    <a:pt x="16" y="3"/>
                    <a:pt x="15" y="3"/>
                    <a:pt x="15" y="2"/>
                  </a:cubicBezTo>
                  <a:cubicBezTo>
                    <a:pt x="15" y="2"/>
                    <a:pt x="14" y="1"/>
                    <a:pt x="14" y="1"/>
                  </a:cubicBezTo>
                  <a:cubicBezTo>
                    <a:pt x="14" y="1"/>
                    <a:pt x="13" y="2"/>
                    <a:pt x="12" y="2"/>
                  </a:cubicBezTo>
                  <a:cubicBezTo>
                    <a:pt x="12" y="2"/>
                    <a:pt x="11" y="1"/>
                    <a:pt x="11" y="2"/>
                  </a:cubicBezTo>
                  <a:cubicBezTo>
                    <a:pt x="11" y="2"/>
                    <a:pt x="10" y="1"/>
                    <a:pt x="9" y="2"/>
                  </a:cubicBezTo>
                  <a:cubicBezTo>
                    <a:pt x="9" y="3"/>
                    <a:pt x="9" y="1"/>
                    <a:pt x="9" y="1"/>
                  </a:cubicBezTo>
                  <a:cubicBezTo>
                    <a:pt x="9" y="1"/>
                    <a:pt x="9" y="1"/>
                    <a:pt x="9" y="1"/>
                  </a:cubicBezTo>
                  <a:cubicBezTo>
                    <a:pt x="9" y="1"/>
                    <a:pt x="9" y="1"/>
                    <a:pt x="9" y="1"/>
                  </a:cubicBezTo>
                  <a:cubicBezTo>
                    <a:pt x="7" y="1"/>
                    <a:pt x="5" y="1"/>
                    <a:pt x="5" y="1"/>
                  </a:cubicBezTo>
                  <a:cubicBezTo>
                    <a:pt x="5" y="0"/>
                    <a:pt x="4" y="0"/>
                    <a:pt x="4" y="0"/>
                  </a:cubicBezTo>
                  <a:cubicBezTo>
                    <a:pt x="4" y="0"/>
                    <a:pt x="4" y="1"/>
                    <a:pt x="3" y="1"/>
                  </a:cubicBezTo>
                  <a:cubicBezTo>
                    <a:pt x="2" y="1"/>
                    <a:pt x="3" y="2"/>
                    <a:pt x="3" y="2"/>
                  </a:cubicBezTo>
                  <a:cubicBezTo>
                    <a:pt x="3" y="3"/>
                    <a:pt x="3" y="3"/>
                    <a:pt x="2" y="3"/>
                  </a:cubicBezTo>
                  <a:cubicBezTo>
                    <a:pt x="2" y="3"/>
                    <a:pt x="1" y="3"/>
                    <a:pt x="0" y="4"/>
                  </a:cubicBezTo>
                  <a:cubicBezTo>
                    <a:pt x="0" y="4"/>
                    <a:pt x="0" y="4"/>
                    <a:pt x="0" y="4"/>
                  </a:cubicBezTo>
                  <a:cubicBezTo>
                    <a:pt x="1" y="5"/>
                    <a:pt x="1" y="5"/>
                    <a:pt x="2" y="6"/>
                  </a:cubicBezTo>
                  <a:cubicBezTo>
                    <a:pt x="3" y="7"/>
                    <a:pt x="4" y="8"/>
                    <a:pt x="4" y="9"/>
                  </a:cubicBezTo>
                  <a:cubicBezTo>
                    <a:pt x="5" y="8"/>
                    <a:pt x="6" y="8"/>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7" name="Freeform 208">
              <a:extLst>
                <a:ext uri="{FF2B5EF4-FFF2-40B4-BE49-F238E27FC236}">
                  <a16:creationId xmlns:a16="http://schemas.microsoft.com/office/drawing/2014/main" id="{DF49D791-4402-4602-B372-2257C5BE1E99}"/>
                </a:ext>
              </a:extLst>
            </p:cNvPr>
            <p:cNvSpPr>
              <a:spLocks/>
            </p:cNvSpPr>
            <p:nvPr/>
          </p:nvSpPr>
          <p:spPr bwMode="auto">
            <a:xfrm>
              <a:off x="-3622675" y="2159000"/>
              <a:ext cx="36512" cy="36513"/>
            </a:xfrm>
            <a:custGeom>
              <a:avLst/>
              <a:gdLst>
                <a:gd name="T0" fmla="*/ 8 w 10"/>
                <a:gd name="T1" fmla="*/ 6 h 10"/>
                <a:gd name="T2" fmla="*/ 8 w 10"/>
                <a:gd name="T3" fmla="*/ 5 h 10"/>
                <a:gd name="T4" fmla="*/ 8 w 10"/>
                <a:gd name="T5" fmla="*/ 3 h 10"/>
                <a:gd name="T6" fmla="*/ 8 w 10"/>
                <a:gd name="T7" fmla="*/ 3 h 10"/>
                <a:gd name="T8" fmla="*/ 7 w 10"/>
                <a:gd name="T9" fmla="*/ 2 h 10"/>
                <a:gd name="T10" fmla="*/ 7 w 10"/>
                <a:gd name="T11" fmla="*/ 3 h 10"/>
                <a:gd name="T12" fmla="*/ 5 w 10"/>
                <a:gd name="T13" fmla="*/ 2 h 10"/>
                <a:gd name="T14" fmla="*/ 5 w 10"/>
                <a:gd name="T15" fmla="*/ 0 h 10"/>
                <a:gd name="T16" fmla="*/ 3 w 10"/>
                <a:gd name="T17" fmla="*/ 0 h 10"/>
                <a:gd name="T18" fmla="*/ 3 w 10"/>
                <a:gd name="T19" fmla="*/ 2 h 10"/>
                <a:gd name="T20" fmla="*/ 1 w 10"/>
                <a:gd name="T21" fmla="*/ 3 h 10"/>
                <a:gd name="T22" fmla="*/ 0 w 10"/>
                <a:gd name="T23" fmla="*/ 4 h 10"/>
                <a:gd name="T24" fmla="*/ 4 w 10"/>
                <a:gd name="T25" fmla="*/ 6 h 10"/>
                <a:gd name="T26" fmla="*/ 9 w 10"/>
                <a:gd name="T27" fmla="*/ 9 h 10"/>
                <a:gd name="T28" fmla="*/ 10 w 10"/>
                <a:gd name="T29" fmla="*/ 10 h 10"/>
                <a:gd name="T30" fmla="*/ 10 w 10"/>
                <a:gd name="T31" fmla="*/ 7 h 10"/>
                <a:gd name="T32" fmla="*/ 8 w 10"/>
                <a:gd name="T33"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0" h="10">
                  <a:moveTo>
                    <a:pt x="8" y="6"/>
                  </a:moveTo>
                  <a:cubicBezTo>
                    <a:pt x="8" y="5"/>
                    <a:pt x="7" y="5"/>
                    <a:pt x="8" y="5"/>
                  </a:cubicBezTo>
                  <a:cubicBezTo>
                    <a:pt x="8" y="5"/>
                    <a:pt x="8" y="4"/>
                    <a:pt x="8" y="3"/>
                  </a:cubicBezTo>
                  <a:cubicBezTo>
                    <a:pt x="8" y="3"/>
                    <a:pt x="8" y="3"/>
                    <a:pt x="8" y="3"/>
                  </a:cubicBezTo>
                  <a:cubicBezTo>
                    <a:pt x="8" y="3"/>
                    <a:pt x="8" y="2"/>
                    <a:pt x="7" y="2"/>
                  </a:cubicBezTo>
                  <a:cubicBezTo>
                    <a:pt x="7" y="2"/>
                    <a:pt x="7" y="2"/>
                    <a:pt x="7" y="3"/>
                  </a:cubicBezTo>
                  <a:cubicBezTo>
                    <a:pt x="6" y="4"/>
                    <a:pt x="5" y="3"/>
                    <a:pt x="5" y="2"/>
                  </a:cubicBezTo>
                  <a:cubicBezTo>
                    <a:pt x="6" y="1"/>
                    <a:pt x="5" y="0"/>
                    <a:pt x="5" y="0"/>
                  </a:cubicBezTo>
                  <a:cubicBezTo>
                    <a:pt x="5" y="0"/>
                    <a:pt x="4" y="0"/>
                    <a:pt x="3" y="0"/>
                  </a:cubicBezTo>
                  <a:cubicBezTo>
                    <a:pt x="3" y="1"/>
                    <a:pt x="3" y="1"/>
                    <a:pt x="3" y="2"/>
                  </a:cubicBezTo>
                  <a:cubicBezTo>
                    <a:pt x="3" y="2"/>
                    <a:pt x="2" y="3"/>
                    <a:pt x="1" y="3"/>
                  </a:cubicBezTo>
                  <a:cubicBezTo>
                    <a:pt x="1" y="3"/>
                    <a:pt x="1" y="4"/>
                    <a:pt x="0" y="4"/>
                  </a:cubicBezTo>
                  <a:cubicBezTo>
                    <a:pt x="1" y="5"/>
                    <a:pt x="3" y="5"/>
                    <a:pt x="4" y="6"/>
                  </a:cubicBezTo>
                  <a:cubicBezTo>
                    <a:pt x="5" y="7"/>
                    <a:pt x="8" y="9"/>
                    <a:pt x="9" y="9"/>
                  </a:cubicBezTo>
                  <a:cubicBezTo>
                    <a:pt x="9" y="9"/>
                    <a:pt x="9" y="10"/>
                    <a:pt x="10" y="10"/>
                  </a:cubicBezTo>
                  <a:cubicBezTo>
                    <a:pt x="10" y="8"/>
                    <a:pt x="10" y="8"/>
                    <a:pt x="10" y="7"/>
                  </a:cubicBezTo>
                  <a:cubicBezTo>
                    <a:pt x="10" y="7"/>
                    <a:pt x="9" y="6"/>
                    <a:pt x="8"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8" name="Freeform 209">
              <a:extLst>
                <a:ext uri="{FF2B5EF4-FFF2-40B4-BE49-F238E27FC236}">
                  <a16:creationId xmlns:a16="http://schemas.microsoft.com/office/drawing/2014/main" id="{4C0C3124-7535-4977-AC7B-C575E0FD5F9E}"/>
                </a:ext>
              </a:extLst>
            </p:cNvPr>
            <p:cNvSpPr>
              <a:spLocks/>
            </p:cNvSpPr>
            <p:nvPr/>
          </p:nvSpPr>
          <p:spPr bwMode="auto">
            <a:xfrm>
              <a:off x="-3636963" y="2147888"/>
              <a:ext cx="25400" cy="25400"/>
            </a:xfrm>
            <a:custGeom>
              <a:avLst/>
              <a:gdLst>
                <a:gd name="T0" fmla="*/ 7 w 7"/>
                <a:gd name="T1" fmla="*/ 5 h 7"/>
                <a:gd name="T2" fmla="*/ 7 w 7"/>
                <a:gd name="T3" fmla="*/ 3 h 7"/>
                <a:gd name="T4" fmla="*/ 7 w 7"/>
                <a:gd name="T5" fmla="*/ 2 h 7"/>
                <a:gd name="T6" fmla="*/ 5 w 7"/>
                <a:gd name="T7" fmla="*/ 0 h 7"/>
                <a:gd name="T8" fmla="*/ 3 w 7"/>
                <a:gd name="T9" fmla="*/ 0 h 7"/>
                <a:gd name="T10" fmla="*/ 2 w 7"/>
                <a:gd name="T11" fmla="*/ 0 h 7"/>
                <a:gd name="T12" fmla="*/ 0 w 7"/>
                <a:gd name="T13" fmla="*/ 2 h 7"/>
                <a:gd name="T14" fmla="*/ 1 w 7"/>
                <a:gd name="T15" fmla="*/ 3 h 7"/>
                <a:gd name="T16" fmla="*/ 3 w 7"/>
                <a:gd name="T17" fmla="*/ 6 h 7"/>
                <a:gd name="T18" fmla="*/ 4 w 7"/>
                <a:gd name="T19" fmla="*/ 7 h 7"/>
                <a:gd name="T20" fmla="*/ 5 w 7"/>
                <a:gd name="T21" fmla="*/ 6 h 7"/>
                <a:gd name="T22" fmla="*/ 7 w 7"/>
                <a:gd name="T23"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7">
                  <a:moveTo>
                    <a:pt x="7" y="5"/>
                  </a:moveTo>
                  <a:cubicBezTo>
                    <a:pt x="7" y="4"/>
                    <a:pt x="7" y="4"/>
                    <a:pt x="7" y="3"/>
                  </a:cubicBezTo>
                  <a:cubicBezTo>
                    <a:pt x="7" y="3"/>
                    <a:pt x="7" y="2"/>
                    <a:pt x="7" y="2"/>
                  </a:cubicBezTo>
                  <a:cubicBezTo>
                    <a:pt x="7" y="1"/>
                    <a:pt x="5" y="0"/>
                    <a:pt x="5" y="0"/>
                  </a:cubicBezTo>
                  <a:cubicBezTo>
                    <a:pt x="4" y="0"/>
                    <a:pt x="4" y="0"/>
                    <a:pt x="3" y="0"/>
                  </a:cubicBezTo>
                  <a:cubicBezTo>
                    <a:pt x="3" y="0"/>
                    <a:pt x="2" y="0"/>
                    <a:pt x="2" y="0"/>
                  </a:cubicBezTo>
                  <a:cubicBezTo>
                    <a:pt x="2" y="1"/>
                    <a:pt x="1" y="1"/>
                    <a:pt x="0" y="2"/>
                  </a:cubicBezTo>
                  <a:cubicBezTo>
                    <a:pt x="1" y="2"/>
                    <a:pt x="1" y="3"/>
                    <a:pt x="1" y="3"/>
                  </a:cubicBezTo>
                  <a:cubicBezTo>
                    <a:pt x="1" y="5"/>
                    <a:pt x="2" y="5"/>
                    <a:pt x="3" y="6"/>
                  </a:cubicBezTo>
                  <a:cubicBezTo>
                    <a:pt x="3" y="6"/>
                    <a:pt x="4" y="6"/>
                    <a:pt x="4" y="7"/>
                  </a:cubicBezTo>
                  <a:cubicBezTo>
                    <a:pt x="5" y="7"/>
                    <a:pt x="5" y="6"/>
                    <a:pt x="5" y="6"/>
                  </a:cubicBezTo>
                  <a:cubicBezTo>
                    <a:pt x="6"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39" name="Freeform 210">
              <a:extLst>
                <a:ext uri="{FF2B5EF4-FFF2-40B4-BE49-F238E27FC236}">
                  <a16:creationId xmlns:a16="http://schemas.microsoft.com/office/drawing/2014/main" id="{8E34D85A-E4A0-4348-963A-8E33620B67BB}"/>
                </a:ext>
              </a:extLst>
            </p:cNvPr>
            <p:cNvSpPr>
              <a:spLocks/>
            </p:cNvSpPr>
            <p:nvPr/>
          </p:nvSpPr>
          <p:spPr bwMode="auto">
            <a:xfrm>
              <a:off x="-3665538" y="1993900"/>
              <a:ext cx="68262" cy="53975"/>
            </a:xfrm>
            <a:custGeom>
              <a:avLst/>
              <a:gdLst>
                <a:gd name="T0" fmla="*/ 9 w 19"/>
                <a:gd name="T1" fmla="*/ 12 h 15"/>
                <a:gd name="T2" fmla="*/ 11 w 19"/>
                <a:gd name="T3" fmla="*/ 10 h 15"/>
                <a:gd name="T4" fmla="*/ 11 w 19"/>
                <a:gd name="T5" fmla="*/ 4 h 15"/>
                <a:gd name="T6" fmla="*/ 19 w 19"/>
                <a:gd name="T7" fmla="*/ 4 h 15"/>
                <a:gd name="T8" fmla="*/ 19 w 19"/>
                <a:gd name="T9" fmla="*/ 0 h 15"/>
                <a:gd name="T10" fmla="*/ 17 w 19"/>
                <a:gd name="T11" fmla="*/ 0 h 15"/>
                <a:gd name="T12" fmla="*/ 9 w 19"/>
                <a:gd name="T13" fmla="*/ 0 h 15"/>
                <a:gd name="T14" fmla="*/ 8 w 19"/>
                <a:gd name="T15" fmla="*/ 2 h 15"/>
                <a:gd name="T16" fmla="*/ 4 w 19"/>
                <a:gd name="T17" fmla="*/ 6 h 15"/>
                <a:gd name="T18" fmla="*/ 0 w 19"/>
                <a:gd name="T19" fmla="*/ 13 h 15"/>
                <a:gd name="T20" fmla="*/ 0 w 19"/>
                <a:gd name="T21" fmla="*/ 15 h 15"/>
                <a:gd name="T22" fmla="*/ 9 w 19"/>
                <a:gd name="T23" fmla="*/ 15 h 15"/>
                <a:gd name="T24" fmla="*/ 9 w 19"/>
                <a:gd name="T25" fmla="*/ 12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9" h="15">
                  <a:moveTo>
                    <a:pt x="9" y="12"/>
                  </a:moveTo>
                  <a:cubicBezTo>
                    <a:pt x="9" y="11"/>
                    <a:pt x="11" y="11"/>
                    <a:pt x="11" y="10"/>
                  </a:cubicBezTo>
                  <a:cubicBezTo>
                    <a:pt x="11" y="9"/>
                    <a:pt x="11" y="4"/>
                    <a:pt x="11" y="4"/>
                  </a:cubicBezTo>
                  <a:cubicBezTo>
                    <a:pt x="11" y="4"/>
                    <a:pt x="19" y="4"/>
                    <a:pt x="19" y="4"/>
                  </a:cubicBezTo>
                  <a:cubicBezTo>
                    <a:pt x="19" y="4"/>
                    <a:pt x="19" y="2"/>
                    <a:pt x="19" y="0"/>
                  </a:cubicBezTo>
                  <a:cubicBezTo>
                    <a:pt x="19" y="0"/>
                    <a:pt x="19" y="0"/>
                    <a:pt x="17" y="0"/>
                  </a:cubicBezTo>
                  <a:cubicBezTo>
                    <a:pt x="16" y="0"/>
                    <a:pt x="12" y="0"/>
                    <a:pt x="9" y="0"/>
                  </a:cubicBezTo>
                  <a:cubicBezTo>
                    <a:pt x="8" y="0"/>
                    <a:pt x="8" y="1"/>
                    <a:pt x="8" y="2"/>
                  </a:cubicBezTo>
                  <a:cubicBezTo>
                    <a:pt x="7" y="3"/>
                    <a:pt x="5" y="4"/>
                    <a:pt x="4" y="6"/>
                  </a:cubicBezTo>
                  <a:cubicBezTo>
                    <a:pt x="4" y="7"/>
                    <a:pt x="2" y="10"/>
                    <a:pt x="0" y="13"/>
                  </a:cubicBezTo>
                  <a:cubicBezTo>
                    <a:pt x="0" y="14"/>
                    <a:pt x="0" y="15"/>
                    <a:pt x="0" y="15"/>
                  </a:cubicBezTo>
                  <a:cubicBezTo>
                    <a:pt x="9" y="15"/>
                    <a:pt x="9" y="15"/>
                    <a:pt x="9" y="15"/>
                  </a:cubicBezTo>
                  <a:cubicBezTo>
                    <a:pt x="9" y="15"/>
                    <a:pt x="9" y="12"/>
                    <a:pt x="9"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0" name="Freeform 211">
              <a:extLst>
                <a:ext uri="{FF2B5EF4-FFF2-40B4-BE49-F238E27FC236}">
                  <a16:creationId xmlns:a16="http://schemas.microsoft.com/office/drawing/2014/main" id="{C707E10A-E791-4B73-BA0B-0AF9B70F3DAA}"/>
                </a:ext>
              </a:extLst>
            </p:cNvPr>
            <p:cNvSpPr>
              <a:spLocks/>
            </p:cNvSpPr>
            <p:nvPr/>
          </p:nvSpPr>
          <p:spPr bwMode="auto">
            <a:xfrm>
              <a:off x="-3665538" y="1993900"/>
              <a:ext cx="101600" cy="111125"/>
            </a:xfrm>
            <a:custGeom>
              <a:avLst/>
              <a:gdLst>
                <a:gd name="T0" fmla="*/ 2 w 28"/>
                <a:gd name="T1" fmla="*/ 27 h 31"/>
                <a:gd name="T2" fmla="*/ 4 w 28"/>
                <a:gd name="T3" fmla="*/ 27 h 31"/>
                <a:gd name="T4" fmla="*/ 6 w 28"/>
                <a:gd name="T5" fmla="*/ 27 h 31"/>
                <a:gd name="T6" fmla="*/ 7 w 28"/>
                <a:gd name="T7" fmla="*/ 28 h 31"/>
                <a:gd name="T8" fmla="*/ 8 w 28"/>
                <a:gd name="T9" fmla="*/ 28 h 31"/>
                <a:gd name="T10" fmla="*/ 9 w 28"/>
                <a:gd name="T11" fmla="*/ 30 h 31"/>
                <a:gd name="T12" fmla="*/ 11 w 28"/>
                <a:gd name="T13" fmla="*/ 31 h 31"/>
                <a:gd name="T14" fmla="*/ 12 w 28"/>
                <a:gd name="T15" fmla="*/ 31 h 31"/>
                <a:gd name="T16" fmla="*/ 13 w 28"/>
                <a:gd name="T17" fmla="*/ 30 h 31"/>
                <a:gd name="T18" fmla="*/ 14 w 28"/>
                <a:gd name="T19" fmla="*/ 30 h 31"/>
                <a:gd name="T20" fmla="*/ 16 w 28"/>
                <a:gd name="T21" fmla="*/ 30 h 31"/>
                <a:gd name="T22" fmla="*/ 17 w 28"/>
                <a:gd name="T23" fmla="*/ 30 h 31"/>
                <a:gd name="T24" fmla="*/ 27 w 28"/>
                <a:gd name="T25" fmla="*/ 29 h 31"/>
                <a:gd name="T26" fmla="*/ 27 w 28"/>
                <a:gd name="T27" fmla="*/ 27 h 31"/>
                <a:gd name="T28" fmla="*/ 26 w 28"/>
                <a:gd name="T29" fmla="*/ 27 h 31"/>
                <a:gd name="T30" fmla="*/ 24 w 28"/>
                <a:gd name="T31" fmla="*/ 6 h 31"/>
                <a:gd name="T32" fmla="*/ 28 w 28"/>
                <a:gd name="T33" fmla="*/ 6 h 31"/>
                <a:gd name="T34" fmla="*/ 20 w 28"/>
                <a:gd name="T35" fmla="*/ 1 h 31"/>
                <a:gd name="T36" fmla="*/ 19 w 28"/>
                <a:gd name="T37" fmla="*/ 0 h 31"/>
                <a:gd name="T38" fmla="*/ 19 w 28"/>
                <a:gd name="T39" fmla="*/ 4 h 31"/>
                <a:gd name="T40" fmla="*/ 11 w 28"/>
                <a:gd name="T41" fmla="*/ 4 h 31"/>
                <a:gd name="T42" fmla="*/ 11 w 28"/>
                <a:gd name="T43" fmla="*/ 10 h 31"/>
                <a:gd name="T44" fmla="*/ 9 w 28"/>
                <a:gd name="T45" fmla="*/ 12 h 31"/>
                <a:gd name="T46" fmla="*/ 9 w 28"/>
                <a:gd name="T47" fmla="*/ 15 h 31"/>
                <a:gd name="T48" fmla="*/ 0 w 28"/>
                <a:gd name="T49" fmla="*/ 15 h 31"/>
                <a:gd name="T50" fmla="*/ 1 w 28"/>
                <a:gd name="T51" fmla="*/ 18 h 31"/>
                <a:gd name="T52" fmla="*/ 2 w 28"/>
                <a:gd name="T53" fmla="*/ 22 h 31"/>
                <a:gd name="T54" fmla="*/ 1 w 28"/>
                <a:gd name="T55" fmla="*/ 26 h 31"/>
                <a:gd name="T56" fmla="*/ 0 w 28"/>
                <a:gd name="T57" fmla="*/ 28 h 31"/>
                <a:gd name="T58" fmla="*/ 0 w 28"/>
                <a:gd name="T59" fmla="*/ 28 h 31"/>
                <a:gd name="T60" fmla="*/ 2 w 28"/>
                <a:gd name="T61" fmla="*/ 27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28" h="31">
                  <a:moveTo>
                    <a:pt x="2" y="27"/>
                  </a:moveTo>
                  <a:cubicBezTo>
                    <a:pt x="3" y="27"/>
                    <a:pt x="4" y="27"/>
                    <a:pt x="4" y="27"/>
                  </a:cubicBezTo>
                  <a:cubicBezTo>
                    <a:pt x="4" y="27"/>
                    <a:pt x="5" y="27"/>
                    <a:pt x="6" y="27"/>
                  </a:cubicBezTo>
                  <a:cubicBezTo>
                    <a:pt x="6" y="27"/>
                    <a:pt x="7" y="28"/>
                    <a:pt x="7" y="28"/>
                  </a:cubicBezTo>
                  <a:cubicBezTo>
                    <a:pt x="8" y="28"/>
                    <a:pt x="8" y="28"/>
                    <a:pt x="8" y="28"/>
                  </a:cubicBezTo>
                  <a:cubicBezTo>
                    <a:pt x="8" y="28"/>
                    <a:pt x="9" y="30"/>
                    <a:pt x="9" y="30"/>
                  </a:cubicBezTo>
                  <a:cubicBezTo>
                    <a:pt x="10" y="30"/>
                    <a:pt x="10" y="31"/>
                    <a:pt x="11" y="31"/>
                  </a:cubicBezTo>
                  <a:cubicBezTo>
                    <a:pt x="11" y="31"/>
                    <a:pt x="12" y="31"/>
                    <a:pt x="12" y="31"/>
                  </a:cubicBezTo>
                  <a:cubicBezTo>
                    <a:pt x="12" y="30"/>
                    <a:pt x="12" y="29"/>
                    <a:pt x="13" y="30"/>
                  </a:cubicBezTo>
                  <a:cubicBezTo>
                    <a:pt x="14" y="31"/>
                    <a:pt x="14" y="30"/>
                    <a:pt x="14" y="30"/>
                  </a:cubicBezTo>
                  <a:cubicBezTo>
                    <a:pt x="15" y="30"/>
                    <a:pt x="15" y="30"/>
                    <a:pt x="16" y="30"/>
                  </a:cubicBezTo>
                  <a:cubicBezTo>
                    <a:pt x="17" y="30"/>
                    <a:pt x="17" y="30"/>
                    <a:pt x="17" y="30"/>
                  </a:cubicBezTo>
                  <a:cubicBezTo>
                    <a:pt x="17" y="30"/>
                    <a:pt x="26" y="30"/>
                    <a:pt x="27" y="29"/>
                  </a:cubicBezTo>
                  <a:cubicBezTo>
                    <a:pt x="27" y="29"/>
                    <a:pt x="27" y="27"/>
                    <a:pt x="27" y="27"/>
                  </a:cubicBezTo>
                  <a:cubicBezTo>
                    <a:pt x="26" y="27"/>
                    <a:pt x="26" y="27"/>
                    <a:pt x="26" y="27"/>
                  </a:cubicBezTo>
                  <a:cubicBezTo>
                    <a:pt x="24" y="6"/>
                    <a:pt x="24" y="6"/>
                    <a:pt x="24" y="6"/>
                  </a:cubicBezTo>
                  <a:cubicBezTo>
                    <a:pt x="28" y="6"/>
                    <a:pt x="28" y="6"/>
                    <a:pt x="28" y="6"/>
                  </a:cubicBezTo>
                  <a:cubicBezTo>
                    <a:pt x="24" y="3"/>
                    <a:pt x="20" y="1"/>
                    <a:pt x="20" y="1"/>
                  </a:cubicBezTo>
                  <a:cubicBezTo>
                    <a:pt x="19" y="1"/>
                    <a:pt x="19" y="1"/>
                    <a:pt x="19" y="0"/>
                  </a:cubicBezTo>
                  <a:cubicBezTo>
                    <a:pt x="19" y="2"/>
                    <a:pt x="19" y="4"/>
                    <a:pt x="19" y="4"/>
                  </a:cubicBezTo>
                  <a:cubicBezTo>
                    <a:pt x="19" y="4"/>
                    <a:pt x="11" y="4"/>
                    <a:pt x="11" y="4"/>
                  </a:cubicBezTo>
                  <a:cubicBezTo>
                    <a:pt x="11" y="4"/>
                    <a:pt x="11" y="9"/>
                    <a:pt x="11" y="10"/>
                  </a:cubicBezTo>
                  <a:cubicBezTo>
                    <a:pt x="11" y="11"/>
                    <a:pt x="9" y="11"/>
                    <a:pt x="9" y="12"/>
                  </a:cubicBezTo>
                  <a:cubicBezTo>
                    <a:pt x="9" y="12"/>
                    <a:pt x="9" y="15"/>
                    <a:pt x="9" y="15"/>
                  </a:cubicBezTo>
                  <a:cubicBezTo>
                    <a:pt x="0" y="15"/>
                    <a:pt x="0" y="15"/>
                    <a:pt x="0" y="15"/>
                  </a:cubicBezTo>
                  <a:cubicBezTo>
                    <a:pt x="0" y="17"/>
                    <a:pt x="0" y="17"/>
                    <a:pt x="1" y="18"/>
                  </a:cubicBezTo>
                  <a:cubicBezTo>
                    <a:pt x="2" y="19"/>
                    <a:pt x="0" y="20"/>
                    <a:pt x="2" y="22"/>
                  </a:cubicBezTo>
                  <a:cubicBezTo>
                    <a:pt x="3" y="23"/>
                    <a:pt x="1" y="25"/>
                    <a:pt x="1" y="26"/>
                  </a:cubicBezTo>
                  <a:cubicBezTo>
                    <a:pt x="0" y="27"/>
                    <a:pt x="0" y="28"/>
                    <a:pt x="0" y="28"/>
                  </a:cubicBezTo>
                  <a:cubicBezTo>
                    <a:pt x="0" y="28"/>
                    <a:pt x="0" y="28"/>
                    <a:pt x="0" y="28"/>
                  </a:cubicBezTo>
                  <a:cubicBezTo>
                    <a:pt x="1" y="28"/>
                    <a:pt x="1" y="27"/>
                    <a:pt x="2" y="2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1" name="Freeform 212">
              <a:extLst>
                <a:ext uri="{FF2B5EF4-FFF2-40B4-BE49-F238E27FC236}">
                  <a16:creationId xmlns:a16="http://schemas.microsoft.com/office/drawing/2014/main" id="{0777AA05-FC64-4C6E-9708-26E32E3586E2}"/>
                </a:ext>
              </a:extLst>
            </p:cNvPr>
            <p:cNvSpPr>
              <a:spLocks/>
            </p:cNvSpPr>
            <p:nvPr/>
          </p:nvSpPr>
          <p:spPr bwMode="auto">
            <a:xfrm>
              <a:off x="-3625850" y="2014538"/>
              <a:ext cx="138112" cy="133350"/>
            </a:xfrm>
            <a:custGeom>
              <a:avLst/>
              <a:gdLst>
                <a:gd name="T0" fmla="*/ 36 w 38"/>
                <a:gd name="T1" fmla="*/ 15 h 37"/>
                <a:gd name="T2" fmla="*/ 35 w 38"/>
                <a:gd name="T3" fmla="*/ 13 h 37"/>
                <a:gd name="T4" fmla="*/ 33 w 38"/>
                <a:gd name="T5" fmla="*/ 12 h 37"/>
                <a:gd name="T6" fmla="*/ 31 w 38"/>
                <a:gd name="T7" fmla="*/ 10 h 37"/>
                <a:gd name="T8" fmla="*/ 17 w 38"/>
                <a:gd name="T9" fmla="*/ 0 h 37"/>
                <a:gd name="T10" fmla="*/ 13 w 38"/>
                <a:gd name="T11" fmla="*/ 0 h 37"/>
                <a:gd name="T12" fmla="*/ 15 w 38"/>
                <a:gd name="T13" fmla="*/ 21 h 37"/>
                <a:gd name="T14" fmla="*/ 16 w 38"/>
                <a:gd name="T15" fmla="*/ 21 h 37"/>
                <a:gd name="T16" fmla="*/ 16 w 38"/>
                <a:gd name="T17" fmla="*/ 23 h 37"/>
                <a:gd name="T18" fmla="*/ 6 w 38"/>
                <a:gd name="T19" fmla="*/ 24 h 37"/>
                <a:gd name="T20" fmla="*/ 5 w 38"/>
                <a:gd name="T21" fmla="*/ 24 h 37"/>
                <a:gd name="T22" fmla="*/ 3 w 38"/>
                <a:gd name="T23" fmla="*/ 24 h 37"/>
                <a:gd name="T24" fmla="*/ 2 w 38"/>
                <a:gd name="T25" fmla="*/ 24 h 37"/>
                <a:gd name="T26" fmla="*/ 1 w 38"/>
                <a:gd name="T27" fmla="*/ 25 h 37"/>
                <a:gd name="T28" fmla="*/ 0 w 38"/>
                <a:gd name="T29" fmla="*/ 25 h 37"/>
                <a:gd name="T30" fmla="*/ 0 w 38"/>
                <a:gd name="T31" fmla="*/ 26 h 37"/>
                <a:gd name="T32" fmla="*/ 0 w 38"/>
                <a:gd name="T33" fmla="*/ 27 h 37"/>
                <a:gd name="T34" fmla="*/ 1 w 38"/>
                <a:gd name="T35" fmla="*/ 28 h 37"/>
                <a:gd name="T36" fmla="*/ 2 w 38"/>
                <a:gd name="T37" fmla="*/ 29 h 37"/>
                <a:gd name="T38" fmla="*/ 2 w 38"/>
                <a:gd name="T39" fmla="*/ 31 h 37"/>
                <a:gd name="T40" fmla="*/ 2 w 38"/>
                <a:gd name="T41" fmla="*/ 32 h 37"/>
                <a:gd name="T42" fmla="*/ 4 w 38"/>
                <a:gd name="T43" fmla="*/ 32 h 37"/>
                <a:gd name="T44" fmla="*/ 5 w 38"/>
                <a:gd name="T45" fmla="*/ 32 h 37"/>
                <a:gd name="T46" fmla="*/ 7 w 38"/>
                <a:gd name="T47" fmla="*/ 31 h 37"/>
                <a:gd name="T48" fmla="*/ 8 w 38"/>
                <a:gd name="T49" fmla="*/ 32 h 37"/>
                <a:gd name="T50" fmla="*/ 9 w 38"/>
                <a:gd name="T51" fmla="*/ 34 h 37"/>
                <a:gd name="T52" fmla="*/ 9 w 38"/>
                <a:gd name="T53" fmla="*/ 34 h 37"/>
                <a:gd name="T54" fmla="*/ 9 w 38"/>
                <a:gd name="T55" fmla="*/ 36 h 37"/>
                <a:gd name="T56" fmla="*/ 10 w 38"/>
                <a:gd name="T57" fmla="*/ 36 h 37"/>
                <a:gd name="T58" fmla="*/ 12 w 38"/>
                <a:gd name="T59" fmla="*/ 36 h 37"/>
                <a:gd name="T60" fmla="*/ 13 w 38"/>
                <a:gd name="T61" fmla="*/ 36 h 37"/>
                <a:gd name="T62" fmla="*/ 14 w 38"/>
                <a:gd name="T63" fmla="*/ 35 h 37"/>
                <a:gd name="T64" fmla="*/ 15 w 38"/>
                <a:gd name="T65" fmla="*/ 36 h 37"/>
                <a:gd name="T66" fmla="*/ 16 w 38"/>
                <a:gd name="T67" fmla="*/ 36 h 37"/>
                <a:gd name="T68" fmla="*/ 16 w 38"/>
                <a:gd name="T69" fmla="*/ 34 h 37"/>
                <a:gd name="T70" fmla="*/ 16 w 38"/>
                <a:gd name="T71" fmla="*/ 32 h 37"/>
                <a:gd name="T72" fmla="*/ 18 w 38"/>
                <a:gd name="T73" fmla="*/ 31 h 37"/>
                <a:gd name="T74" fmla="*/ 19 w 38"/>
                <a:gd name="T75" fmla="*/ 30 h 37"/>
                <a:gd name="T76" fmla="*/ 19 w 38"/>
                <a:gd name="T77" fmla="*/ 28 h 37"/>
                <a:gd name="T78" fmla="*/ 21 w 38"/>
                <a:gd name="T79" fmla="*/ 28 h 37"/>
                <a:gd name="T80" fmla="*/ 22 w 38"/>
                <a:gd name="T81" fmla="*/ 27 h 37"/>
                <a:gd name="T82" fmla="*/ 23 w 38"/>
                <a:gd name="T83" fmla="*/ 27 h 37"/>
                <a:gd name="T84" fmla="*/ 24 w 38"/>
                <a:gd name="T85" fmla="*/ 26 h 37"/>
                <a:gd name="T86" fmla="*/ 26 w 38"/>
                <a:gd name="T87" fmla="*/ 25 h 37"/>
                <a:gd name="T88" fmla="*/ 28 w 38"/>
                <a:gd name="T89" fmla="*/ 25 h 37"/>
                <a:gd name="T90" fmla="*/ 31 w 38"/>
                <a:gd name="T91" fmla="*/ 25 h 37"/>
                <a:gd name="T92" fmla="*/ 32 w 38"/>
                <a:gd name="T93" fmla="*/ 24 h 37"/>
                <a:gd name="T94" fmla="*/ 36 w 38"/>
                <a:gd name="T95" fmla="*/ 24 h 37"/>
                <a:gd name="T96" fmla="*/ 37 w 38"/>
                <a:gd name="T97" fmla="*/ 23 h 37"/>
                <a:gd name="T98" fmla="*/ 38 w 38"/>
                <a:gd name="T99" fmla="*/ 21 h 37"/>
                <a:gd name="T100" fmla="*/ 38 w 38"/>
                <a:gd name="T101" fmla="*/ 15 h 37"/>
                <a:gd name="T102" fmla="*/ 36 w 38"/>
                <a:gd name="T103" fmla="*/ 15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38" h="37">
                  <a:moveTo>
                    <a:pt x="36" y="15"/>
                  </a:moveTo>
                  <a:cubicBezTo>
                    <a:pt x="36" y="15"/>
                    <a:pt x="36" y="13"/>
                    <a:pt x="35" y="13"/>
                  </a:cubicBezTo>
                  <a:cubicBezTo>
                    <a:pt x="34" y="12"/>
                    <a:pt x="33" y="12"/>
                    <a:pt x="33" y="12"/>
                  </a:cubicBezTo>
                  <a:cubicBezTo>
                    <a:pt x="33" y="12"/>
                    <a:pt x="32" y="11"/>
                    <a:pt x="31" y="10"/>
                  </a:cubicBezTo>
                  <a:cubicBezTo>
                    <a:pt x="31" y="10"/>
                    <a:pt x="23" y="4"/>
                    <a:pt x="17" y="0"/>
                  </a:cubicBezTo>
                  <a:cubicBezTo>
                    <a:pt x="13" y="0"/>
                    <a:pt x="13" y="0"/>
                    <a:pt x="13" y="0"/>
                  </a:cubicBezTo>
                  <a:cubicBezTo>
                    <a:pt x="15" y="21"/>
                    <a:pt x="15" y="21"/>
                    <a:pt x="15" y="21"/>
                  </a:cubicBezTo>
                  <a:cubicBezTo>
                    <a:pt x="16" y="21"/>
                    <a:pt x="16" y="21"/>
                    <a:pt x="16" y="21"/>
                  </a:cubicBezTo>
                  <a:cubicBezTo>
                    <a:pt x="16" y="21"/>
                    <a:pt x="16" y="23"/>
                    <a:pt x="16" y="23"/>
                  </a:cubicBezTo>
                  <a:cubicBezTo>
                    <a:pt x="15" y="24"/>
                    <a:pt x="6" y="24"/>
                    <a:pt x="6" y="24"/>
                  </a:cubicBezTo>
                  <a:cubicBezTo>
                    <a:pt x="6" y="24"/>
                    <a:pt x="6" y="24"/>
                    <a:pt x="5" y="24"/>
                  </a:cubicBezTo>
                  <a:cubicBezTo>
                    <a:pt x="4" y="24"/>
                    <a:pt x="4" y="24"/>
                    <a:pt x="3" y="24"/>
                  </a:cubicBezTo>
                  <a:cubicBezTo>
                    <a:pt x="3" y="24"/>
                    <a:pt x="3" y="25"/>
                    <a:pt x="2" y="24"/>
                  </a:cubicBezTo>
                  <a:cubicBezTo>
                    <a:pt x="1" y="23"/>
                    <a:pt x="1" y="24"/>
                    <a:pt x="1" y="25"/>
                  </a:cubicBezTo>
                  <a:cubicBezTo>
                    <a:pt x="1" y="25"/>
                    <a:pt x="0" y="25"/>
                    <a:pt x="0" y="25"/>
                  </a:cubicBezTo>
                  <a:cubicBezTo>
                    <a:pt x="0" y="26"/>
                    <a:pt x="0" y="26"/>
                    <a:pt x="0" y="26"/>
                  </a:cubicBezTo>
                  <a:cubicBezTo>
                    <a:pt x="0" y="27"/>
                    <a:pt x="0" y="27"/>
                    <a:pt x="0" y="27"/>
                  </a:cubicBezTo>
                  <a:cubicBezTo>
                    <a:pt x="0" y="27"/>
                    <a:pt x="0" y="28"/>
                    <a:pt x="1" y="28"/>
                  </a:cubicBezTo>
                  <a:cubicBezTo>
                    <a:pt x="1" y="28"/>
                    <a:pt x="2" y="29"/>
                    <a:pt x="2" y="29"/>
                  </a:cubicBezTo>
                  <a:cubicBezTo>
                    <a:pt x="2" y="30"/>
                    <a:pt x="2" y="31"/>
                    <a:pt x="2" y="31"/>
                  </a:cubicBezTo>
                  <a:cubicBezTo>
                    <a:pt x="2" y="31"/>
                    <a:pt x="2" y="33"/>
                    <a:pt x="2" y="32"/>
                  </a:cubicBezTo>
                  <a:cubicBezTo>
                    <a:pt x="3" y="31"/>
                    <a:pt x="4" y="32"/>
                    <a:pt x="4" y="32"/>
                  </a:cubicBezTo>
                  <a:cubicBezTo>
                    <a:pt x="4" y="31"/>
                    <a:pt x="5" y="32"/>
                    <a:pt x="5" y="32"/>
                  </a:cubicBezTo>
                  <a:cubicBezTo>
                    <a:pt x="6" y="32"/>
                    <a:pt x="7" y="31"/>
                    <a:pt x="7" y="31"/>
                  </a:cubicBezTo>
                  <a:cubicBezTo>
                    <a:pt x="7" y="31"/>
                    <a:pt x="8" y="32"/>
                    <a:pt x="8" y="32"/>
                  </a:cubicBezTo>
                  <a:cubicBezTo>
                    <a:pt x="8" y="33"/>
                    <a:pt x="9" y="33"/>
                    <a:pt x="9" y="34"/>
                  </a:cubicBezTo>
                  <a:cubicBezTo>
                    <a:pt x="8" y="34"/>
                    <a:pt x="8" y="34"/>
                    <a:pt x="9" y="34"/>
                  </a:cubicBezTo>
                  <a:cubicBezTo>
                    <a:pt x="9" y="34"/>
                    <a:pt x="9" y="35"/>
                    <a:pt x="9" y="36"/>
                  </a:cubicBezTo>
                  <a:cubicBezTo>
                    <a:pt x="10" y="36"/>
                    <a:pt x="10" y="36"/>
                    <a:pt x="10" y="36"/>
                  </a:cubicBezTo>
                  <a:cubicBezTo>
                    <a:pt x="11" y="35"/>
                    <a:pt x="11" y="36"/>
                    <a:pt x="12" y="36"/>
                  </a:cubicBezTo>
                  <a:cubicBezTo>
                    <a:pt x="12" y="37"/>
                    <a:pt x="13" y="36"/>
                    <a:pt x="13" y="36"/>
                  </a:cubicBezTo>
                  <a:cubicBezTo>
                    <a:pt x="13" y="35"/>
                    <a:pt x="14" y="35"/>
                    <a:pt x="14" y="35"/>
                  </a:cubicBezTo>
                  <a:cubicBezTo>
                    <a:pt x="14" y="36"/>
                    <a:pt x="14" y="36"/>
                    <a:pt x="15" y="36"/>
                  </a:cubicBezTo>
                  <a:cubicBezTo>
                    <a:pt x="15" y="36"/>
                    <a:pt x="15" y="36"/>
                    <a:pt x="16" y="36"/>
                  </a:cubicBezTo>
                  <a:cubicBezTo>
                    <a:pt x="16" y="35"/>
                    <a:pt x="16" y="34"/>
                    <a:pt x="16" y="34"/>
                  </a:cubicBezTo>
                  <a:cubicBezTo>
                    <a:pt x="16" y="33"/>
                    <a:pt x="16" y="32"/>
                    <a:pt x="16" y="32"/>
                  </a:cubicBezTo>
                  <a:cubicBezTo>
                    <a:pt x="16" y="32"/>
                    <a:pt x="18" y="32"/>
                    <a:pt x="18" y="31"/>
                  </a:cubicBezTo>
                  <a:cubicBezTo>
                    <a:pt x="18" y="30"/>
                    <a:pt x="19" y="30"/>
                    <a:pt x="19" y="30"/>
                  </a:cubicBezTo>
                  <a:cubicBezTo>
                    <a:pt x="19" y="30"/>
                    <a:pt x="19" y="28"/>
                    <a:pt x="19" y="28"/>
                  </a:cubicBezTo>
                  <a:cubicBezTo>
                    <a:pt x="20" y="29"/>
                    <a:pt x="21" y="29"/>
                    <a:pt x="21" y="28"/>
                  </a:cubicBezTo>
                  <a:cubicBezTo>
                    <a:pt x="21" y="28"/>
                    <a:pt x="22" y="28"/>
                    <a:pt x="22" y="27"/>
                  </a:cubicBezTo>
                  <a:cubicBezTo>
                    <a:pt x="22" y="26"/>
                    <a:pt x="22" y="27"/>
                    <a:pt x="23" y="27"/>
                  </a:cubicBezTo>
                  <a:cubicBezTo>
                    <a:pt x="23" y="27"/>
                    <a:pt x="24" y="27"/>
                    <a:pt x="24" y="26"/>
                  </a:cubicBezTo>
                  <a:cubicBezTo>
                    <a:pt x="24" y="26"/>
                    <a:pt x="25" y="26"/>
                    <a:pt x="26" y="25"/>
                  </a:cubicBezTo>
                  <a:cubicBezTo>
                    <a:pt x="27" y="25"/>
                    <a:pt x="27" y="24"/>
                    <a:pt x="28" y="25"/>
                  </a:cubicBezTo>
                  <a:cubicBezTo>
                    <a:pt x="28" y="25"/>
                    <a:pt x="30" y="25"/>
                    <a:pt x="31" y="25"/>
                  </a:cubicBezTo>
                  <a:cubicBezTo>
                    <a:pt x="31" y="25"/>
                    <a:pt x="32" y="24"/>
                    <a:pt x="32" y="24"/>
                  </a:cubicBezTo>
                  <a:cubicBezTo>
                    <a:pt x="33" y="24"/>
                    <a:pt x="35" y="24"/>
                    <a:pt x="36" y="24"/>
                  </a:cubicBezTo>
                  <a:cubicBezTo>
                    <a:pt x="37" y="24"/>
                    <a:pt x="37" y="23"/>
                    <a:pt x="37" y="23"/>
                  </a:cubicBezTo>
                  <a:cubicBezTo>
                    <a:pt x="38" y="22"/>
                    <a:pt x="38" y="21"/>
                    <a:pt x="38" y="21"/>
                  </a:cubicBezTo>
                  <a:cubicBezTo>
                    <a:pt x="38" y="21"/>
                    <a:pt x="38" y="17"/>
                    <a:pt x="38" y="15"/>
                  </a:cubicBezTo>
                  <a:cubicBezTo>
                    <a:pt x="38" y="15"/>
                    <a:pt x="36" y="15"/>
                    <a:pt x="36"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2" name="Freeform 213">
              <a:extLst>
                <a:ext uri="{FF2B5EF4-FFF2-40B4-BE49-F238E27FC236}">
                  <a16:creationId xmlns:a16="http://schemas.microsoft.com/office/drawing/2014/main" id="{2FE1C786-19ED-42CA-9201-6454ADE4B540}"/>
                </a:ext>
              </a:extLst>
            </p:cNvPr>
            <p:cNvSpPr>
              <a:spLocks/>
            </p:cNvSpPr>
            <p:nvPr/>
          </p:nvSpPr>
          <p:spPr bwMode="auto">
            <a:xfrm>
              <a:off x="-3567113" y="2101850"/>
              <a:ext cx="68262" cy="50800"/>
            </a:xfrm>
            <a:custGeom>
              <a:avLst/>
              <a:gdLst>
                <a:gd name="T0" fmla="*/ 19 w 19"/>
                <a:gd name="T1" fmla="*/ 8 h 14"/>
                <a:gd name="T2" fmla="*/ 18 w 19"/>
                <a:gd name="T3" fmla="*/ 8 h 14"/>
                <a:gd name="T4" fmla="*/ 17 w 19"/>
                <a:gd name="T5" fmla="*/ 6 h 14"/>
                <a:gd name="T6" fmla="*/ 16 w 19"/>
                <a:gd name="T7" fmla="*/ 6 h 14"/>
                <a:gd name="T8" fmla="*/ 15 w 19"/>
                <a:gd name="T9" fmla="*/ 6 h 14"/>
                <a:gd name="T10" fmla="*/ 15 w 19"/>
                <a:gd name="T11" fmla="*/ 5 h 14"/>
                <a:gd name="T12" fmla="*/ 14 w 19"/>
                <a:gd name="T13" fmla="*/ 3 h 14"/>
                <a:gd name="T14" fmla="*/ 13 w 19"/>
                <a:gd name="T15" fmla="*/ 2 h 14"/>
                <a:gd name="T16" fmla="*/ 13 w 19"/>
                <a:gd name="T17" fmla="*/ 1 h 14"/>
                <a:gd name="T18" fmla="*/ 12 w 19"/>
                <a:gd name="T19" fmla="*/ 1 h 14"/>
                <a:gd name="T20" fmla="*/ 10 w 19"/>
                <a:gd name="T21" fmla="*/ 1 h 14"/>
                <a:gd name="T22" fmla="*/ 8 w 19"/>
                <a:gd name="T23" fmla="*/ 2 h 14"/>
                <a:gd name="T24" fmla="*/ 7 w 19"/>
                <a:gd name="T25" fmla="*/ 3 h 14"/>
                <a:gd name="T26" fmla="*/ 6 w 19"/>
                <a:gd name="T27" fmla="*/ 3 h 14"/>
                <a:gd name="T28" fmla="*/ 5 w 19"/>
                <a:gd name="T29" fmla="*/ 4 h 14"/>
                <a:gd name="T30" fmla="*/ 3 w 19"/>
                <a:gd name="T31" fmla="*/ 4 h 14"/>
                <a:gd name="T32" fmla="*/ 3 w 19"/>
                <a:gd name="T33" fmla="*/ 6 h 14"/>
                <a:gd name="T34" fmla="*/ 2 w 19"/>
                <a:gd name="T35" fmla="*/ 7 h 14"/>
                <a:gd name="T36" fmla="*/ 0 w 19"/>
                <a:gd name="T37" fmla="*/ 8 h 14"/>
                <a:gd name="T38" fmla="*/ 0 w 19"/>
                <a:gd name="T39" fmla="*/ 10 h 14"/>
                <a:gd name="T40" fmla="*/ 0 w 19"/>
                <a:gd name="T41" fmla="*/ 12 h 14"/>
                <a:gd name="T42" fmla="*/ 1 w 19"/>
                <a:gd name="T43" fmla="*/ 12 h 14"/>
                <a:gd name="T44" fmla="*/ 3 w 19"/>
                <a:gd name="T45" fmla="*/ 13 h 14"/>
                <a:gd name="T46" fmla="*/ 5 w 19"/>
                <a:gd name="T47" fmla="*/ 13 h 14"/>
                <a:gd name="T48" fmla="*/ 6 w 19"/>
                <a:gd name="T49" fmla="*/ 13 h 14"/>
                <a:gd name="T50" fmla="*/ 6 w 19"/>
                <a:gd name="T51" fmla="*/ 10 h 14"/>
                <a:gd name="T52" fmla="*/ 12 w 19"/>
                <a:gd name="T53" fmla="*/ 11 h 14"/>
                <a:gd name="T54" fmla="*/ 13 w 19"/>
                <a:gd name="T55" fmla="*/ 10 h 14"/>
                <a:gd name="T56" fmla="*/ 15 w 19"/>
                <a:gd name="T57" fmla="*/ 10 h 14"/>
                <a:gd name="T58" fmla="*/ 16 w 19"/>
                <a:gd name="T59" fmla="*/ 9 h 14"/>
                <a:gd name="T60" fmla="*/ 18 w 19"/>
                <a:gd name="T61" fmla="*/ 9 h 14"/>
                <a:gd name="T62" fmla="*/ 19 w 19"/>
                <a:gd name="T63" fmla="*/ 8 h 14"/>
                <a:gd name="T64" fmla="*/ 19 w 19"/>
                <a:gd name="T6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9" h="14">
                  <a:moveTo>
                    <a:pt x="19" y="8"/>
                  </a:moveTo>
                  <a:cubicBezTo>
                    <a:pt x="18" y="8"/>
                    <a:pt x="18" y="8"/>
                    <a:pt x="18" y="8"/>
                  </a:cubicBezTo>
                  <a:cubicBezTo>
                    <a:pt x="17" y="8"/>
                    <a:pt x="18" y="6"/>
                    <a:pt x="17" y="6"/>
                  </a:cubicBezTo>
                  <a:cubicBezTo>
                    <a:pt x="17" y="6"/>
                    <a:pt x="17" y="7"/>
                    <a:pt x="16" y="6"/>
                  </a:cubicBezTo>
                  <a:cubicBezTo>
                    <a:pt x="16" y="6"/>
                    <a:pt x="16" y="6"/>
                    <a:pt x="15" y="6"/>
                  </a:cubicBezTo>
                  <a:cubicBezTo>
                    <a:pt x="15" y="6"/>
                    <a:pt x="15" y="5"/>
                    <a:pt x="15" y="5"/>
                  </a:cubicBezTo>
                  <a:cubicBezTo>
                    <a:pt x="15" y="4"/>
                    <a:pt x="14" y="4"/>
                    <a:pt x="14" y="3"/>
                  </a:cubicBezTo>
                  <a:cubicBezTo>
                    <a:pt x="13" y="3"/>
                    <a:pt x="13" y="2"/>
                    <a:pt x="13" y="2"/>
                  </a:cubicBezTo>
                  <a:cubicBezTo>
                    <a:pt x="13" y="2"/>
                    <a:pt x="13" y="1"/>
                    <a:pt x="13" y="1"/>
                  </a:cubicBezTo>
                  <a:cubicBezTo>
                    <a:pt x="12" y="1"/>
                    <a:pt x="12" y="1"/>
                    <a:pt x="12" y="1"/>
                  </a:cubicBezTo>
                  <a:cubicBezTo>
                    <a:pt x="11" y="0"/>
                    <a:pt x="11" y="1"/>
                    <a:pt x="10" y="1"/>
                  </a:cubicBezTo>
                  <a:cubicBezTo>
                    <a:pt x="9" y="2"/>
                    <a:pt x="8" y="2"/>
                    <a:pt x="8" y="2"/>
                  </a:cubicBezTo>
                  <a:cubicBezTo>
                    <a:pt x="8" y="3"/>
                    <a:pt x="7" y="3"/>
                    <a:pt x="7" y="3"/>
                  </a:cubicBezTo>
                  <a:cubicBezTo>
                    <a:pt x="6" y="3"/>
                    <a:pt x="6" y="2"/>
                    <a:pt x="6" y="3"/>
                  </a:cubicBezTo>
                  <a:cubicBezTo>
                    <a:pt x="6" y="4"/>
                    <a:pt x="5" y="4"/>
                    <a:pt x="5" y="4"/>
                  </a:cubicBezTo>
                  <a:cubicBezTo>
                    <a:pt x="5" y="5"/>
                    <a:pt x="4" y="5"/>
                    <a:pt x="3" y="4"/>
                  </a:cubicBezTo>
                  <a:cubicBezTo>
                    <a:pt x="3" y="4"/>
                    <a:pt x="3" y="6"/>
                    <a:pt x="3" y="6"/>
                  </a:cubicBezTo>
                  <a:cubicBezTo>
                    <a:pt x="3" y="6"/>
                    <a:pt x="2" y="6"/>
                    <a:pt x="2" y="7"/>
                  </a:cubicBezTo>
                  <a:cubicBezTo>
                    <a:pt x="2" y="8"/>
                    <a:pt x="0" y="8"/>
                    <a:pt x="0" y="8"/>
                  </a:cubicBezTo>
                  <a:cubicBezTo>
                    <a:pt x="0" y="8"/>
                    <a:pt x="0" y="9"/>
                    <a:pt x="0" y="10"/>
                  </a:cubicBezTo>
                  <a:cubicBezTo>
                    <a:pt x="0" y="10"/>
                    <a:pt x="0" y="11"/>
                    <a:pt x="0" y="12"/>
                  </a:cubicBezTo>
                  <a:cubicBezTo>
                    <a:pt x="0" y="12"/>
                    <a:pt x="0" y="12"/>
                    <a:pt x="1" y="12"/>
                  </a:cubicBezTo>
                  <a:cubicBezTo>
                    <a:pt x="1" y="13"/>
                    <a:pt x="2" y="14"/>
                    <a:pt x="3" y="13"/>
                  </a:cubicBezTo>
                  <a:cubicBezTo>
                    <a:pt x="3" y="13"/>
                    <a:pt x="5" y="13"/>
                    <a:pt x="5" y="13"/>
                  </a:cubicBezTo>
                  <a:cubicBezTo>
                    <a:pt x="6" y="13"/>
                    <a:pt x="6" y="13"/>
                    <a:pt x="6" y="13"/>
                  </a:cubicBezTo>
                  <a:cubicBezTo>
                    <a:pt x="6" y="12"/>
                    <a:pt x="6" y="11"/>
                    <a:pt x="6" y="10"/>
                  </a:cubicBezTo>
                  <a:cubicBezTo>
                    <a:pt x="6" y="10"/>
                    <a:pt x="11" y="10"/>
                    <a:pt x="12" y="11"/>
                  </a:cubicBezTo>
                  <a:cubicBezTo>
                    <a:pt x="12" y="11"/>
                    <a:pt x="12" y="10"/>
                    <a:pt x="13" y="10"/>
                  </a:cubicBezTo>
                  <a:cubicBezTo>
                    <a:pt x="13" y="10"/>
                    <a:pt x="14" y="10"/>
                    <a:pt x="15" y="10"/>
                  </a:cubicBezTo>
                  <a:cubicBezTo>
                    <a:pt x="15" y="10"/>
                    <a:pt x="16" y="9"/>
                    <a:pt x="16" y="9"/>
                  </a:cubicBezTo>
                  <a:cubicBezTo>
                    <a:pt x="16" y="9"/>
                    <a:pt x="18" y="9"/>
                    <a:pt x="18" y="9"/>
                  </a:cubicBezTo>
                  <a:cubicBezTo>
                    <a:pt x="18" y="9"/>
                    <a:pt x="19" y="9"/>
                    <a:pt x="19" y="8"/>
                  </a:cubicBezTo>
                  <a:cubicBezTo>
                    <a:pt x="19" y="8"/>
                    <a:pt x="19" y="8"/>
                    <a:pt x="1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3" name="Freeform 214">
              <a:extLst>
                <a:ext uri="{FF2B5EF4-FFF2-40B4-BE49-F238E27FC236}">
                  <a16:creationId xmlns:a16="http://schemas.microsoft.com/office/drawing/2014/main" id="{CC5ACA08-110C-44C8-8742-6048F716F663}"/>
                </a:ext>
              </a:extLst>
            </p:cNvPr>
            <p:cNvSpPr>
              <a:spLocks/>
            </p:cNvSpPr>
            <p:nvPr/>
          </p:nvSpPr>
          <p:spPr bwMode="auto">
            <a:xfrm>
              <a:off x="-3521075" y="2030413"/>
              <a:ext cx="130175" cy="100013"/>
            </a:xfrm>
            <a:custGeom>
              <a:avLst/>
              <a:gdLst>
                <a:gd name="T0" fmla="*/ 34 w 36"/>
                <a:gd name="T1" fmla="*/ 4 h 28"/>
                <a:gd name="T2" fmla="*/ 34 w 36"/>
                <a:gd name="T3" fmla="*/ 1 h 28"/>
                <a:gd name="T4" fmla="*/ 32 w 36"/>
                <a:gd name="T5" fmla="*/ 2 h 28"/>
                <a:gd name="T6" fmla="*/ 31 w 36"/>
                <a:gd name="T7" fmla="*/ 1 h 28"/>
                <a:gd name="T8" fmla="*/ 27 w 36"/>
                <a:gd name="T9" fmla="*/ 0 h 28"/>
                <a:gd name="T10" fmla="*/ 18 w 36"/>
                <a:gd name="T11" fmla="*/ 6 h 28"/>
                <a:gd name="T12" fmla="*/ 13 w 36"/>
                <a:gd name="T13" fmla="*/ 10 h 28"/>
                <a:gd name="T14" fmla="*/ 10 w 36"/>
                <a:gd name="T15" fmla="*/ 11 h 28"/>
                <a:gd name="T16" fmla="*/ 9 w 36"/>
                <a:gd name="T17" fmla="*/ 11 h 28"/>
                <a:gd name="T18" fmla="*/ 9 w 36"/>
                <a:gd name="T19" fmla="*/ 17 h 28"/>
                <a:gd name="T20" fmla="*/ 8 w 36"/>
                <a:gd name="T21" fmla="*/ 19 h 28"/>
                <a:gd name="T22" fmla="*/ 7 w 36"/>
                <a:gd name="T23" fmla="*/ 20 h 28"/>
                <a:gd name="T24" fmla="*/ 3 w 36"/>
                <a:gd name="T25" fmla="*/ 20 h 28"/>
                <a:gd name="T26" fmla="*/ 2 w 36"/>
                <a:gd name="T27" fmla="*/ 21 h 28"/>
                <a:gd name="T28" fmla="*/ 0 w 36"/>
                <a:gd name="T29" fmla="*/ 21 h 28"/>
                <a:gd name="T30" fmla="*/ 0 w 36"/>
                <a:gd name="T31" fmla="*/ 22 h 28"/>
                <a:gd name="T32" fmla="*/ 1 w 36"/>
                <a:gd name="T33" fmla="*/ 23 h 28"/>
                <a:gd name="T34" fmla="*/ 2 w 36"/>
                <a:gd name="T35" fmla="*/ 25 h 28"/>
                <a:gd name="T36" fmla="*/ 2 w 36"/>
                <a:gd name="T37" fmla="*/ 26 h 28"/>
                <a:gd name="T38" fmla="*/ 3 w 36"/>
                <a:gd name="T39" fmla="*/ 26 h 28"/>
                <a:gd name="T40" fmla="*/ 4 w 36"/>
                <a:gd name="T41" fmla="*/ 26 h 28"/>
                <a:gd name="T42" fmla="*/ 5 w 36"/>
                <a:gd name="T43" fmla="*/ 28 h 28"/>
                <a:gd name="T44" fmla="*/ 6 w 36"/>
                <a:gd name="T45" fmla="*/ 28 h 28"/>
                <a:gd name="T46" fmla="*/ 6 w 36"/>
                <a:gd name="T47" fmla="*/ 27 h 28"/>
                <a:gd name="T48" fmla="*/ 7 w 36"/>
                <a:gd name="T49" fmla="*/ 28 h 28"/>
                <a:gd name="T50" fmla="*/ 8 w 36"/>
                <a:gd name="T51" fmla="*/ 28 h 28"/>
                <a:gd name="T52" fmla="*/ 9 w 36"/>
                <a:gd name="T53" fmla="*/ 26 h 28"/>
                <a:gd name="T54" fmla="*/ 10 w 36"/>
                <a:gd name="T55" fmla="*/ 24 h 28"/>
                <a:gd name="T56" fmla="*/ 12 w 36"/>
                <a:gd name="T57" fmla="*/ 24 h 28"/>
                <a:gd name="T58" fmla="*/ 13 w 36"/>
                <a:gd name="T59" fmla="*/ 24 h 28"/>
                <a:gd name="T60" fmla="*/ 15 w 36"/>
                <a:gd name="T61" fmla="*/ 24 h 28"/>
                <a:gd name="T62" fmla="*/ 16 w 36"/>
                <a:gd name="T63" fmla="*/ 25 h 28"/>
                <a:gd name="T64" fmla="*/ 18 w 36"/>
                <a:gd name="T65" fmla="*/ 25 h 28"/>
                <a:gd name="T66" fmla="*/ 20 w 36"/>
                <a:gd name="T67" fmla="*/ 26 h 28"/>
                <a:gd name="T68" fmla="*/ 22 w 36"/>
                <a:gd name="T69" fmla="*/ 26 h 28"/>
                <a:gd name="T70" fmla="*/ 24 w 36"/>
                <a:gd name="T71" fmla="*/ 25 h 28"/>
                <a:gd name="T72" fmla="*/ 27 w 36"/>
                <a:gd name="T73" fmla="*/ 25 h 28"/>
                <a:gd name="T74" fmla="*/ 29 w 36"/>
                <a:gd name="T75" fmla="*/ 25 h 28"/>
                <a:gd name="T76" fmla="*/ 31 w 36"/>
                <a:gd name="T77" fmla="*/ 24 h 28"/>
                <a:gd name="T78" fmla="*/ 31 w 36"/>
                <a:gd name="T79" fmla="*/ 24 h 28"/>
                <a:gd name="T80" fmla="*/ 31 w 36"/>
                <a:gd name="T81" fmla="*/ 23 h 28"/>
                <a:gd name="T82" fmla="*/ 31 w 36"/>
                <a:gd name="T83" fmla="*/ 21 h 28"/>
                <a:gd name="T84" fmla="*/ 35 w 36"/>
                <a:gd name="T85" fmla="*/ 16 h 28"/>
                <a:gd name="T86" fmla="*/ 35 w 36"/>
                <a:gd name="T87" fmla="*/ 11 h 28"/>
                <a:gd name="T88" fmla="*/ 36 w 36"/>
                <a:gd name="T89" fmla="*/ 8 h 28"/>
                <a:gd name="T90" fmla="*/ 35 w 36"/>
                <a:gd name="T91" fmla="*/ 6 h 28"/>
                <a:gd name="T92" fmla="*/ 34 w 36"/>
                <a:gd name="T93" fmla="*/ 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36" h="28">
                  <a:moveTo>
                    <a:pt x="34" y="4"/>
                  </a:moveTo>
                  <a:cubicBezTo>
                    <a:pt x="34" y="4"/>
                    <a:pt x="34" y="2"/>
                    <a:pt x="34" y="1"/>
                  </a:cubicBezTo>
                  <a:cubicBezTo>
                    <a:pt x="32" y="2"/>
                    <a:pt x="32" y="2"/>
                    <a:pt x="32" y="2"/>
                  </a:cubicBezTo>
                  <a:cubicBezTo>
                    <a:pt x="32" y="2"/>
                    <a:pt x="32" y="1"/>
                    <a:pt x="31" y="1"/>
                  </a:cubicBezTo>
                  <a:cubicBezTo>
                    <a:pt x="30" y="0"/>
                    <a:pt x="27" y="0"/>
                    <a:pt x="27" y="0"/>
                  </a:cubicBezTo>
                  <a:cubicBezTo>
                    <a:pt x="18" y="6"/>
                    <a:pt x="18" y="6"/>
                    <a:pt x="18" y="6"/>
                  </a:cubicBezTo>
                  <a:cubicBezTo>
                    <a:pt x="13" y="10"/>
                    <a:pt x="13" y="10"/>
                    <a:pt x="13" y="10"/>
                  </a:cubicBezTo>
                  <a:cubicBezTo>
                    <a:pt x="13" y="10"/>
                    <a:pt x="10" y="11"/>
                    <a:pt x="10" y="11"/>
                  </a:cubicBezTo>
                  <a:cubicBezTo>
                    <a:pt x="10" y="11"/>
                    <a:pt x="9" y="11"/>
                    <a:pt x="9" y="11"/>
                  </a:cubicBezTo>
                  <a:cubicBezTo>
                    <a:pt x="9" y="13"/>
                    <a:pt x="9" y="17"/>
                    <a:pt x="9" y="17"/>
                  </a:cubicBezTo>
                  <a:cubicBezTo>
                    <a:pt x="9" y="17"/>
                    <a:pt x="9" y="18"/>
                    <a:pt x="8" y="19"/>
                  </a:cubicBezTo>
                  <a:cubicBezTo>
                    <a:pt x="8" y="19"/>
                    <a:pt x="8" y="20"/>
                    <a:pt x="7" y="20"/>
                  </a:cubicBezTo>
                  <a:cubicBezTo>
                    <a:pt x="6" y="20"/>
                    <a:pt x="4" y="20"/>
                    <a:pt x="3" y="20"/>
                  </a:cubicBezTo>
                  <a:cubicBezTo>
                    <a:pt x="3" y="20"/>
                    <a:pt x="2" y="21"/>
                    <a:pt x="2" y="21"/>
                  </a:cubicBezTo>
                  <a:cubicBezTo>
                    <a:pt x="1" y="21"/>
                    <a:pt x="1" y="21"/>
                    <a:pt x="0" y="21"/>
                  </a:cubicBezTo>
                  <a:cubicBezTo>
                    <a:pt x="0" y="21"/>
                    <a:pt x="0" y="22"/>
                    <a:pt x="0" y="22"/>
                  </a:cubicBezTo>
                  <a:cubicBezTo>
                    <a:pt x="0" y="22"/>
                    <a:pt x="0" y="23"/>
                    <a:pt x="1" y="23"/>
                  </a:cubicBezTo>
                  <a:cubicBezTo>
                    <a:pt x="1" y="24"/>
                    <a:pt x="2" y="24"/>
                    <a:pt x="2" y="25"/>
                  </a:cubicBezTo>
                  <a:cubicBezTo>
                    <a:pt x="2" y="25"/>
                    <a:pt x="2" y="26"/>
                    <a:pt x="2" y="26"/>
                  </a:cubicBezTo>
                  <a:cubicBezTo>
                    <a:pt x="3" y="26"/>
                    <a:pt x="3" y="26"/>
                    <a:pt x="3" y="26"/>
                  </a:cubicBezTo>
                  <a:cubicBezTo>
                    <a:pt x="4" y="27"/>
                    <a:pt x="4" y="26"/>
                    <a:pt x="4" y="26"/>
                  </a:cubicBezTo>
                  <a:cubicBezTo>
                    <a:pt x="5" y="26"/>
                    <a:pt x="4" y="28"/>
                    <a:pt x="5" y="28"/>
                  </a:cubicBezTo>
                  <a:cubicBezTo>
                    <a:pt x="5" y="28"/>
                    <a:pt x="5" y="28"/>
                    <a:pt x="6" y="28"/>
                  </a:cubicBezTo>
                  <a:cubicBezTo>
                    <a:pt x="5" y="27"/>
                    <a:pt x="6" y="27"/>
                    <a:pt x="6" y="27"/>
                  </a:cubicBezTo>
                  <a:cubicBezTo>
                    <a:pt x="7" y="27"/>
                    <a:pt x="6" y="28"/>
                    <a:pt x="7" y="28"/>
                  </a:cubicBezTo>
                  <a:cubicBezTo>
                    <a:pt x="8" y="28"/>
                    <a:pt x="8" y="28"/>
                    <a:pt x="8" y="28"/>
                  </a:cubicBezTo>
                  <a:cubicBezTo>
                    <a:pt x="8" y="27"/>
                    <a:pt x="9" y="26"/>
                    <a:pt x="9" y="26"/>
                  </a:cubicBezTo>
                  <a:cubicBezTo>
                    <a:pt x="9" y="26"/>
                    <a:pt x="9" y="24"/>
                    <a:pt x="10" y="24"/>
                  </a:cubicBezTo>
                  <a:cubicBezTo>
                    <a:pt x="10" y="24"/>
                    <a:pt x="11" y="24"/>
                    <a:pt x="12" y="24"/>
                  </a:cubicBezTo>
                  <a:cubicBezTo>
                    <a:pt x="12" y="24"/>
                    <a:pt x="13" y="23"/>
                    <a:pt x="13" y="24"/>
                  </a:cubicBezTo>
                  <a:cubicBezTo>
                    <a:pt x="14" y="24"/>
                    <a:pt x="15" y="24"/>
                    <a:pt x="15" y="24"/>
                  </a:cubicBezTo>
                  <a:cubicBezTo>
                    <a:pt x="15" y="25"/>
                    <a:pt x="16" y="26"/>
                    <a:pt x="16" y="25"/>
                  </a:cubicBezTo>
                  <a:cubicBezTo>
                    <a:pt x="17" y="25"/>
                    <a:pt x="18" y="25"/>
                    <a:pt x="18" y="25"/>
                  </a:cubicBezTo>
                  <a:cubicBezTo>
                    <a:pt x="19" y="25"/>
                    <a:pt x="20" y="26"/>
                    <a:pt x="20" y="26"/>
                  </a:cubicBezTo>
                  <a:cubicBezTo>
                    <a:pt x="20" y="26"/>
                    <a:pt x="22" y="26"/>
                    <a:pt x="22" y="26"/>
                  </a:cubicBezTo>
                  <a:cubicBezTo>
                    <a:pt x="23" y="25"/>
                    <a:pt x="23" y="25"/>
                    <a:pt x="24" y="25"/>
                  </a:cubicBezTo>
                  <a:cubicBezTo>
                    <a:pt x="25" y="25"/>
                    <a:pt x="27" y="25"/>
                    <a:pt x="27" y="25"/>
                  </a:cubicBezTo>
                  <a:cubicBezTo>
                    <a:pt x="27" y="25"/>
                    <a:pt x="28" y="25"/>
                    <a:pt x="29" y="25"/>
                  </a:cubicBezTo>
                  <a:cubicBezTo>
                    <a:pt x="29" y="25"/>
                    <a:pt x="30" y="24"/>
                    <a:pt x="31" y="24"/>
                  </a:cubicBezTo>
                  <a:cubicBezTo>
                    <a:pt x="31" y="24"/>
                    <a:pt x="31" y="24"/>
                    <a:pt x="31" y="24"/>
                  </a:cubicBezTo>
                  <a:cubicBezTo>
                    <a:pt x="31" y="23"/>
                    <a:pt x="31" y="23"/>
                    <a:pt x="31" y="23"/>
                  </a:cubicBezTo>
                  <a:cubicBezTo>
                    <a:pt x="31" y="22"/>
                    <a:pt x="31" y="22"/>
                    <a:pt x="31" y="21"/>
                  </a:cubicBezTo>
                  <a:cubicBezTo>
                    <a:pt x="32" y="20"/>
                    <a:pt x="35" y="16"/>
                    <a:pt x="35" y="16"/>
                  </a:cubicBezTo>
                  <a:cubicBezTo>
                    <a:pt x="35" y="16"/>
                    <a:pt x="35" y="11"/>
                    <a:pt x="35" y="11"/>
                  </a:cubicBezTo>
                  <a:cubicBezTo>
                    <a:pt x="35" y="10"/>
                    <a:pt x="35" y="9"/>
                    <a:pt x="36" y="8"/>
                  </a:cubicBezTo>
                  <a:cubicBezTo>
                    <a:pt x="36" y="7"/>
                    <a:pt x="35" y="7"/>
                    <a:pt x="35" y="6"/>
                  </a:cubicBezTo>
                  <a:cubicBezTo>
                    <a:pt x="35" y="5"/>
                    <a:pt x="34" y="5"/>
                    <a:pt x="34"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4" name="Freeform 215">
              <a:extLst>
                <a:ext uri="{FF2B5EF4-FFF2-40B4-BE49-F238E27FC236}">
                  <a16:creationId xmlns:a16="http://schemas.microsoft.com/office/drawing/2014/main" id="{6AFC89A3-E113-4F5D-926D-7C010DC209F3}"/>
                </a:ext>
              </a:extLst>
            </p:cNvPr>
            <p:cNvSpPr>
              <a:spLocks/>
            </p:cNvSpPr>
            <p:nvPr/>
          </p:nvSpPr>
          <p:spPr bwMode="auto">
            <a:xfrm>
              <a:off x="-3408363" y="2030413"/>
              <a:ext cx="82550" cy="139700"/>
            </a:xfrm>
            <a:custGeom>
              <a:avLst/>
              <a:gdLst>
                <a:gd name="T0" fmla="*/ 23 w 23"/>
                <a:gd name="T1" fmla="*/ 10 h 39"/>
                <a:gd name="T2" fmla="*/ 5 w 23"/>
                <a:gd name="T3" fmla="*/ 0 h 39"/>
                <a:gd name="T4" fmla="*/ 3 w 23"/>
                <a:gd name="T5" fmla="*/ 1 h 39"/>
                <a:gd name="T6" fmla="*/ 3 w 23"/>
                <a:gd name="T7" fmla="*/ 4 h 39"/>
                <a:gd name="T8" fmla="*/ 4 w 23"/>
                <a:gd name="T9" fmla="*/ 6 h 39"/>
                <a:gd name="T10" fmla="*/ 5 w 23"/>
                <a:gd name="T11" fmla="*/ 8 h 39"/>
                <a:gd name="T12" fmla="*/ 4 w 23"/>
                <a:gd name="T13" fmla="*/ 11 h 39"/>
                <a:gd name="T14" fmla="*/ 4 w 23"/>
                <a:gd name="T15" fmla="*/ 16 h 39"/>
                <a:gd name="T16" fmla="*/ 0 w 23"/>
                <a:gd name="T17" fmla="*/ 21 h 39"/>
                <a:gd name="T18" fmla="*/ 0 w 23"/>
                <a:gd name="T19" fmla="*/ 23 h 39"/>
                <a:gd name="T20" fmla="*/ 0 w 23"/>
                <a:gd name="T21" fmla="*/ 24 h 39"/>
                <a:gd name="T22" fmla="*/ 0 w 23"/>
                <a:gd name="T23" fmla="*/ 24 h 39"/>
                <a:gd name="T24" fmla="*/ 1 w 23"/>
                <a:gd name="T25" fmla="*/ 25 h 39"/>
                <a:gd name="T26" fmla="*/ 3 w 23"/>
                <a:gd name="T27" fmla="*/ 27 h 39"/>
                <a:gd name="T28" fmla="*/ 3 w 23"/>
                <a:gd name="T29" fmla="*/ 29 h 39"/>
                <a:gd name="T30" fmla="*/ 4 w 23"/>
                <a:gd name="T31" fmla="*/ 32 h 39"/>
                <a:gd name="T32" fmla="*/ 3 w 23"/>
                <a:gd name="T33" fmla="*/ 33 h 39"/>
                <a:gd name="T34" fmla="*/ 1 w 23"/>
                <a:gd name="T35" fmla="*/ 33 h 39"/>
                <a:gd name="T36" fmla="*/ 2 w 23"/>
                <a:gd name="T37" fmla="*/ 35 h 39"/>
                <a:gd name="T38" fmla="*/ 4 w 23"/>
                <a:gd name="T39" fmla="*/ 37 h 39"/>
                <a:gd name="T40" fmla="*/ 4 w 23"/>
                <a:gd name="T41" fmla="*/ 38 h 39"/>
                <a:gd name="T42" fmla="*/ 6 w 23"/>
                <a:gd name="T43" fmla="*/ 38 h 39"/>
                <a:gd name="T44" fmla="*/ 7 w 23"/>
                <a:gd name="T45" fmla="*/ 38 h 39"/>
                <a:gd name="T46" fmla="*/ 10 w 23"/>
                <a:gd name="T47" fmla="*/ 37 h 39"/>
                <a:gd name="T48" fmla="*/ 12 w 23"/>
                <a:gd name="T49" fmla="*/ 36 h 39"/>
                <a:gd name="T50" fmla="*/ 12 w 23"/>
                <a:gd name="T51" fmla="*/ 35 h 39"/>
                <a:gd name="T52" fmla="*/ 15 w 23"/>
                <a:gd name="T53" fmla="*/ 34 h 39"/>
                <a:gd name="T54" fmla="*/ 18 w 23"/>
                <a:gd name="T55" fmla="*/ 32 h 39"/>
                <a:gd name="T56" fmla="*/ 18 w 23"/>
                <a:gd name="T57" fmla="*/ 31 h 39"/>
                <a:gd name="T58" fmla="*/ 20 w 23"/>
                <a:gd name="T59" fmla="*/ 30 h 39"/>
                <a:gd name="T60" fmla="*/ 20 w 23"/>
                <a:gd name="T61" fmla="*/ 30 h 39"/>
                <a:gd name="T62" fmla="*/ 20 w 23"/>
                <a:gd name="T63" fmla="*/ 30 h 39"/>
                <a:gd name="T64" fmla="*/ 21 w 23"/>
                <a:gd name="T65" fmla="*/ 29 h 39"/>
                <a:gd name="T66" fmla="*/ 19 w 23"/>
                <a:gd name="T67" fmla="*/ 28 h 39"/>
                <a:gd name="T68" fmla="*/ 19 w 23"/>
                <a:gd name="T69" fmla="*/ 26 h 39"/>
                <a:gd name="T70" fmla="*/ 19 w 23"/>
                <a:gd name="T71" fmla="*/ 25 h 39"/>
                <a:gd name="T72" fmla="*/ 19 w 23"/>
                <a:gd name="T73" fmla="*/ 23 h 39"/>
                <a:gd name="T74" fmla="*/ 20 w 23"/>
                <a:gd name="T75" fmla="*/ 21 h 39"/>
                <a:gd name="T76" fmla="*/ 21 w 23"/>
                <a:gd name="T77" fmla="*/ 20 h 39"/>
                <a:gd name="T78" fmla="*/ 23 w 23"/>
                <a:gd name="T79" fmla="*/ 18 h 39"/>
                <a:gd name="T80" fmla="*/ 23 w 23"/>
                <a:gd name="T81" fmla="*/ 16 h 39"/>
                <a:gd name="T82" fmla="*/ 23 w 23"/>
                <a:gd name="T83" fmla="*/ 10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3" h="39">
                  <a:moveTo>
                    <a:pt x="23" y="10"/>
                  </a:moveTo>
                  <a:cubicBezTo>
                    <a:pt x="5" y="0"/>
                    <a:pt x="5" y="0"/>
                    <a:pt x="5" y="0"/>
                  </a:cubicBezTo>
                  <a:cubicBezTo>
                    <a:pt x="3" y="1"/>
                    <a:pt x="3" y="1"/>
                    <a:pt x="3" y="1"/>
                  </a:cubicBezTo>
                  <a:cubicBezTo>
                    <a:pt x="3" y="2"/>
                    <a:pt x="3" y="4"/>
                    <a:pt x="3" y="4"/>
                  </a:cubicBezTo>
                  <a:cubicBezTo>
                    <a:pt x="3" y="5"/>
                    <a:pt x="4" y="5"/>
                    <a:pt x="4" y="6"/>
                  </a:cubicBezTo>
                  <a:cubicBezTo>
                    <a:pt x="4" y="7"/>
                    <a:pt x="5" y="7"/>
                    <a:pt x="5" y="8"/>
                  </a:cubicBezTo>
                  <a:cubicBezTo>
                    <a:pt x="4" y="9"/>
                    <a:pt x="4" y="10"/>
                    <a:pt x="4" y="11"/>
                  </a:cubicBezTo>
                  <a:cubicBezTo>
                    <a:pt x="4" y="11"/>
                    <a:pt x="4" y="16"/>
                    <a:pt x="4" y="16"/>
                  </a:cubicBezTo>
                  <a:cubicBezTo>
                    <a:pt x="4" y="16"/>
                    <a:pt x="1" y="20"/>
                    <a:pt x="0" y="21"/>
                  </a:cubicBezTo>
                  <a:cubicBezTo>
                    <a:pt x="0" y="22"/>
                    <a:pt x="0" y="22"/>
                    <a:pt x="0" y="23"/>
                  </a:cubicBezTo>
                  <a:cubicBezTo>
                    <a:pt x="0" y="23"/>
                    <a:pt x="0" y="23"/>
                    <a:pt x="0" y="24"/>
                  </a:cubicBezTo>
                  <a:cubicBezTo>
                    <a:pt x="0" y="24"/>
                    <a:pt x="0" y="24"/>
                    <a:pt x="0" y="24"/>
                  </a:cubicBezTo>
                  <a:cubicBezTo>
                    <a:pt x="1" y="25"/>
                    <a:pt x="1" y="25"/>
                    <a:pt x="1" y="25"/>
                  </a:cubicBezTo>
                  <a:cubicBezTo>
                    <a:pt x="2" y="25"/>
                    <a:pt x="3" y="27"/>
                    <a:pt x="3" y="27"/>
                  </a:cubicBezTo>
                  <a:cubicBezTo>
                    <a:pt x="3" y="28"/>
                    <a:pt x="3" y="28"/>
                    <a:pt x="3" y="29"/>
                  </a:cubicBezTo>
                  <a:cubicBezTo>
                    <a:pt x="3" y="31"/>
                    <a:pt x="4" y="32"/>
                    <a:pt x="4" y="32"/>
                  </a:cubicBezTo>
                  <a:cubicBezTo>
                    <a:pt x="4" y="33"/>
                    <a:pt x="4" y="33"/>
                    <a:pt x="3" y="33"/>
                  </a:cubicBezTo>
                  <a:cubicBezTo>
                    <a:pt x="2" y="33"/>
                    <a:pt x="1" y="33"/>
                    <a:pt x="1" y="33"/>
                  </a:cubicBezTo>
                  <a:cubicBezTo>
                    <a:pt x="1" y="33"/>
                    <a:pt x="1" y="34"/>
                    <a:pt x="2" y="35"/>
                  </a:cubicBezTo>
                  <a:cubicBezTo>
                    <a:pt x="3" y="35"/>
                    <a:pt x="3" y="36"/>
                    <a:pt x="4" y="37"/>
                  </a:cubicBezTo>
                  <a:cubicBezTo>
                    <a:pt x="4" y="37"/>
                    <a:pt x="4" y="38"/>
                    <a:pt x="4" y="38"/>
                  </a:cubicBezTo>
                  <a:cubicBezTo>
                    <a:pt x="5" y="39"/>
                    <a:pt x="5" y="39"/>
                    <a:pt x="6" y="38"/>
                  </a:cubicBezTo>
                  <a:cubicBezTo>
                    <a:pt x="6" y="37"/>
                    <a:pt x="7" y="39"/>
                    <a:pt x="7" y="38"/>
                  </a:cubicBezTo>
                  <a:cubicBezTo>
                    <a:pt x="8" y="37"/>
                    <a:pt x="9" y="37"/>
                    <a:pt x="10" y="37"/>
                  </a:cubicBezTo>
                  <a:cubicBezTo>
                    <a:pt x="10" y="37"/>
                    <a:pt x="11" y="36"/>
                    <a:pt x="12" y="36"/>
                  </a:cubicBezTo>
                  <a:cubicBezTo>
                    <a:pt x="12" y="36"/>
                    <a:pt x="11" y="35"/>
                    <a:pt x="12" y="35"/>
                  </a:cubicBezTo>
                  <a:cubicBezTo>
                    <a:pt x="13" y="34"/>
                    <a:pt x="15" y="35"/>
                    <a:pt x="15" y="34"/>
                  </a:cubicBezTo>
                  <a:cubicBezTo>
                    <a:pt x="16" y="33"/>
                    <a:pt x="17" y="32"/>
                    <a:pt x="18" y="32"/>
                  </a:cubicBezTo>
                  <a:cubicBezTo>
                    <a:pt x="18" y="31"/>
                    <a:pt x="18" y="31"/>
                    <a:pt x="18" y="31"/>
                  </a:cubicBezTo>
                  <a:cubicBezTo>
                    <a:pt x="19" y="30"/>
                    <a:pt x="20" y="30"/>
                    <a:pt x="20" y="30"/>
                  </a:cubicBezTo>
                  <a:cubicBezTo>
                    <a:pt x="20" y="30"/>
                    <a:pt x="20" y="30"/>
                    <a:pt x="20" y="30"/>
                  </a:cubicBezTo>
                  <a:cubicBezTo>
                    <a:pt x="20" y="30"/>
                    <a:pt x="20" y="30"/>
                    <a:pt x="20" y="30"/>
                  </a:cubicBezTo>
                  <a:cubicBezTo>
                    <a:pt x="21" y="29"/>
                    <a:pt x="21" y="29"/>
                    <a:pt x="21" y="29"/>
                  </a:cubicBezTo>
                  <a:cubicBezTo>
                    <a:pt x="21" y="29"/>
                    <a:pt x="19" y="28"/>
                    <a:pt x="19" y="28"/>
                  </a:cubicBezTo>
                  <a:cubicBezTo>
                    <a:pt x="19" y="27"/>
                    <a:pt x="20" y="26"/>
                    <a:pt x="19" y="26"/>
                  </a:cubicBezTo>
                  <a:cubicBezTo>
                    <a:pt x="18" y="26"/>
                    <a:pt x="18" y="25"/>
                    <a:pt x="19" y="25"/>
                  </a:cubicBezTo>
                  <a:cubicBezTo>
                    <a:pt x="19" y="24"/>
                    <a:pt x="18" y="23"/>
                    <a:pt x="19" y="23"/>
                  </a:cubicBezTo>
                  <a:cubicBezTo>
                    <a:pt x="20" y="23"/>
                    <a:pt x="19" y="21"/>
                    <a:pt x="20" y="21"/>
                  </a:cubicBezTo>
                  <a:cubicBezTo>
                    <a:pt x="21" y="21"/>
                    <a:pt x="21" y="20"/>
                    <a:pt x="21" y="20"/>
                  </a:cubicBezTo>
                  <a:cubicBezTo>
                    <a:pt x="21" y="19"/>
                    <a:pt x="22" y="18"/>
                    <a:pt x="23" y="18"/>
                  </a:cubicBezTo>
                  <a:cubicBezTo>
                    <a:pt x="23" y="18"/>
                    <a:pt x="23" y="16"/>
                    <a:pt x="23" y="16"/>
                  </a:cubicBezTo>
                  <a:lnTo>
                    <a:pt x="23" y="10"/>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5" name="Freeform 216">
              <a:extLst>
                <a:ext uri="{FF2B5EF4-FFF2-40B4-BE49-F238E27FC236}">
                  <a16:creationId xmlns:a16="http://schemas.microsoft.com/office/drawing/2014/main" id="{A88BF4AA-4AEA-497F-84AB-ADFD91E0197F}"/>
                </a:ext>
              </a:extLst>
            </p:cNvPr>
            <p:cNvSpPr>
              <a:spLocks/>
            </p:cNvSpPr>
            <p:nvPr/>
          </p:nvSpPr>
          <p:spPr bwMode="auto">
            <a:xfrm>
              <a:off x="-3322638" y="1954213"/>
              <a:ext cx="95250" cy="90488"/>
            </a:xfrm>
            <a:custGeom>
              <a:avLst/>
              <a:gdLst>
                <a:gd name="T0" fmla="*/ 24 w 26"/>
                <a:gd name="T1" fmla="*/ 5 h 25"/>
                <a:gd name="T2" fmla="*/ 23 w 26"/>
                <a:gd name="T3" fmla="*/ 1 h 25"/>
                <a:gd name="T4" fmla="*/ 22 w 26"/>
                <a:gd name="T5" fmla="*/ 1 h 25"/>
                <a:gd name="T6" fmla="*/ 20 w 26"/>
                <a:gd name="T7" fmla="*/ 1 h 25"/>
                <a:gd name="T8" fmla="*/ 17 w 26"/>
                <a:gd name="T9" fmla="*/ 1 h 25"/>
                <a:gd name="T10" fmla="*/ 12 w 26"/>
                <a:gd name="T11" fmla="*/ 1 h 25"/>
                <a:gd name="T12" fmla="*/ 9 w 26"/>
                <a:gd name="T13" fmla="*/ 2 h 25"/>
                <a:gd name="T14" fmla="*/ 5 w 26"/>
                <a:gd name="T15" fmla="*/ 0 h 25"/>
                <a:gd name="T16" fmla="*/ 2 w 26"/>
                <a:gd name="T17" fmla="*/ 0 h 25"/>
                <a:gd name="T18" fmla="*/ 1 w 26"/>
                <a:gd name="T19" fmla="*/ 0 h 25"/>
                <a:gd name="T20" fmla="*/ 1 w 26"/>
                <a:gd name="T21" fmla="*/ 3 h 25"/>
                <a:gd name="T22" fmla="*/ 1 w 26"/>
                <a:gd name="T23" fmla="*/ 7 h 25"/>
                <a:gd name="T24" fmla="*/ 1 w 26"/>
                <a:gd name="T25" fmla="*/ 24 h 25"/>
                <a:gd name="T26" fmla="*/ 15 w 26"/>
                <a:gd name="T27" fmla="*/ 24 h 25"/>
                <a:gd name="T28" fmla="*/ 16 w 26"/>
                <a:gd name="T29" fmla="*/ 24 h 25"/>
                <a:gd name="T30" fmla="*/ 17 w 26"/>
                <a:gd name="T31" fmla="*/ 24 h 25"/>
                <a:gd name="T32" fmla="*/ 20 w 26"/>
                <a:gd name="T33" fmla="*/ 24 h 25"/>
                <a:gd name="T34" fmla="*/ 22 w 26"/>
                <a:gd name="T35" fmla="*/ 25 h 25"/>
                <a:gd name="T36" fmla="*/ 23 w 26"/>
                <a:gd name="T37" fmla="*/ 24 h 25"/>
                <a:gd name="T38" fmla="*/ 24 w 26"/>
                <a:gd name="T39" fmla="*/ 22 h 25"/>
                <a:gd name="T40" fmla="*/ 26 w 26"/>
                <a:gd name="T41" fmla="*/ 21 h 25"/>
                <a:gd name="T42" fmla="*/ 26 w 26"/>
                <a:gd name="T43" fmla="*/ 21 h 25"/>
                <a:gd name="T44" fmla="*/ 26 w 26"/>
                <a:gd name="T45" fmla="*/ 20 h 25"/>
                <a:gd name="T46" fmla="*/ 25 w 26"/>
                <a:gd name="T47" fmla="*/ 18 h 25"/>
                <a:gd name="T48" fmla="*/ 22 w 26"/>
                <a:gd name="T49" fmla="*/ 13 h 25"/>
                <a:gd name="T50" fmla="*/ 21 w 26"/>
                <a:gd name="T51" fmla="*/ 11 h 25"/>
                <a:gd name="T52" fmla="*/ 20 w 26"/>
                <a:gd name="T53" fmla="*/ 8 h 25"/>
                <a:gd name="T54" fmla="*/ 18 w 26"/>
                <a:gd name="T55" fmla="*/ 4 h 25"/>
                <a:gd name="T56" fmla="*/ 20 w 26"/>
                <a:gd name="T57" fmla="*/ 7 h 25"/>
                <a:gd name="T58" fmla="*/ 22 w 26"/>
                <a:gd name="T59" fmla="*/ 10 h 25"/>
                <a:gd name="T60" fmla="*/ 24 w 26"/>
                <a:gd name="T61" fmla="*/ 7 h 25"/>
                <a:gd name="T62" fmla="*/ 24 w 26"/>
                <a:gd name="T63" fmla="*/ 7 h 25"/>
                <a:gd name="T64" fmla="*/ 24 w 26"/>
                <a:gd name="T65" fmla="*/ 6 h 25"/>
                <a:gd name="T66" fmla="*/ 24 w 26"/>
                <a:gd name="T67" fmla="*/ 5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6" h="25">
                  <a:moveTo>
                    <a:pt x="24" y="5"/>
                  </a:moveTo>
                  <a:cubicBezTo>
                    <a:pt x="23" y="1"/>
                    <a:pt x="23" y="1"/>
                    <a:pt x="23" y="1"/>
                  </a:cubicBezTo>
                  <a:cubicBezTo>
                    <a:pt x="22" y="1"/>
                    <a:pt x="22" y="1"/>
                    <a:pt x="22" y="1"/>
                  </a:cubicBezTo>
                  <a:cubicBezTo>
                    <a:pt x="22" y="2"/>
                    <a:pt x="21" y="1"/>
                    <a:pt x="20" y="1"/>
                  </a:cubicBezTo>
                  <a:cubicBezTo>
                    <a:pt x="19" y="2"/>
                    <a:pt x="18" y="1"/>
                    <a:pt x="17" y="1"/>
                  </a:cubicBezTo>
                  <a:cubicBezTo>
                    <a:pt x="16" y="0"/>
                    <a:pt x="13" y="1"/>
                    <a:pt x="12" y="1"/>
                  </a:cubicBezTo>
                  <a:cubicBezTo>
                    <a:pt x="12" y="2"/>
                    <a:pt x="10" y="2"/>
                    <a:pt x="9" y="2"/>
                  </a:cubicBezTo>
                  <a:cubicBezTo>
                    <a:pt x="8" y="1"/>
                    <a:pt x="7" y="1"/>
                    <a:pt x="5" y="0"/>
                  </a:cubicBezTo>
                  <a:cubicBezTo>
                    <a:pt x="3" y="0"/>
                    <a:pt x="2" y="0"/>
                    <a:pt x="2" y="0"/>
                  </a:cubicBezTo>
                  <a:cubicBezTo>
                    <a:pt x="2" y="0"/>
                    <a:pt x="2" y="0"/>
                    <a:pt x="1" y="0"/>
                  </a:cubicBezTo>
                  <a:cubicBezTo>
                    <a:pt x="1" y="2"/>
                    <a:pt x="2" y="2"/>
                    <a:pt x="1" y="3"/>
                  </a:cubicBezTo>
                  <a:cubicBezTo>
                    <a:pt x="0" y="4"/>
                    <a:pt x="1" y="5"/>
                    <a:pt x="1" y="7"/>
                  </a:cubicBezTo>
                  <a:cubicBezTo>
                    <a:pt x="1" y="8"/>
                    <a:pt x="1" y="18"/>
                    <a:pt x="1" y="24"/>
                  </a:cubicBezTo>
                  <a:cubicBezTo>
                    <a:pt x="15" y="24"/>
                    <a:pt x="15" y="24"/>
                    <a:pt x="15" y="24"/>
                  </a:cubicBezTo>
                  <a:cubicBezTo>
                    <a:pt x="15" y="24"/>
                    <a:pt x="16" y="24"/>
                    <a:pt x="16" y="24"/>
                  </a:cubicBezTo>
                  <a:cubicBezTo>
                    <a:pt x="17" y="24"/>
                    <a:pt x="17" y="24"/>
                    <a:pt x="17" y="24"/>
                  </a:cubicBezTo>
                  <a:cubicBezTo>
                    <a:pt x="20" y="24"/>
                    <a:pt x="20" y="24"/>
                    <a:pt x="20" y="24"/>
                  </a:cubicBezTo>
                  <a:cubicBezTo>
                    <a:pt x="20" y="24"/>
                    <a:pt x="21" y="25"/>
                    <a:pt x="22" y="25"/>
                  </a:cubicBezTo>
                  <a:cubicBezTo>
                    <a:pt x="22" y="25"/>
                    <a:pt x="22" y="24"/>
                    <a:pt x="23" y="24"/>
                  </a:cubicBezTo>
                  <a:cubicBezTo>
                    <a:pt x="24" y="24"/>
                    <a:pt x="24" y="22"/>
                    <a:pt x="24" y="22"/>
                  </a:cubicBezTo>
                  <a:cubicBezTo>
                    <a:pt x="25" y="22"/>
                    <a:pt x="25" y="22"/>
                    <a:pt x="26" y="21"/>
                  </a:cubicBezTo>
                  <a:cubicBezTo>
                    <a:pt x="26" y="21"/>
                    <a:pt x="26" y="21"/>
                    <a:pt x="26" y="21"/>
                  </a:cubicBezTo>
                  <a:cubicBezTo>
                    <a:pt x="26" y="21"/>
                    <a:pt x="26" y="21"/>
                    <a:pt x="26" y="20"/>
                  </a:cubicBezTo>
                  <a:cubicBezTo>
                    <a:pt x="26" y="19"/>
                    <a:pt x="25" y="19"/>
                    <a:pt x="25" y="18"/>
                  </a:cubicBezTo>
                  <a:cubicBezTo>
                    <a:pt x="24" y="16"/>
                    <a:pt x="22" y="14"/>
                    <a:pt x="22" y="13"/>
                  </a:cubicBezTo>
                  <a:cubicBezTo>
                    <a:pt x="22" y="12"/>
                    <a:pt x="21" y="12"/>
                    <a:pt x="21" y="11"/>
                  </a:cubicBezTo>
                  <a:cubicBezTo>
                    <a:pt x="21" y="10"/>
                    <a:pt x="21" y="10"/>
                    <a:pt x="20" y="8"/>
                  </a:cubicBezTo>
                  <a:cubicBezTo>
                    <a:pt x="18" y="7"/>
                    <a:pt x="18" y="4"/>
                    <a:pt x="18" y="4"/>
                  </a:cubicBezTo>
                  <a:cubicBezTo>
                    <a:pt x="19" y="4"/>
                    <a:pt x="20" y="6"/>
                    <a:pt x="20" y="7"/>
                  </a:cubicBezTo>
                  <a:cubicBezTo>
                    <a:pt x="20" y="8"/>
                    <a:pt x="22" y="10"/>
                    <a:pt x="22" y="10"/>
                  </a:cubicBezTo>
                  <a:cubicBezTo>
                    <a:pt x="23" y="10"/>
                    <a:pt x="23" y="6"/>
                    <a:pt x="24" y="7"/>
                  </a:cubicBezTo>
                  <a:cubicBezTo>
                    <a:pt x="24" y="7"/>
                    <a:pt x="24" y="7"/>
                    <a:pt x="24" y="7"/>
                  </a:cubicBezTo>
                  <a:cubicBezTo>
                    <a:pt x="24" y="6"/>
                    <a:pt x="24" y="6"/>
                    <a:pt x="24" y="6"/>
                  </a:cubicBezTo>
                  <a:lnTo>
                    <a:pt x="24" y="5"/>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6" name="Freeform 217">
              <a:extLst>
                <a:ext uri="{FF2B5EF4-FFF2-40B4-BE49-F238E27FC236}">
                  <a16:creationId xmlns:a16="http://schemas.microsoft.com/office/drawing/2014/main" id="{82A5E8C5-6458-4434-9E6D-1B7DCE0E34DF}"/>
                </a:ext>
              </a:extLst>
            </p:cNvPr>
            <p:cNvSpPr>
              <a:spLocks/>
            </p:cNvSpPr>
            <p:nvPr/>
          </p:nvSpPr>
          <p:spPr bwMode="auto">
            <a:xfrm>
              <a:off x="-3448050" y="2212975"/>
              <a:ext cx="46037" cy="50800"/>
            </a:xfrm>
            <a:custGeom>
              <a:avLst/>
              <a:gdLst>
                <a:gd name="T0" fmla="*/ 6 w 13"/>
                <a:gd name="T1" fmla="*/ 13 h 14"/>
                <a:gd name="T2" fmla="*/ 7 w 13"/>
                <a:gd name="T3" fmla="*/ 12 h 14"/>
                <a:gd name="T4" fmla="*/ 8 w 13"/>
                <a:gd name="T5" fmla="*/ 11 h 14"/>
                <a:gd name="T6" fmla="*/ 9 w 13"/>
                <a:gd name="T7" fmla="*/ 9 h 14"/>
                <a:gd name="T8" fmla="*/ 10 w 13"/>
                <a:gd name="T9" fmla="*/ 11 h 14"/>
                <a:gd name="T10" fmla="*/ 12 w 13"/>
                <a:gd name="T11" fmla="*/ 11 h 14"/>
                <a:gd name="T12" fmla="*/ 13 w 13"/>
                <a:gd name="T13" fmla="*/ 8 h 14"/>
                <a:gd name="T14" fmla="*/ 12 w 13"/>
                <a:gd name="T15" fmla="*/ 6 h 14"/>
                <a:gd name="T16" fmla="*/ 12 w 13"/>
                <a:gd name="T17" fmla="*/ 4 h 14"/>
                <a:gd name="T18" fmla="*/ 12 w 13"/>
                <a:gd name="T19" fmla="*/ 2 h 14"/>
                <a:gd name="T20" fmla="*/ 10 w 13"/>
                <a:gd name="T21" fmla="*/ 2 h 14"/>
                <a:gd name="T22" fmla="*/ 10 w 13"/>
                <a:gd name="T23" fmla="*/ 0 h 14"/>
                <a:gd name="T24" fmla="*/ 7 w 13"/>
                <a:gd name="T25" fmla="*/ 0 h 14"/>
                <a:gd name="T26" fmla="*/ 6 w 13"/>
                <a:gd name="T27" fmla="*/ 0 h 14"/>
                <a:gd name="T28" fmla="*/ 6 w 13"/>
                <a:gd name="T29" fmla="*/ 3 h 14"/>
                <a:gd name="T30" fmla="*/ 3 w 13"/>
                <a:gd name="T31" fmla="*/ 3 h 14"/>
                <a:gd name="T32" fmla="*/ 2 w 13"/>
                <a:gd name="T33" fmla="*/ 3 h 14"/>
                <a:gd name="T34" fmla="*/ 2 w 13"/>
                <a:gd name="T35" fmla="*/ 3 h 14"/>
                <a:gd name="T36" fmla="*/ 2 w 13"/>
                <a:gd name="T37" fmla="*/ 5 h 14"/>
                <a:gd name="T38" fmla="*/ 1 w 13"/>
                <a:gd name="T39" fmla="*/ 6 h 14"/>
                <a:gd name="T40" fmla="*/ 0 w 13"/>
                <a:gd name="T41" fmla="*/ 7 h 14"/>
                <a:gd name="T42" fmla="*/ 1 w 13"/>
                <a:gd name="T43" fmla="*/ 9 h 14"/>
                <a:gd name="T44" fmla="*/ 3 w 13"/>
                <a:gd name="T45" fmla="*/ 11 h 14"/>
                <a:gd name="T46" fmla="*/ 5 w 13"/>
                <a:gd name="T47" fmla="*/ 14 h 14"/>
                <a:gd name="T48" fmla="*/ 6 w 13"/>
                <a:gd name="T49" fmla="*/ 1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4">
                  <a:moveTo>
                    <a:pt x="6" y="13"/>
                  </a:moveTo>
                  <a:cubicBezTo>
                    <a:pt x="8" y="13"/>
                    <a:pt x="7" y="13"/>
                    <a:pt x="7" y="12"/>
                  </a:cubicBezTo>
                  <a:cubicBezTo>
                    <a:pt x="6" y="10"/>
                    <a:pt x="7" y="11"/>
                    <a:pt x="8" y="11"/>
                  </a:cubicBezTo>
                  <a:cubicBezTo>
                    <a:pt x="9" y="11"/>
                    <a:pt x="9" y="9"/>
                    <a:pt x="9" y="9"/>
                  </a:cubicBezTo>
                  <a:cubicBezTo>
                    <a:pt x="10" y="9"/>
                    <a:pt x="10" y="11"/>
                    <a:pt x="10" y="11"/>
                  </a:cubicBezTo>
                  <a:cubicBezTo>
                    <a:pt x="11" y="11"/>
                    <a:pt x="11" y="11"/>
                    <a:pt x="12" y="11"/>
                  </a:cubicBezTo>
                  <a:cubicBezTo>
                    <a:pt x="13" y="11"/>
                    <a:pt x="13" y="9"/>
                    <a:pt x="13" y="8"/>
                  </a:cubicBezTo>
                  <a:cubicBezTo>
                    <a:pt x="13" y="7"/>
                    <a:pt x="13" y="6"/>
                    <a:pt x="12" y="6"/>
                  </a:cubicBezTo>
                  <a:cubicBezTo>
                    <a:pt x="12" y="5"/>
                    <a:pt x="11" y="4"/>
                    <a:pt x="12" y="4"/>
                  </a:cubicBezTo>
                  <a:cubicBezTo>
                    <a:pt x="13" y="4"/>
                    <a:pt x="13" y="3"/>
                    <a:pt x="12" y="2"/>
                  </a:cubicBezTo>
                  <a:cubicBezTo>
                    <a:pt x="11" y="2"/>
                    <a:pt x="10" y="3"/>
                    <a:pt x="10" y="2"/>
                  </a:cubicBezTo>
                  <a:cubicBezTo>
                    <a:pt x="10" y="2"/>
                    <a:pt x="10" y="1"/>
                    <a:pt x="10" y="0"/>
                  </a:cubicBezTo>
                  <a:cubicBezTo>
                    <a:pt x="8" y="0"/>
                    <a:pt x="7" y="0"/>
                    <a:pt x="7" y="0"/>
                  </a:cubicBezTo>
                  <a:cubicBezTo>
                    <a:pt x="6" y="0"/>
                    <a:pt x="6" y="0"/>
                    <a:pt x="6" y="0"/>
                  </a:cubicBezTo>
                  <a:cubicBezTo>
                    <a:pt x="6" y="1"/>
                    <a:pt x="6" y="3"/>
                    <a:pt x="6" y="3"/>
                  </a:cubicBezTo>
                  <a:cubicBezTo>
                    <a:pt x="6" y="3"/>
                    <a:pt x="4" y="3"/>
                    <a:pt x="3" y="3"/>
                  </a:cubicBezTo>
                  <a:cubicBezTo>
                    <a:pt x="3" y="3"/>
                    <a:pt x="2" y="3"/>
                    <a:pt x="2" y="3"/>
                  </a:cubicBezTo>
                  <a:cubicBezTo>
                    <a:pt x="2" y="3"/>
                    <a:pt x="2" y="3"/>
                    <a:pt x="2" y="3"/>
                  </a:cubicBezTo>
                  <a:cubicBezTo>
                    <a:pt x="1" y="4"/>
                    <a:pt x="2" y="4"/>
                    <a:pt x="2" y="5"/>
                  </a:cubicBezTo>
                  <a:cubicBezTo>
                    <a:pt x="3" y="5"/>
                    <a:pt x="1" y="5"/>
                    <a:pt x="1" y="6"/>
                  </a:cubicBezTo>
                  <a:cubicBezTo>
                    <a:pt x="1" y="6"/>
                    <a:pt x="1" y="7"/>
                    <a:pt x="0" y="7"/>
                  </a:cubicBezTo>
                  <a:cubicBezTo>
                    <a:pt x="0" y="7"/>
                    <a:pt x="1" y="9"/>
                    <a:pt x="1" y="9"/>
                  </a:cubicBezTo>
                  <a:cubicBezTo>
                    <a:pt x="1" y="10"/>
                    <a:pt x="2" y="10"/>
                    <a:pt x="3" y="11"/>
                  </a:cubicBezTo>
                  <a:cubicBezTo>
                    <a:pt x="4" y="13"/>
                    <a:pt x="4" y="13"/>
                    <a:pt x="5" y="14"/>
                  </a:cubicBezTo>
                  <a:cubicBezTo>
                    <a:pt x="6" y="14"/>
                    <a:pt x="6" y="13"/>
                    <a:pt x="6"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7" name="Freeform 218">
              <a:extLst>
                <a:ext uri="{FF2B5EF4-FFF2-40B4-BE49-F238E27FC236}">
                  <a16:creationId xmlns:a16="http://schemas.microsoft.com/office/drawing/2014/main" id="{8A19B697-BA4F-449F-8651-BF565F6D3294}"/>
                </a:ext>
              </a:extLst>
            </p:cNvPr>
            <p:cNvSpPr>
              <a:spLocks/>
            </p:cNvSpPr>
            <p:nvPr/>
          </p:nvSpPr>
          <p:spPr bwMode="auto">
            <a:xfrm>
              <a:off x="-3444875" y="2212975"/>
              <a:ext cx="17462" cy="11113"/>
            </a:xfrm>
            <a:custGeom>
              <a:avLst/>
              <a:gdLst>
                <a:gd name="T0" fmla="*/ 5 w 5"/>
                <a:gd name="T1" fmla="*/ 3 h 3"/>
                <a:gd name="T2" fmla="*/ 5 w 5"/>
                <a:gd name="T3" fmla="*/ 0 h 3"/>
                <a:gd name="T4" fmla="*/ 5 w 5"/>
                <a:gd name="T5" fmla="*/ 0 h 3"/>
                <a:gd name="T6" fmla="*/ 1 w 5"/>
                <a:gd name="T7" fmla="*/ 0 h 3"/>
                <a:gd name="T8" fmla="*/ 1 w 5"/>
                <a:gd name="T9" fmla="*/ 0 h 3"/>
                <a:gd name="T10" fmla="*/ 1 w 5"/>
                <a:gd name="T11" fmla="*/ 1 h 3"/>
                <a:gd name="T12" fmla="*/ 1 w 5"/>
                <a:gd name="T13" fmla="*/ 2 h 3"/>
                <a:gd name="T14" fmla="*/ 1 w 5"/>
                <a:gd name="T15" fmla="*/ 3 h 3"/>
                <a:gd name="T16" fmla="*/ 2 w 5"/>
                <a:gd name="T17" fmla="*/ 3 h 3"/>
                <a:gd name="T18" fmla="*/ 5 w 5"/>
                <a:gd name="T19"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 h="3">
                  <a:moveTo>
                    <a:pt x="5" y="3"/>
                  </a:moveTo>
                  <a:cubicBezTo>
                    <a:pt x="5" y="3"/>
                    <a:pt x="5" y="1"/>
                    <a:pt x="5" y="0"/>
                  </a:cubicBezTo>
                  <a:cubicBezTo>
                    <a:pt x="5" y="0"/>
                    <a:pt x="5" y="0"/>
                    <a:pt x="5" y="0"/>
                  </a:cubicBezTo>
                  <a:cubicBezTo>
                    <a:pt x="1" y="0"/>
                    <a:pt x="1" y="0"/>
                    <a:pt x="1" y="0"/>
                  </a:cubicBezTo>
                  <a:cubicBezTo>
                    <a:pt x="1" y="0"/>
                    <a:pt x="1" y="0"/>
                    <a:pt x="1" y="0"/>
                  </a:cubicBezTo>
                  <a:cubicBezTo>
                    <a:pt x="2" y="0"/>
                    <a:pt x="2" y="1"/>
                    <a:pt x="1" y="1"/>
                  </a:cubicBezTo>
                  <a:cubicBezTo>
                    <a:pt x="0" y="2"/>
                    <a:pt x="0" y="2"/>
                    <a:pt x="1" y="2"/>
                  </a:cubicBezTo>
                  <a:cubicBezTo>
                    <a:pt x="1" y="2"/>
                    <a:pt x="1" y="3"/>
                    <a:pt x="1" y="3"/>
                  </a:cubicBezTo>
                  <a:cubicBezTo>
                    <a:pt x="1" y="3"/>
                    <a:pt x="2" y="3"/>
                    <a:pt x="2" y="3"/>
                  </a:cubicBezTo>
                  <a:cubicBezTo>
                    <a:pt x="3" y="3"/>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8" name="Freeform 219">
              <a:extLst>
                <a:ext uri="{FF2B5EF4-FFF2-40B4-BE49-F238E27FC236}">
                  <a16:creationId xmlns:a16="http://schemas.microsoft.com/office/drawing/2014/main" id="{0C8C8AE4-E184-4A93-8394-23146A31CEBA}"/>
                </a:ext>
              </a:extLst>
            </p:cNvPr>
            <p:cNvSpPr>
              <a:spLocks/>
            </p:cNvSpPr>
            <p:nvPr/>
          </p:nvSpPr>
          <p:spPr bwMode="auto">
            <a:xfrm>
              <a:off x="-3430588" y="2198688"/>
              <a:ext cx="61912" cy="76200"/>
            </a:xfrm>
            <a:custGeom>
              <a:avLst/>
              <a:gdLst>
                <a:gd name="T0" fmla="*/ 5 w 17"/>
                <a:gd name="T1" fmla="*/ 20 h 21"/>
                <a:gd name="T2" fmla="*/ 6 w 17"/>
                <a:gd name="T3" fmla="*/ 20 h 21"/>
                <a:gd name="T4" fmla="*/ 8 w 17"/>
                <a:gd name="T5" fmla="*/ 20 h 21"/>
                <a:gd name="T6" fmla="*/ 9 w 17"/>
                <a:gd name="T7" fmla="*/ 20 h 21"/>
                <a:gd name="T8" fmla="*/ 11 w 17"/>
                <a:gd name="T9" fmla="*/ 18 h 21"/>
                <a:gd name="T10" fmla="*/ 11 w 17"/>
                <a:gd name="T11" fmla="*/ 17 h 21"/>
                <a:gd name="T12" fmla="*/ 12 w 17"/>
                <a:gd name="T13" fmla="*/ 13 h 21"/>
                <a:gd name="T14" fmla="*/ 14 w 17"/>
                <a:gd name="T15" fmla="*/ 10 h 21"/>
                <a:gd name="T16" fmla="*/ 15 w 17"/>
                <a:gd name="T17" fmla="*/ 5 h 21"/>
                <a:gd name="T18" fmla="*/ 16 w 17"/>
                <a:gd name="T19" fmla="*/ 3 h 21"/>
                <a:gd name="T20" fmla="*/ 17 w 17"/>
                <a:gd name="T21" fmla="*/ 1 h 21"/>
                <a:gd name="T22" fmla="*/ 17 w 17"/>
                <a:gd name="T23" fmla="*/ 1 h 21"/>
                <a:gd name="T24" fmla="*/ 15 w 17"/>
                <a:gd name="T25" fmla="*/ 0 h 21"/>
                <a:gd name="T26" fmla="*/ 14 w 17"/>
                <a:gd name="T27" fmla="*/ 1 h 21"/>
                <a:gd name="T28" fmla="*/ 12 w 17"/>
                <a:gd name="T29" fmla="*/ 1 h 21"/>
                <a:gd name="T30" fmla="*/ 12 w 17"/>
                <a:gd name="T31" fmla="*/ 3 h 21"/>
                <a:gd name="T32" fmla="*/ 11 w 17"/>
                <a:gd name="T33" fmla="*/ 5 h 21"/>
                <a:gd name="T34" fmla="*/ 8 w 17"/>
                <a:gd name="T35" fmla="*/ 4 h 21"/>
                <a:gd name="T36" fmla="*/ 5 w 17"/>
                <a:gd name="T37" fmla="*/ 4 h 21"/>
                <a:gd name="T38" fmla="*/ 5 w 17"/>
                <a:gd name="T39" fmla="*/ 6 h 21"/>
                <a:gd name="T40" fmla="*/ 7 w 17"/>
                <a:gd name="T41" fmla="*/ 6 h 21"/>
                <a:gd name="T42" fmla="*/ 7 w 17"/>
                <a:gd name="T43" fmla="*/ 8 h 21"/>
                <a:gd name="T44" fmla="*/ 7 w 17"/>
                <a:gd name="T45" fmla="*/ 10 h 21"/>
                <a:gd name="T46" fmla="*/ 8 w 17"/>
                <a:gd name="T47" fmla="*/ 12 h 21"/>
                <a:gd name="T48" fmla="*/ 7 w 17"/>
                <a:gd name="T49" fmla="*/ 15 h 21"/>
                <a:gd name="T50" fmla="*/ 5 w 17"/>
                <a:gd name="T51" fmla="*/ 15 h 21"/>
                <a:gd name="T52" fmla="*/ 4 w 17"/>
                <a:gd name="T53" fmla="*/ 13 h 21"/>
                <a:gd name="T54" fmla="*/ 3 w 17"/>
                <a:gd name="T55" fmla="*/ 15 h 21"/>
                <a:gd name="T56" fmla="*/ 2 w 17"/>
                <a:gd name="T57" fmla="*/ 16 h 21"/>
                <a:gd name="T58" fmla="*/ 1 w 17"/>
                <a:gd name="T59" fmla="*/ 17 h 21"/>
                <a:gd name="T60" fmla="*/ 0 w 17"/>
                <a:gd name="T61" fmla="*/ 18 h 21"/>
                <a:gd name="T62" fmla="*/ 1 w 17"/>
                <a:gd name="T63" fmla="*/ 18 h 21"/>
                <a:gd name="T64" fmla="*/ 3 w 17"/>
                <a:gd name="T65" fmla="*/ 21 h 21"/>
                <a:gd name="T66" fmla="*/ 5 w 17"/>
                <a:gd name="T67" fmla="*/ 20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7" h="21">
                  <a:moveTo>
                    <a:pt x="5" y="20"/>
                  </a:moveTo>
                  <a:cubicBezTo>
                    <a:pt x="5" y="20"/>
                    <a:pt x="5" y="21"/>
                    <a:pt x="6" y="20"/>
                  </a:cubicBezTo>
                  <a:cubicBezTo>
                    <a:pt x="7" y="19"/>
                    <a:pt x="8" y="19"/>
                    <a:pt x="8" y="20"/>
                  </a:cubicBezTo>
                  <a:cubicBezTo>
                    <a:pt x="8" y="21"/>
                    <a:pt x="8" y="21"/>
                    <a:pt x="9" y="20"/>
                  </a:cubicBezTo>
                  <a:cubicBezTo>
                    <a:pt x="10" y="19"/>
                    <a:pt x="11" y="20"/>
                    <a:pt x="11" y="18"/>
                  </a:cubicBezTo>
                  <a:cubicBezTo>
                    <a:pt x="11" y="17"/>
                    <a:pt x="11" y="18"/>
                    <a:pt x="11" y="17"/>
                  </a:cubicBezTo>
                  <a:cubicBezTo>
                    <a:pt x="11" y="15"/>
                    <a:pt x="12" y="14"/>
                    <a:pt x="12" y="13"/>
                  </a:cubicBezTo>
                  <a:cubicBezTo>
                    <a:pt x="12" y="12"/>
                    <a:pt x="14" y="11"/>
                    <a:pt x="14" y="10"/>
                  </a:cubicBezTo>
                  <a:cubicBezTo>
                    <a:pt x="14" y="9"/>
                    <a:pt x="15" y="7"/>
                    <a:pt x="15" y="5"/>
                  </a:cubicBezTo>
                  <a:cubicBezTo>
                    <a:pt x="15" y="4"/>
                    <a:pt x="16" y="4"/>
                    <a:pt x="16" y="3"/>
                  </a:cubicBezTo>
                  <a:cubicBezTo>
                    <a:pt x="17" y="2"/>
                    <a:pt x="17" y="2"/>
                    <a:pt x="17" y="1"/>
                  </a:cubicBezTo>
                  <a:cubicBezTo>
                    <a:pt x="17" y="1"/>
                    <a:pt x="17" y="1"/>
                    <a:pt x="17" y="1"/>
                  </a:cubicBezTo>
                  <a:cubicBezTo>
                    <a:pt x="15" y="0"/>
                    <a:pt x="15" y="0"/>
                    <a:pt x="15" y="0"/>
                  </a:cubicBezTo>
                  <a:cubicBezTo>
                    <a:pt x="14" y="1"/>
                    <a:pt x="14" y="1"/>
                    <a:pt x="14" y="1"/>
                  </a:cubicBezTo>
                  <a:cubicBezTo>
                    <a:pt x="12" y="1"/>
                    <a:pt x="12" y="1"/>
                    <a:pt x="12" y="1"/>
                  </a:cubicBezTo>
                  <a:cubicBezTo>
                    <a:pt x="12" y="1"/>
                    <a:pt x="12" y="2"/>
                    <a:pt x="12" y="3"/>
                  </a:cubicBezTo>
                  <a:cubicBezTo>
                    <a:pt x="11" y="3"/>
                    <a:pt x="11" y="5"/>
                    <a:pt x="11" y="5"/>
                  </a:cubicBezTo>
                  <a:cubicBezTo>
                    <a:pt x="11" y="5"/>
                    <a:pt x="9" y="4"/>
                    <a:pt x="8" y="4"/>
                  </a:cubicBezTo>
                  <a:cubicBezTo>
                    <a:pt x="8" y="4"/>
                    <a:pt x="6" y="4"/>
                    <a:pt x="5" y="4"/>
                  </a:cubicBezTo>
                  <a:cubicBezTo>
                    <a:pt x="5" y="5"/>
                    <a:pt x="5" y="6"/>
                    <a:pt x="5" y="6"/>
                  </a:cubicBezTo>
                  <a:cubicBezTo>
                    <a:pt x="5" y="7"/>
                    <a:pt x="6" y="6"/>
                    <a:pt x="7" y="6"/>
                  </a:cubicBezTo>
                  <a:cubicBezTo>
                    <a:pt x="8" y="7"/>
                    <a:pt x="8" y="8"/>
                    <a:pt x="7" y="8"/>
                  </a:cubicBezTo>
                  <a:cubicBezTo>
                    <a:pt x="6" y="8"/>
                    <a:pt x="7" y="9"/>
                    <a:pt x="7" y="10"/>
                  </a:cubicBezTo>
                  <a:cubicBezTo>
                    <a:pt x="8" y="10"/>
                    <a:pt x="8" y="11"/>
                    <a:pt x="8" y="12"/>
                  </a:cubicBezTo>
                  <a:cubicBezTo>
                    <a:pt x="8" y="13"/>
                    <a:pt x="8" y="15"/>
                    <a:pt x="7" y="15"/>
                  </a:cubicBezTo>
                  <a:cubicBezTo>
                    <a:pt x="6" y="15"/>
                    <a:pt x="6" y="15"/>
                    <a:pt x="5" y="15"/>
                  </a:cubicBezTo>
                  <a:cubicBezTo>
                    <a:pt x="5" y="15"/>
                    <a:pt x="5" y="13"/>
                    <a:pt x="4" y="13"/>
                  </a:cubicBezTo>
                  <a:cubicBezTo>
                    <a:pt x="4" y="13"/>
                    <a:pt x="4" y="15"/>
                    <a:pt x="3" y="15"/>
                  </a:cubicBezTo>
                  <a:cubicBezTo>
                    <a:pt x="2" y="15"/>
                    <a:pt x="1" y="14"/>
                    <a:pt x="2" y="16"/>
                  </a:cubicBezTo>
                  <a:cubicBezTo>
                    <a:pt x="2" y="17"/>
                    <a:pt x="3" y="17"/>
                    <a:pt x="1" y="17"/>
                  </a:cubicBezTo>
                  <a:cubicBezTo>
                    <a:pt x="1" y="17"/>
                    <a:pt x="1" y="18"/>
                    <a:pt x="0" y="18"/>
                  </a:cubicBezTo>
                  <a:cubicBezTo>
                    <a:pt x="0" y="18"/>
                    <a:pt x="0" y="18"/>
                    <a:pt x="1" y="18"/>
                  </a:cubicBezTo>
                  <a:cubicBezTo>
                    <a:pt x="2" y="19"/>
                    <a:pt x="2" y="20"/>
                    <a:pt x="3" y="21"/>
                  </a:cubicBezTo>
                  <a:cubicBezTo>
                    <a:pt x="4" y="20"/>
                    <a:pt x="5" y="20"/>
                    <a:pt x="5"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49" name="Freeform 220">
              <a:extLst>
                <a:ext uri="{FF2B5EF4-FFF2-40B4-BE49-F238E27FC236}">
                  <a16:creationId xmlns:a16="http://schemas.microsoft.com/office/drawing/2014/main" id="{C5276BDA-74FA-4823-B45E-5B75F2EFF3C3}"/>
                </a:ext>
              </a:extLst>
            </p:cNvPr>
            <p:cNvSpPr>
              <a:spLocks/>
            </p:cNvSpPr>
            <p:nvPr/>
          </p:nvSpPr>
          <p:spPr bwMode="auto">
            <a:xfrm>
              <a:off x="-3343275" y="2030413"/>
              <a:ext cx="136525" cy="171450"/>
            </a:xfrm>
            <a:custGeom>
              <a:avLst/>
              <a:gdLst>
                <a:gd name="T0" fmla="*/ 29 w 38"/>
                <a:gd name="T1" fmla="*/ 3 h 48"/>
                <a:gd name="T2" fmla="*/ 26 w 38"/>
                <a:gd name="T3" fmla="*/ 3 h 48"/>
                <a:gd name="T4" fmla="*/ 22 w 38"/>
                <a:gd name="T5" fmla="*/ 3 h 48"/>
                <a:gd name="T6" fmla="*/ 7 w 38"/>
                <a:gd name="T7" fmla="*/ 3 h 48"/>
                <a:gd name="T8" fmla="*/ 5 w 38"/>
                <a:gd name="T9" fmla="*/ 8 h 48"/>
                <a:gd name="T10" fmla="*/ 5 w 38"/>
                <a:gd name="T11" fmla="*/ 18 h 48"/>
                <a:gd name="T12" fmla="*/ 2 w 38"/>
                <a:gd name="T13" fmla="*/ 21 h 48"/>
                <a:gd name="T14" fmla="*/ 1 w 38"/>
                <a:gd name="T15" fmla="*/ 25 h 48"/>
                <a:gd name="T16" fmla="*/ 1 w 38"/>
                <a:gd name="T17" fmla="*/ 28 h 48"/>
                <a:gd name="T18" fmla="*/ 2 w 38"/>
                <a:gd name="T19" fmla="*/ 30 h 48"/>
                <a:gd name="T20" fmla="*/ 4 w 38"/>
                <a:gd name="T21" fmla="*/ 34 h 48"/>
                <a:gd name="T22" fmla="*/ 5 w 38"/>
                <a:gd name="T23" fmla="*/ 35 h 48"/>
                <a:gd name="T24" fmla="*/ 7 w 38"/>
                <a:gd name="T25" fmla="*/ 37 h 48"/>
                <a:gd name="T26" fmla="*/ 9 w 38"/>
                <a:gd name="T27" fmla="*/ 40 h 48"/>
                <a:gd name="T28" fmla="*/ 12 w 38"/>
                <a:gd name="T29" fmla="*/ 42 h 48"/>
                <a:gd name="T30" fmla="*/ 13 w 38"/>
                <a:gd name="T31" fmla="*/ 44 h 48"/>
                <a:gd name="T32" fmla="*/ 16 w 38"/>
                <a:gd name="T33" fmla="*/ 45 h 48"/>
                <a:gd name="T34" fmla="*/ 18 w 38"/>
                <a:gd name="T35" fmla="*/ 45 h 48"/>
                <a:gd name="T36" fmla="*/ 22 w 38"/>
                <a:gd name="T37" fmla="*/ 47 h 48"/>
                <a:gd name="T38" fmla="*/ 25 w 38"/>
                <a:gd name="T39" fmla="*/ 47 h 48"/>
                <a:gd name="T40" fmla="*/ 28 w 38"/>
                <a:gd name="T41" fmla="*/ 46 h 48"/>
                <a:gd name="T42" fmla="*/ 30 w 38"/>
                <a:gd name="T43" fmla="*/ 44 h 48"/>
                <a:gd name="T44" fmla="*/ 32 w 38"/>
                <a:gd name="T45" fmla="*/ 45 h 48"/>
                <a:gd name="T46" fmla="*/ 30 w 38"/>
                <a:gd name="T47" fmla="*/ 41 h 48"/>
                <a:gd name="T48" fmla="*/ 26 w 38"/>
                <a:gd name="T49" fmla="*/ 37 h 48"/>
                <a:gd name="T50" fmla="*/ 28 w 38"/>
                <a:gd name="T51" fmla="*/ 36 h 48"/>
                <a:gd name="T52" fmla="*/ 29 w 38"/>
                <a:gd name="T53" fmla="*/ 31 h 48"/>
                <a:gd name="T54" fmla="*/ 31 w 38"/>
                <a:gd name="T55" fmla="*/ 28 h 48"/>
                <a:gd name="T56" fmla="*/ 33 w 38"/>
                <a:gd name="T57" fmla="*/ 25 h 48"/>
                <a:gd name="T58" fmla="*/ 34 w 38"/>
                <a:gd name="T59" fmla="*/ 19 h 48"/>
                <a:gd name="T60" fmla="*/ 36 w 38"/>
                <a:gd name="T61" fmla="*/ 15 h 48"/>
                <a:gd name="T62" fmla="*/ 37 w 38"/>
                <a:gd name="T63" fmla="*/ 12 h 48"/>
                <a:gd name="T64" fmla="*/ 35 w 38"/>
                <a:gd name="T65" fmla="*/ 4 h 48"/>
                <a:gd name="T66" fmla="*/ 32 w 38"/>
                <a:gd name="T67" fmla="*/ 0 h 48"/>
                <a:gd name="T68" fmla="*/ 30 w 38"/>
                <a:gd name="T69" fmla="*/ 1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38" h="48">
                  <a:moveTo>
                    <a:pt x="30" y="1"/>
                  </a:moveTo>
                  <a:cubicBezTo>
                    <a:pt x="30" y="1"/>
                    <a:pt x="30" y="3"/>
                    <a:pt x="29" y="3"/>
                  </a:cubicBezTo>
                  <a:cubicBezTo>
                    <a:pt x="28" y="3"/>
                    <a:pt x="28" y="4"/>
                    <a:pt x="28" y="4"/>
                  </a:cubicBezTo>
                  <a:cubicBezTo>
                    <a:pt x="27" y="4"/>
                    <a:pt x="26" y="3"/>
                    <a:pt x="26" y="3"/>
                  </a:cubicBezTo>
                  <a:cubicBezTo>
                    <a:pt x="23" y="3"/>
                    <a:pt x="23" y="3"/>
                    <a:pt x="23" y="3"/>
                  </a:cubicBezTo>
                  <a:cubicBezTo>
                    <a:pt x="23" y="3"/>
                    <a:pt x="23" y="3"/>
                    <a:pt x="22" y="3"/>
                  </a:cubicBezTo>
                  <a:cubicBezTo>
                    <a:pt x="22" y="3"/>
                    <a:pt x="21" y="3"/>
                    <a:pt x="21" y="3"/>
                  </a:cubicBezTo>
                  <a:cubicBezTo>
                    <a:pt x="7" y="3"/>
                    <a:pt x="7" y="3"/>
                    <a:pt x="7" y="3"/>
                  </a:cubicBezTo>
                  <a:cubicBezTo>
                    <a:pt x="7" y="6"/>
                    <a:pt x="7" y="8"/>
                    <a:pt x="7" y="8"/>
                  </a:cubicBezTo>
                  <a:cubicBezTo>
                    <a:pt x="5" y="8"/>
                    <a:pt x="5" y="8"/>
                    <a:pt x="5" y="8"/>
                  </a:cubicBezTo>
                  <a:cubicBezTo>
                    <a:pt x="5" y="16"/>
                    <a:pt x="5" y="16"/>
                    <a:pt x="5" y="16"/>
                  </a:cubicBezTo>
                  <a:cubicBezTo>
                    <a:pt x="5" y="16"/>
                    <a:pt x="5" y="18"/>
                    <a:pt x="5" y="18"/>
                  </a:cubicBezTo>
                  <a:cubicBezTo>
                    <a:pt x="4" y="18"/>
                    <a:pt x="3" y="19"/>
                    <a:pt x="3" y="20"/>
                  </a:cubicBezTo>
                  <a:cubicBezTo>
                    <a:pt x="3" y="20"/>
                    <a:pt x="3" y="21"/>
                    <a:pt x="2" y="21"/>
                  </a:cubicBezTo>
                  <a:cubicBezTo>
                    <a:pt x="1" y="21"/>
                    <a:pt x="2" y="23"/>
                    <a:pt x="1" y="23"/>
                  </a:cubicBezTo>
                  <a:cubicBezTo>
                    <a:pt x="0" y="23"/>
                    <a:pt x="1" y="24"/>
                    <a:pt x="1" y="25"/>
                  </a:cubicBezTo>
                  <a:cubicBezTo>
                    <a:pt x="0" y="25"/>
                    <a:pt x="0" y="26"/>
                    <a:pt x="1" y="26"/>
                  </a:cubicBezTo>
                  <a:cubicBezTo>
                    <a:pt x="2" y="26"/>
                    <a:pt x="1" y="27"/>
                    <a:pt x="1" y="28"/>
                  </a:cubicBezTo>
                  <a:cubicBezTo>
                    <a:pt x="1" y="28"/>
                    <a:pt x="3" y="29"/>
                    <a:pt x="3" y="29"/>
                  </a:cubicBezTo>
                  <a:cubicBezTo>
                    <a:pt x="2" y="30"/>
                    <a:pt x="2" y="30"/>
                    <a:pt x="2" y="30"/>
                  </a:cubicBezTo>
                  <a:cubicBezTo>
                    <a:pt x="2" y="30"/>
                    <a:pt x="4" y="32"/>
                    <a:pt x="4" y="32"/>
                  </a:cubicBezTo>
                  <a:cubicBezTo>
                    <a:pt x="4" y="33"/>
                    <a:pt x="5" y="34"/>
                    <a:pt x="4" y="34"/>
                  </a:cubicBezTo>
                  <a:cubicBezTo>
                    <a:pt x="3" y="35"/>
                    <a:pt x="4" y="35"/>
                    <a:pt x="4" y="35"/>
                  </a:cubicBezTo>
                  <a:cubicBezTo>
                    <a:pt x="5" y="35"/>
                    <a:pt x="5" y="35"/>
                    <a:pt x="5" y="35"/>
                  </a:cubicBezTo>
                  <a:cubicBezTo>
                    <a:pt x="5" y="36"/>
                    <a:pt x="5" y="36"/>
                    <a:pt x="5" y="36"/>
                  </a:cubicBezTo>
                  <a:cubicBezTo>
                    <a:pt x="5" y="36"/>
                    <a:pt x="6" y="36"/>
                    <a:pt x="7" y="37"/>
                  </a:cubicBezTo>
                  <a:cubicBezTo>
                    <a:pt x="8" y="38"/>
                    <a:pt x="8" y="38"/>
                    <a:pt x="8" y="38"/>
                  </a:cubicBezTo>
                  <a:cubicBezTo>
                    <a:pt x="8" y="39"/>
                    <a:pt x="9" y="39"/>
                    <a:pt x="9" y="40"/>
                  </a:cubicBezTo>
                  <a:cubicBezTo>
                    <a:pt x="10" y="40"/>
                    <a:pt x="10" y="41"/>
                    <a:pt x="10" y="41"/>
                  </a:cubicBezTo>
                  <a:cubicBezTo>
                    <a:pt x="10" y="42"/>
                    <a:pt x="12" y="42"/>
                    <a:pt x="12" y="42"/>
                  </a:cubicBezTo>
                  <a:cubicBezTo>
                    <a:pt x="12" y="44"/>
                    <a:pt x="12" y="44"/>
                    <a:pt x="12" y="44"/>
                  </a:cubicBezTo>
                  <a:cubicBezTo>
                    <a:pt x="13" y="44"/>
                    <a:pt x="13" y="44"/>
                    <a:pt x="13" y="44"/>
                  </a:cubicBezTo>
                  <a:cubicBezTo>
                    <a:pt x="13" y="45"/>
                    <a:pt x="14" y="45"/>
                    <a:pt x="14" y="45"/>
                  </a:cubicBezTo>
                  <a:cubicBezTo>
                    <a:pt x="14" y="45"/>
                    <a:pt x="15" y="46"/>
                    <a:pt x="16" y="45"/>
                  </a:cubicBezTo>
                  <a:cubicBezTo>
                    <a:pt x="16" y="45"/>
                    <a:pt x="17" y="46"/>
                    <a:pt x="17" y="46"/>
                  </a:cubicBezTo>
                  <a:cubicBezTo>
                    <a:pt x="17" y="46"/>
                    <a:pt x="18" y="45"/>
                    <a:pt x="18" y="45"/>
                  </a:cubicBezTo>
                  <a:cubicBezTo>
                    <a:pt x="18" y="45"/>
                    <a:pt x="20" y="46"/>
                    <a:pt x="21" y="48"/>
                  </a:cubicBezTo>
                  <a:cubicBezTo>
                    <a:pt x="21" y="47"/>
                    <a:pt x="22" y="47"/>
                    <a:pt x="22" y="47"/>
                  </a:cubicBezTo>
                  <a:cubicBezTo>
                    <a:pt x="23" y="47"/>
                    <a:pt x="24" y="48"/>
                    <a:pt x="24" y="48"/>
                  </a:cubicBezTo>
                  <a:cubicBezTo>
                    <a:pt x="24" y="47"/>
                    <a:pt x="25" y="47"/>
                    <a:pt x="25" y="47"/>
                  </a:cubicBezTo>
                  <a:cubicBezTo>
                    <a:pt x="26" y="47"/>
                    <a:pt x="27" y="47"/>
                    <a:pt x="27" y="47"/>
                  </a:cubicBezTo>
                  <a:cubicBezTo>
                    <a:pt x="27" y="47"/>
                    <a:pt x="27" y="46"/>
                    <a:pt x="28" y="46"/>
                  </a:cubicBezTo>
                  <a:cubicBezTo>
                    <a:pt x="28" y="46"/>
                    <a:pt x="28" y="46"/>
                    <a:pt x="28" y="46"/>
                  </a:cubicBezTo>
                  <a:cubicBezTo>
                    <a:pt x="28" y="45"/>
                    <a:pt x="29" y="45"/>
                    <a:pt x="30" y="44"/>
                  </a:cubicBezTo>
                  <a:cubicBezTo>
                    <a:pt x="30" y="44"/>
                    <a:pt x="31" y="44"/>
                    <a:pt x="31" y="45"/>
                  </a:cubicBezTo>
                  <a:cubicBezTo>
                    <a:pt x="31" y="45"/>
                    <a:pt x="32" y="45"/>
                    <a:pt x="32" y="45"/>
                  </a:cubicBezTo>
                  <a:cubicBezTo>
                    <a:pt x="32" y="44"/>
                    <a:pt x="32" y="43"/>
                    <a:pt x="32" y="43"/>
                  </a:cubicBezTo>
                  <a:cubicBezTo>
                    <a:pt x="31" y="43"/>
                    <a:pt x="30" y="42"/>
                    <a:pt x="30" y="41"/>
                  </a:cubicBezTo>
                  <a:cubicBezTo>
                    <a:pt x="29" y="40"/>
                    <a:pt x="28" y="39"/>
                    <a:pt x="28" y="39"/>
                  </a:cubicBezTo>
                  <a:cubicBezTo>
                    <a:pt x="27" y="38"/>
                    <a:pt x="26" y="38"/>
                    <a:pt x="26" y="37"/>
                  </a:cubicBezTo>
                  <a:cubicBezTo>
                    <a:pt x="25" y="37"/>
                    <a:pt x="26" y="37"/>
                    <a:pt x="26" y="36"/>
                  </a:cubicBezTo>
                  <a:cubicBezTo>
                    <a:pt x="26" y="35"/>
                    <a:pt x="28" y="36"/>
                    <a:pt x="28" y="36"/>
                  </a:cubicBezTo>
                  <a:cubicBezTo>
                    <a:pt x="28" y="36"/>
                    <a:pt x="28" y="34"/>
                    <a:pt x="28" y="33"/>
                  </a:cubicBezTo>
                  <a:cubicBezTo>
                    <a:pt x="28" y="32"/>
                    <a:pt x="29" y="31"/>
                    <a:pt x="29" y="31"/>
                  </a:cubicBezTo>
                  <a:cubicBezTo>
                    <a:pt x="28" y="31"/>
                    <a:pt x="29" y="30"/>
                    <a:pt x="30" y="30"/>
                  </a:cubicBezTo>
                  <a:cubicBezTo>
                    <a:pt x="30" y="30"/>
                    <a:pt x="30" y="28"/>
                    <a:pt x="31" y="28"/>
                  </a:cubicBezTo>
                  <a:cubicBezTo>
                    <a:pt x="31" y="27"/>
                    <a:pt x="32" y="26"/>
                    <a:pt x="32" y="26"/>
                  </a:cubicBezTo>
                  <a:cubicBezTo>
                    <a:pt x="32" y="26"/>
                    <a:pt x="33" y="25"/>
                    <a:pt x="33" y="25"/>
                  </a:cubicBezTo>
                  <a:cubicBezTo>
                    <a:pt x="33" y="24"/>
                    <a:pt x="34" y="23"/>
                    <a:pt x="34" y="22"/>
                  </a:cubicBezTo>
                  <a:cubicBezTo>
                    <a:pt x="34" y="21"/>
                    <a:pt x="33" y="20"/>
                    <a:pt x="34" y="19"/>
                  </a:cubicBezTo>
                  <a:cubicBezTo>
                    <a:pt x="35" y="18"/>
                    <a:pt x="35" y="17"/>
                    <a:pt x="35" y="17"/>
                  </a:cubicBezTo>
                  <a:cubicBezTo>
                    <a:pt x="35" y="16"/>
                    <a:pt x="36" y="16"/>
                    <a:pt x="36" y="15"/>
                  </a:cubicBezTo>
                  <a:cubicBezTo>
                    <a:pt x="37" y="15"/>
                    <a:pt x="38" y="15"/>
                    <a:pt x="38" y="13"/>
                  </a:cubicBezTo>
                  <a:cubicBezTo>
                    <a:pt x="38" y="13"/>
                    <a:pt x="37" y="12"/>
                    <a:pt x="37" y="12"/>
                  </a:cubicBezTo>
                  <a:cubicBezTo>
                    <a:pt x="36" y="12"/>
                    <a:pt x="36" y="10"/>
                    <a:pt x="36" y="8"/>
                  </a:cubicBezTo>
                  <a:cubicBezTo>
                    <a:pt x="36" y="6"/>
                    <a:pt x="35" y="5"/>
                    <a:pt x="35" y="4"/>
                  </a:cubicBezTo>
                  <a:cubicBezTo>
                    <a:pt x="35" y="4"/>
                    <a:pt x="34" y="3"/>
                    <a:pt x="33" y="2"/>
                  </a:cubicBezTo>
                  <a:cubicBezTo>
                    <a:pt x="32" y="2"/>
                    <a:pt x="32" y="1"/>
                    <a:pt x="32" y="0"/>
                  </a:cubicBezTo>
                  <a:cubicBezTo>
                    <a:pt x="32" y="0"/>
                    <a:pt x="32" y="0"/>
                    <a:pt x="32" y="0"/>
                  </a:cubicBezTo>
                  <a:cubicBezTo>
                    <a:pt x="31" y="1"/>
                    <a:pt x="31" y="1"/>
                    <a:pt x="3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0" name="Freeform 221">
              <a:extLst>
                <a:ext uri="{FF2B5EF4-FFF2-40B4-BE49-F238E27FC236}">
                  <a16:creationId xmlns:a16="http://schemas.microsoft.com/office/drawing/2014/main" id="{622DB395-8D85-4331-BC25-DCB46083C022}"/>
                </a:ext>
              </a:extLst>
            </p:cNvPr>
            <p:cNvSpPr>
              <a:spLocks/>
            </p:cNvSpPr>
            <p:nvPr/>
          </p:nvSpPr>
          <p:spPr bwMode="auto">
            <a:xfrm>
              <a:off x="-3178175" y="2124075"/>
              <a:ext cx="14287" cy="14288"/>
            </a:xfrm>
            <a:custGeom>
              <a:avLst/>
              <a:gdLst>
                <a:gd name="T0" fmla="*/ 1 w 4"/>
                <a:gd name="T1" fmla="*/ 1 h 4"/>
                <a:gd name="T2" fmla="*/ 0 w 4"/>
                <a:gd name="T3" fmla="*/ 2 h 4"/>
                <a:gd name="T4" fmla="*/ 0 w 4"/>
                <a:gd name="T5" fmla="*/ 4 h 4"/>
                <a:gd name="T6" fmla="*/ 1 w 4"/>
                <a:gd name="T7" fmla="*/ 4 h 4"/>
                <a:gd name="T8" fmla="*/ 3 w 4"/>
                <a:gd name="T9" fmla="*/ 4 h 4"/>
                <a:gd name="T10" fmla="*/ 3 w 4"/>
                <a:gd name="T11" fmla="*/ 3 h 4"/>
                <a:gd name="T12" fmla="*/ 2 w 4"/>
                <a:gd name="T13" fmla="*/ 3 h 4"/>
                <a:gd name="T14" fmla="*/ 4 w 4"/>
                <a:gd name="T15" fmla="*/ 2 h 4"/>
                <a:gd name="T16" fmla="*/ 3 w 4"/>
                <a:gd name="T17" fmla="*/ 0 h 4"/>
                <a:gd name="T18" fmla="*/ 3 w 4"/>
                <a:gd name="T19" fmla="*/ 0 h 4"/>
                <a:gd name="T20" fmla="*/ 2 w 4"/>
                <a:gd name="T21" fmla="*/ 1 h 4"/>
                <a:gd name="T22" fmla="*/ 1 w 4"/>
                <a:gd name="T23"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 h="4">
                  <a:moveTo>
                    <a:pt x="1" y="1"/>
                  </a:moveTo>
                  <a:cubicBezTo>
                    <a:pt x="1" y="1"/>
                    <a:pt x="1" y="2"/>
                    <a:pt x="0" y="2"/>
                  </a:cubicBezTo>
                  <a:cubicBezTo>
                    <a:pt x="0" y="3"/>
                    <a:pt x="0" y="4"/>
                    <a:pt x="0" y="4"/>
                  </a:cubicBezTo>
                  <a:cubicBezTo>
                    <a:pt x="0" y="4"/>
                    <a:pt x="1" y="4"/>
                    <a:pt x="1" y="4"/>
                  </a:cubicBezTo>
                  <a:cubicBezTo>
                    <a:pt x="2" y="4"/>
                    <a:pt x="2" y="4"/>
                    <a:pt x="3" y="4"/>
                  </a:cubicBezTo>
                  <a:cubicBezTo>
                    <a:pt x="3" y="4"/>
                    <a:pt x="3" y="4"/>
                    <a:pt x="3" y="3"/>
                  </a:cubicBezTo>
                  <a:cubicBezTo>
                    <a:pt x="3" y="3"/>
                    <a:pt x="2" y="3"/>
                    <a:pt x="2" y="3"/>
                  </a:cubicBezTo>
                  <a:cubicBezTo>
                    <a:pt x="2" y="3"/>
                    <a:pt x="3" y="2"/>
                    <a:pt x="4" y="2"/>
                  </a:cubicBezTo>
                  <a:cubicBezTo>
                    <a:pt x="4" y="2"/>
                    <a:pt x="4" y="1"/>
                    <a:pt x="3" y="0"/>
                  </a:cubicBezTo>
                  <a:cubicBezTo>
                    <a:pt x="3" y="0"/>
                    <a:pt x="3" y="0"/>
                    <a:pt x="3" y="0"/>
                  </a:cubicBezTo>
                  <a:cubicBezTo>
                    <a:pt x="3" y="0"/>
                    <a:pt x="3" y="0"/>
                    <a:pt x="2" y="1"/>
                  </a:cubicBezTo>
                  <a:cubicBezTo>
                    <a:pt x="2" y="1"/>
                    <a:pt x="2" y="1"/>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1" name="Freeform 222">
              <a:extLst>
                <a:ext uri="{FF2B5EF4-FFF2-40B4-BE49-F238E27FC236}">
                  <a16:creationId xmlns:a16="http://schemas.microsoft.com/office/drawing/2014/main" id="{3D4EB238-E622-40B4-A3FB-E6CB4F277FA1}"/>
                </a:ext>
              </a:extLst>
            </p:cNvPr>
            <p:cNvSpPr>
              <a:spLocks/>
            </p:cNvSpPr>
            <p:nvPr/>
          </p:nvSpPr>
          <p:spPr bwMode="auto">
            <a:xfrm>
              <a:off x="-3224213" y="2076450"/>
              <a:ext cx="57150" cy="50800"/>
            </a:xfrm>
            <a:custGeom>
              <a:avLst/>
              <a:gdLst>
                <a:gd name="T0" fmla="*/ 3 w 16"/>
                <a:gd name="T1" fmla="*/ 2 h 14"/>
                <a:gd name="T2" fmla="*/ 2 w 16"/>
                <a:gd name="T3" fmla="*/ 4 h 14"/>
                <a:gd name="T4" fmla="*/ 1 w 16"/>
                <a:gd name="T5" fmla="*/ 6 h 14"/>
                <a:gd name="T6" fmla="*/ 1 w 16"/>
                <a:gd name="T7" fmla="*/ 9 h 14"/>
                <a:gd name="T8" fmla="*/ 3 w 16"/>
                <a:gd name="T9" fmla="*/ 9 h 14"/>
                <a:gd name="T10" fmla="*/ 4 w 16"/>
                <a:gd name="T11" fmla="*/ 8 h 14"/>
                <a:gd name="T12" fmla="*/ 5 w 16"/>
                <a:gd name="T13" fmla="*/ 8 h 14"/>
                <a:gd name="T14" fmla="*/ 6 w 16"/>
                <a:gd name="T15" fmla="*/ 9 h 14"/>
                <a:gd name="T16" fmla="*/ 7 w 16"/>
                <a:gd name="T17" fmla="*/ 9 h 14"/>
                <a:gd name="T18" fmla="*/ 9 w 16"/>
                <a:gd name="T19" fmla="*/ 9 h 14"/>
                <a:gd name="T20" fmla="*/ 14 w 16"/>
                <a:gd name="T21" fmla="*/ 14 h 14"/>
                <a:gd name="T22" fmla="*/ 14 w 16"/>
                <a:gd name="T23" fmla="*/ 14 h 14"/>
                <a:gd name="T24" fmla="*/ 15 w 16"/>
                <a:gd name="T25" fmla="*/ 14 h 14"/>
                <a:gd name="T26" fmla="*/ 16 w 16"/>
                <a:gd name="T27" fmla="*/ 13 h 14"/>
                <a:gd name="T28" fmla="*/ 14 w 16"/>
                <a:gd name="T29" fmla="*/ 10 h 14"/>
                <a:gd name="T30" fmla="*/ 10 w 16"/>
                <a:gd name="T31" fmla="*/ 8 h 14"/>
                <a:gd name="T32" fmla="*/ 8 w 16"/>
                <a:gd name="T33" fmla="*/ 6 h 14"/>
                <a:gd name="T34" fmla="*/ 7 w 16"/>
                <a:gd name="T35" fmla="*/ 3 h 14"/>
                <a:gd name="T36" fmla="*/ 5 w 16"/>
                <a:gd name="T37" fmla="*/ 0 h 14"/>
                <a:gd name="T38" fmla="*/ 3 w 16"/>
                <a:gd name="T39"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6" h="14">
                  <a:moveTo>
                    <a:pt x="3" y="2"/>
                  </a:moveTo>
                  <a:cubicBezTo>
                    <a:pt x="3" y="3"/>
                    <a:pt x="2" y="3"/>
                    <a:pt x="2" y="4"/>
                  </a:cubicBezTo>
                  <a:cubicBezTo>
                    <a:pt x="2" y="4"/>
                    <a:pt x="2" y="5"/>
                    <a:pt x="1" y="6"/>
                  </a:cubicBezTo>
                  <a:cubicBezTo>
                    <a:pt x="0" y="7"/>
                    <a:pt x="1" y="8"/>
                    <a:pt x="1" y="9"/>
                  </a:cubicBezTo>
                  <a:cubicBezTo>
                    <a:pt x="2" y="9"/>
                    <a:pt x="3" y="9"/>
                    <a:pt x="3" y="9"/>
                  </a:cubicBezTo>
                  <a:cubicBezTo>
                    <a:pt x="3" y="10"/>
                    <a:pt x="3" y="9"/>
                    <a:pt x="4" y="8"/>
                  </a:cubicBezTo>
                  <a:cubicBezTo>
                    <a:pt x="4" y="8"/>
                    <a:pt x="4" y="8"/>
                    <a:pt x="5" y="8"/>
                  </a:cubicBezTo>
                  <a:cubicBezTo>
                    <a:pt x="5" y="9"/>
                    <a:pt x="5" y="9"/>
                    <a:pt x="6" y="9"/>
                  </a:cubicBezTo>
                  <a:cubicBezTo>
                    <a:pt x="7" y="8"/>
                    <a:pt x="7" y="9"/>
                    <a:pt x="7" y="9"/>
                  </a:cubicBezTo>
                  <a:cubicBezTo>
                    <a:pt x="7" y="9"/>
                    <a:pt x="9" y="9"/>
                    <a:pt x="9" y="9"/>
                  </a:cubicBezTo>
                  <a:cubicBezTo>
                    <a:pt x="10" y="9"/>
                    <a:pt x="14" y="14"/>
                    <a:pt x="14" y="14"/>
                  </a:cubicBezTo>
                  <a:cubicBezTo>
                    <a:pt x="14" y="14"/>
                    <a:pt x="14" y="14"/>
                    <a:pt x="14" y="14"/>
                  </a:cubicBezTo>
                  <a:cubicBezTo>
                    <a:pt x="15" y="14"/>
                    <a:pt x="15" y="14"/>
                    <a:pt x="15" y="14"/>
                  </a:cubicBezTo>
                  <a:cubicBezTo>
                    <a:pt x="16" y="13"/>
                    <a:pt x="16" y="13"/>
                    <a:pt x="16" y="13"/>
                  </a:cubicBezTo>
                  <a:cubicBezTo>
                    <a:pt x="16" y="13"/>
                    <a:pt x="15" y="12"/>
                    <a:pt x="14" y="10"/>
                  </a:cubicBezTo>
                  <a:cubicBezTo>
                    <a:pt x="12" y="9"/>
                    <a:pt x="11" y="8"/>
                    <a:pt x="10" y="8"/>
                  </a:cubicBezTo>
                  <a:cubicBezTo>
                    <a:pt x="9" y="8"/>
                    <a:pt x="9" y="6"/>
                    <a:pt x="8" y="6"/>
                  </a:cubicBezTo>
                  <a:cubicBezTo>
                    <a:pt x="8" y="6"/>
                    <a:pt x="7" y="4"/>
                    <a:pt x="7" y="3"/>
                  </a:cubicBezTo>
                  <a:cubicBezTo>
                    <a:pt x="7" y="2"/>
                    <a:pt x="6" y="1"/>
                    <a:pt x="5" y="0"/>
                  </a:cubicBezTo>
                  <a:cubicBezTo>
                    <a:pt x="5" y="2"/>
                    <a:pt x="4"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2" name="Freeform 223">
              <a:extLst>
                <a:ext uri="{FF2B5EF4-FFF2-40B4-BE49-F238E27FC236}">
                  <a16:creationId xmlns:a16="http://schemas.microsoft.com/office/drawing/2014/main" id="{9E2826E6-DB55-4FEA-9351-EA0EDB96042E}"/>
                </a:ext>
              </a:extLst>
            </p:cNvPr>
            <p:cNvSpPr>
              <a:spLocks/>
            </p:cNvSpPr>
            <p:nvPr/>
          </p:nvSpPr>
          <p:spPr bwMode="auto">
            <a:xfrm>
              <a:off x="-3252788" y="2105025"/>
              <a:ext cx="125412" cy="96838"/>
            </a:xfrm>
            <a:custGeom>
              <a:avLst/>
              <a:gdLst>
                <a:gd name="T0" fmla="*/ 3 w 35"/>
                <a:gd name="T1" fmla="*/ 18 h 27"/>
                <a:gd name="T2" fmla="*/ 5 w 35"/>
                <a:gd name="T3" fmla="*/ 20 h 27"/>
                <a:gd name="T4" fmla="*/ 7 w 35"/>
                <a:gd name="T5" fmla="*/ 22 h 27"/>
                <a:gd name="T6" fmla="*/ 7 w 35"/>
                <a:gd name="T7" fmla="*/ 24 h 27"/>
                <a:gd name="T8" fmla="*/ 8 w 35"/>
                <a:gd name="T9" fmla="*/ 24 h 27"/>
                <a:gd name="T10" fmla="*/ 10 w 35"/>
                <a:gd name="T11" fmla="*/ 25 h 27"/>
                <a:gd name="T12" fmla="*/ 13 w 35"/>
                <a:gd name="T13" fmla="*/ 26 h 27"/>
                <a:gd name="T14" fmla="*/ 15 w 35"/>
                <a:gd name="T15" fmla="*/ 27 h 27"/>
                <a:gd name="T16" fmla="*/ 17 w 35"/>
                <a:gd name="T17" fmla="*/ 26 h 27"/>
                <a:gd name="T18" fmla="*/ 19 w 35"/>
                <a:gd name="T19" fmla="*/ 25 h 27"/>
                <a:gd name="T20" fmla="*/ 20 w 35"/>
                <a:gd name="T21" fmla="*/ 26 h 27"/>
                <a:gd name="T22" fmla="*/ 21 w 35"/>
                <a:gd name="T23" fmla="*/ 25 h 27"/>
                <a:gd name="T24" fmla="*/ 23 w 35"/>
                <a:gd name="T25" fmla="*/ 25 h 27"/>
                <a:gd name="T26" fmla="*/ 26 w 35"/>
                <a:gd name="T27" fmla="*/ 23 h 27"/>
                <a:gd name="T28" fmla="*/ 29 w 35"/>
                <a:gd name="T29" fmla="*/ 23 h 27"/>
                <a:gd name="T30" fmla="*/ 35 w 35"/>
                <a:gd name="T31" fmla="*/ 17 h 27"/>
                <a:gd name="T32" fmla="*/ 34 w 35"/>
                <a:gd name="T33" fmla="*/ 16 h 27"/>
                <a:gd name="T34" fmla="*/ 31 w 35"/>
                <a:gd name="T35" fmla="*/ 15 h 27"/>
                <a:gd name="T36" fmla="*/ 26 w 35"/>
                <a:gd name="T37" fmla="*/ 14 h 27"/>
                <a:gd name="T38" fmla="*/ 25 w 35"/>
                <a:gd name="T39" fmla="*/ 12 h 27"/>
                <a:gd name="T40" fmla="*/ 23 w 35"/>
                <a:gd name="T41" fmla="*/ 10 h 27"/>
                <a:gd name="T42" fmla="*/ 24 w 35"/>
                <a:gd name="T43" fmla="*/ 9 h 27"/>
                <a:gd name="T44" fmla="*/ 22 w 35"/>
                <a:gd name="T45" fmla="*/ 9 h 27"/>
                <a:gd name="T46" fmla="*/ 21 w 35"/>
                <a:gd name="T47" fmla="*/ 9 h 27"/>
                <a:gd name="T48" fmla="*/ 21 w 35"/>
                <a:gd name="T49" fmla="*/ 7 h 27"/>
                <a:gd name="T50" fmla="*/ 22 w 35"/>
                <a:gd name="T51" fmla="*/ 6 h 27"/>
                <a:gd name="T52" fmla="*/ 17 w 35"/>
                <a:gd name="T53" fmla="*/ 1 h 27"/>
                <a:gd name="T54" fmla="*/ 15 w 35"/>
                <a:gd name="T55" fmla="*/ 1 h 27"/>
                <a:gd name="T56" fmla="*/ 14 w 35"/>
                <a:gd name="T57" fmla="*/ 1 h 27"/>
                <a:gd name="T58" fmla="*/ 13 w 35"/>
                <a:gd name="T59" fmla="*/ 0 h 27"/>
                <a:gd name="T60" fmla="*/ 12 w 35"/>
                <a:gd name="T61" fmla="*/ 0 h 27"/>
                <a:gd name="T62" fmla="*/ 11 w 35"/>
                <a:gd name="T63" fmla="*/ 1 h 27"/>
                <a:gd name="T64" fmla="*/ 9 w 35"/>
                <a:gd name="T65" fmla="*/ 1 h 27"/>
                <a:gd name="T66" fmla="*/ 9 w 35"/>
                <a:gd name="T67" fmla="*/ 1 h 27"/>
                <a:gd name="T68" fmla="*/ 8 w 35"/>
                <a:gd name="T69" fmla="*/ 4 h 27"/>
                <a:gd name="T70" fmla="*/ 7 w 35"/>
                <a:gd name="T71" fmla="*/ 5 h 27"/>
                <a:gd name="T72" fmla="*/ 6 w 35"/>
                <a:gd name="T73" fmla="*/ 7 h 27"/>
                <a:gd name="T74" fmla="*/ 5 w 35"/>
                <a:gd name="T75" fmla="*/ 9 h 27"/>
                <a:gd name="T76" fmla="*/ 4 w 35"/>
                <a:gd name="T77" fmla="*/ 10 h 27"/>
                <a:gd name="T78" fmla="*/ 3 w 35"/>
                <a:gd name="T79" fmla="*/ 12 h 27"/>
                <a:gd name="T80" fmla="*/ 3 w 35"/>
                <a:gd name="T81" fmla="*/ 15 h 27"/>
                <a:gd name="T82" fmla="*/ 1 w 35"/>
                <a:gd name="T83" fmla="*/ 15 h 27"/>
                <a:gd name="T84" fmla="*/ 1 w 35"/>
                <a:gd name="T85" fmla="*/ 16 h 27"/>
                <a:gd name="T86" fmla="*/ 3 w 35"/>
                <a:gd name="T87" fmla="*/ 18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35" h="27">
                  <a:moveTo>
                    <a:pt x="3" y="18"/>
                  </a:moveTo>
                  <a:cubicBezTo>
                    <a:pt x="3" y="18"/>
                    <a:pt x="4" y="19"/>
                    <a:pt x="5" y="20"/>
                  </a:cubicBezTo>
                  <a:cubicBezTo>
                    <a:pt x="5" y="21"/>
                    <a:pt x="6" y="22"/>
                    <a:pt x="7" y="22"/>
                  </a:cubicBezTo>
                  <a:cubicBezTo>
                    <a:pt x="7" y="22"/>
                    <a:pt x="7" y="23"/>
                    <a:pt x="7" y="24"/>
                  </a:cubicBezTo>
                  <a:cubicBezTo>
                    <a:pt x="7" y="24"/>
                    <a:pt x="7" y="24"/>
                    <a:pt x="8" y="24"/>
                  </a:cubicBezTo>
                  <a:cubicBezTo>
                    <a:pt x="8" y="25"/>
                    <a:pt x="9" y="24"/>
                    <a:pt x="10" y="25"/>
                  </a:cubicBezTo>
                  <a:cubicBezTo>
                    <a:pt x="10" y="25"/>
                    <a:pt x="12" y="26"/>
                    <a:pt x="13" y="26"/>
                  </a:cubicBezTo>
                  <a:cubicBezTo>
                    <a:pt x="13" y="26"/>
                    <a:pt x="15" y="27"/>
                    <a:pt x="15" y="27"/>
                  </a:cubicBezTo>
                  <a:cubicBezTo>
                    <a:pt x="16" y="27"/>
                    <a:pt x="16" y="26"/>
                    <a:pt x="17" y="26"/>
                  </a:cubicBezTo>
                  <a:cubicBezTo>
                    <a:pt x="18" y="25"/>
                    <a:pt x="19" y="25"/>
                    <a:pt x="19" y="25"/>
                  </a:cubicBezTo>
                  <a:cubicBezTo>
                    <a:pt x="19" y="25"/>
                    <a:pt x="20" y="26"/>
                    <a:pt x="20" y="26"/>
                  </a:cubicBezTo>
                  <a:cubicBezTo>
                    <a:pt x="20" y="26"/>
                    <a:pt x="21" y="25"/>
                    <a:pt x="21" y="25"/>
                  </a:cubicBezTo>
                  <a:cubicBezTo>
                    <a:pt x="22" y="25"/>
                    <a:pt x="23" y="25"/>
                    <a:pt x="23" y="25"/>
                  </a:cubicBezTo>
                  <a:cubicBezTo>
                    <a:pt x="23" y="25"/>
                    <a:pt x="25" y="23"/>
                    <a:pt x="26" y="23"/>
                  </a:cubicBezTo>
                  <a:cubicBezTo>
                    <a:pt x="28" y="23"/>
                    <a:pt x="28" y="24"/>
                    <a:pt x="29" y="23"/>
                  </a:cubicBezTo>
                  <a:cubicBezTo>
                    <a:pt x="29" y="22"/>
                    <a:pt x="34" y="17"/>
                    <a:pt x="35" y="17"/>
                  </a:cubicBezTo>
                  <a:cubicBezTo>
                    <a:pt x="35" y="16"/>
                    <a:pt x="35" y="16"/>
                    <a:pt x="34" y="16"/>
                  </a:cubicBezTo>
                  <a:cubicBezTo>
                    <a:pt x="34" y="16"/>
                    <a:pt x="33" y="16"/>
                    <a:pt x="31" y="15"/>
                  </a:cubicBezTo>
                  <a:cubicBezTo>
                    <a:pt x="29" y="15"/>
                    <a:pt x="27" y="14"/>
                    <a:pt x="26" y="14"/>
                  </a:cubicBezTo>
                  <a:cubicBezTo>
                    <a:pt x="26" y="14"/>
                    <a:pt x="25" y="13"/>
                    <a:pt x="25" y="12"/>
                  </a:cubicBezTo>
                  <a:cubicBezTo>
                    <a:pt x="24" y="12"/>
                    <a:pt x="23" y="11"/>
                    <a:pt x="23" y="10"/>
                  </a:cubicBezTo>
                  <a:cubicBezTo>
                    <a:pt x="23" y="10"/>
                    <a:pt x="23" y="10"/>
                    <a:pt x="24" y="9"/>
                  </a:cubicBezTo>
                  <a:cubicBezTo>
                    <a:pt x="23" y="9"/>
                    <a:pt x="23" y="9"/>
                    <a:pt x="22" y="9"/>
                  </a:cubicBezTo>
                  <a:cubicBezTo>
                    <a:pt x="22" y="9"/>
                    <a:pt x="21" y="9"/>
                    <a:pt x="21" y="9"/>
                  </a:cubicBezTo>
                  <a:cubicBezTo>
                    <a:pt x="21" y="9"/>
                    <a:pt x="21" y="8"/>
                    <a:pt x="21" y="7"/>
                  </a:cubicBezTo>
                  <a:cubicBezTo>
                    <a:pt x="22" y="7"/>
                    <a:pt x="22" y="6"/>
                    <a:pt x="22" y="6"/>
                  </a:cubicBezTo>
                  <a:cubicBezTo>
                    <a:pt x="22" y="6"/>
                    <a:pt x="18" y="1"/>
                    <a:pt x="17" y="1"/>
                  </a:cubicBezTo>
                  <a:cubicBezTo>
                    <a:pt x="17" y="1"/>
                    <a:pt x="15" y="1"/>
                    <a:pt x="15" y="1"/>
                  </a:cubicBezTo>
                  <a:cubicBezTo>
                    <a:pt x="15" y="1"/>
                    <a:pt x="15" y="0"/>
                    <a:pt x="14" y="1"/>
                  </a:cubicBezTo>
                  <a:cubicBezTo>
                    <a:pt x="13" y="1"/>
                    <a:pt x="13" y="1"/>
                    <a:pt x="13" y="0"/>
                  </a:cubicBezTo>
                  <a:cubicBezTo>
                    <a:pt x="12" y="0"/>
                    <a:pt x="12" y="0"/>
                    <a:pt x="12" y="0"/>
                  </a:cubicBezTo>
                  <a:cubicBezTo>
                    <a:pt x="11" y="1"/>
                    <a:pt x="11" y="2"/>
                    <a:pt x="11" y="1"/>
                  </a:cubicBezTo>
                  <a:cubicBezTo>
                    <a:pt x="11" y="1"/>
                    <a:pt x="10" y="1"/>
                    <a:pt x="9" y="1"/>
                  </a:cubicBezTo>
                  <a:cubicBezTo>
                    <a:pt x="9" y="1"/>
                    <a:pt x="9" y="1"/>
                    <a:pt x="9" y="1"/>
                  </a:cubicBezTo>
                  <a:cubicBezTo>
                    <a:pt x="9" y="2"/>
                    <a:pt x="8" y="3"/>
                    <a:pt x="8" y="4"/>
                  </a:cubicBezTo>
                  <a:cubicBezTo>
                    <a:pt x="8" y="4"/>
                    <a:pt x="7" y="5"/>
                    <a:pt x="7" y="5"/>
                  </a:cubicBezTo>
                  <a:cubicBezTo>
                    <a:pt x="7" y="5"/>
                    <a:pt x="6" y="6"/>
                    <a:pt x="6" y="7"/>
                  </a:cubicBezTo>
                  <a:cubicBezTo>
                    <a:pt x="5" y="7"/>
                    <a:pt x="5" y="9"/>
                    <a:pt x="5" y="9"/>
                  </a:cubicBezTo>
                  <a:cubicBezTo>
                    <a:pt x="4" y="9"/>
                    <a:pt x="3" y="10"/>
                    <a:pt x="4" y="10"/>
                  </a:cubicBezTo>
                  <a:cubicBezTo>
                    <a:pt x="4" y="10"/>
                    <a:pt x="3" y="11"/>
                    <a:pt x="3" y="12"/>
                  </a:cubicBezTo>
                  <a:cubicBezTo>
                    <a:pt x="3" y="13"/>
                    <a:pt x="3" y="15"/>
                    <a:pt x="3" y="15"/>
                  </a:cubicBezTo>
                  <a:cubicBezTo>
                    <a:pt x="3" y="15"/>
                    <a:pt x="1" y="14"/>
                    <a:pt x="1" y="15"/>
                  </a:cubicBezTo>
                  <a:cubicBezTo>
                    <a:pt x="1" y="16"/>
                    <a:pt x="0" y="16"/>
                    <a:pt x="1" y="16"/>
                  </a:cubicBezTo>
                  <a:cubicBezTo>
                    <a:pt x="1" y="17"/>
                    <a:pt x="2" y="17"/>
                    <a:pt x="3"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3" name="Freeform 224">
              <a:extLst>
                <a:ext uri="{FF2B5EF4-FFF2-40B4-BE49-F238E27FC236}">
                  <a16:creationId xmlns:a16="http://schemas.microsoft.com/office/drawing/2014/main" id="{1EDB4B70-07CD-49C4-99EE-6BA24FE51981}"/>
                </a:ext>
              </a:extLst>
            </p:cNvPr>
            <p:cNvSpPr>
              <a:spLocks/>
            </p:cNvSpPr>
            <p:nvPr/>
          </p:nvSpPr>
          <p:spPr bwMode="auto">
            <a:xfrm>
              <a:off x="-3232150" y="1925638"/>
              <a:ext cx="11112" cy="14288"/>
            </a:xfrm>
            <a:custGeom>
              <a:avLst/>
              <a:gdLst>
                <a:gd name="T0" fmla="*/ 3 w 3"/>
                <a:gd name="T1" fmla="*/ 2 h 4"/>
                <a:gd name="T2" fmla="*/ 2 w 3"/>
                <a:gd name="T3" fmla="*/ 0 h 4"/>
                <a:gd name="T4" fmla="*/ 2 w 3"/>
                <a:gd name="T5" fmla="*/ 0 h 4"/>
                <a:gd name="T6" fmla="*/ 0 w 3"/>
                <a:gd name="T7" fmla="*/ 4 h 4"/>
                <a:gd name="T8" fmla="*/ 1 w 3"/>
                <a:gd name="T9" fmla="*/ 4 h 4"/>
                <a:gd name="T10" fmla="*/ 3 w 3"/>
                <a:gd name="T11" fmla="*/ 2 h 4"/>
              </a:gdLst>
              <a:ahLst/>
              <a:cxnLst>
                <a:cxn ang="0">
                  <a:pos x="T0" y="T1"/>
                </a:cxn>
                <a:cxn ang="0">
                  <a:pos x="T2" y="T3"/>
                </a:cxn>
                <a:cxn ang="0">
                  <a:pos x="T4" y="T5"/>
                </a:cxn>
                <a:cxn ang="0">
                  <a:pos x="T6" y="T7"/>
                </a:cxn>
                <a:cxn ang="0">
                  <a:pos x="T8" y="T9"/>
                </a:cxn>
                <a:cxn ang="0">
                  <a:pos x="T10" y="T11"/>
                </a:cxn>
              </a:cxnLst>
              <a:rect l="0" t="0" r="r" b="b"/>
              <a:pathLst>
                <a:path w="3" h="4">
                  <a:moveTo>
                    <a:pt x="3" y="2"/>
                  </a:moveTo>
                  <a:cubicBezTo>
                    <a:pt x="3" y="1"/>
                    <a:pt x="3" y="0"/>
                    <a:pt x="2" y="0"/>
                  </a:cubicBezTo>
                  <a:cubicBezTo>
                    <a:pt x="2" y="0"/>
                    <a:pt x="2" y="0"/>
                    <a:pt x="2" y="0"/>
                  </a:cubicBezTo>
                  <a:cubicBezTo>
                    <a:pt x="2" y="1"/>
                    <a:pt x="0" y="3"/>
                    <a:pt x="0" y="4"/>
                  </a:cubicBezTo>
                  <a:cubicBezTo>
                    <a:pt x="1" y="4"/>
                    <a:pt x="1" y="4"/>
                    <a:pt x="1" y="4"/>
                  </a:cubicBezTo>
                  <a:cubicBezTo>
                    <a:pt x="1" y="3"/>
                    <a:pt x="2" y="2"/>
                    <a:pt x="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4" name="Freeform 225">
              <a:extLst>
                <a:ext uri="{FF2B5EF4-FFF2-40B4-BE49-F238E27FC236}">
                  <a16:creationId xmlns:a16="http://schemas.microsoft.com/office/drawing/2014/main" id="{CCDAB3A9-BEF2-43C4-8FCB-25E8878EAC97}"/>
                </a:ext>
              </a:extLst>
            </p:cNvPr>
            <p:cNvSpPr>
              <a:spLocks/>
            </p:cNvSpPr>
            <p:nvPr/>
          </p:nvSpPr>
          <p:spPr bwMode="auto">
            <a:xfrm>
              <a:off x="-3227388" y="1903413"/>
              <a:ext cx="57150" cy="42863"/>
            </a:xfrm>
            <a:custGeom>
              <a:avLst/>
              <a:gdLst>
                <a:gd name="T0" fmla="*/ 2 w 16"/>
                <a:gd name="T1" fmla="*/ 8 h 12"/>
                <a:gd name="T2" fmla="*/ 0 w 16"/>
                <a:gd name="T3" fmla="*/ 10 h 12"/>
                <a:gd name="T4" fmla="*/ 0 w 16"/>
                <a:gd name="T5" fmla="*/ 10 h 12"/>
                <a:gd name="T6" fmla="*/ 0 w 16"/>
                <a:gd name="T7" fmla="*/ 11 h 12"/>
                <a:gd name="T8" fmla="*/ 2 w 16"/>
                <a:gd name="T9" fmla="*/ 12 h 12"/>
                <a:gd name="T10" fmla="*/ 4 w 16"/>
                <a:gd name="T11" fmla="*/ 11 h 12"/>
                <a:gd name="T12" fmla="*/ 12 w 16"/>
                <a:gd name="T13" fmla="*/ 7 h 12"/>
                <a:gd name="T14" fmla="*/ 13 w 16"/>
                <a:gd name="T15" fmla="*/ 6 h 12"/>
                <a:gd name="T16" fmla="*/ 13 w 16"/>
                <a:gd name="T17" fmla="*/ 4 h 12"/>
                <a:gd name="T18" fmla="*/ 13 w 16"/>
                <a:gd name="T19" fmla="*/ 2 h 12"/>
                <a:gd name="T20" fmla="*/ 14 w 16"/>
                <a:gd name="T21" fmla="*/ 1 h 12"/>
                <a:gd name="T22" fmla="*/ 16 w 16"/>
                <a:gd name="T23" fmla="*/ 0 h 12"/>
                <a:gd name="T24" fmla="*/ 15 w 16"/>
                <a:gd name="T25" fmla="*/ 0 h 12"/>
                <a:gd name="T26" fmla="*/ 12 w 16"/>
                <a:gd name="T27" fmla="*/ 0 h 12"/>
                <a:gd name="T28" fmla="*/ 9 w 16"/>
                <a:gd name="T29" fmla="*/ 1 h 12"/>
                <a:gd name="T30" fmla="*/ 7 w 16"/>
                <a:gd name="T31" fmla="*/ 1 h 12"/>
                <a:gd name="T32" fmla="*/ 5 w 16"/>
                <a:gd name="T33" fmla="*/ 1 h 12"/>
                <a:gd name="T34" fmla="*/ 3 w 16"/>
                <a:gd name="T35" fmla="*/ 1 h 12"/>
                <a:gd name="T36" fmla="*/ 2 w 16"/>
                <a:gd name="T37" fmla="*/ 2 h 12"/>
                <a:gd name="T38" fmla="*/ 1 w 16"/>
                <a:gd name="T39" fmla="*/ 3 h 12"/>
                <a:gd name="T40" fmla="*/ 1 w 16"/>
                <a:gd name="T41" fmla="*/ 4 h 12"/>
                <a:gd name="T42" fmla="*/ 1 w 16"/>
                <a:gd name="T43" fmla="*/ 6 h 12"/>
                <a:gd name="T44" fmla="*/ 2 w 16"/>
                <a:gd name="T45"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12">
                  <a:moveTo>
                    <a:pt x="2" y="8"/>
                  </a:moveTo>
                  <a:cubicBezTo>
                    <a:pt x="1" y="8"/>
                    <a:pt x="0" y="9"/>
                    <a:pt x="0" y="10"/>
                  </a:cubicBezTo>
                  <a:cubicBezTo>
                    <a:pt x="0" y="10"/>
                    <a:pt x="0" y="10"/>
                    <a:pt x="0" y="10"/>
                  </a:cubicBezTo>
                  <a:cubicBezTo>
                    <a:pt x="0" y="11"/>
                    <a:pt x="0" y="11"/>
                    <a:pt x="0" y="11"/>
                  </a:cubicBezTo>
                  <a:cubicBezTo>
                    <a:pt x="2" y="12"/>
                    <a:pt x="2" y="12"/>
                    <a:pt x="2" y="12"/>
                  </a:cubicBezTo>
                  <a:cubicBezTo>
                    <a:pt x="2" y="12"/>
                    <a:pt x="4" y="11"/>
                    <a:pt x="4" y="11"/>
                  </a:cubicBezTo>
                  <a:cubicBezTo>
                    <a:pt x="5" y="11"/>
                    <a:pt x="12" y="7"/>
                    <a:pt x="12" y="7"/>
                  </a:cubicBezTo>
                  <a:cubicBezTo>
                    <a:pt x="12" y="7"/>
                    <a:pt x="13" y="6"/>
                    <a:pt x="13" y="6"/>
                  </a:cubicBezTo>
                  <a:cubicBezTo>
                    <a:pt x="13" y="5"/>
                    <a:pt x="13" y="4"/>
                    <a:pt x="13" y="4"/>
                  </a:cubicBezTo>
                  <a:cubicBezTo>
                    <a:pt x="14" y="3"/>
                    <a:pt x="13" y="3"/>
                    <a:pt x="13" y="2"/>
                  </a:cubicBezTo>
                  <a:cubicBezTo>
                    <a:pt x="13" y="1"/>
                    <a:pt x="14" y="1"/>
                    <a:pt x="14" y="1"/>
                  </a:cubicBezTo>
                  <a:cubicBezTo>
                    <a:pt x="16" y="0"/>
                    <a:pt x="16" y="0"/>
                    <a:pt x="16" y="0"/>
                  </a:cubicBezTo>
                  <a:cubicBezTo>
                    <a:pt x="15" y="0"/>
                    <a:pt x="15" y="0"/>
                    <a:pt x="15" y="0"/>
                  </a:cubicBezTo>
                  <a:cubicBezTo>
                    <a:pt x="15" y="0"/>
                    <a:pt x="14" y="0"/>
                    <a:pt x="12" y="0"/>
                  </a:cubicBezTo>
                  <a:cubicBezTo>
                    <a:pt x="11" y="0"/>
                    <a:pt x="11" y="1"/>
                    <a:pt x="9" y="1"/>
                  </a:cubicBezTo>
                  <a:cubicBezTo>
                    <a:pt x="8" y="1"/>
                    <a:pt x="7" y="1"/>
                    <a:pt x="7" y="1"/>
                  </a:cubicBezTo>
                  <a:cubicBezTo>
                    <a:pt x="6" y="0"/>
                    <a:pt x="6" y="1"/>
                    <a:pt x="5" y="1"/>
                  </a:cubicBezTo>
                  <a:cubicBezTo>
                    <a:pt x="4" y="1"/>
                    <a:pt x="3" y="1"/>
                    <a:pt x="3" y="1"/>
                  </a:cubicBezTo>
                  <a:cubicBezTo>
                    <a:pt x="3" y="1"/>
                    <a:pt x="2" y="1"/>
                    <a:pt x="2" y="2"/>
                  </a:cubicBezTo>
                  <a:cubicBezTo>
                    <a:pt x="2" y="2"/>
                    <a:pt x="2" y="3"/>
                    <a:pt x="1" y="3"/>
                  </a:cubicBezTo>
                  <a:cubicBezTo>
                    <a:pt x="1" y="4"/>
                    <a:pt x="0" y="4"/>
                    <a:pt x="1" y="4"/>
                  </a:cubicBezTo>
                  <a:cubicBezTo>
                    <a:pt x="1" y="5"/>
                    <a:pt x="1" y="5"/>
                    <a:pt x="1" y="6"/>
                  </a:cubicBezTo>
                  <a:cubicBezTo>
                    <a:pt x="2" y="6"/>
                    <a:pt x="2" y="7"/>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5" name="Freeform 226">
              <a:extLst>
                <a:ext uri="{FF2B5EF4-FFF2-40B4-BE49-F238E27FC236}">
                  <a16:creationId xmlns:a16="http://schemas.microsoft.com/office/drawing/2014/main" id="{C5D184F9-DDB4-4532-AE90-9C6D04C7A694}"/>
                </a:ext>
              </a:extLst>
            </p:cNvPr>
            <p:cNvSpPr>
              <a:spLocks/>
            </p:cNvSpPr>
            <p:nvPr/>
          </p:nvSpPr>
          <p:spPr bwMode="auto">
            <a:xfrm>
              <a:off x="-2473325" y="1892300"/>
              <a:ext cx="33337" cy="39688"/>
            </a:xfrm>
            <a:custGeom>
              <a:avLst/>
              <a:gdLst>
                <a:gd name="T0" fmla="*/ 2 w 9"/>
                <a:gd name="T1" fmla="*/ 1 h 11"/>
                <a:gd name="T2" fmla="*/ 1 w 9"/>
                <a:gd name="T3" fmla="*/ 2 h 11"/>
                <a:gd name="T4" fmla="*/ 2 w 9"/>
                <a:gd name="T5" fmla="*/ 3 h 11"/>
                <a:gd name="T6" fmla="*/ 1 w 9"/>
                <a:gd name="T7" fmla="*/ 4 h 11"/>
                <a:gd name="T8" fmla="*/ 1 w 9"/>
                <a:gd name="T9" fmla="*/ 6 h 11"/>
                <a:gd name="T10" fmla="*/ 1 w 9"/>
                <a:gd name="T11" fmla="*/ 9 h 11"/>
                <a:gd name="T12" fmla="*/ 1 w 9"/>
                <a:gd name="T13" fmla="*/ 10 h 11"/>
                <a:gd name="T14" fmla="*/ 5 w 9"/>
                <a:gd name="T15" fmla="*/ 9 h 11"/>
                <a:gd name="T16" fmla="*/ 8 w 9"/>
                <a:gd name="T17" fmla="*/ 8 h 11"/>
                <a:gd name="T18" fmla="*/ 9 w 9"/>
                <a:gd name="T19" fmla="*/ 7 h 11"/>
                <a:gd name="T20" fmla="*/ 8 w 9"/>
                <a:gd name="T21" fmla="*/ 4 h 11"/>
                <a:gd name="T22" fmla="*/ 6 w 9"/>
                <a:gd name="T23" fmla="*/ 0 h 11"/>
                <a:gd name="T24" fmla="*/ 4 w 9"/>
                <a:gd name="T25" fmla="*/ 0 h 11"/>
                <a:gd name="T26" fmla="*/ 2 w 9"/>
                <a:gd name="T27"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9" h="11">
                  <a:moveTo>
                    <a:pt x="2" y="1"/>
                  </a:moveTo>
                  <a:cubicBezTo>
                    <a:pt x="2" y="1"/>
                    <a:pt x="1" y="1"/>
                    <a:pt x="1" y="2"/>
                  </a:cubicBezTo>
                  <a:cubicBezTo>
                    <a:pt x="1" y="2"/>
                    <a:pt x="1" y="3"/>
                    <a:pt x="2" y="3"/>
                  </a:cubicBezTo>
                  <a:cubicBezTo>
                    <a:pt x="2" y="3"/>
                    <a:pt x="2" y="4"/>
                    <a:pt x="1" y="4"/>
                  </a:cubicBezTo>
                  <a:cubicBezTo>
                    <a:pt x="1" y="4"/>
                    <a:pt x="1" y="5"/>
                    <a:pt x="1" y="6"/>
                  </a:cubicBezTo>
                  <a:cubicBezTo>
                    <a:pt x="2" y="7"/>
                    <a:pt x="0" y="8"/>
                    <a:pt x="1" y="9"/>
                  </a:cubicBezTo>
                  <a:cubicBezTo>
                    <a:pt x="1" y="9"/>
                    <a:pt x="1" y="10"/>
                    <a:pt x="1" y="10"/>
                  </a:cubicBezTo>
                  <a:cubicBezTo>
                    <a:pt x="1" y="11"/>
                    <a:pt x="4" y="10"/>
                    <a:pt x="5" y="9"/>
                  </a:cubicBezTo>
                  <a:cubicBezTo>
                    <a:pt x="7" y="8"/>
                    <a:pt x="7" y="8"/>
                    <a:pt x="8" y="8"/>
                  </a:cubicBezTo>
                  <a:cubicBezTo>
                    <a:pt x="8" y="8"/>
                    <a:pt x="9" y="7"/>
                    <a:pt x="9" y="7"/>
                  </a:cubicBezTo>
                  <a:cubicBezTo>
                    <a:pt x="8" y="6"/>
                    <a:pt x="8" y="5"/>
                    <a:pt x="8" y="4"/>
                  </a:cubicBezTo>
                  <a:cubicBezTo>
                    <a:pt x="8" y="3"/>
                    <a:pt x="7" y="1"/>
                    <a:pt x="6" y="0"/>
                  </a:cubicBezTo>
                  <a:cubicBezTo>
                    <a:pt x="5" y="0"/>
                    <a:pt x="5" y="0"/>
                    <a:pt x="4" y="0"/>
                  </a:cubicBezTo>
                  <a:cubicBezTo>
                    <a:pt x="4" y="0"/>
                    <a:pt x="3" y="0"/>
                    <a:pt x="2"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6" name="Freeform 227">
              <a:extLst>
                <a:ext uri="{FF2B5EF4-FFF2-40B4-BE49-F238E27FC236}">
                  <a16:creationId xmlns:a16="http://schemas.microsoft.com/office/drawing/2014/main" id="{0E55F9E1-53E4-4472-A30C-C8523D3C0701}"/>
                </a:ext>
              </a:extLst>
            </p:cNvPr>
            <p:cNvSpPr>
              <a:spLocks/>
            </p:cNvSpPr>
            <p:nvPr/>
          </p:nvSpPr>
          <p:spPr bwMode="auto">
            <a:xfrm>
              <a:off x="-2787650" y="2005013"/>
              <a:ext cx="36512" cy="46038"/>
            </a:xfrm>
            <a:custGeom>
              <a:avLst/>
              <a:gdLst>
                <a:gd name="T0" fmla="*/ 10 w 10"/>
                <a:gd name="T1" fmla="*/ 11 h 13"/>
                <a:gd name="T2" fmla="*/ 9 w 10"/>
                <a:gd name="T3" fmla="*/ 7 h 13"/>
                <a:gd name="T4" fmla="*/ 7 w 10"/>
                <a:gd name="T5" fmla="*/ 9 h 13"/>
                <a:gd name="T6" fmla="*/ 7 w 10"/>
                <a:gd name="T7" fmla="*/ 6 h 13"/>
                <a:gd name="T8" fmla="*/ 9 w 10"/>
                <a:gd name="T9" fmla="*/ 4 h 13"/>
                <a:gd name="T10" fmla="*/ 8 w 10"/>
                <a:gd name="T11" fmla="*/ 3 h 13"/>
                <a:gd name="T12" fmla="*/ 5 w 10"/>
                <a:gd name="T13" fmla="*/ 3 h 13"/>
                <a:gd name="T14" fmla="*/ 4 w 10"/>
                <a:gd name="T15" fmla="*/ 2 h 13"/>
                <a:gd name="T16" fmla="*/ 2 w 10"/>
                <a:gd name="T17" fmla="*/ 1 h 13"/>
                <a:gd name="T18" fmla="*/ 0 w 10"/>
                <a:gd name="T19" fmla="*/ 1 h 13"/>
                <a:gd name="T20" fmla="*/ 2 w 10"/>
                <a:gd name="T21" fmla="*/ 3 h 13"/>
                <a:gd name="T22" fmla="*/ 1 w 10"/>
                <a:gd name="T23" fmla="*/ 4 h 13"/>
                <a:gd name="T24" fmla="*/ 1 w 10"/>
                <a:gd name="T25" fmla="*/ 7 h 13"/>
                <a:gd name="T26" fmla="*/ 2 w 10"/>
                <a:gd name="T27" fmla="*/ 12 h 13"/>
                <a:gd name="T28" fmla="*/ 4 w 10"/>
                <a:gd name="T29" fmla="*/ 11 h 13"/>
                <a:gd name="T30" fmla="*/ 5 w 10"/>
                <a:gd name="T31" fmla="*/ 10 h 13"/>
                <a:gd name="T32" fmla="*/ 7 w 10"/>
                <a:gd name="T33" fmla="*/ 9 h 13"/>
                <a:gd name="T34" fmla="*/ 8 w 10"/>
                <a:gd name="T35" fmla="*/ 12 h 13"/>
                <a:gd name="T36" fmla="*/ 8 w 10"/>
                <a:gd name="T37" fmla="*/ 13 h 13"/>
                <a:gd name="T38" fmla="*/ 9 w 10"/>
                <a:gd name="T39" fmla="*/ 13 h 13"/>
                <a:gd name="T40" fmla="*/ 10 w 10"/>
                <a:gd name="T41" fmla="*/ 11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0" h="13">
                  <a:moveTo>
                    <a:pt x="10" y="11"/>
                  </a:moveTo>
                  <a:cubicBezTo>
                    <a:pt x="10" y="9"/>
                    <a:pt x="9" y="7"/>
                    <a:pt x="9" y="7"/>
                  </a:cubicBezTo>
                  <a:cubicBezTo>
                    <a:pt x="9" y="7"/>
                    <a:pt x="8" y="9"/>
                    <a:pt x="7" y="9"/>
                  </a:cubicBezTo>
                  <a:cubicBezTo>
                    <a:pt x="7" y="8"/>
                    <a:pt x="7" y="6"/>
                    <a:pt x="7" y="6"/>
                  </a:cubicBezTo>
                  <a:cubicBezTo>
                    <a:pt x="8" y="6"/>
                    <a:pt x="9" y="4"/>
                    <a:pt x="9" y="4"/>
                  </a:cubicBezTo>
                  <a:cubicBezTo>
                    <a:pt x="9" y="3"/>
                    <a:pt x="8" y="3"/>
                    <a:pt x="8" y="3"/>
                  </a:cubicBezTo>
                  <a:cubicBezTo>
                    <a:pt x="7" y="3"/>
                    <a:pt x="5" y="3"/>
                    <a:pt x="5" y="3"/>
                  </a:cubicBezTo>
                  <a:cubicBezTo>
                    <a:pt x="5" y="3"/>
                    <a:pt x="4" y="3"/>
                    <a:pt x="4" y="2"/>
                  </a:cubicBezTo>
                  <a:cubicBezTo>
                    <a:pt x="4" y="1"/>
                    <a:pt x="3" y="1"/>
                    <a:pt x="2" y="1"/>
                  </a:cubicBezTo>
                  <a:cubicBezTo>
                    <a:pt x="1" y="1"/>
                    <a:pt x="1" y="0"/>
                    <a:pt x="0" y="1"/>
                  </a:cubicBezTo>
                  <a:cubicBezTo>
                    <a:pt x="0" y="2"/>
                    <a:pt x="2" y="2"/>
                    <a:pt x="2" y="3"/>
                  </a:cubicBezTo>
                  <a:cubicBezTo>
                    <a:pt x="2" y="4"/>
                    <a:pt x="1" y="3"/>
                    <a:pt x="1" y="4"/>
                  </a:cubicBezTo>
                  <a:cubicBezTo>
                    <a:pt x="1" y="4"/>
                    <a:pt x="1" y="6"/>
                    <a:pt x="1" y="7"/>
                  </a:cubicBezTo>
                  <a:cubicBezTo>
                    <a:pt x="2" y="8"/>
                    <a:pt x="2" y="10"/>
                    <a:pt x="2" y="12"/>
                  </a:cubicBezTo>
                  <a:cubicBezTo>
                    <a:pt x="3" y="11"/>
                    <a:pt x="3" y="11"/>
                    <a:pt x="4" y="11"/>
                  </a:cubicBezTo>
                  <a:cubicBezTo>
                    <a:pt x="4" y="11"/>
                    <a:pt x="5" y="11"/>
                    <a:pt x="5" y="10"/>
                  </a:cubicBezTo>
                  <a:cubicBezTo>
                    <a:pt x="6" y="9"/>
                    <a:pt x="6" y="9"/>
                    <a:pt x="7" y="9"/>
                  </a:cubicBezTo>
                  <a:cubicBezTo>
                    <a:pt x="7" y="9"/>
                    <a:pt x="8" y="11"/>
                    <a:pt x="8" y="12"/>
                  </a:cubicBezTo>
                  <a:cubicBezTo>
                    <a:pt x="8" y="13"/>
                    <a:pt x="8" y="13"/>
                    <a:pt x="8" y="13"/>
                  </a:cubicBezTo>
                  <a:cubicBezTo>
                    <a:pt x="9" y="13"/>
                    <a:pt x="9" y="13"/>
                    <a:pt x="9" y="13"/>
                  </a:cubicBezTo>
                  <a:cubicBezTo>
                    <a:pt x="9" y="13"/>
                    <a:pt x="10" y="12"/>
                    <a:pt x="1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7" name="Freeform 228">
              <a:extLst>
                <a:ext uri="{FF2B5EF4-FFF2-40B4-BE49-F238E27FC236}">
                  <a16:creationId xmlns:a16="http://schemas.microsoft.com/office/drawing/2014/main" id="{92E69801-86C4-404F-8D62-DC83072D24B6}"/>
                </a:ext>
              </a:extLst>
            </p:cNvPr>
            <p:cNvSpPr>
              <a:spLocks/>
            </p:cNvSpPr>
            <p:nvPr/>
          </p:nvSpPr>
          <p:spPr bwMode="auto">
            <a:xfrm>
              <a:off x="-2949575" y="1917700"/>
              <a:ext cx="234950" cy="249238"/>
            </a:xfrm>
            <a:custGeom>
              <a:avLst/>
              <a:gdLst>
                <a:gd name="T0" fmla="*/ 46 w 65"/>
                <a:gd name="T1" fmla="*/ 28 h 69"/>
                <a:gd name="T2" fmla="*/ 45 w 65"/>
                <a:gd name="T3" fmla="*/ 25 h 69"/>
                <a:gd name="T4" fmla="*/ 49 w 65"/>
                <a:gd name="T5" fmla="*/ 26 h 69"/>
                <a:gd name="T6" fmla="*/ 53 w 65"/>
                <a:gd name="T7" fmla="*/ 27 h 69"/>
                <a:gd name="T8" fmla="*/ 52 w 65"/>
                <a:gd name="T9" fmla="*/ 30 h 69"/>
                <a:gd name="T10" fmla="*/ 54 w 65"/>
                <a:gd name="T11" fmla="*/ 31 h 69"/>
                <a:gd name="T12" fmla="*/ 55 w 65"/>
                <a:gd name="T13" fmla="*/ 35 h 69"/>
                <a:gd name="T14" fmla="*/ 56 w 65"/>
                <a:gd name="T15" fmla="*/ 30 h 69"/>
                <a:gd name="T16" fmla="*/ 59 w 65"/>
                <a:gd name="T17" fmla="*/ 27 h 69"/>
                <a:gd name="T18" fmla="*/ 61 w 65"/>
                <a:gd name="T19" fmla="*/ 23 h 69"/>
                <a:gd name="T20" fmla="*/ 64 w 65"/>
                <a:gd name="T21" fmla="*/ 22 h 69"/>
                <a:gd name="T22" fmla="*/ 65 w 65"/>
                <a:gd name="T23" fmla="*/ 19 h 69"/>
                <a:gd name="T24" fmla="*/ 62 w 65"/>
                <a:gd name="T25" fmla="*/ 17 h 69"/>
                <a:gd name="T26" fmla="*/ 58 w 65"/>
                <a:gd name="T27" fmla="*/ 17 h 69"/>
                <a:gd name="T28" fmla="*/ 55 w 65"/>
                <a:gd name="T29" fmla="*/ 19 h 69"/>
                <a:gd name="T30" fmla="*/ 53 w 65"/>
                <a:gd name="T31" fmla="*/ 21 h 69"/>
                <a:gd name="T32" fmla="*/ 51 w 65"/>
                <a:gd name="T33" fmla="*/ 23 h 69"/>
                <a:gd name="T34" fmla="*/ 47 w 65"/>
                <a:gd name="T35" fmla="*/ 23 h 69"/>
                <a:gd name="T36" fmla="*/ 46 w 65"/>
                <a:gd name="T37" fmla="*/ 20 h 69"/>
                <a:gd name="T38" fmla="*/ 45 w 65"/>
                <a:gd name="T39" fmla="*/ 23 h 69"/>
                <a:gd name="T40" fmla="*/ 38 w 65"/>
                <a:gd name="T41" fmla="*/ 23 h 69"/>
                <a:gd name="T42" fmla="*/ 34 w 65"/>
                <a:gd name="T43" fmla="*/ 22 h 69"/>
                <a:gd name="T44" fmla="*/ 31 w 65"/>
                <a:gd name="T45" fmla="*/ 20 h 69"/>
                <a:gd name="T46" fmla="*/ 28 w 65"/>
                <a:gd name="T47" fmla="*/ 18 h 69"/>
                <a:gd name="T48" fmla="*/ 29 w 65"/>
                <a:gd name="T49" fmla="*/ 15 h 69"/>
                <a:gd name="T50" fmla="*/ 27 w 65"/>
                <a:gd name="T51" fmla="*/ 12 h 69"/>
                <a:gd name="T52" fmla="*/ 24 w 65"/>
                <a:gd name="T53" fmla="*/ 9 h 69"/>
                <a:gd name="T54" fmla="*/ 26 w 65"/>
                <a:gd name="T55" fmla="*/ 7 h 69"/>
                <a:gd name="T56" fmla="*/ 24 w 65"/>
                <a:gd name="T57" fmla="*/ 3 h 69"/>
                <a:gd name="T58" fmla="*/ 22 w 65"/>
                <a:gd name="T59" fmla="*/ 0 h 69"/>
                <a:gd name="T60" fmla="*/ 20 w 65"/>
                <a:gd name="T61" fmla="*/ 2 h 69"/>
                <a:gd name="T62" fmla="*/ 15 w 65"/>
                <a:gd name="T63" fmla="*/ 2 h 69"/>
                <a:gd name="T64" fmla="*/ 14 w 65"/>
                <a:gd name="T65" fmla="*/ 6 h 69"/>
                <a:gd name="T66" fmla="*/ 16 w 65"/>
                <a:gd name="T67" fmla="*/ 9 h 69"/>
                <a:gd name="T68" fmla="*/ 15 w 65"/>
                <a:gd name="T69" fmla="*/ 13 h 69"/>
                <a:gd name="T70" fmla="*/ 12 w 65"/>
                <a:gd name="T71" fmla="*/ 15 h 69"/>
                <a:gd name="T72" fmla="*/ 9 w 65"/>
                <a:gd name="T73" fmla="*/ 19 h 69"/>
                <a:gd name="T74" fmla="*/ 6 w 65"/>
                <a:gd name="T75" fmla="*/ 21 h 69"/>
                <a:gd name="T76" fmla="*/ 3 w 65"/>
                <a:gd name="T77" fmla="*/ 23 h 69"/>
                <a:gd name="T78" fmla="*/ 5 w 65"/>
                <a:gd name="T79" fmla="*/ 27 h 69"/>
                <a:gd name="T80" fmla="*/ 4 w 65"/>
                <a:gd name="T81" fmla="*/ 29 h 69"/>
                <a:gd name="T82" fmla="*/ 0 w 65"/>
                <a:gd name="T83" fmla="*/ 31 h 69"/>
                <a:gd name="T84" fmla="*/ 2 w 65"/>
                <a:gd name="T85" fmla="*/ 33 h 69"/>
                <a:gd name="T86" fmla="*/ 1 w 65"/>
                <a:gd name="T87" fmla="*/ 34 h 69"/>
                <a:gd name="T88" fmla="*/ 9 w 65"/>
                <a:gd name="T89" fmla="*/ 36 h 69"/>
                <a:gd name="T90" fmla="*/ 10 w 65"/>
                <a:gd name="T91" fmla="*/ 37 h 69"/>
                <a:gd name="T92" fmla="*/ 11 w 65"/>
                <a:gd name="T93" fmla="*/ 43 h 69"/>
                <a:gd name="T94" fmla="*/ 14 w 65"/>
                <a:gd name="T95" fmla="*/ 53 h 69"/>
                <a:gd name="T96" fmla="*/ 18 w 65"/>
                <a:gd name="T97" fmla="*/ 64 h 69"/>
                <a:gd name="T98" fmla="*/ 23 w 65"/>
                <a:gd name="T99" fmla="*/ 67 h 69"/>
                <a:gd name="T100" fmla="*/ 26 w 65"/>
                <a:gd name="T101" fmla="*/ 63 h 69"/>
                <a:gd name="T102" fmla="*/ 27 w 65"/>
                <a:gd name="T103" fmla="*/ 59 h 69"/>
                <a:gd name="T104" fmla="*/ 28 w 65"/>
                <a:gd name="T105" fmla="*/ 52 h 69"/>
                <a:gd name="T106" fmla="*/ 31 w 65"/>
                <a:gd name="T107" fmla="*/ 48 h 69"/>
                <a:gd name="T108" fmla="*/ 38 w 65"/>
                <a:gd name="T109" fmla="*/ 42 h 69"/>
                <a:gd name="T110" fmla="*/ 42 w 65"/>
                <a:gd name="T111" fmla="*/ 37 h 69"/>
                <a:gd name="T112" fmla="*/ 47 w 65"/>
                <a:gd name="T113" fmla="*/ 36 h 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65" h="69">
                  <a:moveTo>
                    <a:pt x="46" y="31"/>
                  </a:moveTo>
                  <a:cubicBezTo>
                    <a:pt x="46" y="30"/>
                    <a:pt x="46" y="28"/>
                    <a:pt x="46" y="28"/>
                  </a:cubicBezTo>
                  <a:cubicBezTo>
                    <a:pt x="46" y="27"/>
                    <a:pt x="47" y="28"/>
                    <a:pt x="47" y="27"/>
                  </a:cubicBezTo>
                  <a:cubicBezTo>
                    <a:pt x="47" y="26"/>
                    <a:pt x="45" y="26"/>
                    <a:pt x="45" y="25"/>
                  </a:cubicBezTo>
                  <a:cubicBezTo>
                    <a:pt x="46" y="24"/>
                    <a:pt x="46" y="25"/>
                    <a:pt x="47" y="25"/>
                  </a:cubicBezTo>
                  <a:cubicBezTo>
                    <a:pt x="48" y="25"/>
                    <a:pt x="49" y="25"/>
                    <a:pt x="49" y="26"/>
                  </a:cubicBezTo>
                  <a:cubicBezTo>
                    <a:pt x="49" y="27"/>
                    <a:pt x="50" y="27"/>
                    <a:pt x="50" y="27"/>
                  </a:cubicBezTo>
                  <a:cubicBezTo>
                    <a:pt x="50" y="27"/>
                    <a:pt x="52" y="27"/>
                    <a:pt x="53" y="27"/>
                  </a:cubicBezTo>
                  <a:cubicBezTo>
                    <a:pt x="53" y="27"/>
                    <a:pt x="54" y="27"/>
                    <a:pt x="54" y="28"/>
                  </a:cubicBezTo>
                  <a:cubicBezTo>
                    <a:pt x="54" y="28"/>
                    <a:pt x="53" y="30"/>
                    <a:pt x="52" y="30"/>
                  </a:cubicBezTo>
                  <a:cubicBezTo>
                    <a:pt x="52" y="30"/>
                    <a:pt x="52" y="32"/>
                    <a:pt x="52" y="33"/>
                  </a:cubicBezTo>
                  <a:cubicBezTo>
                    <a:pt x="53" y="33"/>
                    <a:pt x="54" y="31"/>
                    <a:pt x="54" y="31"/>
                  </a:cubicBezTo>
                  <a:cubicBezTo>
                    <a:pt x="54" y="31"/>
                    <a:pt x="55" y="33"/>
                    <a:pt x="55" y="35"/>
                  </a:cubicBezTo>
                  <a:cubicBezTo>
                    <a:pt x="55" y="35"/>
                    <a:pt x="55" y="35"/>
                    <a:pt x="55" y="35"/>
                  </a:cubicBezTo>
                  <a:cubicBezTo>
                    <a:pt x="56" y="35"/>
                    <a:pt x="56" y="33"/>
                    <a:pt x="56" y="32"/>
                  </a:cubicBezTo>
                  <a:cubicBezTo>
                    <a:pt x="56" y="32"/>
                    <a:pt x="56" y="30"/>
                    <a:pt x="56" y="30"/>
                  </a:cubicBezTo>
                  <a:cubicBezTo>
                    <a:pt x="57" y="30"/>
                    <a:pt x="58" y="31"/>
                    <a:pt x="58" y="30"/>
                  </a:cubicBezTo>
                  <a:cubicBezTo>
                    <a:pt x="58" y="30"/>
                    <a:pt x="59" y="28"/>
                    <a:pt x="59" y="27"/>
                  </a:cubicBezTo>
                  <a:cubicBezTo>
                    <a:pt x="59" y="27"/>
                    <a:pt x="60" y="26"/>
                    <a:pt x="60" y="25"/>
                  </a:cubicBezTo>
                  <a:cubicBezTo>
                    <a:pt x="60" y="24"/>
                    <a:pt x="61" y="23"/>
                    <a:pt x="61" y="23"/>
                  </a:cubicBezTo>
                  <a:cubicBezTo>
                    <a:pt x="62" y="22"/>
                    <a:pt x="63" y="21"/>
                    <a:pt x="63" y="22"/>
                  </a:cubicBezTo>
                  <a:cubicBezTo>
                    <a:pt x="63" y="22"/>
                    <a:pt x="65" y="23"/>
                    <a:pt x="64" y="22"/>
                  </a:cubicBezTo>
                  <a:cubicBezTo>
                    <a:pt x="64" y="21"/>
                    <a:pt x="64" y="21"/>
                    <a:pt x="64" y="20"/>
                  </a:cubicBezTo>
                  <a:cubicBezTo>
                    <a:pt x="64" y="20"/>
                    <a:pt x="65" y="19"/>
                    <a:pt x="65" y="19"/>
                  </a:cubicBezTo>
                  <a:cubicBezTo>
                    <a:pt x="65" y="19"/>
                    <a:pt x="63" y="19"/>
                    <a:pt x="63" y="19"/>
                  </a:cubicBezTo>
                  <a:cubicBezTo>
                    <a:pt x="63" y="18"/>
                    <a:pt x="62" y="17"/>
                    <a:pt x="62" y="17"/>
                  </a:cubicBezTo>
                  <a:cubicBezTo>
                    <a:pt x="62" y="17"/>
                    <a:pt x="62" y="17"/>
                    <a:pt x="61" y="17"/>
                  </a:cubicBezTo>
                  <a:cubicBezTo>
                    <a:pt x="61" y="18"/>
                    <a:pt x="60" y="17"/>
                    <a:pt x="58" y="17"/>
                  </a:cubicBezTo>
                  <a:cubicBezTo>
                    <a:pt x="57" y="18"/>
                    <a:pt x="57" y="19"/>
                    <a:pt x="56" y="19"/>
                  </a:cubicBezTo>
                  <a:cubicBezTo>
                    <a:pt x="56" y="18"/>
                    <a:pt x="56" y="19"/>
                    <a:pt x="55" y="19"/>
                  </a:cubicBezTo>
                  <a:cubicBezTo>
                    <a:pt x="55" y="20"/>
                    <a:pt x="55" y="20"/>
                    <a:pt x="54" y="20"/>
                  </a:cubicBezTo>
                  <a:cubicBezTo>
                    <a:pt x="54" y="20"/>
                    <a:pt x="53" y="21"/>
                    <a:pt x="53" y="21"/>
                  </a:cubicBezTo>
                  <a:cubicBezTo>
                    <a:pt x="53" y="21"/>
                    <a:pt x="54" y="22"/>
                    <a:pt x="53" y="23"/>
                  </a:cubicBezTo>
                  <a:cubicBezTo>
                    <a:pt x="53" y="24"/>
                    <a:pt x="52" y="23"/>
                    <a:pt x="51" y="23"/>
                  </a:cubicBezTo>
                  <a:cubicBezTo>
                    <a:pt x="50" y="24"/>
                    <a:pt x="50" y="23"/>
                    <a:pt x="49" y="23"/>
                  </a:cubicBezTo>
                  <a:cubicBezTo>
                    <a:pt x="48" y="23"/>
                    <a:pt x="48" y="23"/>
                    <a:pt x="47" y="23"/>
                  </a:cubicBezTo>
                  <a:cubicBezTo>
                    <a:pt x="47" y="23"/>
                    <a:pt x="46" y="22"/>
                    <a:pt x="47" y="21"/>
                  </a:cubicBezTo>
                  <a:cubicBezTo>
                    <a:pt x="47" y="20"/>
                    <a:pt x="46" y="19"/>
                    <a:pt x="46" y="20"/>
                  </a:cubicBezTo>
                  <a:cubicBezTo>
                    <a:pt x="45" y="20"/>
                    <a:pt x="45" y="20"/>
                    <a:pt x="45" y="21"/>
                  </a:cubicBezTo>
                  <a:cubicBezTo>
                    <a:pt x="45" y="22"/>
                    <a:pt x="45" y="23"/>
                    <a:pt x="45" y="23"/>
                  </a:cubicBezTo>
                  <a:cubicBezTo>
                    <a:pt x="44" y="24"/>
                    <a:pt x="41" y="24"/>
                    <a:pt x="41" y="24"/>
                  </a:cubicBezTo>
                  <a:cubicBezTo>
                    <a:pt x="40" y="23"/>
                    <a:pt x="38" y="23"/>
                    <a:pt x="38" y="23"/>
                  </a:cubicBezTo>
                  <a:cubicBezTo>
                    <a:pt x="38" y="22"/>
                    <a:pt x="37" y="21"/>
                    <a:pt x="36" y="21"/>
                  </a:cubicBezTo>
                  <a:cubicBezTo>
                    <a:pt x="36" y="21"/>
                    <a:pt x="35" y="22"/>
                    <a:pt x="34" y="22"/>
                  </a:cubicBezTo>
                  <a:cubicBezTo>
                    <a:pt x="34" y="21"/>
                    <a:pt x="33" y="21"/>
                    <a:pt x="32" y="21"/>
                  </a:cubicBezTo>
                  <a:cubicBezTo>
                    <a:pt x="32" y="20"/>
                    <a:pt x="31" y="20"/>
                    <a:pt x="31" y="20"/>
                  </a:cubicBezTo>
                  <a:cubicBezTo>
                    <a:pt x="31" y="19"/>
                    <a:pt x="29" y="19"/>
                    <a:pt x="29" y="19"/>
                  </a:cubicBezTo>
                  <a:cubicBezTo>
                    <a:pt x="29" y="18"/>
                    <a:pt x="28" y="18"/>
                    <a:pt x="28" y="18"/>
                  </a:cubicBezTo>
                  <a:cubicBezTo>
                    <a:pt x="28" y="17"/>
                    <a:pt x="28" y="17"/>
                    <a:pt x="28" y="16"/>
                  </a:cubicBezTo>
                  <a:cubicBezTo>
                    <a:pt x="28" y="16"/>
                    <a:pt x="29" y="15"/>
                    <a:pt x="29" y="15"/>
                  </a:cubicBezTo>
                  <a:cubicBezTo>
                    <a:pt x="29" y="14"/>
                    <a:pt x="28" y="14"/>
                    <a:pt x="28" y="14"/>
                  </a:cubicBezTo>
                  <a:cubicBezTo>
                    <a:pt x="28" y="14"/>
                    <a:pt x="27" y="12"/>
                    <a:pt x="27" y="12"/>
                  </a:cubicBezTo>
                  <a:cubicBezTo>
                    <a:pt x="26" y="12"/>
                    <a:pt x="25" y="11"/>
                    <a:pt x="25" y="11"/>
                  </a:cubicBezTo>
                  <a:cubicBezTo>
                    <a:pt x="24" y="11"/>
                    <a:pt x="24" y="10"/>
                    <a:pt x="24" y="9"/>
                  </a:cubicBezTo>
                  <a:cubicBezTo>
                    <a:pt x="24" y="9"/>
                    <a:pt x="24" y="8"/>
                    <a:pt x="24" y="8"/>
                  </a:cubicBezTo>
                  <a:cubicBezTo>
                    <a:pt x="25" y="9"/>
                    <a:pt x="26" y="8"/>
                    <a:pt x="26" y="7"/>
                  </a:cubicBezTo>
                  <a:cubicBezTo>
                    <a:pt x="25" y="7"/>
                    <a:pt x="25" y="6"/>
                    <a:pt x="25" y="5"/>
                  </a:cubicBezTo>
                  <a:cubicBezTo>
                    <a:pt x="25" y="5"/>
                    <a:pt x="25" y="4"/>
                    <a:pt x="24" y="3"/>
                  </a:cubicBezTo>
                  <a:cubicBezTo>
                    <a:pt x="24" y="3"/>
                    <a:pt x="23" y="2"/>
                    <a:pt x="23" y="2"/>
                  </a:cubicBezTo>
                  <a:cubicBezTo>
                    <a:pt x="23" y="1"/>
                    <a:pt x="22" y="0"/>
                    <a:pt x="22" y="0"/>
                  </a:cubicBezTo>
                  <a:cubicBezTo>
                    <a:pt x="21" y="1"/>
                    <a:pt x="21" y="1"/>
                    <a:pt x="21" y="1"/>
                  </a:cubicBezTo>
                  <a:cubicBezTo>
                    <a:pt x="21" y="1"/>
                    <a:pt x="21" y="2"/>
                    <a:pt x="20" y="2"/>
                  </a:cubicBezTo>
                  <a:cubicBezTo>
                    <a:pt x="20" y="2"/>
                    <a:pt x="19" y="3"/>
                    <a:pt x="18" y="3"/>
                  </a:cubicBezTo>
                  <a:cubicBezTo>
                    <a:pt x="17" y="4"/>
                    <a:pt x="16" y="2"/>
                    <a:pt x="15" y="2"/>
                  </a:cubicBezTo>
                  <a:cubicBezTo>
                    <a:pt x="14" y="2"/>
                    <a:pt x="13" y="4"/>
                    <a:pt x="13" y="4"/>
                  </a:cubicBezTo>
                  <a:cubicBezTo>
                    <a:pt x="14" y="4"/>
                    <a:pt x="14" y="6"/>
                    <a:pt x="14" y="6"/>
                  </a:cubicBezTo>
                  <a:cubicBezTo>
                    <a:pt x="14" y="6"/>
                    <a:pt x="14" y="8"/>
                    <a:pt x="15" y="8"/>
                  </a:cubicBezTo>
                  <a:cubicBezTo>
                    <a:pt x="16" y="8"/>
                    <a:pt x="17" y="9"/>
                    <a:pt x="16" y="9"/>
                  </a:cubicBezTo>
                  <a:cubicBezTo>
                    <a:pt x="15" y="9"/>
                    <a:pt x="15" y="10"/>
                    <a:pt x="15" y="11"/>
                  </a:cubicBezTo>
                  <a:cubicBezTo>
                    <a:pt x="15" y="12"/>
                    <a:pt x="15" y="13"/>
                    <a:pt x="15" y="13"/>
                  </a:cubicBezTo>
                  <a:cubicBezTo>
                    <a:pt x="14" y="13"/>
                    <a:pt x="13" y="13"/>
                    <a:pt x="13" y="14"/>
                  </a:cubicBezTo>
                  <a:cubicBezTo>
                    <a:pt x="13" y="15"/>
                    <a:pt x="12" y="15"/>
                    <a:pt x="12" y="15"/>
                  </a:cubicBezTo>
                  <a:cubicBezTo>
                    <a:pt x="12" y="15"/>
                    <a:pt x="11" y="17"/>
                    <a:pt x="11" y="18"/>
                  </a:cubicBezTo>
                  <a:cubicBezTo>
                    <a:pt x="11" y="18"/>
                    <a:pt x="9" y="18"/>
                    <a:pt x="9" y="19"/>
                  </a:cubicBezTo>
                  <a:cubicBezTo>
                    <a:pt x="9" y="20"/>
                    <a:pt x="8" y="21"/>
                    <a:pt x="8" y="20"/>
                  </a:cubicBezTo>
                  <a:cubicBezTo>
                    <a:pt x="8" y="20"/>
                    <a:pt x="7" y="20"/>
                    <a:pt x="6" y="21"/>
                  </a:cubicBezTo>
                  <a:cubicBezTo>
                    <a:pt x="6" y="21"/>
                    <a:pt x="5" y="20"/>
                    <a:pt x="5" y="20"/>
                  </a:cubicBezTo>
                  <a:cubicBezTo>
                    <a:pt x="4" y="21"/>
                    <a:pt x="3" y="22"/>
                    <a:pt x="3" y="23"/>
                  </a:cubicBezTo>
                  <a:cubicBezTo>
                    <a:pt x="3" y="23"/>
                    <a:pt x="4" y="23"/>
                    <a:pt x="4" y="24"/>
                  </a:cubicBezTo>
                  <a:cubicBezTo>
                    <a:pt x="4" y="25"/>
                    <a:pt x="5" y="26"/>
                    <a:pt x="5" y="27"/>
                  </a:cubicBezTo>
                  <a:cubicBezTo>
                    <a:pt x="6" y="27"/>
                    <a:pt x="7" y="28"/>
                    <a:pt x="6" y="29"/>
                  </a:cubicBezTo>
                  <a:cubicBezTo>
                    <a:pt x="6" y="29"/>
                    <a:pt x="5" y="29"/>
                    <a:pt x="4" y="29"/>
                  </a:cubicBezTo>
                  <a:cubicBezTo>
                    <a:pt x="4" y="29"/>
                    <a:pt x="4" y="30"/>
                    <a:pt x="2" y="29"/>
                  </a:cubicBezTo>
                  <a:cubicBezTo>
                    <a:pt x="1" y="29"/>
                    <a:pt x="1" y="30"/>
                    <a:pt x="0" y="31"/>
                  </a:cubicBezTo>
                  <a:cubicBezTo>
                    <a:pt x="0" y="31"/>
                    <a:pt x="0" y="31"/>
                    <a:pt x="0" y="31"/>
                  </a:cubicBezTo>
                  <a:cubicBezTo>
                    <a:pt x="1" y="31"/>
                    <a:pt x="1" y="32"/>
                    <a:pt x="2" y="33"/>
                  </a:cubicBezTo>
                  <a:cubicBezTo>
                    <a:pt x="3" y="33"/>
                    <a:pt x="5" y="32"/>
                    <a:pt x="5" y="33"/>
                  </a:cubicBezTo>
                  <a:cubicBezTo>
                    <a:pt x="5" y="34"/>
                    <a:pt x="2" y="34"/>
                    <a:pt x="1" y="34"/>
                  </a:cubicBezTo>
                  <a:cubicBezTo>
                    <a:pt x="1" y="34"/>
                    <a:pt x="5" y="38"/>
                    <a:pt x="6" y="38"/>
                  </a:cubicBezTo>
                  <a:cubicBezTo>
                    <a:pt x="8" y="38"/>
                    <a:pt x="9" y="36"/>
                    <a:pt x="9" y="36"/>
                  </a:cubicBezTo>
                  <a:cubicBezTo>
                    <a:pt x="8" y="35"/>
                    <a:pt x="9" y="34"/>
                    <a:pt x="10" y="35"/>
                  </a:cubicBezTo>
                  <a:cubicBezTo>
                    <a:pt x="10" y="35"/>
                    <a:pt x="10" y="37"/>
                    <a:pt x="10" y="37"/>
                  </a:cubicBezTo>
                  <a:cubicBezTo>
                    <a:pt x="11" y="37"/>
                    <a:pt x="11" y="38"/>
                    <a:pt x="10" y="39"/>
                  </a:cubicBezTo>
                  <a:cubicBezTo>
                    <a:pt x="10" y="40"/>
                    <a:pt x="11" y="42"/>
                    <a:pt x="11" y="43"/>
                  </a:cubicBezTo>
                  <a:cubicBezTo>
                    <a:pt x="11" y="44"/>
                    <a:pt x="11" y="46"/>
                    <a:pt x="12" y="47"/>
                  </a:cubicBezTo>
                  <a:cubicBezTo>
                    <a:pt x="12" y="49"/>
                    <a:pt x="13" y="52"/>
                    <a:pt x="14" y="53"/>
                  </a:cubicBezTo>
                  <a:cubicBezTo>
                    <a:pt x="15" y="55"/>
                    <a:pt x="15" y="59"/>
                    <a:pt x="16" y="59"/>
                  </a:cubicBezTo>
                  <a:cubicBezTo>
                    <a:pt x="17" y="60"/>
                    <a:pt x="18" y="63"/>
                    <a:pt x="18" y="64"/>
                  </a:cubicBezTo>
                  <a:cubicBezTo>
                    <a:pt x="18" y="66"/>
                    <a:pt x="20" y="68"/>
                    <a:pt x="21" y="68"/>
                  </a:cubicBezTo>
                  <a:cubicBezTo>
                    <a:pt x="21" y="69"/>
                    <a:pt x="22" y="68"/>
                    <a:pt x="23" y="67"/>
                  </a:cubicBezTo>
                  <a:cubicBezTo>
                    <a:pt x="23" y="66"/>
                    <a:pt x="25" y="66"/>
                    <a:pt x="25" y="65"/>
                  </a:cubicBezTo>
                  <a:cubicBezTo>
                    <a:pt x="25" y="64"/>
                    <a:pt x="25" y="63"/>
                    <a:pt x="26" y="63"/>
                  </a:cubicBezTo>
                  <a:cubicBezTo>
                    <a:pt x="26" y="63"/>
                    <a:pt x="26" y="62"/>
                    <a:pt x="26" y="62"/>
                  </a:cubicBezTo>
                  <a:cubicBezTo>
                    <a:pt x="26" y="61"/>
                    <a:pt x="26" y="59"/>
                    <a:pt x="27" y="59"/>
                  </a:cubicBezTo>
                  <a:cubicBezTo>
                    <a:pt x="28" y="58"/>
                    <a:pt x="28" y="56"/>
                    <a:pt x="27" y="55"/>
                  </a:cubicBezTo>
                  <a:cubicBezTo>
                    <a:pt x="27" y="54"/>
                    <a:pt x="27" y="53"/>
                    <a:pt x="28" y="52"/>
                  </a:cubicBezTo>
                  <a:cubicBezTo>
                    <a:pt x="28" y="51"/>
                    <a:pt x="28" y="50"/>
                    <a:pt x="28" y="50"/>
                  </a:cubicBezTo>
                  <a:cubicBezTo>
                    <a:pt x="29" y="50"/>
                    <a:pt x="30" y="49"/>
                    <a:pt x="31" y="48"/>
                  </a:cubicBezTo>
                  <a:cubicBezTo>
                    <a:pt x="31" y="47"/>
                    <a:pt x="34" y="46"/>
                    <a:pt x="34" y="46"/>
                  </a:cubicBezTo>
                  <a:cubicBezTo>
                    <a:pt x="35" y="45"/>
                    <a:pt x="37" y="43"/>
                    <a:pt x="38" y="42"/>
                  </a:cubicBezTo>
                  <a:cubicBezTo>
                    <a:pt x="39" y="41"/>
                    <a:pt x="41" y="40"/>
                    <a:pt x="42" y="39"/>
                  </a:cubicBezTo>
                  <a:cubicBezTo>
                    <a:pt x="42" y="38"/>
                    <a:pt x="42" y="38"/>
                    <a:pt x="42" y="37"/>
                  </a:cubicBezTo>
                  <a:cubicBezTo>
                    <a:pt x="42" y="36"/>
                    <a:pt x="45" y="36"/>
                    <a:pt x="46" y="36"/>
                  </a:cubicBezTo>
                  <a:cubicBezTo>
                    <a:pt x="47" y="36"/>
                    <a:pt x="47" y="36"/>
                    <a:pt x="47" y="36"/>
                  </a:cubicBezTo>
                  <a:cubicBezTo>
                    <a:pt x="47" y="34"/>
                    <a:pt x="47" y="32"/>
                    <a:pt x="46" y="3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8" name="Freeform 229">
              <a:extLst>
                <a:ext uri="{FF2B5EF4-FFF2-40B4-BE49-F238E27FC236}">
                  <a16:creationId xmlns:a16="http://schemas.microsoft.com/office/drawing/2014/main" id="{C8F49FAC-25D8-4C21-8516-BF33E8245840}"/>
                </a:ext>
              </a:extLst>
            </p:cNvPr>
            <p:cNvSpPr>
              <a:spLocks/>
            </p:cNvSpPr>
            <p:nvPr/>
          </p:nvSpPr>
          <p:spPr bwMode="auto">
            <a:xfrm>
              <a:off x="-2787650" y="1747838"/>
              <a:ext cx="263525" cy="112713"/>
            </a:xfrm>
            <a:custGeom>
              <a:avLst/>
              <a:gdLst>
                <a:gd name="T0" fmla="*/ 67 w 73"/>
                <a:gd name="T1" fmla="*/ 13 h 31"/>
                <a:gd name="T2" fmla="*/ 63 w 73"/>
                <a:gd name="T3" fmla="*/ 13 h 31"/>
                <a:gd name="T4" fmla="*/ 63 w 73"/>
                <a:gd name="T5" fmla="*/ 10 h 31"/>
                <a:gd name="T6" fmla="*/ 63 w 73"/>
                <a:gd name="T7" fmla="*/ 7 h 31"/>
                <a:gd name="T8" fmla="*/ 59 w 73"/>
                <a:gd name="T9" fmla="*/ 6 h 31"/>
                <a:gd name="T10" fmla="*/ 55 w 73"/>
                <a:gd name="T11" fmla="*/ 8 h 31"/>
                <a:gd name="T12" fmla="*/ 49 w 73"/>
                <a:gd name="T13" fmla="*/ 9 h 31"/>
                <a:gd name="T14" fmla="*/ 45 w 73"/>
                <a:gd name="T15" fmla="*/ 7 h 31"/>
                <a:gd name="T16" fmla="*/ 41 w 73"/>
                <a:gd name="T17" fmla="*/ 5 h 31"/>
                <a:gd name="T18" fmla="*/ 37 w 73"/>
                <a:gd name="T19" fmla="*/ 5 h 31"/>
                <a:gd name="T20" fmla="*/ 33 w 73"/>
                <a:gd name="T21" fmla="*/ 5 h 31"/>
                <a:gd name="T22" fmla="*/ 31 w 73"/>
                <a:gd name="T23" fmla="*/ 2 h 31"/>
                <a:gd name="T24" fmla="*/ 27 w 73"/>
                <a:gd name="T25" fmla="*/ 1 h 31"/>
                <a:gd name="T26" fmla="*/ 24 w 73"/>
                <a:gd name="T27" fmla="*/ 0 h 31"/>
                <a:gd name="T28" fmla="*/ 22 w 73"/>
                <a:gd name="T29" fmla="*/ 2 h 31"/>
                <a:gd name="T30" fmla="*/ 22 w 73"/>
                <a:gd name="T31" fmla="*/ 5 h 31"/>
                <a:gd name="T32" fmla="*/ 20 w 73"/>
                <a:gd name="T33" fmla="*/ 7 h 31"/>
                <a:gd name="T34" fmla="*/ 16 w 73"/>
                <a:gd name="T35" fmla="*/ 7 h 31"/>
                <a:gd name="T36" fmla="*/ 14 w 73"/>
                <a:gd name="T37" fmla="*/ 5 h 31"/>
                <a:gd name="T38" fmla="*/ 9 w 73"/>
                <a:gd name="T39" fmla="*/ 4 h 31"/>
                <a:gd name="T40" fmla="*/ 6 w 73"/>
                <a:gd name="T41" fmla="*/ 6 h 31"/>
                <a:gd name="T42" fmla="*/ 2 w 73"/>
                <a:gd name="T43" fmla="*/ 8 h 31"/>
                <a:gd name="T44" fmla="*/ 0 w 73"/>
                <a:gd name="T45" fmla="*/ 9 h 31"/>
                <a:gd name="T46" fmla="*/ 1 w 73"/>
                <a:gd name="T47" fmla="*/ 11 h 31"/>
                <a:gd name="T48" fmla="*/ 6 w 73"/>
                <a:gd name="T49" fmla="*/ 14 h 31"/>
                <a:gd name="T50" fmla="*/ 7 w 73"/>
                <a:gd name="T51" fmla="*/ 18 h 31"/>
                <a:gd name="T52" fmla="*/ 11 w 73"/>
                <a:gd name="T53" fmla="*/ 21 h 31"/>
                <a:gd name="T54" fmla="*/ 15 w 73"/>
                <a:gd name="T55" fmla="*/ 23 h 31"/>
                <a:gd name="T56" fmla="*/ 18 w 73"/>
                <a:gd name="T57" fmla="*/ 28 h 31"/>
                <a:gd name="T58" fmla="*/ 26 w 73"/>
                <a:gd name="T59" fmla="*/ 28 h 31"/>
                <a:gd name="T60" fmla="*/ 33 w 73"/>
                <a:gd name="T61" fmla="*/ 30 h 31"/>
                <a:gd name="T62" fmla="*/ 37 w 73"/>
                <a:gd name="T63" fmla="*/ 31 h 31"/>
                <a:gd name="T64" fmla="*/ 46 w 73"/>
                <a:gd name="T65" fmla="*/ 29 h 31"/>
                <a:gd name="T66" fmla="*/ 54 w 73"/>
                <a:gd name="T67" fmla="*/ 25 h 31"/>
                <a:gd name="T68" fmla="*/ 55 w 73"/>
                <a:gd name="T69" fmla="*/ 21 h 31"/>
                <a:gd name="T70" fmla="*/ 62 w 73"/>
                <a:gd name="T71" fmla="*/ 20 h 31"/>
                <a:gd name="T72" fmla="*/ 67 w 73"/>
                <a:gd name="T73" fmla="*/ 17 h 31"/>
                <a:gd name="T74" fmla="*/ 73 w 73"/>
                <a:gd name="T75" fmla="*/ 16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 h="31">
                  <a:moveTo>
                    <a:pt x="70" y="13"/>
                  </a:moveTo>
                  <a:cubicBezTo>
                    <a:pt x="69" y="12"/>
                    <a:pt x="68" y="13"/>
                    <a:pt x="67" y="13"/>
                  </a:cubicBezTo>
                  <a:cubicBezTo>
                    <a:pt x="67" y="14"/>
                    <a:pt x="67" y="13"/>
                    <a:pt x="65" y="13"/>
                  </a:cubicBezTo>
                  <a:cubicBezTo>
                    <a:pt x="64" y="13"/>
                    <a:pt x="64" y="14"/>
                    <a:pt x="63" y="13"/>
                  </a:cubicBezTo>
                  <a:cubicBezTo>
                    <a:pt x="62" y="12"/>
                    <a:pt x="63" y="12"/>
                    <a:pt x="63" y="12"/>
                  </a:cubicBezTo>
                  <a:cubicBezTo>
                    <a:pt x="63" y="10"/>
                    <a:pt x="63" y="10"/>
                    <a:pt x="63" y="10"/>
                  </a:cubicBezTo>
                  <a:cubicBezTo>
                    <a:pt x="65" y="7"/>
                    <a:pt x="65" y="7"/>
                    <a:pt x="65" y="7"/>
                  </a:cubicBezTo>
                  <a:cubicBezTo>
                    <a:pt x="65" y="6"/>
                    <a:pt x="64" y="6"/>
                    <a:pt x="63" y="7"/>
                  </a:cubicBezTo>
                  <a:cubicBezTo>
                    <a:pt x="63" y="7"/>
                    <a:pt x="62" y="7"/>
                    <a:pt x="61" y="6"/>
                  </a:cubicBezTo>
                  <a:cubicBezTo>
                    <a:pt x="61" y="6"/>
                    <a:pt x="59" y="6"/>
                    <a:pt x="59" y="6"/>
                  </a:cubicBezTo>
                  <a:cubicBezTo>
                    <a:pt x="58" y="6"/>
                    <a:pt x="57" y="7"/>
                    <a:pt x="57" y="7"/>
                  </a:cubicBezTo>
                  <a:cubicBezTo>
                    <a:pt x="57" y="8"/>
                    <a:pt x="55" y="8"/>
                    <a:pt x="55" y="8"/>
                  </a:cubicBezTo>
                  <a:cubicBezTo>
                    <a:pt x="54" y="8"/>
                    <a:pt x="52" y="8"/>
                    <a:pt x="52" y="9"/>
                  </a:cubicBezTo>
                  <a:cubicBezTo>
                    <a:pt x="52" y="9"/>
                    <a:pt x="49" y="9"/>
                    <a:pt x="49" y="9"/>
                  </a:cubicBezTo>
                  <a:cubicBezTo>
                    <a:pt x="48" y="8"/>
                    <a:pt x="46" y="9"/>
                    <a:pt x="46" y="8"/>
                  </a:cubicBezTo>
                  <a:cubicBezTo>
                    <a:pt x="45" y="8"/>
                    <a:pt x="45" y="7"/>
                    <a:pt x="45" y="7"/>
                  </a:cubicBezTo>
                  <a:cubicBezTo>
                    <a:pt x="45" y="6"/>
                    <a:pt x="43" y="6"/>
                    <a:pt x="43" y="6"/>
                  </a:cubicBezTo>
                  <a:cubicBezTo>
                    <a:pt x="42" y="6"/>
                    <a:pt x="41" y="5"/>
                    <a:pt x="41" y="5"/>
                  </a:cubicBezTo>
                  <a:cubicBezTo>
                    <a:pt x="41" y="6"/>
                    <a:pt x="39" y="5"/>
                    <a:pt x="39" y="5"/>
                  </a:cubicBezTo>
                  <a:cubicBezTo>
                    <a:pt x="38" y="5"/>
                    <a:pt x="37" y="5"/>
                    <a:pt x="37" y="5"/>
                  </a:cubicBezTo>
                  <a:cubicBezTo>
                    <a:pt x="36" y="5"/>
                    <a:pt x="35" y="6"/>
                    <a:pt x="35" y="6"/>
                  </a:cubicBezTo>
                  <a:cubicBezTo>
                    <a:pt x="34" y="6"/>
                    <a:pt x="33" y="5"/>
                    <a:pt x="33" y="5"/>
                  </a:cubicBezTo>
                  <a:cubicBezTo>
                    <a:pt x="33" y="6"/>
                    <a:pt x="32" y="5"/>
                    <a:pt x="31" y="4"/>
                  </a:cubicBezTo>
                  <a:cubicBezTo>
                    <a:pt x="31" y="4"/>
                    <a:pt x="31" y="3"/>
                    <a:pt x="31" y="2"/>
                  </a:cubicBezTo>
                  <a:cubicBezTo>
                    <a:pt x="31" y="2"/>
                    <a:pt x="29" y="2"/>
                    <a:pt x="29" y="2"/>
                  </a:cubicBezTo>
                  <a:cubicBezTo>
                    <a:pt x="28" y="1"/>
                    <a:pt x="28" y="1"/>
                    <a:pt x="27" y="1"/>
                  </a:cubicBezTo>
                  <a:cubicBezTo>
                    <a:pt x="27" y="1"/>
                    <a:pt x="26" y="1"/>
                    <a:pt x="26" y="1"/>
                  </a:cubicBezTo>
                  <a:cubicBezTo>
                    <a:pt x="25" y="0"/>
                    <a:pt x="24" y="0"/>
                    <a:pt x="24" y="0"/>
                  </a:cubicBezTo>
                  <a:cubicBezTo>
                    <a:pt x="23" y="0"/>
                    <a:pt x="23" y="0"/>
                    <a:pt x="23" y="1"/>
                  </a:cubicBezTo>
                  <a:cubicBezTo>
                    <a:pt x="23" y="1"/>
                    <a:pt x="22" y="1"/>
                    <a:pt x="22" y="2"/>
                  </a:cubicBezTo>
                  <a:cubicBezTo>
                    <a:pt x="22" y="2"/>
                    <a:pt x="21" y="2"/>
                    <a:pt x="21" y="3"/>
                  </a:cubicBezTo>
                  <a:cubicBezTo>
                    <a:pt x="21" y="3"/>
                    <a:pt x="21" y="4"/>
                    <a:pt x="22" y="5"/>
                  </a:cubicBezTo>
                  <a:cubicBezTo>
                    <a:pt x="22" y="5"/>
                    <a:pt x="22" y="6"/>
                    <a:pt x="22" y="6"/>
                  </a:cubicBezTo>
                  <a:cubicBezTo>
                    <a:pt x="22" y="6"/>
                    <a:pt x="20" y="6"/>
                    <a:pt x="20" y="7"/>
                  </a:cubicBezTo>
                  <a:cubicBezTo>
                    <a:pt x="20" y="7"/>
                    <a:pt x="19" y="7"/>
                    <a:pt x="18" y="6"/>
                  </a:cubicBezTo>
                  <a:cubicBezTo>
                    <a:pt x="17" y="6"/>
                    <a:pt x="17" y="6"/>
                    <a:pt x="16" y="7"/>
                  </a:cubicBezTo>
                  <a:cubicBezTo>
                    <a:pt x="16" y="7"/>
                    <a:pt x="15" y="6"/>
                    <a:pt x="14" y="6"/>
                  </a:cubicBezTo>
                  <a:cubicBezTo>
                    <a:pt x="14" y="6"/>
                    <a:pt x="14" y="4"/>
                    <a:pt x="14" y="5"/>
                  </a:cubicBezTo>
                  <a:cubicBezTo>
                    <a:pt x="13" y="5"/>
                    <a:pt x="11" y="4"/>
                    <a:pt x="10" y="4"/>
                  </a:cubicBezTo>
                  <a:cubicBezTo>
                    <a:pt x="10" y="4"/>
                    <a:pt x="9" y="4"/>
                    <a:pt x="9" y="4"/>
                  </a:cubicBezTo>
                  <a:cubicBezTo>
                    <a:pt x="9" y="5"/>
                    <a:pt x="7" y="5"/>
                    <a:pt x="7" y="5"/>
                  </a:cubicBezTo>
                  <a:cubicBezTo>
                    <a:pt x="7" y="5"/>
                    <a:pt x="6" y="6"/>
                    <a:pt x="6" y="6"/>
                  </a:cubicBezTo>
                  <a:cubicBezTo>
                    <a:pt x="5" y="6"/>
                    <a:pt x="4" y="6"/>
                    <a:pt x="4" y="7"/>
                  </a:cubicBezTo>
                  <a:cubicBezTo>
                    <a:pt x="4" y="8"/>
                    <a:pt x="2" y="8"/>
                    <a:pt x="2" y="8"/>
                  </a:cubicBezTo>
                  <a:cubicBezTo>
                    <a:pt x="1" y="8"/>
                    <a:pt x="0" y="8"/>
                    <a:pt x="0" y="9"/>
                  </a:cubicBezTo>
                  <a:cubicBezTo>
                    <a:pt x="0" y="9"/>
                    <a:pt x="0" y="9"/>
                    <a:pt x="0" y="9"/>
                  </a:cubicBezTo>
                  <a:cubicBezTo>
                    <a:pt x="0" y="9"/>
                    <a:pt x="0" y="9"/>
                    <a:pt x="0" y="9"/>
                  </a:cubicBezTo>
                  <a:cubicBezTo>
                    <a:pt x="0" y="11"/>
                    <a:pt x="1" y="11"/>
                    <a:pt x="1" y="11"/>
                  </a:cubicBezTo>
                  <a:cubicBezTo>
                    <a:pt x="2" y="12"/>
                    <a:pt x="3" y="12"/>
                    <a:pt x="4" y="12"/>
                  </a:cubicBezTo>
                  <a:cubicBezTo>
                    <a:pt x="4" y="12"/>
                    <a:pt x="5" y="13"/>
                    <a:pt x="6" y="14"/>
                  </a:cubicBezTo>
                  <a:cubicBezTo>
                    <a:pt x="6" y="15"/>
                    <a:pt x="6" y="15"/>
                    <a:pt x="7" y="16"/>
                  </a:cubicBezTo>
                  <a:cubicBezTo>
                    <a:pt x="7" y="16"/>
                    <a:pt x="7" y="17"/>
                    <a:pt x="7" y="18"/>
                  </a:cubicBezTo>
                  <a:cubicBezTo>
                    <a:pt x="7" y="19"/>
                    <a:pt x="6" y="19"/>
                    <a:pt x="6" y="20"/>
                  </a:cubicBezTo>
                  <a:cubicBezTo>
                    <a:pt x="7" y="21"/>
                    <a:pt x="10" y="21"/>
                    <a:pt x="11" y="21"/>
                  </a:cubicBezTo>
                  <a:cubicBezTo>
                    <a:pt x="12" y="21"/>
                    <a:pt x="13" y="22"/>
                    <a:pt x="13" y="22"/>
                  </a:cubicBezTo>
                  <a:cubicBezTo>
                    <a:pt x="14" y="22"/>
                    <a:pt x="14" y="23"/>
                    <a:pt x="15" y="23"/>
                  </a:cubicBezTo>
                  <a:cubicBezTo>
                    <a:pt x="15" y="23"/>
                    <a:pt x="16" y="24"/>
                    <a:pt x="16" y="25"/>
                  </a:cubicBezTo>
                  <a:cubicBezTo>
                    <a:pt x="17" y="27"/>
                    <a:pt x="18" y="27"/>
                    <a:pt x="18" y="28"/>
                  </a:cubicBezTo>
                  <a:cubicBezTo>
                    <a:pt x="18" y="28"/>
                    <a:pt x="20" y="28"/>
                    <a:pt x="21" y="28"/>
                  </a:cubicBezTo>
                  <a:cubicBezTo>
                    <a:pt x="22" y="28"/>
                    <a:pt x="25" y="28"/>
                    <a:pt x="26" y="28"/>
                  </a:cubicBezTo>
                  <a:cubicBezTo>
                    <a:pt x="27" y="28"/>
                    <a:pt x="29" y="28"/>
                    <a:pt x="30" y="29"/>
                  </a:cubicBezTo>
                  <a:cubicBezTo>
                    <a:pt x="32" y="30"/>
                    <a:pt x="32" y="29"/>
                    <a:pt x="33" y="30"/>
                  </a:cubicBezTo>
                  <a:cubicBezTo>
                    <a:pt x="34" y="30"/>
                    <a:pt x="34" y="30"/>
                    <a:pt x="35" y="30"/>
                  </a:cubicBezTo>
                  <a:cubicBezTo>
                    <a:pt x="36" y="30"/>
                    <a:pt x="36" y="31"/>
                    <a:pt x="37" y="31"/>
                  </a:cubicBezTo>
                  <a:cubicBezTo>
                    <a:pt x="38" y="31"/>
                    <a:pt x="39" y="30"/>
                    <a:pt x="41" y="29"/>
                  </a:cubicBezTo>
                  <a:cubicBezTo>
                    <a:pt x="43" y="28"/>
                    <a:pt x="45" y="29"/>
                    <a:pt x="46" y="29"/>
                  </a:cubicBezTo>
                  <a:cubicBezTo>
                    <a:pt x="48" y="29"/>
                    <a:pt x="49" y="28"/>
                    <a:pt x="51" y="27"/>
                  </a:cubicBezTo>
                  <a:cubicBezTo>
                    <a:pt x="52" y="26"/>
                    <a:pt x="53" y="26"/>
                    <a:pt x="54" y="25"/>
                  </a:cubicBezTo>
                  <a:cubicBezTo>
                    <a:pt x="54" y="24"/>
                    <a:pt x="52" y="23"/>
                    <a:pt x="53" y="22"/>
                  </a:cubicBezTo>
                  <a:cubicBezTo>
                    <a:pt x="54" y="21"/>
                    <a:pt x="55" y="21"/>
                    <a:pt x="55" y="21"/>
                  </a:cubicBezTo>
                  <a:cubicBezTo>
                    <a:pt x="56" y="22"/>
                    <a:pt x="57" y="22"/>
                    <a:pt x="59" y="21"/>
                  </a:cubicBezTo>
                  <a:cubicBezTo>
                    <a:pt x="60" y="20"/>
                    <a:pt x="61" y="20"/>
                    <a:pt x="62" y="20"/>
                  </a:cubicBezTo>
                  <a:cubicBezTo>
                    <a:pt x="64" y="20"/>
                    <a:pt x="64" y="19"/>
                    <a:pt x="64" y="18"/>
                  </a:cubicBezTo>
                  <a:cubicBezTo>
                    <a:pt x="65" y="17"/>
                    <a:pt x="66" y="17"/>
                    <a:pt x="67" y="17"/>
                  </a:cubicBezTo>
                  <a:cubicBezTo>
                    <a:pt x="68" y="17"/>
                    <a:pt x="69" y="16"/>
                    <a:pt x="70" y="16"/>
                  </a:cubicBezTo>
                  <a:cubicBezTo>
                    <a:pt x="71" y="17"/>
                    <a:pt x="73" y="17"/>
                    <a:pt x="73" y="16"/>
                  </a:cubicBezTo>
                  <a:cubicBezTo>
                    <a:pt x="73" y="15"/>
                    <a:pt x="70" y="14"/>
                    <a:pt x="70" y="1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9" name="Freeform 230">
              <a:extLst>
                <a:ext uri="{FF2B5EF4-FFF2-40B4-BE49-F238E27FC236}">
                  <a16:creationId xmlns:a16="http://schemas.microsoft.com/office/drawing/2014/main" id="{E2743E68-0112-4813-B6B9-4CF03A570CEA}"/>
                </a:ext>
              </a:extLst>
            </p:cNvPr>
            <p:cNvSpPr>
              <a:spLocks/>
            </p:cNvSpPr>
            <p:nvPr/>
          </p:nvSpPr>
          <p:spPr bwMode="auto">
            <a:xfrm>
              <a:off x="-3232150" y="1946275"/>
              <a:ext cx="4762" cy="11113"/>
            </a:xfrm>
            <a:custGeom>
              <a:avLst/>
              <a:gdLst>
                <a:gd name="T0" fmla="*/ 0 w 1"/>
                <a:gd name="T1" fmla="*/ 0 h 3"/>
                <a:gd name="T2" fmla="*/ 0 w 1"/>
                <a:gd name="T3" fmla="*/ 2 h 3"/>
                <a:gd name="T4" fmla="*/ 0 w 1"/>
                <a:gd name="T5" fmla="*/ 3 h 3"/>
                <a:gd name="T6" fmla="*/ 1 w 1"/>
                <a:gd name="T7" fmla="*/ 0 h 3"/>
                <a:gd name="T8" fmla="*/ 1 w 1"/>
                <a:gd name="T9" fmla="*/ 0 h 3"/>
                <a:gd name="T10" fmla="*/ 0 w 1"/>
                <a:gd name="T11" fmla="*/ 0 h 3"/>
              </a:gdLst>
              <a:ahLst/>
              <a:cxnLst>
                <a:cxn ang="0">
                  <a:pos x="T0" y="T1"/>
                </a:cxn>
                <a:cxn ang="0">
                  <a:pos x="T2" y="T3"/>
                </a:cxn>
                <a:cxn ang="0">
                  <a:pos x="T4" y="T5"/>
                </a:cxn>
                <a:cxn ang="0">
                  <a:pos x="T6" y="T7"/>
                </a:cxn>
                <a:cxn ang="0">
                  <a:pos x="T8" y="T9"/>
                </a:cxn>
                <a:cxn ang="0">
                  <a:pos x="T10" y="T11"/>
                </a:cxn>
              </a:cxnLst>
              <a:rect l="0" t="0" r="r" b="b"/>
              <a:pathLst>
                <a:path w="1" h="3">
                  <a:moveTo>
                    <a:pt x="0" y="0"/>
                  </a:moveTo>
                  <a:cubicBezTo>
                    <a:pt x="0" y="0"/>
                    <a:pt x="0" y="1"/>
                    <a:pt x="0" y="2"/>
                  </a:cubicBezTo>
                  <a:cubicBezTo>
                    <a:pt x="0" y="2"/>
                    <a:pt x="0" y="2"/>
                    <a:pt x="0" y="3"/>
                  </a:cubicBezTo>
                  <a:cubicBezTo>
                    <a:pt x="1" y="2"/>
                    <a:pt x="1" y="1"/>
                    <a:pt x="1" y="0"/>
                  </a:cubicBezTo>
                  <a:cubicBezTo>
                    <a:pt x="1" y="0"/>
                    <a:pt x="1" y="0"/>
                    <a:pt x="1" y="0"/>
                  </a:cubicBezTo>
                  <a:cubicBezTo>
                    <a:pt x="0" y="0"/>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0" name="Freeform 231">
              <a:extLst>
                <a:ext uri="{FF2B5EF4-FFF2-40B4-BE49-F238E27FC236}">
                  <a16:creationId xmlns:a16="http://schemas.microsoft.com/office/drawing/2014/main" id="{C84F5567-EBA6-484C-BC6C-7844820152C9}"/>
                </a:ext>
              </a:extLst>
            </p:cNvPr>
            <p:cNvSpPr>
              <a:spLocks/>
            </p:cNvSpPr>
            <p:nvPr/>
          </p:nvSpPr>
          <p:spPr bwMode="auto">
            <a:xfrm>
              <a:off x="-3238500" y="1939925"/>
              <a:ext cx="11112" cy="34925"/>
            </a:xfrm>
            <a:custGeom>
              <a:avLst/>
              <a:gdLst>
                <a:gd name="T0" fmla="*/ 1 w 3"/>
                <a:gd name="T1" fmla="*/ 9 h 10"/>
                <a:gd name="T2" fmla="*/ 1 w 3"/>
                <a:gd name="T3" fmla="*/ 10 h 10"/>
                <a:gd name="T4" fmla="*/ 2 w 3"/>
                <a:gd name="T5" fmla="*/ 6 h 10"/>
                <a:gd name="T6" fmla="*/ 2 w 3"/>
                <a:gd name="T7" fmla="*/ 5 h 10"/>
                <a:gd name="T8" fmla="*/ 2 w 3"/>
                <a:gd name="T9" fmla="*/ 4 h 10"/>
                <a:gd name="T10" fmla="*/ 2 w 3"/>
                <a:gd name="T11" fmla="*/ 2 h 10"/>
                <a:gd name="T12" fmla="*/ 3 w 3"/>
                <a:gd name="T13" fmla="*/ 2 h 10"/>
                <a:gd name="T14" fmla="*/ 3 w 3"/>
                <a:gd name="T15" fmla="*/ 0 h 10"/>
                <a:gd name="T16" fmla="*/ 2 w 3"/>
                <a:gd name="T17" fmla="*/ 0 h 10"/>
                <a:gd name="T18" fmla="*/ 1 w 3"/>
                <a:gd name="T19" fmla="*/ 1 h 10"/>
                <a:gd name="T20" fmla="*/ 0 w 3"/>
                <a:gd name="T21" fmla="*/ 5 h 10"/>
                <a:gd name="T22" fmla="*/ 1 w 3"/>
                <a:gd name="T23"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 h="10">
                  <a:moveTo>
                    <a:pt x="1" y="9"/>
                  </a:moveTo>
                  <a:cubicBezTo>
                    <a:pt x="1" y="9"/>
                    <a:pt x="1" y="9"/>
                    <a:pt x="1" y="10"/>
                  </a:cubicBezTo>
                  <a:cubicBezTo>
                    <a:pt x="2" y="8"/>
                    <a:pt x="2" y="7"/>
                    <a:pt x="2" y="6"/>
                  </a:cubicBezTo>
                  <a:cubicBezTo>
                    <a:pt x="2" y="6"/>
                    <a:pt x="2" y="6"/>
                    <a:pt x="2" y="5"/>
                  </a:cubicBezTo>
                  <a:cubicBezTo>
                    <a:pt x="2" y="4"/>
                    <a:pt x="2" y="4"/>
                    <a:pt x="2" y="4"/>
                  </a:cubicBezTo>
                  <a:cubicBezTo>
                    <a:pt x="2" y="3"/>
                    <a:pt x="2" y="2"/>
                    <a:pt x="2" y="2"/>
                  </a:cubicBezTo>
                  <a:cubicBezTo>
                    <a:pt x="2" y="2"/>
                    <a:pt x="2" y="2"/>
                    <a:pt x="3" y="2"/>
                  </a:cubicBezTo>
                  <a:cubicBezTo>
                    <a:pt x="3" y="1"/>
                    <a:pt x="3" y="1"/>
                    <a:pt x="3" y="0"/>
                  </a:cubicBezTo>
                  <a:cubicBezTo>
                    <a:pt x="2" y="0"/>
                    <a:pt x="2" y="0"/>
                    <a:pt x="2" y="0"/>
                  </a:cubicBezTo>
                  <a:cubicBezTo>
                    <a:pt x="2" y="0"/>
                    <a:pt x="1" y="1"/>
                    <a:pt x="1" y="1"/>
                  </a:cubicBezTo>
                  <a:cubicBezTo>
                    <a:pt x="1" y="2"/>
                    <a:pt x="0" y="4"/>
                    <a:pt x="0" y="5"/>
                  </a:cubicBezTo>
                  <a:cubicBezTo>
                    <a:pt x="1" y="9"/>
                    <a:pt x="1" y="9"/>
                    <a:pt x="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1" name="Freeform 232">
              <a:extLst>
                <a:ext uri="{FF2B5EF4-FFF2-40B4-BE49-F238E27FC236}">
                  <a16:creationId xmlns:a16="http://schemas.microsoft.com/office/drawing/2014/main" id="{81D77FCA-F735-4E3C-8F95-569A26EC7E75}"/>
                </a:ext>
              </a:extLst>
            </p:cNvPr>
            <p:cNvSpPr>
              <a:spLocks/>
            </p:cNvSpPr>
            <p:nvPr/>
          </p:nvSpPr>
          <p:spPr bwMode="auto">
            <a:xfrm>
              <a:off x="-3235325" y="1939925"/>
              <a:ext cx="36512" cy="39688"/>
            </a:xfrm>
            <a:custGeom>
              <a:avLst/>
              <a:gdLst>
                <a:gd name="T0" fmla="*/ 9 w 10"/>
                <a:gd name="T1" fmla="*/ 0 h 11"/>
                <a:gd name="T2" fmla="*/ 6 w 10"/>
                <a:gd name="T3" fmla="*/ 1 h 11"/>
                <a:gd name="T4" fmla="*/ 4 w 10"/>
                <a:gd name="T5" fmla="*/ 2 h 11"/>
                <a:gd name="T6" fmla="*/ 2 w 10"/>
                <a:gd name="T7" fmla="*/ 1 h 11"/>
                <a:gd name="T8" fmla="*/ 2 w 10"/>
                <a:gd name="T9" fmla="*/ 0 h 11"/>
                <a:gd name="T10" fmla="*/ 2 w 10"/>
                <a:gd name="T11" fmla="*/ 0 h 11"/>
                <a:gd name="T12" fmla="*/ 2 w 10"/>
                <a:gd name="T13" fmla="*/ 2 h 11"/>
                <a:gd name="T14" fmla="*/ 1 w 10"/>
                <a:gd name="T15" fmla="*/ 6 h 11"/>
                <a:gd name="T16" fmla="*/ 0 w 10"/>
                <a:gd name="T17" fmla="*/ 10 h 11"/>
                <a:gd name="T18" fmla="*/ 2 w 10"/>
                <a:gd name="T19" fmla="*/ 10 h 11"/>
                <a:gd name="T20" fmla="*/ 4 w 10"/>
                <a:gd name="T21" fmla="*/ 9 h 11"/>
                <a:gd name="T22" fmla="*/ 6 w 10"/>
                <a:gd name="T23" fmla="*/ 8 h 11"/>
                <a:gd name="T24" fmla="*/ 7 w 10"/>
                <a:gd name="T25" fmla="*/ 7 h 11"/>
                <a:gd name="T26" fmla="*/ 5 w 10"/>
                <a:gd name="T27" fmla="*/ 5 h 11"/>
                <a:gd name="T28" fmla="*/ 8 w 10"/>
                <a:gd name="T29" fmla="*/ 4 h 11"/>
                <a:gd name="T30" fmla="*/ 10 w 10"/>
                <a:gd name="T31" fmla="*/ 3 h 11"/>
                <a:gd name="T32" fmla="*/ 10 w 10"/>
                <a:gd name="T33" fmla="*/ 3 h 11"/>
                <a:gd name="T34" fmla="*/ 10 w 10"/>
                <a:gd name="T35" fmla="*/ 1 h 11"/>
                <a:gd name="T36" fmla="*/ 9 w 10"/>
                <a:gd name="T37" fmla="*/ 0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0" h="11">
                  <a:moveTo>
                    <a:pt x="9" y="0"/>
                  </a:moveTo>
                  <a:cubicBezTo>
                    <a:pt x="8" y="0"/>
                    <a:pt x="7" y="1"/>
                    <a:pt x="6" y="1"/>
                  </a:cubicBezTo>
                  <a:cubicBezTo>
                    <a:pt x="6" y="1"/>
                    <a:pt x="4" y="2"/>
                    <a:pt x="4" y="2"/>
                  </a:cubicBezTo>
                  <a:cubicBezTo>
                    <a:pt x="2" y="1"/>
                    <a:pt x="2" y="1"/>
                    <a:pt x="2" y="1"/>
                  </a:cubicBezTo>
                  <a:cubicBezTo>
                    <a:pt x="2" y="0"/>
                    <a:pt x="2" y="0"/>
                    <a:pt x="2" y="0"/>
                  </a:cubicBezTo>
                  <a:cubicBezTo>
                    <a:pt x="2" y="0"/>
                    <a:pt x="2" y="0"/>
                    <a:pt x="2" y="0"/>
                  </a:cubicBezTo>
                  <a:cubicBezTo>
                    <a:pt x="2" y="1"/>
                    <a:pt x="2" y="2"/>
                    <a:pt x="2" y="2"/>
                  </a:cubicBezTo>
                  <a:cubicBezTo>
                    <a:pt x="2" y="3"/>
                    <a:pt x="2" y="6"/>
                    <a:pt x="1" y="6"/>
                  </a:cubicBezTo>
                  <a:cubicBezTo>
                    <a:pt x="1" y="7"/>
                    <a:pt x="1" y="8"/>
                    <a:pt x="0" y="10"/>
                  </a:cubicBezTo>
                  <a:cubicBezTo>
                    <a:pt x="1" y="10"/>
                    <a:pt x="2" y="10"/>
                    <a:pt x="2" y="10"/>
                  </a:cubicBezTo>
                  <a:cubicBezTo>
                    <a:pt x="3" y="11"/>
                    <a:pt x="4" y="10"/>
                    <a:pt x="4" y="9"/>
                  </a:cubicBezTo>
                  <a:cubicBezTo>
                    <a:pt x="4" y="9"/>
                    <a:pt x="5" y="8"/>
                    <a:pt x="6" y="8"/>
                  </a:cubicBezTo>
                  <a:cubicBezTo>
                    <a:pt x="6" y="8"/>
                    <a:pt x="7" y="8"/>
                    <a:pt x="7" y="7"/>
                  </a:cubicBezTo>
                  <a:cubicBezTo>
                    <a:pt x="8" y="7"/>
                    <a:pt x="6" y="5"/>
                    <a:pt x="5" y="5"/>
                  </a:cubicBezTo>
                  <a:cubicBezTo>
                    <a:pt x="5" y="5"/>
                    <a:pt x="6" y="4"/>
                    <a:pt x="8" y="4"/>
                  </a:cubicBezTo>
                  <a:cubicBezTo>
                    <a:pt x="10" y="4"/>
                    <a:pt x="9" y="3"/>
                    <a:pt x="10" y="3"/>
                  </a:cubicBezTo>
                  <a:cubicBezTo>
                    <a:pt x="10" y="3"/>
                    <a:pt x="10" y="3"/>
                    <a:pt x="10" y="3"/>
                  </a:cubicBezTo>
                  <a:cubicBezTo>
                    <a:pt x="10" y="2"/>
                    <a:pt x="10" y="1"/>
                    <a:pt x="10" y="1"/>
                  </a:cubicBezTo>
                  <a:cubicBezTo>
                    <a:pt x="10" y="1"/>
                    <a:pt x="10" y="0"/>
                    <a:pt x="9"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2" name="Freeform 233">
              <a:extLst>
                <a:ext uri="{FF2B5EF4-FFF2-40B4-BE49-F238E27FC236}">
                  <a16:creationId xmlns:a16="http://schemas.microsoft.com/office/drawing/2014/main" id="{DC9C3B1D-CF04-4150-8E70-8686FAF06D82}"/>
                </a:ext>
              </a:extLst>
            </p:cNvPr>
            <p:cNvSpPr>
              <a:spLocks/>
            </p:cNvSpPr>
            <p:nvPr/>
          </p:nvSpPr>
          <p:spPr bwMode="auto">
            <a:xfrm>
              <a:off x="-2938463" y="1843088"/>
              <a:ext cx="90487" cy="38100"/>
            </a:xfrm>
            <a:custGeom>
              <a:avLst/>
              <a:gdLst>
                <a:gd name="T0" fmla="*/ 23 w 25"/>
                <a:gd name="T1" fmla="*/ 2 h 11"/>
                <a:gd name="T2" fmla="*/ 21 w 25"/>
                <a:gd name="T3" fmla="*/ 2 h 11"/>
                <a:gd name="T4" fmla="*/ 15 w 25"/>
                <a:gd name="T5" fmla="*/ 1 h 11"/>
                <a:gd name="T6" fmla="*/ 12 w 25"/>
                <a:gd name="T7" fmla="*/ 0 h 11"/>
                <a:gd name="T8" fmla="*/ 9 w 25"/>
                <a:gd name="T9" fmla="*/ 1 h 11"/>
                <a:gd name="T10" fmla="*/ 7 w 25"/>
                <a:gd name="T11" fmla="*/ 2 h 11"/>
                <a:gd name="T12" fmla="*/ 4 w 25"/>
                <a:gd name="T13" fmla="*/ 2 h 11"/>
                <a:gd name="T14" fmla="*/ 3 w 25"/>
                <a:gd name="T15" fmla="*/ 3 h 11"/>
                <a:gd name="T16" fmla="*/ 2 w 25"/>
                <a:gd name="T17" fmla="*/ 5 h 11"/>
                <a:gd name="T18" fmla="*/ 3 w 25"/>
                <a:gd name="T19" fmla="*/ 5 h 11"/>
                <a:gd name="T20" fmla="*/ 5 w 25"/>
                <a:gd name="T21" fmla="*/ 5 h 11"/>
                <a:gd name="T22" fmla="*/ 8 w 25"/>
                <a:gd name="T23" fmla="*/ 7 h 11"/>
                <a:gd name="T24" fmla="*/ 7 w 25"/>
                <a:gd name="T25" fmla="*/ 8 h 11"/>
                <a:gd name="T26" fmla="*/ 5 w 25"/>
                <a:gd name="T27" fmla="*/ 8 h 11"/>
                <a:gd name="T28" fmla="*/ 1 w 25"/>
                <a:gd name="T29" fmla="*/ 9 h 11"/>
                <a:gd name="T30" fmla="*/ 0 w 25"/>
                <a:gd name="T31" fmla="*/ 10 h 11"/>
                <a:gd name="T32" fmla="*/ 3 w 25"/>
                <a:gd name="T33" fmla="*/ 10 h 11"/>
                <a:gd name="T34" fmla="*/ 5 w 25"/>
                <a:gd name="T35" fmla="*/ 11 h 11"/>
                <a:gd name="T36" fmla="*/ 7 w 25"/>
                <a:gd name="T37" fmla="*/ 11 h 11"/>
                <a:gd name="T38" fmla="*/ 10 w 25"/>
                <a:gd name="T39" fmla="*/ 11 h 11"/>
                <a:gd name="T40" fmla="*/ 10 w 25"/>
                <a:gd name="T41" fmla="*/ 10 h 11"/>
                <a:gd name="T42" fmla="*/ 11 w 25"/>
                <a:gd name="T43" fmla="*/ 9 h 11"/>
                <a:gd name="T44" fmla="*/ 13 w 25"/>
                <a:gd name="T45" fmla="*/ 8 h 11"/>
                <a:gd name="T46" fmla="*/ 14 w 25"/>
                <a:gd name="T47" fmla="*/ 8 h 11"/>
                <a:gd name="T48" fmla="*/ 16 w 25"/>
                <a:gd name="T49" fmla="*/ 8 h 11"/>
                <a:gd name="T50" fmla="*/ 17 w 25"/>
                <a:gd name="T51" fmla="*/ 7 h 11"/>
                <a:gd name="T52" fmla="*/ 19 w 25"/>
                <a:gd name="T53" fmla="*/ 7 h 11"/>
                <a:gd name="T54" fmla="*/ 21 w 25"/>
                <a:gd name="T55" fmla="*/ 6 h 11"/>
                <a:gd name="T56" fmla="*/ 23 w 25"/>
                <a:gd name="T57" fmla="*/ 5 h 11"/>
                <a:gd name="T58" fmla="*/ 25 w 25"/>
                <a:gd name="T59" fmla="*/ 4 h 11"/>
                <a:gd name="T60" fmla="*/ 25 w 25"/>
                <a:gd name="T61" fmla="*/ 3 h 11"/>
                <a:gd name="T62" fmla="*/ 23 w 25"/>
                <a:gd name="T63" fmla="*/ 2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5" h="11">
                  <a:moveTo>
                    <a:pt x="23" y="2"/>
                  </a:moveTo>
                  <a:cubicBezTo>
                    <a:pt x="22" y="1"/>
                    <a:pt x="22" y="2"/>
                    <a:pt x="21" y="2"/>
                  </a:cubicBezTo>
                  <a:cubicBezTo>
                    <a:pt x="20" y="1"/>
                    <a:pt x="16" y="1"/>
                    <a:pt x="15" y="1"/>
                  </a:cubicBezTo>
                  <a:cubicBezTo>
                    <a:pt x="14" y="2"/>
                    <a:pt x="12" y="1"/>
                    <a:pt x="12" y="0"/>
                  </a:cubicBezTo>
                  <a:cubicBezTo>
                    <a:pt x="11" y="0"/>
                    <a:pt x="9" y="0"/>
                    <a:pt x="9" y="1"/>
                  </a:cubicBezTo>
                  <a:cubicBezTo>
                    <a:pt x="9" y="2"/>
                    <a:pt x="9" y="2"/>
                    <a:pt x="7" y="2"/>
                  </a:cubicBezTo>
                  <a:cubicBezTo>
                    <a:pt x="6" y="1"/>
                    <a:pt x="4" y="1"/>
                    <a:pt x="4" y="2"/>
                  </a:cubicBezTo>
                  <a:cubicBezTo>
                    <a:pt x="4" y="2"/>
                    <a:pt x="3" y="3"/>
                    <a:pt x="3" y="3"/>
                  </a:cubicBezTo>
                  <a:cubicBezTo>
                    <a:pt x="3" y="3"/>
                    <a:pt x="2" y="4"/>
                    <a:pt x="2" y="5"/>
                  </a:cubicBezTo>
                  <a:cubicBezTo>
                    <a:pt x="2" y="5"/>
                    <a:pt x="3" y="5"/>
                    <a:pt x="3" y="5"/>
                  </a:cubicBezTo>
                  <a:cubicBezTo>
                    <a:pt x="3" y="6"/>
                    <a:pt x="5" y="6"/>
                    <a:pt x="5" y="5"/>
                  </a:cubicBezTo>
                  <a:cubicBezTo>
                    <a:pt x="5" y="5"/>
                    <a:pt x="7" y="6"/>
                    <a:pt x="8" y="7"/>
                  </a:cubicBezTo>
                  <a:cubicBezTo>
                    <a:pt x="9" y="8"/>
                    <a:pt x="7" y="7"/>
                    <a:pt x="7" y="8"/>
                  </a:cubicBezTo>
                  <a:cubicBezTo>
                    <a:pt x="6" y="9"/>
                    <a:pt x="5" y="8"/>
                    <a:pt x="5" y="8"/>
                  </a:cubicBezTo>
                  <a:cubicBezTo>
                    <a:pt x="4" y="9"/>
                    <a:pt x="2" y="9"/>
                    <a:pt x="1" y="9"/>
                  </a:cubicBezTo>
                  <a:cubicBezTo>
                    <a:pt x="1" y="9"/>
                    <a:pt x="0" y="10"/>
                    <a:pt x="0" y="10"/>
                  </a:cubicBezTo>
                  <a:cubicBezTo>
                    <a:pt x="0" y="11"/>
                    <a:pt x="2" y="10"/>
                    <a:pt x="3" y="10"/>
                  </a:cubicBezTo>
                  <a:cubicBezTo>
                    <a:pt x="4" y="11"/>
                    <a:pt x="5" y="10"/>
                    <a:pt x="5" y="11"/>
                  </a:cubicBezTo>
                  <a:cubicBezTo>
                    <a:pt x="6" y="11"/>
                    <a:pt x="7" y="11"/>
                    <a:pt x="7" y="11"/>
                  </a:cubicBezTo>
                  <a:cubicBezTo>
                    <a:pt x="7" y="11"/>
                    <a:pt x="10" y="11"/>
                    <a:pt x="10" y="11"/>
                  </a:cubicBezTo>
                  <a:cubicBezTo>
                    <a:pt x="10" y="10"/>
                    <a:pt x="10" y="10"/>
                    <a:pt x="10" y="10"/>
                  </a:cubicBezTo>
                  <a:cubicBezTo>
                    <a:pt x="10" y="9"/>
                    <a:pt x="11" y="9"/>
                    <a:pt x="11" y="9"/>
                  </a:cubicBezTo>
                  <a:cubicBezTo>
                    <a:pt x="12" y="9"/>
                    <a:pt x="12" y="8"/>
                    <a:pt x="13" y="8"/>
                  </a:cubicBezTo>
                  <a:cubicBezTo>
                    <a:pt x="13" y="8"/>
                    <a:pt x="14" y="8"/>
                    <a:pt x="14" y="8"/>
                  </a:cubicBezTo>
                  <a:cubicBezTo>
                    <a:pt x="15" y="8"/>
                    <a:pt x="15" y="9"/>
                    <a:pt x="16" y="8"/>
                  </a:cubicBezTo>
                  <a:cubicBezTo>
                    <a:pt x="16" y="8"/>
                    <a:pt x="16" y="8"/>
                    <a:pt x="17" y="7"/>
                  </a:cubicBezTo>
                  <a:cubicBezTo>
                    <a:pt x="18" y="6"/>
                    <a:pt x="18" y="6"/>
                    <a:pt x="19" y="7"/>
                  </a:cubicBezTo>
                  <a:cubicBezTo>
                    <a:pt x="20" y="7"/>
                    <a:pt x="21" y="6"/>
                    <a:pt x="21" y="6"/>
                  </a:cubicBezTo>
                  <a:cubicBezTo>
                    <a:pt x="21" y="5"/>
                    <a:pt x="22" y="5"/>
                    <a:pt x="23" y="5"/>
                  </a:cubicBezTo>
                  <a:cubicBezTo>
                    <a:pt x="23" y="4"/>
                    <a:pt x="24" y="4"/>
                    <a:pt x="25" y="4"/>
                  </a:cubicBezTo>
                  <a:cubicBezTo>
                    <a:pt x="25" y="3"/>
                    <a:pt x="25" y="3"/>
                    <a:pt x="25" y="3"/>
                  </a:cubicBezTo>
                  <a:cubicBezTo>
                    <a:pt x="24" y="2"/>
                    <a:pt x="24" y="3"/>
                    <a:pt x="2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3" name="Freeform 234">
              <a:extLst>
                <a:ext uri="{FF2B5EF4-FFF2-40B4-BE49-F238E27FC236}">
                  <a16:creationId xmlns:a16="http://schemas.microsoft.com/office/drawing/2014/main" id="{690B0040-0EE6-4208-A552-CF5680C52727}"/>
                </a:ext>
              </a:extLst>
            </p:cNvPr>
            <p:cNvSpPr>
              <a:spLocks/>
            </p:cNvSpPr>
            <p:nvPr/>
          </p:nvSpPr>
          <p:spPr bwMode="auto">
            <a:xfrm>
              <a:off x="-3192463" y="1838325"/>
              <a:ext cx="58737" cy="25400"/>
            </a:xfrm>
            <a:custGeom>
              <a:avLst/>
              <a:gdLst>
                <a:gd name="T0" fmla="*/ 6 w 16"/>
                <a:gd name="T1" fmla="*/ 5 h 7"/>
                <a:gd name="T2" fmla="*/ 8 w 16"/>
                <a:gd name="T3" fmla="*/ 7 h 7"/>
                <a:gd name="T4" fmla="*/ 8 w 16"/>
                <a:gd name="T5" fmla="*/ 7 h 7"/>
                <a:gd name="T6" fmla="*/ 10 w 16"/>
                <a:gd name="T7" fmla="*/ 6 h 7"/>
                <a:gd name="T8" fmla="*/ 12 w 16"/>
                <a:gd name="T9" fmla="*/ 7 h 7"/>
                <a:gd name="T10" fmla="*/ 12 w 16"/>
                <a:gd name="T11" fmla="*/ 6 h 7"/>
                <a:gd name="T12" fmla="*/ 14 w 16"/>
                <a:gd name="T13" fmla="*/ 7 h 7"/>
                <a:gd name="T14" fmla="*/ 16 w 16"/>
                <a:gd name="T15" fmla="*/ 7 h 7"/>
                <a:gd name="T16" fmla="*/ 15 w 16"/>
                <a:gd name="T17" fmla="*/ 6 h 7"/>
                <a:gd name="T18" fmla="*/ 15 w 16"/>
                <a:gd name="T19" fmla="*/ 5 h 7"/>
                <a:gd name="T20" fmla="*/ 14 w 16"/>
                <a:gd name="T21" fmla="*/ 4 h 7"/>
                <a:gd name="T22" fmla="*/ 13 w 16"/>
                <a:gd name="T23" fmla="*/ 3 h 7"/>
                <a:gd name="T24" fmla="*/ 12 w 16"/>
                <a:gd name="T25" fmla="*/ 2 h 7"/>
                <a:gd name="T26" fmla="*/ 10 w 16"/>
                <a:gd name="T27" fmla="*/ 3 h 7"/>
                <a:gd name="T28" fmla="*/ 9 w 16"/>
                <a:gd name="T29" fmla="*/ 2 h 7"/>
                <a:gd name="T30" fmla="*/ 7 w 16"/>
                <a:gd name="T31" fmla="*/ 1 h 7"/>
                <a:gd name="T32" fmla="*/ 4 w 16"/>
                <a:gd name="T33" fmla="*/ 1 h 7"/>
                <a:gd name="T34" fmla="*/ 1 w 16"/>
                <a:gd name="T35" fmla="*/ 0 h 7"/>
                <a:gd name="T36" fmla="*/ 0 w 16"/>
                <a:gd name="T37" fmla="*/ 0 h 7"/>
                <a:gd name="T38" fmla="*/ 4 w 16"/>
                <a:gd name="T39" fmla="*/ 2 h 7"/>
                <a:gd name="T40" fmla="*/ 4 w 16"/>
                <a:gd name="T41" fmla="*/ 5 h 7"/>
                <a:gd name="T42" fmla="*/ 4 w 16"/>
                <a:gd name="T43" fmla="*/ 6 h 7"/>
                <a:gd name="T44" fmla="*/ 6 w 16"/>
                <a:gd name="T45" fmla="*/ 5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6" h="7">
                  <a:moveTo>
                    <a:pt x="6" y="5"/>
                  </a:moveTo>
                  <a:cubicBezTo>
                    <a:pt x="7" y="5"/>
                    <a:pt x="7" y="6"/>
                    <a:pt x="8" y="7"/>
                  </a:cubicBezTo>
                  <a:cubicBezTo>
                    <a:pt x="8" y="7"/>
                    <a:pt x="8" y="7"/>
                    <a:pt x="8" y="7"/>
                  </a:cubicBezTo>
                  <a:cubicBezTo>
                    <a:pt x="9" y="7"/>
                    <a:pt x="10" y="7"/>
                    <a:pt x="10" y="6"/>
                  </a:cubicBezTo>
                  <a:cubicBezTo>
                    <a:pt x="11" y="6"/>
                    <a:pt x="12" y="6"/>
                    <a:pt x="12" y="7"/>
                  </a:cubicBezTo>
                  <a:cubicBezTo>
                    <a:pt x="12" y="6"/>
                    <a:pt x="12" y="6"/>
                    <a:pt x="12" y="6"/>
                  </a:cubicBezTo>
                  <a:cubicBezTo>
                    <a:pt x="13" y="6"/>
                    <a:pt x="14" y="6"/>
                    <a:pt x="14" y="7"/>
                  </a:cubicBezTo>
                  <a:cubicBezTo>
                    <a:pt x="14" y="7"/>
                    <a:pt x="15" y="7"/>
                    <a:pt x="16" y="7"/>
                  </a:cubicBezTo>
                  <a:cubicBezTo>
                    <a:pt x="16" y="6"/>
                    <a:pt x="15" y="6"/>
                    <a:pt x="15" y="6"/>
                  </a:cubicBezTo>
                  <a:cubicBezTo>
                    <a:pt x="15" y="6"/>
                    <a:pt x="15" y="5"/>
                    <a:pt x="15" y="5"/>
                  </a:cubicBezTo>
                  <a:cubicBezTo>
                    <a:pt x="15" y="5"/>
                    <a:pt x="14" y="4"/>
                    <a:pt x="14" y="4"/>
                  </a:cubicBezTo>
                  <a:cubicBezTo>
                    <a:pt x="14" y="4"/>
                    <a:pt x="14" y="3"/>
                    <a:pt x="13" y="3"/>
                  </a:cubicBezTo>
                  <a:cubicBezTo>
                    <a:pt x="13" y="3"/>
                    <a:pt x="13" y="2"/>
                    <a:pt x="12" y="2"/>
                  </a:cubicBezTo>
                  <a:cubicBezTo>
                    <a:pt x="12" y="2"/>
                    <a:pt x="11" y="2"/>
                    <a:pt x="10" y="3"/>
                  </a:cubicBezTo>
                  <a:cubicBezTo>
                    <a:pt x="10" y="3"/>
                    <a:pt x="9" y="2"/>
                    <a:pt x="9" y="2"/>
                  </a:cubicBezTo>
                  <a:cubicBezTo>
                    <a:pt x="8" y="2"/>
                    <a:pt x="8" y="1"/>
                    <a:pt x="7" y="1"/>
                  </a:cubicBezTo>
                  <a:cubicBezTo>
                    <a:pt x="7" y="1"/>
                    <a:pt x="4" y="1"/>
                    <a:pt x="4" y="1"/>
                  </a:cubicBezTo>
                  <a:cubicBezTo>
                    <a:pt x="3" y="0"/>
                    <a:pt x="2" y="0"/>
                    <a:pt x="1" y="0"/>
                  </a:cubicBezTo>
                  <a:cubicBezTo>
                    <a:pt x="1" y="0"/>
                    <a:pt x="0" y="0"/>
                    <a:pt x="0" y="0"/>
                  </a:cubicBezTo>
                  <a:cubicBezTo>
                    <a:pt x="1" y="1"/>
                    <a:pt x="3" y="1"/>
                    <a:pt x="4" y="2"/>
                  </a:cubicBezTo>
                  <a:cubicBezTo>
                    <a:pt x="4" y="4"/>
                    <a:pt x="5" y="3"/>
                    <a:pt x="4" y="5"/>
                  </a:cubicBezTo>
                  <a:cubicBezTo>
                    <a:pt x="4" y="5"/>
                    <a:pt x="4" y="5"/>
                    <a:pt x="4" y="6"/>
                  </a:cubicBezTo>
                  <a:cubicBezTo>
                    <a:pt x="5" y="6"/>
                    <a:pt x="6" y="6"/>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4" name="Freeform 235">
              <a:extLst>
                <a:ext uri="{FF2B5EF4-FFF2-40B4-BE49-F238E27FC236}">
                  <a16:creationId xmlns:a16="http://schemas.microsoft.com/office/drawing/2014/main" id="{CBCE6EB2-B304-49C8-8A18-02863D9C50E2}"/>
                </a:ext>
              </a:extLst>
            </p:cNvPr>
            <p:cNvSpPr>
              <a:spLocks noEditPoints="1"/>
            </p:cNvSpPr>
            <p:nvPr/>
          </p:nvSpPr>
          <p:spPr bwMode="auto">
            <a:xfrm>
              <a:off x="-3308350" y="1852613"/>
              <a:ext cx="155575" cy="61913"/>
            </a:xfrm>
            <a:custGeom>
              <a:avLst/>
              <a:gdLst>
                <a:gd name="T0" fmla="*/ 42 w 43"/>
                <a:gd name="T1" fmla="*/ 12 h 17"/>
                <a:gd name="T2" fmla="*/ 42 w 43"/>
                <a:gd name="T3" fmla="*/ 9 h 17"/>
                <a:gd name="T4" fmla="*/ 42 w 43"/>
                <a:gd name="T5" fmla="*/ 8 h 17"/>
                <a:gd name="T6" fmla="*/ 43 w 43"/>
                <a:gd name="T7" fmla="*/ 6 h 17"/>
                <a:gd name="T8" fmla="*/ 42 w 43"/>
                <a:gd name="T9" fmla="*/ 6 h 17"/>
                <a:gd name="T10" fmla="*/ 41 w 43"/>
                <a:gd name="T11" fmla="*/ 5 h 17"/>
                <a:gd name="T12" fmla="*/ 40 w 43"/>
                <a:gd name="T13" fmla="*/ 3 h 17"/>
                <a:gd name="T14" fmla="*/ 38 w 43"/>
                <a:gd name="T15" fmla="*/ 1 h 17"/>
                <a:gd name="T16" fmla="*/ 36 w 43"/>
                <a:gd name="T17" fmla="*/ 2 h 17"/>
                <a:gd name="T18" fmla="*/ 32 w 43"/>
                <a:gd name="T19" fmla="*/ 3 h 17"/>
                <a:gd name="T20" fmla="*/ 28 w 43"/>
                <a:gd name="T21" fmla="*/ 3 h 17"/>
                <a:gd name="T22" fmla="*/ 25 w 43"/>
                <a:gd name="T23" fmla="*/ 2 h 17"/>
                <a:gd name="T24" fmla="*/ 23 w 43"/>
                <a:gd name="T25" fmla="*/ 1 h 17"/>
                <a:gd name="T26" fmla="*/ 19 w 43"/>
                <a:gd name="T27" fmla="*/ 0 h 17"/>
                <a:gd name="T28" fmla="*/ 12 w 43"/>
                <a:gd name="T29" fmla="*/ 2 h 17"/>
                <a:gd name="T30" fmla="*/ 7 w 43"/>
                <a:gd name="T31" fmla="*/ 3 h 17"/>
                <a:gd name="T32" fmla="*/ 6 w 43"/>
                <a:gd name="T33" fmla="*/ 5 h 17"/>
                <a:gd name="T34" fmla="*/ 1 w 43"/>
                <a:gd name="T35" fmla="*/ 5 h 17"/>
                <a:gd name="T36" fmla="*/ 1 w 43"/>
                <a:gd name="T37" fmla="*/ 7 h 17"/>
                <a:gd name="T38" fmla="*/ 2 w 43"/>
                <a:gd name="T39" fmla="*/ 7 h 17"/>
                <a:gd name="T40" fmla="*/ 2 w 43"/>
                <a:gd name="T41" fmla="*/ 9 h 17"/>
                <a:gd name="T42" fmla="*/ 2 w 43"/>
                <a:gd name="T43" fmla="*/ 11 h 17"/>
                <a:gd name="T44" fmla="*/ 2 w 43"/>
                <a:gd name="T45" fmla="*/ 12 h 17"/>
                <a:gd name="T46" fmla="*/ 3 w 43"/>
                <a:gd name="T47" fmla="*/ 13 h 17"/>
                <a:gd name="T48" fmla="*/ 5 w 43"/>
                <a:gd name="T49" fmla="*/ 14 h 17"/>
                <a:gd name="T50" fmla="*/ 6 w 43"/>
                <a:gd name="T51" fmla="*/ 14 h 17"/>
                <a:gd name="T52" fmla="*/ 7 w 43"/>
                <a:gd name="T53" fmla="*/ 16 h 17"/>
                <a:gd name="T54" fmla="*/ 10 w 43"/>
                <a:gd name="T55" fmla="*/ 15 h 17"/>
                <a:gd name="T56" fmla="*/ 12 w 43"/>
                <a:gd name="T57" fmla="*/ 14 h 17"/>
                <a:gd name="T58" fmla="*/ 15 w 43"/>
                <a:gd name="T59" fmla="*/ 16 h 17"/>
                <a:gd name="T60" fmla="*/ 18 w 43"/>
                <a:gd name="T61" fmla="*/ 16 h 17"/>
                <a:gd name="T62" fmla="*/ 20 w 43"/>
                <a:gd name="T63" fmla="*/ 15 h 17"/>
                <a:gd name="T64" fmla="*/ 22 w 43"/>
                <a:gd name="T65" fmla="*/ 15 h 17"/>
                <a:gd name="T66" fmla="*/ 23 w 43"/>
                <a:gd name="T67" fmla="*/ 15 h 17"/>
                <a:gd name="T68" fmla="*/ 23 w 43"/>
                <a:gd name="T69" fmla="*/ 16 h 17"/>
                <a:gd name="T70" fmla="*/ 23 w 43"/>
                <a:gd name="T71" fmla="*/ 17 h 17"/>
                <a:gd name="T72" fmla="*/ 24 w 43"/>
                <a:gd name="T73" fmla="*/ 16 h 17"/>
                <a:gd name="T74" fmla="*/ 25 w 43"/>
                <a:gd name="T75" fmla="*/ 15 h 17"/>
                <a:gd name="T76" fmla="*/ 27 w 43"/>
                <a:gd name="T77" fmla="*/ 15 h 17"/>
                <a:gd name="T78" fmla="*/ 29 w 43"/>
                <a:gd name="T79" fmla="*/ 15 h 17"/>
                <a:gd name="T80" fmla="*/ 31 w 43"/>
                <a:gd name="T81" fmla="*/ 15 h 17"/>
                <a:gd name="T82" fmla="*/ 34 w 43"/>
                <a:gd name="T83" fmla="*/ 14 h 17"/>
                <a:gd name="T84" fmla="*/ 37 w 43"/>
                <a:gd name="T85" fmla="*/ 14 h 17"/>
                <a:gd name="T86" fmla="*/ 38 w 43"/>
                <a:gd name="T87" fmla="*/ 14 h 17"/>
                <a:gd name="T88" fmla="*/ 39 w 43"/>
                <a:gd name="T89" fmla="*/ 13 h 17"/>
                <a:gd name="T90" fmla="*/ 41 w 43"/>
                <a:gd name="T91" fmla="*/ 13 h 17"/>
                <a:gd name="T92" fmla="*/ 43 w 43"/>
                <a:gd name="T93" fmla="*/ 14 h 17"/>
                <a:gd name="T94" fmla="*/ 42 w 43"/>
                <a:gd name="T95" fmla="*/ 12 h 17"/>
                <a:gd name="T96" fmla="*/ 4 w 43"/>
                <a:gd name="T97" fmla="*/ 3 h 17"/>
                <a:gd name="T98" fmla="*/ 7 w 43"/>
                <a:gd name="T99" fmla="*/ 3 h 17"/>
                <a:gd name="T100" fmla="*/ 5 w 43"/>
                <a:gd name="T101" fmla="*/ 1 h 17"/>
                <a:gd name="T102" fmla="*/ 4 w 43"/>
                <a:gd name="T103" fmla="*/ 0 h 17"/>
                <a:gd name="T104" fmla="*/ 3 w 43"/>
                <a:gd name="T105" fmla="*/ 0 h 17"/>
                <a:gd name="T106" fmla="*/ 1 w 43"/>
                <a:gd name="T107" fmla="*/ 0 h 17"/>
                <a:gd name="T108" fmla="*/ 1 w 43"/>
                <a:gd name="T109" fmla="*/ 2 h 17"/>
                <a:gd name="T110" fmla="*/ 1 w 43"/>
                <a:gd name="T111" fmla="*/ 3 h 17"/>
                <a:gd name="T112" fmla="*/ 0 w 43"/>
                <a:gd name="T113" fmla="*/ 4 h 17"/>
                <a:gd name="T114" fmla="*/ 1 w 43"/>
                <a:gd name="T115" fmla="*/ 4 h 17"/>
                <a:gd name="T116" fmla="*/ 4 w 43"/>
                <a:gd name="T117" fmla="*/ 3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43" h="17">
                  <a:moveTo>
                    <a:pt x="42" y="12"/>
                  </a:moveTo>
                  <a:cubicBezTo>
                    <a:pt x="42" y="12"/>
                    <a:pt x="42" y="10"/>
                    <a:pt x="42" y="9"/>
                  </a:cubicBezTo>
                  <a:cubicBezTo>
                    <a:pt x="42" y="9"/>
                    <a:pt x="42" y="8"/>
                    <a:pt x="42" y="8"/>
                  </a:cubicBezTo>
                  <a:cubicBezTo>
                    <a:pt x="43" y="8"/>
                    <a:pt x="42" y="6"/>
                    <a:pt x="43" y="6"/>
                  </a:cubicBezTo>
                  <a:cubicBezTo>
                    <a:pt x="43" y="6"/>
                    <a:pt x="42" y="6"/>
                    <a:pt x="42" y="6"/>
                  </a:cubicBezTo>
                  <a:cubicBezTo>
                    <a:pt x="42" y="5"/>
                    <a:pt x="41" y="6"/>
                    <a:pt x="41" y="5"/>
                  </a:cubicBezTo>
                  <a:cubicBezTo>
                    <a:pt x="40" y="4"/>
                    <a:pt x="41" y="4"/>
                    <a:pt x="40" y="3"/>
                  </a:cubicBezTo>
                  <a:cubicBezTo>
                    <a:pt x="39" y="2"/>
                    <a:pt x="39" y="1"/>
                    <a:pt x="38" y="1"/>
                  </a:cubicBezTo>
                  <a:cubicBezTo>
                    <a:pt x="38" y="2"/>
                    <a:pt x="37" y="2"/>
                    <a:pt x="36" y="2"/>
                  </a:cubicBezTo>
                  <a:cubicBezTo>
                    <a:pt x="35" y="3"/>
                    <a:pt x="32" y="3"/>
                    <a:pt x="32" y="3"/>
                  </a:cubicBezTo>
                  <a:cubicBezTo>
                    <a:pt x="31" y="3"/>
                    <a:pt x="29" y="3"/>
                    <a:pt x="28" y="3"/>
                  </a:cubicBezTo>
                  <a:cubicBezTo>
                    <a:pt x="26" y="3"/>
                    <a:pt x="26" y="2"/>
                    <a:pt x="25" y="2"/>
                  </a:cubicBezTo>
                  <a:cubicBezTo>
                    <a:pt x="24" y="2"/>
                    <a:pt x="24" y="1"/>
                    <a:pt x="23" y="1"/>
                  </a:cubicBezTo>
                  <a:cubicBezTo>
                    <a:pt x="22" y="1"/>
                    <a:pt x="22" y="1"/>
                    <a:pt x="19" y="0"/>
                  </a:cubicBezTo>
                  <a:cubicBezTo>
                    <a:pt x="16" y="0"/>
                    <a:pt x="13" y="2"/>
                    <a:pt x="12" y="2"/>
                  </a:cubicBezTo>
                  <a:cubicBezTo>
                    <a:pt x="11" y="3"/>
                    <a:pt x="7" y="3"/>
                    <a:pt x="7" y="3"/>
                  </a:cubicBezTo>
                  <a:cubicBezTo>
                    <a:pt x="7" y="3"/>
                    <a:pt x="7" y="4"/>
                    <a:pt x="6" y="5"/>
                  </a:cubicBezTo>
                  <a:cubicBezTo>
                    <a:pt x="5" y="5"/>
                    <a:pt x="2" y="5"/>
                    <a:pt x="1" y="5"/>
                  </a:cubicBezTo>
                  <a:cubicBezTo>
                    <a:pt x="0" y="5"/>
                    <a:pt x="0" y="7"/>
                    <a:pt x="1" y="7"/>
                  </a:cubicBezTo>
                  <a:cubicBezTo>
                    <a:pt x="1" y="7"/>
                    <a:pt x="2" y="7"/>
                    <a:pt x="2" y="7"/>
                  </a:cubicBezTo>
                  <a:cubicBezTo>
                    <a:pt x="1" y="8"/>
                    <a:pt x="2" y="9"/>
                    <a:pt x="2" y="9"/>
                  </a:cubicBezTo>
                  <a:cubicBezTo>
                    <a:pt x="1" y="9"/>
                    <a:pt x="1" y="10"/>
                    <a:pt x="2" y="11"/>
                  </a:cubicBezTo>
                  <a:cubicBezTo>
                    <a:pt x="2" y="11"/>
                    <a:pt x="2" y="12"/>
                    <a:pt x="2" y="12"/>
                  </a:cubicBezTo>
                  <a:cubicBezTo>
                    <a:pt x="1" y="12"/>
                    <a:pt x="3" y="13"/>
                    <a:pt x="3" y="13"/>
                  </a:cubicBezTo>
                  <a:cubicBezTo>
                    <a:pt x="3" y="13"/>
                    <a:pt x="5" y="14"/>
                    <a:pt x="5" y="14"/>
                  </a:cubicBezTo>
                  <a:cubicBezTo>
                    <a:pt x="5" y="14"/>
                    <a:pt x="5" y="15"/>
                    <a:pt x="6" y="14"/>
                  </a:cubicBezTo>
                  <a:cubicBezTo>
                    <a:pt x="6" y="14"/>
                    <a:pt x="7" y="15"/>
                    <a:pt x="7" y="16"/>
                  </a:cubicBezTo>
                  <a:cubicBezTo>
                    <a:pt x="8" y="17"/>
                    <a:pt x="10" y="16"/>
                    <a:pt x="10" y="15"/>
                  </a:cubicBezTo>
                  <a:cubicBezTo>
                    <a:pt x="10" y="15"/>
                    <a:pt x="11" y="14"/>
                    <a:pt x="12" y="14"/>
                  </a:cubicBezTo>
                  <a:cubicBezTo>
                    <a:pt x="13" y="15"/>
                    <a:pt x="15" y="16"/>
                    <a:pt x="15" y="16"/>
                  </a:cubicBezTo>
                  <a:cubicBezTo>
                    <a:pt x="16" y="17"/>
                    <a:pt x="17" y="16"/>
                    <a:pt x="18" y="16"/>
                  </a:cubicBezTo>
                  <a:cubicBezTo>
                    <a:pt x="18" y="16"/>
                    <a:pt x="19" y="15"/>
                    <a:pt x="20" y="15"/>
                  </a:cubicBezTo>
                  <a:cubicBezTo>
                    <a:pt x="20" y="14"/>
                    <a:pt x="21" y="15"/>
                    <a:pt x="22" y="15"/>
                  </a:cubicBezTo>
                  <a:cubicBezTo>
                    <a:pt x="22" y="15"/>
                    <a:pt x="23" y="14"/>
                    <a:pt x="23" y="15"/>
                  </a:cubicBezTo>
                  <a:cubicBezTo>
                    <a:pt x="24" y="15"/>
                    <a:pt x="22" y="16"/>
                    <a:pt x="23" y="16"/>
                  </a:cubicBezTo>
                  <a:cubicBezTo>
                    <a:pt x="23" y="17"/>
                    <a:pt x="23" y="17"/>
                    <a:pt x="23" y="17"/>
                  </a:cubicBezTo>
                  <a:cubicBezTo>
                    <a:pt x="24" y="17"/>
                    <a:pt x="24" y="16"/>
                    <a:pt x="24" y="16"/>
                  </a:cubicBezTo>
                  <a:cubicBezTo>
                    <a:pt x="24" y="15"/>
                    <a:pt x="25" y="15"/>
                    <a:pt x="25" y="15"/>
                  </a:cubicBezTo>
                  <a:cubicBezTo>
                    <a:pt x="25" y="15"/>
                    <a:pt x="26" y="15"/>
                    <a:pt x="27" y="15"/>
                  </a:cubicBezTo>
                  <a:cubicBezTo>
                    <a:pt x="28" y="15"/>
                    <a:pt x="28" y="14"/>
                    <a:pt x="29" y="15"/>
                  </a:cubicBezTo>
                  <a:cubicBezTo>
                    <a:pt x="29" y="15"/>
                    <a:pt x="30" y="15"/>
                    <a:pt x="31" y="15"/>
                  </a:cubicBezTo>
                  <a:cubicBezTo>
                    <a:pt x="33" y="15"/>
                    <a:pt x="33" y="14"/>
                    <a:pt x="34" y="14"/>
                  </a:cubicBezTo>
                  <a:cubicBezTo>
                    <a:pt x="36" y="14"/>
                    <a:pt x="37" y="14"/>
                    <a:pt x="37" y="14"/>
                  </a:cubicBezTo>
                  <a:cubicBezTo>
                    <a:pt x="38" y="14"/>
                    <a:pt x="38" y="14"/>
                    <a:pt x="38" y="14"/>
                  </a:cubicBezTo>
                  <a:cubicBezTo>
                    <a:pt x="38" y="13"/>
                    <a:pt x="38" y="13"/>
                    <a:pt x="39" y="13"/>
                  </a:cubicBezTo>
                  <a:cubicBezTo>
                    <a:pt x="40" y="13"/>
                    <a:pt x="40" y="14"/>
                    <a:pt x="41" y="13"/>
                  </a:cubicBezTo>
                  <a:cubicBezTo>
                    <a:pt x="41" y="13"/>
                    <a:pt x="43" y="15"/>
                    <a:pt x="43" y="14"/>
                  </a:cubicBezTo>
                  <a:cubicBezTo>
                    <a:pt x="43" y="14"/>
                    <a:pt x="43" y="12"/>
                    <a:pt x="42" y="12"/>
                  </a:cubicBezTo>
                  <a:close/>
                  <a:moveTo>
                    <a:pt x="4" y="3"/>
                  </a:moveTo>
                  <a:cubicBezTo>
                    <a:pt x="4" y="3"/>
                    <a:pt x="6" y="3"/>
                    <a:pt x="7" y="3"/>
                  </a:cubicBezTo>
                  <a:cubicBezTo>
                    <a:pt x="7" y="2"/>
                    <a:pt x="6" y="2"/>
                    <a:pt x="5" y="1"/>
                  </a:cubicBezTo>
                  <a:cubicBezTo>
                    <a:pt x="5" y="1"/>
                    <a:pt x="4" y="1"/>
                    <a:pt x="4" y="0"/>
                  </a:cubicBezTo>
                  <a:cubicBezTo>
                    <a:pt x="4" y="0"/>
                    <a:pt x="4" y="1"/>
                    <a:pt x="3" y="0"/>
                  </a:cubicBezTo>
                  <a:cubicBezTo>
                    <a:pt x="3" y="0"/>
                    <a:pt x="1" y="0"/>
                    <a:pt x="1" y="0"/>
                  </a:cubicBezTo>
                  <a:cubicBezTo>
                    <a:pt x="1" y="0"/>
                    <a:pt x="1" y="1"/>
                    <a:pt x="1" y="2"/>
                  </a:cubicBezTo>
                  <a:cubicBezTo>
                    <a:pt x="1" y="2"/>
                    <a:pt x="1" y="3"/>
                    <a:pt x="1" y="3"/>
                  </a:cubicBezTo>
                  <a:cubicBezTo>
                    <a:pt x="1" y="3"/>
                    <a:pt x="0" y="3"/>
                    <a:pt x="0" y="4"/>
                  </a:cubicBezTo>
                  <a:cubicBezTo>
                    <a:pt x="1" y="4"/>
                    <a:pt x="1" y="4"/>
                    <a:pt x="1" y="4"/>
                  </a:cubicBezTo>
                  <a:cubicBezTo>
                    <a:pt x="2" y="4"/>
                    <a:pt x="3" y="3"/>
                    <a:pt x="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5" name="Freeform 236">
              <a:extLst>
                <a:ext uri="{FF2B5EF4-FFF2-40B4-BE49-F238E27FC236}">
                  <a16:creationId xmlns:a16="http://schemas.microsoft.com/office/drawing/2014/main" id="{598C97FE-9371-4203-8E0F-9A902AA8A4B8}"/>
                </a:ext>
              </a:extLst>
            </p:cNvPr>
            <p:cNvSpPr>
              <a:spLocks/>
            </p:cNvSpPr>
            <p:nvPr/>
          </p:nvSpPr>
          <p:spPr bwMode="auto">
            <a:xfrm>
              <a:off x="-2867025" y="1914525"/>
              <a:ext cx="19050" cy="22225"/>
            </a:xfrm>
            <a:custGeom>
              <a:avLst/>
              <a:gdLst>
                <a:gd name="T0" fmla="*/ 2 w 5"/>
                <a:gd name="T1" fmla="*/ 0 h 6"/>
                <a:gd name="T2" fmla="*/ 0 w 5"/>
                <a:gd name="T3" fmla="*/ 2 h 6"/>
                <a:gd name="T4" fmla="*/ 0 w 5"/>
                <a:gd name="T5" fmla="*/ 3 h 6"/>
                <a:gd name="T6" fmla="*/ 1 w 5"/>
                <a:gd name="T7" fmla="*/ 4 h 6"/>
                <a:gd name="T8" fmla="*/ 2 w 5"/>
                <a:gd name="T9" fmla="*/ 6 h 6"/>
                <a:gd name="T10" fmla="*/ 3 w 5"/>
                <a:gd name="T11" fmla="*/ 5 h 6"/>
                <a:gd name="T12" fmla="*/ 5 w 5"/>
                <a:gd name="T13" fmla="*/ 3 h 6"/>
                <a:gd name="T14" fmla="*/ 2 w 5"/>
                <a:gd name="T15" fmla="*/ 0 h 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 h="6">
                  <a:moveTo>
                    <a:pt x="2" y="0"/>
                  </a:moveTo>
                  <a:cubicBezTo>
                    <a:pt x="2" y="0"/>
                    <a:pt x="0" y="1"/>
                    <a:pt x="0" y="2"/>
                  </a:cubicBezTo>
                  <a:cubicBezTo>
                    <a:pt x="0" y="2"/>
                    <a:pt x="0" y="2"/>
                    <a:pt x="0" y="3"/>
                  </a:cubicBezTo>
                  <a:cubicBezTo>
                    <a:pt x="0" y="3"/>
                    <a:pt x="1" y="4"/>
                    <a:pt x="1" y="4"/>
                  </a:cubicBezTo>
                  <a:cubicBezTo>
                    <a:pt x="2" y="4"/>
                    <a:pt x="2" y="5"/>
                    <a:pt x="2" y="6"/>
                  </a:cubicBezTo>
                  <a:cubicBezTo>
                    <a:pt x="2" y="5"/>
                    <a:pt x="2" y="5"/>
                    <a:pt x="3" y="5"/>
                  </a:cubicBezTo>
                  <a:cubicBezTo>
                    <a:pt x="3" y="5"/>
                    <a:pt x="5" y="3"/>
                    <a:pt x="5" y="3"/>
                  </a:cubicBezTo>
                  <a:cubicBezTo>
                    <a:pt x="5" y="2"/>
                    <a:pt x="3" y="0"/>
                    <a:pt x="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6" name="Freeform 237">
              <a:extLst>
                <a:ext uri="{FF2B5EF4-FFF2-40B4-BE49-F238E27FC236}">
                  <a16:creationId xmlns:a16="http://schemas.microsoft.com/office/drawing/2014/main" id="{BA4926F8-B821-4CFC-BBEE-38E64300F2F4}"/>
                </a:ext>
              </a:extLst>
            </p:cNvPr>
            <p:cNvSpPr>
              <a:spLocks/>
            </p:cNvSpPr>
            <p:nvPr/>
          </p:nvSpPr>
          <p:spPr bwMode="auto">
            <a:xfrm>
              <a:off x="-2487613" y="1846263"/>
              <a:ext cx="58737" cy="53975"/>
            </a:xfrm>
            <a:custGeom>
              <a:avLst/>
              <a:gdLst>
                <a:gd name="T0" fmla="*/ 15 w 16"/>
                <a:gd name="T1" fmla="*/ 1 h 15"/>
                <a:gd name="T2" fmla="*/ 13 w 16"/>
                <a:gd name="T3" fmla="*/ 0 h 15"/>
                <a:gd name="T4" fmla="*/ 12 w 16"/>
                <a:gd name="T5" fmla="*/ 2 h 15"/>
                <a:gd name="T6" fmla="*/ 10 w 16"/>
                <a:gd name="T7" fmla="*/ 3 h 15"/>
                <a:gd name="T8" fmla="*/ 9 w 16"/>
                <a:gd name="T9" fmla="*/ 4 h 15"/>
                <a:gd name="T10" fmla="*/ 8 w 16"/>
                <a:gd name="T11" fmla="*/ 4 h 15"/>
                <a:gd name="T12" fmla="*/ 6 w 16"/>
                <a:gd name="T13" fmla="*/ 4 h 15"/>
                <a:gd name="T14" fmla="*/ 5 w 16"/>
                <a:gd name="T15" fmla="*/ 5 h 15"/>
                <a:gd name="T16" fmla="*/ 0 w 16"/>
                <a:gd name="T17" fmla="*/ 8 h 15"/>
                <a:gd name="T18" fmla="*/ 0 w 16"/>
                <a:gd name="T19" fmla="*/ 9 h 15"/>
                <a:gd name="T20" fmla="*/ 2 w 16"/>
                <a:gd name="T21" fmla="*/ 10 h 15"/>
                <a:gd name="T22" fmla="*/ 1 w 16"/>
                <a:gd name="T23" fmla="*/ 13 h 15"/>
                <a:gd name="T24" fmla="*/ 1 w 16"/>
                <a:gd name="T25" fmla="*/ 14 h 15"/>
                <a:gd name="T26" fmla="*/ 3 w 16"/>
                <a:gd name="T27" fmla="*/ 15 h 15"/>
                <a:gd name="T28" fmla="*/ 4 w 16"/>
                <a:gd name="T29" fmla="*/ 14 h 15"/>
                <a:gd name="T30" fmla="*/ 5 w 16"/>
                <a:gd name="T31" fmla="*/ 15 h 15"/>
                <a:gd name="T32" fmla="*/ 6 w 16"/>
                <a:gd name="T33" fmla="*/ 14 h 15"/>
                <a:gd name="T34" fmla="*/ 8 w 16"/>
                <a:gd name="T35" fmla="*/ 13 h 15"/>
                <a:gd name="T36" fmla="*/ 10 w 16"/>
                <a:gd name="T37" fmla="*/ 13 h 15"/>
                <a:gd name="T38" fmla="*/ 7 w 16"/>
                <a:gd name="T39" fmla="*/ 11 h 15"/>
                <a:gd name="T40" fmla="*/ 8 w 16"/>
                <a:gd name="T41" fmla="*/ 9 h 15"/>
                <a:gd name="T42" fmla="*/ 12 w 16"/>
                <a:gd name="T43" fmla="*/ 6 h 15"/>
                <a:gd name="T44" fmla="*/ 13 w 16"/>
                <a:gd name="T45" fmla="*/ 3 h 15"/>
                <a:gd name="T46" fmla="*/ 16 w 16"/>
                <a:gd name="T47" fmla="*/ 1 h 15"/>
                <a:gd name="T48" fmla="*/ 15 w 16"/>
                <a:gd name="T49" fmla="*/ 1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6" h="15">
                  <a:moveTo>
                    <a:pt x="15" y="1"/>
                  </a:moveTo>
                  <a:cubicBezTo>
                    <a:pt x="14" y="1"/>
                    <a:pt x="14" y="0"/>
                    <a:pt x="13" y="0"/>
                  </a:cubicBezTo>
                  <a:cubicBezTo>
                    <a:pt x="12" y="0"/>
                    <a:pt x="12" y="2"/>
                    <a:pt x="12" y="2"/>
                  </a:cubicBezTo>
                  <a:cubicBezTo>
                    <a:pt x="11" y="2"/>
                    <a:pt x="11" y="3"/>
                    <a:pt x="10" y="3"/>
                  </a:cubicBezTo>
                  <a:cubicBezTo>
                    <a:pt x="9" y="3"/>
                    <a:pt x="9" y="3"/>
                    <a:pt x="9" y="4"/>
                  </a:cubicBezTo>
                  <a:cubicBezTo>
                    <a:pt x="10" y="5"/>
                    <a:pt x="9" y="4"/>
                    <a:pt x="8" y="4"/>
                  </a:cubicBezTo>
                  <a:cubicBezTo>
                    <a:pt x="7" y="4"/>
                    <a:pt x="7" y="4"/>
                    <a:pt x="6" y="4"/>
                  </a:cubicBezTo>
                  <a:cubicBezTo>
                    <a:pt x="6" y="4"/>
                    <a:pt x="5" y="5"/>
                    <a:pt x="5" y="5"/>
                  </a:cubicBezTo>
                  <a:cubicBezTo>
                    <a:pt x="4" y="6"/>
                    <a:pt x="1" y="7"/>
                    <a:pt x="0" y="8"/>
                  </a:cubicBezTo>
                  <a:cubicBezTo>
                    <a:pt x="0" y="8"/>
                    <a:pt x="0" y="8"/>
                    <a:pt x="0" y="9"/>
                  </a:cubicBezTo>
                  <a:cubicBezTo>
                    <a:pt x="1" y="9"/>
                    <a:pt x="2" y="10"/>
                    <a:pt x="2" y="10"/>
                  </a:cubicBezTo>
                  <a:cubicBezTo>
                    <a:pt x="3" y="11"/>
                    <a:pt x="2" y="12"/>
                    <a:pt x="1" y="13"/>
                  </a:cubicBezTo>
                  <a:cubicBezTo>
                    <a:pt x="0" y="13"/>
                    <a:pt x="1" y="13"/>
                    <a:pt x="1" y="14"/>
                  </a:cubicBezTo>
                  <a:cubicBezTo>
                    <a:pt x="1" y="15"/>
                    <a:pt x="2" y="15"/>
                    <a:pt x="3" y="15"/>
                  </a:cubicBezTo>
                  <a:cubicBezTo>
                    <a:pt x="3" y="14"/>
                    <a:pt x="3" y="14"/>
                    <a:pt x="4" y="14"/>
                  </a:cubicBezTo>
                  <a:cubicBezTo>
                    <a:pt x="5" y="14"/>
                    <a:pt x="5" y="14"/>
                    <a:pt x="5" y="15"/>
                  </a:cubicBezTo>
                  <a:cubicBezTo>
                    <a:pt x="5" y="14"/>
                    <a:pt x="6" y="14"/>
                    <a:pt x="6" y="14"/>
                  </a:cubicBezTo>
                  <a:cubicBezTo>
                    <a:pt x="7" y="13"/>
                    <a:pt x="8" y="13"/>
                    <a:pt x="8" y="13"/>
                  </a:cubicBezTo>
                  <a:cubicBezTo>
                    <a:pt x="9" y="13"/>
                    <a:pt x="9" y="13"/>
                    <a:pt x="10" y="13"/>
                  </a:cubicBezTo>
                  <a:cubicBezTo>
                    <a:pt x="9" y="12"/>
                    <a:pt x="8" y="11"/>
                    <a:pt x="7" y="11"/>
                  </a:cubicBezTo>
                  <a:cubicBezTo>
                    <a:pt x="7" y="10"/>
                    <a:pt x="7" y="9"/>
                    <a:pt x="8" y="9"/>
                  </a:cubicBezTo>
                  <a:cubicBezTo>
                    <a:pt x="9" y="8"/>
                    <a:pt x="11" y="7"/>
                    <a:pt x="12" y="6"/>
                  </a:cubicBezTo>
                  <a:cubicBezTo>
                    <a:pt x="13" y="6"/>
                    <a:pt x="12" y="4"/>
                    <a:pt x="13" y="3"/>
                  </a:cubicBezTo>
                  <a:cubicBezTo>
                    <a:pt x="13" y="3"/>
                    <a:pt x="14" y="2"/>
                    <a:pt x="16" y="1"/>
                  </a:cubicBezTo>
                  <a:cubicBezTo>
                    <a:pt x="15" y="1"/>
                    <a:pt x="15" y="1"/>
                    <a:pt x="15"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7" name="Freeform 238">
              <a:extLst>
                <a:ext uri="{FF2B5EF4-FFF2-40B4-BE49-F238E27FC236}">
                  <a16:creationId xmlns:a16="http://schemas.microsoft.com/office/drawing/2014/main" id="{5C2C15FC-9052-44DE-9A10-1EE6E4FDAAF1}"/>
                </a:ext>
              </a:extLst>
            </p:cNvPr>
            <p:cNvSpPr>
              <a:spLocks/>
            </p:cNvSpPr>
            <p:nvPr/>
          </p:nvSpPr>
          <p:spPr bwMode="auto">
            <a:xfrm>
              <a:off x="-2847975" y="1968500"/>
              <a:ext cx="60325" cy="36513"/>
            </a:xfrm>
            <a:custGeom>
              <a:avLst/>
              <a:gdLst>
                <a:gd name="T0" fmla="*/ 17 w 17"/>
                <a:gd name="T1" fmla="*/ 7 h 10"/>
                <a:gd name="T2" fmla="*/ 17 w 17"/>
                <a:gd name="T3" fmla="*/ 6 h 10"/>
                <a:gd name="T4" fmla="*/ 14 w 17"/>
                <a:gd name="T5" fmla="*/ 6 h 10"/>
                <a:gd name="T6" fmla="*/ 9 w 17"/>
                <a:gd name="T7" fmla="*/ 4 h 10"/>
                <a:gd name="T8" fmla="*/ 4 w 17"/>
                <a:gd name="T9" fmla="*/ 1 h 10"/>
                <a:gd name="T10" fmla="*/ 2 w 17"/>
                <a:gd name="T11" fmla="*/ 0 h 10"/>
                <a:gd name="T12" fmla="*/ 1 w 17"/>
                <a:gd name="T13" fmla="*/ 1 h 10"/>
                <a:gd name="T14" fmla="*/ 0 w 17"/>
                <a:gd name="T15" fmla="*/ 2 h 10"/>
                <a:gd name="T16" fmla="*/ 0 w 17"/>
                <a:gd name="T17" fmla="*/ 4 h 10"/>
                <a:gd name="T18" fmla="*/ 1 w 17"/>
                <a:gd name="T19" fmla="*/ 5 h 10"/>
                <a:gd name="T20" fmla="*/ 3 w 17"/>
                <a:gd name="T21" fmla="*/ 6 h 10"/>
                <a:gd name="T22" fmla="*/ 4 w 17"/>
                <a:gd name="T23" fmla="*/ 7 h 10"/>
                <a:gd name="T24" fmla="*/ 6 w 17"/>
                <a:gd name="T25" fmla="*/ 8 h 10"/>
                <a:gd name="T26" fmla="*/ 8 w 17"/>
                <a:gd name="T27" fmla="*/ 7 h 10"/>
                <a:gd name="T28" fmla="*/ 10 w 17"/>
                <a:gd name="T29" fmla="*/ 9 h 10"/>
                <a:gd name="T30" fmla="*/ 13 w 17"/>
                <a:gd name="T31" fmla="*/ 10 h 10"/>
                <a:gd name="T32" fmla="*/ 17 w 17"/>
                <a:gd name="T33" fmla="*/ 9 h 10"/>
                <a:gd name="T34" fmla="*/ 17 w 17"/>
                <a:gd name="T35" fmla="*/ 7 h 10"/>
                <a:gd name="T36" fmla="*/ 17 w 17"/>
                <a:gd name="T37" fmla="*/ 7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7" h="10">
                  <a:moveTo>
                    <a:pt x="17" y="7"/>
                  </a:moveTo>
                  <a:cubicBezTo>
                    <a:pt x="17" y="6"/>
                    <a:pt x="17" y="6"/>
                    <a:pt x="17" y="6"/>
                  </a:cubicBezTo>
                  <a:cubicBezTo>
                    <a:pt x="15" y="7"/>
                    <a:pt x="14" y="6"/>
                    <a:pt x="14" y="6"/>
                  </a:cubicBezTo>
                  <a:cubicBezTo>
                    <a:pt x="13" y="6"/>
                    <a:pt x="10" y="5"/>
                    <a:pt x="9" y="4"/>
                  </a:cubicBezTo>
                  <a:cubicBezTo>
                    <a:pt x="8" y="3"/>
                    <a:pt x="5" y="1"/>
                    <a:pt x="4" y="1"/>
                  </a:cubicBezTo>
                  <a:cubicBezTo>
                    <a:pt x="4" y="0"/>
                    <a:pt x="3" y="0"/>
                    <a:pt x="2" y="0"/>
                  </a:cubicBezTo>
                  <a:cubicBezTo>
                    <a:pt x="2" y="1"/>
                    <a:pt x="2" y="1"/>
                    <a:pt x="1" y="1"/>
                  </a:cubicBezTo>
                  <a:cubicBezTo>
                    <a:pt x="1" y="1"/>
                    <a:pt x="0" y="2"/>
                    <a:pt x="0" y="2"/>
                  </a:cubicBezTo>
                  <a:cubicBezTo>
                    <a:pt x="0" y="3"/>
                    <a:pt x="0" y="3"/>
                    <a:pt x="0" y="4"/>
                  </a:cubicBezTo>
                  <a:cubicBezTo>
                    <a:pt x="0" y="4"/>
                    <a:pt x="1" y="4"/>
                    <a:pt x="1" y="5"/>
                  </a:cubicBezTo>
                  <a:cubicBezTo>
                    <a:pt x="1" y="5"/>
                    <a:pt x="3" y="5"/>
                    <a:pt x="3" y="6"/>
                  </a:cubicBezTo>
                  <a:cubicBezTo>
                    <a:pt x="3" y="6"/>
                    <a:pt x="4" y="6"/>
                    <a:pt x="4" y="7"/>
                  </a:cubicBezTo>
                  <a:cubicBezTo>
                    <a:pt x="5" y="7"/>
                    <a:pt x="6" y="7"/>
                    <a:pt x="6" y="8"/>
                  </a:cubicBezTo>
                  <a:cubicBezTo>
                    <a:pt x="7" y="8"/>
                    <a:pt x="8" y="7"/>
                    <a:pt x="8" y="7"/>
                  </a:cubicBezTo>
                  <a:cubicBezTo>
                    <a:pt x="9" y="7"/>
                    <a:pt x="10" y="8"/>
                    <a:pt x="10" y="9"/>
                  </a:cubicBezTo>
                  <a:cubicBezTo>
                    <a:pt x="10" y="9"/>
                    <a:pt x="12" y="9"/>
                    <a:pt x="13" y="10"/>
                  </a:cubicBezTo>
                  <a:cubicBezTo>
                    <a:pt x="13" y="10"/>
                    <a:pt x="16" y="10"/>
                    <a:pt x="17" y="9"/>
                  </a:cubicBezTo>
                  <a:cubicBezTo>
                    <a:pt x="17" y="9"/>
                    <a:pt x="17" y="8"/>
                    <a:pt x="17" y="7"/>
                  </a:cubicBezTo>
                  <a:cubicBezTo>
                    <a:pt x="17" y="7"/>
                    <a:pt x="17" y="7"/>
                    <a:pt x="1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8" name="Freeform 239">
              <a:extLst>
                <a:ext uri="{FF2B5EF4-FFF2-40B4-BE49-F238E27FC236}">
                  <a16:creationId xmlns:a16="http://schemas.microsoft.com/office/drawing/2014/main" id="{466E8B71-546C-4ACF-8A4C-A9851C701A82}"/>
                </a:ext>
              </a:extLst>
            </p:cNvPr>
            <p:cNvSpPr>
              <a:spLocks/>
            </p:cNvSpPr>
            <p:nvPr/>
          </p:nvSpPr>
          <p:spPr bwMode="auto">
            <a:xfrm>
              <a:off x="-2759075" y="1985963"/>
              <a:ext cx="73025" cy="158750"/>
            </a:xfrm>
            <a:custGeom>
              <a:avLst/>
              <a:gdLst>
                <a:gd name="T0" fmla="*/ 17 w 20"/>
                <a:gd name="T1" fmla="*/ 40 h 44"/>
                <a:gd name="T2" fmla="*/ 16 w 20"/>
                <a:gd name="T3" fmla="*/ 38 h 44"/>
                <a:gd name="T4" fmla="*/ 15 w 20"/>
                <a:gd name="T5" fmla="*/ 35 h 44"/>
                <a:gd name="T6" fmla="*/ 14 w 20"/>
                <a:gd name="T7" fmla="*/ 32 h 44"/>
                <a:gd name="T8" fmla="*/ 14 w 20"/>
                <a:gd name="T9" fmla="*/ 31 h 44"/>
                <a:gd name="T10" fmla="*/ 15 w 20"/>
                <a:gd name="T11" fmla="*/ 30 h 44"/>
                <a:gd name="T12" fmla="*/ 14 w 20"/>
                <a:gd name="T13" fmla="*/ 28 h 44"/>
                <a:gd name="T14" fmla="*/ 12 w 20"/>
                <a:gd name="T15" fmla="*/ 26 h 44"/>
                <a:gd name="T16" fmla="*/ 13 w 20"/>
                <a:gd name="T17" fmla="*/ 22 h 44"/>
                <a:gd name="T18" fmla="*/ 14 w 20"/>
                <a:gd name="T19" fmla="*/ 22 h 44"/>
                <a:gd name="T20" fmla="*/ 16 w 20"/>
                <a:gd name="T21" fmla="*/ 21 h 44"/>
                <a:gd name="T22" fmla="*/ 18 w 20"/>
                <a:gd name="T23" fmla="*/ 20 h 44"/>
                <a:gd name="T24" fmla="*/ 19 w 20"/>
                <a:gd name="T25" fmla="*/ 19 h 44"/>
                <a:gd name="T26" fmla="*/ 20 w 20"/>
                <a:gd name="T27" fmla="*/ 17 h 44"/>
                <a:gd name="T28" fmla="*/ 20 w 20"/>
                <a:gd name="T29" fmla="*/ 17 h 44"/>
                <a:gd name="T30" fmla="*/ 19 w 20"/>
                <a:gd name="T31" fmla="*/ 17 h 44"/>
                <a:gd name="T32" fmla="*/ 18 w 20"/>
                <a:gd name="T33" fmla="*/ 16 h 44"/>
                <a:gd name="T34" fmla="*/ 17 w 20"/>
                <a:gd name="T35" fmla="*/ 16 h 44"/>
                <a:gd name="T36" fmla="*/ 17 w 20"/>
                <a:gd name="T37" fmla="*/ 14 h 44"/>
                <a:gd name="T38" fmla="*/ 16 w 20"/>
                <a:gd name="T39" fmla="*/ 13 h 44"/>
                <a:gd name="T40" fmla="*/ 15 w 20"/>
                <a:gd name="T41" fmla="*/ 11 h 44"/>
                <a:gd name="T42" fmla="*/ 13 w 20"/>
                <a:gd name="T43" fmla="*/ 11 h 44"/>
                <a:gd name="T44" fmla="*/ 12 w 20"/>
                <a:gd name="T45" fmla="*/ 10 h 44"/>
                <a:gd name="T46" fmla="*/ 14 w 20"/>
                <a:gd name="T47" fmla="*/ 7 h 44"/>
                <a:gd name="T48" fmla="*/ 15 w 20"/>
                <a:gd name="T49" fmla="*/ 3 h 44"/>
                <a:gd name="T50" fmla="*/ 14 w 20"/>
                <a:gd name="T51" fmla="*/ 2 h 44"/>
                <a:gd name="T52" fmla="*/ 13 w 20"/>
                <a:gd name="T53" fmla="*/ 1 h 44"/>
                <a:gd name="T54" fmla="*/ 12 w 20"/>
                <a:gd name="T55" fmla="*/ 0 h 44"/>
                <a:gd name="T56" fmla="*/ 12 w 20"/>
                <a:gd name="T57" fmla="*/ 0 h 44"/>
                <a:gd name="T58" fmla="*/ 12 w 20"/>
                <a:gd name="T59" fmla="*/ 0 h 44"/>
                <a:gd name="T60" fmla="*/ 11 w 20"/>
                <a:gd name="T61" fmla="*/ 1 h 44"/>
                <a:gd name="T62" fmla="*/ 11 w 20"/>
                <a:gd name="T63" fmla="*/ 3 h 44"/>
                <a:gd name="T64" fmla="*/ 10 w 20"/>
                <a:gd name="T65" fmla="*/ 3 h 44"/>
                <a:gd name="T66" fmla="*/ 8 w 20"/>
                <a:gd name="T67" fmla="*/ 4 h 44"/>
                <a:gd name="T68" fmla="*/ 7 w 20"/>
                <a:gd name="T69" fmla="*/ 6 h 44"/>
                <a:gd name="T70" fmla="*/ 6 w 20"/>
                <a:gd name="T71" fmla="*/ 8 h 44"/>
                <a:gd name="T72" fmla="*/ 5 w 20"/>
                <a:gd name="T73" fmla="*/ 11 h 44"/>
                <a:gd name="T74" fmla="*/ 3 w 20"/>
                <a:gd name="T75" fmla="*/ 11 h 44"/>
                <a:gd name="T76" fmla="*/ 3 w 20"/>
                <a:gd name="T77" fmla="*/ 13 h 44"/>
                <a:gd name="T78" fmla="*/ 2 w 20"/>
                <a:gd name="T79" fmla="*/ 16 h 44"/>
                <a:gd name="T80" fmla="*/ 1 w 20"/>
                <a:gd name="T81" fmla="*/ 18 h 44"/>
                <a:gd name="T82" fmla="*/ 0 w 20"/>
                <a:gd name="T83" fmla="*/ 18 h 44"/>
                <a:gd name="T84" fmla="*/ 3 w 20"/>
                <a:gd name="T85" fmla="*/ 21 h 44"/>
                <a:gd name="T86" fmla="*/ 5 w 20"/>
                <a:gd name="T87" fmla="*/ 25 h 44"/>
                <a:gd name="T88" fmla="*/ 5 w 20"/>
                <a:gd name="T89" fmla="*/ 29 h 44"/>
                <a:gd name="T90" fmla="*/ 6 w 20"/>
                <a:gd name="T91" fmla="*/ 30 h 44"/>
                <a:gd name="T92" fmla="*/ 8 w 20"/>
                <a:gd name="T93" fmla="*/ 30 h 44"/>
                <a:gd name="T94" fmla="*/ 10 w 20"/>
                <a:gd name="T95" fmla="*/ 28 h 44"/>
                <a:gd name="T96" fmla="*/ 11 w 20"/>
                <a:gd name="T97" fmla="*/ 29 h 44"/>
                <a:gd name="T98" fmla="*/ 12 w 20"/>
                <a:gd name="T99" fmla="*/ 31 h 44"/>
                <a:gd name="T100" fmla="*/ 13 w 20"/>
                <a:gd name="T101" fmla="*/ 36 h 44"/>
                <a:gd name="T102" fmla="*/ 14 w 20"/>
                <a:gd name="T103" fmla="*/ 40 h 44"/>
                <a:gd name="T104" fmla="*/ 15 w 20"/>
                <a:gd name="T105" fmla="*/ 43 h 44"/>
                <a:gd name="T106" fmla="*/ 15 w 20"/>
                <a:gd name="T107" fmla="*/ 43 h 44"/>
                <a:gd name="T108" fmla="*/ 17 w 20"/>
                <a:gd name="T109" fmla="*/ 40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0" h="44">
                  <a:moveTo>
                    <a:pt x="17" y="40"/>
                  </a:moveTo>
                  <a:cubicBezTo>
                    <a:pt x="17" y="39"/>
                    <a:pt x="16" y="39"/>
                    <a:pt x="16" y="38"/>
                  </a:cubicBezTo>
                  <a:cubicBezTo>
                    <a:pt x="16" y="37"/>
                    <a:pt x="16" y="36"/>
                    <a:pt x="15" y="35"/>
                  </a:cubicBezTo>
                  <a:cubicBezTo>
                    <a:pt x="14" y="34"/>
                    <a:pt x="14" y="33"/>
                    <a:pt x="14" y="32"/>
                  </a:cubicBezTo>
                  <a:cubicBezTo>
                    <a:pt x="15" y="32"/>
                    <a:pt x="14" y="31"/>
                    <a:pt x="14" y="31"/>
                  </a:cubicBezTo>
                  <a:cubicBezTo>
                    <a:pt x="15" y="31"/>
                    <a:pt x="15" y="30"/>
                    <a:pt x="15" y="30"/>
                  </a:cubicBezTo>
                  <a:cubicBezTo>
                    <a:pt x="14" y="29"/>
                    <a:pt x="15" y="28"/>
                    <a:pt x="14" y="28"/>
                  </a:cubicBezTo>
                  <a:cubicBezTo>
                    <a:pt x="14" y="28"/>
                    <a:pt x="12" y="27"/>
                    <a:pt x="12" y="26"/>
                  </a:cubicBezTo>
                  <a:cubicBezTo>
                    <a:pt x="12" y="26"/>
                    <a:pt x="13" y="23"/>
                    <a:pt x="13" y="22"/>
                  </a:cubicBezTo>
                  <a:cubicBezTo>
                    <a:pt x="13" y="22"/>
                    <a:pt x="14" y="22"/>
                    <a:pt x="14" y="22"/>
                  </a:cubicBezTo>
                  <a:cubicBezTo>
                    <a:pt x="14" y="22"/>
                    <a:pt x="15" y="22"/>
                    <a:pt x="16" y="21"/>
                  </a:cubicBezTo>
                  <a:cubicBezTo>
                    <a:pt x="16" y="20"/>
                    <a:pt x="18" y="20"/>
                    <a:pt x="18" y="20"/>
                  </a:cubicBezTo>
                  <a:cubicBezTo>
                    <a:pt x="18" y="19"/>
                    <a:pt x="19" y="19"/>
                    <a:pt x="19" y="19"/>
                  </a:cubicBezTo>
                  <a:cubicBezTo>
                    <a:pt x="19" y="18"/>
                    <a:pt x="20" y="17"/>
                    <a:pt x="20" y="17"/>
                  </a:cubicBezTo>
                  <a:cubicBezTo>
                    <a:pt x="20" y="17"/>
                    <a:pt x="20" y="17"/>
                    <a:pt x="20" y="17"/>
                  </a:cubicBezTo>
                  <a:cubicBezTo>
                    <a:pt x="20" y="17"/>
                    <a:pt x="20" y="17"/>
                    <a:pt x="19" y="17"/>
                  </a:cubicBezTo>
                  <a:cubicBezTo>
                    <a:pt x="18" y="18"/>
                    <a:pt x="18" y="17"/>
                    <a:pt x="18" y="16"/>
                  </a:cubicBezTo>
                  <a:cubicBezTo>
                    <a:pt x="18" y="16"/>
                    <a:pt x="17" y="16"/>
                    <a:pt x="17" y="16"/>
                  </a:cubicBezTo>
                  <a:cubicBezTo>
                    <a:pt x="16" y="16"/>
                    <a:pt x="16" y="15"/>
                    <a:pt x="17" y="14"/>
                  </a:cubicBezTo>
                  <a:cubicBezTo>
                    <a:pt x="17" y="14"/>
                    <a:pt x="16" y="13"/>
                    <a:pt x="16" y="13"/>
                  </a:cubicBezTo>
                  <a:cubicBezTo>
                    <a:pt x="15" y="13"/>
                    <a:pt x="15" y="12"/>
                    <a:pt x="15" y="11"/>
                  </a:cubicBezTo>
                  <a:cubicBezTo>
                    <a:pt x="15" y="11"/>
                    <a:pt x="14" y="11"/>
                    <a:pt x="13" y="11"/>
                  </a:cubicBezTo>
                  <a:cubicBezTo>
                    <a:pt x="12" y="11"/>
                    <a:pt x="13" y="10"/>
                    <a:pt x="12" y="10"/>
                  </a:cubicBezTo>
                  <a:cubicBezTo>
                    <a:pt x="12" y="9"/>
                    <a:pt x="13" y="8"/>
                    <a:pt x="14" y="7"/>
                  </a:cubicBezTo>
                  <a:cubicBezTo>
                    <a:pt x="15" y="6"/>
                    <a:pt x="15" y="4"/>
                    <a:pt x="15" y="3"/>
                  </a:cubicBezTo>
                  <a:cubicBezTo>
                    <a:pt x="15" y="2"/>
                    <a:pt x="14" y="2"/>
                    <a:pt x="14" y="2"/>
                  </a:cubicBezTo>
                  <a:cubicBezTo>
                    <a:pt x="14" y="2"/>
                    <a:pt x="13" y="1"/>
                    <a:pt x="13" y="1"/>
                  </a:cubicBezTo>
                  <a:cubicBezTo>
                    <a:pt x="13" y="0"/>
                    <a:pt x="12" y="0"/>
                    <a:pt x="12" y="0"/>
                  </a:cubicBezTo>
                  <a:cubicBezTo>
                    <a:pt x="12" y="0"/>
                    <a:pt x="12" y="0"/>
                    <a:pt x="12" y="0"/>
                  </a:cubicBezTo>
                  <a:cubicBezTo>
                    <a:pt x="12" y="0"/>
                    <a:pt x="12" y="0"/>
                    <a:pt x="12" y="0"/>
                  </a:cubicBezTo>
                  <a:cubicBezTo>
                    <a:pt x="12" y="0"/>
                    <a:pt x="11" y="1"/>
                    <a:pt x="11" y="1"/>
                  </a:cubicBezTo>
                  <a:cubicBezTo>
                    <a:pt x="11" y="2"/>
                    <a:pt x="11" y="2"/>
                    <a:pt x="11" y="3"/>
                  </a:cubicBezTo>
                  <a:cubicBezTo>
                    <a:pt x="12" y="4"/>
                    <a:pt x="10" y="3"/>
                    <a:pt x="10" y="3"/>
                  </a:cubicBezTo>
                  <a:cubicBezTo>
                    <a:pt x="10" y="2"/>
                    <a:pt x="9" y="3"/>
                    <a:pt x="8" y="4"/>
                  </a:cubicBezTo>
                  <a:cubicBezTo>
                    <a:pt x="8" y="4"/>
                    <a:pt x="7" y="5"/>
                    <a:pt x="7" y="6"/>
                  </a:cubicBezTo>
                  <a:cubicBezTo>
                    <a:pt x="7" y="7"/>
                    <a:pt x="6" y="8"/>
                    <a:pt x="6" y="8"/>
                  </a:cubicBezTo>
                  <a:cubicBezTo>
                    <a:pt x="6" y="9"/>
                    <a:pt x="5" y="11"/>
                    <a:pt x="5" y="11"/>
                  </a:cubicBezTo>
                  <a:cubicBezTo>
                    <a:pt x="5" y="12"/>
                    <a:pt x="4" y="11"/>
                    <a:pt x="3" y="11"/>
                  </a:cubicBezTo>
                  <a:cubicBezTo>
                    <a:pt x="3" y="11"/>
                    <a:pt x="3" y="13"/>
                    <a:pt x="3" y="13"/>
                  </a:cubicBezTo>
                  <a:cubicBezTo>
                    <a:pt x="3" y="14"/>
                    <a:pt x="3" y="16"/>
                    <a:pt x="2" y="16"/>
                  </a:cubicBezTo>
                  <a:cubicBezTo>
                    <a:pt x="2" y="16"/>
                    <a:pt x="1" y="18"/>
                    <a:pt x="1" y="18"/>
                  </a:cubicBezTo>
                  <a:cubicBezTo>
                    <a:pt x="1" y="18"/>
                    <a:pt x="1" y="18"/>
                    <a:pt x="0" y="18"/>
                  </a:cubicBezTo>
                  <a:cubicBezTo>
                    <a:pt x="1" y="19"/>
                    <a:pt x="2" y="20"/>
                    <a:pt x="3" y="21"/>
                  </a:cubicBezTo>
                  <a:cubicBezTo>
                    <a:pt x="4" y="21"/>
                    <a:pt x="5" y="24"/>
                    <a:pt x="5" y="25"/>
                  </a:cubicBezTo>
                  <a:cubicBezTo>
                    <a:pt x="6" y="27"/>
                    <a:pt x="5" y="28"/>
                    <a:pt x="5" y="29"/>
                  </a:cubicBezTo>
                  <a:cubicBezTo>
                    <a:pt x="4" y="30"/>
                    <a:pt x="5" y="30"/>
                    <a:pt x="6" y="30"/>
                  </a:cubicBezTo>
                  <a:cubicBezTo>
                    <a:pt x="7" y="31"/>
                    <a:pt x="8" y="31"/>
                    <a:pt x="8" y="30"/>
                  </a:cubicBezTo>
                  <a:cubicBezTo>
                    <a:pt x="9" y="29"/>
                    <a:pt x="10" y="29"/>
                    <a:pt x="10" y="28"/>
                  </a:cubicBezTo>
                  <a:cubicBezTo>
                    <a:pt x="10" y="27"/>
                    <a:pt x="11" y="28"/>
                    <a:pt x="11" y="29"/>
                  </a:cubicBezTo>
                  <a:cubicBezTo>
                    <a:pt x="12" y="29"/>
                    <a:pt x="12" y="30"/>
                    <a:pt x="12" y="31"/>
                  </a:cubicBezTo>
                  <a:cubicBezTo>
                    <a:pt x="12" y="32"/>
                    <a:pt x="12" y="35"/>
                    <a:pt x="13" y="36"/>
                  </a:cubicBezTo>
                  <a:cubicBezTo>
                    <a:pt x="14" y="37"/>
                    <a:pt x="15" y="39"/>
                    <a:pt x="14" y="40"/>
                  </a:cubicBezTo>
                  <a:cubicBezTo>
                    <a:pt x="14" y="41"/>
                    <a:pt x="15" y="42"/>
                    <a:pt x="15" y="43"/>
                  </a:cubicBezTo>
                  <a:cubicBezTo>
                    <a:pt x="15" y="43"/>
                    <a:pt x="15" y="43"/>
                    <a:pt x="15" y="43"/>
                  </a:cubicBezTo>
                  <a:cubicBezTo>
                    <a:pt x="15" y="44"/>
                    <a:pt x="17" y="40"/>
                    <a:pt x="17" y="4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9" name="Freeform 240">
              <a:extLst>
                <a:ext uri="{FF2B5EF4-FFF2-40B4-BE49-F238E27FC236}">
                  <a16:creationId xmlns:a16="http://schemas.microsoft.com/office/drawing/2014/main" id="{56BB4330-E1BF-4F51-97AF-18184D4C3551}"/>
                </a:ext>
              </a:extLst>
            </p:cNvPr>
            <p:cNvSpPr>
              <a:spLocks/>
            </p:cNvSpPr>
            <p:nvPr/>
          </p:nvSpPr>
          <p:spPr bwMode="auto">
            <a:xfrm>
              <a:off x="-2779713" y="1985963"/>
              <a:ext cx="25400" cy="19050"/>
            </a:xfrm>
            <a:custGeom>
              <a:avLst/>
              <a:gdLst>
                <a:gd name="T0" fmla="*/ 6 w 7"/>
                <a:gd name="T1" fmla="*/ 2 h 5"/>
                <a:gd name="T2" fmla="*/ 4 w 7"/>
                <a:gd name="T3" fmla="*/ 1 h 5"/>
                <a:gd name="T4" fmla="*/ 2 w 7"/>
                <a:gd name="T5" fmla="*/ 1 h 5"/>
                <a:gd name="T6" fmla="*/ 0 w 7"/>
                <a:gd name="T7" fmla="*/ 2 h 5"/>
                <a:gd name="T8" fmla="*/ 0 w 7"/>
                <a:gd name="T9" fmla="*/ 3 h 5"/>
                <a:gd name="T10" fmla="*/ 0 w 7"/>
                <a:gd name="T11" fmla="*/ 4 h 5"/>
                <a:gd name="T12" fmla="*/ 2 w 7"/>
                <a:gd name="T13" fmla="*/ 4 h 5"/>
                <a:gd name="T14" fmla="*/ 4 w 7"/>
                <a:gd name="T15" fmla="*/ 4 h 5"/>
                <a:gd name="T16" fmla="*/ 6 w 7"/>
                <a:gd name="T17" fmla="*/ 4 h 5"/>
                <a:gd name="T18" fmla="*/ 6 w 7"/>
                <a:gd name="T19" fmla="*/ 2 h 5"/>
                <a:gd name="T20" fmla="*/ 6 w 7"/>
                <a:gd name="T21" fmla="*/ 2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5">
                  <a:moveTo>
                    <a:pt x="6" y="2"/>
                  </a:moveTo>
                  <a:cubicBezTo>
                    <a:pt x="5" y="0"/>
                    <a:pt x="5" y="2"/>
                    <a:pt x="4" y="1"/>
                  </a:cubicBezTo>
                  <a:cubicBezTo>
                    <a:pt x="3" y="1"/>
                    <a:pt x="2" y="0"/>
                    <a:pt x="2" y="1"/>
                  </a:cubicBezTo>
                  <a:cubicBezTo>
                    <a:pt x="1" y="1"/>
                    <a:pt x="1" y="1"/>
                    <a:pt x="0" y="2"/>
                  </a:cubicBezTo>
                  <a:cubicBezTo>
                    <a:pt x="0" y="3"/>
                    <a:pt x="0" y="3"/>
                    <a:pt x="0" y="3"/>
                  </a:cubicBezTo>
                  <a:cubicBezTo>
                    <a:pt x="0" y="3"/>
                    <a:pt x="0" y="4"/>
                    <a:pt x="0" y="4"/>
                  </a:cubicBezTo>
                  <a:cubicBezTo>
                    <a:pt x="1" y="4"/>
                    <a:pt x="1" y="4"/>
                    <a:pt x="2" y="4"/>
                  </a:cubicBezTo>
                  <a:cubicBezTo>
                    <a:pt x="3" y="4"/>
                    <a:pt x="3" y="5"/>
                    <a:pt x="4" y="4"/>
                  </a:cubicBezTo>
                  <a:cubicBezTo>
                    <a:pt x="5" y="4"/>
                    <a:pt x="6" y="5"/>
                    <a:pt x="6" y="4"/>
                  </a:cubicBezTo>
                  <a:cubicBezTo>
                    <a:pt x="7" y="3"/>
                    <a:pt x="6" y="2"/>
                    <a:pt x="6" y="2"/>
                  </a:cubicBezTo>
                  <a:cubicBezTo>
                    <a:pt x="6" y="2"/>
                    <a:pt x="6" y="2"/>
                    <a:pt x="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0" name="Freeform 241">
              <a:extLst>
                <a:ext uri="{FF2B5EF4-FFF2-40B4-BE49-F238E27FC236}">
                  <a16:creationId xmlns:a16="http://schemas.microsoft.com/office/drawing/2014/main" id="{240062CA-E006-49C7-83C3-B1C3EE377B9B}"/>
                </a:ext>
              </a:extLst>
            </p:cNvPr>
            <p:cNvSpPr>
              <a:spLocks/>
            </p:cNvSpPr>
            <p:nvPr/>
          </p:nvSpPr>
          <p:spPr bwMode="auto">
            <a:xfrm>
              <a:off x="-2674938" y="2033588"/>
              <a:ext cx="60325" cy="125413"/>
            </a:xfrm>
            <a:custGeom>
              <a:avLst/>
              <a:gdLst>
                <a:gd name="T0" fmla="*/ 13 w 17"/>
                <a:gd name="T1" fmla="*/ 4 h 35"/>
                <a:gd name="T2" fmla="*/ 10 w 17"/>
                <a:gd name="T3" fmla="*/ 2 h 35"/>
                <a:gd name="T4" fmla="*/ 10 w 17"/>
                <a:gd name="T5" fmla="*/ 1 h 35"/>
                <a:gd name="T6" fmla="*/ 8 w 17"/>
                <a:gd name="T7" fmla="*/ 0 h 35"/>
                <a:gd name="T8" fmla="*/ 6 w 17"/>
                <a:gd name="T9" fmla="*/ 1 h 35"/>
                <a:gd name="T10" fmla="*/ 4 w 17"/>
                <a:gd name="T11" fmla="*/ 1 h 35"/>
                <a:gd name="T12" fmla="*/ 2 w 17"/>
                <a:gd name="T13" fmla="*/ 1 h 35"/>
                <a:gd name="T14" fmla="*/ 1 w 17"/>
                <a:gd name="T15" fmla="*/ 2 h 35"/>
                <a:gd name="T16" fmla="*/ 0 w 17"/>
                <a:gd name="T17" fmla="*/ 2 h 35"/>
                <a:gd name="T18" fmla="*/ 1 w 17"/>
                <a:gd name="T19" fmla="*/ 3 h 35"/>
                <a:gd name="T20" fmla="*/ 2 w 17"/>
                <a:gd name="T21" fmla="*/ 5 h 35"/>
                <a:gd name="T22" fmla="*/ 4 w 17"/>
                <a:gd name="T23" fmla="*/ 6 h 35"/>
                <a:gd name="T24" fmla="*/ 5 w 17"/>
                <a:gd name="T25" fmla="*/ 6 h 35"/>
                <a:gd name="T26" fmla="*/ 6 w 17"/>
                <a:gd name="T27" fmla="*/ 8 h 35"/>
                <a:gd name="T28" fmla="*/ 4 w 17"/>
                <a:gd name="T29" fmla="*/ 9 h 35"/>
                <a:gd name="T30" fmla="*/ 7 w 17"/>
                <a:gd name="T31" fmla="*/ 11 h 35"/>
                <a:gd name="T32" fmla="*/ 8 w 17"/>
                <a:gd name="T33" fmla="*/ 14 h 35"/>
                <a:gd name="T34" fmla="*/ 10 w 17"/>
                <a:gd name="T35" fmla="*/ 16 h 35"/>
                <a:gd name="T36" fmla="*/ 12 w 17"/>
                <a:gd name="T37" fmla="*/ 18 h 35"/>
                <a:gd name="T38" fmla="*/ 12 w 17"/>
                <a:gd name="T39" fmla="*/ 20 h 35"/>
                <a:gd name="T40" fmla="*/ 13 w 17"/>
                <a:gd name="T41" fmla="*/ 24 h 35"/>
                <a:gd name="T42" fmla="*/ 11 w 17"/>
                <a:gd name="T43" fmla="*/ 27 h 35"/>
                <a:gd name="T44" fmla="*/ 9 w 17"/>
                <a:gd name="T45" fmla="*/ 28 h 35"/>
                <a:gd name="T46" fmla="*/ 9 w 17"/>
                <a:gd name="T47" fmla="*/ 30 h 35"/>
                <a:gd name="T48" fmla="*/ 7 w 17"/>
                <a:gd name="T49" fmla="*/ 30 h 35"/>
                <a:gd name="T50" fmla="*/ 5 w 17"/>
                <a:gd name="T51" fmla="*/ 31 h 35"/>
                <a:gd name="T52" fmla="*/ 6 w 17"/>
                <a:gd name="T53" fmla="*/ 32 h 35"/>
                <a:gd name="T54" fmla="*/ 6 w 17"/>
                <a:gd name="T55" fmla="*/ 34 h 35"/>
                <a:gd name="T56" fmla="*/ 7 w 17"/>
                <a:gd name="T57" fmla="*/ 35 h 35"/>
                <a:gd name="T58" fmla="*/ 9 w 17"/>
                <a:gd name="T59" fmla="*/ 33 h 35"/>
                <a:gd name="T60" fmla="*/ 10 w 17"/>
                <a:gd name="T61" fmla="*/ 32 h 35"/>
                <a:gd name="T62" fmla="*/ 10 w 17"/>
                <a:gd name="T63" fmla="*/ 31 h 35"/>
                <a:gd name="T64" fmla="*/ 12 w 17"/>
                <a:gd name="T65" fmla="*/ 31 h 35"/>
                <a:gd name="T66" fmla="*/ 15 w 17"/>
                <a:gd name="T67" fmla="*/ 29 h 35"/>
                <a:gd name="T68" fmla="*/ 17 w 17"/>
                <a:gd name="T69" fmla="*/ 26 h 35"/>
                <a:gd name="T70" fmla="*/ 16 w 17"/>
                <a:gd name="T71" fmla="*/ 21 h 35"/>
                <a:gd name="T72" fmla="*/ 14 w 17"/>
                <a:gd name="T73" fmla="*/ 17 h 35"/>
                <a:gd name="T74" fmla="*/ 10 w 17"/>
                <a:gd name="T75" fmla="*/ 14 h 35"/>
                <a:gd name="T76" fmla="*/ 9 w 17"/>
                <a:gd name="T77" fmla="*/ 12 h 35"/>
                <a:gd name="T78" fmla="*/ 8 w 17"/>
                <a:gd name="T79" fmla="*/ 9 h 35"/>
                <a:gd name="T80" fmla="*/ 10 w 17"/>
                <a:gd name="T81" fmla="*/ 7 h 35"/>
                <a:gd name="T82" fmla="*/ 11 w 17"/>
                <a:gd name="T83" fmla="*/ 6 h 35"/>
                <a:gd name="T84" fmla="*/ 13 w 17"/>
                <a:gd name="T85" fmla="*/ 5 h 35"/>
                <a:gd name="T86" fmla="*/ 13 w 17"/>
                <a:gd name="T87" fmla="*/ 4 h 35"/>
                <a:gd name="T88" fmla="*/ 13 w 17"/>
                <a:gd name="T89"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7" h="35">
                  <a:moveTo>
                    <a:pt x="13" y="4"/>
                  </a:moveTo>
                  <a:cubicBezTo>
                    <a:pt x="12" y="4"/>
                    <a:pt x="10" y="3"/>
                    <a:pt x="10" y="2"/>
                  </a:cubicBezTo>
                  <a:cubicBezTo>
                    <a:pt x="10" y="2"/>
                    <a:pt x="11" y="1"/>
                    <a:pt x="10" y="1"/>
                  </a:cubicBezTo>
                  <a:cubicBezTo>
                    <a:pt x="8" y="1"/>
                    <a:pt x="8" y="0"/>
                    <a:pt x="8" y="0"/>
                  </a:cubicBezTo>
                  <a:cubicBezTo>
                    <a:pt x="7" y="0"/>
                    <a:pt x="6" y="0"/>
                    <a:pt x="6" y="1"/>
                  </a:cubicBezTo>
                  <a:cubicBezTo>
                    <a:pt x="5" y="2"/>
                    <a:pt x="5" y="1"/>
                    <a:pt x="4" y="1"/>
                  </a:cubicBezTo>
                  <a:cubicBezTo>
                    <a:pt x="3" y="2"/>
                    <a:pt x="3" y="1"/>
                    <a:pt x="2" y="1"/>
                  </a:cubicBezTo>
                  <a:cubicBezTo>
                    <a:pt x="2" y="2"/>
                    <a:pt x="1" y="1"/>
                    <a:pt x="1" y="2"/>
                  </a:cubicBezTo>
                  <a:cubicBezTo>
                    <a:pt x="0" y="2"/>
                    <a:pt x="0" y="2"/>
                    <a:pt x="0" y="2"/>
                  </a:cubicBezTo>
                  <a:cubicBezTo>
                    <a:pt x="0" y="2"/>
                    <a:pt x="1" y="3"/>
                    <a:pt x="1" y="3"/>
                  </a:cubicBezTo>
                  <a:cubicBezTo>
                    <a:pt x="1" y="4"/>
                    <a:pt x="2" y="4"/>
                    <a:pt x="2" y="5"/>
                  </a:cubicBezTo>
                  <a:cubicBezTo>
                    <a:pt x="2" y="6"/>
                    <a:pt x="3" y="6"/>
                    <a:pt x="4" y="6"/>
                  </a:cubicBezTo>
                  <a:cubicBezTo>
                    <a:pt x="4" y="6"/>
                    <a:pt x="5" y="5"/>
                    <a:pt x="5" y="6"/>
                  </a:cubicBezTo>
                  <a:cubicBezTo>
                    <a:pt x="6" y="7"/>
                    <a:pt x="6" y="7"/>
                    <a:pt x="6" y="8"/>
                  </a:cubicBezTo>
                  <a:cubicBezTo>
                    <a:pt x="6" y="9"/>
                    <a:pt x="5" y="9"/>
                    <a:pt x="4" y="9"/>
                  </a:cubicBezTo>
                  <a:cubicBezTo>
                    <a:pt x="4" y="10"/>
                    <a:pt x="7" y="11"/>
                    <a:pt x="7" y="11"/>
                  </a:cubicBezTo>
                  <a:cubicBezTo>
                    <a:pt x="7" y="12"/>
                    <a:pt x="8" y="13"/>
                    <a:pt x="8" y="14"/>
                  </a:cubicBezTo>
                  <a:cubicBezTo>
                    <a:pt x="8" y="14"/>
                    <a:pt x="10" y="15"/>
                    <a:pt x="10" y="16"/>
                  </a:cubicBezTo>
                  <a:cubicBezTo>
                    <a:pt x="10" y="17"/>
                    <a:pt x="11" y="17"/>
                    <a:pt x="12" y="18"/>
                  </a:cubicBezTo>
                  <a:cubicBezTo>
                    <a:pt x="12" y="18"/>
                    <a:pt x="12" y="19"/>
                    <a:pt x="12" y="20"/>
                  </a:cubicBezTo>
                  <a:cubicBezTo>
                    <a:pt x="12" y="21"/>
                    <a:pt x="12" y="23"/>
                    <a:pt x="13" y="24"/>
                  </a:cubicBezTo>
                  <a:cubicBezTo>
                    <a:pt x="14" y="25"/>
                    <a:pt x="12" y="26"/>
                    <a:pt x="11" y="27"/>
                  </a:cubicBezTo>
                  <a:cubicBezTo>
                    <a:pt x="11" y="27"/>
                    <a:pt x="11" y="28"/>
                    <a:pt x="9" y="28"/>
                  </a:cubicBezTo>
                  <a:cubicBezTo>
                    <a:pt x="8" y="28"/>
                    <a:pt x="10" y="29"/>
                    <a:pt x="9" y="30"/>
                  </a:cubicBezTo>
                  <a:cubicBezTo>
                    <a:pt x="9" y="31"/>
                    <a:pt x="7" y="29"/>
                    <a:pt x="7" y="30"/>
                  </a:cubicBezTo>
                  <a:cubicBezTo>
                    <a:pt x="7" y="30"/>
                    <a:pt x="6" y="31"/>
                    <a:pt x="5" y="31"/>
                  </a:cubicBezTo>
                  <a:cubicBezTo>
                    <a:pt x="6" y="31"/>
                    <a:pt x="6" y="32"/>
                    <a:pt x="6" y="32"/>
                  </a:cubicBezTo>
                  <a:cubicBezTo>
                    <a:pt x="7" y="32"/>
                    <a:pt x="6" y="33"/>
                    <a:pt x="6" y="34"/>
                  </a:cubicBezTo>
                  <a:cubicBezTo>
                    <a:pt x="6" y="35"/>
                    <a:pt x="7" y="35"/>
                    <a:pt x="7" y="35"/>
                  </a:cubicBezTo>
                  <a:cubicBezTo>
                    <a:pt x="7" y="34"/>
                    <a:pt x="8" y="33"/>
                    <a:pt x="9" y="33"/>
                  </a:cubicBezTo>
                  <a:cubicBezTo>
                    <a:pt x="9" y="33"/>
                    <a:pt x="9" y="32"/>
                    <a:pt x="10" y="32"/>
                  </a:cubicBezTo>
                  <a:cubicBezTo>
                    <a:pt x="10" y="32"/>
                    <a:pt x="10" y="32"/>
                    <a:pt x="10" y="31"/>
                  </a:cubicBezTo>
                  <a:cubicBezTo>
                    <a:pt x="10" y="31"/>
                    <a:pt x="11" y="31"/>
                    <a:pt x="12" y="31"/>
                  </a:cubicBezTo>
                  <a:cubicBezTo>
                    <a:pt x="12" y="31"/>
                    <a:pt x="14" y="30"/>
                    <a:pt x="15" y="29"/>
                  </a:cubicBezTo>
                  <a:cubicBezTo>
                    <a:pt x="16" y="29"/>
                    <a:pt x="16" y="28"/>
                    <a:pt x="17" y="26"/>
                  </a:cubicBezTo>
                  <a:cubicBezTo>
                    <a:pt x="17" y="24"/>
                    <a:pt x="16" y="22"/>
                    <a:pt x="16" y="21"/>
                  </a:cubicBezTo>
                  <a:cubicBezTo>
                    <a:pt x="16" y="20"/>
                    <a:pt x="14" y="17"/>
                    <a:pt x="14" y="17"/>
                  </a:cubicBezTo>
                  <a:cubicBezTo>
                    <a:pt x="13" y="17"/>
                    <a:pt x="11" y="15"/>
                    <a:pt x="10" y="14"/>
                  </a:cubicBezTo>
                  <a:cubicBezTo>
                    <a:pt x="10" y="14"/>
                    <a:pt x="10" y="13"/>
                    <a:pt x="9" y="12"/>
                  </a:cubicBezTo>
                  <a:cubicBezTo>
                    <a:pt x="8" y="12"/>
                    <a:pt x="8" y="10"/>
                    <a:pt x="8" y="9"/>
                  </a:cubicBezTo>
                  <a:cubicBezTo>
                    <a:pt x="9" y="8"/>
                    <a:pt x="10" y="8"/>
                    <a:pt x="10" y="7"/>
                  </a:cubicBezTo>
                  <a:cubicBezTo>
                    <a:pt x="10" y="6"/>
                    <a:pt x="10" y="6"/>
                    <a:pt x="11" y="6"/>
                  </a:cubicBezTo>
                  <a:cubicBezTo>
                    <a:pt x="12" y="6"/>
                    <a:pt x="12" y="5"/>
                    <a:pt x="13" y="5"/>
                  </a:cubicBezTo>
                  <a:cubicBezTo>
                    <a:pt x="13" y="4"/>
                    <a:pt x="13" y="4"/>
                    <a:pt x="13" y="4"/>
                  </a:cubicBezTo>
                  <a:cubicBezTo>
                    <a:pt x="13" y="4"/>
                    <a:pt x="13" y="4"/>
                    <a:pt x="1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1" name="Freeform 242">
              <a:extLst>
                <a:ext uri="{FF2B5EF4-FFF2-40B4-BE49-F238E27FC236}">
                  <a16:creationId xmlns:a16="http://schemas.microsoft.com/office/drawing/2014/main" id="{132A41D1-DF52-44CE-A1C9-22D29D474115}"/>
                </a:ext>
              </a:extLst>
            </p:cNvPr>
            <p:cNvSpPr>
              <a:spLocks/>
            </p:cNvSpPr>
            <p:nvPr/>
          </p:nvSpPr>
          <p:spPr bwMode="auto">
            <a:xfrm>
              <a:off x="-2674938" y="2108200"/>
              <a:ext cx="50800" cy="36513"/>
            </a:xfrm>
            <a:custGeom>
              <a:avLst/>
              <a:gdLst>
                <a:gd name="T0" fmla="*/ 7 w 14"/>
                <a:gd name="T1" fmla="*/ 9 h 10"/>
                <a:gd name="T2" fmla="*/ 9 w 14"/>
                <a:gd name="T3" fmla="*/ 9 h 10"/>
                <a:gd name="T4" fmla="*/ 9 w 14"/>
                <a:gd name="T5" fmla="*/ 7 h 10"/>
                <a:gd name="T6" fmla="*/ 11 w 14"/>
                <a:gd name="T7" fmla="*/ 6 h 10"/>
                <a:gd name="T8" fmla="*/ 13 w 14"/>
                <a:gd name="T9" fmla="*/ 3 h 10"/>
                <a:gd name="T10" fmla="*/ 12 w 14"/>
                <a:gd name="T11" fmla="*/ 0 h 10"/>
                <a:gd name="T12" fmla="*/ 11 w 14"/>
                <a:gd name="T13" fmla="*/ 0 h 10"/>
                <a:gd name="T14" fmla="*/ 9 w 14"/>
                <a:gd name="T15" fmla="*/ 1 h 10"/>
                <a:gd name="T16" fmla="*/ 8 w 14"/>
                <a:gd name="T17" fmla="*/ 2 h 10"/>
                <a:gd name="T18" fmla="*/ 7 w 14"/>
                <a:gd name="T19" fmla="*/ 1 h 10"/>
                <a:gd name="T20" fmla="*/ 4 w 14"/>
                <a:gd name="T21" fmla="*/ 1 h 10"/>
                <a:gd name="T22" fmla="*/ 1 w 14"/>
                <a:gd name="T23" fmla="*/ 2 h 10"/>
                <a:gd name="T24" fmla="*/ 1 w 14"/>
                <a:gd name="T25" fmla="*/ 4 h 10"/>
                <a:gd name="T26" fmla="*/ 1 w 14"/>
                <a:gd name="T27" fmla="*/ 6 h 10"/>
                <a:gd name="T28" fmla="*/ 1 w 14"/>
                <a:gd name="T29" fmla="*/ 6 h 10"/>
                <a:gd name="T30" fmla="*/ 2 w 14"/>
                <a:gd name="T31" fmla="*/ 8 h 10"/>
                <a:gd name="T32" fmla="*/ 3 w 14"/>
                <a:gd name="T33" fmla="*/ 8 h 10"/>
                <a:gd name="T34" fmla="*/ 3 w 14"/>
                <a:gd name="T35" fmla="*/ 10 h 10"/>
                <a:gd name="T36" fmla="*/ 5 w 14"/>
                <a:gd name="T37" fmla="*/ 10 h 10"/>
                <a:gd name="T38" fmla="*/ 5 w 14"/>
                <a:gd name="T39" fmla="*/ 10 h 10"/>
                <a:gd name="T40" fmla="*/ 7 w 14"/>
                <a:gd name="T41"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4" h="10">
                  <a:moveTo>
                    <a:pt x="7" y="9"/>
                  </a:moveTo>
                  <a:cubicBezTo>
                    <a:pt x="7" y="8"/>
                    <a:pt x="9" y="10"/>
                    <a:pt x="9" y="9"/>
                  </a:cubicBezTo>
                  <a:cubicBezTo>
                    <a:pt x="10" y="8"/>
                    <a:pt x="8" y="7"/>
                    <a:pt x="9" y="7"/>
                  </a:cubicBezTo>
                  <a:cubicBezTo>
                    <a:pt x="11" y="7"/>
                    <a:pt x="11" y="6"/>
                    <a:pt x="11" y="6"/>
                  </a:cubicBezTo>
                  <a:cubicBezTo>
                    <a:pt x="12" y="5"/>
                    <a:pt x="14" y="4"/>
                    <a:pt x="13" y="3"/>
                  </a:cubicBezTo>
                  <a:cubicBezTo>
                    <a:pt x="12" y="2"/>
                    <a:pt x="12" y="1"/>
                    <a:pt x="12" y="0"/>
                  </a:cubicBezTo>
                  <a:cubicBezTo>
                    <a:pt x="12" y="1"/>
                    <a:pt x="11" y="1"/>
                    <a:pt x="11" y="0"/>
                  </a:cubicBezTo>
                  <a:cubicBezTo>
                    <a:pt x="10" y="0"/>
                    <a:pt x="9" y="0"/>
                    <a:pt x="9" y="1"/>
                  </a:cubicBezTo>
                  <a:cubicBezTo>
                    <a:pt x="9" y="2"/>
                    <a:pt x="8" y="2"/>
                    <a:pt x="8" y="2"/>
                  </a:cubicBezTo>
                  <a:cubicBezTo>
                    <a:pt x="8" y="1"/>
                    <a:pt x="8" y="1"/>
                    <a:pt x="7" y="1"/>
                  </a:cubicBezTo>
                  <a:cubicBezTo>
                    <a:pt x="7" y="0"/>
                    <a:pt x="5" y="1"/>
                    <a:pt x="4" y="1"/>
                  </a:cubicBezTo>
                  <a:cubicBezTo>
                    <a:pt x="3" y="0"/>
                    <a:pt x="2" y="1"/>
                    <a:pt x="1" y="2"/>
                  </a:cubicBezTo>
                  <a:cubicBezTo>
                    <a:pt x="0" y="3"/>
                    <a:pt x="1" y="3"/>
                    <a:pt x="1" y="4"/>
                  </a:cubicBezTo>
                  <a:cubicBezTo>
                    <a:pt x="1" y="5"/>
                    <a:pt x="1" y="5"/>
                    <a:pt x="1" y="6"/>
                  </a:cubicBezTo>
                  <a:cubicBezTo>
                    <a:pt x="1" y="6"/>
                    <a:pt x="1" y="6"/>
                    <a:pt x="1" y="6"/>
                  </a:cubicBezTo>
                  <a:cubicBezTo>
                    <a:pt x="2" y="6"/>
                    <a:pt x="2" y="8"/>
                    <a:pt x="2" y="8"/>
                  </a:cubicBezTo>
                  <a:cubicBezTo>
                    <a:pt x="2" y="9"/>
                    <a:pt x="3" y="8"/>
                    <a:pt x="3" y="8"/>
                  </a:cubicBezTo>
                  <a:cubicBezTo>
                    <a:pt x="4" y="8"/>
                    <a:pt x="3" y="9"/>
                    <a:pt x="3" y="10"/>
                  </a:cubicBezTo>
                  <a:cubicBezTo>
                    <a:pt x="4" y="10"/>
                    <a:pt x="5" y="9"/>
                    <a:pt x="5" y="10"/>
                  </a:cubicBezTo>
                  <a:cubicBezTo>
                    <a:pt x="5" y="10"/>
                    <a:pt x="5" y="10"/>
                    <a:pt x="5" y="10"/>
                  </a:cubicBezTo>
                  <a:cubicBezTo>
                    <a:pt x="6" y="10"/>
                    <a:pt x="7" y="9"/>
                    <a:pt x="7"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2" name="Freeform 243">
              <a:extLst>
                <a:ext uri="{FF2B5EF4-FFF2-40B4-BE49-F238E27FC236}">
                  <a16:creationId xmlns:a16="http://schemas.microsoft.com/office/drawing/2014/main" id="{517462C8-59BB-4805-8EA7-332CB7784DE3}"/>
                </a:ext>
              </a:extLst>
            </p:cNvPr>
            <p:cNvSpPr>
              <a:spLocks/>
            </p:cNvSpPr>
            <p:nvPr/>
          </p:nvSpPr>
          <p:spPr bwMode="auto">
            <a:xfrm>
              <a:off x="-2693988" y="2039938"/>
              <a:ext cx="61912" cy="76200"/>
            </a:xfrm>
            <a:custGeom>
              <a:avLst/>
              <a:gdLst>
                <a:gd name="T0" fmla="*/ 12 w 17"/>
                <a:gd name="T1" fmla="*/ 9 h 21"/>
                <a:gd name="T2" fmla="*/ 9 w 17"/>
                <a:gd name="T3" fmla="*/ 7 h 21"/>
                <a:gd name="T4" fmla="*/ 11 w 17"/>
                <a:gd name="T5" fmla="*/ 6 h 21"/>
                <a:gd name="T6" fmla="*/ 10 w 17"/>
                <a:gd name="T7" fmla="*/ 4 h 21"/>
                <a:gd name="T8" fmla="*/ 9 w 17"/>
                <a:gd name="T9" fmla="*/ 4 h 21"/>
                <a:gd name="T10" fmla="*/ 7 w 17"/>
                <a:gd name="T11" fmla="*/ 3 h 21"/>
                <a:gd name="T12" fmla="*/ 6 w 17"/>
                <a:gd name="T13" fmla="*/ 1 h 21"/>
                <a:gd name="T14" fmla="*/ 5 w 17"/>
                <a:gd name="T15" fmla="*/ 0 h 21"/>
                <a:gd name="T16" fmla="*/ 4 w 17"/>
                <a:gd name="T17" fmla="*/ 0 h 21"/>
                <a:gd name="T18" fmla="*/ 4 w 17"/>
                <a:gd name="T19" fmla="*/ 1 h 21"/>
                <a:gd name="T20" fmla="*/ 3 w 17"/>
                <a:gd name="T21" fmla="*/ 3 h 21"/>
                <a:gd name="T22" fmla="*/ 2 w 17"/>
                <a:gd name="T23" fmla="*/ 2 h 21"/>
                <a:gd name="T24" fmla="*/ 1 w 17"/>
                <a:gd name="T25" fmla="*/ 4 h 21"/>
                <a:gd name="T26" fmla="*/ 0 w 17"/>
                <a:gd name="T27" fmla="*/ 5 h 21"/>
                <a:gd name="T28" fmla="*/ 1 w 17"/>
                <a:gd name="T29" fmla="*/ 5 h 21"/>
                <a:gd name="T30" fmla="*/ 1 w 17"/>
                <a:gd name="T31" fmla="*/ 7 h 21"/>
                <a:gd name="T32" fmla="*/ 3 w 17"/>
                <a:gd name="T33" fmla="*/ 7 h 21"/>
                <a:gd name="T34" fmla="*/ 2 w 17"/>
                <a:gd name="T35" fmla="*/ 10 h 21"/>
                <a:gd name="T36" fmla="*/ 2 w 17"/>
                <a:gd name="T37" fmla="*/ 12 h 21"/>
                <a:gd name="T38" fmla="*/ 4 w 17"/>
                <a:gd name="T39" fmla="*/ 11 h 21"/>
                <a:gd name="T40" fmla="*/ 6 w 17"/>
                <a:gd name="T41" fmla="*/ 11 h 21"/>
                <a:gd name="T42" fmla="*/ 7 w 17"/>
                <a:gd name="T43" fmla="*/ 10 h 21"/>
                <a:gd name="T44" fmla="*/ 9 w 17"/>
                <a:gd name="T45" fmla="*/ 10 h 21"/>
                <a:gd name="T46" fmla="*/ 11 w 17"/>
                <a:gd name="T47" fmla="*/ 12 h 21"/>
                <a:gd name="T48" fmla="*/ 11 w 17"/>
                <a:gd name="T49" fmla="*/ 15 h 21"/>
                <a:gd name="T50" fmla="*/ 13 w 17"/>
                <a:gd name="T51" fmla="*/ 17 h 21"/>
                <a:gd name="T52" fmla="*/ 12 w 17"/>
                <a:gd name="T53" fmla="*/ 20 h 21"/>
                <a:gd name="T54" fmla="*/ 13 w 17"/>
                <a:gd name="T55" fmla="*/ 21 h 21"/>
                <a:gd name="T56" fmla="*/ 14 w 17"/>
                <a:gd name="T57" fmla="*/ 20 h 21"/>
                <a:gd name="T58" fmla="*/ 16 w 17"/>
                <a:gd name="T59" fmla="*/ 19 h 21"/>
                <a:gd name="T60" fmla="*/ 17 w 17"/>
                <a:gd name="T61" fmla="*/ 19 h 21"/>
                <a:gd name="T62" fmla="*/ 17 w 17"/>
                <a:gd name="T63" fmla="*/ 18 h 21"/>
                <a:gd name="T64" fmla="*/ 17 w 17"/>
                <a:gd name="T65" fmla="*/ 16 h 21"/>
                <a:gd name="T66" fmla="*/ 15 w 17"/>
                <a:gd name="T67" fmla="*/ 14 h 21"/>
                <a:gd name="T68" fmla="*/ 13 w 17"/>
                <a:gd name="T69" fmla="*/ 12 h 21"/>
                <a:gd name="T70" fmla="*/ 12 w 17"/>
                <a:gd name="T71" fmla="*/ 9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7" h="21">
                  <a:moveTo>
                    <a:pt x="12" y="9"/>
                  </a:moveTo>
                  <a:cubicBezTo>
                    <a:pt x="12" y="9"/>
                    <a:pt x="9" y="8"/>
                    <a:pt x="9" y="7"/>
                  </a:cubicBezTo>
                  <a:cubicBezTo>
                    <a:pt x="10" y="7"/>
                    <a:pt x="11" y="7"/>
                    <a:pt x="11" y="6"/>
                  </a:cubicBezTo>
                  <a:cubicBezTo>
                    <a:pt x="11" y="5"/>
                    <a:pt x="11" y="5"/>
                    <a:pt x="10" y="4"/>
                  </a:cubicBezTo>
                  <a:cubicBezTo>
                    <a:pt x="10" y="3"/>
                    <a:pt x="9" y="4"/>
                    <a:pt x="9" y="4"/>
                  </a:cubicBezTo>
                  <a:cubicBezTo>
                    <a:pt x="8" y="4"/>
                    <a:pt x="7" y="4"/>
                    <a:pt x="7" y="3"/>
                  </a:cubicBezTo>
                  <a:cubicBezTo>
                    <a:pt x="7" y="2"/>
                    <a:pt x="6" y="2"/>
                    <a:pt x="6" y="1"/>
                  </a:cubicBezTo>
                  <a:cubicBezTo>
                    <a:pt x="6" y="1"/>
                    <a:pt x="5" y="0"/>
                    <a:pt x="5" y="0"/>
                  </a:cubicBezTo>
                  <a:cubicBezTo>
                    <a:pt x="4" y="0"/>
                    <a:pt x="4" y="0"/>
                    <a:pt x="4" y="0"/>
                  </a:cubicBezTo>
                  <a:cubicBezTo>
                    <a:pt x="4" y="0"/>
                    <a:pt x="3" y="1"/>
                    <a:pt x="4" y="1"/>
                  </a:cubicBezTo>
                  <a:cubicBezTo>
                    <a:pt x="4" y="2"/>
                    <a:pt x="4" y="3"/>
                    <a:pt x="3" y="3"/>
                  </a:cubicBezTo>
                  <a:cubicBezTo>
                    <a:pt x="3" y="3"/>
                    <a:pt x="3" y="2"/>
                    <a:pt x="2" y="2"/>
                  </a:cubicBezTo>
                  <a:cubicBezTo>
                    <a:pt x="2" y="2"/>
                    <a:pt x="1" y="3"/>
                    <a:pt x="1" y="4"/>
                  </a:cubicBezTo>
                  <a:cubicBezTo>
                    <a:pt x="1" y="4"/>
                    <a:pt x="1" y="4"/>
                    <a:pt x="0" y="5"/>
                  </a:cubicBezTo>
                  <a:cubicBezTo>
                    <a:pt x="0" y="5"/>
                    <a:pt x="1" y="5"/>
                    <a:pt x="1" y="5"/>
                  </a:cubicBezTo>
                  <a:cubicBezTo>
                    <a:pt x="1" y="5"/>
                    <a:pt x="1" y="6"/>
                    <a:pt x="1" y="7"/>
                  </a:cubicBezTo>
                  <a:cubicBezTo>
                    <a:pt x="1" y="8"/>
                    <a:pt x="2" y="6"/>
                    <a:pt x="3" y="7"/>
                  </a:cubicBezTo>
                  <a:cubicBezTo>
                    <a:pt x="3" y="8"/>
                    <a:pt x="2" y="9"/>
                    <a:pt x="2" y="10"/>
                  </a:cubicBezTo>
                  <a:cubicBezTo>
                    <a:pt x="2" y="11"/>
                    <a:pt x="2" y="11"/>
                    <a:pt x="2" y="12"/>
                  </a:cubicBezTo>
                  <a:cubicBezTo>
                    <a:pt x="2" y="13"/>
                    <a:pt x="3" y="11"/>
                    <a:pt x="4" y="11"/>
                  </a:cubicBezTo>
                  <a:cubicBezTo>
                    <a:pt x="5" y="10"/>
                    <a:pt x="5" y="10"/>
                    <a:pt x="6" y="11"/>
                  </a:cubicBezTo>
                  <a:cubicBezTo>
                    <a:pt x="6" y="11"/>
                    <a:pt x="7" y="11"/>
                    <a:pt x="7" y="10"/>
                  </a:cubicBezTo>
                  <a:cubicBezTo>
                    <a:pt x="7" y="10"/>
                    <a:pt x="9" y="10"/>
                    <a:pt x="9" y="10"/>
                  </a:cubicBezTo>
                  <a:cubicBezTo>
                    <a:pt x="10" y="11"/>
                    <a:pt x="10" y="12"/>
                    <a:pt x="11" y="12"/>
                  </a:cubicBezTo>
                  <a:cubicBezTo>
                    <a:pt x="12" y="12"/>
                    <a:pt x="10" y="15"/>
                    <a:pt x="11" y="15"/>
                  </a:cubicBezTo>
                  <a:cubicBezTo>
                    <a:pt x="12" y="15"/>
                    <a:pt x="13" y="16"/>
                    <a:pt x="13" y="17"/>
                  </a:cubicBezTo>
                  <a:cubicBezTo>
                    <a:pt x="13" y="18"/>
                    <a:pt x="13" y="19"/>
                    <a:pt x="12" y="20"/>
                  </a:cubicBezTo>
                  <a:cubicBezTo>
                    <a:pt x="13" y="20"/>
                    <a:pt x="13" y="20"/>
                    <a:pt x="13" y="21"/>
                  </a:cubicBezTo>
                  <a:cubicBezTo>
                    <a:pt x="13" y="21"/>
                    <a:pt x="14" y="21"/>
                    <a:pt x="14" y="20"/>
                  </a:cubicBezTo>
                  <a:cubicBezTo>
                    <a:pt x="14" y="19"/>
                    <a:pt x="15" y="19"/>
                    <a:pt x="16" y="19"/>
                  </a:cubicBezTo>
                  <a:cubicBezTo>
                    <a:pt x="16" y="20"/>
                    <a:pt x="17" y="20"/>
                    <a:pt x="17" y="19"/>
                  </a:cubicBezTo>
                  <a:cubicBezTo>
                    <a:pt x="17" y="19"/>
                    <a:pt x="17" y="18"/>
                    <a:pt x="17" y="18"/>
                  </a:cubicBezTo>
                  <a:cubicBezTo>
                    <a:pt x="17" y="17"/>
                    <a:pt x="17" y="16"/>
                    <a:pt x="17" y="16"/>
                  </a:cubicBezTo>
                  <a:cubicBezTo>
                    <a:pt x="16" y="15"/>
                    <a:pt x="15" y="15"/>
                    <a:pt x="15" y="14"/>
                  </a:cubicBezTo>
                  <a:cubicBezTo>
                    <a:pt x="15" y="13"/>
                    <a:pt x="13" y="12"/>
                    <a:pt x="13" y="12"/>
                  </a:cubicBezTo>
                  <a:cubicBezTo>
                    <a:pt x="13" y="11"/>
                    <a:pt x="12" y="10"/>
                    <a:pt x="12"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3" name="Freeform 244">
              <a:extLst>
                <a:ext uri="{FF2B5EF4-FFF2-40B4-BE49-F238E27FC236}">
                  <a16:creationId xmlns:a16="http://schemas.microsoft.com/office/drawing/2014/main" id="{52741292-91C6-46FD-B13D-AD58B1396C20}"/>
                </a:ext>
              </a:extLst>
            </p:cNvPr>
            <p:cNvSpPr>
              <a:spLocks/>
            </p:cNvSpPr>
            <p:nvPr/>
          </p:nvSpPr>
          <p:spPr bwMode="auto">
            <a:xfrm>
              <a:off x="-2714625" y="2058988"/>
              <a:ext cx="68262" cy="125413"/>
            </a:xfrm>
            <a:custGeom>
              <a:avLst/>
              <a:gdLst>
                <a:gd name="T0" fmla="*/ 12 w 19"/>
                <a:gd name="T1" fmla="*/ 18 h 35"/>
                <a:gd name="T2" fmla="*/ 12 w 19"/>
                <a:gd name="T3" fmla="*/ 16 h 35"/>
                <a:gd name="T4" fmla="*/ 15 w 19"/>
                <a:gd name="T5" fmla="*/ 15 h 35"/>
                <a:gd name="T6" fmla="*/ 18 w 19"/>
                <a:gd name="T7" fmla="*/ 15 h 35"/>
                <a:gd name="T8" fmla="*/ 18 w 19"/>
                <a:gd name="T9" fmla="*/ 15 h 35"/>
                <a:gd name="T10" fmla="*/ 19 w 19"/>
                <a:gd name="T11" fmla="*/ 12 h 35"/>
                <a:gd name="T12" fmla="*/ 17 w 19"/>
                <a:gd name="T13" fmla="*/ 10 h 35"/>
                <a:gd name="T14" fmla="*/ 17 w 19"/>
                <a:gd name="T15" fmla="*/ 7 h 35"/>
                <a:gd name="T16" fmla="*/ 15 w 19"/>
                <a:gd name="T17" fmla="*/ 5 h 35"/>
                <a:gd name="T18" fmla="*/ 13 w 19"/>
                <a:gd name="T19" fmla="*/ 5 h 35"/>
                <a:gd name="T20" fmla="*/ 12 w 19"/>
                <a:gd name="T21" fmla="*/ 6 h 35"/>
                <a:gd name="T22" fmla="*/ 10 w 19"/>
                <a:gd name="T23" fmla="*/ 6 h 35"/>
                <a:gd name="T24" fmla="*/ 8 w 19"/>
                <a:gd name="T25" fmla="*/ 7 h 35"/>
                <a:gd name="T26" fmla="*/ 8 w 19"/>
                <a:gd name="T27" fmla="*/ 5 h 35"/>
                <a:gd name="T28" fmla="*/ 9 w 19"/>
                <a:gd name="T29" fmla="*/ 2 h 35"/>
                <a:gd name="T30" fmla="*/ 7 w 19"/>
                <a:gd name="T31" fmla="*/ 2 h 35"/>
                <a:gd name="T32" fmla="*/ 7 w 19"/>
                <a:gd name="T33" fmla="*/ 0 h 35"/>
                <a:gd name="T34" fmla="*/ 6 w 19"/>
                <a:gd name="T35" fmla="*/ 0 h 35"/>
                <a:gd name="T36" fmla="*/ 6 w 19"/>
                <a:gd name="T37" fmla="*/ 0 h 35"/>
                <a:gd name="T38" fmla="*/ 4 w 19"/>
                <a:gd name="T39" fmla="*/ 1 h 35"/>
                <a:gd name="T40" fmla="*/ 2 w 19"/>
                <a:gd name="T41" fmla="*/ 2 h 35"/>
                <a:gd name="T42" fmla="*/ 1 w 19"/>
                <a:gd name="T43" fmla="*/ 2 h 35"/>
                <a:gd name="T44" fmla="*/ 0 w 19"/>
                <a:gd name="T45" fmla="*/ 6 h 35"/>
                <a:gd name="T46" fmla="*/ 2 w 19"/>
                <a:gd name="T47" fmla="*/ 8 h 35"/>
                <a:gd name="T48" fmla="*/ 3 w 19"/>
                <a:gd name="T49" fmla="*/ 10 h 35"/>
                <a:gd name="T50" fmla="*/ 2 w 19"/>
                <a:gd name="T51" fmla="*/ 11 h 35"/>
                <a:gd name="T52" fmla="*/ 2 w 19"/>
                <a:gd name="T53" fmla="*/ 12 h 35"/>
                <a:gd name="T54" fmla="*/ 3 w 19"/>
                <a:gd name="T55" fmla="*/ 15 h 35"/>
                <a:gd name="T56" fmla="*/ 4 w 19"/>
                <a:gd name="T57" fmla="*/ 18 h 35"/>
                <a:gd name="T58" fmla="*/ 5 w 19"/>
                <a:gd name="T59" fmla="*/ 20 h 35"/>
                <a:gd name="T60" fmla="*/ 3 w 19"/>
                <a:gd name="T61" fmla="*/ 23 h 35"/>
                <a:gd name="T62" fmla="*/ 2 w 19"/>
                <a:gd name="T63" fmla="*/ 27 h 35"/>
                <a:gd name="T64" fmla="*/ 2 w 19"/>
                <a:gd name="T65" fmla="*/ 29 h 35"/>
                <a:gd name="T66" fmla="*/ 5 w 19"/>
                <a:gd name="T67" fmla="*/ 32 h 35"/>
                <a:gd name="T68" fmla="*/ 6 w 19"/>
                <a:gd name="T69" fmla="*/ 33 h 35"/>
                <a:gd name="T70" fmla="*/ 7 w 19"/>
                <a:gd name="T71" fmla="*/ 33 h 35"/>
                <a:gd name="T72" fmla="*/ 8 w 19"/>
                <a:gd name="T73" fmla="*/ 34 h 35"/>
                <a:gd name="T74" fmla="*/ 10 w 19"/>
                <a:gd name="T75" fmla="*/ 35 h 35"/>
                <a:gd name="T76" fmla="*/ 11 w 19"/>
                <a:gd name="T77" fmla="*/ 34 h 35"/>
                <a:gd name="T78" fmla="*/ 8 w 19"/>
                <a:gd name="T79" fmla="*/ 32 h 35"/>
                <a:gd name="T80" fmla="*/ 7 w 19"/>
                <a:gd name="T81" fmla="*/ 30 h 35"/>
                <a:gd name="T82" fmla="*/ 6 w 19"/>
                <a:gd name="T83" fmla="*/ 27 h 35"/>
                <a:gd name="T84" fmla="*/ 4 w 19"/>
                <a:gd name="T85" fmla="*/ 26 h 35"/>
                <a:gd name="T86" fmla="*/ 4 w 19"/>
                <a:gd name="T87" fmla="*/ 23 h 35"/>
                <a:gd name="T88" fmla="*/ 6 w 19"/>
                <a:gd name="T89" fmla="*/ 18 h 35"/>
                <a:gd name="T90" fmla="*/ 8 w 19"/>
                <a:gd name="T91" fmla="*/ 17 h 35"/>
                <a:gd name="T92" fmla="*/ 9 w 19"/>
                <a:gd name="T93" fmla="*/ 19 h 35"/>
                <a:gd name="T94" fmla="*/ 12 w 19"/>
                <a:gd name="T95" fmla="*/ 20 h 35"/>
                <a:gd name="T96" fmla="*/ 12 w 19"/>
                <a:gd name="T97" fmla="*/ 20 h 35"/>
                <a:gd name="T98" fmla="*/ 12 w 19"/>
                <a:gd name="T99" fmla="*/ 20 h 35"/>
                <a:gd name="T100" fmla="*/ 12 w 19"/>
                <a:gd name="T101" fmla="*/ 1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19" h="35">
                  <a:moveTo>
                    <a:pt x="12" y="18"/>
                  </a:moveTo>
                  <a:cubicBezTo>
                    <a:pt x="12" y="17"/>
                    <a:pt x="11" y="17"/>
                    <a:pt x="12" y="16"/>
                  </a:cubicBezTo>
                  <a:cubicBezTo>
                    <a:pt x="13" y="15"/>
                    <a:pt x="14" y="14"/>
                    <a:pt x="15" y="15"/>
                  </a:cubicBezTo>
                  <a:cubicBezTo>
                    <a:pt x="16" y="15"/>
                    <a:pt x="18" y="14"/>
                    <a:pt x="18" y="15"/>
                  </a:cubicBezTo>
                  <a:cubicBezTo>
                    <a:pt x="18" y="15"/>
                    <a:pt x="18" y="15"/>
                    <a:pt x="18" y="15"/>
                  </a:cubicBezTo>
                  <a:cubicBezTo>
                    <a:pt x="19" y="14"/>
                    <a:pt x="19" y="13"/>
                    <a:pt x="19" y="12"/>
                  </a:cubicBezTo>
                  <a:cubicBezTo>
                    <a:pt x="19" y="11"/>
                    <a:pt x="18" y="10"/>
                    <a:pt x="17" y="10"/>
                  </a:cubicBezTo>
                  <a:cubicBezTo>
                    <a:pt x="16" y="10"/>
                    <a:pt x="18" y="7"/>
                    <a:pt x="17" y="7"/>
                  </a:cubicBezTo>
                  <a:cubicBezTo>
                    <a:pt x="16" y="7"/>
                    <a:pt x="16" y="6"/>
                    <a:pt x="15" y="5"/>
                  </a:cubicBezTo>
                  <a:cubicBezTo>
                    <a:pt x="15" y="5"/>
                    <a:pt x="13" y="5"/>
                    <a:pt x="13" y="5"/>
                  </a:cubicBezTo>
                  <a:cubicBezTo>
                    <a:pt x="13" y="6"/>
                    <a:pt x="12" y="6"/>
                    <a:pt x="12" y="6"/>
                  </a:cubicBezTo>
                  <a:cubicBezTo>
                    <a:pt x="11" y="5"/>
                    <a:pt x="11" y="5"/>
                    <a:pt x="10" y="6"/>
                  </a:cubicBezTo>
                  <a:cubicBezTo>
                    <a:pt x="9" y="6"/>
                    <a:pt x="8" y="8"/>
                    <a:pt x="8" y="7"/>
                  </a:cubicBezTo>
                  <a:cubicBezTo>
                    <a:pt x="8" y="6"/>
                    <a:pt x="8" y="6"/>
                    <a:pt x="8" y="5"/>
                  </a:cubicBezTo>
                  <a:cubicBezTo>
                    <a:pt x="8" y="4"/>
                    <a:pt x="9" y="3"/>
                    <a:pt x="9" y="2"/>
                  </a:cubicBezTo>
                  <a:cubicBezTo>
                    <a:pt x="8" y="1"/>
                    <a:pt x="7" y="3"/>
                    <a:pt x="7" y="2"/>
                  </a:cubicBezTo>
                  <a:cubicBezTo>
                    <a:pt x="7" y="1"/>
                    <a:pt x="7" y="0"/>
                    <a:pt x="7" y="0"/>
                  </a:cubicBezTo>
                  <a:cubicBezTo>
                    <a:pt x="7" y="0"/>
                    <a:pt x="6" y="0"/>
                    <a:pt x="6" y="0"/>
                  </a:cubicBezTo>
                  <a:cubicBezTo>
                    <a:pt x="6" y="0"/>
                    <a:pt x="6" y="0"/>
                    <a:pt x="6" y="0"/>
                  </a:cubicBezTo>
                  <a:cubicBezTo>
                    <a:pt x="6" y="0"/>
                    <a:pt x="4" y="0"/>
                    <a:pt x="4" y="1"/>
                  </a:cubicBezTo>
                  <a:cubicBezTo>
                    <a:pt x="3" y="2"/>
                    <a:pt x="2" y="2"/>
                    <a:pt x="2" y="2"/>
                  </a:cubicBezTo>
                  <a:cubicBezTo>
                    <a:pt x="2" y="2"/>
                    <a:pt x="1" y="2"/>
                    <a:pt x="1" y="2"/>
                  </a:cubicBezTo>
                  <a:cubicBezTo>
                    <a:pt x="1" y="3"/>
                    <a:pt x="0" y="6"/>
                    <a:pt x="0" y="6"/>
                  </a:cubicBezTo>
                  <a:cubicBezTo>
                    <a:pt x="0" y="7"/>
                    <a:pt x="2" y="8"/>
                    <a:pt x="2" y="8"/>
                  </a:cubicBezTo>
                  <a:cubicBezTo>
                    <a:pt x="3" y="8"/>
                    <a:pt x="2" y="9"/>
                    <a:pt x="3" y="10"/>
                  </a:cubicBezTo>
                  <a:cubicBezTo>
                    <a:pt x="3" y="10"/>
                    <a:pt x="3" y="11"/>
                    <a:pt x="2" y="11"/>
                  </a:cubicBezTo>
                  <a:cubicBezTo>
                    <a:pt x="2" y="11"/>
                    <a:pt x="3" y="12"/>
                    <a:pt x="2" y="12"/>
                  </a:cubicBezTo>
                  <a:cubicBezTo>
                    <a:pt x="2" y="13"/>
                    <a:pt x="2" y="14"/>
                    <a:pt x="3" y="15"/>
                  </a:cubicBezTo>
                  <a:cubicBezTo>
                    <a:pt x="4" y="16"/>
                    <a:pt x="4" y="17"/>
                    <a:pt x="4" y="18"/>
                  </a:cubicBezTo>
                  <a:cubicBezTo>
                    <a:pt x="4" y="19"/>
                    <a:pt x="5" y="19"/>
                    <a:pt x="5" y="20"/>
                  </a:cubicBezTo>
                  <a:cubicBezTo>
                    <a:pt x="5" y="20"/>
                    <a:pt x="3" y="24"/>
                    <a:pt x="3" y="23"/>
                  </a:cubicBezTo>
                  <a:cubicBezTo>
                    <a:pt x="2" y="24"/>
                    <a:pt x="2" y="26"/>
                    <a:pt x="2" y="27"/>
                  </a:cubicBezTo>
                  <a:cubicBezTo>
                    <a:pt x="2" y="28"/>
                    <a:pt x="1" y="29"/>
                    <a:pt x="2" y="29"/>
                  </a:cubicBezTo>
                  <a:cubicBezTo>
                    <a:pt x="3" y="29"/>
                    <a:pt x="4" y="30"/>
                    <a:pt x="5" y="32"/>
                  </a:cubicBezTo>
                  <a:cubicBezTo>
                    <a:pt x="5" y="32"/>
                    <a:pt x="6" y="33"/>
                    <a:pt x="6" y="33"/>
                  </a:cubicBezTo>
                  <a:cubicBezTo>
                    <a:pt x="6" y="33"/>
                    <a:pt x="7" y="33"/>
                    <a:pt x="7" y="33"/>
                  </a:cubicBezTo>
                  <a:cubicBezTo>
                    <a:pt x="8" y="33"/>
                    <a:pt x="8" y="34"/>
                    <a:pt x="8" y="34"/>
                  </a:cubicBezTo>
                  <a:cubicBezTo>
                    <a:pt x="8" y="35"/>
                    <a:pt x="10" y="35"/>
                    <a:pt x="10" y="35"/>
                  </a:cubicBezTo>
                  <a:cubicBezTo>
                    <a:pt x="10" y="35"/>
                    <a:pt x="10" y="34"/>
                    <a:pt x="11" y="34"/>
                  </a:cubicBezTo>
                  <a:cubicBezTo>
                    <a:pt x="10" y="33"/>
                    <a:pt x="9" y="32"/>
                    <a:pt x="8" y="32"/>
                  </a:cubicBezTo>
                  <a:cubicBezTo>
                    <a:pt x="7" y="32"/>
                    <a:pt x="6" y="30"/>
                    <a:pt x="7" y="30"/>
                  </a:cubicBezTo>
                  <a:cubicBezTo>
                    <a:pt x="7" y="29"/>
                    <a:pt x="6" y="28"/>
                    <a:pt x="6" y="27"/>
                  </a:cubicBezTo>
                  <a:cubicBezTo>
                    <a:pt x="6" y="27"/>
                    <a:pt x="5" y="27"/>
                    <a:pt x="4" y="26"/>
                  </a:cubicBezTo>
                  <a:cubicBezTo>
                    <a:pt x="3" y="26"/>
                    <a:pt x="4" y="24"/>
                    <a:pt x="4" y="23"/>
                  </a:cubicBezTo>
                  <a:cubicBezTo>
                    <a:pt x="5" y="22"/>
                    <a:pt x="6" y="19"/>
                    <a:pt x="6" y="18"/>
                  </a:cubicBezTo>
                  <a:cubicBezTo>
                    <a:pt x="5" y="17"/>
                    <a:pt x="7" y="16"/>
                    <a:pt x="8" y="17"/>
                  </a:cubicBezTo>
                  <a:cubicBezTo>
                    <a:pt x="8" y="18"/>
                    <a:pt x="8" y="19"/>
                    <a:pt x="9" y="19"/>
                  </a:cubicBezTo>
                  <a:cubicBezTo>
                    <a:pt x="11" y="19"/>
                    <a:pt x="11" y="20"/>
                    <a:pt x="12" y="20"/>
                  </a:cubicBezTo>
                  <a:cubicBezTo>
                    <a:pt x="12" y="20"/>
                    <a:pt x="12" y="20"/>
                    <a:pt x="12" y="20"/>
                  </a:cubicBezTo>
                  <a:cubicBezTo>
                    <a:pt x="12" y="20"/>
                    <a:pt x="12" y="20"/>
                    <a:pt x="12" y="20"/>
                  </a:cubicBezTo>
                  <a:cubicBezTo>
                    <a:pt x="12" y="19"/>
                    <a:pt x="12" y="19"/>
                    <a:pt x="12" y="1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4" name="Freeform 245">
              <a:extLst>
                <a:ext uri="{FF2B5EF4-FFF2-40B4-BE49-F238E27FC236}">
                  <a16:creationId xmlns:a16="http://schemas.microsoft.com/office/drawing/2014/main" id="{F4C23E8F-F176-4632-BCBB-2307409009F2}"/>
                </a:ext>
              </a:extLst>
            </p:cNvPr>
            <p:cNvSpPr>
              <a:spLocks/>
            </p:cNvSpPr>
            <p:nvPr/>
          </p:nvSpPr>
          <p:spPr bwMode="auto">
            <a:xfrm>
              <a:off x="-3405188" y="1712913"/>
              <a:ext cx="82550" cy="65088"/>
            </a:xfrm>
            <a:custGeom>
              <a:avLst/>
              <a:gdLst>
                <a:gd name="T0" fmla="*/ 1 w 23"/>
                <a:gd name="T1" fmla="*/ 4 h 18"/>
                <a:gd name="T2" fmla="*/ 1 w 23"/>
                <a:gd name="T3" fmla="*/ 6 h 18"/>
                <a:gd name="T4" fmla="*/ 1 w 23"/>
                <a:gd name="T5" fmla="*/ 7 h 18"/>
                <a:gd name="T6" fmla="*/ 1 w 23"/>
                <a:gd name="T7" fmla="*/ 9 h 18"/>
                <a:gd name="T8" fmla="*/ 2 w 23"/>
                <a:gd name="T9" fmla="*/ 10 h 18"/>
                <a:gd name="T10" fmla="*/ 2 w 23"/>
                <a:gd name="T11" fmla="*/ 12 h 18"/>
                <a:gd name="T12" fmla="*/ 2 w 23"/>
                <a:gd name="T13" fmla="*/ 13 h 18"/>
                <a:gd name="T14" fmla="*/ 4 w 23"/>
                <a:gd name="T15" fmla="*/ 13 h 18"/>
                <a:gd name="T16" fmla="*/ 5 w 23"/>
                <a:gd name="T17" fmla="*/ 15 h 18"/>
                <a:gd name="T18" fmla="*/ 6 w 23"/>
                <a:gd name="T19" fmla="*/ 15 h 18"/>
                <a:gd name="T20" fmla="*/ 8 w 23"/>
                <a:gd name="T21" fmla="*/ 15 h 18"/>
                <a:gd name="T22" fmla="*/ 8 w 23"/>
                <a:gd name="T23" fmla="*/ 16 h 18"/>
                <a:gd name="T24" fmla="*/ 10 w 23"/>
                <a:gd name="T25" fmla="*/ 16 h 18"/>
                <a:gd name="T26" fmla="*/ 11 w 23"/>
                <a:gd name="T27" fmla="*/ 17 h 18"/>
                <a:gd name="T28" fmla="*/ 12 w 23"/>
                <a:gd name="T29" fmla="*/ 17 h 18"/>
                <a:gd name="T30" fmla="*/ 14 w 23"/>
                <a:gd name="T31" fmla="*/ 18 h 18"/>
                <a:gd name="T32" fmla="*/ 16 w 23"/>
                <a:gd name="T33" fmla="*/ 18 h 18"/>
                <a:gd name="T34" fmla="*/ 18 w 23"/>
                <a:gd name="T35" fmla="*/ 18 h 18"/>
                <a:gd name="T36" fmla="*/ 19 w 23"/>
                <a:gd name="T37" fmla="*/ 18 h 18"/>
                <a:gd name="T38" fmla="*/ 19 w 23"/>
                <a:gd name="T39" fmla="*/ 17 h 18"/>
                <a:gd name="T40" fmla="*/ 21 w 23"/>
                <a:gd name="T41" fmla="*/ 15 h 18"/>
                <a:gd name="T42" fmla="*/ 22 w 23"/>
                <a:gd name="T43" fmla="*/ 14 h 18"/>
                <a:gd name="T44" fmla="*/ 22 w 23"/>
                <a:gd name="T45" fmla="*/ 12 h 18"/>
                <a:gd name="T46" fmla="*/ 21 w 23"/>
                <a:gd name="T47" fmla="*/ 10 h 18"/>
                <a:gd name="T48" fmla="*/ 21 w 23"/>
                <a:gd name="T49" fmla="*/ 8 h 18"/>
                <a:gd name="T50" fmla="*/ 22 w 23"/>
                <a:gd name="T51" fmla="*/ 7 h 18"/>
                <a:gd name="T52" fmla="*/ 22 w 23"/>
                <a:gd name="T53" fmla="*/ 5 h 18"/>
                <a:gd name="T54" fmla="*/ 21 w 23"/>
                <a:gd name="T55" fmla="*/ 3 h 18"/>
                <a:gd name="T56" fmla="*/ 20 w 23"/>
                <a:gd name="T57" fmla="*/ 2 h 18"/>
                <a:gd name="T58" fmla="*/ 20 w 23"/>
                <a:gd name="T59" fmla="*/ 2 h 18"/>
                <a:gd name="T60" fmla="*/ 14 w 23"/>
                <a:gd name="T61" fmla="*/ 2 h 18"/>
                <a:gd name="T62" fmla="*/ 12 w 23"/>
                <a:gd name="T63" fmla="*/ 1 h 18"/>
                <a:gd name="T64" fmla="*/ 11 w 23"/>
                <a:gd name="T65" fmla="*/ 2 h 18"/>
                <a:gd name="T66" fmla="*/ 10 w 23"/>
                <a:gd name="T67" fmla="*/ 1 h 18"/>
                <a:gd name="T68" fmla="*/ 5 w 23"/>
                <a:gd name="T69" fmla="*/ 2 h 18"/>
                <a:gd name="T70" fmla="*/ 1 w 23"/>
                <a:gd name="T71" fmla="*/ 3 h 18"/>
                <a:gd name="T72" fmla="*/ 1 w 23"/>
                <a:gd name="T73" fmla="*/ 4 h 18"/>
                <a:gd name="T74" fmla="*/ 1 w 23"/>
                <a:gd name="T75" fmla="*/ 4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3" h="18">
                  <a:moveTo>
                    <a:pt x="1" y="4"/>
                  </a:moveTo>
                  <a:cubicBezTo>
                    <a:pt x="1" y="4"/>
                    <a:pt x="1" y="6"/>
                    <a:pt x="1" y="6"/>
                  </a:cubicBezTo>
                  <a:cubicBezTo>
                    <a:pt x="0" y="7"/>
                    <a:pt x="0" y="7"/>
                    <a:pt x="1" y="7"/>
                  </a:cubicBezTo>
                  <a:cubicBezTo>
                    <a:pt x="1" y="8"/>
                    <a:pt x="1" y="8"/>
                    <a:pt x="1" y="9"/>
                  </a:cubicBezTo>
                  <a:cubicBezTo>
                    <a:pt x="1" y="9"/>
                    <a:pt x="2" y="9"/>
                    <a:pt x="2" y="10"/>
                  </a:cubicBezTo>
                  <a:cubicBezTo>
                    <a:pt x="2" y="11"/>
                    <a:pt x="2" y="11"/>
                    <a:pt x="2" y="12"/>
                  </a:cubicBezTo>
                  <a:cubicBezTo>
                    <a:pt x="2" y="12"/>
                    <a:pt x="2" y="12"/>
                    <a:pt x="2" y="13"/>
                  </a:cubicBezTo>
                  <a:cubicBezTo>
                    <a:pt x="3" y="13"/>
                    <a:pt x="3" y="13"/>
                    <a:pt x="4" y="13"/>
                  </a:cubicBezTo>
                  <a:cubicBezTo>
                    <a:pt x="5" y="14"/>
                    <a:pt x="5" y="14"/>
                    <a:pt x="5" y="15"/>
                  </a:cubicBezTo>
                  <a:cubicBezTo>
                    <a:pt x="5" y="15"/>
                    <a:pt x="6" y="16"/>
                    <a:pt x="6" y="15"/>
                  </a:cubicBezTo>
                  <a:cubicBezTo>
                    <a:pt x="7" y="15"/>
                    <a:pt x="7" y="15"/>
                    <a:pt x="8" y="15"/>
                  </a:cubicBezTo>
                  <a:cubicBezTo>
                    <a:pt x="8" y="15"/>
                    <a:pt x="8" y="15"/>
                    <a:pt x="8" y="16"/>
                  </a:cubicBezTo>
                  <a:cubicBezTo>
                    <a:pt x="8" y="16"/>
                    <a:pt x="9" y="16"/>
                    <a:pt x="10" y="16"/>
                  </a:cubicBezTo>
                  <a:cubicBezTo>
                    <a:pt x="10" y="16"/>
                    <a:pt x="10" y="17"/>
                    <a:pt x="11" y="17"/>
                  </a:cubicBezTo>
                  <a:cubicBezTo>
                    <a:pt x="11" y="18"/>
                    <a:pt x="12" y="17"/>
                    <a:pt x="12" y="17"/>
                  </a:cubicBezTo>
                  <a:cubicBezTo>
                    <a:pt x="13" y="18"/>
                    <a:pt x="14" y="18"/>
                    <a:pt x="14" y="18"/>
                  </a:cubicBezTo>
                  <a:cubicBezTo>
                    <a:pt x="15" y="17"/>
                    <a:pt x="15" y="18"/>
                    <a:pt x="16" y="18"/>
                  </a:cubicBezTo>
                  <a:cubicBezTo>
                    <a:pt x="17" y="18"/>
                    <a:pt x="18" y="18"/>
                    <a:pt x="18" y="18"/>
                  </a:cubicBezTo>
                  <a:cubicBezTo>
                    <a:pt x="18" y="18"/>
                    <a:pt x="19" y="18"/>
                    <a:pt x="19" y="18"/>
                  </a:cubicBezTo>
                  <a:cubicBezTo>
                    <a:pt x="20" y="18"/>
                    <a:pt x="19" y="17"/>
                    <a:pt x="19" y="17"/>
                  </a:cubicBezTo>
                  <a:cubicBezTo>
                    <a:pt x="19" y="17"/>
                    <a:pt x="21" y="15"/>
                    <a:pt x="21" y="15"/>
                  </a:cubicBezTo>
                  <a:cubicBezTo>
                    <a:pt x="22" y="14"/>
                    <a:pt x="22" y="14"/>
                    <a:pt x="22" y="14"/>
                  </a:cubicBezTo>
                  <a:cubicBezTo>
                    <a:pt x="23" y="13"/>
                    <a:pt x="22" y="12"/>
                    <a:pt x="22" y="12"/>
                  </a:cubicBezTo>
                  <a:cubicBezTo>
                    <a:pt x="21" y="11"/>
                    <a:pt x="21" y="10"/>
                    <a:pt x="21" y="10"/>
                  </a:cubicBezTo>
                  <a:cubicBezTo>
                    <a:pt x="22" y="9"/>
                    <a:pt x="21" y="9"/>
                    <a:pt x="21" y="8"/>
                  </a:cubicBezTo>
                  <a:cubicBezTo>
                    <a:pt x="21" y="8"/>
                    <a:pt x="21" y="7"/>
                    <a:pt x="22" y="7"/>
                  </a:cubicBezTo>
                  <a:cubicBezTo>
                    <a:pt x="22" y="7"/>
                    <a:pt x="22" y="6"/>
                    <a:pt x="22" y="5"/>
                  </a:cubicBezTo>
                  <a:cubicBezTo>
                    <a:pt x="21" y="5"/>
                    <a:pt x="21" y="4"/>
                    <a:pt x="21" y="3"/>
                  </a:cubicBezTo>
                  <a:cubicBezTo>
                    <a:pt x="22" y="3"/>
                    <a:pt x="20" y="2"/>
                    <a:pt x="20" y="2"/>
                  </a:cubicBezTo>
                  <a:cubicBezTo>
                    <a:pt x="20" y="2"/>
                    <a:pt x="20" y="2"/>
                    <a:pt x="20" y="2"/>
                  </a:cubicBezTo>
                  <a:cubicBezTo>
                    <a:pt x="18" y="2"/>
                    <a:pt x="14" y="2"/>
                    <a:pt x="14" y="2"/>
                  </a:cubicBezTo>
                  <a:cubicBezTo>
                    <a:pt x="13" y="2"/>
                    <a:pt x="13" y="2"/>
                    <a:pt x="12" y="1"/>
                  </a:cubicBezTo>
                  <a:cubicBezTo>
                    <a:pt x="12" y="2"/>
                    <a:pt x="12" y="2"/>
                    <a:pt x="11" y="2"/>
                  </a:cubicBezTo>
                  <a:cubicBezTo>
                    <a:pt x="10" y="2"/>
                    <a:pt x="10" y="1"/>
                    <a:pt x="10" y="1"/>
                  </a:cubicBezTo>
                  <a:cubicBezTo>
                    <a:pt x="10" y="0"/>
                    <a:pt x="6" y="1"/>
                    <a:pt x="5" y="2"/>
                  </a:cubicBezTo>
                  <a:cubicBezTo>
                    <a:pt x="4" y="3"/>
                    <a:pt x="1" y="3"/>
                    <a:pt x="1" y="3"/>
                  </a:cubicBezTo>
                  <a:cubicBezTo>
                    <a:pt x="1" y="4"/>
                    <a:pt x="1" y="4"/>
                    <a:pt x="1" y="4"/>
                  </a:cubicBezTo>
                  <a:cubicBezTo>
                    <a:pt x="1" y="4"/>
                    <a:pt x="1"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5" name="Freeform 246">
              <a:extLst>
                <a:ext uri="{FF2B5EF4-FFF2-40B4-BE49-F238E27FC236}">
                  <a16:creationId xmlns:a16="http://schemas.microsoft.com/office/drawing/2014/main" id="{1953976A-24EC-405F-9784-6CF55373716C}"/>
                </a:ext>
              </a:extLst>
            </p:cNvPr>
            <p:cNvSpPr>
              <a:spLocks/>
            </p:cNvSpPr>
            <p:nvPr/>
          </p:nvSpPr>
          <p:spPr bwMode="auto">
            <a:xfrm>
              <a:off x="-3394075" y="1820863"/>
              <a:ext cx="31750" cy="28575"/>
            </a:xfrm>
            <a:custGeom>
              <a:avLst/>
              <a:gdLst>
                <a:gd name="T0" fmla="*/ 7 w 9"/>
                <a:gd name="T1" fmla="*/ 7 h 8"/>
                <a:gd name="T2" fmla="*/ 9 w 9"/>
                <a:gd name="T3" fmla="*/ 5 h 8"/>
                <a:gd name="T4" fmla="*/ 9 w 9"/>
                <a:gd name="T5" fmla="*/ 2 h 8"/>
                <a:gd name="T6" fmla="*/ 7 w 9"/>
                <a:gd name="T7" fmla="*/ 0 h 8"/>
                <a:gd name="T8" fmla="*/ 3 w 9"/>
                <a:gd name="T9" fmla="*/ 0 h 8"/>
                <a:gd name="T10" fmla="*/ 2 w 9"/>
                <a:gd name="T11" fmla="*/ 0 h 8"/>
                <a:gd name="T12" fmla="*/ 1 w 9"/>
                <a:gd name="T13" fmla="*/ 1 h 8"/>
                <a:gd name="T14" fmla="*/ 2 w 9"/>
                <a:gd name="T15" fmla="*/ 3 h 8"/>
                <a:gd name="T16" fmla="*/ 4 w 9"/>
                <a:gd name="T17" fmla="*/ 5 h 8"/>
                <a:gd name="T18" fmla="*/ 5 w 9"/>
                <a:gd name="T19" fmla="*/ 7 h 8"/>
                <a:gd name="T20" fmla="*/ 7 w 9"/>
                <a:gd name="T21" fmla="*/ 8 h 8"/>
                <a:gd name="T22" fmla="*/ 7 w 9"/>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9" h="8">
                  <a:moveTo>
                    <a:pt x="7" y="7"/>
                  </a:moveTo>
                  <a:cubicBezTo>
                    <a:pt x="7" y="7"/>
                    <a:pt x="8" y="5"/>
                    <a:pt x="9" y="5"/>
                  </a:cubicBezTo>
                  <a:cubicBezTo>
                    <a:pt x="9" y="5"/>
                    <a:pt x="9" y="3"/>
                    <a:pt x="9" y="2"/>
                  </a:cubicBezTo>
                  <a:cubicBezTo>
                    <a:pt x="8" y="1"/>
                    <a:pt x="7" y="0"/>
                    <a:pt x="7" y="0"/>
                  </a:cubicBezTo>
                  <a:cubicBezTo>
                    <a:pt x="7" y="0"/>
                    <a:pt x="4" y="0"/>
                    <a:pt x="3" y="0"/>
                  </a:cubicBezTo>
                  <a:cubicBezTo>
                    <a:pt x="3" y="0"/>
                    <a:pt x="2" y="1"/>
                    <a:pt x="2" y="0"/>
                  </a:cubicBezTo>
                  <a:cubicBezTo>
                    <a:pt x="1" y="0"/>
                    <a:pt x="0" y="1"/>
                    <a:pt x="1" y="1"/>
                  </a:cubicBezTo>
                  <a:cubicBezTo>
                    <a:pt x="1" y="2"/>
                    <a:pt x="2" y="2"/>
                    <a:pt x="2" y="3"/>
                  </a:cubicBezTo>
                  <a:cubicBezTo>
                    <a:pt x="2" y="3"/>
                    <a:pt x="4" y="5"/>
                    <a:pt x="4" y="5"/>
                  </a:cubicBezTo>
                  <a:cubicBezTo>
                    <a:pt x="4" y="5"/>
                    <a:pt x="5" y="6"/>
                    <a:pt x="5" y="7"/>
                  </a:cubicBezTo>
                  <a:cubicBezTo>
                    <a:pt x="6" y="7"/>
                    <a:pt x="6" y="8"/>
                    <a:pt x="7" y="8"/>
                  </a:cubicBezTo>
                  <a:cubicBezTo>
                    <a:pt x="7" y="8"/>
                    <a:pt x="7" y="7"/>
                    <a:pt x="7"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6" name="Freeform 247">
              <a:extLst>
                <a:ext uri="{FF2B5EF4-FFF2-40B4-BE49-F238E27FC236}">
                  <a16:creationId xmlns:a16="http://schemas.microsoft.com/office/drawing/2014/main" id="{12456AFF-1D88-4CDC-805C-863A04A9DFDA}"/>
                </a:ext>
              </a:extLst>
            </p:cNvPr>
            <p:cNvSpPr>
              <a:spLocks/>
            </p:cNvSpPr>
            <p:nvPr/>
          </p:nvSpPr>
          <p:spPr bwMode="auto">
            <a:xfrm>
              <a:off x="-3408363" y="1806575"/>
              <a:ext cx="46037" cy="39688"/>
            </a:xfrm>
            <a:custGeom>
              <a:avLst/>
              <a:gdLst>
                <a:gd name="T0" fmla="*/ 8 w 13"/>
                <a:gd name="T1" fmla="*/ 9 h 11"/>
                <a:gd name="T2" fmla="*/ 6 w 13"/>
                <a:gd name="T3" fmla="*/ 7 h 11"/>
                <a:gd name="T4" fmla="*/ 5 w 13"/>
                <a:gd name="T5" fmla="*/ 5 h 11"/>
                <a:gd name="T6" fmla="*/ 6 w 13"/>
                <a:gd name="T7" fmla="*/ 4 h 11"/>
                <a:gd name="T8" fmla="*/ 7 w 13"/>
                <a:gd name="T9" fmla="*/ 4 h 11"/>
                <a:gd name="T10" fmla="*/ 11 w 13"/>
                <a:gd name="T11" fmla="*/ 4 h 11"/>
                <a:gd name="T12" fmla="*/ 13 w 13"/>
                <a:gd name="T13" fmla="*/ 6 h 11"/>
                <a:gd name="T14" fmla="*/ 13 w 13"/>
                <a:gd name="T15" fmla="*/ 5 h 11"/>
                <a:gd name="T16" fmla="*/ 12 w 13"/>
                <a:gd name="T17" fmla="*/ 3 h 11"/>
                <a:gd name="T18" fmla="*/ 11 w 13"/>
                <a:gd name="T19" fmla="*/ 2 h 11"/>
                <a:gd name="T20" fmla="*/ 11 w 13"/>
                <a:gd name="T21" fmla="*/ 2 h 11"/>
                <a:gd name="T22" fmla="*/ 8 w 13"/>
                <a:gd name="T23" fmla="*/ 2 h 11"/>
                <a:gd name="T24" fmla="*/ 6 w 13"/>
                <a:gd name="T25" fmla="*/ 0 h 11"/>
                <a:gd name="T26" fmla="*/ 5 w 13"/>
                <a:gd name="T27" fmla="*/ 1 h 11"/>
                <a:gd name="T28" fmla="*/ 4 w 13"/>
                <a:gd name="T29" fmla="*/ 2 h 11"/>
                <a:gd name="T30" fmla="*/ 3 w 13"/>
                <a:gd name="T31" fmla="*/ 3 h 11"/>
                <a:gd name="T32" fmla="*/ 2 w 13"/>
                <a:gd name="T33" fmla="*/ 3 h 11"/>
                <a:gd name="T34" fmla="*/ 0 w 13"/>
                <a:gd name="T35" fmla="*/ 4 h 11"/>
                <a:gd name="T36" fmla="*/ 1 w 13"/>
                <a:gd name="T37" fmla="*/ 5 h 11"/>
                <a:gd name="T38" fmla="*/ 3 w 13"/>
                <a:gd name="T39" fmla="*/ 5 h 11"/>
                <a:gd name="T40" fmla="*/ 5 w 13"/>
                <a:gd name="T41" fmla="*/ 9 h 11"/>
                <a:gd name="T42" fmla="*/ 6 w 13"/>
                <a:gd name="T43" fmla="*/ 10 h 11"/>
                <a:gd name="T44" fmla="*/ 8 w 13"/>
                <a:gd name="T45" fmla="*/ 11 h 11"/>
                <a:gd name="T46" fmla="*/ 9 w 13"/>
                <a:gd name="T47" fmla="*/ 11 h 11"/>
                <a:gd name="T48" fmla="*/ 8 w 13"/>
                <a:gd name="T49" fmla="*/ 9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1">
                  <a:moveTo>
                    <a:pt x="8" y="9"/>
                  </a:moveTo>
                  <a:cubicBezTo>
                    <a:pt x="8" y="9"/>
                    <a:pt x="6" y="7"/>
                    <a:pt x="6" y="7"/>
                  </a:cubicBezTo>
                  <a:cubicBezTo>
                    <a:pt x="6" y="6"/>
                    <a:pt x="5" y="6"/>
                    <a:pt x="5" y="5"/>
                  </a:cubicBezTo>
                  <a:cubicBezTo>
                    <a:pt x="4" y="5"/>
                    <a:pt x="5" y="4"/>
                    <a:pt x="6" y="4"/>
                  </a:cubicBezTo>
                  <a:cubicBezTo>
                    <a:pt x="6" y="5"/>
                    <a:pt x="7" y="4"/>
                    <a:pt x="7" y="4"/>
                  </a:cubicBezTo>
                  <a:cubicBezTo>
                    <a:pt x="8" y="4"/>
                    <a:pt x="11" y="4"/>
                    <a:pt x="11" y="4"/>
                  </a:cubicBezTo>
                  <a:cubicBezTo>
                    <a:pt x="11" y="4"/>
                    <a:pt x="12" y="5"/>
                    <a:pt x="13" y="6"/>
                  </a:cubicBezTo>
                  <a:cubicBezTo>
                    <a:pt x="13" y="5"/>
                    <a:pt x="13" y="5"/>
                    <a:pt x="13" y="5"/>
                  </a:cubicBezTo>
                  <a:cubicBezTo>
                    <a:pt x="12" y="4"/>
                    <a:pt x="13" y="4"/>
                    <a:pt x="12" y="3"/>
                  </a:cubicBezTo>
                  <a:cubicBezTo>
                    <a:pt x="12" y="3"/>
                    <a:pt x="11" y="3"/>
                    <a:pt x="11" y="2"/>
                  </a:cubicBezTo>
                  <a:cubicBezTo>
                    <a:pt x="11" y="2"/>
                    <a:pt x="11" y="2"/>
                    <a:pt x="11" y="2"/>
                  </a:cubicBezTo>
                  <a:cubicBezTo>
                    <a:pt x="10" y="2"/>
                    <a:pt x="9" y="2"/>
                    <a:pt x="8" y="2"/>
                  </a:cubicBezTo>
                  <a:cubicBezTo>
                    <a:pt x="8" y="1"/>
                    <a:pt x="7" y="1"/>
                    <a:pt x="6" y="0"/>
                  </a:cubicBezTo>
                  <a:cubicBezTo>
                    <a:pt x="6" y="0"/>
                    <a:pt x="5" y="1"/>
                    <a:pt x="5" y="1"/>
                  </a:cubicBezTo>
                  <a:cubicBezTo>
                    <a:pt x="4" y="1"/>
                    <a:pt x="5" y="2"/>
                    <a:pt x="4" y="2"/>
                  </a:cubicBezTo>
                  <a:cubicBezTo>
                    <a:pt x="4" y="2"/>
                    <a:pt x="4" y="3"/>
                    <a:pt x="3" y="3"/>
                  </a:cubicBezTo>
                  <a:cubicBezTo>
                    <a:pt x="3" y="4"/>
                    <a:pt x="2" y="3"/>
                    <a:pt x="2" y="3"/>
                  </a:cubicBezTo>
                  <a:cubicBezTo>
                    <a:pt x="2" y="3"/>
                    <a:pt x="1" y="3"/>
                    <a:pt x="0" y="4"/>
                  </a:cubicBezTo>
                  <a:cubicBezTo>
                    <a:pt x="0" y="4"/>
                    <a:pt x="0" y="5"/>
                    <a:pt x="1" y="5"/>
                  </a:cubicBezTo>
                  <a:cubicBezTo>
                    <a:pt x="1" y="5"/>
                    <a:pt x="3" y="4"/>
                    <a:pt x="3" y="5"/>
                  </a:cubicBezTo>
                  <a:cubicBezTo>
                    <a:pt x="3" y="6"/>
                    <a:pt x="4" y="8"/>
                    <a:pt x="5" y="9"/>
                  </a:cubicBezTo>
                  <a:cubicBezTo>
                    <a:pt x="5" y="9"/>
                    <a:pt x="6" y="9"/>
                    <a:pt x="6" y="10"/>
                  </a:cubicBezTo>
                  <a:cubicBezTo>
                    <a:pt x="7" y="10"/>
                    <a:pt x="7" y="11"/>
                    <a:pt x="8" y="11"/>
                  </a:cubicBezTo>
                  <a:cubicBezTo>
                    <a:pt x="9" y="11"/>
                    <a:pt x="9" y="11"/>
                    <a:pt x="9" y="11"/>
                  </a:cubicBezTo>
                  <a:cubicBezTo>
                    <a:pt x="9" y="10"/>
                    <a:pt x="8" y="9"/>
                    <a:pt x="8"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7" name="Freeform 248">
              <a:extLst>
                <a:ext uri="{FF2B5EF4-FFF2-40B4-BE49-F238E27FC236}">
                  <a16:creationId xmlns:a16="http://schemas.microsoft.com/office/drawing/2014/main" id="{A41B68A4-10D2-4531-9E75-37B506FA56D7}"/>
                </a:ext>
              </a:extLst>
            </p:cNvPr>
            <p:cNvSpPr>
              <a:spLocks/>
            </p:cNvSpPr>
            <p:nvPr/>
          </p:nvSpPr>
          <p:spPr bwMode="auto">
            <a:xfrm>
              <a:off x="-3365500" y="1849438"/>
              <a:ext cx="17462" cy="28575"/>
            </a:xfrm>
            <a:custGeom>
              <a:avLst/>
              <a:gdLst>
                <a:gd name="T0" fmla="*/ 3 w 5"/>
                <a:gd name="T1" fmla="*/ 7 h 8"/>
                <a:gd name="T2" fmla="*/ 4 w 5"/>
                <a:gd name="T3" fmla="*/ 6 h 8"/>
                <a:gd name="T4" fmla="*/ 5 w 5"/>
                <a:gd name="T5" fmla="*/ 5 h 8"/>
                <a:gd name="T6" fmla="*/ 5 w 5"/>
                <a:gd name="T7" fmla="*/ 5 h 8"/>
                <a:gd name="T8" fmla="*/ 3 w 5"/>
                <a:gd name="T9" fmla="*/ 3 h 8"/>
                <a:gd name="T10" fmla="*/ 4 w 5"/>
                <a:gd name="T11" fmla="*/ 1 h 8"/>
                <a:gd name="T12" fmla="*/ 2 w 5"/>
                <a:gd name="T13" fmla="*/ 0 h 8"/>
                <a:gd name="T14" fmla="*/ 0 w 5"/>
                <a:gd name="T15" fmla="*/ 1 h 8"/>
                <a:gd name="T16" fmla="*/ 1 w 5"/>
                <a:gd name="T17" fmla="*/ 3 h 8"/>
                <a:gd name="T18" fmla="*/ 1 w 5"/>
                <a:gd name="T19" fmla="*/ 6 h 8"/>
                <a:gd name="T20" fmla="*/ 3 w 5"/>
                <a:gd name="T21" fmla="*/ 8 h 8"/>
                <a:gd name="T22" fmla="*/ 3 w 5"/>
                <a:gd name="T23"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8">
                  <a:moveTo>
                    <a:pt x="3" y="7"/>
                  </a:moveTo>
                  <a:cubicBezTo>
                    <a:pt x="4" y="7"/>
                    <a:pt x="3" y="6"/>
                    <a:pt x="4" y="6"/>
                  </a:cubicBezTo>
                  <a:cubicBezTo>
                    <a:pt x="4" y="6"/>
                    <a:pt x="5" y="5"/>
                    <a:pt x="5" y="5"/>
                  </a:cubicBezTo>
                  <a:cubicBezTo>
                    <a:pt x="5" y="5"/>
                    <a:pt x="5" y="5"/>
                    <a:pt x="5" y="5"/>
                  </a:cubicBezTo>
                  <a:cubicBezTo>
                    <a:pt x="4" y="4"/>
                    <a:pt x="3" y="4"/>
                    <a:pt x="3" y="3"/>
                  </a:cubicBezTo>
                  <a:cubicBezTo>
                    <a:pt x="3" y="3"/>
                    <a:pt x="3" y="1"/>
                    <a:pt x="4" y="1"/>
                  </a:cubicBezTo>
                  <a:cubicBezTo>
                    <a:pt x="3" y="0"/>
                    <a:pt x="2" y="0"/>
                    <a:pt x="2" y="0"/>
                  </a:cubicBezTo>
                  <a:cubicBezTo>
                    <a:pt x="1" y="0"/>
                    <a:pt x="1" y="0"/>
                    <a:pt x="0" y="1"/>
                  </a:cubicBezTo>
                  <a:cubicBezTo>
                    <a:pt x="1" y="2"/>
                    <a:pt x="2" y="2"/>
                    <a:pt x="1" y="3"/>
                  </a:cubicBezTo>
                  <a:cubicBezTo>
                    <a:pt x="0" y="3"/>
                    <a:pt x="0" y="6"/>
                    <a:pt x="1" y="6"/>
                  </a:cubicBezTo>
                  <a:cubicBezTo>
                    <a:pt x="2" y="7"/>
                    <a:pt x="2" y="8"/>
                    <a:pt x="3" y="8"/>
                  </a:cubicBezTo>
                  <a:cubicBezTo>
                    <a:pt x="3" y="8"/>
                    <a:pt x="3" y="7"/>
                    <a:pt x="3"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8" name="Freeform 249">
              <a:extLst>
                <a:ext uri="{FF2B5EF4-FFF2-40B4-BE49-F238E27FC236}">
                  <a16:creationId xmlns:a16="http://schemas.microsoft.com/office/drawing/2014/main" id="{64500899-918B-4EEF-9418-BE3FC461AE65}"/>
                </a:ext>
              </a:extLst>
            </p:cNvPr>
            <p:cNvSpPr>
              <a:spLocks/>
            </p:cNvSpPr>
            <p:nvPr/>
          </p:nvSpPr>
          <p:spPr bwMode="auto">
            <a:xfrm>
              <a:off x="-3441700" y="1781175"/>
              <a:ext cx="61912" cy="28575"/>
            </a:xfrm>
            <a:custGeom>
              <a:avLst/>
              <a:gdLst>
                <a:gd name="T0" fmla="*/ 14 w 17"/>
                <a:gd name="T1" fmla="*/ 0 h 8"/>
                <a:gd name="T2" fmla="*/ 12 w 17"/>
                <a:gd name="T3" fmla="*/ 0 h 8"/>
                <a:gd name="T4" fmla="*/ 12 w 17"/>
                <a:gd name="T5" fmla="*/ 1 h 8"/>
                <a:gd name="T6" fmla="*/ 10 w 17"/>
                <a:gd name="T7" fmla="*/ 1 h 8"/>
                <a:gd name="T8" fmla="*/ 9 w 17"/>
                <a:gd name="T9" fmla="*/ 2 h 8"/>
                <a:gd name="T10" fmla="*/ 8 w 17"/>
                <a:gd name="T11" fmla="*/ 3 h 8"/>
                <a:gd name="T12" fmla="*/ 7 w 17"/>
                <a:gd name="T13" fmla="*/ 4 h 8"/>
                <a:gd name="T14" fmla="*/ 4 w 17"/>
                <a:gd name="T15" fmla="*/ 4 h 8"/>
                <a:gd name="T16" fmla="*/ 3 w 17"/>
                <a:gd name="T17" fmla="*/ 4 h 8"/>
                <a:gd name="T18" fmla="*/ 2 w 17"/>
                <a:gd name="T19" fmla="*/ 5 h 8"/>
                <a:gd name="T20" fmla="*/ 0 w 17"/>
                <a:gd name="T21" fmla="*/ 4 h 8"/>
                <a:gd name="T22" fmla="*/ 0 w 17"/>
                <a:gd name="T23" fmla="*/ 6 h 8"/>
                <a:gd name="T24" fmla="*/ 1 w 17"/>
                <a:gd name="T25" fmla="*/ 6 h 8"/>
                <a:gd name="T26" fmla="*/ 3 w 17"/>
                <a:gd name="T27" fmla="*/ 6 h 8"/>
                <a:gd name="T28" fmla="*/ 4 w 17"/>
                <a:gd name="T29" fmla="*/ 6 h 8"/>
                <a:gd name="T30" fmla="*/ 6 w 17"/>
                <a:gd name="T31" fmla="*/ 6 h 8"/>
                <a:gd name="T32" fmla="*/ 6 w 17"/>
                <a:gd name="T33" fmla="*/ 7 h 8"/>
                <a:gd name="T34" fmla="*/ 9 w 17"/>
                <a:gd name="T35" fmla="*/ 7 h 8"/>
                <a:gd name="T36" fmla="*/ 11 w 17"/>
                <a:gd name="T37" fmla="*/ 8 h 8"/>
                <a:gd name="T38" fmla="*/ 13 w 17"/>
                <a:gd name="T39" fmla="*/ 7 h 8"/>
                <a:gd name="T40" fmla="*/ 15 w 17"/>
                <a:gd name="T41" fmla="*/ 6 h 8"/>
                <a:gd name="T42" fmla="*/ 15 w 17"/>
                <a:gd name="T43" fmla="*/ 6 h 8"/>
                <a:gd name="T44" fmla="*/ 15 w 17"/>
                <a:gd name="T45" fmla="*/ 6 h 8"/>
                <a:gd name="T46" fmla="*/ 15 w 17"/>
                <a:gd name="T47" fmla="*/ 5 h 8"/>
                <a:gd name="T48" fmla="*/ 16 w 17"/>
                <a:gd name="T49" fmla="*/ 4 h 8"/>
                <a:gd name="T50" fmla="*/ 17 w 17"/>
                <a:gd name="T51" fmla="*/ 3 h 8"/>
                <a:gd name="T52" fmla="*/ 17 w 17"/>
                <a:gd name="T53" fmla="*/ 3 h 8"/>
                <a:gd name="T54" fmla="*/ 16 w 17"/>
                <a:gd name="T55" fmla="*/ 1 h 8"/>
                <a:gd name="T56" fmla="*/ 14 w 17"/>
                <a:gd name="T57"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7" h="8">
                  <a:moveTo>
                    <a:pt x="14" y="0"/>
                  </a:moveTo>
                  <a:cubicBezTo>
                    <a:pt x="14" y="0"/>
                    <a:pt x="12" y="0"/>
                    <a:pt x="12" y="0"/>
                  </a:cubicBezTo>
                  <a:cubicBezTo>
                    <a:pt x="12" y="0"/>
                    <a:pt x="12" y="0"/>
                    <a:pt x="12" y="1"/>
                  </a:cubicBezTo>
                  <a:cubicBezTo>
                    <a:pt x="12" y="1"/>
                    <a:pt x="11" y="1"/>
                    <a:pt x="10" y="1"/>
                  </a:cubicBezTo>
                  <a:cubicBezTo>
                    <a:pt x="10" y="1"/>
                    <a:pt x="9" y="1"/>
                    <a:pt x="9" y="2"/>
                  </a:cubicBezTo>
                  <a:cubicBezTo>
                    <a:pt x="8" y="2"/>
                    <a:pt x="7" y="2"/>
                    <a:pt x="8" y="3"/>
                  </a:cubicBezTo>
                  <a:cubicBezTo>
                    <a:pt x="8" y="4"/>
                    <a:pt x="7" y="4"/>
                    <a:pt x="7" y="4"/>
                  </a:cubicBezTo>
                  <a:cubicBezTo>
                    <a:pt x="6" y="4"/>
                    <a:pt x="5" y="4"/>
                    <a:pt x="4" y="4"/>
                  </a:cubicBezTo>
                  <a:cubicBezTo>
                    <a:pt x="4" y="5"/>
                    <a:pt x="3" y="5"/>
                    <a:pt x="3" y="4"/>
                  </a:cubicBezTo>
                  <a:cubicBezTo>
                    <a:pt x="3" y="4"/>
                    <a:pt x="2" y="4"/>
                    <a:pt x="2" y="5"/>
                  </a:cubicBezTo>
                  <a:cubicBezTo>
                    <a:pt x="1" y="5"/>
                    <a:pt x="1" y="4"/>
                    <a:pt x="0" y="4"/>
                  </a:cubicBezTo>
                  <a:cubicBezTo>
                    <a:pt x="0" y="4"/>
                    <a:pt x="0" y="5"/>
                    <a:pt x="0" y="6"/>
                  </a:cubicBezTo>
                  <a:cubicBezTo>
                    <a:pt x="0" y="6"/>
                    <a:pt x="1" y="6"/>
                    <a:pt x="1" y="6"/>
                  </a:cubicBezTo>
                  <a:cubicBezTo>
                    <a:pt x="2" y="6"/>
                    <a:pt x="2" y="6"/>
                    <a:pt x="3" y="6"/>
                  </a:cubicBezTo>
                  <a:cubicBezTo>
                    <a:pt x="3" y="7"/>
                    <a:pt x="4" y="6"/>
                    <a:pt x="4" y="6"/>
                  </a:cubicBezTo>
                  <a:cubicBezTo>
                    <a:pt x="4" y="6"/>
                    <a:pt x="6" y="6"/>
                    <a:pt x="6" y="6"/>
                  </a:cubicBezTo>
                  <a:cubicBezTo>
                    <a:pt x="6" y="6"/>
                    <a:pt x="6" y="7"/>
                    <a:pt x="6" y="7"/>
                  </a:cubicBezTo>
                  <a:cubicBezTo>
                    <a:pt x="7" y="7"/>
                    <a:pt x="8" y="7"/>
                    <a:pt x="9" y="7"/>
                  </a:cubicBezTo>
                  <a:cubicBezTo>
                    <a:pt x="9" y="7"/>
                    <a:pt x="11" y="8"/>
                    <a:pt x="11" y="8"/>
                  </a:cubicBezTo>
                  <a:cubicBezTo>
                    <a:pt x="12" y="8"/>
                    <a:pt x="12" y="7"/>
                    <a:pt x="13" y="7"/>
                  </a:cubicBezTo>
                  <a:cubicBezTo>
                    <a:pt x="14" y="7"/>
                    <a:pt x="15" y="6"/>
                    <a:pt x="15" y="6"/>
                  </a:cubicBezTo>
                  <a:cubicBezTo>
                    <a:pt x="15" y="6"/>
                    <a:pt x="15" y="6"/>
                    <a:pt x="15" y="6"/>
                  </a:cubicBezTo>
                  <a:cubicBezTo>
                    <a:pt x="15" y="6"/>
                    <a:pt x="15" y="6"/>
                    <a:pt x="15" y="6"/>
                  </a:cubicBezTo>
                  <a:cubicBezTo>
                    <a:pt x="15" y="6"/>
                    <a:pt x="15" y="5"/>
                    <a:pt x="15" y="5"/>
                  </a:cubicBezTo>
                  <a:cubicBezTo>
                    <a:pt x="16" y="4"/>
                    <a:pt x="15" y="4"/>
                    <a:pt x="16" y="4"/>
                  </a:cubicBezTo>
                  <a:cubicBezTo>
                    <a:pt x="16" y="4"/>
                    <a:pt x="17" y="4"/>
                    <a:pt x="17" y="3"/>
                  </a:cubicBezTo>
                  <a:cubicBezTo>
                    <a:pt x="17" y="3"/>
                    <a:pt x="17" y="3"/>
                    <a:pt x="17" y="3"/>
                  </a:cubicBezTo>
                  <a:cubicBezTo>
                    <a:pt x="17" y="2"/>
                    <a:pt x="16" y="1"/>
                    <a:pt x="16" y="1"/>
                  </a:cubicBezTo>
                  <a:cubicBezTo>
                    <a:pt x="16" y="1"/>
                    <a:pt x="15" y="1"/>
                    <a:pt x="1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9" name="Freeform 250">
              <a:extLst>
                <a:ext uri="{FF2B5EF4-FFF2-40B4-BE49-F238E27FC236}">
                  <a16:creationId xmlns:a16="http://schemas.microsoft.com/office/drawing/2014/main" id="{6B883380-7557-422A-81C1-34C51B923BFE}"/>
                </a:ext>
              </a:extLst>
            </p:cNvPr>
            <p:cNvSpPr>
              <a:spLocks/>
            </p:cNvSpPr>
            <p:nvPr/>
          </p:nvSpPr>
          <p:spPr bwMode="auto">
            <a:xfrm>
              <a:off x="-3387725" y="1784350"/>
              <a:ext cx="55562" cy="28575"/>
            </a:xfrm>
            <a:custGeom>
              <a:avLst/>
              <a:gdLst>
                <a:gd name="T0" fmla="*/ 14 w 15"/>
                <a:gd name="T1" fmla="*/ 1 h 8"/>
                <a:gd name="T2" fmla="*/ 14 w 15"/>
                <a:gd name="T3" fmla="*/ 1 h 8"/>
                <a:gd name="T4" fmla="*/ 12 w 15"/>
                <a:gd name="T5" fmla="*/ 1 h 8"/>
                <a:gd name="T6" fmla="*/ 10 w 15"/>
                <a:gd name="T7" fmla="*/ 0 h 8"/>
                <a:gd name="T8" fmla="*/ 8 w 15"/>
                <a:gd name="T9" fmla="*/ 1 h 8"/>
                <a:gd name="T10" fmla="*/ 6 w 15"/>
                <a:gd name="T11" fmla="*/ 2 h 8"/>
                <a:gd name="T12" fmla="*/ 2 w 15"/>
                <a:gd name="T13" fmla="*/ 2 h 8"/>
                <a:gd name="T14" fmla="*/ 2 w 15"/>
                <a:gd name="T15" fmla="*/ 2 h 8"/>
                <a:gd name="T16" fmla="*/ 2 w 15"/>
                <a:gd name="T17" fmla="*/ 2 h 8"/>
                <a:gd name="T18" fmla="*/ 1 w 15"/>
                <a:gd name="T19" fmla="*/ 3 h 8"/>
                <a:gd name="T20" fmla="*/ 0 w 15"/>
                <a:gd name="T21" fmla="*/ 4 h 8"/>
                <a:gd name="T22" fmla="*/ 0 w 15"/>
                <a:gd name="T23" fmla="*/ 5 h 8"/>
                <a:gd name="T24" fmla="*/ 0 w 15"/>
                <a:gd name="T25" fmla="*/ 5 h 8"/>
                <a:gd name="T26" fmla="*/ 0 w 15"/>
                <a:gd name="T27" fmla="*/ 6 h 8"/>
                <a:gd name="T28" fmla="*/ 0 w 15"/>
                <a:gd name="T29" fmla="*/ 6 h 8"/>
                <a:gd name="T30" fmla="*/ 2 w 15"/>
                <a:gd name="T31" fmla="*/ 8 h 8"/>
                <a:gd name="T32" fmla="*/ 5 w 15"/>
                <a:gd name="T33" fmla="*/ 8 h 8"/>
                <a:gd name="T34" fmla="*/ 8 w 15"/>
                <a:gd name="T35" fmla="*/ 7 h 8"/>
                <a:gd name="T36" fmla="*/ 9 w 15"/>
                <a:gd name="T37" fmla="*/ 7 h 8"/>
                <a:gd name="T38" fmla="*/ 9 w 15"/>
                <a:gd name="T39" fmla="*/ 8 h 8"/>
                <a:gd name="T40" fmla="*/ 11 w 15"/>
                <a:gd name="T41" fmla="*/ 7 h 8"/>
                <a:gd name="T42" fmla="*/ 13 w 15"/>
                <a:gd name="T43" fmla="*/ 3 h 8"/>
                <a:gd name="T44" fmla="*/ 14 w 15"/>
                <a:gd name="T45" fmla="*/ 2 h 8"/>
                <a:gd name="T46" fmla="*/ 14 w 15"/>
                <a:gd name="T47" fmla="*/ 1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8">
                  <a:moveTo>
                    <a:pt x="14" y="1"/>
                  </a:moveTo>
                  <a:cubicBezTo>
                    <a:pt x="14" y="1"/>
                    <a:pt x="14" y="1"/>
                    <a:pt x="14" y="1"/>
                  </a:cubicBezTo>
                  <a:cubicBezTo>
                    <a:pt x="13" y="1"/>
                    <a:pt x="12" y="1"/>
                    <a:pt x="12" y="1"/>
                  </a:cubicBezTo>
                  <a:cubicBezTo>
                    <a:pt x="12" y="0"/>
                    <a:pt x="10" y="0"/>
                    <a:pt x="10" y="0"/>
                  </a:cubicBezTo>
                  <a:cubicBezTo>
                    <a:pt x="10" y="0"/>
                    <a:pt x="8" y="1"/>
                    <a:pt x="8" y="1"/>
                  </a:cubicBezTo>
                  <a:cubicBezTo>
                    <a:pt x="8" y="1"/>
                    <a:pt x="6" y="1"/>
                    <a:pt x="6" y="2"/>
                  </a:cubicBezTo>
                  <a:cubicBezTo>
                    <a:pt x="6" y="3"/>
                    <a:pt x="3" y="3"/>
                    <a:pt x="2" y="2"/>
                  </a:cubicBezTo>
                  <a:cubicBezTo>
                    <a:pt x="2" y="2"/>
                    <a:pt x="2" y="2"/>
                    <a:pt x="2" y="2"/>
                  </a:cubicBezTo>
                  <a:cubicBezTo>
                    <a:pt x="2" y="2"/>
                    <a:pt x="2" y="2"/>
                    <a:pt x="2" y="2"/>
                  </a:cubicBezTo>
                  <a:cubicBezTo>
                    <a:pt x="2" y="3"/>
                    <a:pt x="1" y="3"/>
                    <a:pt x="1" y="3"/>
                  </a:cubicBezTo>
                  <a:cubicBezTo>
                    <a:pt x="0" y="3"/>
                    <a:pt x="1" y="3"/>
                    <a:pt x="0" y="4"/>
                  </a:cubicBezTo>
                  <a:cubicBezTo>
                    <a:pt x="0" y="4"/>
                    <a:pt x="0" y="5"/>
                    <a:pt x="0" y="5"/>
                  </a:cubicBezTo>
                  <a:cubicBezTo>
                    <a:pt x="0" y="5"/>
                    <a:pt x="0" y="5"/>
                    <a:pt x="0" y="5"/>
                  </a:cubicBezTo>
                  <a:cubicBezTo>
                    <a:pt x="0" y="5"/>
                    <a:pt x="0" y="6"/>
                    <a:pt x="0" y="6"/>
                  </a:cubicBezTo>
                  <a:cubicBezTo>
                    <a:pt x="0" y="6"/>
                    <a:pt x="0" y="6"/>
                    <a:pt x="0" y="6"/>
                  </a:cubicBezTo>
                  <a:cubicBezTo>
                    <a:pt x="1" y="7"/>
                    <a:pt x="2" y="7"/>
                    <a:pt x="2" y="8"/>
                  </a:cubicBezTo>
                  <a:cubicBezTo>
                    <a:pt x="3" y="8"/>
                    <a:pt x="4" y="8"/>
                    <a:pt x="5" y="8"/>
                  </a:cubicBezTo>
                  <a:cubicBezTo>
                    <a:pt x="5" y="8"/>
                    <a:pt x="8" y="7"/>
                    <a:pt x="8" y="7"/>
                  </a:cubicBezTo>
                  <a:cubicBezTo>
                    <a:pt x="8" y="7"/>
                    <a:pt x="8" y="7"/>
                    <a:pt x="9" y="7"/>
                  </a:cubicBezTo>
                  <a:cubicBezTo>
                    <a:pt x="9" y="8"/>
                    <a:pt x="9" y="8"/>
                    <a:pt x="9" y="8"/>
                  </a:cubicBezTo>
                  <a:cubicBezTo>
                    <a:pt x="10" y="7"/>
                    <a:pt x="10" y="7"/>
                    <a:pt x="11" y="7"/>
                  </a:cubicBezTo>
                  <a:cubicBezTo>
                    <a:pt x="12" y="6"/>
                    <a:pt x="13" y="3"/>
                    <a:pt x="13" y="3"/>
                  </a:cubicBezTo>
                  <a:cubicBezTo>
                    <a:pt x="13" y="3"/>
                    <a:pt x="14" y="2"/>
                    <a:pt x="14" y="2"/>
                  </a:cubicBezTo>
                  <a:cubicBezTo>
                    <a:pt x="15" y="2"/>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0" name="Freeform 251">
              <a:extLst>
                <a:ext uri="{FF2B5EF4-FFF2-40B4-BE49-F238E27FC236}">
                  <a16:creationId xmlns:a16="http://schemas.microsoft.com/office/drawing/2014/main" id="{D75529B8-DA7A-47EE-A169-D0D4C3BC96B4}"/>
                </a:ext>
              </a:extLst>
            </p:cNvPr>
            <p:cNvSpPr>
              <a:spLocks/>
            </p:cNvSpPr>
            <p:nvPr/>
          </p:nvSpPr>
          <p:spPr bwMode="auto">
            <a:xfrm>
              <a:off x="-3419475" y="1758950"/>
              <a:ext cx="53975" cy="25400"/>
            </a:xfrm>
            <a:custGeom>
              <a:avLst/>
              <a:gdLst>
                <a:gd name="T0" fmla="*/ 14 w 15"/>
                <a:gd name="T1" fmla="*/ 3 h 7"/>
                <a:gd name="T2" fmla="*/ 12 w 15"/>
                <a:gd name="T3" fmla="*/ 3 h 7"/>
                <a:gd name="T4" fmla="*/ 12 w 15"/>
                <a:gd name="T5" fmla="*/ 2 h 7"/>
                <a:gd name="T6" fmla="*/ 10 w 15"/>
                <a:gd name="T7" fmla="*/ 2 h 7"/>
                <a:gd name="T8" fmla="*/ 9 w 15"/>
                <a:gd name="T9" fmla="*/ 2 h 7"/>
                <a:gd name="T10" fmla="*/ 8 w 15"/>
                <a:gd name="T11" fmla="*/ 0 h 7"/>
                <a:gd name="T12" fmla="*/ 6 w 15"/>
                <a:gd name="T13" fmla="*/ 0 h 7"/>
                <a:gd name="T14" fmla="*/ 6 w 15"/>
                <a:gd name="T15" fmla="*/ 0 h 7"/>
                <a:gd name="T16" fmla="*/ 5 w 15"/>
                <a:gd name="T17" fmla="*/ 0 h 7"/>
                <a:gd name="T18" fmla="*/ 3 w 15"/>
                <a:gd name="T19" fmla="*/ 1 h 7"/>
                <a:gd name="T20" fmla="*/ 1 w 15"/>
                <a:gd name="T21" fmla="*/ 2 h 7"/>
                <a:gd name="T22" fmla="*/ 1 w 15"/>
                <a:gd name="T23" fmla="*/ 3 h 7"/>
                <a:gd name="T24" fmla="*/ 1 w 15"/>
                <a:gd name="T25" fmla="*/ 5 h 7"/>
                <a:gd name="T26" fmla="*/ 4 w 15"/>
                <a:gd name="T27" fmla="*/ 7 h 7"/>
                <a:gd name="T28" fmla="*/ 4 w 15"/>
                <a:gd name="T29" fmla="*/ 7 h 7"/>
                <a:gd name="T30" fmla="*/ 6 w 15"/>
                <a:gd name="T31" fmla="*/ 7 h 7"/>
                <a:gd name="T32" fmla="*/ 6 w 15"/>
                <a:gd name="T33" fmla="*/ 6 h 7"/>
                <a:gd name="T34" fmla="*/ 8 w 15"/>
                <a:gd name="T35" fmla="*/ 6 h 7"/>
                <a:gd name="T36" fmla="*/ 10 w 15"/>
                <a:gd name="T37" fmla="*/ 7 h 7"/>
                <a:gd name="T38" fmla="*/ 10 w 15"/>
                <a:gd name="T39" fmla="*/ 7 h 7"/>
                <a:gd name="T40" fmla="*/ 11 w 15"/>
                <a:gd name="T41" fmla="*/ 6 h 7"/>
                <a:gd name="T42" fmla="*/ 13 w 15"/>
                <a:gd name="T43" fmla="*/ 5 h 7"/>
                <a:gd name="T44" fmla="*/ 15 w 15"/>
                <a:gd name="T45" fmla="*/ 4 h 7"/>
                <a:gd name="T46" fmla="*/ 14 w 15"/>
                <a:gd name="T47"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 h="7">
                  <a:moveTo>
                    <a:pt x="14" y="3"/>
                  </a:moveTo>
                  <a:cubicBezTo>
                    <a:pt x="13" y="3"/>
                    <a:pt x="12" y="3"/>
                    <a:pt x="12" y="3"/>
                  </a:cubicBezTo>
                  <a:cubicBezTo>
                    <a:pt x="12" y="2"/>
                    <a:pt x="12" y="2"/>
                    <a:pt x="12" y="2"/>
                  </a:cubicBezTo>
                  <a:cubicBezTo>
                    <a:pt x="11" y="2"/>
                    <a:pt x="11" y="2"/>
                    <a:pt x="10" y="2"/>
                  </a:cubicBezTo>
                  <a:cubicBezTo>
                    <a:pt x="10" y="3"/>
                    <a:pt x="9" y="2"/>
                    <a:pt x="9" y="2"/>
                  </a:cubicBezTo>
                  <a:cubicBezTo>
                    <a:pt x="9" y="1"/>
                    <a:pt x="9" y="1"/>
                    <a:pt x="8" y="0"/>
                  </a:cubicBezTo>
                  <a:cubicBezTo>
                    <a:pt x="7" y="0"/>
                    <a:pt x="7" y="0"/>
                    <a:pt x="6" y="0"/>
                  </a:cubicBezTo>
                  <a:cubicBezTo>
                    <a:pt x="6" y="0"/>
                    <a:pt x="6" y="0"/>
                    <a:pt x="6" y="0"/>
                  </a:cubicBezTo>
                  <a:cubicBezTo>
                    <a:pt x="6" y="0"/>
                    <a:pt x="5" y="0"/>
                    <a:pt x="5" y="0"/>
                  </a:cubicBezTo>
                  <a:cubicBezTo>
                    <a:pt x="5" y="0"/>
                    <a:pt x="4" y="0"/>
                    <a:pt x="3" y="1"/>
                  </a:cubicBezTo>
                  <a:cubicBezTo>
                    <a:pt x="2" y="1"/>
                    <a:pt x="1" y="2"/>
                    <a:pt x="1" y="2"/>
                  </a:cubicBezTo>
                  <a:cubicBezTo>
                    <a:pt x="0" y="2"/>
                    <a:pt x="0" y="3"/>
                    <a:pt x="1" y="3"/>
                  </a:cubicBezTo>
                  <a:cubicBezTo>
                    <a:pt x="1" y="3"/>
                    <a:pt x="1" y="5"/>
                    <a:pt x="1" y="5"/>
                  </a:cubicBezTo>
                  <a:cubicBezTo>
                    <a:pt x="2" y="5"/>
                    <a:pt x="4" y="6"/>
                    <a:pt x="4" y="7"/>
                  </a:cubicBezTo>
                  <a:cubicBezTo>
                    <a:pt x="4" y="7"/>
                    <a:pt x="4" y="7"/>
                    <a:pt x="4" y="7"/>
                  </a:cubicBezTo>
                  <a:cubicBezTo>
                    <a:pt x="5" y="7"/>
                    <a:pt x="6" y="7"/>
                    <a:pt x="6" y="7"/>
                  </a:cubicBezTo>
                  <a:cubicBezTo>
                    <a:pt x="6" y="6"/>
                    <a:pt x="6" y="6"/>
                    <a:pt x="6" y="6"/>
                  </a:cubicBezTo>
                  <a:cubicBezTo>
                    <a:pt x="6" y="6"/>
                    <a:pt x="8" y="6"/>
                    <a:pt x="8" y="6"/>
                  </a:cubicBezTo>
                  <a:cubicBezTo>
                    <a:pt x="9" y="7"/>
                    <a:pt x="10" y="7"/>
                    <a:pt x="10" y="7"/>
                  </a:cubicBezTo>
                  <a:cubicBezTo>
                    <a:pt x="10" y="7"/>
                    <a:pt x="10" y="7"/>
                    <a:pt x="10" y="7"/>
                  </a:cubicBezTo>
                  <a:cubicBezTo>
                    <a:pt x="11" y="7"/>
                    <a:pt x="11" y="6"/>
                    <a:pt x="11" y="6"/>
                  </a:cubicBezTo>
                  <a:cubicBezTo>
                    <a:pt x="12" y="6"/>
                    <a:pt x="13" y="6"/>
                    <a:pt x="13" y="5"/>
                  </a:cubicBezTo>
                  <a:cubicBezTo>
                    <a:pt x="14" y="5"/>
                    <a:pt x="14" y="4"/>
                    <a:pt x="15" y="4"/>
                  </a:cubicBezTo>
                  <a:cubicBezTo>
                    <a:pt x="14" y="4"/>
                    <a:pt x="14" y="3"/>
                    <a:pt x="14"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1" name="Freeform 252">
              <a:extLst>
                <a:ext uri="{FF2B5EF4-FFF2-40B4-BE49-F238E27FC236}">
                  <a16:creationId xmlns:a16="http://schemas.microsoft.com/office/drawing/2014/main" id="{FBEE54D5-0D2D-4C45-A3ED-672EC6DC25C8}"/>
                </a:ext>
              </a:extLst>
            </p:cNvPr>
            <p:cNvSpPr>
              <a:spLocks/>
            </p:cNvSpPr>
            <p:nvPr/>
          </p:nvSpPr>
          <p:spPr bwMode="auto">
            <a:xfrm>
              <a:off x="-3382963" y="1773238"/>
              <a:ext cx="46037" cy="22225"/>
            </a:xfrm>
            <a:custGeom>
              <a:avLst/>
              <a:gdLst>
                <a:gd name="T0" fmla="*/ 10 w 13"/>
                <a:gd name="T1" fmla="*/ 1 h 6"/>
                <a:gd name="T2" fmla="*/ 8 w 13"/>
                <a:gd name="T3" fmla="*/ 1 h 6"/>
                <a:gd name="T4" fmla="*/ 6 w 13"/>
                <a:gd name="T5" fmla="*/ 0 h 6"/>
                <a:gd name="T6" fmla="*/ 5 w 13"/>
                <a:gd name="T7" fmla="*/ 0 h 6"/>
                <a:gd name="T8" fmla="*/ 5 w 13"/>
                <a:gd name="T9" fmla="*/ 0 h 6"/>
                <a:gd name="T10" fmla="*/ 3 w 13"/>
                <a:gd name="T11" fmla="*/ 1 h 6"/>
                <a:gd name="T12" fmla="*/ 1 w 13"/>
                <a:gd name="T13" fmla="*/ 2 h 6"/>
                <a:gd name="T14" fmla="*/ 0 w 13"/>
                <a:gd name="T15" fmla="*/ 3 h 6"/>
                <a:gd name="T16" fmla="*/ 1 w 13"/>
                <a:gd name="T17" fmla="*/ 5 h 6"/>
                <a:gd name="T18" fmla="*/ 5 w 13"/>
                <a:gd name="T19" fmla="*/ 5 h 6"/>
                <a:gd name="T20" fmla="*/ 7 w 13"/>
                <a:gd name="T21" fmla="*/ 4 h 6"/>
                <a:gd name="T22" fmla="*/ 9 w 13"/>
                <a:gd name="T23" fmla="*/ 3 h 6"/>
                <a:gd name="T24" fmla="*/ 11 w 13"/>
                <a:gd name="T25" fmla="*/ 4 h 6"/>
                <a:gd name="T26" fmla="*/ 13 w 13"/>
                <a:gd name="T27" fmla="*/ 4 h 6"/>
                <a:gd name="T28" fmla="*/ 12 w 13"/>
                <a:gd name="T29" fmla="*/ 3 h 6"/>
                <a:gd name="T30" fmla="*/ 13 w 13"/>
                <a:gd name="T31" fmla="*/ 2 h 6"/>
                <a:gd name="T32" fmla="*/ 13 w 13"/>
                <a:gd name="T33" fmla="*/ 1 h 6"/>
                <a:gd name="T34" fmla="*/ 12 w 13"/>
                <a:gd name="T35" fmla="*/ 1 h 6"/>
                <a:gd name="T36" fmla="*/ 10 w 13"/>
                <a:gd name="T37" fmla="*/ 1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3" h="6">
                  <a:moveTo>
                    <a:pt x="10" y="1"/>
                  </a:moveTo>
                  <a:cubicBezTo>
                    <a:pt x="9" y="1"/>
                    <a:pt x="9" y="0"/>
                    <a:pt x="8" y="1"/>
                  </a:cubicBezTo>
                  <a:cubicBezTo>
                    <a:pt x="8" y="1"/>
                    <a:pt x="7" y="1"/>
                    <a:pt x="6" y="0"/>
                  </a:cubicBezTo>
                  <a:cubicBezTo>
                    <a:pt x="6" y="0"/>
                    <a:pt x="5" y="1"/>
                    <a:pt x="5" y="0"/>
                  </a:cubicBezTo>
                  <a:cubicBezTo>
                    <a:pt x="5" y="0"/>
                    <a:pt x="5" y="0"/>
                    <a:pt x="5" y="0"/>
                  </a:cubicBezTo>
                  <a:cubicBezTo>
                    <a:pt x="4" y="0"/>
                    <a:pt x="4" y="1"/>
                    <a:pt x="3" y="1"/>
                  </a:cubicBezTo>
                  <a:cubicBezTo>
                    <a:pt x="3" y="2"/>
                    <a:pt x="2" y="2"/>
                    <a:pt x="1" y="2"/>
                  </a:cubicBezTo>
                  <a:cubicBezTo>
                    <a:pt x="1" y="2"/>
                    <a:pt x="1" y="3"/>
                    <a:pt x="0" y="3"/>
                  </a:cubicBezTo>
                  <a:cubicBezTo>
                    <a:pt x="1" y="4"/>
                    <a:pt x="1" y="5"/>
                    <a:pt x="1" y="5"/>
                  </a:cubicBezTo>
                  <a:cubicBezTo>
                    <a:pt x="2" y="6"/>
                    <a:pt x="5" y="6"/>
                    <a:pt x="5" y="5"/>
                  </a:cubicBezTo>
                  <a:cubicBezTo>
                    <a:pt x="5" y="4"/>
                    <a:pt x="7" y="4"/>
                    <a:pt x="7" y="4"/>
                  </a:cubicBezTo>
                  <a:cubicBezTo>
                    <a:pt x="7" y="4"/>
                    <a:pt x="9" y="3"/>
                    <a:pt x="9" y="3"/>
                  </a:cubicBezTo>
                  <a:cubicBezTo>
                    <a:pt x="9" y="3"/>
                    <a:pt x="11" y="3"/>
                    <a:pt x="11" y="4"/>
                  </a:cubicBezTo>
                  <a:cubicBezTo>
                    <a:pt x="11" y="4"/>
                    <a:pt x="12" y="4"/>
                    <a:pt x="13" y="4"/>
                  </a:cubicBezTo>
                  <a:cubicBezTo>
                    <a:pt x="12" y="4"/>
                    <a:pt x="12" y="3"/>
                    <a:pt x="12" y="3"/>
                  </a:cubicBezTo>
                  <a:cubicBezTo>
                    <a:pt x="12" y="3"/>
                    <a:pt x="13" y="2"/>
                    <a:pt x="13" y="2"/>
                  </a:cubicBezTo>
                  <a:cubicBezTo>
                    <a:pt x="13" y="2"/>
                    <a:pt x="13" y="1"/>
                    <a:pt x="13" y="1"/>
                  </a:cubicBezTo>
                  <a:cubicBezTo>
                    <a:pt x="13" y="1"/>
                    <a:pt x="12" y="1"/>
                    <a:pt x="12" y="1"/>
                  </a:cubicBezTo>
                  <a:cubicBezTo>
                    <a:pt x="12" y="1"/>
                    <a:pt x="11" y="1"/>
                    <a:pt x="1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2" name="Freeform 253">
              <a:extLst>
                <a:ext uri="{FF2B5EF4-FFF2-40B4-BE49-F238E27FC236}">
                  <a16:creationId xmlns:a16="http://schemas.microsoft.com/office/drawing/2014/main" id="{871F95C1-3613-4E1F-975A-2B4D1BC6A243}"/>
                </a:ext>
              </a:extLst>
            </p:cNvPr>
            <p:cNvSpPr>
              <a:spLocks/>
            </p:cNvSpPr>
            <p:nvPr/>
          </p:nvSpPr>
          <p:spPr bwMode="auto">
            <a:xfrm>
              <a:off x="-3603625" y="1852613"/>
              <a:ext cx="28575" cy="50800"/>
            </a:xfrm>
            <a:custGeom>
              <a:avLst/>
              <a:gdLst>
                <a:gd name="T0" fmla="*/ 6 w 8"/>
                <a:gd name="T1" fmla="*/ 12 h 14"/>
                <a:gd name="T2" fmla="*/ 5 w 8"/>
                <a:gd name="T3" fmla="*/ 10 h 14"/>
                <a:gd name="T4" fmla="*/ 6 w 8"/>
                <a:gd name="T5" fmla="*/ 9 h 14"/>
                <a:gd name="T6" fmla="*/ 5 w 8"/>
                <a:gd name="T7" fmla="*/ 8 h 14"/>
                <a:gd name="T8" fmla="*/ 6 w 8"/>
                <a:gd name="T9" fmla="*/ 7 h 14"/>
                <a:gd name="T10" fmla="*/ 6 w 8"/>
                <a:gd name="T11" fmla="*/ 5 h 14"/>
                <a:gd name="T12" fmla="*/ 6 w 8"/>
                <a:gd name="T13" fmla="*/ 3 h 14"/>
                <a:gd name="T14" fmla="*/ 8 w 8"/>
                <a:gd name="T15" fmla="*/ 2 h 14"/>
                <a:gd name="T16" fmla="*/ 7 w 8"/>
                <a:gd name="T17" fmla="*/ 1 h 14"/>
                <a:gd name="T18" fmla="*/ 6 w 8"/>
                <a:gd name="T19" fmla="*/ 1 h 14"/>
                <a:gd name="T20" fmla="*/ 5 w 8"/>
                <a:gd name="T21" fmla="*/ 1 h 14"/>
                <a:gd name="T22" fmla="*/ 3 w 8"/>
                <a:gd name="T23" fmla="*/ 0 h 14"/>
                <a:gd name="T24" fmla="*/ 3 w 8"/>
                <a:gd name="T25" fmla="*/ 0 h 14"/>
                <a:gd name="T26" fmla="*/ 2 w 8"/>
                <a:gd name="T27" fmla="*/ 1 h 14"/>
                <a:gd name="T28" fmla="*/ 2 w 8"/>
                <a:gd name="T29" fmla="*/ 2 h 14"/>
                <a:gd name="T30" fmla="*/ 1 w 8"/>
                <a:gd name="T31" fmla="*/ 8 h 14"/>
                <a:gd name="T32" fmla="*/ 1 w 8"/>
                <a:gd name="T33" fmla="*/ 10 h 14"/>
                <a:gd name="T34" fmla="*/ 2 w 8"/>
                <a:gd name="T35" fmla="*/ 14 h 14"/>
                <a:gd name="T36" fmla="*/ 3 w 8"/>
                <a:gd name="T37" fmla="*/ 14 h 14"/>
                <a:gd name="T38" fmla="*/ 5 w 8"/>
                <a:gd name="T39" fmla="*/ 14 h 14"/>
                <a:gd name="T40" fmla="*/ 5 w 8"/>
                <a:gd name="T41" fmla="*/ 13 h 14"/>
                <a:gd name="T42" fmla="*/ 6 w 8"/>
                <a:gd name="T43" fmla="*/ 1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8" h="14">
                  <a:moveTo>
                    <a:pt x="6" y="12"/>
                  </a:moveTo>
                  <a:cubicBezTo>
                    <a:pt x="7" y="11"/>
                    <a:pt x="6" y="11"/>
                    <a:pt x="5" y="10"/>
                  </a:cubicBezTo>
                  <a:cubicBezTo>
                    <a:pt x="5" y="10"/>
                    <a:pt x="6" y="9"/>
                    <a:pt x="6" y="9"/>
                  </a:cubicBezTo>
                  <a:cubicBezTo>
                    <a:pt x="7" y="9"/>
                    <a:pt x="6" y="9"/>
                    <a:pt x="5" y="8"/>
                  </a:cubicBezTo>
                  <a:cubicBezTo>
                    <a:pt x="5" y="7"/>
                    <a:pt x="5" y="7"/>
                    <a:pt x="6" y="7"/>
                  </a:cubicBezTo>
                  <a:cubicBezTo>
                    <a:pt x="7" y="7"/>
                    <a:pt x="6" y="6"/>
                    <a:pt x="6" y="5"/>
                  </a:cubicBezTo>
                  <a:cubicBezTo>
                    <a:pt x="7" y="5"/>
                    <a:pt x="6" y="4"/>
                    <a:pt x="6" y="3"/>
                  </a:cubicBezTo>
                  <a:cubicBezTo>
                    <a:pt x="6" y="3"/>
                    <a:pt x="7" y="3"/>
                    <a:pt x="8" y="2"/>
                  </a:cubicBezTo>
                  <a:cubicBezTo>
                    <a:pt x="8" y="1"/>
                    <a:pt x="7" y="2"/>
                    <a:pt x="7" y="1"/>
                  </a:cubicBezTo>
                  <a:cubicBezTo>
                    <a:pt x="7" y="1"/>
                    <a:pt x="6" y="0"/>
                    <a:pt x="6" y="1"/>
                  </a:cubicBezTo>
                  <a:cubicBezTo>
                    <a:pt x="5" y="1"/>
                    <a:pt x="5" y="1"/>
                    <a:pt x="5" y="1"/>
                  </a:cubicBezTo>
                  <a:cubicBezTo>
                    <a:pt x="4" y="1"/>
                    <a:pt x="3" y="1"/>
                    <a:pt x="3" y="0"/>
                  </a:cubicBezTo>
                  <a:cubicBezTo>
                    <a:pt x="3" y="0"/>
                    <a:pt x="3" y="0"/>
                    <a:pt x="3" y="0"/>
                  </a:cubicBezTo>
                  <a:cubicBezTo>
                    <a:pt x="2" y="0"/>
                    <a:pt x="2" y="1"/>
                    <a:pt x="2" y="1"/>
                  </a:cubicBezTo>
                  <a:cubicBezTo>
                    <a:pt x="2" y="1"/>
                    <a:pt x="2" y="2"/>
                    <a:pt x="2" y="2"/>
                  </a:cubicBezTo>
                  <a:cubicBezTo>
                    <a:pt x="2" y="3"/>
                    <a:pt x="1" y="7"/>
                    <a:pt x="1" y="8"/>
                  </a:cubicBezTo>
                  <a:cubicBezTo>
                    <a:pt x="0" y="9"/>
                    <a:pt x="0" y="9"/>
                    <a:pt x="1" y="10"/>
                  </a:cubicBezTo>
                  <a:cubicBezTo>
                    <a:pt x="2" y="10"/>
                    <a:pt x="2" y="13"/>
                    <a:pt x="2" y="14"/>
                  </a:cubicBezTo>
                  <a:cubicBezTo>
                    <a:pt x="2" y="14"/>
                    <a:pt x="3" y="14"/>
                    <a:pt x="3" y="14"/>
                  </a:cubicBezTo>
                  <a:cubicBezTo>
                    <a:pt x="4" y="14"/>
                    <a:pt x="5" y="14"/>
                    <a:pt x="5" y="14"/>
                  </a:cubicBezTo>
                  <a:cubicBezTo>
                    <a:pt x="5" y="14"/>
                    <a:pt x="5" y="13"/>
                    <a:pt x="5" y="13"/>
                  </a:cubicBezTo>
                  <a:cubicBezTo>
                    <a:pt x="5" y="13"/>
                    <a:pt x="5" y="12"/>
                    <a:pt x="6"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3" name="Freeform 254">
              <a:extLst>
                <a:ext uri="{FF2B5EF4-FFF2-40B4-BE49-F238E27FC236}">
                  <a16:creationId xmlns:a16="http://schemas.microsoft.com/office/drawing/2014/main" id="{44170849-3DF9-40A0-819D-4591807A2379}"/>
                </a:ext>
              </a:extLst>
            </p:cNvPr>
            <p:cNvSpPr>
              <a:spLocks/>
            </p:cNvSpPr>
            <p:nvPr/>
          </p:nvSpPr>
          <p:spPr bwMode="auto">
            <a:xfrm>
              <a:off x="-3495675" y="1730375"/>
              <a:ext cx="33337" cy="28575"/>
            </a:xfrm>
            <a:custGeom>
              <a:avLst/>
              <a:gdLst>
                <a:gd name="T0" fmla="*/ 3 w 9"/>
                <a:gd name="T1" fmla="*/ 6 h 8"/>
                <a:gd name="T2" fmla="*/ 5 w 9"/>
                <a:gd name="T3" fmla="*/ 7 h 8"/>
                <a:gd name="T4" fmla="*/ 6 w 9"/>
                <a:gd name="T5" fmla="*/ 8 h 8"/>
                <a:gd name="T6" fmla="*/ 7 w 9"/>
                <a:gd name="T7" fmla="*/ 8 h 8"/>
                <a:gd name="T8" fmla="*/ 7 w 9"/>
                <a:gd name="T9" fmla="*/ 7 h 8"/>
                <a:gd name="T10" fmla="*/ 7 w 9"/>
                <a:gd name="T11" fmla="*/ 5 h 8"/>
                <a:gd name="T12" fmla="*/ 8 w 9"/>
                <a:gd name="T13" fmla="*/ 5 h 8"/>
                <a:gd name="T14" fmla="*/ 9 w 9"/>
                <a:gd name="T15" fmla="*/ 4 h 8"/>
                <a:gd name="T16" fmla="*/ 8 w 9"/>
                <a:gd name="T17" fmla="*/ 3 h 8"/>
                <a:gd name="T18" fmla="*/ 9 w 9"/>
                <a:gd name="T19" fmla="*/ 2 h 8"/>
                <a:gd name="T20" fmla="*/ 9 w 9"/>
                <a:gd name="T21" fmla="*/ 0 h 8"/>
                <a:gd name="T22" fmla="*/ 9 w 9"/>
                <a:gd name="T23" fmla="*/ 0 h 8"/>
                <a:gd name="T24" fmla="*/ 6 w 9"/>
                <a:gd name="T25" fmla="*/ 0 h 8"/>
                <a:gd name="T26" fmla="*/ 5 w 9"/>
                <a:gd name="T27" fmla="*/ 2 h 8"/>
                <a:gd name="T28" fmla="*/ 4 w 9"/>
                <a:gd name="T29" fmla="*/ 2 h 8"/>
                <a:gd name="T30" fmla="*/ 3 w 9"/>
                <a:gd name="T31" fmla="*/ 3 h 8"/>
                <a:gd name="T32" fmla="*/ 2 w 9"/>
                <a:gd name="T33" fmla="*/ 5 h 8"/>
                <a:gd name="T34" fmla="*/ 0 w 9"/>
                <a:gd name="T35" fmla="*/ 7 h 8"/>
                <a:gd name="T36" fmla="*/ 0 w 9"/>
                <a:gd name="T37" fmla="*/ 7 h 8"/>
                <a:gd name="T38" fmla="*/ 1 w 9"/>
                <a:gd name="T39" fmla="*/ 7 h 8"/>
                <a:gd name="T40" fmla="*/ 3 w 9"/>
                <a:gd name="T41" fmla="*/ 6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9" h="8">
                  <a:moveTo>
                    <a:pt x="3" y="6"/>
                  </a:moveTo>
                  <a:cubicBezTo>
                    <a:pt x="3" y="6"/>
                    <a:pt x="4" y="6"/>
                    <a:pt x="5" y="7"/>
                  </a:cubicBezTo>
                  <a:cubicBezTo>
                    <a:pt x="5" y="7"/>
                    <a:pt x="6" y="7"/>
                    <a:pt x="6" y="8"/>
                  </a:cubicBezTo>
                  <a:cubicBezTo>
                    <a:pt x="6" y="8"/>
                    <a:pt x="7" y="8"/>
                    <a:pt x="7" y="8"/>
                  </a:cubicBezTo>
                  <a:cubicBezTo>
                    <a:pt x="7" y="8"/>
                    <a:pt x="7" y="7"/>
                    <a:pt x="7" y="7"/>
                  </a:cubicBezTo>
                  <a:cubicBezTo>
                    <a:pt x="7" y="6"/>
                    <a:pt x="7" y="5"/>
                    <a:pt x="7" y="5"/>
                  </a:cubicBezTo>
                  <a:cubicBezTo>
                    <a:pt x="7" y="5"/>
                    <a:pt x="8" y="5"/>
                    <a:pt x="8" y="5"/>
                  </a:cubicBezTo>
                  <a:cubicBezTo>
                    <a:pt x="8" y="4"/>
                    <a:pt x="9" y="4"/>
                    <a:pt x="9" y="4"/>
                  </a:cubicBezTo>
                  <a:cubicBezTo>
                    <a:pt x="9" y="4"/>
                    <a:pt x="8" y="3"/>
                    <a:pt x="8" y="3"/>
                  </a:cubicBezTo>
                  <a:cubicBezTo>
                    <a:pt x="8" y="3"/>
                    <a:pt x="9" y="3"/>
                    <a:pt x="9" y="2"/>
                  </a:cubicBezTo>
                  <a:cubicBezTo>
                    <a:pt x="9" y="1"/>
                    <a:pt x="9" y="1"/>
                    <a:pt x="9" y="0"/>
                  </a:cubicBezTo>
                  <a:cubicBezTo>
                    <a:pt x="9" y="0"/>
                    <a:pt x="9" y="1"/>
                    <a:pt x="9" y="0"/>
                  </a:cubicBezTo>
                  <a:cubicBezTo>
                    <a:pt x="8" y="0"/>
                    <a:pt x="7" y="0"/>
                    <a:pt x="6" y="0"/>
                  </a:cubicBezTo>
                  <a:cubicBezTo>
                    <a:pt x="5" y="1"/>
                    <a:pt x="5" y="2"/>
                    <a:pt x="5" y="2"/>
                  </a:cubicBezTo>
                  <a:cubicBezTo>
                    <a:pt x="6" y="2"/>
                    <a:pt x="4" y="3"/>
                    <a:pt x="4" y="2"/>
                  </a:cubicBezTo>
                  <a:cubicBezTo>
                    <a:pt x="4" y="2"/>
                    <a:pt x="3" y="2"/>
                    <a:pt x="3" y="3"/>
                  </a:cubicBezTo>
                  <a:cubicBezTo>
                    <a:pt x="3" y="3"/>
                    <a:pt x="2" y="4"/>
                    <a:pt x="2" y="5"/>
                  </a:cubicBezTo>
                  <a:cubicBezTo>
                    <a:pt x="2" y="5"/>
                    <a:pt x="1" y="6"/>
                    <a:pt x="0" y="7"/>
                  </a:cubicBezTo>
                  <a:cubicBezTo>
                    <a:pt x="0" y="7"/>
                    <a:pt x="0" y="7"/>
                    <a:pt x="0" y="7"/>
                  </a:cubicBezTo>
                  <a:cubicBezTo>
                    <a:pt x="0" y="7"/>
                    <a:pt x="1" y="7"/>
                    <a:pt x="1" y="7"/>
                  </a:cubicBezTo>
                  <a:cubicBezTo>
                    <a:pt x="1" y="7"/>
                    <a:pt x="3" y="7"/>
                    <a:pt x="3"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4" name="Freeform 255">
              <a:extLst>
                <a:ext uri="{FF2B5EF4-FFF2-40B4-BE49-F238E27FC236}">
                  <a16:creationId xmlns:a16="http://schemas.microsoft.com/office/drawing/2014/main" id="{95D22FD2-E549-4095-A4A0-1E4199C81BC4}"/>
                </a:ext>
              </a:extLst>
            </p:cNvPr>
            <p:cNvSpPr>
              <a:spLocks/>
            </p:cNvSpPr>
            <p:nvPr/>
          </p:nvSpPr>
          <p:spPr bwMode="auto">
            <a:xfrm>
              <a:off x="-3473450" y="1766888"/>
              <a:ext cx="6350" cy="11113"/>
            </a:xfrm>
            <a:custGeom>
              <a:avLst/>
              <a:gdLst>
                <a:gd name="T0" fmla="*/ 1 w 2"/>
                <a:gd name="T1" fmla="*/ 0 h 3"/>
                <a:gd name="T2" fmla="*/ 0 w 2"/>
                <a:gd name="T3" fmla="*/ 2 h 3"/>
                <a:gd name="T4" fmla="*/ 2 w 2"/>
                <a:gd name="T5" fmla="*/ 3 h 3"/>
                <a:gd name="T6" fmla="*/ 1 w 2"/>
                <a:gd name="T7" fmla="*/ 1 h 3"/>
                <a:gd name="T8" fmla="*/ 1 w 2"/>
                <a:gd name="T9" fmla="*/ 0 h 3"/>
              </a:gdLst>
              <a:ahLst/>
              <a:cxnLst>
                <a:cxn ang="0">
                  <a:pos x="T0" y="T1"/>
                </a:cxn>
                <a:cxn ang="0">
                  <a:pos x="T2" y="T3"/>
                </a:cxn>
                <a:cxn ang="0">
                  <a:pos x="T4" y="T5"/>
                </a:cxn>
                <a:cxn ang="0">
                  <a:pos x="T6" y="T7"/>
                </a:cxn>
                <a:cxn ang="0">
                  <a:pos x="T8" y="T9"/>
                </a:cxn>
              </a:cxnLst>
              <a:rect l="0" t="0" r="r" b="b"/>
              <a:pathLst>
                <a:path w="2" h="3">
                  <a:moveTo>
                    <a:pt x="1" y="0"/>
                  </a:moveTo>
                  <a:cubicBezTo>
                    <a:pt x="0" y="1"/>
                    <a:pt x="0" y="1"/>
                    <a:pt x="0" y="2"/>
                  </a:cubicBezTo>
                  <a:cubicBezTo>
                    <a:pt x="0" y="2"/>
                    <a:pt x="1" y="3"/>
                    <a:pt x="2" y="3"/>
                  </a:cubicBezTo>
                  <a:cubicBezTo>
                    <a:pt x="1" y="1"/>
                    <a:pt x="1" y="1"/>
                    <a:pt x="1" y="1"/>
                  </a:cubicBezTo>
                  <a:cubicBezTo>
                    <a:pt x="1" y="1"/>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5" name="Freeform 256">
              <a:extLst>
                <a:ext uri="{FF2B5EF4-FFF2-40B4-BE49-F238E27FC236}">
                  <a16:creationId xmlns:a16="http://schemas.microsoft.com/office/drawing/2014/main" id="{DA0BC540-553E-4AEE-8B3D-960609827355}"/>
                </a:ext>
              </a:extLst>
            </p:cNvPr>
            <p:cNvSpPr>
              <a:spLocks/>
            </p:cNvSpPr>
            <p:nvPr/>
          </p:nvSpPr>
          <p:spPr bwMode="auto">
            <a:xfrm>
              <a:off x="-3502025" y="1752600"/>
              <a:ext cx="31750" cy="25400"/>
            </a:xfrm>
            <a:custGeom>
              <a:avLst/>
              <a:gdLst>
                <a:gd name="T0" fmla="*/ 1 w 9"/>
                <a:gd name="T1" fmla="*/ 2 h 7"/>
                <a:gd name="T2" fmla="*/ 1 w 9"/>
                <a:gd name="T3" fmla="*/ 3 h 7"/>
                <a:gd name="T4" fmla="*/ 3 w 9"/>
                <a:gd name="T5" fmla="*/ 4 h 7"/>
                <a:gd name="T6" fmla="*/ 4 w 9"/>
                <a:gd name="T7" fmla="*/ 4 h 7"/>
                <a:gd name="T8" fmla="*/ 5 w 9"/>
                <a:gd name="T9" fmla="*/ 5 h 7"/>
                <a:gd name="T10" fmla="*/ 6 w 9"/>
                <a:gd name="T11" fmla="*/ 5 h 7"/>
                <a:gd name="T12" fmla="*/ 6 w 9"/>
                <a:gd name="T13" fmla="*/ 6 h 7"/>
                <a:gd name="T14" fmla="*/ 8 w 9"/>
                <a:gd name="T15" fmla="*/ 6 h 7"/>
                <a:gd name="T16" fmla="*/ 8 w 9"/>
                <a:gd name="T17" fmla="*/ 6 h 7"/>
                <a:gd name="T18" fmla="*/ 9 w 9"/>
                <a:gd name="T19" fmla="*/ 4 h 7"/>
                <a:gd name="T20" fmla="*/ 9 w 9"/>
                <a:gd name="T21" fmla="*/ 4 h 7"/>
                <a:gd name="T22" fmla="*/ 9 w 9"/>
                <a:gd name="T23" fmla="*/ 2 h 7"/>
                <a:gd name="T24" fmla="*/ 9 w 9"/>
                <a:gd name="T25" fmla="*/ 2 h 7"/>
                <a:gd name="T26" fmla="*/ 8 w 9"/>
                <a:gd name="T27" fmla="*/ 2 h 7"/>
                <a:gd name="T28" fmla="*/ 7 w 9"/>
                <a:gd name="T29" fmla="*/ 1 h 7"/>
                <a:gd name="T30" fmla="*/ 5 w 9"/>
                <a:gd name="T31" fmla="*/ 0 h 7"/>
                <a:gd name="T32" fmla="*/ 3 w 9"/>
                <a:gd name="T33" fmla="*/ 1 h 7"/>
                <a:gd name="T34" fmla="*/ 2 w 9"/>
                <a:gd name="T35" fmla="*/ 1 h 7"/>
                <a:gd name="T36" fmla="*/ 0 w 9"/>
                <a:gd name="T37" fmla="*/ 2 h 7"/>
                <a:gd name="T38" fmla="*/ 1 w 9"/>
                <a:gd name="T39"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9" h="7">
                  <a:moveTo>
                    <a:pt x="1" y="2"/>
                  </a:moveTo>
                  <a:cubicBezTo>
                    <a:pt x="1" y="2"/>
                    <a:pt x="1" y="3"/>
                    <a:pt x="1" y="3"/>
                  </a:cubicBezTo>
                  <a:cubicBezTo>
                    <a:pt x="2" y="2"/>
                    <a:pt x="2" y="3"/>
                    <a:pt x="3" y="4"/>
                  </a:cubicBezTo>
                  <a:cubicBezTo>
                    <a:pt x="3" y="4"/>
                    <a:pt x="4" y="4"/>
                    <a:pt x="4" y="4"/>
                  </a:cubicBezTo>
                  <a:cubicBezTo>
                    <a:pt x="4" y="5"/>
                    <a:pt x="4" y="5"/>
                    <a:pt x="5" y="5"/>
                  </a:cubicBezTo>
                  <a:cubicBezTo>
                    <a:pt x="5" y="5"/>
                    <a:pt x="6" y="4"/>
                    <a:pt x="6" y="5"/>
                  </a:cubicBezTo>
                  <a:cubicBezTo>
                    <a:pt x="6" y="5"/>
                    <a:pt x="6" y="6"/>
                    <a:pt x="6" y="6"/>
                  </a:cubicBezTo>
                  <a:cubicBezTo>
                    <a:pt x="7" y="6"/>
                    <a:pt x="7" y="7"/>
                    <a:pt x="8" y="6"/>
                  </a:cubicBezTo>
                  <a:cubicBezTo>
                    <a:pt x="8" y="6"/>
                    <a:pt x="8" y="6"/>
                    <a:pt x="8" y="6"/>
                  </a:cubicBezTo>
                  <a:cubicBezTo>
                    <a:pt x="8" y="5"/>
                    <a:pt x="8" y="5"/>
                    <a:pt x="9" y="4"/>
                  </a:cubicBezTo>
                  <a:cubicBezTo>
                    <a:pt x="9" y="4"/>
                    <a:pt x="9" y="4"/>
                    <a:pt x="9" y="4"/>
                  </a:cubicBezTo>
                  <a:cubicBezTo>
                    <a:pt x="9" y="3"/>
                    <a:pt x="9" y="3"/>
                    <a:pt x="9" y="2"/>
                  </a:cubicBezTo>
                  <a:cubicBezTo>
                    <a:pt x="9" y="2"/>
                    <a:pt x="9" y="2"/>
                    <a:pt x="9" y="2"/>
                  </a:cubicBezTo>
                  <a:cubicBezTo>
                    <a:pt x="9" y="2"/>
                    <a:pt x="8" y="2"/>
                    <a:pt x="8" y="2"/>
                  </a:cubicBezTo>
                  <a:cubicBezTo>
                    <a:pt x="8" y="1"/>
                    <a:pt x="7" y="1"/>
                    <a:pt x="7" y="1"/>
                  </a:cubicBezTo>
                  <a:cubicBezTo>
                    <a:pt x="6" y="0"/>
                    <a:pt x="5" y="0"/>
                    <a:pt x="5" y="0"/>
                  </a:cubicBezTo>
                  <a:cubicBezTo>
                    <a:pt x="5" y="1"/>
                    <a:pt x="3" y="1"/>
                    <a:pt x="3" y="1"/>
                  </a:cubicBezTo>
                  <a:cubicBezTo>
                    <a:pt x="3" y="1"/>
                    <a:pt x="2" y="1"/>
                    <a:pt x="2" y="1"/>
                  </a:cubicBezTo>
                  <a:cubicBezTo>
                    <a:pt x="1" y="1"/>
                    <a:pt x="1" y="1"/>
                    <a:pt x="0" y="2"/>
                  </a:cubicBezTo>
                  <a:cubicBezTo>
                    <a:pt x="0"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6" name="Freeform 257">
              <a:extLst>
                <a:ext uri="{FF2B5EF4-FFF2-40B4-BE49-F238E27FC236}">
                  <a16:creationId xmlns:a16="http://schemas.microsoft.com/office/drawing/2014/main" id="{94EE65D9-3154-477B-8D14-2A1FE9D1793A}"/>
                </a:ext>
              </a:extLst>
            </p:cNvPr>
            <p:cNvSpPr>
              <a:spLocks/>
            </p:cNvSpPr>
            <p:nvPr/>
          </p:nvSpPr>
          <p:spPr bwMode="auto">
            <a:xfrm>
              <a:off x="-3354388" y="1787525"/>
              <a:ext cx="76200" cy="47625"/>
            </a:xfrm>
            <a:custGeom>
              <a:avLst/>
              <a:gdLst>
                <a:gd name="T0" fmla="*/ 19 w 21"/>
                <a:gd name="T1" fmla="*/ 9 h 13"/>
                <a:gd name="T2" fmla="*/ 18 w 21"/>
                <a:gd name="T3" fmla="*/ 8 h 13"/>
                <a:gd name="T4" fmla="*/ 18 w 21"/>
                <a:gd name="T5" fmla="*/ 8 h 13"/>
                <a:gd name="T6" fmla="*/ 18 w 21"/>
                <a:gd name="T7" fmla="*/ 6 h 13"/>
                <a:gd name="T8" fmla="*/ 16 w 21"/>
                <a:gd name="T9" fmla="*/ 2 h 13"/>
                <a:gd name="T10" fmla="*/ 15 w 21"/>
                <a:gd name="T11" fmla="*/ 0 h 13"/>
                <a:gd name="T12" fmla="*/ 14 w 21"/>
                <a:gd name="T13" fmla="*/ 0 h 13"/>
                <a:gd name="T14" fmla="*/ 12 w 21"/>
                <a:gd name="T15" fmla="*/ 1 h 13"/>
                <a:gd name="T16" fmla="*/ 11 w 21"/>
                <a:gd name="T17" fmla="*/ 1 h 13"/>
                <a:gd name="T18" fmla="*/ 10 w 21"/>
                <a:gd name="T19" fmla="*/ 1 h 13"/>
                <a:gd name="T20" fmla="*/ 9 w 21"/>
                <a:gd name="T21" fmla="*/ 1 h 13"/>
                <a:gd name="T22" fmla="*/ 7 w 21"/>
                <a:gd name="T23" fmla="*/ 1 h 13"/>
                <a:gd name="T24" fmla="*/ 6 w 21"/>
                <a:gd name="T25" fmla="*/ 1 h 13"/>
                <a:gd name="T26" fmla="*/ 5 w 21"/>
                <a:gd name="T27" fmla="*/ 1 h 13"/>
                <a:gd name="T28" fmla="*/ 4 w 21"/>
                <a:gd name="T29" fmla="*/ 2 h 13"/>
                <a:gd name="T30" fmla="*/ 2 w 21"/>
                <a:gd name="T31" fmla="*/ 6 h 13"/>
                <a:gd name="T32" fmla="*/ 0 w 21"/>
                <a:gd name="T33" fmla="*/ 7 h 13"/>
                <a:gd name="T34" fmla="*/ 1 w 21"/>
                <a:gd name="T35" fmla="*/ 8 h 13"/>
                <a:gd name="T36" fmla="*/ 2 w 21"/>
                <a:gd name="T37" fmla="*/ 9 h 13"/>
                <a:gd name="T38" fmla="*/ 2 w 21"/>
                <a:gd name="T39" fmla="*/ 10 h 13"/>
                <a:gd name="T40" fmla="*/ 5 w 21"/>
                <a:gd name="T41" fmla="*/ 11 h 13"/>
                <a:gd name="T42" fmla="*/ 5 w 21"/>
                <a:gd name="T43" fmla="*/ 12 h 13"/>
                <a:gd name="T44" fmla="*/ 6 w 21"/>
                <a:gd name="T45" fmla="*/ 13 h 13"/>
                <a:gd name="T46" fmla="*/ 9 w 21"/>
                <a:gd name="T47" fmla="*/ 13 h 13"/>
                <a:gd name="T48" fmla="*/ 11 w 21"/>
                <a:gd name="T49" fmla="*/ 13 h 13"/>
                <a:gd name="T50" fmla="*/ 13 w 21"/>
                <a:gd name="T51" fmla="*/ 13 h 13"/>
                <a:gd name="T52" fmla="*/ 16 w 21"/>
                <a:gd name="T53" fmla="*/ 12 h 13"/>
                <a:gd name="T54" fmla="*/ 18 w 21"/>
                <a:gd name="T55" fmla="*/ 13 h 13"/>
                <a:gd name="T56" fmla="*/ 19 w 21"/>
                <a:gd name="T57" fmla="*/ 13 h 13"/>
                <a:gd name="T58" fmla="*/ 19 w 21"/>
                <a:gd name="T59" fmla="*/ 12 h 13"/>
                <a:gd name="T60" fmla="*/ 20 w 21"/>
                <a:gd name="T61" fmla="*/ 10 h 13"/>
                <a:gd name="T62" fmla="*/ 21 w 21"/>
                <a:gd name="T63" fmla="*/ 9 h 13"/>
                <a:gd name="T64" fmla="*/ 21 w 21"/>
                <a:gd name="T65" fmla="*/ 9 h 13"/>
                <a:gd name="T66" fmla="*/ 20 w 21"/>
                <a:gd name="T67" fmla="*/ 8 h 13"/>
                <a:gd name="T68" fmla="*/ 19 w 21"/>
                <a:gd name="T69" fmla="*/ 9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1" h="13">
                  <a:moveTo>
                    <a:pt x="19" y="9"/>
                  </a:moveTo>
                  <a:cubicBezTo>
                    <a:pt x="19" y="9"/>
                    <a:pt x="18" y="9"/>
                    <a:pt x="18" y="8"/>
                  </a:cubicBezTo>
                  <a:cubicBezTo>
                    <a:pt x="18" y="8"/>
                    <a:pt x="18" y="8"/>
                    <a:pt x="18" y="8"/>
                  </a:cubicBezTo>
                  <a:cubicBezTo>
                    <a:pt x="18" y="8"/>
                    <a:pt x="18" y="6"/>
                    <a:pt x="18" y="6"/>
                  </a:cubicBezTo>
                  <a:cubicBezTo>
                    <a:pt x="18" y="5"/>
                    <a:pt x="17" y="3"/>
                    <a:pt x="16" y="2"/>
                  </a:cubicBezTo>
                  <a:cubicBezTo>
                    <a:pt x="16" y="2"/>
                    <a:pt x="16" y="1"/>
                    <a:pt x="15" y="0"/>
                  </a:cubicBezTo>
                  <a:cubicBezTo>
                    <a:pt x="14" y="0"/>
                    <a:pt x="14" y="0"/>
                    <a:pt x="14" y="0"/>
                  </a:cubicBezTo>
                  <a:cubicBezTo>
                    <a:pt x="14" y="1"/>
                    <a:pt x="13" y="1"/>
                    <a:pt x="12" y="1"/>
                  </a:cubicBezTo>
                  <a:cubicBezTo>
                    <a:pt x="12" y="1"/>
                    <a:pt x="12" y="1"/>
                    <a:pt x="11" y="1"/>
                  </a:cubicBezTo>
                  <a:cubicBezTo>
                    <a:pt x="11" y="1"/>
                    <a:pt x="10" y="2"/>
                    <a:pt x="10" y="1"/>
                  </a:cubicBezTo>
                  <a:cubicBezTo>
                    <a:pt x="10" y="1"/>
                    <a:pt x="9" y="1"/>
                    <a:pt x="9" y="1"/>
                  </a:cubicBezTo>
                  <a:cubicBezTo>
                    <a:pt x="8" y="1"/>
                    <a:pt x="7" y="1"/>
                    <a:pt x="7" y="1"/>
                  </a:cubicBezTo>
                  <a:cubicBezTo>
                    <a:pt x="6" y="1"/>
                    <a:pt x="6" y="1"/>
                    <a:pt x="6" y="1"/>
                  </a:cubicBezTo>
                  <a:cubicBezTo>
                    <a:pt x="6" y="1"/>
                    <a:pt x="6" y="1"/>
                    <a:pt x="5" y="1"/>
                  </a:cubicBezTo>
                  <a:cubicBezTo>
                    <a:pt x="5" y="1"/>
                    <a:pt x="4" y="2"/>
                    <a:pt x="4" y="2"/>
                  </a:cubicBezTo>
                  <a:cubicBezTo>
                    <a:pt x="4" y="2"/>
                    <a:pt x="3" y="5"/>
                    <a:pt x="2" y="6"/>
                  </a:cubicBezTo>
                  <a:cubicBezTo>
                    <a:pt x="1" y="6"/>
                    <a:pt x="0" y="6"/>
                    <a:pt x="0" y="7"/>
                  </a:cubicBezTo>
                  <a:cubicBezTo>
                    <a:pt x="0" y="7"/>
                    <a:pt x="1" y="8"/>
                    <a:pt x="1" y="8"/>
                  </a:cubicBezTo>
                  <a:cubicBezTo>
                    <a:pt x="1" y="8"/>
                    <a:pt x="1" y="9"/>
                    <a:pt x="2" y="9"/>
                  </a:cubicBezTo>
                  <a:cubicBezTo>
                    <a:pt x="3" y="9"/>
                    <a:pt x="2" y="10"/>
                    <a:pt x="2" y="10"/>
                  </a:cubicBezTo>
                  <a:cubicBezTo>
                    <a:pt x="3" y="10"/>
                    <a:pt x="5" y="11"/>
                    <a:pt x="5" y="11"/>
                  </a:cubicBezTo>
                  <a:cubicBezTo>
                    <a:pt x="5" y="11"/>
                    <a:pt x="5" y="12"/>
                    <a:pt x="5" y="12"/>
                  </a:cubicBezTo>
                  <a:cubicBezTo>
                    <a:pt x="6" y="12"/>
                    <a:pt x="6" y="13"/>
                    <a:pt x="6" y="13"/>
                  </a:cubicBezTo>
                  <a:cubicBezTo>
                    <a:pt x="7" y="13"/>
                    <a:pt x="8" y="13"/>
                    <a:pt x="9" y="13"/>
                  </a:cubicBezTo>
                  <a:cubicBezTo>
                    <a:pt x="9" y="13"/>
                    <a:pt x="11" y="13"/>
                    <a:pt x="11" y="13"/>
                  </a:cubicBezTo>
                  <a:cubicBezTo>
                    <a:pt x="12" y="13"/>
                    <a:pt x="12" y="13"/>
                    <a:pt x="13" y="13"/>
                  </a:cubicBezTo>
                  <a:cubicBezTo>
                    <a:pt x="13" y="12"/>
                    <a:pt x="15" y="12"/>
                    <a:pt x="16" y="12"/>
                  </a:cubicBezTo>
                  <a:cubicBezTo>
                    <a:pt x="16" y="12"/>
                    <a:pt x="17" y="12"/>
                    <a:pt x="18" y="13"/>
                  </a:cubicBezTo>
                  <a:cubicBezTo>
                    <a:pt x="18" y="13"/>
                    <a:pt x="18" y="13"/>
                    <a:pt x="19" y="13"/>
                  </a:cubicBezTo>
                  <a:cubicBezTo>
                    <a:pt x="19" y="13"/>
                    <a:pt x="19" y="13"/>
                    <a:pt x="19" y="12"/>
                  </a:cubicBezTo>
                  <a:cubicBezTo>
                    <a:pt x="19" y="11"/>
                    <a:pt x="19" y="10"/>
                    <a:pt x="20" y="10"/>
                  </a:cubicBezTo>
                  <a:cubicBezTo>
                    <a:pt x="21" y="10"/>
                    <a:pt x="21" y="10"/>
                    <a:pt x="21" y="9"/>
                  </a:cubicBezTo>
                  <a:cubicBezTo>
                    <a:pt x="21" y="9"/>
                    <a:pt x="21" y="9"/>
                    <a:pt x="21" y="9"/>
                  </a:cubicBezTo>
                  <a:cubicBezTo>
                    <a:pt x="21" y="9"/>
                    <a:pt x="21" y="8"/>
                    <a:pt x="20" y="8"/>
                  </a:cubicBezTo>
                  <a:cubicBezTo>
                    <a:pt x="20" y="8"/>
                    <a:pt x="19" y="9"/>
                    <a:pt x="19"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7" name="Freeform 258">
              <a:extLst>
                <a:ext uri="{FF2B5EF4-FFF2-40B4-BE49-F238E27FC236}">
                  <a16:creationId xmlns:a16="http://schemas.microsoft.com/office/drawing/2014/main" id="{20CB2E92-ACC3-453B-9867-6FECB2E6A00C}"/>
                </a:ext>
              </a:extLst>
            </p:cNvPr>
            <p:cNvSpPr>
              <a:spLocks/>
            </p:cNvSpPr>
            <p:nvPr/>
          </p:nvSpPr>
          <p:spPr bwMode="auto">
            <a:xfrm>
              <a:off x="-3300413" y="1784350"/>
              <a:ext cx="25400" cy="33338"/>
            </a:xfrm>
            <a:custGeom>
              <a:avLst/>
              <a:gdLst>
                <a:gd name="T0" fmla="*/ 5 w 7"/>
                <a:gd name="T1" fmla="*/ 3 h 9"/>
                <a:gd name="T2" fmla="*/ 3 w 7"/>
                <a:gd name="T3" fmla="*/ 1 h 9"/>
                <a:gd name="T4" fmla="*/ 2 w 7"/>
                <a:gd name="T5" fmla="*/ 0 h 9"/>
                <a:gd name="T6" fmla="*/ 0 w 7"/>
                <a:gd name="T7" fmla="*/ 1 h 9"/>
                <a:gd name="T8" fmla="*/ 1 w 7"/>
                <a:gd name="T9" fmla="*/ 3 h 9"/>
                <a:gd name="T10" fmla="*/ 3 w 7"/>
                <a:gd name="T11" fmla="*/ 7 h 9"/>
                <a:gd name="T12" fmla="*/ 3 w 7"/>
                <a:gd name="T13" fmla="*/ 9 h 9"/>
                <a:gd name="T14" fmla="*/ 5 w 7"/>
                <a:gd name="T15" fmla="*/ 7 h 9"/>
                <a:gd name="T16" fmla="*/ 6 w 7"/>
                <a:gd name="T17" fmla="*/ 6 h 9"/>
                <a:gd name="T18" fmla="*/ 7 w 7"/>
                <a:gd name="T19" fmla="*/ 6 h 9"/>
                <a:gd name="T20" fmla="*/ 7 w 7"/>
                <a:gd name="T21" fmla="*/ 5 h 9"/>
                <a:gd name="T22" fmla="*/ 5 w 7"/>
                <a:gd name="T23" fmla="*/ 3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9">
                  <a:moveTo>
                    <a:pt x="5" y="3"/>
                  </a:moveTo>
                  <a:cubicBezTo>
                    <a:pt x="5" y="2"/>
                    <a:pt x="4" y="1"/>
                    <a:pt x="3" y="1"/>
                  </a:cubicBezTo>
                  <a:cubicBezTo>
                    <a:pt x="3" y="1"/>
                    <a:pt x="2" y="0"/>
                    <a:pt x="2" y="0"/>
                  </a:cubicBezTo>
                  <a:cubicBezTo>
                    <a:pt x="1" y="0"/>
                    <a:pt x="1" y="1"/>
                    <a:pt x="0" y="1"/>
                  </a:cubicBezTo>
                  <a:cubicBezTo>
                    <a:pt x="1" y="2"/>
                    <a:pt x="1" y="3"/>
                    <a:pt x="1" y="3"/>
                  </a:cubicBezTo>
                  <a:cubicBezTo>
                    <a:pt x="2" y="4"/>
                    <a:pt x="3" y="6"/>
                    <a:pt x="3" y="7"/>
                  </a:cubicBezTo>
                  <a:cubicBezTo>
                    <a:pt x="3" y="7"/>
                    <a:pt x="3" y="9"/>
                    <a:pt x="3" y="9"/>
                  </a:cubicBezTo>
                  <a:cubicBezTo>
                    <a:pt x="4" y="9"/>
                    <a:pt x="5" y="8"/>
                    <a:pt x="5" y="7"/>
                  </a:cubicBezTo>
                  <a:cubicBezTo>
                    <a:pt x="5" y="7"/>
                    <a:pt x="5" y="6"/>
                    <a:pt x="6" y="6"/>
                  </a:cubicBezTo>
                  <a:cubicBezTo>
                    <a:pt x="6" y="6"/>
                    <a:pt x="7" y="7"/>
                    <a:pt x="7" y="6"/>
                  </a:cubicBezTo>
                  <a:cubicBezTo>
                    <a:pt x="7" y="6"/>
                    <a:pt x="7" y="5"/>
                    <a:pt x="7" y="5"/>
                  </a:cubicBezTo>
                  <a:cubicBezTo>
                    <a:pt x="6" y="5"/>
                    <a:pt x="5" y="3"/>
                    <a:pt x="5"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8" name="Freeform 259">
              <a:extLst>
                <a:ext uri="{FF2B5EF4-FFF2-40B4-BE49-F238E27FC236}">
                  <a16:creationId xmlns:a16="http://schemas.microsoft.com/office/drawing/2014/main" id="{EE9068D9-0B1E-4F0D-A739-9E438515BA1C}"/>
                </a:ext>
              </a:extLst>
            </p:cNvPr>
            <p:cNvSpPr>
              <a:spLocks/>
            </p:cNvSpPr>
            <p:nvPr/>
          </p:nvSpPr>
          <p:spPr bwMode="auto">
            <a:xfrm>
              <a:off x="-3340100" y="1831975"/>
              <a:ext cx="53975" cy="28575"/>
            </a:xfrm>
            <a:custGeom>
              <a:avLst/>
              <a:gdLst>
                <a:gd name="T0" fmla="*/ 12 w 15"/>
                <a:gd name="T1" fmla="*/ 0 h 8"/>
                <a:gd name="T2" fmla="*/ 9 w 15"/>
                <a:gd name="T3" fmla="*/ 1 h 8"/>
                <a:gd name="T4" fmla="*/ 7 w 15"/>
                <a:gd name="T5" fmla="*/ 1 h 8"/>
                <a:gd name="T6" fmla="*/ 5 w 15"/>
                <a:gd name="T7" fmla="*/ 1 h 8"/>
                <a:gd name="T8" fmla="*/ 2 w 15"/>
                <a:gd name="T9" fmla="*/ 1 h 8"/>
                <a:gd name="T10" fmla="*/ 1 w 15"/>
                <a:gd name="T11" fmla="*/ 0 h 8"/>
                <a:gd name="T12" fmla="*/ 1 w 15"/>
                <a:gd name="T13" fmla="*/ 0 h 8"/>
                <a:gd name="T14" fmla="*/ 1 w 15"/>
                <a:gd name="T15" fmla="*/ 2 h 8"/>
                <a:gd name="T16" fmla="*/ 2 w 15"/>
                <a:gd name="T17" fmla="*/ 3 h 8"/>
                <a:gd name="T18" fmla="*/ 1 w 15"/>
                <a:gd name="T19" fmla="*/ 4 h 8"/>
                <a:gd name="T20" fmla="*/ 1 w 15"/>
                <a:gd name="T21" fmla="*/ 5 h 8"/>
                <a:gd name="T22" fmla="*/ 2 w 15"/>
                <a:gd name="T23" fmla="*/ 7 h 8"/>
                <a:gd name="T24" fmla="*/ 2 w 15"/>
                <a:gd name="T25" fmla="*/ 8 h 8"/>
                <a:gd name="T26" fmla="*/ 6 w 15"/>
                <a:gd name="T27" fmla="*/ 8 h 8"/>
                <a:gd name="T28" fmla="*/ 8 w 15"/>
                <a:gd name="T29" fmla="*/ 8 h 8"/>
                <a:gd name="T30" fmla="*/ 9 w 15"/>
                <a:gd name="T31" fmla="*/ 8 h 8"/>
                <a:gd name="T32" fmla="*/ 10 w 15"/>
                <a:gd name="T33" fmla="*/ 7 h 8"/>
                <a:gd name="T34" fmla="*/ 10 w 15"/>
                <a:gd name="T35" fmla="*/ 6 h 8"/>
                <a:gd name="T36" fmla="*/ 12 w 15"/>
                <a:gd name="T37" fmla="*/ 6 h 8"/>
                <a:gd name="T38" fmla="*/ 13 w 15"/>
                <a:gd name="T39" fmla="*/ 6 h 8"/>
                <a:gd name="T40" fmla="*/ 13 w 15"/>
                <a:gd name="T41" fmla="*/ 6 h 8"/>
                <a:gd name="T42" fmla="*/ 13 w 15"/>
                <a:gd name="T43" fmla="*/ 4 h 8"/>
                <a:gd name="T44" fmla="*/ 14 w 15"/>
                <a:gd name="T45" fmla="*/ 2 h 8"/>
                <a:gd name="T46" fmla="*/ 15 w 15"/>
                <a:gd name="T47" fmla="*/ 1 h 8"/>
                <a:gd name="T48" fmla="*/ 14 w 15"/>
                <a:gd name="T49" fmla="*/ 1 h 8"/>
                <a:gd name="T50" fmla="*/ 12 w 15"/>
                <a:gd name="T51" fmla="*/ 0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5" h="8">
                  <a:moveTo>
                    <a:pt x="12" y="0"/>
                  </a:moveTo>
                  <a:cubicBezTo>
                    <a:pt x="11" y="0"/>
                    <a:pt x="9" y="0"/>
                    <a:pt x="9" y="1"/>
                  </a:cubicBezTo>
                  <a:cubicBezTo>
                    <a:pt x="8" y="1"/>
                    <a:pt x="8" y="1"/>
                    <a:pt x="7" y="1"/>
                  </a:cubicBezTo>
                  <a:cubicBezTo>
                    <a:pt x="7" y="1"/>
                    <a:pt x="5" y="1"/>
                    <a:pt x="5" y="1"/>
                  </a:cubicBezTo>
                  <a:cubicBezTo>
                    <a:pt x="4" y="1"/>
                    <a:pt x="3" y="1"/>
                    <a:pt x="2" y="1"/>
                  </a:cubicBezTo>
                  <a:cubicBezTo>
                    <a:pt x="2" y="1"/>
                    <a:pt x="2" y="0"/>
                    <a:pt x="1" y="0"/>
                  </a:cubicBezTo>
                  <a:cubicBezTo>
                    <a:pt x="1" y="0"/>
                    <a:pt x="1" y="0"/>
                    <a:pt x="1" y="0"/>
                  </a:cubicBezTo>
                  <a:cubicBezTo>
                    <a:pt x="0" y="1"/>
                    <a:pt x="0" y="1"/>
                    <a:pt x="1" y="2"/>
                  </a:cubicBezTo>
                  <a:cubicBezTo>
                    <a:pt x="1" y="2"/>
                    <a:pt x="2" y="3"/>
                    <a:pt x="2" y="3"/>
                  </a:cubicBezTo>
                  <a:cubicBezTo>
                    <a:pt x="1" y="3"/>
                    <a:pt x="1" y="4"/>
                    <a:pt x="1" y="4"/>
                  </a:cubicBezTo>
                  <a:cubicBezTo>
                    <a:pt x="1" y="5"/>
                    <a:pt x="1" y="5"/>
                    <a:pt x="1" y="5"/>
                  </a:cubicBezTo>
                  <a:cubicBezTo>
                    <a:pt x="1" y="6"/>
                    <a:pt x="2" y="7"/>
                    <a:pt x="2" y="7"/>
                  </a:cubicBezTo>
                  <a:cubicBezTo>
                    <a:pt x="2" y="7"/>
                    <a:pt x="3" y="7"/>
                    <a:pt x="2" y="8"/>
                  </a:cubicBezTo>
                  <a:cubicBezTo>
                    <a:pt x="3" y="8"/>
                    <a:pt x="5" y="7"/>
                    <a:pt x="6" y="8"/>
                  </a:cubicBezTo>
                  <a:cubicBezTo>
                    <a:pt x="6" y="8"/>
                    <a:pt x="8" y="8"/>
                    <a:pt x="8" y="8"/>
                  </a:cubicBezTo>
                  <a:cubicBezTo>
                    <a:pt x="9" y="8"/>
                    <a:pt x="9" y="8"/>
                    <a:pt x="9" y="8"/>
                  </a:cubicBezTo>
                  <a:cubicBezTo>
                    <a:pt x="9" y="7"/>
                    <a:pt x="10" y="7"/>
                    <a:pt x="10" y="7"/>
                  </a:cubicBezTo>
                  <a:cubicBezTo>
                    <a:pt x="10" y="7"/>
                    <a:pt x="10" y="6"/>
                    <a:pt x="10" y="6"/>
                  </a:cubicBezTo>
                  <a:cubicBezTo>
                    <a:pt x="10" y="6"/>
                    <a:pt x="12" y="6"/>
                    <a:pt x="12" y="6"/>
                  </a:cubicBezTo>
                  <a:cubicBezTo>
                    <a:pt x="13" y="7"/>
                    <a:pt x="13" y="6"/>
                    <a:pt x="13" y="6"/>
                  </a:cubicBezTo>
                  <a:cubicBezTo>
                    <a:pt x="13" y="6"/>
                    <a:pt x="13" y="6"/>
                    <a:pt x="13" y="6"/>
                  </a:cubicBezTo>
                  <a:cubicBezTo>
                    <a:pt x="13" y="6"/>
                    <a:pt x="12" y="4"/>
                    <a:pt x="13" y="4"/>
                  </a:cubicBezTo>
                  <a:cubicBezTo>
                    <a:pt x="13" y="4"/>
                    <a:pt x="14" y="2"/>
                    <a:pt x="14" y="2"/>
                  </a:cubicBezTo>
                  <a:cubicBezTo>
                    <a:pt x="15" y="2"/>
                    <a:pt x="15" y="2"/>
                    <a:pt x="15" y="1"/>
                  </a:cubicBezTo>
                  <a:cubicBezTo>
                    <a:pt x="14" y="1"/>
                    <a:pt x="14" y="1"/>
                    <a:pt x="14" y="1"/>
                  </a:cubicBezTo>
                  <a:cubicBezTo>
                    <a:pt x="13" y="0"/>
                    <a:pt x="12" y="0"/>
                    <a:pt x="12"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89" name="Freeform 260">
              <a:extLst>
                <a:ext uri="{FF2B5EF4-FFF2-40B4-BE49-F238E27FC236}">
                  <a16:creationId xmlns:a16="http://schemas.microsoft.com/office/drawing/2014/main" id="{F040400B-7B7A-4414-8FF6-A0C97492575A}"/>
                </a:ext>
              </a:extLst>
            </p:cNvPr>
            <p:cNvSpPr>
              <a:spLocks/>
            </p:cNvSpPr>
            <p:nvPr/>
          </p:nvSpPr>
          <p:spPr bwMode="auto">
            <a:xfrm>
              <a:off x="-3354388" y="1849438"/>
              <a:ext cx="25400" cy="17463"/>
            </a:xfrm>
            <a:custGeom>
              <a:avLst/>
              <a:gdLst>
                <a:gd name="T0" fmla="*/ 2 w 7"/>
                <a:gd name="T1" fmla="*/ 5 h 5"/>
                <a:gd name="T2" fmla="*/ 2 w 7"/>
                <a:gd name="T3" fmla="*/ 5 h 5"/>
                <a:gd name="T4" fmla="*/ 2 w 7"/>
                <a:gd name="T5" fmla="*/ 4 h 5"/>
                <a:gd name="T6" fmla="*/ 2 w 7"/>
                <a:gd name="T7" fmla="*/ 4 h 5"/>
                <a:gd name="T8" fmla="*/ 2 w 7"/>
                <a:gd name="T9" fmla="*/ 4 h 5"/>
                <a:gd name="T10" fmla="*/ 2 w 7"/>
                <a:gd name="T11" fmla="*/ 4 h 5"/>
                <a:gd name="T12" fmla="*/ 3 w 7"/>
                <a:gd name="T13" fmla="*/ 4 h 5"/>
                <a:gd name="T14" fmla="*/ 3 w 7"/>
                <a:gd name="T15" fmla="*/ 4 h 5"/>
                <a:gd name="T16" fmla="*/ 3 w 7"/>
                <a:gd name="T17" fmla="*/ 4 h 5"/>
                <a:gd name="T18" fmla="*/ 3 w 7"/>
                <a:gd name="T19" fmla="*/ 4 h 5"/>
                <a:gd name="T20" fmla="*/ 3 w 7"/>
                <a:gd name="T21" fmla="*/ 4 h 5"/>
                <a:gd name="T22" fmla="*/ 4 w 7"/>
                <a:gd name="T23" fmla="*/ 4 h 5"/>
                <a:gd name="T24" fmla="*/ 6 w 7"/>
                <a:gd name="T25" fmla="*/ 3 h 5"/>
                <a:gd name="T26" fmla="*/ 6 w 7"/>
                <a:gd name="T27" fmla="*/ 3 h 5"/>
                <a:gd name="T28" fmla="*/ 6 w 7"/>
                <a:gd name="T29" fmla="*/ 2 h 5"/>
                <a:gd name="T30" fmla="*/ 5 w 7"/>
                <a:gd name="T31" fmla="*/ 0 h 5"/>
                <a:gd name="T32" fmla="*/ 5 w 7"/>
                <a:gd name="T33" fmla="*/ 0 h 5"/>
                <a:gd name="T34" fmla="*/ 5 w 7"/>
                <a:gd name="T35" fmla="*/ 0 h 5"/>
                <a:gd name="T36" fmla="*/ 5 w 7"/>
                <a:gd name="T37" fmla="*/ 0 h 5"/>
                <a:gd name="T38" fmla="*/ 1 w 7"/>
                <a:gd name="T39" fmla="*/ 1 h 5"/>
                <a:gd name="T40" fmla="*/ 1 w 7"/>
                <a:gd name="T41" fmla="*/ 1 h 5"/>
                <a:gd name="T42" fmla="*/ 0 w 7"/>
                <a:gd name="T43" fmla="*/ 3 h 5"/>
                <a:gd name="T44" fmla="*/ 2 w 7"/>
                <a:gd name="T45" fmla="*/ 5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7" h="5">
                  <a:moveTo>
                    <a:pt x="2" y="5"/>
                  </a:moveTo>
                  <a:cubicBezTo>
                    <a:pt x="2" y="5"/>
                    <a:pt x="2" y="5"/>
                    <a:pt x="2" y="5"/>
                  </a:cubicBezTo>
                  <a:cubicBezTo>
                    <a:pt x="2" y="5"/>
                    <a:pt x="2" y="5"/>
                    <a:pt x="2" y="4"/>
                  </a:cubicBezTo>
                  <a:cubicBezTo>
                    <a:pt x="2" y="4"/>
                    <a:pt x="2" y="4"/>
                    <a:pt x="2" y="4"/>
                  </a:cubicBezTo>
                  <a:cubicBezTo>
                    <a:pt x="2" y="4"/>
                    <a:pt x="2" y="4"/>
                    <a:pt x="2" y="4"/>
                  </a:cubicBezTo>
                  <a:cubicBezTo>
                    <a:pt x="2" y="4"/>
                    <a:pt x="2" y="4"/>
                    <a:pt x="2" y="4"/>
                  </a:cubicBezTo>
                  <a:cubicBezTo>
                    <a:pt x="2" y="4"/>
                    <a:pt x="2" y="4"/>
                    <a:pt x="3" y="4"/>
                  </a:cubicBezTo>
                  <a:cubicBezTo>
                    <a:pt x="3" y="4"/>
                    <a:pt x="3" y="4"/>
                    <a:pt x="3" y="4"/>
                  </a:cubicBezTo>
                  <a:cubicBezTo>
                    <a:pt x="3" y="4"/>
                    <a:pt x="3" y="4"/>
                    <a:pt x="3" y="4"/>
                  </a:cubicBezTo>
                  <a:cubicBezTo>
                    <a:pt x="3" y="4"/>
                    <a:pt x="3" y="4"/>
                    <a:pt x="3" y="4"/>
                  </a:cubicBezTo>
                  <a:cubicBezTo>
                    <a:pt x="3" y="4"/>
                    <a:pt x="3" y="4"/>
                    <a:pt x="3" y="4"/>
                  </a:cubicBezTo>
                  <a:cubicBezTo>
                    <a:pt x="4" y="4"/>
                    <a:pt x="4" y="4"/>
                    <a:pt x="4" y="4"/>
                  </a:cubicBezTo>
                  <a:cubicBezTo>
                    <a:pt x="5" y="4"/>
                    <a:pt x="6" y="3"/>
                    <a:pt x="6" y="3"/>
                  </a:cubicBezTo>
                  <a:cubicBezTo>
                    <a:pt x="6" y="3"/>
                    <a:pt x="6" y="3"/>
                    <a:pt x="6" y="3"/>
                  </a:cubicBezTo>
                  <a:cubicBezTo>
                    <a:pt x="7" y="2"/>
                    <a:pt x="6" y="2"/>
                    <a:pt x="6" y="2"/>
                  </a:cubicBezTo>
                  <a:cubicBezTo>
                    <a:pt x="6" y="2"/>
                    <a:pt x="5" y="1"/>
                    <a:pt x="5" y="0"/>
                  </a:cubicBezTo>
                  <a:cubicBezTo>
                    <a:pt x="5" y="0"/>
                    <a:pt x="5" y="0"/>
                    <a:pt x="5" y="0"/>
                  </a:cubicBezTo>
                  <a:cubicBezTo>
                    <a:pt x="5" y="0"/>
                    <a:pt x="5" y="0"/>
                    <a:pt x="5" y="0"/>
                  </a:cubicBezTo>
                  <a:cubicBezTo>
                    <a:pt x="5" y="0"/>
                    <a:pt x="5" y="0"/>
                    <a:pt x="5" y="0"/>
                  </a:cubicBezTo>
                  <a:cubicBezTo>
                    <a:pt x="3" y="0"/>
                    <a:pt x="1" y="1"/>
                    <a:pt x="1" y="1"/>
                  </a:cubicBezTo>
                  <a:cubicBezTo>
                    <a:pt x="1" y="1"/>
                    <a:pt x="1" y="1"/>
                    <a:pt x="1" y="1"/>
                  </a:cubicBezTo>
                  <a:cubicBezTo>
                    <a:pt x="0" y="1"/>
                    <a:pt x="0" y="3"/>
                    <a:pt x="0" y="3"/>
                  </a:cubicBezTo>
                  <a:cubicBezTo>
                    <a:pt x="0" y="4"/>
                    <a:pt x="1" y="4"/>
                    <a:pt x="2"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0" name="Freeform 261">
              <a:extLst>
                <a:ext uri="{FF2B5EF4-FFF2-40B4-BE49-F238E27FC236}">
                  <a16:creationId xmlns:a16="http://schemas.microsoft.com/office/drawing/2014/main" id="{F7B13F75-0E5C-4B0F-B617-2A62E3608EDA}"/>
                </a:ext>
              </a:extLst>
            </p:cNvPr>
            <p:cNvSpPr>
              <a:spLocks/>
            </p:cNvSpPr>
            <p:nvPr/>
          </p:nvSpPr>
          <p:spPr bwMode="auto">
            <a:xfrm>
              <a:off x="-3340100" y="1741488"/>
              <a:ext cx="152400" cy="85725"/>
            </a:xfrm>
            <a:custGeom>
              <a:avLst/>
              <a:gdLst>
                <a:gd name="T0" fmla="*/ 39 w 42"/>
                <a:gd name="T1" fmla="*/ 14 h 24"/>
                <a:gd name="T2" fmla="*/ 41 w 42"/>
                <a:gd name="T3" fmla="*/ 13 h 24"/>
                <a:gd name="T4" fmla="*/ 42 w 42"/>
                <a:gd name="T5" fmla="*/ 11 h 24"/>
                <a:gd name="T6" fmla="*/ 42 w 42"/>
                <a:gd name="T7" fmla="*/ 10 h 24"/>
                <a:gd name="T8" fmla="*/ 38 w 42"/>
                <a:gd name="T9" fmla="*/ 8 h 24"/>
                <a:gd name="T10" fmla="*/ 35 w 42"/>
                <a:gd name="T11" fmla="*/ 7 h 24"/>
                <a:gd name="T12" fmla="*/ 33 w 42"/>
                <a:gd name="T13" fmla="*/ 7 h 24"/>
                <a:gd name="T14" fmla="*/ 31 w 42"/>
                <a:gd name="T15" fmla="*/ 6 h 24"/>
                <a:gd name="T16" fmla="*/ 28 w 42"/>
                <a:gd name="T17" fmla="*/ 4 h 24"/>
                <a:gd name="T18" fmla="*/ 27 w 42"/>
                <a:gd name="T19" fmla="*/ 1 h 24"/>
                <a:gd name="T20" fmla="*/ 24 w 42"/>
                <a:gd name="T21" fmla="*/ 1 h 24"/>
                <a:gd name="T22" fmla="*/ 22 w 42"/>
                <a:gd name="T23" fmla="*/ 1 h 24"/>
                <a:gd name="T24" fmla="*/ 19 w 42"/>
                <a:gd name="T25" fmla="*/ 3 h 24"/>
                <a:gd name="T26" fmla="*/ 17 w 42"/>
                <a:gd name="T27" fmla="*/ 3 h 24"/>
                <a:gd name="T28" fmla="*/ 14 w 42"/>
                <a:gd name="T29" fmla="*/ 3 h 24"/>
                <a:gd name="T30" fmla="*/ 10 w 42"/>
                <a:gd name="T31" fmla="*/ 2 h 24"/>
                <a:gd name="T32" fmla="*/ 5 w 42"/>
                <a:gd name="T33" fmla="*/ 3 h 24"/>
                <a:gd name="T34" fmla="*/ 4 w 42"/>
                <a:gd name="T35" fmla="*/ 4 h 24"/>
                <a:gd name="T36" fmla="*/ 3 w 42"/>
                <a:gd name="T37" fmla="*/ 7 h 24"/>
                <a:gd name="T38" fmla="*/ 1 w 42"/>
                <a:gd name="T39" fmla="*/ 11 h 24"/>
                <a:gd name="T40" fmla="*/ 1 w 42"/>
                <a:gd name="T41" fmla="*/ 13 h 24"/>
                <a:gd name="T42" fmla="*/ 3 w 42"/>
                <a:gd name="T43" fmla="*/ 14 h 24"/>
                <a:gd name="T44" fmla="*/ 6 w 42"/>
                <a:gd name="T45" fmla="*/ 14 h 24"/>
                <a:gd name="T46" fmla="*/ 8 w 42"/>
                <a:gd name="T47" fmla="*/ 14 h 24"/>
                <a:gd name="T48" fmla="*/ 13 w 42"/>
                <a:gd name="T49" fmla="*/ 12 h 24"/>
                <a:gd name="T50" fmla="*/ 16 w 42"/>
                <a:gd name="T51" fmla="*/ 15 h 24"/>
                <a:gd name="T52" fmla="*/ 18 w 42"/>
                <a:gd name="T53" fmla="*/ 18 h 24"/>
                <a:gd name="T54" fmla="*/ 16 w 42"/>
                <a:gd name="T55" fmla="*/ 19 h 24"/>
                <a:gd name="T56" fmla="*/ 15 w 42"/>
                <a:gd name="T57" fmla="*/ 22 h 24"/>
                <a:gd name="T58" fmla="*/ 17 w 42"/>
                <a:gd name="T59" fmla="*/ 22 h 24"/>
                <a:gd name="T60" fmla="*/ 20 w 42"/>
                <a:gd name="T61" fmla="*/ 18 h 24"/>
                <a:gd name="T62" fmla="*/ 23 w 42"/>
                <a:gd name="T63" fmla="*/ 19 h 24"/>
                <a:gd name="T64" fmla="*/ 24 w 42"/>
                <a:gd name="T65" fmla="*/ 21 h 24"/>
                <a:gd name="T66" fmla="*/ 26 w 42"/>
                <a:gd name="T67" fmla="*/ 24 h 24"/>
                <a:gd name="T68" fmla="*/ 30 w 42"/>
                <a:gd name="T69" fmla="*/ 23 h 24"/>
                <a:gd name="T70" fmla="*/ 31 w 42"/>
                <a:gd name="T71" fmla="*/ 22 h 24"/>
                <a:gd name="T72" fmla="*/ 32 w 42"/>
                <a:gd name="T73" fmla="*/ 18 h 24"/>
                <a:gd name="T74" fmla="*/ 37 w 42"/>
                <a:gd name="T75" fmla="*/ 16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2" h="24">
                  <a:moveTo>
                    <a:pt x="37" y="15"/>
                  </a:moveTo>
                  <a:cubicBezTo>
                    <a:pt x="37" y="15"/>
                    <a:pt x="39" y="14"/>
                    <a:pt x="39" y="14"/>
                  </a:cubicBezTo>
                  <a:cubicBezTo>
                    <a:pt x="39" y="14"/>
                    <a:pt x="41" y="14"/>
                    <a:pt x="41" y="14"/>
                  </a:cubicBezTo>
                  <a:cubicBezTo>
                    <a:pt x="41" y="14"/>
                    <a:pt x="41" y="13"/>
                    <a:pt x="41" y="13"/>
                  </a:cubicBezTo>
                  <a:cubicBezTo>
                    <a:pt x="41" y="12"/>
                    <a:pt x="41" y="12"/>
                    <a:pt x="41" y="12"/>
                  </a:cubicBezTo>
                  <a:cubicBezTo>
                    <a:pt x="41" y="12"/>
                    <a:pt x="42" y="12"/>
                    <a:pt x="42" y="11"/>
                  </a:cubicBezTo>
                  <a:cubicBezTo>
                    <a:pt x="42" y="11"/>
                    <a:pt x="41" y="11"/>
                    <a:pt x="41" y="11"/>
                  </a:cubicBezTo>
                  <a:cubicBezTo>
                    <a:pt x="41" y="10"/>
                    <a:pt x="42" y="10"/>
                    <a:pt x="42" y="10"/>
                  </a:cubicBezTo>
                  <a:cubicBezTo>
                    <a:pt x="42" y="9"/>
                    <a:pt x="41" y="9"/>
                    <a:pt x="40" y="9"/>
                  </a:cubicBezTo>
                  <a:cubicBezTo>
                    <a:pt x="40" y="8"/>
                    <a:pt x="39" y="9"/>
                    <a:pt x="38" y="8"/>
                  </a:cubicBezTo>
                  <a:cubicBezTo>
                    <a:pt x="38" y="8"/>
                    <a:pt x="36" y="8"/>
                    <a:pt x="36" y="8"/>
                  </a:cubicBezTo>
                  <a:cubicBezTo>
                    <a:pt x="36" y="8"/>
                    <a:pt x="36" y="7"/>
                    <a:pt x="35" y="7"/>
                  </a:cubicBezTo>
                  <a:cubicBezTo>
                    <a:pt x="35" y="6"/>
                    <a:pt x="35" y="7"/>
                    <a:pt x="34" y="7"/>
                  </a:cubicBezTo>
                  <a:cubicBezTo>
                    <a:pt x="34" y="7"/>
                    <a:pt x="33" y="7"/>
                    <a:pt x="33" y="7"/>
                  </a:cubicBezTo>
                  <a:cubicBezTo>
                    <a:pt x="33" y="7"/>
                    <a:pt x="32" y="6"/>
                    <a:pt x="32" y="6"/>
                  </a:cubicBezTo>
                  <a:cubicBezTo>
                    <a:pt x="31" y="7"/>
                    <a:pt x="31" y="7"/>
                    <a:pt x="31" y="6"/>
                  </a:cubicBezTo>
                  <a:cubicBezTo>
                    <a:pt x="31" y="5"/>
                    <a:pt x="30" y="4"/>
                    <a:pt x="30" y="4"/>
                  </a:cubicBezTo>
                  <a:cubicBezTo>
                    <a:pt x="30" y="4"/>
                    <a:pt x="28" y="4"/>
                    <a:pt x="28" y="4"/>
                  </a:cubicBezTo>
                  <a:cubicBezTo>
                    <a:pt x="28" y="3"/>
                    <a:pt x="27" y="3"/>
                    <a:pt x="28" y="2"/>
                  </a:cubicBezTo>
                  <a:cubicBezTo>
                    <a:pt x="28" y="2"/>
                    <a:pt x="28" y="1"/>
                    <a:pt x="27" y="1"/>
                  </a:cubicBezTo>
                  <a:cubicBezTo>
                    <a:pt x="27" y="0"/>
                    <a:pt x="26" y="0"/>
                    <a:pt x="25" y="1"/>
                  </a:cubicBezTo>
                  <a:cubicBezTo>
                    <a:pt x="25" y="1"/>
                    <a:pt x="24" y="0"/>
                    <a:pt x="24" y="1"/>
                  </a:cubicBezTo>
                  <a:cubicBezTo>
                    <a:pt x="24" y="1"/>
                    <a:pt x="23" y="1"/>
                    <a:pt x="23" y="1"/>
                  </a:cubicBezTo>
                  <a:cubicBezTo>
                    <a:pt x="23" y="1"/>
                    <a:pt x="22" y="1"/>
                    <a:pt x="22" y="1"/>
                  </a:cubicBezTo>
                  <a:cubicBezTo>
                    <a:pt x="22" y="1"/>
                    <a:pt x="21" y="1"/>
                    <a:pt x="21" y="1"/>
                  </a:cubicBezTo>
                  <a:cubicBezTo>
                    <a:pt x="21" y="1"/>
                    <a:pt x="19" y="2"/>
                    <a:pt x="19" y="3"/>
                  </a:cubicBezTo>
                  <a:cubicBezTo>
                    <a:pt x="19" y="3"/>
                    <a:pt x="19" y="4"/>
                    <a:pt x="19" y="3"/>
                  </a:cubicBezTo>
                  <a:cubicBezTo>
                    <a:pt x="19" y="3"/>
                    <a:pt x="17" y="3"/>
                    <a:pt x="17" y="3"/>
                  </a:cubicBezTo>
                  <a:cubicBezTo>
                    <a:pt x="16" y="4"/>
                    <a:pt x="16" y="2"/>
                    <a:pt x="15" y="3"/>
                  </a:cubicBezTo>
                  <a:cubicBezTo>
                    <a:pt x="15" y="3"/>
                    <a:pt x="14" y="2"/>
                    <a:pt x="14" y="3"/>
                  </a:cubicBezTo>
                  <a:cubicBezTo>
                    <a:pt x="14" y="3"/>
                    <a:pt x="13" y="3"/>
                    <a:pt x="12" y="2"/>
                  </a:cubicBezTo>
                  <a:cubicBezTo>
                    <a:pt x="12" y="2"/>
                    <a:pt x="10" y="3"/>
                    <a:pt x="10" y="2"/>
                  </a:cubicBezTo>
                  <a:cubicBezTo>
                    <a:pt x="10" y="2"/>
                    <a:pt x="7" y="2"/>
                    <a:pt x="6" y="2"/>
                  </a:cubicBezTo>
                  <a:cubicBezTo>
                    <a:pt x="5" y="2"/>
                    <a:pt x="5" y="2"/>
                    <a:pt x="5" y="3"/>
                  </a:cubicBezTo>
                  <a:cubicBezTo>
                    <a:pt x="4" y="3"/>
                    <a:pt x="4" y="3"/>
                    <a:pt x="3" y="3"/>
                  </a:cubicBezTo>
                  <a:cubicBezTo>
                    <a:pt x="3" y="3"/>
                    <a:pt x="3" y="3"/>
                    <a:pt x="4" y="4"/>
                  </a:cubicBezTo>
                  <a:cubicBezTo>
                    <a:pt x="4" y="4"/>
                    <a:pt x="5" y="5"/>
                    <a:pt x="4" y="6"/>
                  </a:cubicBezTo>
                  <a:cubicBezTo>
                    <a:pt x="4" y="6"/>
                    <a:pt x="4" y="6"/>
                    <a:pt x="3" y="7"/>
                  </a:cubicBezTo>
                  <a:cubicBezTo>
                    <a:pt x="3" y="7"/>
                    <a:pt x="1" y="9"/>
                    <a:pt x="1" y="9"/>
                  </a:cubicBezTo>
                  <a:cubicBezTo>
                    <a:pt x="1" y="9"/>
                    <a:pt x="2" y="10"/>
                    <a:pt x="1" y="11"/>
                  </a:cubicBezTo>
                  <a:cubicBezTo>
                    <a:pt x="1" y="11"/>
                    <a:pt x="0" y="12"/>
                    <a:pt x="0" y="12"/>
                  </a:cubicBezTo>
                  <a:cubicBezTo>
                    <a:pt x="0" y="13"/>
                    <a:pt x="1" y="13"/>
                    <a:pt x="1" y="13"/>
                  </a:cubicBezTo>
                  <a:cubicBezTo>
                    <a:pt x="2" y="13"/>
                    <a:pt x="2" y="14"/>
                    <a:pt x="2" y="14"/>
                  </a:cubicBezTo>
                  <a:cubicBezTo>
                    <a:pt x="2" y="14"/>
                    <a:pt x="2" y="14"/>
                    <a:pt x="3" y="14"/>
                  </a:cubicBezTo>
                  <a:cubicBezTo>
                    <a:pt x="3" y="14"/>
                    <a:pt x="4" y="14"/>
                    <a:pt x="5" y="14"/>
                  </a:cubicBezTo>
                  <a:cubicBezTo>
                    <a:pt x="5" y="14"/>
                    <a:pt x="6" y="14"/>
                    <a:pt x="6" y="14"/>
                  </a:cubicBezTo>
                  <a:cubicBezTo>
                    <a:pt x="6" y="15"/>
                    <a:pt x="7" y="14"/>
                    <a:pt x="7" y="14"/>
                  </a:cubicBezTo>
                  <a:cubicBezTo>
                    <a:pt x="8" y="14"/>
                    <a:pt x="8" y="14"/>
                    <a:pt x="8" y="14"/>
                  </a:cubicBezTo>
                  <a:cubicBezTo>
                    <a:pt x="9" y="14"/>
                    <a:pt x="10" y="14"/>
                    <a:pt x="10" y="13"/>
                  </a:cubicBezTo>
                  <a:cubicBezTo>
                    <a:pt x="10" y="13"/>
                    <a:pt x="12" y="12"/>
                    <a:pt x="13" y="12"/>
                  </a:cubicBezTo>
                  <a:cubicBezTo>
                    <a:pt x="13" y="12"/>
                    <a:pt x="14" y="13"/>
                    <a:pt x="14" y="13"/>
                  </a:cubicBezTo>
                  <a:cubicBezTo>
                    <a:pt x="15" y="13"/>
                    <a:pt x="16" y="14"/>
                    <a:pt x="16" y="15"/>
                  </a:cubicBezTo>
                  <a:cubicBezTo>
                    <a:pt x="16" y="15"/>
                    <a:pt x="17" y="17"/>
                    <a:pt x="18" y="17"/>
                  </a:cubicBezTo>
                  <a:cubicBezTo>
                    <a:pt x="18" y="17"/>
                    <a:pt x="18" y="18"/>
                    <a:pt x="18" y="18"/>
                  </a:cubicBezTo>
                  <a:cubicBezTo>
                    <a:pt x="18" y="19"/>
                    <a:pt x="17" y="18"/>
                    <a:pt x="17" y="18"/>
                  </a:cubicBezTo>
                  <a:cubicBezTo>
                    <a:pt x="16" y="18"/>
                    <a:pt x="16" y="19"/>
                    <a:pt x="16" y="19"/>
                  </a:cubicBezTo>
                  <a:cubicBezTo>
                    <a:pt x="16" y="20"/>
                    <a:pt x="14" y="21"/>
                    <a:pt x="14" y="21"/>
                  </a:cubicBezTo>
                  <a:cubicBezTo>
                    <a:pt x="14" y="22"/>
                    <a:pt x="15" y="22"/>
                    <a:pt x="15" y="22"/>
                  </a:cubicBezTo>
                  <a:cubicBezTo>
                    <a:pt x="15" y="22"/>
                    <a:pt x="16" y="21"/>
                    <a:pt x="16" y="21"/>
                  </a:cubicBezTo>
                  <a:cubicBezTo>
                    <a:pt x="17" y="21"/>
                    <a:pt x="17" y="22"/>
                    <a:pt x="17" y="22"/>
                  </a:cubicBezTo>
                  <a:cubicBezTo>
                    <a:pt x="17" y="21"/>
                    <a:pt x="17" y="21"/>
                    <a:pt x="18" y="20"/>
                  </a:cubicBezTo>
                  <a:cubicBezTo>
                    <a:pt x="19" y="19"/>
                    <a:pt x="19" y="18"/>
                    <a:pt x="20" y="18"/>
                  </a:cubicBezTo>
                  <a:cubicBezTo>
                    <a:pt x="21" y="18"/>
                    <a:pt x="22" y="17"/>
                    <a:pt x="23" y="17"/>
                  </a:cubicBezTo>
                  <a:cubicBezTo>
                    <a:pt x="24" y="18"/>
                    <a:pt x="22" y="18"/>
                    <a:pt x="23" y="19"/>
                  </a:cubicBezTo>
                  <a:cubicBezTo>
                    <a:pt x="24" y="19"/>
                    <a:pt x="27" y="19"/>
                    <a:pt x="27" y="19"/>
                  </a:cubicBezTo>
                  <a:cubicBezTo>
                    <a:pt x="27" y="20"/>
                    <a:pt x="24" y="21"/>
                    <a:pt x="24" y="21"/>
                  </a:cubicBezTo>
                  <a:cubicBezTo>
                    <a:pt x="24" y="22"/>
                    <a:pt x="26" y="22"/>
                    <a:pt x="26" y="22"/>
                  </a:cubicBezTo>
                  <a:cubicBezTo>
                    <a:pt x="27" y="23"/>
                    <a:pt x="26" y="24"/>
                    <a:pt x="26" y="24"/>
                  </a:cubicBezTo>
                  <a:cubicBezTo>
                    <a:pt x="27" y="24"/>
                    <a:pt x="27" y="24"/>
                    <a:pt x="28" y="24"/>
                  </a:cubicBezTo>
                  <a:cubicBezTo>
                    <a:pt x="29" y="23"/>
                    <a:pt x="30" y="23"/>
                    <a:pt x="30" y="23"/>
                  </a:cubicBezTo>
                  <a:cubicBezTo>
                    <a:pt x="31" y="22"/>
                    <a:pt x="33" y="23"/>
                    <a:pt x="34" y="22"/>
                  </a:cubicBezTo>
                  <a:cubicBezTo>
                    <a:pt x="34" y="22"/>
                    <a:pt x="33" y="21"/>
                    <a:pt x="31" y="22"/>
                  </a:cubicBezTo>
                  <a:cubicBezTo>
                    <a:pt x="29" y="22"/>
                    <a:pt x="29" y="20"/>
                    <a:pt x="29" y="20"/>
                  </a:cubicBezTo>
                  <a:cubicBezTo>
                    <a:pt x="29" y="19"/>
                    <a:pt x="31" y="18"/>
                    <a:pt x="32" y="18"/>
                  </a:cubicBezTo>
                  <a:cubicBezTo>
                    <a:pt x="33" y="18"/>
                    <a:pt x="34" y="17"/>
                    <a:pt x="35" y="17"/>
                  </a:cubicBezTo>
                  <a:cubicBezTo>
                    <a:pt x="36" y="17"/>
                    <a:pt x="36" y="17"/>
                    <a:pt x="37" y="16"/>
                  </a:cubicBezTo>
                  <a:cubicBezTo>
                    <a:pt x="37" y="16"/>
                    <a:pt x="37" y="15"/>
                    <a:pt x="37" y="1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1" name="Freeform 262">
              <a:extLst>
                <a:ext uri="{FF2B5EF4-FFF2-40B4-BE49-F238E27FC236}">
                  <a16:creationId xmlns:a16="http://schemas.microsoft.com/office/drawing/2014/main" id="{A555CBD9-403B-40A3-9A6D-33B045BA2DC9}"/>
                </a:ext>
              </a:extLst>
            </p:cNvPr>
            <p:cNvSpPr>
              <a:spLocks/>
            </p:cNvSpPr>
            <p:nvPr/>
          </p:nvSpPr>
          <p:spPr bwMode="auto">
            <a:xfrm>
              <a:off x="-3328988" y="1698625"/>
              <a:ext cx="76200" cy="57150"/>
            </a:xfrm>
            <a:custGeom>
              <a:avLst/>
              <a:gdLst>
                <a:gd name="T0" fmla="*/ 20 w 21"/>
                <a:gd name="T1" fmla="*/ 8 h 16"/>
                <a:gd name="T2" fmla="*/ 19 w 21"/>
                <a:gd name="T3" fmla="*/ 6 h 16"/>
                <a:gd name="T4" fmla="*/ 18 w 21"/>
                <a:gd name="T5" fmla="*/ 5 h 16"/>
                <a:gd name="T6" fmla="*/ 17 w 21"/>
                <a:gd name="T7" fmla="*/ 3 h 16"/>
                <a:gd name="T8" fmla="*/ 17 w 21"/>
                <a:gd name="T9" fmla="*/ 2 h 16"/>
                <a:gd name="T10" fmla="*/ 15 w 21"/>
                <a:gd name="T11" fmla="*/ 1 h 16"/>
                <a:gd name="T12" fmla="*/ 14 w 21"/>
                <a:gd name="T13" fmla="*/ 1 h 16"/>
                <a:gd name="T14" fmla="*/ 13 w 21"/>
                <a:gd name="T15" fmla="*/ 1 h 16"/>
                <a:gd name="T16" fmla="*/ 11 w 21"/>
                <a:gd name="T17" fmla="*/ 0 h 16"/>
                <a:gd name="T18" fmla="*/ 11 w 21"/>
                <a:gd name="T19" fmla="*/ 0 h 16"/>
                <a:gd name="T20" fmla="*/ 11 w 21"/>
                <a:gd name="T21" fmla="*/ 0 h 16"/>
                <a:gd name="T22" fmla="*/ 10 w 21"/>
                <a:gd name="T23" fmla="*/ 1 h 16"/>
                <a:gd name="T24" fmla="*/ 8 w 21"/>
                <a:gd name="T25" fmla="*/ 1 h 16"/>
                <a:gd name="T26" fmla="*/ 7 w 21"/>
                <a:gd name="T27" fmla="*/ 3 h 16"/>
                <a:gd name="T28" fmla="*/ 7 w 21"/>
                <a:gd name="T29" fmla="*/ 3 h 16"/>
                <a:gd name="T30" fmla="*/ 6 w 21"/>
                <a:gd name="T31" fmla="*/ 4 h 16"/>
                <a:gd name="T32" fmla="*/ 5 w 21"/>
                <a:gd name="T33" fmla="*/ 5 h 16"/>
                <a:gd name="T34" fmla="*/ 5 w 21"/>
                <a:gd name="T35" fmla="*/ 6 h 16"/>
                <a:gd name="T36" fmla="*/ 3 w 21"/>
                <a:gd name="T37" fmla="*/ 7 h 16"/>
                <a:gd name="T38" fmla="*/ 2 w 21"/>
                <a:gd name="T39" fmla="*/ 7 h 16"/>
                <a:gd name="T40" fmla="*/ 0 w 21"/>
                <a:gd name="T41" fmla="*/ 7 h 16"/>
                <a:gd name="T42" fmla="*/ 0 w 21"/>
                <a:gd name="T43" fmla="*/ 7 h 16"/>
                <a:gd name="T44" fmla="*/ 1 w 21"/>
                <a:gd name="T45" fmla="*/ 9 h 16"/>
                <a:gd name="T46" fmla="*/ 1 w 21"/>
                <a:gd name="T47" fmla="*/ 11 h 16"/>
                <a:gd name="T48" fmla="*/ 0 w 21"/>
                <a:gd name="T49" fmla="*/ 12 h 16"/>
                <a:gd name="T50" fmla="*/ 0 w 21"/>
                <a:gd name="T51" fmla="*/ 14 h 16"/>
                <a:gd name="T52" fmla="*/ 0 w 21"/>
                <a:gd name="T53" fmla="*/ 15 h 16"/>
                <a:gd name="T54" fmla="*/ 2 w 21"/>
                <a:gd name="T55" fmla="*/ 15 h 16"/>
                <a:gd name="T56" fmla="*/ 3 w 21"/>
                <a:gd name="T57" fmla="*/ 14 h 16"/>
                <a:gd name="T58" fmla="*/ 7 w 21"/>
                <a:gd name="T59" fmla="*/ 14 h 16"/>
                <a:gd name="T60" fmla="*/ 9 w 21"/>
                <a:gd name="T61" fmla="*/ 14 h 16"/>
                <a:gd name="T62" fmla="*/ 11 w 21"/>
                <a:gd name="T63" fmla="*/ 15 h 16"/>
                <a:gd name="T64" fmla="*/ 12 w 21"/>
                <a:gd name="T65" fmla="*/ 15 h 16"/>
                <a:gd name="T66" fmla="*/ 14 w 21"/>
                <a:gd name="T67" fmla="*/ 15 h 16"/>
                <a:gd name="T68" fmla="*/ 16 w 21"/>
                <a:gd name="T69" fmla="*/ 15 h 16"/>
                <a:gd name="T70" fmla="*/ 16 w 21"/>
                <a:gd name="T71" fmla="*/ 15 h 16"/>
                <a:gd name="T72" fmla="*/ 18 w 21"/>
                <a:gd name="T73" fmla="*/ 13 h 16"/>
                <a:gd name="T74" fmla="*/ 19 w 21"/>
                <a:gd name="T75" fmla="*/ 13 h 16"/>
                <a:gd name="T76" fmla="*/ 19 w 21"/>
                <a:gd name="T77" fmla="*/ 12 h 16"/>
                <a:gd name="T78" fmla="*/ 19 w 21"/>
                <a:gd name="T79" fmla="*/ 10 h 16"/>
                <a:gd name="T80" fmla="*/ 20 w 21"/>
                <a:gd name="T81" fmla="*/ 10 h 16"/>
                <a:gd name="T82" fmla="*/ 21 w 21"/>
                <a:gd name="T83" fmla="*/ 9 h 16"/>
                <a:gd name="T84" fmla="*/ 20 w 21"/>
                <a:gd name="T85" fmla="*/ 8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1" h="16">
                  <a:moveTo>
                    <a:pt x="20" y="8"/>
                  </a:moveTo>
                  <a:cubicBezTo>
                    <a:pt x="20" y="8"/>
                    <a:pt x="19" y="7"/>
                    <a:pt x="19" y="6"/>
                  </a:cubicBezTo>
                  <a:cubicBezTo>
                    <a:pt x="18" y="6"/>
                    <a:pt x="18" y="5"/>
                    <a:pt x="18" y="5"/>
                  </a:cubicBezTo>
                  <a:cubicBezTo>
                    <a:pt x="17" y="5"/>
                    <a:pt x="17" y="4"/>
                    <a:pt x="17" y="3"/>
                  </a:cubicBezTo>
                  <a:cubicBezTo>
                    <a:pt x="17" y="3"/>
                    <a:pt x="17" y="2"/>
                    <a:pt x="17" y="2"/>
                  </a:cubicBezTo>
                  <a:cubicBezTo>
                    <a:pt x="17" y="2"/>
                    <a:pt x="16" y="1"/>
                    <a:pt x="15" y="1"/>
                  </a:cubicBezTo>
                  <a:cubicBezTo>
                    <a:pt x="14" y="1"/>
                    <a:pt x="14" y="2"/>
                    <a:pt x="14" y="1"/>
                  </a:cubicBezTo>
                  <a:cubicBezTo>
                    <a:pt x="14" y="1"/>
                    <a:pt x="13" y="0"/>
                    <a:pt x="13" y="1"/>
                  </a:cubicBezTo>
                  <a:cubicBezTo>
                    <a:pt x="12" y="1"/>
                    <a:pt x="12" y="0"/>
                    <a:pt x="11" y="0"/>
                  </a:cubicBezTo>
                  <a:cubicBezTo>
                    <a:pt x="11" y="0"/>
                    <a:pt x="11" y="0"/>
                    <a:pt x="11" y="0"/>
                  </a:cubicBezTo>
                  <a:cubicBezTo>
                    <a:pt x="11" y="0"/>
                    <a:pt x="11" y="0"/>
                    <a:pt x="11" y="0"/>
                  </a:cubicBezTo>
                  <a:cubicBezTo>
                    <a:pt x="10" y="1"/>
                    <a:pt x="10" y="1"/>
                    <a:pt x="10" y="1"/>
                  </a:cubicBezTo>
                  <a:cubicBezTo>
                    <a:pt x="9" y="1"/>
                    <a:pt x="9" y="1"/>
                    <a:pt x="8" y="1"/>
                  </a:cubicBezTo>
                  <a:cubicBezTo>
                    <a:pt x="7" y="2"/>
                    <a:pt x="7" y="2"/>
                    <a:pt x="7" y="3"/>
                  </a:cubicBezTo>
                  <a:cubicBezTo>
                    <a:pt x="7" y="3"/>
                    <a:pt x="8" y="3"/>
                    <a:pt x="7" y="3"/>
                  </a:cubicBezTo>
                  <a:cubicBezTo>
                    <a:pt x="7" y="3"/>
                    <a:pt x="7" y="4"/>
                    <a:pt x="6" y="4"/>
                  </a:cubicBezTo>
                  <a:cubicBezTo>
                    <a:pt x="6" y="4"/>
                    <a:pt x="5" y="5"/>
                    <a:pt x="5" y="5"/>
                  </a:cubicBezTo>
                  <a:cubicBezTo>
                    <a:pt x="5" y="6"/>
                    <a:pt x="5" y="6"/>
                    <a:pt x="5" y="6"/>
                  </a:cubicBezTo>
                  <a:cubicBezTo>
                    <a:pt x="5" y="6"/>
                    <a:pt x="4" y="6"/>
                    <a:pt x="3" y="7"/>
                  </a:cubicBezTo>
                  <a:cubicBezTo>
                    <a:pt x="3" y="7"/>
                    <a:pt x="3" y="7"/>
                    <a:pt x="2" y="7"/>
                  </a:cubicBezTo>
                  <a:cubicBezTo>
                    <a:pt x="2" y="7"/>
                    <a:pt x="1" y="7"/>
                    <a:pt x="0" y="7"/>
                  </a:cubicBezTo>
                  <a:cubicBezTo>
                    <a:pt x="0" y="7"/>
                    <a:pt x="0" y="7"/>
                    <a:pt x="0" y="7"/>
                  </a:cubicBezTo>
                  <a:cubicBezTo>
                    <a:pt x="0" y="8"/>
                    <a:pt x="0" y="9"/>
                    <a:pt x="1" y="9"/>
                  </a:cubicBezTo>
                  <a:cubicBezTo>
                    <a:pt x="1" y="10"/>
                    <a:pt x="1" y="11"/>
                    <a:pt x="1" y="11"/>
                  </a:cubicBezTo>
                  <a:cubicBezTo>
                    <a:pt x="0" y="11"/>
                    <a:pt x="0" y="12"/>
                    <a:pt x="0" y="12"/>
                  </a:cubicBezTo>
                  <a:cubicBezTo>
                    <a:pt x="0" y="13"/>
                    <a:pt x="1" y="13"/>
                    <a:pt x="0" y="14"/>
                  </a:cubicBezTo>
                  <a:cubicBezTo>
                    <a:pt x="0" y="14"/>
                    <a:pt x="0" y="14"/>
                    <a:pt x="0" y="15"/>
                  </a:cubicBezTo>
                  <a:cubicBezTo>
                    <a:pt x="1" y="15"/>
                    <a:pt x="1" y="15"/>
                    <a:pt x="2" y="15"/>
                  </a:cubicBezTo>
                  <a:cubicBezTo>
                    <a:pt x="2" y="14"/>
                    <a:pt x="2" y="14"/>
                    <a:pt x="3" y="14"/>
                  </a:cubicBezTo>
                  <a:cubicBezTo>
                    <a:pt x="4" y="14"/>
                    <a:pt x="7" y="14"/>
                    <a:pt x="7" y="14"/>
                  </a:cubicBezTo>
                  <a:cubicBezTo>
                    <a:pt x="7" y="15"/>
                    <a:pt x="9" y="14"/>
                    <a:pt x="9" y="14"/>
                  </a:cubicBezTo>
                  <a:cubicBezTo>
                    <a:pt x="10" y="15"/>
                    <a:pt x="11" y="15"/>
                    <a:pt x="11" y="15"/>
                  </a:cubicBezTo>
                  <a:cubicBezTo>
                    <a:pt x="11" y="14"/>
                    <a:pt x="12" y="15"/>
                    <a:pt x="12" y="15"/>
                  </a:cubicBezTo>
                  <a:cubicBezTo>
                    <a:pt x="13" y="14"/>
                    <a:pt x="13" y="16"/>
                    <a:pt x="14" y="15"/>
                  </a:cubicBezTo>
                  <a:cubicBezTo>
                    <a:pt x="14" y="15"/>
                    <a:pt x="16" y="15"/>
                    <a:pt x="16" y="15"/>
                  </a:cubicBezTo>
                  <a:cubicBezTo>
                    <a:pt x="16" y="16"/>
                    <a:pt x="16" y="15"/>
                    <a:pt x="16" y="15"/>
                  </a:cubicBezTo>
                  <a:cubicBezTo>
                    <a:pt x="16" y="14"/>
                    <a:pt x="18" y="13"/>
                    <a:pt x="18" y="13"/>
                  </a:cubicBezTo>
                  <a:cubicBezTo>
                    <a:pt x="18" y="13"/>
                    <a:pt x="19" y="13"/>
                    <a:pt x="19" y="13"/>
                  </a:cubicBezTo>
                  <a:cubicBezTo>
                    <a:pt x="19" y="13"/>
                    <a:pt x="19" y="12"/>
                    <a:pt x="19" y="12"/>
                  </a:cubicBezTo>
                  <a:cubicBezTo>
                    <a:pt x="19" y="11"/>
                    <a:pt x="18" y="10"/>
                    <a:pt x="19" y="10"/>
                  </a:cubicBezTo>
                  <a:cubicBezTo>
                    <a:pt x="19" y="9"/>
                    <a:pt x="20" y="10"/>
                    <a:pt x="20" y="10"/>
                  </a:cubicBezTo>
                  <a:cubicBezTo>
                    <a:pt x="21" y="10"/>
                    <a:pt x="21" y="9"/>
                    <a:pt x="21" y="9"/>
                  </a:cubicBezTo>
                  <a:cubicBezTo>
                    <a:pt x="21" y="8"/>
                    <a:pt x="20" y="8"/>
                    <a:pt x="20"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2" name="Freeform 263">
              <a:extLst>
                <a:ext uri="{FF2B5EF4-FFF2-40B4-BE49-F238E27FC236}">
                  <a16:creationId xmlns:a16="http://schemas.microsoft.com/office/drawing/2014/main" id="{9E24B0AA-A86A-4B87-9B6D-C7E089AAC110}"/>
                </a:ext>
              </a:extLst>
            </p:cNvPr>
            <p:cNvSpPr>
              <a:spLocks/>
            </p:cNvSpPr>
            <p:nvPr/>
          </p:nvSpPr>
          <p:spPr bwMode="auto">
            <a:xfrm>
              <a:off x="-3351213" y="1676400"/>
              <a:ext cx="61912" cy="28575"/>
            </a:xfrm>
            <a:custGeom>
              <a:avLst/>
              <a:gdLst>
                <a:gd name="T0" fmla="*/ 6 w 17"/>
                <a:gd name="T1" fmla="*/ 5 h 8"/>
                <a:gd name="T2" fmla="*/ 9 w 17"/>
                <a:gd name="T3" fmla="*/ 5 h 8"/>
                <a:gd name="T4" fmla="*/ 10 w 17"/>
                <a:gd name="T5" fmla="*/ 6 h 8"/>
                <a:gd name="T6" fmla="*/ 12 w 17"/>
                <a:gd name="T7" fmla="*/ 7 h 8"/>
                <a:gd name="T8" fmla="*/ 14 w 17"/>
                <a:gd name="T9" fmla="*/ 8 h 8"/>
                <a:gd name="T10" fmla="*/ 14 w 17"/>
                <a:gd name="T11" fmla="*/ 7 h 8"/>
                <a:gd name="T12" fmla="*/ 16 w 17"/>
                <a:gd name="T13" fmla="*/ 7 h 8"/>
                <a:gd name="T14" fmla="*/ 17 w 17"/>
                <a:gd name="T15" fmla="*/ 6 h 8"/>
                <a:gd name="T16" fmla="*/ 17 w 17"/>
                <a:gd name="T17" fmla="*/ 6 h 8"/>
                <a:gd name="T18" fmla="*/ 17 w 17"/>
                <a:gd name="T19" fmla="*/ 5 h 8"/>
                <a:gd name="T20" fmla="*/ 16 w 17"/>
                <a:gd name="T21" fmla="*/ 3 h 8"/>
                <a:gd name="T22" fmla="*/ 16 w 17"/>
                <a:gd name="T23" fmla="*/ 2 h 8"/>
                <a:gd name="T24" fmla="*/ 15 w 17"/>
                <a:gd name="T25" fmla="*/ 1 h 8"/>
                <a:gd name="T26" fmla="*/ 13 w 17"/>
                <a:gd name="T27" fmla="*/ 1 h 8"/>
                <a:gd name="T28" fmla="*/ 11 w 17"/>
                <a:gd name="T29" fmla="*/ 0 h 8"/>
                <a:gd name="T30" fmla="*/ 8 w 17"/>
                <a:gd name="T31" fmla="*/ 0 h 8"/>
                <a:gd name="T32" fmla="*/ 8 w 17"/>
                <a:gd name="T33" fmla="*/ 2 h 8"/>
                <a:gd name="T34" fmla="*/ 6 w 17"/>
                <a:gd name="T35" fmla="*/ 3 h 8"/>
                <a:gd name="T36" fmla="*/ 4 w 17"/>
                <a:gd name="T37" fmla="*/ 1 h 8"/>
                <a:gd name="T38" fmla="*/ 2 w 17"/>
                <a:gd name="T39" fmla="*/ 2 h 8"/>
                <a:gd name="T40" fmla="*/ 1 w 17"/>
                <a:gd name="T41" fmla="*/ 4 h 8"/>
                <a:gd name="T42" fmla="*/ 1 w 17"/>
                <a:gd name="T43" fmla="*/ 6 h 8"/>
                <a:gd name="T44" fmla="*/ 1 w 17"/>
                <a:gd name="T45" fmla="*/ 6 h 8"/>
                <a:gd name="T46" fmla="*/ 3 w 17"/>
                <a:gd name="T47" fmla="*/ 5 h 8"/>
                <a:gd name="T48" fmla="*/ 6 w 17"/>
                <a:gd name="T49"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7" h="8">
                  <a:moveTo>
                    <a:pt x="6" y="5"/>
                  </a:moveTo>
                  <a:cubicBezTo>
                    <a:pt x="7" y="5"/>
                    <a:pt x="8" y="6"/>
                    <a:pt x="9" y="5"/>
                  </a:cubicBezTo>
                  <a:cubicBezTo>
                    <a:pt x="10" y="5"/>
                    <a:pt x="10" y="6"/>
                    <a:pt x="10" y="6"/>
                  </a:cubicBezTo>
                  <a:cubicBezTo>
                    <a:pt x="11" y="6"/>
                    <a:pt x="12" y="7"/>
                    <a:pt x="12" y="7"/>
                  </a:cubicBezTo>
                  <a:cubicBezTo>
                    <a:pt x="13" y="7"/>
                    <a:pt x="13" y="8"/>
                    <a:pt x="14" y="8"/>
                  </a:cubicBezTo>
                  <a:cubicBezTo>
                    <a:pt x="14" y="8"/>
                    <a:pt x="14" y="8"/>
                    <a:pt x="14" y="7"/>
                  </a:cubicBezTo>
                  <a:cubicBezTo>
                    <a:pt x="15" y="7"/>
                    <a:pt x="15" y="7"/>
                    <a:pt x="16" y="7"/>
                  </a:cubicBezTo>
                  <a:cubicBezTo>
                    <a:pt x="16" y="7"/>
                    <a:pt x="16" y="7"/>
                    <a:pt x="17" y="6"/>
                  </a:cubicBezTo>
                  <a:cubicBezTo>
                    <a:pt x="17" y="6"/>
                    <a:pt x="17" y="6"/>
                    <a:pt x="17" y="6"/>
                  </a:cubicBezTo>
                  <a:cubicBezTo>
                    <a:pt x="17" y="6"/>
                    <a:pt x="17" y="5"/>
                    <a:pt x="17" y="5"/>
                  </a:cubicBezTo>
                  <a:cubicBezTo>
                    <a:pt x="16" y="4"/>
                    <a:pt x="16" y="4"/>
                    <a:pt x="16" y="3"/>
                  </a:cubicBezTo>
                  <a:cubicBezTo>
                    <a:pt x="16" y="3"/>
                    <a:pt x="16" y="2"/>
                    <a:pt x="16" y="2"/>
                  </a:cubicBezTo>
                  <a:cubicBezTo>
                    <a:pt x="16" y="2"/>
                    <a:pt x="15" y="2"/>
                    <a:pt x="15" y="1"/>
                  </a:cubicBezTo>
                  <a:cubicBezTo>
                    <a:pt x="15" y="1"/>
                    <a:pt x="13" y="1"/>
                    <a:pt x="13" y="1"/>
                  </a:cubicBezTo>
                  <a:cubicBezTo>
                    <a:pt x="13" y="1"/>
                    <a:pt x="11" y="0"/>
                    <a:pt x="11" y="0"/>
                  </a:cubicBezTo>
                  <a:cubicBezTo>
                    <a:pt x="11" y="0"/>
                    <a:pt x="9" y="0"/>
                    <a:pt x="8" y="0"/>
                  </a:cubicBezTo>
                  <a:cubicBezTo>
                    <a:pt x="8" y="1"/>
                    <a:pt x="8" y="1"/>
                    <a:pt x="8" y="2"/>
                  </a:cubicBezTo>
                  <a:cubicBezTo>
                    <a:pt x="8" y="3"/>
                    <a:pt x="7" y="3"/>
                    <a:pt x="6" y="3"/>
                  </a:cubicBezTo>
                  <a:cubicBezTo>
                    <a:pt x="6" y="3"/>
                    <a:pt x="4" y="1"/>
                    <a:pt x="4" y="1"/>
                  </a:cubicBezTo>
                  <a:cubicBezTo>
                    <a:pt x="4" y="0"/>
                    <a:pt x="3" y="1"/>
                    <a:pt x="2" y="2"/>
                  </a:cubicBezTo>
                  <a:cubicBezTo>
                    <a:pt x="1" y="2"/>
                    <a:pt x="2" y="3"/>
                    <a:pt x="1" y="4"/>
                  </a:cubicBezTo>
                  <a:cubicBezTo>
                    <a:pt x="0" y="4"/>
                    <a:pt x="0" y="5"/>
                    <a:pt x="1" y="6"/>
                  </a:cubicBezTo>
                  <a:cubicBezTo>
                    <a:pt x="1" y="6"/>
                    <a:pt x="1" y="6"/>
                    <a:pt x="1" y="6"/>
                  </a:cubicBezTo>
                  <a:cubicBezTo>
                    <a:pt x="1" y="6"/>
                    <a:pt x="2" y="6"/>
                    <a:pt x="3" y="5"/>
                  </a:cubicBezTo>
                  <a:cubicBezTo>
                    <a:pt x="3" y="5"/>
                    <a:pt x="5" y="5"/>
                    <a:pt x="6"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3" name="Freeform 264">
              <a:extLst>
                <a:ext uri="{FF2B5EF4-FFF2-40B4-BE49-F238E27FC236}">
                  <a16:creationId xmlns:a16="http://schemas.microsoft.com/office/drawing/2014/main" id="{18A244EF-2151-421E-81ED-C8290C2516E3}"/>
                </a:ext>
              </a:extLst>
            </p:cNvPr>
            <p:cNvSpPr>
              <a:spLocks/>
            </p:cNvSpPr>
            <p:nvPr/>
          </p:nvSpPr>
          <p:spPr bwMode="auto">
            <a:xfrm>
              <a:off x="-3351213" y="1693863"/>
              <a:ext cx="50800" cy="30163"/>
            </a:xfrm>
            <a:custGeom>
              <a:avLst/>
              <a:gdLst>
                <a:gd name="T0" fmla="*/ 2 w 14"/>
                <a:gd name="T1" fmla="*/ 4 h 8"/>
                <a:gd name="T2" fmla="*/ 3 w 14"/>
                <a:gd name="T3" fmla="*/ 5 h 8"/>
                <a:gd name="T4" fmla="*/ 5 w 14"/>
                <a:gd name="T5" fmla="*/ 5 h 8"/>
                <a:gd name="T6" fmla="*/ 5 w 14"/>
                <a:gd name="T7" fmla="*/ 7 h 8"/>
                <a:gd name="T8" fmla="*/ 6 w 14"/>
                <a:gd name="T9" fmla="*/ 8 h 8"/>
                <a:gd name="T10" fmla="*/ 8 w 14"/>
                <a:gd name="T11" fmla="*/ 8 h 8"/>
                <a:gd name="T12" fmla="*/ 9 w 14"/>
                <a:gd name="T13" fmla="*/ 8 h 8"/>
                <a:gd name="T14" fmla="*/ 11 w 14"/>
                <a:gd name="T15" fmla="*/ 7 h 8"/>
                <a:gd name="T16" fmla="*/ 11 w 14"/>
                <a:gd name="T17" fmla="*/ 6 h 8"/>
                <a:gd name="T18" fmla="*/ 12 w 14"/>
                <a:gd name="T19" fmla="*/ 5 h 8"/>
                <a:gd name="T20" fmla="*/ 13 w 14"/>
                <a:gd name="T21" fmla="*/ 4 h 8"/>
                <a:gd name="T22" fmla="*/ 13 w 14"/>
                <a:gd name="T23" fmla="*/ 4 h 8"/>
                <a:gd name="T24" fmla="*/ 14 w 14"/>
                <a:gd name="T25" fmla="*/ 3 h 8"/>
                <a:gd name="T26" fmla="*/ 12 w 14"/>
                <a:gd name="T27" fmla="*/ 2 h 8"/>
                <a:gd name="T28" fmla="*/ 10 w 14"/>
                <a:gd name="T29" fmla="*/ 1 h 8"/>
                <a:gd name="T30" fmla="*/ 9 w 14"/>
                <a:gd name="T31" fmla="*/ 0 h 8"/>
                <a:gd name="T32" fmla="*/ 6 w 14"/>
                <a:gd name="T33" fmla="*/ 0 h 8"/>
                <a:gd name="T34" fmla="*/ 3 w 14"/>
                <a:gd name="T35" fmla="*/ 0 h 8"/>
                <a:gd name="T36" fmla="*/ 1 w 14"/>
                <a:gd name="T37" fmla="*/ 1 h 8"/>
                <a:gd name="T38" fmla="*/ 0 w 14"/>
                <a:gd name="T39" fmla="*/ 3 h 8"/>
                <a:gd name="T40" fmla="*/ 1 w 14"/>
                <a:gd name="T41" fmla="*/ 4 h 8"/>
                <a:gd name="T42" fmla="*/ 2 w 14"/>
                <a:gd name="T43" fmla="*/ 4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4" h="8">
                  <a:moveTo>
                    <a:pt x="2" y="4"/>
                  </a:moveTo>
                  <a:cubicBezTo>
                    <a:pt x="2" y="5"/>
                    <a:pt x="3" y="5"/>
                    <a:pt x="3" y="5"/>
                  </a:cubicBezTo>
                  <a:cubicBezTo>
                    <a:pt x="4" y="5"/>
                    <a:pt x="5" y="5"/>
                    <a:pt x="5" y="5"/>
                  </a:cubicBezTo>
                  <a:cubicBezTo>
                    <a:pt x="5" y="6"/>
                    <a:pt x="4" y="7"/>
                    <a:pt x="5" y="7"/>
                  </a:cubicBezTo>
                  <a:cubicBezTo>
                    <a:pt x="5" y="7"/>
                    <a:pt x="6" y="8"/>
                    <a:pt x="6" y="8"/>
                  </a:cubicBezTo>
                  <a:cubicBezTo>
                    <a:pt x="7" y="8"/>
                    <a:pt x="8" y="8"/>
                    <a:pt x="8" y="8"/>
                  </a:cubicBezTo>
                  <a:cubicBezTo>
                    <a:pt x="9" y="8"/>
                    <a:pt x="9" y="8"/>
                    <a:pt x="9" y="8"/>
                  </a:cubicBezTo>
                  <a:cubicBezTo>
                    <a:pt x="10" y="7"/>
                    <a:pt x="11" y="7"/>
                    <a:pt x="11" y="7"/>
                  </a:cubicBezTo>
                  <a:cubicBezTo>
                    <a:pt x="11" y="7"/>
                    <a:pt x="11" y="7"/>
                    <a:pt x="11" y="6"/>
                  </a:cubicBezTo>
                  <a:cubicBezTo>
                    <a:pt x="11" y="6"/>
                    <a:pt x="12" y="5"/>
                    <a:pt x="12" y="5"/>
                  </a:cubicBezTo>
                  <a:cubicBezTo>
                    <a:pt x="13" y="5"/>
                    <a:pt x="13" y="4"/>
                    <a:pt x="13" y="4"/>
                  </a:cubicBezTo>
                  <a:cubicBezTo>
                    <a:pt x="14" y="4"/>
                    <a:pt x="13" y="4"/>
                    <a:pt x="13" y="4"/>
                  </a:cubicBezTo>
                  <a:cubicBezTo>
                    <a:pt x="13" y="3"/>
                    <a:pt x="13" y="3"/>
                    <a:pt x="14" y="3"/>
                  </a:cubicBezTo>
                  <a:cubicBezTo>
                    <a:pt x="13" y="3"/>
                    <a:pt x="13" y="2"/>
                    <a:pt x="12" y="2"/>
                  </a:cubicBezTo>
                  <a:cubicBezTo>
                    <a:pt x="12" y="2"/>
                    <a:pt x="11" y="1"/>
                    <a:pt x="10" y="1"/>
                  </a:cubicBezTo>
                  <a:cubicBezTo>
                    <a:pt x="10" y="1"/>
                    <a:pt x="10" y="0"/>
                    <a:pt x="9" y="0"/>
                  </a:cubicBezTo>
                  <a:cubicBezTo>
                    <a:pt x="8" y="1"/>
                    <a:pt x="7" y="0"/>
                    <a:pt x="6" y="0"/>
                  </a:cubicBezTo>
                  <a:cubicBezTo>
                    <a:pt x="5" y="0"/>
                    <a:pt x="3" y="0"/>
                    <a:pt x="3" y="0"/>
                  </a:cubicBezTo>
                  <a:cubicBezTo>
                    <a:pt x="2" y="1"/>
                    <a:pt x="1" y="1"/>
                    <a:pt x="1" y="1"/>
                  </a:cubicBezTo>
                  <a:cubicBezTo>
                    <a:pt x="1" y="2"/>
                    <a:pt x="1" y="3"/>
                    <a:pt x="0" y="3"/>
                  </a:cubicBezTo>
                  <a:cubicBezTo>
                    <a:pt x="0" y="4"/>
                    <a:pt x="0" y="4"/>
                    <a:pt x="1" y="4"/>
                  </a:cubicBezTo>
                  <a:cubicBezTo>
                    <a:pt x="1" y="4"/>
                    <a:pt x="2" y="4"/>
                    <a:pt x="2"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4" name="Freeform 265">
              <a:extLst>
                <a:ext uri="{FF2B5EF4-FFF2-40B4-BE49-F238E27FC236}">
                  <a16:creationId xmlns:a16="http://schemas.microsoft.com/office/drawing/2014/main" id="{EDA78291-E529-4488-BE3F-A991471803C4}"/>
                </a:ext>
              </a:extLst>
            </p:cNvPr>
            <p:cNvSpPr>
              <a:spLocks/>
            </p:cNvSpPr>
            <p:nvPr/>
          </p:nvSpPr>
          <p:spPr bwMode="auto">
            <a:xfrm>
              <a:off x="-3470275" y="1795463"/>
              <a:ext cx="36512" cy="22225"/>
            </a:xfrm>
            <a:custGeom>
              <a:avLst/>
              <a:gdLst>
                <a:gd name="T0" fmla="*/ 9 w 10"/>
                <a:gd name="T1" fmla="*/ 2 h 6"/>
                <a:gd name="T2" fmla="*/ 8 w 10"/>
                <a:gd name="T3" fmla="*/ 2 h 6"/>
                <a:gd name="T4" fmla="*/ 8 w 10"/>
                <a:gd name="T5" fmla="*/ 1 h 6"/>
                <a:gd name="T6" fmla="*/ 7 w 10"/>
                <a:gd name="T7" fmla="*/ 0 h 6"/>
                <a:gd name="T8" fmla="*/ 5 w 10"/>
                <a:gd name="T9" fmla="*/ 0 h 6"/>
                <a:gd name="T10" fmla="*/ 3 w 10"/>
                <a:gd name="T11" fmla="*/ 0 h 6"/>
                <a:gd name="T12" fmla="*/ 3 w 10"/>
                <a:gd name="T13" fmla="*/ 0 h 6"/>
                <a:gd name="T14" fmla="*/ 2 w 10"/>
                <a:gd name="T15" fmla="*/ 1 h 6"/>
                <a:gd name="T16" fmla="*/ 0 w 10"/>
                <a:gd name="T17" fmla="*/ 3 h 6"/>
                <a:gd name="T18" fmla="*/ 0 w 10"/>
                <a:gd name="T19" fmla="*/ 4 h 6"/>
                <a:gd name="T20" fmla="*/ 1 w 10"/>
                <a:gd name="T21" fmla="*/ 4 h 6"/>
                <a:gd name="T22" fmla="*/ 2 w 10"/>
                <a:gd name="T23" fmla="*/ 5 h 6"/>
                <a:gd name="T24" fmla="*/ 2 w 10"/>
                <a:gd name="T25" fmla="*/ 5 h 6"/>
                <a:gd name="T26" fmla="*/ 4 w 10"/>
                <a:gd name="T27" fmla="*/ 5 h 6"/>
                <a:gd name="T28" fmla="*/ 5 w 10"/>
                <a:gd name="T29" fmla="*/ 4 h 6"/>
                <a:gd name="T30" fmla="*/ 6 w 10"/>
                <a:gd name="T31" fmla="*/ 5 h 6"/>
                <a:gd name="T32" fmla="*/ 7 w 10"/>
                <a:gd name="T33" fmla="*/ 4 h 6"/>
                <a:gd name="T34" fmla="*/ 8 w 10"/>
                <a:gd name="T35" fmla="*/ 4 h 6"/>
                <a:gd name="T36" fmla="*/ 9 w 10"/>
                <a:gd name="T37" fmla="*/ 4 h 6"/>
                <a:gd name="T38" fmla="*/ 10 w 10"/>
                <a:gd name="T39" fmla="*/ 3 h 6"/>
                <a:gd name="T40" fmla="*/ 10 w 10"/>
                <a:gd name="T41" fmla="*/ 3 h 6"/>
                <a:gd name="T42" fmla="*/ 10 w 10"/>
                <a:gd name="T43" fmla="*/ 2 h 6"/>
                <a:gd name="T44" fmla="*/ 9 w 10"/>
                <a:gd name="T45" fmla="*/ 2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0" h="6">
                  <a:moveTo>
                    <a:pt x="9" y="2"/>
                  </a:moveTo>
                  <a:cubicBezTo>
                    <a:pt x="9" y="2"/>
                    <a:pt x="8" y="2"/>
                    <a:pt x="8" y="2"/>
                  </a:cubicBezTo>
                  <a:cubicBezTo>
                    <a:pt x="8" y="1"/>
                    <a:pt x="8" y="1"/>
                    <a:pt x="8" y="1"/>
                  </a:cubicBezTo>
                  <a:cubicBezTo>
                    <a:pt x="8" y="0"/>
                    <a:pt x="7" y="0"/>
                    <a:pt x="7" y="0"/>
                  </a:cubicBezTo>
                  <a:cubicBezTo>
                    <a:pt x="6" y="0"/>
                    <a:pt x="6" y="0"/>
                    <a:pt x="5" y="0"/>
                  </a:cubicBezTo>
                  <a:cubicBezTo>
                    <a:pt x="5" y="0"/>
                    <a:pt x="4" y="0"/>
                    <a:pt x="3" y="0"/>
                  </a:cubicBezTo>
                  <a:cubicBezTo>
                    <a:pt x="3" y="0"/>
                    <a:pt x="3" y="0"/>
                    <a:pt x="3" y="0"/>
                  </a:cubicBezTo>
                  <a:cubicBezTo>
                    <a:pt x="2" y="0"/>
                    <a:pt x="2" y="1"/>
                    <a:pt x="2" y="1"/>
                  </a:cubicBezTo>
                  <a:cubicBezTo>
                    <a:pt x="2" y="2"/>
                    <a:pt x="0" y="2"/>
                    <a:pt x="0" y="3"/>
                  </a:cubicBezTo>
                  <a:cubicBezTo>
                    <a:pt x="0" y="4"/>
                    <a:pt x="0" y="5"/>
                    <a:pt x="0" y="4"/>
                  </a:cubicBezTo>
                  <a:cubicBezTo>
                    <a:pt x="1" y="4"/>
                    <a:pt x="1" y="4"/>
                    <a:pt x="1" y="4"/>
                  </a:cubicBezTo>
                  <a:cubicBezTo>
                    <a:pt x="1" y="5"/>
                    <a:pt x="2" y="5"/>
                    <a:pt x="2" y="5"/>
                  </a:cubicBezTo>
                  <a:cubicBezTo>
                    <a:pt x="2" y="5"/>
                    <a:pt x="2" y="5"/>
                    <a:pt x="2" y="5"/>
                  </a:cubicBezTo>
                  <a:cubicBezTo>
                    <a:pt x="3" y="5"/>
                    <a:pt x="4" y="5"/>
                    <a:pt x="4" y="5"/>
                  </a:cubicBezTo>
                  <a:cubicBezTo>
                    <a:pt x="4" y="5"/>
                    <a:pt x="5" y="4"/>
                    <a:pt x="5" y="4"/>
                  </a:cubicBezTo>
                  <a:cubicBezTo>
                    <a:pt x="5" y="3"/>
                    <a:pt x="6" y="5"/>
                    <a:pt x="6" y="5"/>
                  </a:cubicBezTo>
                  <a:cubicBezTo>
                    <a:pt x="7" y="6"/>
                    <a:pt x="7" y="5"/>
                    <a:pt x="7" y="4"/>
                  </a:cubicBezTo>
                  <a:cubicBezTo>
                    <a:pt x="7" y="4"/>
                    <a:pt x="7" y="4"/>
                    <a:pt x="8" y="4"/>
                  </a:cubicBezTo>
                  <a:cubicBezTo>
                    <a:pt x="8" y="4"/>
                    <a:pt x="9" y="4"/>
                    <a:pt x="9" y="4"/>
                  </a:cubicBezTo>
                  <a:cubicBezTo>
                    <a:pt x="9" y="3"/>
                    <a:pt x="9" y="3"/>
                    <a:pt x="10" y="3"/>
                  </a:cubicBezTo>
                  <a:cubicBezTo>
                    <a:pt x="10" y="3"/>
                    <a:pt x="10" y="3"/>
                    <a:pt x="10" y="3"/>
                  </a:cubicBezTo>
                  <a:cubicBezTo>
                    <a:pt x="10" y="2"/>
                    <a:pt x="10" y="2"/>
                    <a:pt x="10" y="2"/>
                  </a:cubicBezTo>
                  <a:cubicBezTo>
                    <a:pt x="10" y="2"/>
                    <a:pt x="10" y="2"/>
                    <a:pt x="9"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5" name="Freeform 266">
              <a:extLst>
                <a:ext uri="{FF2B5EF4-FFF2-40B4-BE49-F238E27FC236}">
                  <a16:creationId xmlns:a16="http://schemas.microsoft.com/office/drawing/2014/main" id="{EC7F45A9-9C30-4F6A-B11B-143DF1ABA8D6}"/>
                </a:ext>
              </a:extLst>
            </p:cNvPr>
            <p:cNvSpPr>
              <a:spLocks/>
            </p:cNvSpPr>
            <p:nvPr/>
          </p:nvSpPr>
          <p:spPr bwMode="auto">
            <a:xfrm>
              <a:off x="-3470275" y="1716088"/>
              <a:ext cx="73025" cy="82550"/>
            </a:xfrm>
            <a:custGeom>
              <a:avLst/>
              <a:gdLst>
                <a:gd name="T0" fmla="*/ 2 w 20"/>
                <a:gd name="T1" fmla="*/ 6 h 23"/>
                <a:gd name="T2" fmla="*/ 1 w 20"/>
                <a:gd name="T3" fmla="*/ 7 h 23"/>
                <a:gd name="T4" fmla="*/ 2 w 20"/>
                <a:gd name="T5" fmla="*/ 8 h 23"/>
                <a:gd name="T6" fmla="*/ 1 w 20"/>
                <a:gd name="T7" fmla="*/ 9 h 23"/>
                <a:gd name="T8" fmla="*/ 0 w 20"/>
                <a:gd name="T9" fmla="*/ 9 h 23"/>
                <a:gd name="T10" fmla="*/ 0 w 20"/>
                <a:gd name="T11" fmla="*/ 11 h 23"/>
                <a:gd name="T12" fmla="*/ 0 w 20"/>
                <a:gd name="T13" fmla="*/ 12 h 23"/>
                <a:gd name="T14" fmla="*/ 0 w 20"/>
                <a:gd name="T15" fmla="*/ 14 h 23"/>
                <a:gd name="T16" fmla="*/ 0 w 20"/>
                <a:gd name="T17" fmla="*/ 15 h 23"/>
                <a:gd name="T18" fmla="*/ 1 w 20"/>
                <a:gd name="T19" fmla="*/ 17 h 23"/>
                <a:gd name="T20" fmla="*/ 1 w 20"/>
                <a:gd name="T21" fmla="*/ 17 h 23"/>
                <a:gd name="T22" fmla="*/ 3 w 20"/>
                <a:gd name="T23" fmla="*/ 18 h 23"/>
                <a:gd name="T24" fmla="*/ 4 w 20"/>
                <a:gd name="T25" fmla="*/ 18 h 23"/>
                <a:gd name="T26" fmla="*/ 4 w 20"/>
                <a:gd name="T27" fmla="*/ 19 h 23"/>
                <a:gd name="T28" fmla="*/ 3 w 20"/>
                <a:gd name="T29" fmla="*/ 21 h 23"/>
                <a:gd name="T30" fmla="*/ 3 w 20"/>
                <a:gd name="T31" fmla="*/ 22 h 23"/>
                <a:gd name="T32" fmla="*/ 5 w 20"/>
                <a:gd name="T33" fmla="*/ 22 h 23"/>
                <a:gd name="T34" fmla="*/ 7 w 20"/>
                <a:gd name="T35" fmla="*/ 22 h 23"/>
                <a:gd name="T36" fmla="*/ 8 w 20"/>
                <a:gd name="T37" fmla="*/ 23 h 23"/>
                <a:gd name="T38" fmla="*/ 8 w 20"/>
                <a:gd name="T39" fmla="*/ 22 h 23"/>
                <a:gd name="T40" fmla="*/ 10 w 20"/>
                <a:gd name="T41" fmla="*/ 23 h 23"/>
                <a:gd name="T42" fmla="*/ 11 w 20"/>
                <a:gd name="T43" fmla="*/ 22 h 23"/>
                <a:gd name="T44" fmla="*/ 12 w 20"/>
                <a:gd name="T45" fmla="*/ 22 h 23"/>
                <a:gd name="T46" fmla="*/ 15 w 20"/>
                <a:gd name="T47" fmla="*/ 22 h 23"/>
                <a:gd name="T48" fmla="*/ 16 w 20"/>
                <a:gd name="T49" fmla="*/ 21 h 23"/>
                <a:gd name="T50" fmla="*/ 17 w 20"/>
                <a:gd name="T51" fmla="*/ 20 h 23"/>
                <a:gd name="T52" fmla="*/ 18 w 20"/>
                <a:gd name="T53" fmla="*/ 19 h 23"/>
                <a:gd name="T54" fmla="*/ 15 w 20"/>
                <a:gd name="T55" fmla="*/ 17 h 23"/>
                <a:gd name="T56" fmla="*/ 15 w 20"/>
                <a:gd name="T57" fmla="*/ 15 h 23"/>
                <a:gd name="T58" fmla="*/ 15 w 20"/>
                <a:gd name="T59" fmla="*/ 14 h 23"/>
                <a:gd name="T60" fmla="*/ 17 w 20"/>
                <a:gd name="T61" fmla="*/ 13 h 23"/>
                <a:gd name="T62" fmla="*/ 19 w 20"/>
                <a:gd name="T63" fmla="*/ 12 h 23"/>
                <a:gd name="T64" fmla="*/ 20 w 20"/>
                <a:gd name="T65" fmla="*/ 12 h 23"/>
                <a:gd name="T66" fmla="*/ 20 w 20"/>
                <a:gd name="T67" fmla="*/ 11 h 23"/>
                <a:gd name="T68" fmla="*/ 20 w 20"/>
                <a:gd name="T69" fmla="*/ 9 h 23"/>
                <a:gd name="T70" fmla="*/ 19 w 20"/>
                <a:gd name="T71" fmla="*/ 8 h 23"/>
                <a:gd name="T72" fmla="*/ 19 w 20"/>
                <a:gd name="T73" fmla="*/ 6 h 23"/>
                <a:gd name="T74" fmla="*/ 19 w 20"/>
                <a:gd name="T75" fmla="*/ 5 h 23"/>
                <a:gd name="T76" fmla="*/ 19 w 20"/>
                <a:gd name="T77" fmla="*/ 3 h 23"/>
                <a:gd name="T78" fmla="*/ 19 w 20"/>
                <a:gd name="T79" fmla="*/ 3 h 23"/>
                <a:gd name="T80" fmla="*/ 18 w 20"/>
                <a:gd name="T81" fmla="*/ 2 h 23"/>
                <a:gd name="T82" fmla="*/ 17 w 20"/>
                <a:gd name="T83" fmla="*/ 2 h 23"/>
                <a:gd name="T84" fmla="*/ 17 w 20"/>
                <a:gd name="T85" fmla="*/ 0 h 23"/>
                <a:gd name="T86" fmla="*/ 15 w 20"/>
                <a:gd name="T87" fmla="*/ 1 h 23"/>
                <a:gd name="T88" fmla="*/ 13 w 20"/>
                <a:gd name="T89" fmla="*/ 2 h 23"/>
                <a:gd name="T90" fmla="*/ 11 w 20"/>
                <a:gd name="T91" fmla="*/ 2 h 23"/>
                <a:gd name="T92" fmla="*/ 11 w 20"/>
                <a:gd name="T93" fmla="*/ 1 h 23"/>
                <a:gd name="T94" fmla="*/ 9 w 20"/>
                <a:gd name="T95" fmla="*/ 0 h 23"/>
                <a:gd name="T96" fmla="*/ 9 w 20"/>
                <a:gd name="T97" fmla="*/ 0 h 23"/>
                <a:gd name="T98" fmla="*/ 8 w 20"/>
                <a:gd name="T99" fmla="*/ 0 h 23"/>
                <a:gd name="T100" fmla="*/ 6 w 20"/>
                <a:gd name="T101" fmla="*/ 0 h 23"/>
                <a:gd name="T102" fmla="*/ 6 w 20"/>
                <a:gd name="T103" fmla="*/ 1 h 23"/>
                <a:gd name="T104" fmla="*/ 7 w 20"/>
                <a:gd name="T105" fmla="*/ 3 h 23"/>
                <a:gd name="T106" fmla="*/ 6 w 20"/>
                <a:gd name="T107" fmla="*/ 4 h 23"/>
                <a:gd name="T108" fmla="*/ 4 w 20"/>
                <a:gd name="T109" fmla="*/ 3 h 23"/>
                <a:gd name="T110" fmla="*/ 2 w 20"/>
                <a:gd name="T111" fmla="*/ 4 h 23"/>
                <a:gd name="T112" fmla="*/ 2 w 20"/>
                <a:gd name="T113" fmla="*/ 4 h 23"/>
                <a:gd name="T114" fmla="*/ 2 w 20"/>
                <a:gd name="T115"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20" h="23">
                  <a:moveTo>
                    <a:pt x="2" y="6"/>
                  </a:moveTo>
                  <a:cubicBezTo>
                    <a:pt x="2" y="7"/>
                    <a:pt x="1" y="7"/>
                    <a:pt x="1" y="7"/>
                  </a:cubicBezTo>
                  <a:cubicBezTo>
                    <a:pt x="1" y="7"/>
                    <a:pt x="2" y="8"/>
                    <a:pt x="2" y="8"/>
                  </a:cubicBezTo>
                  <a:cubicBezTo>
                    <a:pt x="2" y="8"/>
                    <a:pt x="1" y="8"/>
                    <a:pt x="1" y="9"/>
                  </a:cubicBezTo>
                  <a:cubicBezTo>
                    <a:pt x="1" y="9"/>
                    <a:pt x="0" y="9"/>
                    <a:pt x="0" y="9"/>
                  </a:cubicBezTo>
                  <a:cubicBezTo>
                    <a:pt x="0" y="9"/>
                    <a:pt x="0" y="10"/>
                    <a:pt x="0" y="11"/>
                  </a:cubicBezTo>
                  <a:cubicBezTo>
                    <a:pt x="0" y="11"/>
                    <a:pt x="0" y="12"/>
                    <a:pt x="0" y="12"/>
                  </a:cubicBezTo>
                  <a:cubicBezTo>
                    <a:pt x="0" y="13"/>
                    <a:pt x="0" y="13"/>
                    <a:pt x="0" y="14"/>
                  </a:cubicBezTo>
                  <a:cubicBezTo>
                    <a:pt x="0" y="14"/>
                    <a:pt x="0" y="14"/>
                    <a:pt x="0" y="15"/>
                  </a:cubicBezTo>
                  <a:cubicBezTo>
                    <a:pt x="0" y="15"/>
                    <a:pt x="0" y="15"/>
                    <a:pt x="1" y="17"/>
                  </a:cubicBezTo>
                  <a:cubicBezTo>
                    <a:pt x="1" y="17"/>
                    <a:pt x="1" y="17"/>
                    <a:pt x="1" y="17"/>
                  </a:cubicBezTo>
                  <a:cubicBezTo>
                    <a:pt x="1" y="17"/>
                    <a:pt x="2" y="18"/>
                    <a:pt x="3" y="18"/>
                  </a:cubicBezTo>
                  <a:cubicBezTo>
                    <a:pt x="3" y="18"/>
                    <a:pt x="3" y="18"/>
                    <a:pt x="4" y="18"/>
                  </a:cubicBezTo>
                  <a:cubicBezTo>
                    <a:pt x="4" y="18"/>
                    <a:pt x="5" y="18"/>
                    <a:pt x="4" y="19"/>
                  </a:cubicBezTo>
                  <a:cubicBezTo>
                    <a:pt x="4" y="19"/>
                    <a:pt x="3" y="20"/>
                    <a:pt x="3" y="21"/>
                  </a:cubicBezTo>
                  <a:cubicBezTo>
                    <a:pt x="3" y="21"/>
                    <a:pt x="3" y="22"/>
                    <a:pt x="3" y="22"/>
                  </a:cubicBezTo>
                  <a:cubicBezTo>
                    <a:pt x="4" y="22"/>
                    <a:pt x="5" y="22"/>
                    <a:pt x="5" y="22"/>
                  </a:cubicBezTo>
                  <a:cubicBezTo>
                    <a:pt x="6" y="22"/>
                    <a:pt x="6" y="22"/>
                    <a:pt x="7" y="22"/>
                  </a:cubicBezTo>
                  <a:cubicBezTo>
                    <a:pt x="7" y="22"/>
                    <a:pt x="8" y="22"/>
                    <a:pt x="8" y="23"/>
                  </a:cubicBezTo>
                  <a:cubicBezTo>
                    <a:pt x="8" y="22"/>
                    <a:pt x="8" y="22"/>
                    <a:pt x="8" y="22"/>
                  </a:cubicBezTo>
                  <a:cubicBezTo>
                    <a:pt x="9" y="22"/>
                    <a:pt x="9" y="23"/>
                    <a:pt x="10" y="23"/>
                  </a:cubicBezTo>
                  <a:cubicBezTo>
                    <a:pt x="10" y="22"/>
                    <a:pt x="11" y="22"/>
                    <a:pt x="11" y="22"/>
                  </a:cubicBezTo>
                  <a:cubicBezTo>
                    <a:pt x="11" y="23"/>
                    <a:pt x="12" y="23"/>
                    <a:pt x="12" y="22"/>
                  </a:cubicBezTo>
                  <a:cubicBezTo>
                    <a:pt x="13" y="22"/>
                    <a:pt x="14" y="22"/>
                    <a:pt x="15" y="22"/>
                  </a:cubicBezTo>
                  <a:cubicBezTo>
                    <a:pt x="15" y="22"/>
                    <a:pt x="16" y="22"/>
                    <a:pt x="16" y="21"/>
                  </a:cubicBezTo>
                  <a:cubicBezTo>
                    <a:pt x="15" y="20"/>
                    <a:pt x="16" y="20"/>
                    <a:pt x="17" y="20"/>
                  </a:cubicBezTo>
                  <a:cubicBezTo>
                    <a:pt x="17" y="19"/>
                    <a:pt x="18" y="19"/>
                    <a:pt x="18" y="19"/>
                  </a:cubicBezTo>
                  <a:cubicBezTo>
                    <a:pt x="18" y="18"/>
                    <a:pt x="16" y="17"/>
                    <a:pt x="15" y="17"/>
                  </a:cubicBezTo>
                  <a:cubicBezTo>
                    <a:pt x="15" y="17"/>
                    <a:pt x="15" y="15"/>
                    <a:pt x="15" y="15"/>
                  </a:cubicBezTo>
                  <a:cubicBezTo>
                    <a:pt x="14" y="15"/>
                    <a:pt x="14" y="14"/>
                    <a:pt x="15" y="14"/>
                  </a:cubicBezTo>
                  <a:cubicBezTo>
                    <a:pt x="15" y="14"/>
                    <a:pt x="16" y="13"/>
                    <a:pt x="17" y="13"/>
                  </a:cubicBezTo>
                  <a:cubicBezTo>
                    <a:pt x="18" y="12"/>
                    <a:pt x="19" y="12"/>
                    <a:pt x="19" y="12"/>
                  </a:cubicBezTo>
                  <a:cubicBezTo>
                    <a:pt x="19" y="12"/>
                    <a:pt x="20" y="12"/>
                    <a:pt x="20" y="12"/>
                  </a:cubicBezTo>
                  <a:cubicBezTo>
                    <a:pt x="20" y="12"/>
                    <a:pt x="20" y="11"/>
                    <a:pt x="20" y="11"/>
                  </a:cubicBezTo>
                  <a:cubicBezTo>
                    <a:pt x="20" y="10"/>
                    <a:pt x="20" y="10"/>
                    <a:pt x="20" y="9"/>
                  </a:cubicBezTo>
                  <a:cubicBezTo>
                    <a:pt x="20" y="8"/>
                    <a:pt x="19" y="8"/>
                    <a:pt x="19" y="8"/>
                  </a:cubicBezTo>
                  <a:cubicBezTo>
                    <a:pt x="19" y="7"/>
                    <a:pt x="19" y="7"/>
                    <a:pt x="19" y="6"/>
                  </a:cubicBezTo>
                  <a:cubicBezTo>
                    <a:pt x="18" y="6"/>
                    <a:pt x="18" y="6"/>
                    <a:pt x="19" y="5"/>
                  </a:cubicBezTo>
                  <a:cubicBezTo>
                    <a:pt x="19" y="5"/>
                    <a:pt x="19" y="3"/>
                    <a:pt x="19" y="3"/>
                  </a:cubicBezTo>
                  <a:cubicBezTo>
                    <a:pt x="19" y="3"/>
                    <a:pt x="19" y="3"/>
                    <a:pt x="19" y="3"/>
                  </a:cubicBezTo>
                  <a:cubicBezTo>
                    <a:pt x="19" y="3"/>
                    <a:pt x="18" y="3"/>
                    <a:pt x="18" y="2"/>
                  </a:cubicBezTo>
                  <a:cubicBezTo>
                    <a:pt x="18" y="2"/>
                    <a:pt x="18" y="2"/>
                    <a:pt x="17" y="2"/>
                  </a:cubicBezTo>
                  <a:cubicBezTo>
                    <a:pt x="16" y="2"/>
                    <a:pt x="18" y="1"/>
                    <a:pt x="17" y="0"/>
                  </a:cubicBezTo>
                  <a:cubicBezTo>
                    <a:pt x="17" y="0"/>
                    <a:pt x="16" y="1"/>
                    <a:pt x="15" y="1"/>
                  </a:cubicBezTo>
                  <a:cubicBezTo>
                    <a:pt x="14" y="1"/>
                    <a:pt x="13" y="2"/>
                    <a:pt x="13" y="2"/>
                  </a:cubicBezTo>
                  <a:cubicBezTo>
                    <a:pt x="12" y="3"/>
                    <a:pt x="11" y="2"/>
                    <a:pt x="11" y="2"/>
                  </a:cubicBezTo>
                  <a:cubicBezTo>
                    <a:pt x="12" y="1"/>
                    <a:pt x="11" y="1"/>
                    <a:pt x="11" y="1"/>
                  </a:cubicBezTo>
                  <a:cubicBezTo>
                    <a:pt x="10" y="1"/>
                    <a:pt x="9" y="1"/>
                    <a:pt x="9" y="0"/>
                  </a:cubicBezTo>
                  <a:cubicBezTo>
                    <a:pt x="9" y="0"/>
                    <a:pt x="9" y="0"/>
                    <a:pt x="9" y="0"/>
                  </a:cubicBezTo>
                  <a:cubicBezTo>
                    <a:pt x="8" y="0"/>
                    <a:pt x="8" y="0"/>
                    <a:pt x="8" y="0"/>
                  </a:cubicBezTo>
                  <a:cubicBezTo>
                    <a:pt x="7" y="0"/>
                    <a:pt x="7" y="0"/>
                    <a:pt x="6" y="0"/>
                  </a:cubicBezTo>
                  <a:cubicBezTo>
                    <a:pt x="6" y="0"/>
                    <a:pt x="6" y="0"/>
                    <a:pt x="6" y="1"/>
                  </a:cubicBezTo>
                  <a:cubicBezTo>
                    <a:pt x="6" y="1"/>
                    <a:pt x="6" y="2"/>
                    <a:pt x="7" y="3"/>
                  </a:cubicBezTo>
                  <a:cubicBezTo>
                    <a:pt x="7" y="4"/>
                    <a:pt x="6" y="3"/>
                    <a:pt x="6" y="4"/>
                  </a:cubicBezTo>
                  <a:cubicBezTo>
                    <a:pt x="6" y="4"/>
                    <a:pt x="4" y="4"/>
                    <a:pt x="4" y="3"/>
                  </a:cubicBezTo>
                  <a:cubicBezTo>
                    <a:pt x="4" y="3"/>
                    <a:pt x="2" y="3"/>
                    <a:pt x="2" y="4"/>
                  </a:cubicBezTo>
                  <a:cubicBezTo>
                    <a:pt x="2" y="4"/>
                    <a:pt x="2" y="4"/>
                    <a:pt x="2" y="4"/>
                  </a:cubicBezTo>
                  <a:cubicBezTo>
                    <a:pt x="2" y="5"/>
                    <a:pt x="2" y="5"/>
                    <a:pt x="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6" name="Freeform 267">
              <a:extLst>
                <a:ext uri="{FF2B5EF4-FFF2-40B4-BE49-F238E27FC236}">
                  <a16:creationId xmlns:a16="http://schemas.microsoft.com/office/drawing/2014/main" id="{6207E5BE-40EA-432B-884A-BD237FF06780}"/>
                </a:ext>
              </a:extLst>
            </p:cNvPr>
            <p:cNvSpPr>
              <a:spLocks/>
            </p:cNvSpPr>
            <p:nvPr/>
          </p:nvSpPr>
          <p:spPr bwMode="auto">
            <a:xfrm>
              <a:off x="-3348038" y="1511300"/>
              <a:ext cx="87312" cy="139700"/>
            </a:xfrm>
            <a:custGeom>
              <a:avLst/>
              <a:gdLst>
                <a:gd name="T0" fmla="*/ 20 w 24"/>
                <a:gd name="T1" fmla="*/ 33 h 39"/>
                <a:gd name="T2" fmla="*/ 24 w 24"/>
                <a:gd name="T3" fmla="*/ 30 h 39"/>
                <a:gd name="T4" fmla="*/ 23 w 24"/>
                <a:gd name="T5" fmla="*/ 28 h 39"/>
                <a:gd name="T6" fmla="*/ 20 w 24"/>
                <a:gd name="T7" fmla="*/ 25 h 39"/>
                <a:gd name="T8" fmla="*/ 22 w 24"/>
                <a:gd name="T9" fmla="*/ 24 h 39"/>
                <a:gd name="T10" fmla="*/ 20 w 24"/>
                <a:gd name="T11" fmla="*/ 23 h 39"/>
                <a:gd name="T12" fmla="*/ 21 w 24"/>
                <a:gd name="T13" fmla="*/ 22 h 39"/>
                <a:gd name="T14" fmla="*/ 20 w 24"/>
                <a:gd name="T15" fmla="*/ 21 h 39"/>
                <a:gd name="T16" fmla="*/ 20 w 24"/>
                <a:gd name="T17" fmla="*/ 20 h 39"/>
                <a:gd name="T18" fmla="*/ 20 w 24"/>
                <a:gd name="T19" fmla="*/ 18 h 39"/>
                <a:gd name="T20" fmla="*/ 21 w 24"/>
                <a:gd name="T21" fmla="*/ 17 h 39"/>
                <a:gd name="T22" fmla="*/ 18 w 24"/>
                <a:gd name="T23" fmla="*/ 14 h 39"/>
                <a:gd name="T24" fmla="*/ 19 w 24"/>
                <a:gd name="T25" fmla="*/ 12 h 39"/>
                <a:gd name="T26" fmla="*/ 20 w 24"/>
                <a:gd name="T27" fmla="*/ 10 h 39"/>
                <a:gd name="T28" fmla="*/ 19 w 24"/>
                <a:gd name="T29" fmla="*/ 9 h 39"/>
                <a:gd name="T30" fmla="*/ 17 w 24"/>
                <a:gd name="T31" fmla="*/ 8 h 39"/>
                <a:gd name="T32" fmla="*/ 17 w 24"/>
                <a:gd name="T33" fmla="*/ 7 h 39"/>
                <a:gd name="T34" fmla="*/ 17 w 24"/>
                <a:gd name="T35" fmla="*/ 5 h 39"/>
                <a:gd name="T36" fmla="*/ 18 w 24"/>
                <a:gd name="T37" fmla="*/ 5 h 39"/>
                <a:gd name="T38" fmla="*/ 19 w 24"/>
                <a:gd name="T39" fmla="*/ 4 h 39"/>
                <a:gd name="T40" fmla="*/ 19 w 24"/>
                <a:gd name="T41" fmla="*/ 3 h 39"/>
                <a:gd name="T42" fmla="*/ 16 w 24"/>
                <a:gd name="T43" fmla="*/ 1 h 39"/>
                <a:gd name="T44" fmla="*/ 14 w 24"/>
                <a:gd name="T45" fmla="*/ 1 h 39"/>
                <a:gd name="T46" fmla="*/ 12 w 24"/>
                <a:gd name="T47" fmla="*/ 1 h 39"/>
                <a:gd name="T48" fmla="*/ 11 w 24"/>
                <a:gd name="T49" fmla="*/ 3 h 39"/>
                <a:gd name="T50" fmla="*/ 10 w 24"/>
                <a:gd name="T51" fmla="*/ 5 h 39"/>
                <a:gd name="T52" fmla="*/ 9 w 24"/>
                <a:gd name="T53" fmla="*/ 6 h 39"/>
                <a:gd name="T54" fmla="*/ 8 w 24"/>
                <a:gd name="T55" fmla="*/ 6 h 39"/>
                <a:gd name="T56" fmla="*/ 6 w 24"/>
                <a:gd name="T57" fmla="*/ 6 h 39"/>
                <a:gd name="T58" fmla="*/ 4 w 24"/>
                <a:gd name="T59" fmla="*/ 6 h 39"/>
                <a:gd name="T60" fmla="*/ 1 w 24"/>
                <a:gd name="T61" fmla="*/ 4 h 39"/>
                <a:gd name="T62" fmla="*/ 0 w 24"/>
                <a:gd name="T63" fmla="*/ 5 h 39"/>
                <a:gd name="T64" fmla="*/ 2 w 24"/>
                <a:gd name="T65" fmla="*/ 7 h 39"/>
                <a:gd name="T66" fmla="*/ 5 w 24"/>
                <a:gd name="T67" fmla="*/ 9 h 39"/>
                <a:gd name="T68" fmla="*/ 6 w 24"/>
                <a:gd name="T69" fmla="*/ 11 h 39"/>
                <a:gd name="T70" fmla="*/ 6 w 24"/>
                <a:gd name="T71" fmla="*/ 13 h 39"/>
                <a:gd name="T72" fmla="*/ 6 w 24"/>
                <a:gd name="T73" fmla="*/ 15 h 39"/>
                <a:gd name="T74" fmla="*/ 6 w 24"/>
                <a:gd name="T75" fmla="*/ 16 h 39"/>
                <a:gd name="T76" fmla="*/ 7 w 24"/>
                <a:gd name="T77" fmla="*/ 18 h 39"/>
                <a:gd name="T78" fmla="*/ 9 w 24"/>
                <a:gd name="T79" fmla="*/ 18 h 39"/>
                <a:gd name="T80" fmla="*/ 9 w 24"/>
                <a:gd name="T81" fmla="*/ 20 h 39"/>
                <a:gd name="T82" fmla="*/ 9 w 24"/>
                <a:gd name="T83" fmla="*/ 21 h 39"/>
                <a:gd name="T84" fmla="*/ 8 w 24"/>
                <a:gd name="T85" fmla="*/ 22 h 39"/>
                <a:gd name="T86" fmla="*/ 5 w 24"/>
                <a:gd name="T87" fmla="*/ 24 h 39"/>
                <a:gd name="T88" fmla="*/ 4 w 24"/>
                <a:gd name="T89" fmla="*/ 25 h 39"/>
                <a:gd name="T90" fmla="*/ 3 w 24"/>
                <a:gd name="T91" fmla="*/ 27 h 39"/>
                <a:gd name="T92" fmla="*/ 1 w 24"/>
                <a:gd name="T93" fmla="*/ 27 h 39"/>
                <a:gd name="T94" fmla="*/ 0 w 24"/>
                <a:gd name="T95" fmla="*/ 29 h 39"/>
                <a:gd name="T96" fmla="*/ 0 w 24"/>
                <a:gd name="T97" fmla="*/ 30 h 39"/>
                <a:gd name="T98" fmla="*/ 0 w 24"/>
                <a:gd name="T99" fmla="*/ 32 h 39"/>
                <a:gd name="T100" fmla="*/ 1 w 24"/>
                <a:gd name="T101" fmla="*/ 34 h 39"/>
                <a:gd name="T102" fmla="*/ 0 w 24"/>
                <a:gd name="T103" fmla="*/ 37 h 39"/>
                <a:gd name="T104" fmla="*/ 2 w 24"/>
                <a:gd name="T105" fmla="*/ 38 h 39"/>
                <a:gd name="T106" fmla="*/ 4 w 24"/>
                <a:gd name="T107" fmla="*/ 38 h 39"/>
                <a:gd name="T108" fmla="*/ 6 w 24"/>
                <a:gd name="T109" fmla="*/ 39 h 39"/>
                <a:gd name="T110" fmla="*/ 14 w 24"/>
                <a:gd name="T111" fmla="*/ 37 h 39"/>
                <a:gd name="T112" fmla="*/ 16 w 24"/>
                <a:gd name="T113" fmla="*/ 37 h 39"/>
                <a:gd name="T114" fmla="*/ 17 w 24"/>
                <a:gd name="T115" fmla="*/ 36 h 39"/>
                <a:gd name="T116" fmla="*/ 20 w 24"/>
                <a:gd name="T117" fmla="*/ 33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4" h="39">
                  <a:moveTo>
                    <a:pt x="20" y="33"/>
                  </a:moveTo>
                  <a:cubicBezTo>
                    <a:pt x="21" y="32"/>
                    <a:pt x="23" y="31"/>
                    <a:pt x="24" y="30"/>
                  </a:cubicBezTo>
                  <a:cubicBezTo>
                    <a:pt x="24" y="29"/>
                    <a:pt x="24" y="29"/>
                    <a:pt x="23" y="28"/>
                  </a:cubicBezTo>
                  <a:cubicBezTo>
                    <a:pt x="22" y="27"/>
                    <a:pt x="20" y="26"/>
                    <a:pt x="20" y="25"/>
                  </a:cubicBezTo>
                  <a:cubicBezTo>
                    <a:pt x="20" y="25"/>
                    <a:pt x="22" y="25"/>
                    <a:pt x="22" y="24"/>
                  </a:cubicBezTo>
                  <a:cubicBezTo>
                    <a:pt x="22" y="23"/>
                    <a:pt x="21" y="23"/>
                    <a:pt x="20" y="23"/>
                  </a:cubicBezTo>
                  <a:cubicBezTo>
                    <a:pt x="20" y="22"/>
                    <a:pt x="21" y="22"/>
                    <a:pt x="21" y="22"/>
                  </a:cubicBezTo>
                  <a:cubicBezTo>
                    <a:pt x="21" y="21"/>
                    <a:pt x="20" y="21"/>
                    <a:pt x="20" y="21"/>
                  </a:cubicBezTo>
                  <a:cubicBezTo>
                    <a:pt x="19" y="21"/>
                    <a:pt x="20" y="21"/>
                    <a:pt x="20" y="20"/>
                  </a:cubicBezTo>
                  <a:cubicBezTo>
                    <a:pt x="20" y="20"/>
                    <a:pt x="19" y="19"/>
                    <a:pt x="20" y="18"/>
                  </a:cubicBezTo>
                  <a:cubicBezTo>
                    <a:pt x="20" y="18"/>
                    <a:pt x="21" y="18"/>
                    <a:pt x="21" y="17"/>
                  </a:cubicBezTo>
                  <a:cubicBezTo>
                    <a:pt x="20" y="16"/>
                    <a:pt x="19" y="14"/>
                    <a:pt x="18" y="14"/>
                  </a:cubicBezTo>
                  <a:cubicBezTo>
                    <a:pt x="18" y="13"/>
                    <a:pt x="19" y="12"/>
                    <a:pt x="19" y="12"/>
                  </a:cubicBezTo>
                  <a:cubicBezTo>
                    <a:pt x="19" y="12"/>
                    <a:pt x="20" y="11"/>
                    <a:pt x="20" y="10"/>
                  </a:cubicBezTo>
                  <a:cubicBezTo>
                    <a:pt x="20" y="10"/>
                    <a:pt x="19" y="9"/>
                    <a:pt x="19" y="9"/>
                  </a:cubicBezTo>
                  <a:cubicBezTo>
                    <a:pt x="18" y="9"/>
                    <a:pt x="18" y="9"/>
                    <a:pt x="17" y="8"/>
                  </a:cubicBezTo>
                  <a:cubicBezTo>
                    <a:pt x="17" y="7"/>
                    <a:pt x="17" y="7"/>
                    <a:pt x="17" y="7"/>
                  </a:cubicBezTo>
                  <a:cubicBezTo>
                    <a:pt x="17" y="6"/>
                    <a:pt x="17" y="6"/>
                    <a:pt x="17" y="5"/>
                  </a:cubicBezTo>
                  <a:cubicBezTo>
                    <a:pt x="17" y="5"/>
                    <a:pt x="18" y="5"/>
                    <a:pt x="18" y="5"/>
                  </a:cubicBezTo>
                  <a:cubicBezTo>
                    <a:pt x="18" y="4"/>
                    <a:pt x="19" y="4"/>
                    <a:pt x="19" y="4"/>
                  </a:cubicBezTo>
                  <a:cubicBezTo>
                    <a:pt x="19" y="3"/>
                    <a:pt x="19" y="3"/>
                    <a:pt x="19" y="3"/>
                  </a:cubicBezTo>
                  <a:cubicBezTo>
                    <a:pt x="19" y="2"/>
                    <a:pt x="17" y="2"/>
                    <a:pt x="16" y="1"/>
                  </a:cubicBezTo>
                  <a:cubicBezTo>
                    <a:pt x="16" y="0"/>
                    <a:pt x="15" y="0"/>
                    <a:pt x="14" y="1"/>
                  </a:cubicBezTo>
                  <a:cubicBezTo>
                    <a:pt x="14" y="1"/>
                    <a:pt x="12" y="1"/>
                    <a:pt x="12" y="1"/>
                  </a:cubicBezTo>
                  <a:cubicBezTo>
                    <a:pt x="12" y="2"/>
                    <a:pt x="11" y="2"/>
                    <a:pt x="11" y="3"/>
                  </a:cubicBezTo>
                  <a:cubicBezTo>
                    <a:pt x="11" y="4"/>
                    <a:pt x="11" y="5"/>
                    <a:pt x="10" y="5"/>
                  </a:cubicBezTo>
                  <a:cubicBezTo>
                    <a:pt x="9" y="5"/>
                    <a:pt x="10" y="5"/>
                    <a:pt x="9" y="6"/>
                  </a:cubicBezTo>
                  <a:cubicBezTo>
                    <a:pt x="9" y="7"/>
                    <a:pt x="9" y="6"/>
                    <a:pt x="8" y="6"/>
                  </a:cubicBezTo>
                  <a:cubicBezTo>
                    <a:pt x="7" y="6"/>
                    <a:pt x="7" y="5"/>
                    <a:pt x="6" y="6"/>
                  </a:cubicBezTo>
                  <a:cubicBezTo>
                    <a:pt x="6" y="6"/>
                    <a:pt x="5" y="6"/>
                    <a:pt x="4" y="6"/>
                  </a:cubicBezTo>
                  <a:cubicBezTo>
                    <a:pt x="3" y="6"/>
                    <a:pt x="2" y="4"/>
                    <a:pt x="1" y="4"/>
                  </a:cubicBezTo>
                  <a:cubicBezTo>
                    <a:pt x="1" y="4"/>
                    <a:pt x="0" y="4"/>
                    <a:pt x="0" y="5"/>
                  </a:cubicBezTo>
                  <a:cubicBezTo>
                    <a:pt x="0" y="6"/>
                    <a:pt x="1" y="6"/>
                    <a:pt x="2" y="7"/>
                  </a:cubicBezTo>
                  <a:cubicBezTo>
                    <a:pt x="3" y="7"/>
                    <a:pt x="6" y="8"/>
                    <a:pt x="5" y="9"/>
                  </a:cubicBezTo>
                  <a:cubicBezTo>
                    <a:pt x="5" y="10"/>
                    <a:pt x="5" y="11"/>
                    <a:pt x="6" y="11"/>
                  </a:cubicBezTo>
                  <a:cubicBezTo>
                    <a:pt x="6" y="11"/>
                    <a:pt x="5" y="13"/>
                    <a:pt x="6" y="13"/>
                  </a:cubicBezTo>
                  <a:cubicBezTo>
                    <a:pt x="7" y="14"/>
                    <a:pt x="7" y="15"/>
                    <a:pt x="6" y="15"/>
                  </a:cubicBezTo>
                  <a:cubicBezTo>
                    <a:pt x="5" y="15"/>
                    <a:pt x="6" y="16"/>
                    <a:pt x="6" y="16"/>
                  </a:cubicBezTo>
                  <a:cubicBezTo>
                    <a:pt x="7" y="17"/>
                    <a:pt x="7" y="17"/>
                    <a:pt x="7" y="18"/>
                  </a:cubicBezTo>
                  <a:cubicBezTo>
                    <a:pt x="7" y="18"/>
                    <a:pt x="8" y="18"/>
                    <a:pt x="9" y="18"/>
                  </a:cubicBezTo>
                  <a:cubicBezTo>
                    <a:pt x="10" y="19"/>
                    <a:pt x="9" y="19"/>
                    <a:pt x="9" y="20"/>
                  </a:cubicBezTo>
                  <a:cubicBezTo>
                    <a:pt x="9" y="21"/>
                    <a:pt x="9" y="21"/>
                    <a:pt x="9" y="21"/>
                  </a:cubicBezTo>
                  <a:cubicBezTo>
                    <a:pt x="9" y="21"/>
                    <a:pt x="8" y="21"/>
                    <a:pt x="8" y="22"/>
                  </a:cubicBezTo>
                  <a:cubicBezTo>
                    <a:pt x="7" y="23"/>
                    <a:pt x="6" y="24"/>
                    <a:pt x="5" y="24"/>
                  </a:cubicBezTo>
                  <a:cubicBezTo>
                    <a:pt x="5" y="24"/>
                    <a:pt x="5" y="25"/>
                    <a:pt x="4" y="25"/>
                  </a:cubicBezTo>
                  <a:cubicBezTo>
                    <a:pt x="3" y="26"/>
                    <a:pt x="3" y="26"/>
                    <a:pt x="3" y="27"/>
                  </a:cubicBezTo>
                  <a:cubicBezTo>
                    <a:pt x="3" y="27"/>
                    <a:pt x="2" y="27"/>
                    <a:pt x="1" y="27"/>
                  </a:cubicBezTo>
                  <a:cubicBezTo>
                    <a:pt x="0" y="27"/>
                    <a:pt x="1" y="29"/>
                    <a:pt x="0" y="29"/>
                  </a:cubicBezTo>
                  <a:cubicBezTo>
                    <a:pt x="0" y="29"/>
                    <a:pt x="0" y="30"/>
                    <a:pt x="0" y="30"/>
                  </a:cubicBezTo>
                  <a:cubicBezTo>
                    <a:pt x="1" y="31"/>
                    <a:pt x="0" y="31"/>
                    <a:pt x="0" y="32"/>
                  </a:cubicBezTo>
                  <a:cubicBezTo>
                    <a:pt x="1" y="32"/>
                    <a:pt x="1" y="33"/>
                    <a:pt x="1" y="34"/>
                  </a:cubicBezTo>
                  <a:cubicBezTo>
                    <a:pt x="0" y="36"/>
                    <a:pt x="0" y="37"/>
                    <a:pt x="0" y="37"/>
                  </a:cubicBezTo>
                  <a:cubicBezTo>
                    <a:pt x="1" y="37"/>
                    <a:pt x="2" y="38"/>
                    <a:pt x="2" y="38"/>
                  </a:cubicBezTo>
                  <a:cubicBezTo>
                    <a:pt x="3" y="38"/>
                    <a:pt x="3" y="39"/>
                    <a:pt x="4" y="38"/>
                  </a:cubicBezTo>
                  <a:cubicBezTo>
                    <a:pt x="4" y="38"/>
                    <a:pt x="4" y="39"/>
                    <a:pt x="6" y="39"/>
                  </a:cubicBezTo>
                  <a:cubicBezTo>
                    <a:pt x="8" y="39"/>
                    <a:pt x="12" y="37"/>
                    <a:pt x="14" y="37"/>
                  </a:cubicBezTo>
                  <a:cubicBezTo>
                    <a:pt x="14" y="37"/>
                    <a:pt x="15" y="37"/>
                    <a:pt x="16" y="37"/>
                  </a:cubicBezTo>
                  <a:cubicBezTo>
                    <a:pt x="16" y="37"/>
                    <a:pt x="16" y="36"/>
                    <a:pt x="17" y="36"/>
                  </a:cubicBezTo>
                  <a:cubicBezTo>
                    <a:pt x="18" y="35"/>
                    <a:pt x="20" y="34"/>
                    <a:pt x="20"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7" name="Freeform 268">
              <a:extLst>
                <a:ext uri="{FF2B5EF4-FFF2-40B4-BE49-F238E27FC236}">
                  <a16:creationId xmlns:a16="http://schemas.microsoft.com/office/drawing/2014/main" id="{B8957583-49AB-4270-B78C-FD5AEF2F243A}"/>
                </a:ext>
              </a:extLst>
            </p:cNvPr>
            <p:cNvSpPr>
              <a:spLocks/>
            </p:cNvSpPr>
            <p:nvPr/>
          </p:nvSpPr>
          <p:spPr bwMode="auto">
            <a:xfrm>
              <a:off x="-3235325" y="1951038"/>
              <a:ext cx="177800" cy="139700"/>
            </a:xfrm>
            <a:custGeom>
              <a:avLst/>
              <a:gdLst>
                <a:gd name="T0" fmla="*/ 29 w 49"/>
                <a:gd name="T1" fmla="*/ 8 h 39"/>
                <a:gd name="T2" fmla="*/ 25 w 49"/>
                <a:gd name="T3" fmla="*/ 8 h 39"/>
                <a:gd name="T4" fmla="*/ 22 w 49"/>
                <a:gd name="T5" fmla="*/ 7 h 39"/>
                <a:gd name="T6" fmla="*/ 17 w 49"/>
                <a:gd name="T7" fmla="*/ 3 h 39"/>
                <a:gd name="T8" fmla="*/ 12 w 49"/>
                <a:gd name="T9" fmla="*/ 0 h 39"/>
                <a:gd name="T10" fmla="*/ 10 w 49"/>
                <a:gd name="T11" fmla="*/ 0 h 39"/>
                <a:gd name="T12" fmla="*/ 8 w 49"/>
                <a:gd name="T13" fmla="*/ 1 h 39"/>
                <a:gd name="T14" fmla="*/ 5 w 49"/>
                <a:gd name="T15" fmla="*/ 2 h 39"/>
                <a:gd name="T16" fmla="*/ 7 w 49"/>
                <a:gd name="T17" fmla="*/ 4 h 39"/>
                <a:gd name="T18" fmla="*/ 6 w 49"/>
                <a:gd name="T19" fmla="*/ 5 h 39"/>
                <a:gd name="T20" fmla="*/ 4 w 49"/>
                <a:gd name="T21" fmla="*/ 6 h 39"/>
                <a:gd name="T22" fmla="*/ 2 w 49"/>
                <a:gd name="T23" fmla="*/ 7 h 39"/>
                <a:gd name="T24" fmla="*/ 0 w 49"/>
                <a:gd name="T25" fmla="*/ 6 h 39"/>
                <a:gd name="T26" fmla="*/ 0 w 49"/>
                <a:gd name="T27" fmla="*/ 7 h 39"/>
                <a:gd name="T28" fmla="*/ 0 w 49"/>
                <a:gd name="T29" fmla="*/ 8 h 39"/>
                <a:gd name="T30" fmla="*/ 0 w 49"/>
                <a:gd name="T31" fmla="*/ 10 h 39"/>
                <a:gd name="T32" fmla="*/ 2 w 49"/>
                <a:gd name="T33" fmla="*/ 13 h 39"/>
                <a:gd name="T34" fmla="*/ 5 w 49"/>
                <a:gd name="T35" fmla="*/ 18 h 39"/>
                <a:gd name="T36" fmla="*/ 7 w 49"/>
                <a:gd name="T37" fmla="*/ 20 h 39"/>
                <a:gd name="T38" fmla="*/ 9 w 49"/>
                <a:gd name="T39" fmla="*/ 23 h 39"/>
                <a:gd name="T40" fmla="*/ 10 w 49"/>
                <a:gd name="T41" fmla="*/ 26 h 39"/>
                <a:gd name="T42" fmla="*/ 12 w 49"/>
                <a:gd name="T43" fmla="*/ 30 h 39"/>
                <a:gd name="T44" fmla="*/ 14 w 49"/>
                <a:gd name="T45" fmla="*/ 33 h 39"/>
                <a:gd name="T46" fmla="*/ 17 w 49"/>
                <a:gd name="T47" fmla="*/ 36 h 39"/>
                <a:gd name="T48" fmla="*/ 17 w 49"/>
                <a:gd name="T49" fmla="*/ 38 h 39"/>
                <a:gd name="T50" fmla="*/ 18 w 49"/>
                <a:gd name="T51" fmla="*/ 39 h 39"/>
                <a:gd name="T52" fmla="*/ 19 w 49"/>
                <a:gd name="T53" fmla="*/ 39 h 39"/>
                <a:gd name="T54" fmla="*/ 19 w 49"/>
                <a:gd name="T55" fmla="*/ 37 h 39"/>
                <a:gd name="T56" fmla="*/ 20 w 49"/>
                <a:gd name="T57" fmla="*/ 37 h 39"/>
                <a:gd name="T58" fmla="*/ 22 w 49"/>
                <a:gd name="T59" fmla="*/ 37 h 39"/>
                <a:gd name="T60" fmla="*/ 25 w 49"/>
                <a:gd name="T61" fmla="*/ 37 h 39"/>
                <a:gd name="T62" fmla="*/ 28 w 49"/>
                <a:gd name="T63" fmla="*/ 38 h 39"/>
                <a:gd name="T64" fmla="*/ 30 w 49"/>
                <a:gd name="T65" fmla="*/ 37 h 39"/>
                <a:gd name="T66" fmla="*/ 33 w 49"/>
                <a:gd name="T67" fmla="*/ 34 h 39"/>
                <a:gd name="T68" fmla="*/ 38 w 49"/>
                <a:gd name="T69" fmla="*/ 34 h 39"/>
                <a:gd name="T70" fmla="*/ 47 w 49"/>
                <a:gd name="T71" fmla="*/ 31 h 39"/>
                <a:gd name="T72" fmla="*/ 49 w 49"/>
                <a:gd name="T73" fmla="*/ 26 h 39"/>
                <a:gd name="T74" fmla="*/ 48 w 49"/>
                <a:gd name="T75" fmla="*/ 24 h 39"/>
                <a:gd name="T76" fmla="*/ 42 w 49"/>
                <a:gd name="T77" fmla="*/ 23 h 39"/>
                <a:gd name="T78" fmla="*/ 40 w 49"/>
                <a:gd name="T79" fmla="*/ 21 h 39"/>
                <a:gd name="T80" fmla="*/ 39 w 49"/>
                <a:gd name="T81" fmla="*/ 19 h 39"/>
                <a:gd name="T82" fmla="*/ 37 w 49"/>
                <a:gd name="T83" fmla="*/ 18 h 39"/>
                <a:gd name="T84" fmla="*/ 36 w 49"/>
                <a:gd name="T85" fmla="*/ 16 h 39"/>
                <a:gd name="T86" fmla="*/ 35 w 49"/>
                <a:gd name="T87" fmla="*/ 13 h 39"/>
                <a:gd name="T88" fmla="*/ 32 w 49"/>
                <a:gd name="T89" fmla="*/ 10 h 39"/>
                <a:gd name="T90" fmla="*/ 32 w 49"/>
                <a:gd name="T91" fmla="*/ 9 h 39"/>
                <a:gd name="T92" fmla="*/ 30 w 49"/>
                <a:gd name="T93" fmla="*/ 9 h 39"/>
                <a:gd name="T94" fmla="*/ 29 w 49"/>
                <a:gd name="T95" fmla="*/ 8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49" h="39">
                  <a:moveTo>
                    <a:pt x="29" y="8"/>
                  </a:moveTo>
                  <a:cubicBezTo>
                    <a:pt x="29" y="8"/>
                    <a:pt x="25" y="8"/>
                    <a:pt x="25" y="8"/>
                  </a:cubicBezTo>
                  <a:cubicBezTo>
                    <a:pt x="24" y="8"/>
                    <a:pt x="23" y="8"/>
                    <a:pt x="22" y="7"/>
                  </a:cubicBezTo>
                  <a:cubicBezTo>
                    <a:pt x="21" y="6"/>
                    <a:pt x="17" y="3"/>
                    <a:pt x="17" y="3"/>
                  </a:cubicBezTo>
                  <a:cubicBezTo>
                    <a:pt x="16" y="2"/>
                    <a:pt x="13" y="0"/>
                    <a:pt x="12" y="0"/>
                  </a:cubicBezTo>
                  <a:cubicBezTo>
                    <a:pt x="11" y="0"/>
                    <a:pt x="11" y="0"/>
                    <a:pt x="10" y="0"/>
                  </a:cubicBezTo>
                  <a:cubicBezTo>
                    <a:pt x="9" y="0"/>
                    <a:pt x="10" y="1"/>
                    <a:pt x="8" y="1"/>
                  </a:cubicBezTo>
                  <a:cubicBezTo>
                    <a:pt x="6" y="1"/>
                    <a:pt x="5" y="2"/>
                    <a:pt x="5" y="2"/>
                  </a:cubicBezTo>
                  <a:cubicBezTo>
                    <a:pt x="6" y="2"/>
                    <a:pt x="8" y="4"/>
                    <a:pt x="7" y="4"/>
                  </a:cubicBezTo>
                  <a:cubicBezTo>
                    <a:pt x="7" y="5"/>
                    <a:pt x="6" y="5"/>
                    <a:pt x="6" y="5"/>
                  </a:cubicBezTo>
                  <a:cubicBezTo>
                    <a:pt x="5" y="5"/>
                    <a:pt x="4" y="6"/>
                    <a:pt x="4" y="6"/>
                  </a:cubicBezTo>
                  <a:cubicBezTo>
                    <a:pt x="4" y="7"/>
                    <a:pt x="3" y="8"/>
                    <a:pt x="2" y="7"/>
                  </a:cubicBezTo>
                  <a:cubicBezTo>
                    <a:pt x="2" y="7"/>
                    <a:pt x="1" y="7"/>
                    <a:pt x="0" y="6"/>
                  </a:cubicBezTo>
                  <a:cubicBezTo>
                    <a:pt x="0" y="7"/>
                    <a:pt x="0" y="7"/>
                    <a:pt x="0" y="7"/>
                  </a:cubicBezTo>
                  <a:cubicBezTo>
                    <a:pt x="0" y="8"/>
                    <a:pt x="0" y="8"/>
                    <a:pt x="0" y="8"/>
                  </a:cubicBezTo>
                  <a:cubicBezTo>
                    <a:pt x="0" y="8"/>
                    <a:pt x="0" y="10"/>
                    <a:pt x="0" y="10"/>
                  </a:cubicBezTo>
                  <a:cubicBezTo>
                    <a:pt x="1" y="11"/>
                    <a:pt x="1" y="11"/>
                    <a:pt x="2" y="13"/>
                  </a:cubicBezTo>
                  <a:cubicBezTo>
                    <a:pt x="3" y="14"/>
                    <a:pt x="5" y="17"/>
                    <a:pt x="5" y="18"/>
                  </a:cubicBezTo>
                  <a:cubicBezTo>
                    <a:pt x="5" y="19"/>
                    <a:pt x="6" y="20"/>
                    <a:pt x="7" y="20"/>
                  </a:cubicBezTo>
                  <a:cubicBezTo>
                    <a:pt x="9" y="21"/>
                    <a:pt x="9" y="23"/>
                    <a:pt x="9" y="23"/>
                  </a:cubicBezTo>
                  <a:cubicBezTo>
                    <a:pt x="10" y="24"/>
                    <a:pt x="10" y="24"/>
                    <a:pt x="10" y="26"/>
                  </a:cubicBezTo>
                  <a:cubicBezTo>
                    <a:pt x="10" y="27"/>
                    <a:pt x="11" y="29"/>
                    <a:pt x="12" y="30"/>
                  </a:cubicBezTo>
                  <a:cubicBezTo>
                    <a:pt x="13" y="30"/>
                    <a:pt x="14" y="31"/>
                    <a:pt x="14" y="33"/>
                  </a:cubicBezTo>
                  <a:cubicBezTo>
                    <a:pt x="15" y="34"/>
                    <a:pt x="16" y="35"/>
                    <a:pt x="17" y="36"/>
                  </a:cubicBezTo>
                  <a:cubicBezTo>
                    <a:pt x="17" y="37"/>
                    <a:pt x="17" y="37"/>
                    <a:pt x="17" y="38"/>
                  </a:cubicBezTo>
                  <a:cubicBezTo>
                    <a:pt x="18" y="38"/>
                    <a:pt x="18" y="39"/>
                    <a:pt x="18" y="39"/>
                  </a:cubicBezTo>
                  <a:cubicBezTo>
                    <a:pt x="19" y="39"/>
                    <a:pt x="19" y="39"/>
                    <a:pt x="19" y="39"/>
                  </a:cubicBezTo>
                  <a:cubicBezTo>
                    <a:pt x="19" y="38"/>
                    <a:pt x="19" y="38"/>
                    <a:pt x="19" y="37"/>
                  </a:cubicBezTo>
                  <a:cubicBezTo>
                    <a:pt x="19" y="37"/>
                    <a:pt x="20" y="37"/>
                    <a:pt x="20" y="37"/>
                  </a:cubicBezTo>
                  <a:cubicBezTo>
                    <a:pt x="21" y="36"/>
                    <a:pt x="21" y="37"/>
                    <a:pt x="22" y="37"/>
                  </a:cubicBezTo>
                  <a:cubicBezTo>
                    <a:pt x="23" y="37"/>
                    <a:pt x="25" y="37"/>
                    <a:pt x="25" y="37"/>
                  </a:cubicBezTo>
                  <a:cubicBezTo>
                    <a:pt x="25" y="37"/>
                    <a:pt x="27" y="37"/>
                    <a:pt x="28" y="38"/>
                  </a:cubicBezTo>
                  <a:cubicBezTo>
                    <a:pt x="29" y="38"/>
                    <a:pt x="29" y="38"/>
                    <a:pt x="30" y="37"/>
                  </a:cubicBezTo>
                  <a:cubicBezTo>
                    <a:pt x="30" y="36"/>
                    <a:pt x="33" y="34"/>
                    <a:pt x="33" y="34"/>
                  </a:cubicBezTo>
                  <a:cubicBezTo>
                    <a:pt x="34" y="34"/>
                    <a:pt x="37" y="34"/>
                    <a:pt x="38" y="34"/>
                  </a:cubicBezTo>
                  <a:cubicBezTo>
                    <a:pt x="39" y="33"/>
                    <a:pt x="47" y="31"/>
                    <a:pt x="47" y="31"/>
                  </a:cubicBezTo>
                  <a:cubicBezTo>
                    <a:pt x="47" y="30"/>
                    <a:pt x="49" y="26"/>
                    <a:pt x="49" y="26"/>
                  </a:cubicBezTo>
                  <a:cubicBezTo>
                    <a:pt x="49" y="25"/>
                    <a:pt x="48" y="24"/>
                    <a:pt x="48" y="24"/>
                  </a:cubicBezTo>
                  <a:cubicBezTo>
                    <a:pt x="47" y="24"/>
                    <a:pt x="42" y="24"/>
                    <a:pt x="42" y="23"/>
                  </a:cubicBezTo>
                  <a:cubicBezTo>
                    <a:pt x="41" y="23"/>
                    <a:pt x="40" y="22"/>
                    <a:pt x="40" y="21"/>
                  </a:cubicBezTo>
                  <a:cubicBezTo>
                    <a:pt x="40" y="21"/>
                    <a:pt x="39" y="20"/>
                    <a:pt x="39" y="19"/>
                  </a:cubicBezTo>
                  <a:cubicBezTo>
                    <a:pt x="38" y="20"/>
                    <a:pt x="38" y="19"/>
                    <a:pt x="37" y="18"/>
                  </a:cubicBezTo>
                  <a:cubicBezTo>
                    <a:pt x="37" y="18"/>
                    <a:pt x="35" y="16"/>
                    <a:pt x="36" y="16"/>
                  </a:cubicBezTo>
                  <a:cubicBezTo>
                    <a:pt x="36" y="15"/>
                    <a:pt x="36" y="14"/>
                    <a:pt x="35" y="13"/>
                  </a:cubicBezTo>
                  <a:cubicBezTo>
                    <a:pt x="34" y="12"/>
                    <a:pt x="32" y="11"/>
                    <a:pt x="32" y="10"/>
                  </a:cubicBezTo>
                  <a:cubicBezTo>
                    <a:pt x="32" y="10"/>
                    <a:pt x="32" y="10"/>
                    <a:pt x="32" y="9"/>
                  </a:cubicBezTo>
                  <a:cubicBezTo>
                    <a:pt x="30" y="9"/>
                    <a:pt x="30" y="9"/>
                    <a:pt x="30" y="9"/>
                  </a:cubicBezTo>
                  <a:lnTo>
                    <a:pt x="29" y="8"/>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8" name="Freeform 269">
              <a:extLst>
                <a:ext uri="{FF2B5EF4-FFF2-40B4-BE49-F238E27FC236}">
                  <a16:creationId xmlns:a16="http://schemas.microsoft.com/office/drawing/2014/main" id="{87F91538-3B90-4213-B3D8-BD0978B62156}"/>
                </a:ext>
              </a:extLst>
            </p:cNvPr>
            <p:cNvSpPr>
              <a:spLocks/>
            </p:cNvSpPr>
            <p:nvPr/>
          </p:nvSpPr>
          <p:spPr bwMode="auto">
            <a:xfrm>
              <a:off x="-3090863" y="2014538"/>
              <a:ext cx="68262" cy="76200"/>
            </a:xfrm>
            <a:custGeom>
              <a:avLst/>
              <a:gdLst>
                <a:gd name="T0" fmla="*/ 9 w 19"/>
                <a:gd name="T1" fmla="*/ 1 h 21"/>
                <a:gd name="T2" fmla="*/ 9 w 19"/>
                <a:gd name="T3" fmla="*/ 2 h 21"/>
                <a:gd name="T4" fmla="*/ 8 w 19"/>
                <a:gd name="T5" fmla="*/ 4 h 21"/>
                <a:gd name="T6" fmla="*/ 7 w 19"/>
                <a:gd name="T7" fmla="*/ 6 h 21"/>
                <a:gd name="T8" fmla="*/ 8 w 19"/>
                <a:gd name="T9" fmla="*/ 6 h 21"/>
                <a:gd name="T10" fmla="*/ 9 w 19"/>
                <a:gd name="T11" fmla="*/ 8 h 21"/>
                <a:gd name="T12" fmla="*/ 7 w 19"/>
                <a:gd name="T13" fmla="*/ 13 h 21"/>
                <a:gd name="T14" fmla="*/ 0 w 19"/>
                <a:gd name="T15" fmla="*/ 15 h 21"/>
                <a:gd name="T16" fmla="*/ 3 w 19"/>
                <a:gd name="T17" fmla="*/ 21 h 21"/>
                <a:gd name="T18" fmla="*/ 3 w 19"/>
                <a:gd name="T19" fmla="*/ 21 h 21"/>
                <a:gd name="T20" fmla="*/ 7 w 19"/>
                <a:gd name="T21" fmla="*/ 20 h 21"/>
                <a:gd name="T22" fmla="*/ 8 w 19"/>
                <a:gd name="T23" fmla="*/ 18 h 21"/>
                <a:gd name="T24" fmla="*/ 11 w 19"/>
                <a:gd name="T25" fmla="*/ 18 h 21"/>
                <a:gd name="T26" fmla="*/ 12 w 19"/>
                <a:gd name="T27" fmla="*/ 16 h 21"/>
                <a:gd name="T28" fmla="*/ 14 w 19"/>
                <a:gd name="T29" fmla="*/ 15 h 21"/>
                <a:gd name="T30" fmla="*/ 14 w 19"/>
                <a:gd name="T31" fmla="*/ 12 h 21"/>
                <a:gd name="T32" fmla="*/ 16 w 19"/>
                <a:gd name="T33" fmla="*/ 10 h 21"/>
                <a:gd name="T34" fmla="*/ 18 w 19"/>
                <a:gd name="T35" fmla="*/ 8 h 21"/>
                <a:gd name="T36" fmla="*/ 18 w 19"/>
                <a:gd name="T37" fmla="*/ 6 h 21"/>
                <a:gd name="T38" fmla="*/ 16 w 19"/>
                <a:gd name="T39" fmla="*/ 4 h 21"/>
                <a:gd name="T40" fmla="*/ 12 w 19"/>
                <a:gd name="T41" fmla="*/ 3 h 21"/>
                <a:gd name="T42" fmla="*/ 11 w 19"/>
                <a:gd name="T43" fmla="*/ 0 h 21"/>
                <a:gd name="T44" fmla="*/ 10 w 19"/>
                <a:gd name="T45" fmla="*/ 1 h 21"/>
                <a:gd name="T46" fmla="*/ 9 w 19"/>
                <a:gd name="T47" fmla="*/ 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9" h="21">
                  <a:moveTo>
                    <a:pt x="9" y="1"/>
                  </a:moveTo>
                  <a:cubicBezTo>
                    <a:pt x="9" y="2"/>
                    <a:pt x="9" y="2"/>
                    <a:pt x="9" y="2"/>
                  </a:cubicBezTo>
                  <a:cubicBezTo>
                    <a:pt x="8" y="4"/>
                    <a:pt x="8" y="4"/>
                    <a:pt x="8" y="4"/>
                  </a:cubicBezTo>
                  <a:cubicBezTo>
                    <a:pt x="7" y="6"/>
                    <a:pt x="7" y="6"/>
                    <a:pt x="7" y="6"/>
                  </a:cubicBezTo>
                  <a:cubicBezTo>
                    <a:pt x="7" y="6"/>
                    <a:pt x="7" y="6"/>
                    <a:pt x="8" y="6"/>
                  </a:cubicBezTo>
                  <a:cubicBezTo>
                    <a:pt x="8" y="6"/>
                    <a:pt x="9" y="7"/>
                    <a:pt x="9" y="8"/>
                  </a:cubicBezTo>
                  <a:cubicBezTo>
                    <a:pt x="9" y="8"/>
                    <a:pt x="7" y="12"/>
                    <a:pt x="7" y="13"/>
                  </a:cubicBezTo>
                  <a:cubicBezTo>
                    <a:pt x="7" y="13"/>
                    <a:pt x="3" y="14"/>
                    <a:pt x="0" y="15"/>
                  </a:cubicBezTo>
                  <a:cubicBezTo>
                    <a:pt x="1" y="16"/>
                    <a:pt x="2" y="19"/>
                    <a:pt x="3" y="21"/>
                  </a:cubicBezTo>
                  <a:cubicBezTo>
                    <a:pt x="3" y="21"/>
                    <a:pt x="3" y="21"/>
                    <a:pt x="3" y="21"/>
                  </a:cubicBezTo>
                  <a:cubicBezTo>
                    <a:pt x="5" y="20"/>
                    <a:pt x="6" y="20"/>
                    <a:pt x="7" y="20"/>
                  </a:cubicBezTo>
                  <a:cubicBezTo>
                    <a:pt x="8" y="20"/>
                    <a:pt x="7" y="19"/>
                    <a:pt x="8" y="18"/>
                  </a:cubicBezTo>
                  <a:cubicBezTo>
                    <a:pt x="9" y="17"/>
                    <a:pt x="10" y="18"/>
                    <a:pt x="11" y="18"/>
                  </a:cubicBezTo>
                  <a:cubicBezTo>
                    <a:pt x="11" y="17"/>
                    <a:pt x="11" y="16"/>
                    <a:pt x="12" y="16"/>
                  </a:cubicBezTo>
                  <a:cubicBezTo>
                    <a:pt x="13" y="15"/>
                    <a:pt x="14" y="15"/>
                    <a:pt x="14" y="15"/>
                  </a:cubicBezTo>
                  <a:cubicBezTo>
                    <a:pt x="14" y="14"/>
                    <a:pt x="14" y="12"/>
                    <a:pt x="14" y="12"/>
                  </a:cubicBezTo>
                  <a:cubicBezTo>
                    <a:pt x="15" y="12"/>
                    <a:pt x="16" y="11"/>
                    <a:pt x="16" y="10"/>
                  </a:cubicBezTo>
                  <a:cubicBezTo>
                    <a:pt x="16" y="10"/>
                    <a:pt x="18" y="8"/>
                    <a:pt x="18" y="8"/>
                  </a:cubicBezTo>
                  <a:cubicBezTo>
                    <a:pt x="19" y="7"/>
                    <a:pt x="19" y="7"/>
                    <a:pt x="18" y="6"/>
                  </a:cubicBezTo>
                  <a:cubicBezTo>
                    <a:pt x="17" y="6"/>
                    <a:pt x="16" y="4"/>
                    <a:pt x="16" y="4"/>
                  </a:cubicBezTo>
                  <a:cubicBezTo>
                    <a:pt x="16" y="3"/>
                    <a:pt x="14" y="4"/>
                    <a:pt x="12" y="3"/>
                  </a:cubicBezTo>
                  <a:cubicBezTo>
                    <a:pt x="12" y="2"/>
                    <a:pt x="11" y="1"/>
                    <a:pt x="11" y="0"/>
                  </a:cubicBezTo>
                  <a:cubicBezTo>
                    <a:pt x="10" y="1"/>
                    <a:pt x="10" y="1"/>
                    <a:pt x="10" y="1"/>
                  </a:cubicBezTo>
                  <a:lnTo>
                    <a:pt x="9" y="1"/>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9" name="Freeform 270">
              <a:extLst>
                <a:ext uri="{FF2B5EF4-FFF2-40B4-BE49-F238E27FC236}">
                  <a16:creationId xmlns:a16="http://schemas.microsoft.com/office/drawing/2014/main" id="{7344A678-951C-45C6-B7AA-5A6A312B88DC}"/>
                </a:ext>
              </a:extLst>
            </p:cNvPr>
            <p:cNvSpPr>
              <a:spLocks/>
            </p:cNvSpPr>
            <p:nvPr/>
          </p:nvSpPr>
          <p:spPr bwMode="auto">
            <a:xfrm>
              <a:off x="-3101975" y="2008188"/>
              <a:ext cx="11112" cy="14288"/>
            </a:xfrm>
            <a:custGeom>
              <a:avLst/>
              <a:gdLst>
                <a:gd name="T0" fmla="*/ 2 w 3"/>
                <a:gd name="T1" fmla="*/ 3 h 4"/>
                <a:gd name="T2" fmla="*/ 2 w 3"/>
                <a:gd name="T3" fmla="*/ 3 h 4"/>
                <a:gd name="T4" fmla="*/ 2 w 3"/>
                <a:gd name="T5" fmla="*/ 0 h 4"/>
                <a:gd name="T6" fmla="*/ 0 w 3"/>
                <a:gd name="T7" fmla="*/ 2 h 4"/>
                <a:gd name="T8" fmla="*/ 0 w 3"/>
                <a:gd name="T9" fmla="*/ 2 h 4"/>
                <a:gd name="T10" fmla="*/ 2 w 3"/>
                <a:gd name="T11" fmla="*/ 3 h 4"/>
              </a:gdLst>
              <a:ahLst/>
              <a:cxnLst>
                <a:cxn ang="0">
                  <a:pos x="T0" y="T1"/>
                </a:cxn>
                <a:cxn ang="0">
                  <a:pos x="T2" y="T3"/>
                </a:cxn>
                <a:cxn ang="0">
                  <a:pos x="T4" y="T5"/>
                </a:cxn>
                <a:cxn ang="0">
                  <a:pos x="T6" y="T7"/>
                </a:cxn>
                <a:cxn ang="0">
                  <a:pos x="T8" y="T9"/>
                </a:cxn>
                <a:cxn ang="0">
                  <a:pos x="T10" y="T11"/>
                </a:cxn>
              </a:cxnLst>
              <a:rect l="0" t="0" r="r" b="b"/>
              <a:pathLst>
                <a:path w="3" h="4">
                  <a:moveTo>
                    <a:pt x="2" y="3"/>
                  </a:moveTo>
                  <a:cubicBezTo>
                    <a:pt x="2" y="3"/>
                    <a:pt x="2" y="3"/>
                    <a:pt x="2" y="3"/>
                  </a:cubicBezTo>
                  <a:cubicBezTo>
                    <a:pt x="2" y="2"/>
                    <a:pt x="3" y="0"/>
                    <a:pt x="2" y="0"/>
                  </a:cubicBezTo>
                  <a:cubicBezTo>
                    <a:pt x="1" y="0"/>
                    <a:pt x="0" y="2"/>
                    <a:pt x="0" y="2"/>
                  </a:cubicBezTo>
                  <a:cubicBezTo>
                    <a:pt x="0" y="2"/>
                    <a:pt x="0" y="2"/>
                    <a:pt x="0" y="2"/>
                  </a:cubicBezTo>
                  <a:cubicBezTo>
                    <a:pt x="1" y="3"/>
                    <a:pt x="1" y="4"/>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0" name="Freeform 271">
              <a:extLst>
                <a:ext uri="{FF2B5EF4-FFF2-40B4-BE49-F238E27FC236}">
                  <a16:creationId xmlns:a16="http://schemas.microsoft.com/office/drawing/2014/main" id="{02EF90DF-5BD1-444F-88CA-DF3A19D60C2D}"/>
                </a:ext>
              </a:extLst>
            </p:cNvPr>
            <p:cNvSpPr>
              <a:spLocks/>
            </p:cNvSpPr>
            <p:nvPr/>
          </p:nvSpPr>
          <p:spPr bwMode="auto">
            <a:xfrm>
              <a:off x="-3090863" y="2005013"/>
              <a:ext cx="39687" cy="31750"/>
            </a:xfrm>
            <a:custGeom>
              <a:avLst/>
              <a:gdLst>
                <a:gd name="T0" fmla="*/ 2 w 11"/>
                <a:gd name="T1" fmla="*/ 8 h 9"/>
                <a:gd name="T2" fmla="*/ 7 w 11"/>
                <a:gd name="T3" fmla="*/ 9 h 9"/>
                <a:gd name="T4" fmla="*/ 8 w 11"/>
                <a:gd name="T5" fmla="*/ 7 h 9"/>
                <a:gd name="T6" fmla="*/ 9 w 11"/>
                <a:gd name="T7" fmla="*/ 5 h 9"/>
                <a:gd name="T8" fmla="*/ 9 w 11"/>
                <a:gd name="T9" fmla="*/ 4 h 9"/>
                <a:gd name="T10" fmla="*/ 10 w 11"/>
                <a:gd name="T11" fmla="*/ 4 h 9"/>
                <a:gd name="T12" fmla="*/ 11 w 11"/>
                <a:gd name="T13" fmla="*/ 3 h 9"/>
                <a:gd name="T14" fmla="*/ 10 w 11"/>
                <a:gd name="T15" fmla="*/ 0 h 9"/>
                <a:gd name="T16" fmla="*/ 8 w 11"/>
                <a:gd name="T17" fmla="*/ 3 h 9"/>
                <a:gd name="T18" fmla="*/ 3 w 11"/>
                <a:gd name="T19" fmla="*/ 5 h 9"/>
                <a:gd name="T20" fmla="*/ 0 w 11"/>
                <a:gd name="T21" fmla="*/ 6 h 9"/>
                <a:gd name="T22" fmla="*/ 0 w 11"/>
                <a:gd name="T23" fmla="*/ 6 h 9"/>
                <a:gd name="T24" fmla="*/ 2 w 11"/>
                <a:gd name="T25" fmla="*/ 8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1" h="9">
                  <a:moveTo>
                    <a:pt x="2" y="8"/>
                  </a:moveTo>
                  <a:cubicBezTo>
                    <a:pt x="2" y="9"/>
                    <a:pt x="6" y="9"/>
                    <a:pt x="7" y="9"/>
                  </a:cubicBezTo>
                  <a:cubicBezTo>
                    <a:pt x="8" y="7"/>
                    <a:pt x="8" y="7"/>
                    <a:pt x="8" y="7"/>
                  </a:cubicBezTo>
                  <a:cubicBezTo>
                    <a:pt x="9" y="5"/>
                    <a:pt x="9" y="5"/>
                    <a:pt x="9" y="5"/>
                  </a:cubicBezTo>
                  <a:cubicBezTo>
                    <a:pt x="9" y="4"/>
                    <a:pt x="9" y="4"/>
                    <a:pt x="9" y="4"/>
                  </a:cubicBezTo>
                  <a:cubicBezTo>
                    <a:pt x="10" y="4"/>
                    <a:pt x="10" y="4"/>
                    <a:pt x="10" y="4"/>
                  </a:cubicBezTo>
                  <a:cubicBezTo>
                    <a:pt x="11" y="3"/>
                    <a:pt x="11" y="3"/>
                    <a:pt x="11" y="3"/>
                  </a:cubicBezTo>
                  <a:cubicBezTo>
                    <a:pt x="11" y="2"/>
                    <a:pt x="11" y="0"/>
                    <a:pt x="10" y="0"/>
                  </a:cubicBezTo>
                  <a:cubicBezTo>
                    <a:pt x="10" y="0"/>
                    <a:pt x="8" y="2"/>
                    <a:pt x="8" y="3"/>
                  </a:cubicBezTo>
                  <a:cubicBezTo>
                    <a:pt x="7" y="5"/>
                    <a:pt x="5" y="6"/>
                    <a:pt x="3" y="5"/>
                  </a:cubicBezTo>
                  <a:cubicBezTo>
                    <a:pt x="1" y="5"/>
                    <a:pt x="1" y="6"/>
                    <a:pt x="0" y="6"/>
                  </a:cubicBezTo>
                  <a:cubicBezTo>
                    <a:pt x="0" y="6"/>
                    <a:pt x="0" y="6"/>
                    <a:pt x="0" y="6"/>
                  </a:cubicBezTo>
                  <a:cubicBezTo>
                    <a:pt x="0" y="7"/>
                    <a:pt x="1" y="8"/>
                    <a:pt x="2"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1" name="Freeform 272">
              <a:extLst>
                <a:ext uri="{FF2B5EF4-FFF2-40B4-BE49-F238E27FC236}">
                  <a16:creationId xmlns:a16="http://schemas.microsoft.com/office/drawing/2014/main" id="{6BCA3FF7-363F-4F4C-ADF5-DCEF679670D2}"/>
                </a:ext>
              </a:extLst>
            </p:cNvPr>
            <p:cNvSpPr>
              <a:spLocks noEditPoints="1"/>
            </p:cNvSpPr>
            <p:nvPr/>
          </p:nvSpPr>
          <p:spPr bwMode="auto">
            <a:xfrm>
              <a:off x="-2693988" y="2178050"/>
              <a:ext cx="163512" cy="49213"/>
            </a:xfrm>
            <a:custGeom>
              <a:avLst/>
              <a:gdLst>
                <a:gd name="T0" fmla="*/ 8 w 45"/>
                <a:gd name="T1" fmla="*/ 5 h 14"/>
                <a:gd name="T2" fmla="*/ 6 w 45"/>
                <a:gd name="T3" fmla="*/ 2 h 14"/>
                <a:gd name="T4" fmla="*/ 5 w 45"/>
                <a:gd name="T5" fmla="*/ 1 h 14"/>
                <a:gd name="T6" fmla="*/ 5 w 45"/>
                <a:gd name="T7" fmla="*/ 1 h 14"/>
                <a:gd name="T8" fmla="*/ 4 w 45"/>
                <a:gd name="T9" fmla="*/ 2 h 14"/>
                <a:gd name="T10" fmla="*/ 2 w 45"/>
                <a:gd name="T11" fmla="*/ 1 h 14"/>
                <a:gd name="T12" fmla="*/ 1 w 45"/>
                <a:gd name="T13" fmla="*/ 0 h 14"/>
                <a:gd name="T14" fmla="*/ 0 w 45"/>
                <a:gd name="T15" fmla="*/ 0 h 14"/>
                <a:gd name="T16" fmla="*/ 0 w 45"/>
                <a:gd name="T17" fmla="*/ 4 h 14"/>
                <a:gd name="T18" fmla="*/ 3 w 45"/>
                <a:gd name="T19" fmla="*/ 8 h 14"/>
                <a:gd name="T20" fmla="*/ 5 w 45"/>
                <a:gd name="T21" fmla="*/ 10 h 14"/>
                <a:gd name="T22" fmla="*/ 9 w 45"/>
                <a:gd name="T23" fmla="*/ 12 h 14"/>
                <a:gd name="T24" fmla="*/ 8 w 45"/>
                <a:gd name="T25" fmla="*/ 9 h 14"/>
                <a:gd name="T26" fmla="*/ 8 w 45"/>
                <a:gd name="T27" fmla="*/ 5 h 14"/>
                <a:gd name="T28" fmla="*/ 43 w 45"/>
                <a:gd name="T29" fmla="*/ 2 h 14"/>
                <a:gd name="T30" fmla="*/ 41 w 45"/>
                <a:gd name="T31" fmla="*/ 1 h 14"/>
                <a:gd name="T32" fmla="*/ 39 w 45"/>
                <a:gd name="T33" fmla="*/ 0 h 14"/>
                <a:gd name="T34" fmla="*/ 37 w 45"/>
                <a:gd name="T35" fmla="*/ 2 h 14"/>
                <a:gd name="T36" fmla="*/ 36 w 45"/>
                <a:gd name="T37" fmla="*/ 4 h 14"/>
                <a:gd name="T38" fmla="*/ 35 w 45"/>
                <a:gd name="T39" fmla="*/ 4 h 14"/>
                <a:gd name="T40" fmla="*/ 35 w 45"/>
                <a:gd name="T41" fmla="*/ 6 h 14"/>
                <a:gd name="T42" fmla="*/ 34 w 45"/>
                <a:gd name="T43" fmla="*/ 6 h 14"/>
                <a:gd name="T44" fmla="*/ 33 w 45"/>
                <a:gd name="T45" fmla="*/ 5 h 14"/>
                <a:gd name="T46" fmla="*/ 32 w 45"/>
                <a:gd name="T47" fmla="*/ 4 h 14"/>
                <a:gd name="T48" fmla="*/ 30 w 45"/>
                <a:gd name="T49" fmla="*/ 8 h 14"/>
                <a:gd name="T50" fmla="*/ 27 w 45"/>
                <a:gd name="T51" fmla="*/ 9 h 14"/>
                <a:gd name="T52" fmla="*/ 26 w 45"/>
                <a:gd name="T53" fmla="*/ 12 h 14"/>
                <a:gd name="T54" fmla="*/ 22 w 45"/>
                <a:gd name="T55" fmla="*/ 11 h 14"/>
                <a:gd name="T56" fmla="*/ 23 w 45"/>
                <a:gd name="T57" fmla="*/ 12 h 14"/>
                <a:gd name="T58" fmla="*/ 25 w 45"/>
                <a:gd name="T59" fmla="*/ 13 h 14"/>
                <a:gd name="T60" fmla="*/ 28 w 45"/>
                <a:gd name="T61" fmla="*/ 13 h 14"/>
                <a:gd name="T62" fmla="*/ 30 w 45"/>
                <a:gd name="T63" fmla="*/ 12 h 14"/>
                <a:gd name="T64" fmla="*/ 32 w 45"/>
                <a:gd name="T65" fmla="*/ 12 h 14"/>
                <a:gd name="T66" fmla="*/ 34 w 45"/>
                <a:gd name="T67" fmla="*/ 11 h 14"/>
                <a:gd name="T68" fmla="*/ 35 w 45"/>
                <a:gd name="T69" fmla="*/ 9 h 14"/>
                <a:gd name="T70" fmla="*/ 36 w 45"/>
                <a:gd name="T71" fmla="*/ 7 h 14"/>
                <a:gd name="T72" fmla="*/ 40 w 45"/>
                <a:gd name="T73" fmla="*/ 5 h 14"/>
                <a:gd name="T74" fmla="*/ 41 w 45"/>
                <a:gd name="T75" fmla="*/ 6 h 14"/>
                <a:gd name="T76" fmla="*/ 43 w 45"/>
                <a:gd name="T77" fmla="*/ 4 h 14"/>
                <a:gd name="T78" fmla="*/ 45 w 45"/>
                <a:gd name="T79" fmla="*/ 3 h 14"/>
                <a:gd name="T80" fmla="*/ 43 w 45"/>
                <a:gd name="T81" fmla="*/ 2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45" h="14">
                  <a:moveTo>
                    <a:pt x="8" y="5"/>
                  </a:moveTo>
                  <a:cubicBezTo>
                    <a:pt x="8" y="3"/>
                    <a:pt x="6" y="3"/>
                    <a:pt x="6" y="2"/>
                  </a:cubicBezTo>
                  <a:cubicBezTo>
                    <a:pt x="6" y="1"/>
                    <a:pt x="5" y="2"/>
                    <a:pt x="5" y="1"/>
                  </a:cubicBezTo>
                  <a:cubicBezTo>
                    <a:pt x="5" y="1"/>
                    <a:pt x="5" y="1"/>
                    <a:pt x="5" y="1"/>
                  </a:cubicBezTo>
                  <a:cubicBezTo>
                    <a:pt x="4" y="1"/>
                    <a:pt x="4" y="2"/>
                    <a:pt x="4" y="2"/>
                  </a:cubicBezTo>
                  <a:cubicBezTo>
                    <a:pt x="4" y="2"/>
                    <a:pt x="2" y="2"/>
                    <a:pt x="2" y="1"/>
                  </a:cubicBezTo>
                  <a:cubicBezTo>
                    <a:pt x="2" y="1"/>
                    <a:pt x="2" y="0"/>
                    <a:pt x="1" y="0"/>
                  </a:cubicBezTo>
                  <a:cubicBezTo>
                    <a:pt x="1" y="0"/>
                    <a:pt x="0" y="0"/>
                    <a:pt x="0" y="0"/>
                  </a:cubicBezTo>
                  <a:cubicBezTo>
                    <a:pt x="0" y="1"/>
                    <a:pt x="0" y="3"/>
                    <a:pt x="0" y="4"/>
                  </a:cubicBezTo>
                  <a:cubicBezTo>
                    <a:pt x="0" y="5"/>
                    <a:pt x="2" y="7"/>
                    <a:pt x="3" y="8"/>
                  </a:cubicBezTo>
                  <a:cubicBezTo>
                    <a:pt x="3" y="9"/>
                    <a:pt x="4" y="9"/>
                    <a:pt x="5" y="10"/>
                  </a:cubicBezTo>
                  <a:cubicBezTo>
                    <a:pt x="6" y="11"/>
                    <a:pt x="9" y="13"/>
                    <a:pt x="9" y="12"/>
                  </a:cubicBezTo>
                  <a:cubicBezTo>
                    <a:pt x="10" y="12"/>
                    <a:pt x="9" y="10"/>
                    <a:pt x="8" y="9"/>
                  </a:cubicBezTo>
                  <a:cubicBezTo>
                    <a:pt x="7" y="8"/>
                    <a:pt x="8" y="6"/>
                    <a:pt x="8" y="5"/>
                  </a:cubicBezTo>
                  <a:close/>
                  <a:moveTo>
                    <a:pt x="43" y="2"/>
                  </a:moveTo>
                  <a:cubicBezTo>
                    <a:pt x="42" y="2"/>
                    <a:pt x="41" y="2"/>
                    <a:pt x="41" y="1"/>
                  </a:cubicBezTo>
                  <a:cubicBezTo>
                    <a:pt x="41" y="1"/>
                    <a:pt x="40" y="0"/>
                    <a:pt x="39" y="0"/>
                  </a:cubicBezTo>
                  <a:cubicBezTo>
                    <a:pt x="38" y="0"/>
                    <a:pt x="37" y="1"/>
                    <a:pt x="37" y="2"/>
                  </a:cubicBezTo>
                  <a:cubicBezTo>
                    <a:pt x="37" y="3"/>
                    <a:pt x="36" y="3"/>
                    <a:pt x="36" y="4"/>
                  </a:cubicBezTo>
                  <a:cubicBezTo>
                    <a:pt x="36" y="4"/>
                    <a:pt x="36" y="4"/>
                    <a:pt x="35" y="4"/>
                  </a:cubicBezTo>
                  <a:cubicBezTo>
                    <a:pt x="35" y="5"/>
                    <a:pt x="36" y="6"/>
                    <a:pt x="35" y="6"/>
                  </a:cubicBezTo>
                  <a:cubicBezTo>
                    <a:pt x="35" y="5"/>
                    <a:pt x="35" y="6"/>
                    <a:pt x="34" y="6"/>
                  </a:cubicBezTo>
                  <a:cubicBezTo>
                    <a:pt x="33" y="6"/>
                    <a:pt x="33" y="5"/>
                    <a:pt x="33" y="5"/>
                  </a:cubicBezTo>
                  <a:cubicBezTo>
                    <a:pt x="33" y="4"/>
                    <a:pt x="32" y="4"/>
                    <a:pt x="32" y="4"/>
                  </a:cubicBezTo>
                  <a:cubicBezTo>
                    <a:pt x="32" y="4"/>
                    <a:pt x="31" y="6"/>
                    <a:pt x="30" y="8"/>
                  </a:cubicBezTo>
                  <a:cubicBezTo>
                    <a:pt x="30" y="9"/>
                    <a:pt x="29" y="9"/>
                    <a:pt x="27" y="9"/>
                  </a:cubicBezTo>
                  <a:cubicBezTo>
                    <a:pt x="25" y="9"/>
                    <a:pt x="26" y="11"/>
                    <a:pt x="26" y="12"/>
                  </a:cubicBezTo>
                  <a:cubicBezTo>
                    <a:pt x="25" y="13"/>
                    <a:pt x="23" y="11"/>
                    <a:pt x="22" y="11"/>
                  </a:cubicBezTo>
                  <a:cubicBezTo>
                    <a:pt x="22" y="12"/>
                    <a:pt x="23" y="12"/>
                    <a:pt x="23" y="12"/>
                  </a:cubicBezTo>
                  <a:cubicBezTo>
                    <a:pt x="23" y="12"/>
                    <a:pt x="24" y="14"/>
                    <a:pt x="25" y="13"/>
                  </a:cubicBezTo>
                  <a:cubicBezTo>
                    <a:pt x="25" y="13"/>
                    <a:pt x="27" y="13"/>
                    <a:pt x="28" y="13"/>
                  </a:cubicBezTo>
                  <a:cubicBezTo>
                    <a:pt x="29" y="13"/>
                    <a:pt x="29" y="12"/>
                    <a:pt x="30" y="12"/>
                  </a:cubicBezTo>
                  <a:cubicBezTo>
                    <a:pt x="31" y="12"/>
                    <a:pt x="31" y="13"/>
                    <a:pt x="32" y="12"/>
                  </a:cubicBezTo>
                  <a:cubicBezTo>
                    <a:pt x="34" y="12"/>
                    <a:pt x="34" y="12"/>
                    <a:pt x="34" y="11"/>
                  </a:cubicBezTo>
                  <a:cubicBezTo>
                    <a:pt x="34" y="10"/>
                    <a:pt x="35" y="10"/>
                    <a:pt x="35" y="9"/>
                  </a:cubicBezTo>
                  <a:cubicBezTo>
                    <a:pt x="35" y="8"/>
                    <a:pt x="37" y="9"/>
                    <a:pt x="36" y="7"/>
                  </a:cubicBezTo>
                  <a:cubicBezTo>
                    <a:pt x="36" y="5"/>
                    <a:pt x="39" y="5"/>
                    <a:pt x="40" y="5"/>
                  </a:cubicBezTo>
                  <a:cubicBezTo>
                    <a:pt x="40" y="5"/>
                    <a:pt x="41" y="5"/>
                    <a:pt x="41" y="6"/>
                  </a:cubicBezTo>
                  <a:cubicBezTo>
                    <a:pt x="42" y="5"/>
                    <a:pt x="43" y="5"/>
                    <a:pt x="43" y="4"/>
                  </a:cubicBezTo>
                  <a:cubicBezTo>
                    <a:pt x="42" y="4"/>
                    <a:pt x="44" y="4"/>
                    <a:pt x="45" y="3"/>
                  </a:cubicBezTo>
                  <a:cubicBezTo>
                    <a:pt x="45" y="3"/>
                    <a:pt x="44" y="2"/>
                    <a:pt x="43"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2" name="Freeform 273">
              <a:extLst>
                <a:ext uri="{FF2B5EF4-FFF2-40B4-BE49-F238E27FC236}">
                  <a16:creationId xmlns:a16="http://schemas.microsoft.com/office/drawing/2014/main" id="{3A511B9B-BDED-4013-BC64-FF91734AD571}"/>
                </a:ext>
              </a:extLst>
            </p:cNvPr>
            <p:cNvSpPr>
              <a:spLocks/>
            </p:cNvSpPr>
            <p:nvPr/>
          </p:nvSpPr>
          <p:spPr bwMode="auto">
            <a:xfrm>
              <a:off x="-2573338" y="2192338"/>
              <a:ext cx="9525" cy="6350"/>
            </a:xfrm>
            <a:custGeom>
              <a:avLst/>
              <a:gdLst>
                <a:gd name="T0" fmla="*/ 1 w 3"/>
                <a:gd name="T1" fmla="*/ 2 h 2"/>
                <a:gd name="T2" fmla="*/ 2 w 3"/>
                <a:gd name="T3" fmla="*/ 2 h 2"/>
                <a:gd name="T4" fmla="*/ 2 w 3"/>
                <a:gd name="T5" fmla="*/ 0 h 2"/>
                <a:gd name="T6" fmla="*/ 1 w 3"/>
                <a:gd name="T7" fmla="*/ 1 h 2"/>
                <a:gd name="T8" fmla="*/ 0 w 3"/>
                <a:gd name="T9" fmla="*/ 1 h 2"/>
                <a:gd name="T10" fmla="*/ 1 w 3"/>
                <a:gd name="T11" fmla="*/ 2 h 2"/>
              </a:gdLst>
              <a:ahLst/>
              <a:cxnLst>
                <a:cxn ang="0">
                  <a:pos x="T0" y="T1"/>
                </a:cxn>
                <a:cxn ang="0">
                  <a:pos x="T2" y="T3"/>
                </a:cxn>
                <a:cxn ang="0">
                  <a:pos x="T4" y="T5"/>
                </a:cxn>
                <a:cxn ang="0">
                  <a:pos x="T6" y="T7"/>
                </a:cxn>
                <a:cxn ang="0">
                  <a:pos x="T8" y="T9"/>
                </a:cxn>
                <a:cxn ang="0">
                  <a:pos x="T10" y="T11"/>
                </a:cxn>
              </a:cxnLst>
              <a:rect l="0" t="0" r="r" b="b"/>
              <a:pathLst>
                <a:path w="3" h="2">
                  <a:moveTo>
                    <a:pt x="1" y="2"/>
                  </a:moveTo>
                  <a:cubicBezTo>
                    <a:pt x="2" y="2"/>
                    <a:pt x="2" y="1"/>
                    <a:pt x="2" y="2"/>
                  </a:cubicBezTo>
                  <a:cubicBezTo>
                    <a:pt x="3" y="2"/>
                    <a:pt x="2" y="1"/>
                    <a:pt x="2" y="0"/>
                  </a:cubicBezTo>
                  <a:cubicBezTo>
                    <a:pt x="2" y="0"/>
                    <a:pt x="1" y="0"/>
                    <a:pt x="1" y="1"/>
                  </a:cubicBezTo>
                  <a:cubicBezTo>
                    <a:pt x="1" y="1"/>
                    <a:pt x="0" y="1"/>
                    <a:pt x="0" y="1"/>
                  </a:cubicBezTo>
                  <a:cubicBezTo>
                    <a:pt x="0" y="1"/>
                    <a:pt x="0"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3" name="Freeform 274">
              <a:extLst>
                <a:ext uri="{FF2B5EF4-FFF2-40B4-BE49-F238E27FC236}">
                  <a16:creationId xmlns:a16="http://schemas.microsoft.com/office/drawing/2014/main" id="{2313140C-583E-4FBD-804D-6A0D11902086}"/>
                </a:ext>
              </a:extLst>
            </p:cNvPr>
            <p:cNvSpPr>
              <a:spLocks/>
            </p:cNvSpPr>
            <p:nvPr/>
          </p:nvSpPr>
          <p:spPr bwMode="auto">
            <a:xfrm>
              <a:off x="-3203575" y="1900238"/>
              <a:ext cx="84137" cy="79375"/>
            </a:xfrm>
            <a:custGeom>
              <a:avLst/>
              <a:gdLst>
                <a:gd name="T0" fmla="*/ 20 w 23"/>
                <a:gd name="T1" fmla="*/ 20 h 22"/>
                <a:gd name="T2" fmla="*/ 21 w 23"/>
                <a:gd name="T3" fmla="*/ 19 h 22"/>
                <a:gd name="T4" fmla="*/ 22 w 23"/>
                <a:gd name="T5" fmla="*/ 20 h 22"/>
                <a:gd name="T6" fmla="*/ 23 w 23"/>
                <a:gd name="T7" fmla="*/ 20 h 22"/>
                <a:gd name="T8" fmla="*/ 22 w 23"/>
                <a:gd name="T9" fmla="*/ 18 h 22"/>
                <a:gd name="T10" fmla="*/ 21 w 23"/>
                <a:gd name="T11" fmla="*/ 16 h 22"/>
                <a:gd name="T12" fmla="*/ 21 w 23"/>
                <a:gd name="T13" fmla="*/ 15 h 22"/>
                <a:gd name="T14" fmla="*/ 20 w 23"/>
                <a:gd name="T15" fmla="*/ 13 h 22"/>
                <a:gd name="T16" fmla="*/ 18 w 23"/>
                <a:gd name="T17" fmla="*/ 11 h 22"/>
                <a:gd name="T18" fmla="*/ 16 w 23"/>
                <a:gd name="T19" fmla="*/ 10 h 22"/>
                <a:gd name="T20" fmla="*/ 16 w 23"/>
                <a:gd name="T21" fmla="*/ 8 h 22"/>
                <a:gd name="T22" fmla="*/ 17 w 23"/>
                <a:gd name="T23" fmla="*/ 6 h 22"/>
                <a:gd name="T24" fmla="*/ 17 w 23"/>
                <a:gd name="T25" fmla="*/ 5 h 22"/>
                <a:gd name="T26" fmla="*/ 16 w 23"/>
                <a:gd name="T27" fmla="*/ 4 h 22"/>
                <a:gd name="T28" fmla="*/ 15 w 23"/>
                <a:gd name="T29" fmla="*/ 3 h 22"/>
                <a:gd name="T30" fmla="*/ 14 w 23"/>
                <a:gd name="T31" fmla="*/ 1 h 22"/>
                <a:gd name="T32" fmla="*/ 12 w 23"/>
                <a:gd name="T33" fmla="*/ 0 h 22"/>
                <a:gd name="T34" fmla="*/ 10 w 23"/>
                <a:gd name="T35" fmla="*/ 0 h 22"/>
                <a:gd name="T36" fmla="*/ 9 w 23"/>
                <a:gd name="T37" fmla="*/ 1 h 22"/>
                <a:gd name="T38" fmla="*/ 9 w 23"/>
                <a:gd name="T39" fmla="*/ 1 h 22"/>
                <a:gd name="T40" fmla="*/ 7 w 23"/>
                <a:gd name="T41" fmla="*/ 2 h 22"/>
                <a:gd name="T42" fmla="*/ 6 w 23"/>
                <a:gd name="T43" fmla="*/ 3 h 22"/>
                <a:gd name="T44" fmla="*/ 6 w 23"/>
                <a:gd name="T45" fmla="*/ 5 h 22"/>
                <a:gd name="T46" fmla="*/ 6 w 23"/>
                <a:gd name="T47" fmla="*/ 7 h 22"/>
                <a:gd name="T48" fmla="*/ 5 w 23"/>
                <a:gd name="T49" fmla="*/ 8 h 22"/>
                <a:gd name="T50" fmla="*/ 0 w 23"/>
                <a:gd name="T51" fmla="*/ 11 h 22"/>
                <a:gd name="T52" fmla="*/ 1 w 23"/>
                <a:gd name="T53" fmla="*/ 12 h 22"/>
                <a:gd name="T54" fmla="*/ 1 w 23"/>
                <a:gd name="T55" fmla="*/ 14 h 22"/>
                <a:gd name="T56" fmla="*/ 3 w 23"/>
                <a:gd name="T57" fmla="*/ 14 h 22"/>
                <a:gd name="T58" fmla="*/ 8 w 23"/>
                <a:gd name="T59" fmla="*/ 17 h 22"/>
                <a:gd name="T60" fmla="*/ 13 w 23"/>
                <a:gd name="T61" fmla="*/ 21 h 22"/>
                <a:gd name="T62" fmla="*/ 16 w 23"/>
                <a:gd name="T63" fmla="*/ 22 h 22"/>
                <a:gd name="T64" fmla="*/ 19 w 23"/>
                <a:gd name="T65" fmla="*/ 22 h 22"/>
                <a:gd name="T66" fmla="*/ 20 w 23"/>
                <a:gd name="T67" fmla="*/ 20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23" h="22">
                  <a:moveTo>
                    <a:pt x="20" y="20"/>
                  </a:moveTo>
                  <a:cubicBezTo>
                    <a:pt x="20" y="20"/>
                    <a:pt x="20" y="19"/>
                    <a:pt x="21" y="19"/>
                  </a:cubicBezTo>
                  <a:cubicBezTo>
                    <a:pt x="21" y="19"/>
                    <a:pt x="22" y="19"/>
                    <a:pt x="22" y="20"/>
                  </a:cubicBezTo>
                  <a:cubicBezTo>
                    <a:pt x="22" y="20"/>
                    <a:pt x="23" y="20"/>
                    <a:pt x="23" y="20"/>
                  </a:cubicBezTo>
                  <a:cubicBezTo>
                    <a:pt x="23" y="19"/>
                    <a:pt x="22" y="18"/>
                    <a:pt x="22" y="18"/>
                  </a:cubicBezTo>
                  <a:cubicBezTo>
                    <a:pt x="22" y="17"/>
                    <a:pt x="21" y="17"/>
                    <a:pt x="21" y="16"/>
                  </a:cubicBezTo>
                  <a:cubicBezTo>
                    <a:pt x="21" y="16"/>
                    <a:pt x="22" y="15"/>
                    <a:pt x="21" y="15"/>
                  </a:cubicBezTo>
                  <a:cubicBezTo>
                    <a:pt x="21" y="14"/>
                    <a:pt x="21" y="13"/>
                    <a:pt x="20" y="13"/>
                  </a:cubicBezTo>
                  <a:cubicBezTo>
                    <a:pt x="20" y="13"/>
                    <a:pt x="17" y="12"/>
                    <a:pt x="18" y="11"/>
                  </a:cubicBezTo>
                  <a:cubicBezTo>
                    <a:pt x="18" y="11"/>
                    <a:pt x="17" y="10"/>
                    <a:pt x="16" y="10"/>
                  </a:cubicBezTo>
                  <a:cubicBezTo>
                    <a:pt x="16" y="10"/>
                    <a:pt x="16" y="8"/>
                    <a:pt x="16" y="8"/>
                  </a:cubicBezTo>
                  <a:cubicBezTo>
                    <a:pt x="17" y="8"/>
                    <a:pt x="17" y="6"/>
                    <a:pt x="17" y="6"/>
                  </a:cubicBezTo>
                  <a:cubicBezTo>
                    <a:pt x="18" y="6"/>
                    <a:pt x="17" y="5"/>
                    <a:pt x="17" y="5"/>
                  </a:cubicBezTo>
                  <a:cubicBezTo>
                    <a:pt x="18" y="4"/>
                    <a:pt x="17" y="4"/>
                    <a:pt x="16" y="4"/>
                  </a:cubicBezTo>
                  <a:cubicBezTo>
                    <a:pt x="16" y="4"/>
                    <a:pt x="15" y="3"/>
                    <a:pt x="15" y="3"/>
                  </a:cubicBezTo>
                  <a:cubicBezTo>
                    <a:pt x="15" y="2"/>
                    <a:pt x="14" y="1"/>
                    <a:pt x="14" y="1"/>
                  </a:cubicBezTo>
                  <a:cubicBezTo>
                    <a:pt x="14" y="2"/>
                    <a:pt x="12" y="0"/>
                    <a:pt x="12" y="0"/>
                  </a:cubicBezTo>
                  <a:cubicBezTo>
                    <a:pt x="11" y="1"/>
                    <a:pt x="11" y="0"/>
                    <a:pt x="10" y="0"/>
                  </a:cubicBezTo>
                  <a:cubicBezTo>
                    <a:pt x="9" y="0"/>
                    <a:pt x="9" y="0"/>
                    <a:pt x="9" y="1"/>
                  </a:cubicBezTo>
                  <a:cubicBezTo>
                    <a:pt x="9" y="1"/>
                    <a:pt x="9" y="1"/>
                    <a:pt x="9" y="1"/>
                  </a:cubicBezTo>
                  <a:cubicBezTo>
                    <a:pt x="7" y="2"/>
                    <a:pt x="7" y="2"/>
                    <a:pt x="7" y="2"/>
                  </a:cubicBezTo>
                  <a:cubicBezTo>
                    <a:pt x="7" y="2"/>
                    <a:pt x="6" y="2"/>
                    <a:pt x="6" y="3"/>
                  </a:cubicBezTo>
                  <a:cubicBezTo>
                    <a:pt x="6" y="4"/>
                    <a:pt x="7" y="4"/>
                    <a:pt x="6" y="5"/>
                  </a:cubicBezTo>
                  <a:cubicBezTo>
                    <a:pt x="6" y="5"/>
                    <a:pt x="6" y="6"/>
                    <a:pt x="6" y="7"/>
                  </a:cubicBezTo>
                  <a:cubicBezTo>
                    <a:pt x="6" y="7"/>
                    <a:pt x="5" y="8"/>
                    <a:pt x="5" y="8"/>
                  </a:cubicBezTo>
                  <a:cubicBezTo>
                    <a:pt x="5" y="8"/>
                    <a:pt x="3" y="10"/>
                    <a:pt x="0" y="11"/>
                  </a:cubicBezTo>
                  <a:cubicBezTo>
                    <a:pt x="1" y="11"/>
                    <a:pt x="1" y="12"/>
                    <a:pt x="1" y="12"/>
                  </a:cubicBezTo>
                  <a:cubicBezTo>
                    <a:pt x="1" y="12"/>
                    <a:pt x="1" y="13"/>
                    <a:pt x="1" y="14"/>
                  </a:cubicBezTo>
                  <a:cubicBezTo>
                    <a:pt x="2" y="14"/>
                    <a:pt x="2" y="14"/>
                    <a:pt x="3" y="14"/>
                  </a:cubicBezTo>
                  <a:cubicBezTo>
                    <a:pt x="4" y="14"/>
                    <a:pt x="7" y="16"/>
                    <a:pt x="8" y="17"/>
                  </a:cubicBezTo>
                  <a:cubicBezTo>
                    <a:pt x="8" y="17"/>
                    <a:pt x="12" y="20"/>
                    <a:pt x="13" y="21"/>
                  </a:cubicBezTo>
                  <a:cubicBezTo>
                    <a:pt x="14" y="22"/>
                    <a:pt x="15" y="22"/>
                    <a:pt x="16" y="22"/>
                  </a:cubicBezTo>
                  <a:cubicBezTo>
                    <a:pt x="16" y="22"/>
                    <a:pt x="18" y="22"/>
                    <a:pt x="19" y="22"/>
                  </a:cubicBezTo>
                  <a:cubicBezTo>
                    <a:pt x="19" y="21"/>
                    <a:pt x="19" y="20"/>
                    <a:pt x="20" y="2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4" name="Freeform 275">
              <a:extLst>
                <a:ext uri="{FF2B5EF4-FFF2-40B4-BE49-F238E27FC236}">
                  <a16:creationId xmlns:a16="http://schemas.microsoft.com/office/drawing/2014/main" id="{47C164E4-197A-4B54-ADCA-5680BF30E9B2}"/>
                </a:ext>
              </a:extLst>
            </p:cNvPr>
            <p:cNvSpPr>
              <a:spLocks/>
            </p:cNvSpPr>
            <p:nvPr/>
          </p:nvSpPr>
          <p:spPr bwMode="auto">
            <a:xfrm>
              <a:off x="-3133725" y="1968500"/>
              <a:ext cx="14287" cy="14288"/>
            </a:xfrm>
            <a:custGeom>
              <a:avLst/>
              <a:gdLst>
                <a:gd name="T0" fmla="*/ 1 w 4"/>
                <a:gd name="T1" fmla="*/ 3 h 4"/>
                <a:gd name="T2" fmla="*/ 2 w 4"/>
                <a:gd name="T3" fmla="*/ 4 h 4"/>
                <a:gd name="T4" fmla="*/ 4 w 4"/>
                <a:gd name="T5" fmla="*/ 4 h 4"/>
                <a:gd name="T6" fmla="*/ 3 w 4"/>
                <a:gd name="T7" fmla="*/ 1 h 4"/>
                <a:gd name="T8" fmla="*/ 3 w 4"/>
                <a:gd name="T9" fmla="*/ 1 h 4"/>
                <a:gd name="T10" fmla="*/ 2 w 4"/>
                <a:gd name="T11" fmla="*/ 0 h 4"/>
                <a:gd name="T12" fmla="*/ 1 w 4"/>
                <a:gd name="T13" fmla="*/ 1 h 4"/>
                <a:gd name="T14" fmla="*/ 0 w 4"/>
                <a:gd name="T15" fmla="*/ 3 h 4"/>
                <a:gd name="T16" fmla="*/ 1 w 4"/>
                <a:gd name="T17" fmla="*/ 3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4">
                  <a:moveTo>
                    <a:pt x="1" y="3"/>
                  </a:moveTo>
                  <a:cubicBezTo>
                    <a:pt x="2" y="4"/>
                    <a:pt x="2" y="4"/>
                    <a:pt x="2" y="4"/>
                  </a:cubicBezTo>
                  <a:cubicBezTo>
                    <a:pt x="4" y="4"/>
                    <a:pt x="4" y="4"/>
                    <a:pt x="4" y="4"/>
                  </a:cubicBezTo>
                  <a:cubicBezTo>
                    <a:pt x="4" y="3"/>
                    <a:pt x="3" y="2"/>
                    <a:pt x="3" y="1"/>
                  </a:cubicBezTo>
                  <a:cubicBezTo>
                    <a:pt x="3" y="1"/>
                    <a:pt x="3" y="1"/>
                    <a:pt x="3" y="1"/>
                  </a:cubicBezTo>
                  <a:cubicBezTo>
                    <a:pt x="3" y="0"/>
                    <a:pt x="2" y="0"/>
                    <a:pt x="2" y="0"/>
                  </a:cubicBezTo>
                  <a:cubicBezTo>
                    <a:pt x="1" y="0"/>
                    <a:pt x="1" y="1"/>
                    <a:pt x="1" y="1"/>
                  </a:cubicBezTo>
                  <a:cubicBezTo>
                    <a:pt x="0" y="1"/>
                    <a:pt x="0" y="2"/>
                    <a:pt x="0" y="3"/>
                  </a:cubicBezTo>
                  <a:cubicBezTo>
                    <a:pt x="0" y="3"/>
                    <a:pt x="1" y="3"/>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5" name="Freeform 276">
              <a:extLst>
                <a:ext uri="{FF2B5EF4-FFF2-40B4-BE49-F238E27FC236}">
                  <a16:creationId xmlns:a16="http://schemas.microsoft.com/office/drawing/2014/main" id="{3559F974-7F10-4204-AA36-D4649F4784BE}"/>
                </a:ext>
              </a:extLst>
            </p:cNvPr>
            <p:cNvSpPr>
              <a:spLocks noEditPoints="1"/>
            </p:cNvSpPr>
            <p:nvPr/>
          </p:nvSpPr>
          <p:spPr bwMode="auto">
            <a:xfrm>
              <a:off x="-3563938" y="1758950"/>
              <a:ext cx="122237" cy="101600"/>
            </a:xfrm>
            <a:custGeom>
              <a:avLst/>
              <a:gdLst>
                <a:gd name="T0" fmla="*/ 30 w 34"/>
                <a:gd name="T1" fmla="*/ 6 h 28"/>
                <a:gd name="T2" fmla="*/ 29 w 34"/>
                <a:gd name="T3" fmla="*/ 6 h 28"/>
                <a:gd name="T4" fmla="*/ 27 w 34"/>
                <a:gd name="T5" fmla="*/ 5 h 28"/>
                <a:gd name="T6" fmla="*/ 25 w 34"/>
                <a:gd name="T7" fmla="*/ 4 h 28"/>
                <a:gd name="T8" fmla="*/ 23 w 34"/>
                <a:gd name="T9" fmla="*/ 4 h 28"/>
                <a:gd name="T10" fmla="*/ 23 w 34"/>
                <a:gd name="T11" fmla="*/ 3 h 28"/>
                <a:gd name="T12" fmla="*/ 22 w 34"/>
                <a:gd name="T13" fmla="*/ 3 h 28"/>
                <a:gd name="T14" fmla="*/ 21 w 34"/>
                <a:gd name="T15" fmla="*/ 2 h 28"/>
                <a:gd name="T16" fmla="*/ 20 w 34"/>
                <a:gd name="T17" fmla="*/ 2 h 28"/>
                <a:gd name="T18" fmla="*/ 18 w 34"/>
                <a:gd name="T19" fmla="*/ 1 h 28"/>
                <a:gd name="T20" fmla="*/ 18 w 34"/>
                <a:gd name="T21" fmla="*/ 0 h 28"/>
                <a:gd name="T22" fmla="*/ 17 w 34"/>
                <a:gd name="T23" fmla="*/ 0 h 28"/>
                <a:gd name="T24" fmla="*/ 17 w 34"/>
                <a:gd name="T25" fmla="*/ 0 h 28"/>
                <a:gd name="T26" fmla="*/ 15 w 34"/>
                <a:gd name="T27" fmla="*/ 2 h 28"/>
                <a:gd name="T28" fmla="*/ 13 w 34"/>
                <a:gd name="T29" fmla="*/ 3 h 28"/>
                <a:gd name="T30" fmla="*/ 11 w 34"/>
                <a:gd name="T31" fmla="*/ 5 h 28"/>
                <a:gd name="T32" fmla="*/ 9 w 34"/>
                <a:gd name="T33" fmla="*/ 4 h 28"/>
                <a:gd name="T34" fmla="*/ 7 w 34"/>
                <a:gd name="T35" fmla="*/ 5 h 28"/>
                <a:gd name="T36" fmla="*/ 8 w 34"/>
                <a:gd name="T37" fmla="*/ 7 h 28"/>
                <a:gd name="T38" fmla="*/ 6 w 34"/>
                <a:gd name="T39" fmla="*/ 7 h 28"/>
                <a:gd name="T40" fmla="*/ 4 w 34"/>
                <a:gd name="T41" fmla="*/ 6 h 28"/>
                <a:gd name="T42" fmla="*/ 2 w 34"/>
                <a:gd name="T43" fmla="*/ 7 h 28"/>
                <a:gd name="T44" fmla="*/ 0 w 34"/>
                <a:gd name="T45" fmla="*/ 8 h 28"/>
                <a:gd name="T46" fmla="*/ 1 w 34"/>
                <a:gd name="T47" fmla="*/ 9 h 28"/>
                <a:gd name="T48" fmla="*/ 4 w 34"/>
                <a:gd name="T49" fmla="*/ 10 h 28"/>
                <a:gd name="T50" fmla="*/ 6 w 34"/>
                <a:gd name="T51" fmla="*/ 11 h 28"/>
                <a:gd name="T52" fmla="*/ 7 w 34"/>
                <a:gd name="T53" fmla="*/ 12 h 28"/>
                <a:gd name="T54" fmla="*/ 8 w 34"/>
                <a:gd name="T55" fmla="*/ 14 h 28"/>
                <a:gd name="T56" fmla="*/ 9 w 34"/>
                <a:gd name="T57" fmla="*/ 16 h 28"/>
                <a:gd name="T58" fmla="*/ 9 w 34"/>
                <a:gd name="T59" fmla="*/ 18 h 28"/>
                <a:gd name="T60" fmla="*/ 8 w 34"/>
                <a:gd name="T61" fmla="*/ 23 h 28"/>
                <a:gd name="T62" fmla="*/ 7 w 34"/>
                <a:gd name="T63" fmla="*/ 23 h 28"/>
                <a:gd name="T64" fmla="*/ 9 w 34"/>
                <a:gd name="T65" fmla="*/ 23 h 28"/>
                <a:gd name="T66" fmla="*/ 11 w 34"/>
                <a:gd name="T67" fmla="*/ 24 h 28"/>
                <a:gd name="T68" fmla="*/ 13 w 34"/>
                <a:gd name="T69" fmla="*/ 24 h 28"/>
                <a:gd name="T70" fmla="*/ 14 w 34"/>
                <a:gd name="T71" fmla="*/ 24 h 28"/>
                <a:gd name="T72" fmla="*/ 17 w 34"/>
                <a:gd name="T73" fmla="*/ 25 h 28"/>
                <a:gd name="T74" fmla="*/ 19 w 34"/>
                <a:gd name="T75" fmla="*/ 25 h 28"/>
                <a:gd name="T76" fmla="*/ 19 w 34"/>
                <a:gd name="T77" fmla="*/ 25 h 28"/>
                <a:gd name="T78" fmla="*/ 21 w 34"/>
                <a:gd name="T79" fmla="*/ 22 h 28"/>
                <a:gd name="T80" fmla="*/ 25 w 34"/>
                <a:gd name="T81" fmla="*/ 23 h 28"/>
                <a:gd name="T82" fmla="*/ 28 w 34"/>
                <a:gd name="T83" fmla="*/ 22 h 28"/>
                <a:gd name="T84" fmla="*/ 29 w 34"/>
                <a:gd name="T85" fmla="*/ 21 h 28"/>
                <a:gd name="T86" fmla="*/ 29 w 34"/>
                <a:gd name="T87" fmla="*/ 21 h 28"/>
                <a:gd name="T88" fmla="*/ 28 w 34"/>
                <a:gd name="T89" fmla="*/ 20 h 28"/>
                <a:gd name="T90" fmla="*/ 28 w 34"/>
                <a:gd name="T91" fmla="*/ 19 h 28"/>
                <a:gd name="T92" fmla="*/ 27 w 34"/>
                <a:gd name="T93" fmla="*/ 18 h 28"/>
                <a:gd name="T94" fmla="*/ 28 w 34"/>
                <a:gd name="T95" fmla="*/ 17 h 28"/>
                <a:gd name="T96" fmla="*/ 28 w 34"/>
                <a:gd name="T97" fmla="*/ 16 h 28"/>
                <a:gd name="T98" fmla="*/ 28 w 34"/>
                <a:gd name="T99" fmla="*/ 15 h 28"/>
                <a:gd name="T100" fmla="*/ 27 w 34"/>
                <a:gd name="T101" fmla="*/ 14 h 28"/>
                <a:gd name="T102" fmla="*/ 26 w 34"/>
                <a:gd name="T103" fmla="*/ 14 h 28"/>
                <a:gd name="T104" fmla="*/ 26 w 34"/>
                <a:gd name="T105" fmla="*/ 13 h 28"/>
                <a:gd name="T106" fmla="*/ 28 w 34"/>
                <a:gd name="T107" fmla="*/ 11 h 28"/>
                <a:gd name="T108" fmla="*/ 29 w 34"/>
                <a:gd name="T109" fmla="*/ 10 h 28"/>
                <a:gd name="T110" fmla="*/ 29 w 34"/>
                <a:gd name="T111" fmla="*/ 9 h 28"/>
                <a:gd name="T112" fmla="*/ 30 w 34"/>
                <a:gd name="T113" fmla="*/ 7 h 28"/>
                <a:gd name="T114" fmla="*/ 30 w 34"/>
                <a:gd name="T115" fmla="*/ 6 h 28"/>
                <a:gd name="T116" fmla="*/ 33 w 34"/>
                <a:gd name="T117" fmla="*/ 24 h 28"/>
                <a:gd name="T118" fmla="*/ 32 w 34"/>
                <a:gd name="T119" fmla="*/ 25 h 28"/>
                <a:gd name="T120" fmla="*/ 33 w 34"/>
                <a:gd name="T121" fmla="*/ 28 h 28"/>
                <a:gd name="T122" fmla="*/ 33 w 34"/>
                <a:gd name="T123" fmla="*/ 24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4" h="28">
                  <a:moveTo>
                    <a:pt x="30" y="6"/>
                  </a:moveTo>
                  <a:cubicBezTo>
                    <a:pt x="29" y="6"/>
                    <a:pt x="29" y="6"/>
                    <a:pt x="29" y="6"/>
                  </a:cubicBezTo>
                  <a:cubicBezTo>
                    <a:pt x="28" y="6"/>
                    <a:pt x="27" y="5"/>
                    <a:pt x="27" y="5"/>
                  </a:cubicBezTo>
                  <a:cubicBezTo>
                    <a:pt x="27" y="4"/>
                    <a:pt x="25" y="4"/>
                    <a:pt x="25" y="4"/>
                  </a:cubicBezTo>
                  <a:cubicBezTo>
                    <a:pt x="24" y="5"/>
                    <a:pt x="24" y="4"/>
                    <a:pt x="23" y="4"/>
                  </a:cubicBezTo>
                  <a:cubicBezTo>
                    <a:pt x="23" y="4"/>
                    <a:pt x="23" y="3"/>
                    <a:pt x="23" y="3"/>
                  </a:cubicBezTo>
                  <a:cubicBezTo>
                    <a:pt x="23" y="2"/>
                    <a:pt x="22" y="3"/>
                    <a:pt x="22" y="3"/>
                  </a:cubicBezTo>
                  <a:cubicBezTo>
                    <a:pt x="21" y="3"/>
                    <a:pt x="21" y="3"/>
                    <a:pt x="21" y="2"/>
                  </a:cubicBezTo>
                  <a:cubicBezTo>
                    <a:pt x="21" y="2"/>
                    <a:pt x="20" y="2"/>
                    <a:pt x="20" y="2"/>
                  </a:cubicBezTo>
                  <a:cubicBezTo>
                    <a:pt x="19" y="1"/>
                    <a:pt x="19" y="0"/>
                    <a:pt x="18" y="1"/>
                  </a:cubicBezTo>
                  <a:cubicBezTo>
                    <a:pt x="18" y="1"/>
                    <a:pt x="18" y="0"/>
                    <a:pt x="18" y="0"/>
                  </a:cubicBezTo>
                  <a:cubicBezTo>
                    <a:pt x="18" y="0"/>
                    <a:pt x="17" y="0"/>
                    <a:pt x="17" y="0"/>
                  </a:cubicBezTo>
                  <a:cubicBezTo>
                    <a:pt x="17" y="0"/>
                    <a:pt x="17" y="0"/>
                    <a:pt x="17" y="0"/>
                  </a:cubicBezTo>
                  <a:cubicBezTo>
                    <a:pt x="16" y="0"/>
                    <a:pt x="15" y="0"/>
                    <a:pt x="15" y="2"/>
                  </a:cubicBezTo>
                  <a:cubicBezTo>
                    <a:pt x="16" y="3"/>
                    <a:pt x="14" y="3"/>
                    <a:pt x="13" y="3"/>
                  </a:cubicBezTo>
                  <a:cubicBezTo>
                    <a:pt x="12" y="3"/>
                    <a:pt x="12" y="4"/>
                    <a:pt x="11" y="5"/>
                  </a:cubicBezTo>
                  <a:cubicBezTo>
                    <a:pt x="11" y="5"/>
                    <a:pt x="9" y="5"/>
                    <a:pt x="9" y="4"/>
                  </a:cubicBezTo>
                  <a:cubicBezTo>
                    <a:pt x="8" y="3"/>
                    <a:pt x="6" y="4"/>
                    <a:pt x="7" y="5"/>
                  </a:cubicBezTo>
                  <a:cubicBezTo>
                    <a:pt x="8" y="6"/>
                    <a:pt x="8" y="7"/>
                    <a:pt x="8" y="7"/>
                  </a:cubicBezTo>
                  <a:cubicBezTo>
                    <a:pt x="7" y="8"/>
                    <a:pt x="6" y="7"/>
                    <a:pt x="6" y="7"/>
                  </a:cubicBezTo>
                  <a:cubicBezTo>
                    <a:pt x="5" y="8"/>
                    <a:pt x="5" y="7"/>
                    <a:pt x="4" y="6"/>
                  </a:cubicBezTo>
                  <a:cubicBezTo>
                    <a:pt x="3" y="6"/>
                    <a:pt x="3" y="7"/>
                    <a:pt x="2" y="7"/>
                  </a:cubicBezTo>
                  <a:cubicBezTo>
                    <a:pt x="1" y="7"/>
                    <a:pt x="0" y="7"/>
                    <a:pt x="0" y="8"/>
                  </a:cubicBezTo>
                  <a:cubicBezTo>
                    <a:pt x="1" y="8"/>
                    <a:pt x="0" y="9"/>
                    <a:pt x="1" y="9"/>
                  </a:cubicBezTo>
                  <a:cubicBezTo>
                    <a:pt x="1" y="10"/>
                    <a:pt x="3" y="10"/>
                    <a:pt x="4" y="10"/>
                  </a:cubicBezTo>
                  <a:cubicBezTo>
                    <a:pt x="5" y="11"/>
                    <a:pt x="5" y="10"/>
                    <a:pt x="6" y="11"/>
                  </a:cubicBezTo>
                  <a:cubicBezTo>
                    <a:pt x="6" y="11"/>
                    <a:pt x="7" y="11"/>
                    <a:pt x="7" y="12"/>
                  </a:cubicBezTo>
                  <a:cubicBezTo>
                    <a:pt x="7" y="13"/>
                    <a:pt x="7" y="14"/>
                    <a:pt x="8" y="14"/>
                  </a:cubicBezTo>
                  <a:cubicBezTo>
                    <a:pt x="10" y="14"/>
                    <a:pt x="9" y="15"/>
                    <a:pt x="9" y="16"/>
                  </a:cubicBezTo>
                  <a:cubicBezTo>
                    <a:pt x="9" y="16"/>
                    <a:pt x="8" y="18"/>
                    <a:pt x="9" y="18"/>
                  </a:cubicBezTo>
                  <a:cubicBezTo>
                    <a:pt x="9" y="19"/>
                    <a:pt x="8" y="22"/>
                    <a:pt x="8" y="23"/>
                  </a:cubicBezTo>
                  <a:cubicBezTo>
                    <a:pt x="8" y="23"/>
                    <a:pt x="7" y="23"/>
                    <a:pt x="7" y="23"/>
                  </a:cubicBezTo>
                  <a:cubicBezTo>
                    <a:pt x="8" y="23"/>
                    <a:pt x="8" y="23"/>
                    <a:pt x="9" y="23"/>
                  </a:cubicBezTo>
                  <a:cubicBezTo>
                    <a:pt x="9" y="24"/>
                    <a:pt x="10" y="24"/>
                    <a:pt x="11" y="24"/>
                  </a:cubicBezTo>
                  <a:cubicBezTo>
                    <a:pt x="12" y="25"/>
                    <a:pt x="13" y="25"/>
                    <a:pt x="13" y="24"/>
                  </a:cubicBezTo>
                  <a:cubicBezTo>
                    <a:pt x="13" y="24"/>
                    <a:pt x="13" y="24"/>
                    <a:pt x="14" y="24"/>
                  </a:cubicBezTo>
                  <a:cubicBezTo>
                    <a:pt x="14" y="25"/>
                    <a:pt x="16" y="25"/>
                    <a:pt x="17" y="25"/>
                  </a:cubicBezTo>
                  <a:cubicBezTo>
                    <a:pt x="17" y="25"/>
                    <a:pt x="18" y="25"/>
                    <a:pt x="19" y="25"/>
                  </a:cubicBezTo>
                  <a:cubicBezTo>
                    <a:pt x="19" y="25"/>
                    <a:pt x="19" y="25"/>
                    <a:pt x="19" y="25"/>
                  </a:cubicBezTo>
                  <a:cubicBezTo>
                    <a:pt x="19" y="23"/>
                    <a:pt x="20" y="23"/>
                    <a:pt x="21" y="22"/>
                  </a:cubicBezTo>
                  <a:cubicBezTo>
                    <a:pt x="22" y="22"/>
                    <a:pt x="24" y="23"/>
                    <a:pt x="25" y="23"/>
                  </a:cubicBezTo>
                  <a:cubicBezTo>
                    <a:pt x="26" y="24"/>
                    <a:pt x="27" y="24"/>
                    <a:pt x="28" y="22"/>
                  </a:cubicBezTo>
                  <a:cubicBezTo>
                    <a:pt x="28" y="22"/>
                    <a:pt x="29" y="22"/>
                    <a:pt x="29" y="21"/>
                  </a:cubicBezTo>
                  <a:cubicBezTo>
                    <a:pt x="29" y="21"/>
                    <a:pt x="29" y="21"/>
                    <a:pt x="29" y="21"/>
                  </a:cubicBezTo>
                  <a:cubicBezTo>
                    <a:pt x="30" y="20"/>
                    <a:pt x="29" y="20"/>
                    <a:pt x="28" y="20"/>
                  </a:cubicBezTo>
                  <a:cubicBezTo>
                    <a:pt x="28" y="20"/>
                    <a:pt x="28" y="20"/>
                    <a:pt x="28" y="19"/>
                  </a:cubicBezTo>
                  <a:cubicBezTo>
                    <a:pt x="28" y="19"/>
                    <a:pt x="28" y="19"/>
                    <a:pt x="27" y="18"/>
                  </a:cubicBezTo>
                  <a:cubicBezTo>
                    <a:pt x="27" y="17"/>
                    <a:pt x="27" y="18"/>
                    <a:pt x="28" y="17"/>
                  </a:cubicBezTo>
                  <a:cubicBezTo>
                    <a:pt x="28" y="17"/>
                    <a:pt x="28" y="17"/>
                    <a:pt x="28" y="16"/>
                  </a:cubicBezTo>
                  <a:cubicBezTo>
                    <a:pt x="28" y="16"/>
                    <a:pt x="28" y="16"/>
                    <a:pt x="28" y="15"/>
                  </a:cubicBezTo>
                  <a:cubicBezTo>
                    <a:pt x="28" y="15"/>
                    <a:pt x="27" y="15"/>
                    <a:pt x="27" y="14"/>
                  </a:cubicBezTo>
                  <a:cubicBezTo>
                    <a:pt x="27" y="14"/>
                    <a:pt x="27" y="14"/>
                    <a:pt x="26" y="14"/>
                  </a:cubicBezTo>
                  <a:cubicBezTo>
                    <a:pt x="26" y="15"/>
                    <a:pt x="26" y="14"/>
                    <a:pt x="26" y="13"/>
                  </a:cubicBezTo>
                  <a:cubicBezTo>
                    <a:pt x="26" y="12"/>
                    <a:pt x="28" y="12"/>
                    <a:pt x="28" y="11"/>
                  </a:cubicBezTo>
                  <a:cubicBezTo>
                    <a:pt x="28" y="11"/>
                    <a:pt x="28" y="10"/>
                    <a:pt x="29" y="10"/>
                  </a:cubicBezTo>
                  <a:cubicBezTo>
                    <a:pt x="29" y="10"/>
                    <a:pt x="29" y="9"/>
                    <a:pt x="29" y="9"/>
                  </a:cubicBezTo>
                  <a:cubicBezTo>
                    <a:pt x="29" y="8"/>
                    <a:pt x="30" y="7"/>
                    <a:pt x="30" y="7"/>
                  </a:cubicBezTo>
                  <a:cubicBezTo>
                    <a:pt x="31" y="6"/>
                    <a:pt x="30" y="6"/>
                    <a:pt x="30" y="6"/>
                  </a:cubicBezTo>
                  <a:close/>
                  <a:moveTo>
                    <a:pt x="33" y="24"/>
                  </a:moveTo>
                  <a:cubicBezTo>
                    <a:pt x="33" y="24"/>
                    <a:pt x="33" y="24"/>
                    <a:pt x="32" y="25"/>
                  </a:cubicBezTo>
                  <a:cubicBezTo>
                    <a:pt x="31" y="25"/>
                    <a:pt x="32" y="28"/>
                    <a:pt x="33" y="28"/>
                  </a:cubicBezTo>
                  <a:cubicBezTo>
                    <a:pt x="34" y="28"/>
                    <a:pt x="34" y="24"/>
                    <a:pt x="33" y="2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6" name="Freeform 277">
              <a:extLst>
                <a:ext uri="{FF2B5EF4-FFF2-40B4-BE49-F238E27FC236}">
                  <a16:creationId xmlns:a16="http://schemas.microsoft.com/office/drawing/2014/main" id="{BC76E9EF-75CA-4020-A74C-1C6AA525B923}"/>
                </a:ext>
              </a:extLst>
            </p:cNvPr>
            <p:cNvSpPr>
              <a:spLocks/>
            </p:cNvSpPr>
            <p:nvPr/>
          </p:nvSpPr>
          <p:spPr bwMode="auto">
            <a:xfrm>
              <a:off x="-4286250" y="2108200"/>
              <a:ext cx="20637" cy="11113"/>
            </a:xfrm>
            <a:custGeom>
              <a:avLst/>
              <a:gdLst>
                <a:gd name="T0" fmla="*/ 6 w 6"/>
                <a:gd name="T1" fmla="*/ 1 h 3"/>
                <a:gd name="T2" fmla="*/ 3 w 6"/>
                <a:gd name="T3" fmla="*/ 1 h 3"/>
                <a:gd name="T4" fmla="*/ 2 w 6"/>
                <a:gd name="T5" fmla="*/ 0 h 3"/>
                <a:gd name="T6" fmla="*/ 2 w 6"/>
                <a:gd name="T7" fmla="*/ 0 h 3"/>
                <a:gd name="T8" fmla="*/ 0 w 6"/>
                <a:gd name="T9" fmla="*/ 2 h 3"/>
                <a:gd name="T10" fmla="*/ 5 w 6"/>
                <a:gd name="T11" fmla="*/ 3 h 3"/>
                <a:gd name="T12" fmla="*/ 6 w 6"/>
                <a:gd name="T13" fmla="*/ 3 h 3"/>
                <a:gd name="T14" fmla="*/ 6 w 6"/>
                <a:gd name="T15" fmla="*/ 1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 h="3">
                  <a:moveTo>
                    <a:pt x="6" y="1"/>
                  </a:moveTo>
                  <a:cubicBezTo>
                    <a:pt x="5" y="1"/>
                    <a:pt x="4" y="1"/>
                    <a:pt x="3" y="1"/>
                  </a:cubicBezTo>
                  <a:cubicBezTo>
                    <a:pt x="3" y="0"/>
                    <a:pt x="2" y="0"/>
                    <a:pt x="2" y="0"/>
                  </a:cubicBezTo>
                  <a:cubicBezTo>
                    <a:pt x="2" y="0"/>
                    <a:pt x="2" y="0"/>
                    <a:pt x="2" y="0"/>
                  </a:cubicBezTo>
                  <a:cubicBezTo>
                    <a:pt x="2" y="0"/>
                    <a:pt x="1" y="1"/>
                    <a:pt x="0" y="2"/>
                  </a:cubicBezTo>
                  <a:cubicBezTo>
                    <a:pt x="1" y="2"/>
                    <a:pt x="4" y="3"/>
                    <a:pt x="5" y="3"/>
                  </a:cubicBezTo>
                  <a:cubicBezTo>
                    <a:pt x="5" y="3"/>
                    <a:pt x="5" y="3"/>
                    <a:pt x="6" y="3"/>
                  </a:cubicBezTo>
                  <a:cubicBezTo>
                    <a:pt x="6" y="2"/>
                    <a:pt x="6" y="1"/>
                    <a:pt x="6"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7" name="Freeform 278">
              <a:extLst>
                <a:ext uri="{FF2B5EF4-FFF2-40B4-BE49-F238E27FC236}">
                  <a16:creationId xmlns:a16="http://schemas.microsoft.com/office/drawing/2014/main" id="{45886D99-F639-4BEF-84F5-A62136C120A2}"/>
                </a:ext>
              </a:extLst>
            </p:cNvPr>
            <p:cNvSpPr>
              <a:spLocks/>
            </p:cNvSpPr>
            <p:nvPr/>
          </p:nvSpPr>
          <p:spPr bwMode="auto">
            <a:xfrm>
              <a:off x="-4279900" y="2093913"/>
              <a:ext cx="50800" cy="30163"/>
            </a:xfrm>
            <a:custGeom>
              <a:avLst/>
              <a:gdLst>
                <a:gd name="T0" fmla="*/ 6 w 14"/>
                <a:gd name="T1" fmla="*/ 7 h 8"/>
                <a:gd name="T2" fmla="*/ 7 w 14"/>
                <a:gd name="T3" fmla="*/ 5 h 8"/>
                <a:gd name="T4" fmla="*/ 9 w 14"/>
                <a:gd name="T5" fmla="*/ 4 h 8"/>
                <a:gd name="T6" fmla="*/ 12 w 14"/>
                <a:gd name="T7" fmla="*/ 4 h 8"/>
                <a:gd name="T8" fmla="*/ 14 w 14"/>
                <a:gd name="T9" fmla="*/ 3 h 8"/>
                <a:gd name="T10" fmla="*/ 12 w 14"/>
                <a:gd name="T11" fmla="*/ 1 h 8"/>
                <a:gd name="T12" fmla="*/ 7 w 14"/>
                <a:gd name="T13" fmla="*/ 1 h 8"/>
                <a:gd name="T14" fmla="*/ 2 w 14"/>
                <a:gd name="T15" fmla="*/ 1 h 8"/>
                <a:gd name="T16" fmla="*/ 2 w 14"/>
                <a:gd name="T17" fmla="*/ 1 h 8"/>
                <a:gd name="T18" fmla="*/ 1 w 14"/>
                <a:gd name="T19" fmla="*/ 2 h 8"/>
                <a:gd name="T20" fmla="*/ 0 w 14"/>
                <a:gd name="T21" fmla="*/ 4 h 8"/>
                <a:gd name="T22" fmla="*/ 1 w 14"/>
                <a:gd name="T23" fmla="*/ 5 h 8"/>
                <a:gd name="T24" fmla="*/ 4 w 14"/>
                <a:gd name="T25" fmla="*/ 5 h 8"/>
                <a:gd name="T26" fmla="*/ 4 w 14"/>
                <a:gd name="T27" fmla="*/ 7 h 8"/>
                <a:gd name="T28" fmla="*/ 4 w 14"/>
                <a:gd name="T29" fmla="*/ 7 h 8"/>
                <a:gd name="T30" fmla="*/ 5 w 14"/>
                <a:gd name="T31" fmla="*/ 8 h 8"/>
                <a:gd name="T32" fmla="*/ 5 w 14"/>
                <a:gd name="T33" fmla="*/ 7 h 8"/>
                <a:gd name="T34" fmla="*/ 6 w 14"/>
                <a:gd name="T35"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4" h="8">
                  <a:moveTo>
                    <a:pt x="6" y="7"/>
                  </a:moveTo>
                  <a:cubicBezTo>
                    <a:pt x="6" y="7"/>
                    <a:pt x="5" y="5"/>
                    <a:pt x="7" y="5"/>
                  </a:cubicBezTo>
                  <a:cubicBezTo>
                    <a:pt x="8" y="5"/>
                    <a:pt x="9" y="5"/>
                    <a:pt x="9" y="4"/>
                  </a:cubicBezTo>
                  <a:cubicBezTo>
                    <a:pt x="10" y="3"/>
                    <a:pt x="11" y="4"/>
                    <a:pt x="12" y="4"/>
                  </a:cubicBezTo>
                  <a:cubicBezTo>
                    <a:pt x="12" y="4"/>
                    <a:pt x="13" y="3"/>
                    <a:pt x="14" y="3"/>
                  </a:cubicBezTo>
                  <a:cubicBezTo>
                    <a:pt x="14" y="2"/>
                    <a:pt x="13" y="2"/>
                    <a:pt x="12" y="1"/>
                  </a:cubicBezTo>
                  <a:cubicBezTo>
                    <a:pt x="11" y="0"/>
                    <a:pt x="8" y="0"/>
                    <a:pt x="7" y="1"/>
                  </a:cubicBezTo>
                  <a:cubicBezTo>
                    <a:pt x="5" y="1"/>
                    <a:pt x="4" y="0"/>
                    <a:pt x="2" y="1"/>
                  </a:cubicBezTo>
                  <a:cubicBezTo>
                    <a:pt x="2" y="1"/>
                    <a:pt x="2" y="1"/>
                    <a:pt x="2" y="1"/>
                  </a:cubicBezTo>
                  <a:cubicBezTo>
                    <a:pt x="2" y="1"/>
                    <a:pt x="2" y="2"/>
                    <a:pt x="1" y="2"/>
                  </a:cubicBezTo>
                  <a:cubicBezTo>
                    <a:pt x="0" y="3"/>
                    <a:pt x="0" y="4"/>
                    <a:pt x="0" y="4"/>
                  </a:cubicBezTo>
                  <a:cubicBezTo>
                    <a:pt x="0" y="4"/>
                    <a:pt x="1" y="4"/>
                    <a:pt x="1" y="5"/>
                  </a:cubicBezTo>
                  <a:cubicBezTo>
                    <a:pt x="2" y="5"/>
                    <a:pt x="3" y="5"/>
                    <a:pt x="4" y="5"/>
                  </a:cubicBezTo>
                  <a:cubicBezTo>
                    <a:pt x="4" y="5"/>
                    <a:pt x="4" y="6"/>
                    <a:pt x="4" y="7"/>
                  </a:cubicBezTo>
                  <a:cubicBezTo>
                    <a:pt x="4" y="7"/>
                    <a:pt x="4" y="7"/>
                    <a:pt x="4" y="7"/>
                  </a:cubicBezTo>
                  <a:cubicBezTo>
                    <a:pt x="5" y="7"/>
                    <a:pt x="5" y="7"/>
                    <a:pt x="5" y="8"/>
                  </a:cubicBezTo>
                  <a:cubicBezTo>
                    <a:pt x="5" y="7"/>
                    <a:pt x="5" y="7"/>
                    <a:pt x="5" y="7"/>
                  </a:cubicBezTo>
                  <a:cubicBezTo>
                    <a:pt x="5" y="7"/>
                    <a:pt x="6" y="7"/>
                    <a:pt x="6" y="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8" name="Freeform 279">
              <a:extLst>
                <a:ext uri="{FF2B5EF4-FFF2-40B4-BE49-F238E27FC236}">
                  <a16:creationId xmlns:a16="http://schemas.microsoft.com/office/drawing/2014/main" id="{394F0DF6-28AC-49E3-9EB7-DDADBA7D0F21}"/>
                </a:ext>
              </a:extLst>
            </p:cNvPr>
            <p:cNvSpPr>
              <a:spLocks/>
            </p:cNvSpPr>
            <p:nvPr/>
          </p:nvSpPr>
          <p:spPr bwMode="auto">
            <a:xfrm>
              <a:off x="-4514850" y="1946275"/>
              <a:ext cx="257175" cy="158750"/>
            </a:xfrm>
            <a:custGeom>
              <a:avLst/>
              <a:gdLst>
                <a:gd name="T0" fmla="*/ 62 w 71"/>
                <a:gd name="T1" fmla="*/ 41 h 44"/>
                <a:gd name="T2" fmla="*/ 62 w 71"/>
                <a:gd name="T3" fmla="*/ 37 h 44"/>
                <a:gd name="T4" fmla="*/ 67 w 71"/>
                <a:gd name="T5" fmla="*/ 35 h 44"/>
                <a:gd name="T6" fmla="*/ 69 w 71"/>
                <a:gd name="T7" fmla="*/ 33 h 44"/>
                <a:gd name="T8" fmla="*/ 71 w 71"/>
                <a:gd name="T9" fmla="*/ 28 h 44"/>
                <a:gd name="T10" fmla="*/ 65 w 71"/>
                <a:gd name="T11" fmla="*/ 28 h 44"/>
                <a:gd name="T12" fmla="*/ 62 w 71"/>
                <a:gd name="T13" fmla="*/ 33 h 44"/>
                <a:gd name="T14" fmla="*/ 58 w 71"/>
                <a:gd name="T15" fmla="*/ 35 h 44"/>
                <a:gd name="T16" fmla="*/ 50 w 71"/>
                <a:gd name="T17" fmla="*/ 35 h 44"/>
                <a:gd name="T18" fmla="*/ 47 w 71"/>
                <a:gd name="T19" fmla="*/ 29 h 44"/>
                <a:gd name="T20" fmla="*/ 46 w 71"/>
                <a:gd name="T21" fmla="*/ 18 h 44"/>
                <a:gd name="T22" fmla="*/ 46 w 71"/>
                <a:gd name="T23" fmla="*/ 17 h 44"/>
                <a:gd name="T24" fmla="*/ 42 w 71"/>
                <a:gd name="T25" fmla="*/ 14 h 44"/>
                <a:gd name="T26" fmla="*/ 39 w 71"/>
                <a:gd name="T27" fmla="*/ 9 h 44"/>
                <a:gd name="T28" fmla="*/ 33 w 71"/>
                <a:gd name="T29" fmla="*/ 9 h 44"/>
                <a:gd name="T30" fmla="*/ 30 w 71"/>
                <a:gd name="T31" fmla="*/ 6 h 44"/>
                <a:gd name="T32" fmla="*/ 25 w 71"/>
                <a:gd name="T33" fmla="*/ 2 h 44"/>
                <a:gd name="T34" fmla="*/ 21 w 71"/>
                <a:gd name="T35" fmla="*/ 3 h 44"/>
                <a:gd name="T36" fmla="*/ 8 w 71"/>
                <a:gd name="T37" fmla="*/ 1 h 44"/>
                <a:gd name="T38" fmla="*/ 0 w 71"/>
                <a:gd name="T39" fmla="*/ 0 h 44"/>
                <a:gd name="T40" fmla="*/ 4 w 71"/>
                <a:gd name="T41" fmla="*/ 7 h 44"/>
                <a:gd name="T42" fmla="*/ 8 w 71"/>
                <a:gd name="T43" fmla="*/ 12 h 44"/>
                <a:gd name="T44" fmla="*/ 9 w 71"/>
                <a:gd name="T45" fmla="*/ 15 h 44"/>
                <a:gd name="T46" fmla="*/ 12 w 71"/>
                <a:gd name="T47" fmla="*/ 19 h 44"/>
                <a:gd name="T48" fmla="*/ 17 w 71"/>
                <a:gd name="T49" fmla="*/ 24 h 44"/>
                <a:gd name="T50" fmla="*/ 18 w 71"/>
                <a:gd name="T51" fmla="*/ 22 h 44"/>
                <a:gd name="T52" fmla="*/ 15 w 71"/>
                <a:gd name="T53" fmla="*/ 19 h 44"/>
                <a:gd name="T54" fmla="*/ 11 w 71"/>
                <a:gd name="T55" fmla="*/ 12 h 44"/>
                <a:gd name="T56" fmla="*/ 9 w 71"/>
                <a:gd name="T57" fmla="*/ 8 h 44"/>
                <a:gd name="T58" fmla="*/ 6 w 71"/>
                <a:gd name="T59" fmla="*/ 6 h 44"/>
                <a:gd name="T60" fmla="*/ 6 w 71"/>
                <a:gd name="T61" fmla="*/ 2 h 44"/>
                <a:gd name="T62" fmla="*/ 8 w 71"/>
                <a:gd name="T63" fmla="*/ 3 h 44"/>
                <a:gd name="T64" fmla="*/ 10 w 71"/>
                <a:gd name="T65" fmla="*/ 6 h 44"/>
                <a:gd name="T66" fmla="*/ 12 w 71"/>
                <a:gd name="T67" fmla="*/ 10 h 44"/>
                <a:gd name="T68" fmla="*/ 16 w 71"/>
                <a:gd name="T69" fmla="*/ 12 h 44"/>
                <a:gd name="T70" fmla="*/ 18 w 71"/>
                <a:gd name="T71" fmla="*/ 15 h 44"/>
                <a:gd name="T72" fmla="*/ 20 w 71"/>
                <a:gd name="T73" fmla="*/ 18 h 44"/>
                <a:gd name="T74" fmla="*/ 27 w 71"/>
                <a:gd name="T75" fmla="*/ 26 h 44"/>
                <a:gd name="T76" fmla="*/ 28 w 71"/>
                <a:gd name="T77" fmla="*/ 30 h 44"/>
                <a:gd name="T78" fmla="*/ 29 w 71"/>
                <a:gd name="T79" fmla="*/ 33 h 44"/>
                <a:gd name="T80" fmla="*/ 36 w 71"/>
                <a:gd name="T81" fmla="*/ 37 h 44"/>
                <a:gd name="T82" fmla="*/ 46 w 71"/>
                <a:gd name="T83" fmla="*/ 41 h 44"/>
                <a:gd name="T84" fmla="*/ 55 w 71"/>
                <a:gd name="T85" fmla="*/ 42 h 44"/>
                <a:gd name="T86" fmla="*/ 59 w 71"/>
                <a:gd name="T87" fmla="*/ 41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71" h="44">
                  <a:moveTo>
                    <a:pt x="59" y="41"/>
                  </a:moveTo>
                  <a:cubicBezTo>
                    <a:pt x="60" y="41"/>
                    <a:pt x="62" y="42"/>
                    <a:pt x="62" y="41"/>
                  </a:cubicBezTo>
                  <a:cubicBezTo>
                    <a:pt x="63" y="40"/>
                    <a:pt x="61" y="39"/>
                    <a:pt x="61" y="39"/>
                  </a:cubicBezTo>
                  <a:cubicBezTo>
                    <a:pt x="61" y="39"/>
                    <a:pt x="61" y="37"/>
                    <a:pt x="62" y="37"/>
                  </a:cubicBezTo>
                  <a:cubicBezTo>
                    <a:pt x="62" y="37"/>
                    <a:pt x="66" y="37"/>
                    <a:pt x="66" y="37"/>
                  </a:cubicBezTo>
                  <a:cubicBezTo>
                    <a:pt x="66" y="37"/>
                    <a:pt x="67" y="36"/>
                    <a:pt x="67" y="35"/>
                  </a:cubicBezTo>
                  <a:cubicBezTo>
                    <a:pt x="68" y="35"/>
                    <a:pt x="68" y="36"/>
                    <a:pt x="68" y="36"/>
                  </a:cubicBezTo>
                  <a:cubicBezTo>
                    <a:pt x="69" y="36"/>
                    <a:pt x="69" y="34"/>
                    <a:pt x="69" y="33"/>
                  </a:cubicBezTo>
                  <a:cubicBezTo>
                    <a:pt x="70" y="32"/>
                    <a:pt x="69" y="31"/>
                    <a:pt x="70" y="30"/>
                  </a:cubicBezTo>
                  <a:cubicBezTo>
                    <a:pt x="70" y="30"/>
                    <a:pt x="71" y="30"/>
                    <a:pt x="71" y="28"/>
                  </a:cubicBezTo>
                  <a:cubicBezTo>
                    <a:pt x="71" y="27"/>
                    <a:pt x="70" y="28"/>
                    <a:pt x="69" y="28"/>
                  </a:cubicBezTo>
                  <a:cubicBezTo>
                    <a:pt x="68" y="27"/>
                    <a:pt x="67" y="28"/>
                    <a:pt x="65" y="28"/>
                  </a:cubicBezTo>
                  <a:cubicBezTo>
                    <a:pt x="63" y="28"/>
                    <a:pt x="62" y="29"/>
                    <a:pt x="62" y="31"/>
                  </a:cubicBezTo>
                  <a:cubicBezTo>
                    <a:pt x="62" y="32"/>
                    <a:pt x="62" y="32"/>
                    <a:pt x="62" y="33"/>
                  </a:cubicBezTo>
                  <a:cubicBezTo>
                    <a:pt x="62" y="34"/>
                    <a:pt x="60" y="34"/>
                    <a:pt x="60" y="35"/>
                  </a:cubicBezTo>
                  <a:cubicBezTo>
                    <a:pt x="60" y="36"/>
                    <a:pt x="59" y="35"/>
                    <a:pt x="58" y="35"/>
                  </a:cubicBezTo>
                  <a:cubicBezTo>
                    <a:pt x="58" y="34"/>
                    <a:pt x="54" y="36"/>
                    <a:pt x="53" y="36"/>
                  </a:cubicBezTo>
                  <a:cubicBezTo>
                    <a:pt x="52" y="36"/>
                    <a:pt x="51" y="35"/>
                    <a:pt x="50" y="35"/>
                  </a:cubicBezTo>
                  <a:cubicBezTo>
                    <a:pt x="49" y="35"/>
                    <a:pt x="49" y="33"/>
                    <a:pt x="49" y="32"/>
                  </a:cubicBezTo>
                  <a:cubicBezTo>
                    <a:pt x="49" y="31"/>
                    <a:pt x="47" y="30"/>
                    <a:pt x="47" y="29"/>
                  </a:cubicBezTo>
                  <a:cubicBezTo>
                    <a:pt x="46" y="28"/>
                    <a:pt x="46" y="26"/>
                    <a:pt x="46" y="25"/>
                  </a:cubicBezTo>
                  <a:cubicBezTo>
                    <a:pt x="46" y="23"/>
                    <a:pt x="45" y="21"/>
                    <a:pt x="46" y="18"/>
                  </a:cubicBezTo>
                  <a:cubicBezTo>
                    <a:pt x="47" y="18"/>
                    <a:pt x="47" y="18"/>
                    <a:pt x="47" y="17"/>
                  </a:cubicBezTo>
                  <a:cubicBezTo>
                    <a:pt x="46" y="17"/>
                    <a:pt x="46" y="17"/>
                    <a:pt x="46" y="17"/>
                  </a:cubicBezTo>
                  <a:cubicBezTo>
                    <a:pt x="45" y="17"/>
                    <a:pt x="43" y="16"/>
                    <a:pt x="42" y="16"/>
                  </a:cubicBezTo>
                  <a:cubicBezTo>
                    <a:pt x="42" y="16"/>
                    <a:pt x="42" y="15"/>
                    <a:pt x="42" y="14"/>
                  </a:cubicBezTo>
                  <a:cubicBezTo>
                    <a:pt x="41" y="14"/>
                    <a:pt x="42" y="13"/>
                    <a:pt x="41" y="13"/>
                  </a:cubicBezTo>
                  <a:cubicBezTo>
                    <a:pt x="41" y="12"/>
                    <a:pt x="39" y="11"/>
                    <a:pt x="39" y="9"/>
                  </a:cubicBezTo>
                  <a:cubicBezTo>
                    <a:pt x="39" y="8"/>
                    <a:pt x="36" y="7"/>
                    <a:pt x="35" y="7"/>
                  </a:cubicBezTo>
                  <a:cubicBezTo>
                    <a:pt x="34" y="7"/>
                    <a:pt x="33" y="9"/>
                    <a:pt x="33" y="9"/>
                  </a:cubicBezTo>
                  <a:cubicBezTo>
                    <a:pt x="33" y="9"/>
                    <a:pt x="31" y="8"/>
                    <a:pt x="30" y="8"/>
                  </a:cubicBezTo>
                  <a:cubicBezTo>
                    <a:pt x="30" y="8"/>
                    <a:pt x="30" y="7"/>
                    <a:pt x="30" y="6"/>
                  </a:cubicBezTo>
                  <a:cubicBezTo>
                    <a:pt x="30" y="6"/>
                    <a:pt x="28" y="5"/>
                    <a:pt x="28" y="5"/>
                  </a:cubicBezTo>
                  <a:cubicBezTo>
                    <a:pt x="28" y="4"/>
                    <a:pt x="25" y="2"/>
                    <a:pt x="25" y="2"/>
                  </a:cubicBezTo>
                  <a:cubicBezTo>
                    <a:pt x="22" y="2"/>
                    <a:pt x="22" y="2"/>
                    <a:pt x="22" y="2"/>
                  </a:cubicBezTo>
                  <a:cubicBezTo>
                    <a:pt x="21" y="3"/>
                    <a:pt x="21" y="3"/>
                    <a:pt x="21" y="3"/>
                  </a:cubicBezTo>
                  <a:cubicBezTo>
                    <a:pt x="14" y="3"/>
                    <a:pt x="14" y="3"/>
                    <a:pt x="14" y="3"/>
                  </a:cubicBezTo>
                  <a:cubicBezTo>
                    <a:pt x="14" y="3"/>
                    <a:pt x="9" y="1"/>
                    <a:pt x="8" y="1"/>
                  </a:cubicBezTo>
                  <a:cubicBezTo>
                    <a:pt x="7" y="1"/>
                    <a:pt x="6" y="0"/>
                    <a:pt x="6" y="0"/>
                  </a:cubicBezTo>
                  <a:cubicBezTo>
                    <a:pt x="0" y="0"/>
                    <a:pt x="0" y="0"/>
                    <a:pt x="0" y="0"/>
                  </a:cubicBezTo>
                  <a:cubicBezTo>
                    <a:pt x="1" y="1"/>
                    <a:pt x="1" y="2"/>
                    <a:pt x="2" y="2"/>
                  </a:cubicBezTo>
                  <a:cubicBezTo>
                    <a:pt x="3" y="4"/>
                    <a:pt x="4" y="6"/>
                    <a:pt x="4" y="7"/>
                  </a:cubicBezTo>
                  <a:cubicBezTo>
                    <a:pt x="4" y="8"/>
                    <a:pt x="5" y="8"/>
                    <a:pt x="7" y="9"/>
                  </a:cubicBezTo>
                  <a:cubicBezTo>
                    <a:pt x="8" y="10"/>
                    <a:pt x="8" y="12"/>
                    <a:pt x="8" y="12"/>
                  </a:cubicBezTo>
                  <a:cubicBezTo>
                    <a:pt x="8" y="13"/>
                    <a:pt x="6" y="12"/>
                    <a:pt x="6" y="12"/>
                  </a:cubicBezTo>
                  <a:cubicBezTo>
                    <a:pt x="6" y="13"/>
                    <a:pt x="8" y="15"/>
                    <a:pt x="9" y="15"/>
                  </a:cubicBezTo>
                  <a:cubicBezTo>
                    <a:pt x="10" y="15"/>
                    <a:pt x="10" y="15"/>
                    <a:pt x="11" y="16"/>
                  </a:cubicBezTo>
                  <a:cubicBezTo>
                    <a:pt x="13" y="17"/>
                    <a:pt x="12" y="19"/>
                    <a:pt x="12" y="19"/>
                  </a:cubicBezTo>
                  <a:cubicBezTo>
                    <a:pt x="11" y="19"/>
                    <a:pt x="13" y="20"/>
                    <a:pt x="15" y="21"/>
                  </a:cubicBezTo>
                  <a:cubicBezTo>
                    <a:pt x="16" y="23"/>
                    <a:pt x="17" y="24"/>
                    <a:pt x="17" y="24"/>
                  </a:cubicBezTo>
                  <a:cubicBezTo>
                    <a:pt x="17" y="25"/>
                    <a:pt x="18" y="24"/>
                    <a:pt x="18" y="24"/>
                  </a:cubicBezTo>
                  <a:cubicBezTo>
                    <a:pt x="18" y="23"/>
                    <a:pt x="18" y="23"/>
                    <a:pt x="18" y="22"/>
                  </a:cubicBezTo>
                  <a:cubicBezTo>
                    <a:pt x="18" y="21"/>
                    <a:pt x="16" y="21"/>
                    <a:pt x="16" y="21"/>
                  </a:cubicBezTo>
                  <a:cubicBezTo>
                    <a:pt x="15" y="21"/>
                    <a:pt x="16" y="20"/>
                    <a:pt x="15" y="19"/>
                  </a:cubicBezTo>
                  <a:cubicBezTo>
                    <a:pt x="15" y="18"/>
                    <a:pt x="14" y="17"/>
                    <a:pt x="14" y="16"/>
                  </a:cubicBezTo>
                  <a:cubicBezTo>
                    <a:pt x="13" y="15"/>
                    <a:pt x="12" y="13"/>
                    <a:pt x="11" y="12"/>
                  </a:cubicBezTo>
                  <a:cubicBezTo>
                    <a:pt x="10" y="11"/>
                    <a:pt x="10" y="10"/>
                    <a:pt x="9" y="10"/>
                  </a:cubicBezTo>
                  <a:cubicBezTo>
                    <a:pt x="9" y="9"/>
                    <a:pt x="10" y="9"/>
                    <a:pt x="9" y="8"/>
                  </a:cubicBezTo>
                  <a:cubicBezTo>
                    <a:pt x="9" y="8"/>
                    <a:pt x="8" y="8"/>
                    <a:pt x="8" y="8"/>
                  </a:cubicBezTo>
                  <a:cubicBezTo>
                    <a:pt x="7" y="7"/>
                    <a:pt x="6" y="7"/>
                    <a:pt x="6" y="6"/>
                  </a:cubicBezTo>
                  <a:cubicBezTo>
                    <a:pt x="6" y="5"/>
                    <a:pt x="6" y="3"/>
                    <a:pt x="6" y="2"/>
                  </a:cubicBezTo>
                  <a:cubicBezTo>
                    <a:pt x="5" y="2"/>
                    <a:pt x="6" y="2"/>
                    <a:pt x="6" y="2"/>
                  </a:cubicBezTo>
                  <a:cubicBezTo>
                    <a:pt x="7" y="2"/>
                    <a:pt x="7" y="3"/>
                    <a:pt x="7" y="3"/>
                  </a:cubicBezTo>
                  <a:cubicBezTo>
                    <a:pt x="8" y="2"/>
                    <a:pt x="8" y="2"/>
                    <a:pt x="8" y="3"/>
                  </a:cubicBezTo>
                  <a:cubicBezTo>
                    <a:pt x="9" y="4"/>
                    <a:pt x="10" y="3"/>
                    <a:pt x="10" y="3"/>
                  </a:cubicBezTo>
                  <a:cubicBezTo>
                    <a:pt x="10" y="4"/>
                    <a:pt x="9" y="4"/>
                    <a:pt x="10" y="6"/>
                  </a:cubicBezTo>
                  <a:cubicBezTo>
                    <a:pt x="12" y="9"/>
                    <a:pt x="11" y="7"/>
                    <a:pt x="11" y="9"/>
                  </a:cubicBezTo>
                  <a:cubicBezTo>
                    <a:pt x="11" y="11"/>
                    <a:pt x="12" y="10"/>
                    <a:pt x="12" y="10"/>
                  </a:cubicBezTo>
                  <a:cubicBezTo>
                    <a:pt x="12" y="9"/>
                    <a:pt x="13" y="10"/>
                    <a:pt x="14" y="11"/>
                  </a:cubicBezTo>
                  <a:cubicBezTo>
                    <a:pt x="14" y="12"/>
                    <a:pt x="16" y="12"/>
                    <a:pt x="16" y="12"/>
                  </a:cubicBezTo>
                  <a:cubicBezTo>
                    <a:pt x="16" y="13"/>
                    <a:pt x="16" y="14"/>
                    <a:pt x="17" y="14"/>
                  </a:cubicBezTo>
                  <a:cubicBezTo>
                    <a:pt x="18" y="14"/>
                    <a:pt x="18" y="15"/>
                    <a:pt x="18" y="15"/>
                  </a:cubicBezTo>
                  <a:cubicBezTo>
                    <a:pt x="19" y="15"/>
                    <a:pt x="19" y="16"/>
                    <a:pt x="19" y="16"/>
                  </a:cubicBezTo>
                  <a:cubicBezTo>
                    <a:pt x="18" y="17"/>
                    <a:pt x="19" y="18"/>
                    <a:pt x="20" y="18"/>
                  </a:cubicBezTo>
                  <a:cubicBezTo>
                    <a:pt x="22" y="19"/>
                    <a:pt x="21" y="19"/>
                    <a:pt x="22" y="20"/>
                  </a:cubicBezTo>
                  <a:cubicBezTo>
                    <a:pt x="23" y="21"/>
                    <a:pt x="26" y="25"/>
                    <a:pt x="27" y="26"/>
                  </a:cubicBezTo>
                  <a:cubicBezTo>
                    <a:pt x="28" y="27"/>
                    <a:pt x="28" y="27"/>
                    <a:pt x="28" y="28"/>
                  </a:cubicBezTo>
                  <a:cubicBezTo>
                    <a:pt x="28" y="29"/>
                    <a:pt x="28" y="29"/>
                    <a:pt x="28" y="30"/>
                  </a:cubicBezTo>
                  <a:cubicBezTo>
                    <a:pt x="28" y="30"/>
                    <a:pt x="27" y="30"/>
                    <a:pt x="27" y="31"/>
                  </a:cubicBezTo>
                  <a:cubicBezTo>
                    <a:pt x="27" y="31"/>
                    <a:pt x="28" y="33"/>
                    <a:pt x="29" y="33"/>
                  </a:cubicBezTo>
                  <a:cubicBezTo>
                    <a:pt x="30" y="34"/>
                    <a:pt x="32" y="35"/>
                    <a:pt x="32" y="36"/>
                  </a:cubicBezTo>
                  <a:cubicBezTo>
                    <a:pt x="33" y="37"/>
                    <a:pt x="35" y="36"/>
                    <a:pt x="36" y="37"/>
                  </a:cubicBezTo>
                  <a:cubicBezTo>
                    <a:pt x="38" y="37"/>
                    <a:pt x="39" y="39"/>
                    <a:pt x="41" y="39"/>
                  </a:cubicBezTo>
                  <a:cubicBezTo>
                    <a:pt x="43" y="40"/>
                    <a:pt x="45" y="41"/>
                    <a:pt x="46" y="41"/>
                  </a:cubicBezTo>
                  <a:cubicBezTo>
                    <a:pt x="47" y="42"/>
                    <a:pt x="49" y="42"/>
                    <a:pt x="51" y="41"/>
                  </a:cubicBezTo>
                  <a:cubicBezTo>
                    <a:pt x="53" y="40"/>
                    <a:pt x="54" y="41"/>
                    <a:pt x="55" y="42"/>
                  </a:cubicBezTo>
                  <a:cubicBezTo>
                    <a:pt x="55" y="42"/>
                    <a:pt x="56" y="43"/>
                    <a:pt x="57" y="44"/>
                  </a:cubicBezTo>
                  <a:cubicBezTo>
                    <a:pt x="58" y="42"/>
                    <a:pt x="59" y="41"/>
                    <a:pt x="59"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9" name="Freeform 280">
              <a:extLst>
                <a:ext uri="{FF2B5EF4-FFF2-40B4-BE49-F238E27FC236}">
                  <a16:creationId xmlns:a16="http://schemas.microsoft.com/office/drawing/2014/main" id="{608C957C-5D57-495C-B2DD-F46A59F63BD8}"/>
                </a:ext>
              </a:extLst>
            </p:cNvPr>
            <p:cNvSpPr>
              <a:spLocks/>
            </p:cNvSpPr>
            <p:nvPr/>
          </p:nvSpPr>
          <p:spPr bwMode="auto">
            <a:xfrm>
              <a:off x="-4308475" y="2079625"/>
              <a:ext cx="36512" cy="36513"/>
            </a:xfrm>
            <a:custGeom>
              <a:avLst/>
              <a:gdLst>
                <a:gd name="T0" fmla="*/ 9 w 10"/>
                <a:gd name="T1" fmla="*/ 6 h 10"/>
                <a:gd name="T2" fmla="*/ 10 w 10"/>
                <a:gd name="T3" fmla="*/ 5 h 10"/>
                <a:gd name="T4" fmla="*/ 9 w 10"/>
                <a:gd name="T5" fmla="*/ 4 h 10"/>
                <a:gd name="T6" fmla="*/ 8 w 10"/>
                <a:gd name="T7" fmla="*/ 5 h 10"/>
                <a:gd name="T8" fmla="*/ 8 w 10"/>
                <a:gd name="T9" fmla="*/ 0 h 10"/>
                <a:gd name="T10" fmla="*/ 5 w 10"/>
                <a:gd name="T11" fmla="*/ 0 h 10"/>
                <a:gd name="T12" fmla="*/ 4 w 10"/>
                <a:gd name="T13" fmla="*/ 2 h 10"/>
                <a:gd name="T14" fmla="*/ 5 w 10"/>
                <a:gd name="T15" fmla="*/ 4 h 10"/>
                <a:gd name="T16" fmla="*/ 2 w 10"/>
                <a:gd name="T17" fmla="*/ 4 h 10"/>
                <a:gd name="T18" fmla="*/ 0 w 10"/>
                <a:gd name="T19" fmla="*/ 7 h 10"/>
                <a:gd name="T20" fmla="*/ 3 w 10"/>
                <a:gd name="T21" fmla="*/ 9 h 10"/>
                <a:gd name="T22" fmla="*/ 6 w 10"/>
                <a:gd name="T23" fmla="*/ 10 h 10"/>
                <a:gd name="T24" fmla="*/ 6 w 10"/>
                <a:gd name="T25" fmla="*/ 10 h 10"/>
                <a:gd name="T26" fmla="*/ 8 w 10"/>
                <a:gd name="T27" fmla="*/ 8 h 10"/>
                <a:gd name="T28" fmla="*/ 9 w 10"/>
                <a:gd name="T2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0" h="10">
                  <a:moveTo>
                    <a:pt x="9" y="6"/>
                  </a:moveTo>
                  <a:cubicBezTo>
                    <a:pt x="10" y="6"/>
                    <a:pt x="10" y="5"/>
                    <a:pt x="10" y="5"/>
                  </a:cubicBezTo>
                  <a:cubicBezTo>
                    <a:pt x="10" y="5"/>
                    <a:pt x="9" y="5"/>
                    <a:pt x="9" y="4"/>
                  </a:cubicBezTo>
                  <a:cubicBezTo>
                    <a:pt x="8" y="5"/>
                    <a:pt x="8" y="5"/>
                    <a:pt x="8" y="5"/>
                  </a:cubicBezTo>
                  <a:cubicBezTo>
                    <a:pt x="8" y="0"/>
                    <a:pt x="8" y="0"/>
                    <a:pt x="8" y="0"/>
                  </a:cubicBezTo>
                  <a:cubicBezTo>
                    <a:pt x="7" y="0"/>
                    <a:pt x="5" y="0"/>
                    <a:pt x="5" y="0"/>
                  </a:cubicBezTo>
                  <a:cubicBezTo>
                    <a:pt x="4" y="0"/>
                    <a:pt x="4" y="2"/>
                    <a:pt x="4" y="2"/>
                  </a:cubicBezTo>
                  <a:cubicBezTo>
                    <a:pt x="4" y="2"/>
                    <a:pt x="6" y="3"/>
                    <a:pt x="5" y="4"/>
                  </a:cubicBezTo>
                  <a:cubicBezTo>
                    <a:pt x="5" y="5"/>
                    <a:pt x="3" y="4"/>
                    <a:pt x="2" y="4"/>
                  </a:cubicBezTo>
                  <a:cubicBezTo>
                    <a:pt x="2" y="4"/>
                    <a:pt x="1" y="5"/>
                    <a:pt x="0" y="7"/>
                  </a:cubicBezTo>
                  <a:cubicBezTo>
                    <a:pt x="1" y="8"/>
                    <a:pt x="3" y="9"/>
                    <a:pt x="3" y="9"/>
                  </a:cubicBezTo>
                  <a:cubicBezTo>
                    <a:pt x="4" y="10"/>
                    <a:pt x="6" y="9"/>
                    <a:pt x="6" y="10"/>
                  </a:cubicBezTo>
                  <a:cubicBezTo>
                    <a:pt x="6" y="10"/>
                    <a:pt x="6" y="10"/>
                    <a:pt x="6" y="10"/>
                  </a:cubicBezTo>
                  <a:cubicBezTo>
                    <a:pt x="7" y="9"/>
                    <a:pt x="8" y="8"/>
                    <a:pt x="8" y="8"/>
                  </a:cubicBezTo>
                  <a:cubicBezTo>
                    <a:pt x="8" y="8"/>
                    <a:pt x="8" y="7"/>
                    <a:pt x="9"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0" name="Freeform 281">
              <a:extLst>
                <a:ext uri="{FF2B5EF4-FFF2-40B4-BE49-F238E27FC236}">
                  <a16:creationId xmlns:a16="http://schemas.microsoft.com/office/drawing/2014/main" id="{4AAFDBD0-25B2-4466-9915-ECE5E4D8D78D}"/>
                </a:ext>
              </a:extLst>
            </p:cNvPr>
            <p:cNvSpPr>
              <a:spLocks/>
            </p:cNvSpPr>
            <p:nvPr/>
          </p:nvSpPr>
          <p:spPr bwMode="auto">
            <a:xfrm>
              <a:off x="-4279900" y="2073275"/>
              <a:ext cx="11112" cy="25400"/>
            </a:xfrm>
            <a:custGeom>
              <a:avLst/>
              <a:gdLst>
                <a:gd name="T0" fmla="*/ 1 w 3"/>
                <a:gd name="T1" fmla="*/ 2 h 7"/>
                <a:gd name="T2" fmla="*/ 0 w 3"/>
                <a:gd name="T3" fmla="*/ 2 h 7"/>
                <a:gd name="T4" fmla="*/ 0 w 3"/>
                <a:gd name="T5" fmla="*/ 7 h 7"/>
                <a:gd name="T6" fmla="*/ 1 w 3"/>
                <a:gd name="T7" fmla="*/ 6 h 7"/>
                <a:gd name="T8" fmla="*/ 2 w 3"/>
                <a:gd name="T9" fmla="*/ 5 h 7"/>
                <a:gd name="T10" fmla="*/ 3 w 3"/>
                <a:gd name="T11" fmla="*/ 1 h 7"/>
                <a:gd name="T12" fmla="*/ 3 w 3"/>
                <a:gd name="T13" fmla="*/ 1 h 7"/>
                <a:gd name="T14" fmla="*/ 2 w 3"/>
                <a:gd name="T15" fmla="*/ 0 h 7"/>
                <a:gd name="T16" fmla="*/ 1 w 3"/>
                <a:gd name="T17"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7">
                  <a:moveTo>
                    <a:pt x="1" y="2"/>
                  </a:moveTo>
                  <a:cubicBezTo>
                    <a:pt x="1" y="2"/>
                    <a:pt x="1" y="2"/>
                    <a:pt x="0" y="2"/>
                  </a:cubicBezTo>
                  <a:cubicBezTo>
                    <a:pt x="0" y="7"/>
                    <a:pt x="0" y="7"/>
                    <a:pt x="0" y="7"/>
                  </a:cubicBezTo>
                  <a:cubicBezTo>
                    <a:pt x="1" y="6"/>
                    <a:pt x="1" y="6"/>
                    <a:pt x="1" y="6"/>
                  </a:cubicBezTo>
                  <a:cubicBezTo>
                    <a:pt x="2" y="6"/>
                    <a:pt x="2" y="6"/>
                    <a:pt x="2" y="5"/>
                  </a:cubicBezTo>
                  <a:cubicBezTo>
                    <a:pt x="3" y="5"/>
                    <a:pt x="2" y="2"/>
                    <a:pt x="3" y="1"/>
                  </a:cubicBezTo>
                  <a:cubicBezTo>
                    <a:pt x="3" y="1"/>
                    <a:pt x="3" y="1"/>
                    <a:pt x="3" y="1"/>
                  </a:cubicBezTo>
                  <a:cubicBezTo>
                    <a:pt x="3" y="1"/>
                    <a:pt x="3" y="0"/>
                    <a:pt x="2" y="0"/>
                  </a:cubicBezTo>
                  <a:cubicBezTo>
                    <a:pt x="2" y="1"/>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1" name="Freeform 282">
              <a:extLst>
                <a:ext uri="{FF2B5EF4-FFF2-40B4-BE49-F238E27FC236}">
                  <a16:creationId xmlns:a16="http://schemas.microsoft.com/office/drawing/2014/main" id="{92E2FC5B-F3F6-4820-9CF3-FE0350773DD2}"/>
                </a:ext>
              </a:extLst>
            </p:cNvPr>
            <p:cNvSpPr>
              <a:spLocks/>
            </p:cNvSpPr>
            <p:nvPr/>
          </p:nvSpPr>
          <p:spPr bwMode="auto">
            <a:xfrm>
              <a:off x="-4156075" y="2058988"/>
              <a:ext cx="23812" cy="20638"/>
            </a:xfrm>
            <a:custGeom>
              <a:avLst/>
              <a:gdLst>
                <a:gd name="T0" fmla="*/ 4 w 7"/>
                <a:gd name="T1" fmla="*/ 1 h 6"/>
                <a:gd name="T2" fmla="*/ 5 w 7"/>
                <a:gd name="T3" fmla="*/ 4 h 6"/>
                <a:gd name="T4" fmla="*/ 1 w 7"/>
                <a:gd name="T5" fmla="*/ 5 h 6"/>
                <a:gd name="T6" fmla="*/ 4 w 7"/>
                <a:gd name="T7" fmla="*/ 5 h 6"/>
                <a:gd name="T8" fmla="*/ 7 w 7"/>
                <a:gd name="T9" fmla="*/ 6 h 6"/>
                <a:gd name="T10" fmla="*/ 7 w 7"/>
                <a:gd name="T11" fmla="*/ 1 h 6"/>
                <a:gd name="T12" fmla="*/ 4 w 7"/>
                <a:gd name="T13" fmla="*/ 1 h 6"/>
              </a:gdLst>
              <a:ahLst/>
              <a:cxnLst>
                <a:cxn ang="0">
                  <a:pos x="T0" y="T1"/>
                </a:cxn>
                <a:cxn ang="0">
                  <a:pos x="T2" y="T3"/>
                </a:cxn>
                <a:cxn ang="0">
                  <a:pos x="T4" y="T5"/>
                </a:cxn>
                <a:cxn ang="0">
                  <a:pos x="T6" y="T7"/>
                </a:cxn>
                <a:cxn ang="0">
                  <a:pos x="T8" y="T9"/>
                </a:cxn>
                <a:cxn ang="0">
                  <a:pos x="T10" y="T11"/>
                </a:cxn>
                <a:cxn ang="0">
                  <a:pos x="T12" y="T13"/>
                </a:cxn>
              </a:cxnLst>
              <a:rect l="0" t="0" r="r" b="b"/>
              <a:pathLst>
                <a:path w="7" h="6">
                  <a:moveTo>
                    <a:pt x="4" y="1"/>
                  </a:moveTo>
                  <a:cubicBezTo>
                    <a:pt x="3" y="1"/>
                    <a:pt x="5" y="3"/>
                    <a:pt x="5" y="4"/>
                  </a:cubicBezTo>
                  <a:cubicBezTo>
                    <a:pt x="5" y="5"/>
                    <a:pt x="1" y="4"/>
                    <a:pt x="1" y="5"/>
                  </a:cubicBezTo>
                  <a:cubicBezTo>
                    <a:pt x="0" y="5"/>
                    <a:pt x="2" y="6"/>
                    <a:pt x="4" y="5"/>
                  </a:cubicBezTo>
                  <a:cubicBezTo>
                    <a:pt x="5" y="5"/>
                    <a:pt x="6" y="5"/>
                    <a:pt x="7" y="6"/>
                  </a:cubicBezTo>
                  <a:cubicBezTo>
                    <a:pt x="7" y="4"/>
                    <a:pt x="7" y="2"/>
                    <a:pt x="7" y="1"/>
                  </a:cubicBezTo>
                  <a:cubicBezTo>
                    <a:pt x="6" y="1"/>
                    <a:pt x="4" y="0"/>
                    <a:pt x="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2" name="Freeform 283">
              <a:extLst>
                <a:ext uri="{FF2B5EF4-FFF2-40B4-BE49-F238E27FC236}">
                  <a16:creationId xmlns:a16="http://schemas.microsoft.com/office/drawing/2014/main" id="{BF98E8BE-1749-444A-9B1F-062328AB3D99}"/>
                </a:ext>
              </a:extLst>
            </p:cNvPr>
            <p:cNvSpPr>
              <a:spLocks/>
            </p:cNvSpPr>
            <p:nvPr/>
          </p:nvSpPr>
          <p:spPr bwMode="auto">
            <a:xfrm>
              <a:off x="-4132263" y="2062163"/>
              <a:ext cx="30162" cy="17463"/>
            </a:xfrm>
            <a:custGeom>
              <a:avLst/>
              <a:gdLst>
                <a:gd name="T0" fmla="*/ 3 w 8"/>
                <a:gd name="T1" fmla="*/ 4 h 5"/>
                <a:gd name="T2" fmla="*/ 8 w 8"/>
                <a:gd name="T3" fmla="*/ 3 h 5"/>
                <a:gd name="T4" fmla="*/ 2 w 8"/>
                <a:gd name="T5" fmla="*/ 0 h 5"/>
                <a:gd name="T6" fmla="*/ 0 w 8"/>
                <a:gd name="T7" fmla="*/ 0 h 5"/>
                <a:gd name="T8" fmla="*/ 0 w 8"/>
                <a:gd name="T9" fmla="*/ 5 h 5"/>
                <a:gd name="T10" fmla="*/ 0 w 8"/>
                <a:gd name="T11" fmla="*/ 5 h 5"/>
                <a:gd name="T12" fmla="*/ 3 w 8"/>
                <a:gd name="T13" fmla="*/ 4 h 5"/>
              </a:gdLst>
              <a:ahLst/>
              <a:cxnLst>
                <a:cxn ang="0">
                  <a:pos x="T0" y="T1"/>
                </a:cxn>
                <a:cxn ang="0">
                  <a:pos x="T2" y="T3"/>
                </a:cxn>
                <a:cxn ang="0">
                  <a:pos x="T4" y="T5"/>
                </a:cxn>
                <a:cxn ang="0">
                  <a:pos x="T6" y="T7"/>
                </a:cxn>
                <a:cxn ang="0">
                  <a:pos x="T8" y="T9"/>
                </a:cxn>
                <a:cxn ang="0">
                  <a:pos x="T10" y="T11"/>
                </a:cxn>
                <a:cxn ang="0">
                  <a:pos x="T12" y="T13"/>
                </a:cxn>
              </a:cxnLst>
              <a:rect l="0" t="0" r="r" b="b"/>
              <a:pathLst>
                <a:path w="8" h="5">
                  <a:moveTo>
                    <a:pt x="3" y="4"/>
                  </a:moveTo>
                  <a:cubicBezTo>
                    <a:pt x="5" y="3"/>
                    <a:pt x="8" y="4"/>
                    <a:pt x="8" y="3"/>
                  </a:cubicBezTo>
                  <a:cubicBezTo>
                    <a:pt x="8" y="1"/>
                    <a:pt x="3" y="0"/>
                    <a:pt x="2" y="0"/>
                  </a:cubicBezTo>
                  <a:cubicBezTo>
                    <a:pt x="1" y="0"/>
                    <a:pt x="1" y="0"/>
                    <a:pt x="0" y="0"/>
                  </a:cubicBezTo>
                  <a:cubicBezTo>
                    <a:pt x="0" y="1"/>
                    <a:pt x="0" y="3"/>
                    <a:pt x="0" y="5"/>
                  </a:cubicBezTo>
                  <a:cubicBezTo>
                    <a:pt x="0" y="5"/>
                    <a:pt x="0" y="5"/>
                    <a:pt x="0" y="5"/>
                  </a:cubicBezTo>
                  <a:cubicBezTo>
                    <a:pt x="1" y="5"/>
                    <a:pt x="1" y="4"/>
                    <a:pt x="3"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3" name="Freeform 284">
              <a:extLst>
                <a:ext uri="{FF2B5EF4-FFF2-40B4-BE49-F238E27FC236}">
                  <a16:creationId xmlns:a16="http://schemas.microsoft.com/office/drawing/2014/main" id="{BAFB42B4-A764-4C2C-BE46-4DA152C8496B}"/>
                </a:ext>
              </a:extLst>
            </p:cNvPr>
            <p:cNvSpPr>
              <a:spLocks/>
            </p:cNvSpPr>
            <p:nvPr/>
          </p:nvSpPr>
          <p:spPr bwMode="auto">
            <a:xfrm>
              <a:off x="-4265613" y="2105025"/>
              <a:ext cx="36512" cy="36513"/>
            </a:xfrm>
            <a:custGeom>
              <a:avLst/>
              <a:gdLst>
                <a:gd name="T0" fmla="*/ 6 w 10"/>
                <a:gd name="T1" fmla="*/ 9 h 10"/>
                <a:gd name="T2" fmla="*/ 8 w 10"/>
                <a:gd name="T3" fmla="*/ 10 h 10"/>
                <a:gd name="T4" fmla="*/ 9 w 10"/>
                <a:gd name="T5" fmla="*/ 10 h 10"/>
                <a:gd name="T6" fmla="*/ 9 w 10"/>
                <a:gd name="T7" fmla="*/ 9 h 10"/>
                <a:gd name="T8" fmla="*/ 9 w 10"/>
                <a:gd name="T9" fmla="*/ 6 h 10"/>
                <a:gd name="T10" fmla="*/ 10 w 10"/>
                <a:gd name="T11" fmla="*/ 2 h 10"/>
                <a:gd name="T12" fmla="*/ 10 w 10"/>
                <a:gd name="T13" fmla="*/ 0 h 10"/>
                <a:gd name="T14" fmla="*/ 10 w 10"/>
                <a:gd name="T15" fmla="*/ 0 h 10"/>
                <a:gd name="T16" fmla="*/ 8 w 10"/>
                <a:gd name="T17" fmla="*/ 1 h 10"/>
                <a:gd name="T18" fmla="*/ 5 w 10"/>
                <a:gd name="T19" fmla="*/ 1 h 10"/>
                <a:gd name="T20" fmla="*/ 3 w 10"/>
                <a:gd name="T21" fmla="*/ 2 h 10"/>
                <a:gd name="T22" fmla="*/ 2 w 10"/>
                <a:gd name="T23" fmla="*/ 4 h 10"/>
                <a:gd name="T24" fmla="*/ 1 w 10"/>
                <a:gd name="T25" fmla="*/ 4 h 10"/>
                <a:gd name="T26" fmla="*/ 1 w 10"/>
                <a:gd name="T27" fmla="*/ 5 h 10"/>
                <a:gd name="T28" fmla="*/ 1 w 10"/>
                <a:gd name="T29" fmla="*/ 6 h 10"/>
                <a:gd name="T30" fmla="*/ 4 w 10"/>
                <a:gd name="T31" fmla="*/ 8 h 10"/>
                <a:gd name="T32" fmla="*/ 4 w 10"/>
                <a:gd name="T33" fmla="*/ 9 h 10"/>
                <a:gd name="T34" fmla="*/ 6 w 10"/>
                <a:gd name="T35" fmla="*/ 9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0">
                  <a:moveTo>
                    <a:pt x="6" y="9"/>
                  </a:moveTo>
                  <a:cubicBezTo>
                    <a:pt x="6" y="10"/>
                    <a:pt x="8" y="9"/>
                    <a:pt x="8" y="10"/>
                  </a:cubicBezTo>
                  <a:cubicBezTo>
                    <a:pt x="8" y="10"/>
                    <a:pt x="9" y="10"/>
                    <a:pt x="9" y="10"/>
                  </a:cubicBezTo>
                  <a:cubicBezTo>
                    <a:pt x="9" y="10"/>
                    <a:pt x="9" y="9"/>
                    <a:pt x="9" y="9"/>
                  </a:cubicBezTo>
                  <a:cubicBezTo>
                    <a:pt x="9" y="9"/>
                    <a:pt x="9" y="7"/>
                    <a:pt x="9" y="6"/>
                  </a:cubicBezTo>
                  <a:cubicBezTo>
                    <a:pt x="10" y="5"/>
                    <a:pt x="9" y="3"/>
                    <a:pt x="10" y="2"/>
                  </a:cubicBezTo>
                  <a:cubicBezTo>
                    <a:pt x="10" y="2"/>
                    <a:pt x="10" y="1"/>
                    <a:pt x="10" y="0"/>
                  </a:cubicBezTo>
                  <a:cubicBezTo>
                    <a:pt x="10" y="0"/>
                    <a:pt x="10" y="0"/>
                    <a:pt x="10" y="0"/>
                  </a:cubicBezTo>
                  <a:cubicBezTo>
                    <a:pt x="9" y="0"/>
                    <a:pt x="8" y="1"/>
                    <a:pt x="8" y="1"/>
                  </a:cubicBezTo>
                  <a:cubicBezTo>
                    <a:pt x="7" y="1"/>
                    <a:pt x="6" y="0"/>
                    <a:pt x="5" y="1"/>
                  </a:cubicBezTo>
                  <a:cubicBezTo>
                    <a:pt x="5" y="2"/>
                    <a:pt x="4" y="2"/>
                    <a:pt x="3" y="2"/>
                  </a:cubicBezTo>
                  <a:cubicBezTo>
                    <a:pt x="1" y="2"/>
                    <a:pt x="2" y="4"/>
                    <a:pt x="2" y="4"/>
                  </a:cubicBezTo>
                  <a:cubicBezTo>
                    <a:pt x="2" y="4"/>
                    <a:pt x="1" y="4"/>
                    <a:pt x="1" y="4"/>
                  </a:cubicBezTo>
                  <a:cubicBezTo>
                    <a:pt x="1" y="5"/>
                    <a:pt x="1" y="5"/>
                    <a:pt x="1" y="5"/>
                  </a:cubicBezTo>
                  <a:cubicBezTo>
                    <a:pt x="0" y="5"/>
                    <a:pt x="0" y="5"/>
                    <a:pt x="1" y="6"/>
                  </a:cubicBezTo>
                  <a:cubicBezTo>
                    <a:pt x="2" y="6"/>
                    <a:pt x="3" y="8"/>
                    <a:pt x="4" y="8"/>
                  </a:cubicBezTo>
                  <a:cubicBezTo>
                    <a:pt x="4" y="8"/>
                    <a:pt x="4" y="9"/>
                    <a:pt x="4" y="9"/>
                  </a:cubicBezTo>
                  <a:cubicBezTo>
                    <a:pt x="5" y="9"/>
                    <a:pt x="6" y="9"/>
                    <a:pt x="6"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4" name="Freeform 285">
              <a:extLst>
                <a:ext uri="{FF2B5EF4-FFF2-40B4-BE49-F238E27FC236}">
                  <a16:creationId xmlns:a16="http://schemas.microsoft.com/office/drawing/2014/main" id="{ED953383-BCE2-454A-AFF5-894FD0859B31}"/>
                </a:ext>
              </a:extLst>
            </p:cNvPr>
            <p:cNvSpPr>
              <a:spLocks/>
            </p:cNvSpPr>
            <p:nvPr/>
          </p:nvSpPr>
          <p:spPr bwMode="auto">
            <a:xfrm>
              <a:off x="-4149725" y="2187575"/>
              <a:ext cx="331787" cy="342900"/>
            </a:xfrm>
            <a:custGeom>
              <a:avLst/>
              <a:gdLst>
                <a:gd name="T0" fmla="*/ 52 w 92"/>
                <a:gd name="T1" fmla="*/ 88 h 95"/>
                <a:gd name="T2" fmla="*/ 53 w 92"/>
                <a:gd name="T3" fmla="*/ 88 h 95"/>
                <a:gd name="T4" fmla="*/ 59 w 92"/>
                <a:gd name="T5" fmla="*/ 78 h 95"/>
                <a:gd name="T6" fmla="*/ 63 w 92"/>
                <a:gd name="T7" fmla="*/ 70 h 95"/>
                <a:gd name="T8" fmla="*/ 69 w 92"/>
                <a:gd name="T9" fmla="*/ 67 h 95"/>
                <a:gd name="T10" fmla="*/ 76 w 92"/>
                <a:gd name="T11" fmla="*/ 65 h 95"/>
                <a:gd name="T12" fmla="*/ 79 w 92"/>
                <a:gd name="T13" fmla="*/ 59 h 95"/>
                <a:gd name="T14" fmla="*/ 82 w 92"/>
                <a:gd name="T15" fmla="*/ 54 h 95"/>
                <a:gd name="T16" fmla="*/ 82 w 92"/>
                <a:gd name="T17" fmla="*/ 43 h 95"/>
                <a:gd name="T18" fmla="*/ 84 w 92"/>
                <a:gd name="T19" fmla="*/ 42 h 95"/>
                <a:gd name="T20" fmla="*/ 92 w 92"/>
                <a:gd name="T21" fmla="*/ 32 h 95"/>
                <a:gd name="T22" fmla="*/ 83 w 92"/>
                <a:gd name="T23" fmla="*/ 21 h 95"/>
                <a:gd name="T24" fmla="*/ 69 w 92"/>
                <a:gd name="T25" fmla="*/ 20 h 95"/>
                <a:gd name="T26" fmla="*/ 61 w 92"/>
                <a:gd name="T27" fmla="*/ 15 h 95"/>
                <a:gd name="T28" fmla="*/ 60 w 92"/>
                <a:gd name="T29" fmla="*/ 14 h 95"/>
                <a:gd name="T30" fmla="*/ 54 w 92"/>
                <a:gd name="T31" fmla="*/ 12 h 95"/>
                <a:gd name="T32" fmla="*/ 53 w 92"/>
                <a:gd name="T33" fmla="*/ 2 h 95"/>
                <a:gd name="T34" fmla="*/ 46 w 92"/>
                <a:gd name="T35" fmla="*/ 6 h 95"/>
                <a:gd name="T36" fmla="*/ 39 w 92"/>
                <a:gd name="T37" fmla="*/ 8 h 95"/>
                <a:gd name="T38" fmla="*/ 34 w 92"/>
                <a:gd name="T39" fmla="*/ 8 h 95"/>
                <a:gd name="T40" fmla="*/ 32 w 92"/>
                <a:gd name="T41" fmla="*/ 0 h 95"/>
                <a:gd name="T42" fmla="*/ 26 w 92"/>
                <a:gd name="T43" fmla="*/ 3 h 95"/>
                <a:gd name="T44" fmla="*/ 22 w 92"/>
                <a:gd name="T45" fmla="*/ 3 h 95"/>
                <a:gd name="T46" fmla="*/ 25 w 92"/>
                <a:gd name="T47" fmla="*/ 6 h 95"/>
                <a:gd name="T48" fmla="*/ 21 w 92"/>
                <a:gd name="T49" fmla="*/ 9 h 95"/>
                <a:gd name="T50" fmla="*/ 17 w 92"/>
                <a:gd name="T51" fmla="*/ 10 h 95"/>
                <a:gd name="T52" fmla="*/ 10 w 92"/>
                <a:gd name="T53" fmla="*/ 8 h 95"/>
                <a:gd name="T54" fmla="*/ 9 w 92"/>
                <a:gd name="T55" fmla="*/ 12 h 95"/>
                <a:gd name="T56" fmla="*/ 9 w 92"/>
                <a:gd name="T57" fmla="*/ 22 h 95"/>
                <a:gd name="T58" fmla="*/ 2 w 92"/>
                <a:gd name="T59" fmla="*/ 25 h 95"/>
                <a:gd name="T60" fmla="*/ 0 w 92"/>
                <a:gd name="T61" fmla="*/ 30 h 95"/>
                <a:gd name="T62" fmla="*/ 3 w 92"/>
                <a:gd name="T63" fmla="*/ 34 h 95"/>
                <a:gd name="T64" fmla="*/ 8 w 92"/>
                <a:gd name="T65" fmla="*/ 35 h 95"/>
                <a:gd name="T66" fmla="*/ 13 w 92"/>
                <a:gd name="T67" fmla="*/ 38 h 95"/>
                <a:gd name="T68" fmla="*/ 20 w 92"/>
                <a:gd name="T69" fmla="*/ 36 h 95"/>
                <a:gd name="T70" fmla="*/ 25 w 92"/>
                <a:gd name="T71" fmla="*/ 42 h 95"/>
                <a:gd name="T72" fmla="*/ 31 w 92"/>
                <a:gd name="T73" fmla="*/ 44 h 95"/>
                <a:gd name="T74" fmla="*/ 32 w 92"/>
                <a:gd name="T75" fmla="*/ 50 h 95"/>
                <a:gd name="T76" fmla="*/ 38 w 92"/>
                <a:gd name="T77" fmla="*/ 54 h 95"/>
                <a:gd name="T78" fmla="*/ 37 w 92"/>
                <a:gd name="T79" fmla="*/ 60 h 95"/>
                <a:gd name="T80" fmla="*/ 41 w 92"/>
                <a:gd name="T81" fmla="*/ 65 h 95"/>
                <a:gd name="T82" fmla="*/ 46 w 92"/>
                <a:gd name="T83" fmla="*/ 69 h 95"/>
                <a:gd name="T84" fmla="*/ 47 w 92"/>
                <a:gd name="T85" fmla="*/ 77 h 95"/>
                <a:gd name="T86" fmla="*/ 38 w 92"/>
                <a:gd name="T87" fmla="*/ 85 h 95"/>
                <a:gd name="T88" fmla="*/ 42 w 92"/>
                <a:gd name="T89" fmla="*/ 88 h 95"/>
                <a:gd name="T90" fmla="*/ 48 w 92"/>
                <a:gd name="T91" fmla="*/ 91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92" h="95">
                  <a:moveTo>
                    <a:pt x="49" y="94"/>
                  </a:moveTo>
                  <a:cubicBezTo>
                    <a:pt x="50" y="92"/>
                    <a:pt x="50" y="92"/>
                    <a:pt x="51" y="91"/>
                  </a:cubicBezTo>
                  <a:cubicBezTo>
                    <a:pt x="51" y="89"/>
                    <a:pt x="51" y="89"/>
                    <a:pt x="52" y="88"/>
                  </a:cubicBezTo>
                  <a:cubicBezTo>
                    <a:pt x="53" y="87"/>
                    <a:pt x="52" y="86"/>
                    <a:pt x="53" y="85"/>
                  </a:cubicBezTo>
                  <a:cubicBezTo>
                    <a:pt x="55" y="85"/>
                    <a:pt x="54" y="86"/>
                    <a:pt x="53" y="87"/>
                  </a:cubicBezTo>
                  <a:cubicBezTo>
                    <a:pt x="52" y="89"/>
                    <a:pt x="52" y="89"/>
                    <a:pt x="53" y="88"/>
                  </a:cubicBezTo>
                  <a:cubicBezTo>
                    <a:pt x="55" y="87"/>
                    <a:pt x="55" y="85"/>
                    <a:pt x="56" y="84"/>
                  </a:cubicBezTo>
                  <a:cubicBezTo>
                    <a:pt x="57" y="82"/>
                    <a:pt x="58" y="81"/>
                    <a:pt x="59" y="81"/>
                  </a:cubicBezTo>
                  <a:cubicBezTo>
                    <a:pt x="59" y="81"/>
                    <a:pt x="59" y="79"/>
                    <a:pt x="59" y="78"/>
                  </a:cubicBezTo>
                  <a:cubicBezTo>
                    <a:pt x="59" y="76"/>
                    <a:pt x="59" y="75"/>
                    <a:pt x="59" y="74"/>
                  </a:cubicBezTo>
                  <a:cubicBezTo>
                    <a:pt x="60" y="74"/>
                    <a:pt x="59" y="73"/>
                    <a:pt x="60" y="73"/>
                  </a:cubicBezTo>
                  <a:cubicBezTo>
                    <a:pt x="61" y="73"/>
                    <a:pt x="62" y="72"/>
                    <a:pt x="63" y="70"/>
                  </a:cubicBezTo>
                  <a:cubicBezTo>
                    <a:pt x="64" y="69"/>
                    <a:pt x="65" y="69"/>
                    <a:pt x="66" y="69"/>
                  </a:cubicBezTo>
                  <a:cubicBezTo>
                    <a:pt x="67" y="69"/>
                    <a:pt x="67" y="69"/>
                    <a:pt x="67" y="68"/>
                  </a:cubicBezTo>
                  <a:cubicBezTo>
                    <a:pt x="68" y="68"/>
                    <a:pt x="69" y="67"/>
                    <a:pt x="69" y="67"/>
                  </a:cubicBezTo>
                  <a:cubicBezTo>
                    <a:pt x="70" y="67"/>
                    <a:pt x="72" y="67"/>
                    <a:pt x="73" y="67"/>
                  </a:cubicBezTo>
                  <a:cubicBezTo>
                    <a:pt x="74" y="67"/>
                    <a:pt x="75" y="67"/>
                    <a:pt x="75" y="66"/>
                  </a:cubicBezTo>
                  <a:cubicBezTo>
                    <a:pt x="75" y="66"/>
                    <a:pt x="76" y="65"/>
                    <a:pt x="76" y="65"/>
                  </a:cubicBezTo>
                  <a:cubicBezTo>
                    <a:pt x="77" y="65"/>
                    <a:pt x="77" y="65"/>
                    <a:pt x="77" y="64"/>
                  </a:cubicBezTo>
                  <a:cubicBezTo>
                    <a:pt x="77" y="63"/>
                    <a:pt x="78" y="62"/>
                    <a:pt x="78" y="62"/>
                  </a:cubicBezTo>
                  <a:cubicBezTo>
                    <a:pt x="79" y="61"/>
                    <a:pt x="79" y="60"/>
                    <a:pt x="79" y="59"/>
                  </a:cubicBezTo>
                  <a:cubicBezTo>
                    <a:pt x="80" y="59"/>
                    <a:pt x="80" y="59"/>
                    <a:pt x="80" y="58"/>
                  </a:cubicBezTo>
                  <a:cubicBezTo>
                    <a:pt x="80" y="57"/>
                    <a:pt x="81" y="56"/>
                    <a:pt x="81" y="55"/>
                  </a:cubicBezTo>
                  <a:cubicBezTo>
                    <a:pt x="81" y="55"/>
                    <a:pt x="81" y="55"/>
                    <a:pt x="82" y="54"/>
                  </a:cubicBezTo>
                  <a:cubicBezTo>
                    <a:pt x="82" y="54"/>
                    <a:pt x="81" y="53"/>
                    <a:pt x="82" y="51"/>
                  </a:cubicBezTo>
                  <a:cubicBezTo>
                    <a:pt x="83" y="50"/>
                    <a:pt x="82" y="48"/>
                    <a:pt x="82" y="47"/>
                  </a:cubicBezTo>
                  <a:cubicBezTo>
                    <a:pt x="82" y="45"/>
                    <a:pt x="82" y="44"/>
                    <a:pt x="82" y="43"/>
                  </a:cubicBezTo>
                  <a:cubicBezTo>
                    <a:pt x="83" y="43"/>
                    <a:pt x="83" y="43"/>
                    <a:pt x="82" y="42"/>
                  </a:cubicBezTo>
                  <a:cubicBezTo>
                    <a:pt x="82" y="42"/>
                    <a:pt x="82" y="42"/>
                    <a:pt x="83" y="42"/>
                  </a:cubicBezTo>
                  <a:cubicBezTo>
                    <a:pt x="83" y="42"/>
                    <a:pt x="84" y="43"/>
                    <a:pt x="84" y="42"/>
                  </a:cubicBezTo>
                  <a:cubicBezTo>
                    <a:pt x="85" y="42"/>
                    <a:pt x="85" y="40"/>
                    <a:pt x="86" y="39"/>
                  </a:cubicBezTo>
                  <a:cubicBezTo>
                    <a:pt x="87" y="37"/>
                    <a:pt x="88" y="37"/>
                    <a:pt x="88" y="37"/>
                  </a:cubicBezTo>
                  <a:cubicBezTo>
                    <a:pt x="89" y="37"/>
                    <a:pt x="91" y="35"/>
                    <a:pt x="92" y="32"/>
                  </a:cubicBezTo>
                  <a:cubicBezTo>
                    <a:pt x="92" y="30"/>
                    <a:pt x="91" y="27"/>
                    <a:pt x="91" y="26"/>
                  </a:cubicBezTo>
                  <a:cubicBezTo>
                    <a:pt x="91" y="24"/>
                    <a:pt x="90" y="24"/>
                    <a:pt x="89" y="24"/>
                  </a:cubicBezTo>
                  <a:cubicBezTo>
                    <a:pt x="88" y="24"/>
                    <a:pt x="86" y="24"/>
                    <a:pt x="83" y="21"/>
                  </a:cubicBezTo>
                  <a:cubicBezTo>
                    <a:pt x="81" y="18"/>
                    <a:pt x="78" y="19"/>
                    <a:pt x="77" y="19"/>
                  </a:cubicBezTo>
                  <a:cubicBezTo>
                    <a:pt x="75" y="20"/>
                    <a:pt x="73" y="18"/>
                    <a:pt x="72" y="18"/>
                  </a:cubicBezTo>
                  <a:cubicBezTo>
                    <a:pt x="71" y="18"/>
                    <a:pt x="70" y="19"/>
                    <a:pt x="69" y="20"/>
                  </a:cubicBezTo>
                  <a:cubicBezTo>
                    <a:pt x="68" y="20"/>
                    <a:pt x="69" y="18"/>
                    <a:pt x="70" y="17"/>
                  </a:cubicBezTo>
                  <a:cubicBezTo>
                    <a:pt x="70" y="16"/>
                    <a:pt x="66" y="15"/>
                    <a:pt x="64" y="14"/>
                  </a:cubicBezTo>
                  <a:cubicBezTo>
                    <a:pt x="62" y="13"/>
                    <a:pt x="61" y="14"/>
                    <a:pt x="61" y="15"/>
                  </a:cubicBezTo>
                  <a:cubicBezTo>
                    <a:pt x="61" y="17"/>
                    <a:pt x="60" y="15"/>
                    <a:pt x="59" y="16"/>
                  </a:cubicBezTo>
                  <a:cubicBezTo>
                    <a:pt x="58" y="18"/>
                    <a:pt x="57" y="17"/>
                    <a:pt x="58" y="16"/>
                  </a:cubicBezTo>
                  <a:cubicBezTo>
                    <a:pt x="59" y="16"/>
                    <a:pt x="60" y="15"/>
                    <a:pt x="60" y="14"/>
                  </a:cubicBezTo>
                  <a:cubicBezTo>
                    <a:pt x="60" y="13"/>
                    <a:pt x="56" y="12"/>
                    <a:pt x="55" y="12"/>
                  </a:cubicBezTo>
                  <a:cubicBezTo>
                    <a:pt x="54" y="13"/>
                    <a:pt x="55" y="15"/>
                    <a:pt x="54" y="14"/>
                  </a:cubicBezTo>
                  <a:cubicBezTo>
                    <a:pt x="53" y="14"/>
                    <a:pt x="53" y="12"/>
                    <a:pt x="54" y="12"/>
                  </a:cubicBezTo>
                  <a:cubicBezTo>
                    <a:pt x="55" y="12"/>
                    <a:pt x="56" y="11"/>
                    <a:pt x="57" y="9"/>
                  </a:cubicBezTo>
                  <a:cubicBezTo>
                    <a:pt x="57" y="8"/>
                    <a:pt x="56" y="8"/>
                    <a:pt x="55" y="7"/>
                  </a:cubicBezTo>
                  <a:cubicBezTo>
                    <a:pt x="54" y="6"/>
                    <a:pt x="54" y="3"/>
                    <a:pt x="53" y="2"/>
                  </a:cubicBezTo>
                  <a:cubicBezTo>
                    <a:pt x="52" y="3"/>
                    <a:pt x="51" y="5"/>
                    <a:pt x="50" y="6"/>
                  </a:cubicBezTo>
                  <a:cubicBezTo>
                    <a:pt x="50" y="8"/>
                    <a:pt x="49" y="7"/>
                    <a:pt x="48" y="7"/>
                  </a:cubicBezTo>
                  <a:cubicBezTo>
                    <a:pt x="46" y="8"/>
                    <a:pt x="46" y="7"/>
                    <a:pt x="46" y="6"/>
                  </a:cubicBezTo>
                  <a:cubicBezTo>
                    <a:pt x="45" y="6"/>
                    <a:pt x="44" y="6"/>
                    <a:pt x="43" y="6"/>
                  </a:cubicBezTo>
                  <a:cubicBezTo>
                    <a:pt x="42" y="6"/>
                    <a:pt x="43" y="8"/>
                    <a:pt x="42" y="8"/>
                  </a:cubicBezTo>
                  <a:cubicBezTo>
                    <a:pt x="41" y="8"/>
                    <a:pt x="40" y="7"/>
                    <a:pt x="39" y="8"/>
                  </a:cubicBezTo>
                  <a:cubicBezTo>
                    <a:pt x="39" y="8"/>
                    <a:pt x="38" y="8"/>
                    <a:pt x="38" y="8"/>
                  </a:cubicBezTo>
                  <a:cubicBezTo>
                    <a:pt x="38" y="9"/>
                    <a:pt x="37" y="9"/>
                    <a:pt x="36" y="9"/>
                  </a:cubicBezTo>
                  <a:cubicBezTo>
                    <a:pt x="36" y="9"/>
                    <a:pt x="35" y="9"/>
                    <a:pt x="34" y="8"/>
                  </a:cubicBezTo>
                  <a:cubicBezTo>
                    <a:pt x="33" y="7"/>
                    <a:pt x="33" y="4"/>
                    <a:pt x="33" y="4"/>
                  </a:cubicBezTo>
                  <a:cubicBezTo>
                    <a:pt x="34" y="4"/>
                    <a:pt x="34" y="2"/>
                    <a:pt x="33" y="2"/>
                  </a:cubicBezTo>
                  <a:cubicBezTo>
                    <a:pt x="32" y="2"/>
                    <a:pt x="33" y="0"/>
                    <a:pt x="32" y="0"/>
                  </a:cubicBezTo>
                  <a:cubicBezTo>
                    <a:pt x="31" y="0"/>
                    <a:pt x="31" y="1"/>
                    <a:pt x="31" y="1"/>
                  </a:cubicBezTo>
                  <a:cubicBezTo>
                    <a:pt x="30" y="2"/>
                    <a:pt x="29" y="3"/>
                    <a:pt x="28" y="2"/>
                  </a:cubicBezTo>
                  <a:cubicBezTo>
                    <a:pt x="27" y="2"/>
                    <a:pt x="26" y="3"/>
                    <a:pt x="26" y="3"/>
                  </a:cubicBezTo>
                  <a:cubicBezTo>
                    <a:pt x="26" y="4"/>
                    <a:pt x="26" y="4"/>
                    <a:pt x="25" y="3"/>
                  </a:cubicBezTo>
                  <a:cubicBezTo>
                    <a:pt x="25" y="3"/>
                    <a:pt x="24" y="3"/>
                    <a:pt x="23" y="3"/>
                  </a:cubicBezTo>
                  <a:cubicBezTo>
                    <a:pt x="23" y="2"/>
                    <a:pt x="21" y="2"/>
                    <a:pt x="22" y="3"/>
                  </a:cubicBezTo>
                  <a:cubicBezTo>
                    <a:pt x="23" y="3"/>
                    <a:pt x="23" y="4"/>
                    <a:pt x="23" y="5"/>
                  </a:cubicBezTo>
                  <a:cubicBezTo>
                    <a:pt x="23" y="5"/>
                    <a:pt x="23" y="5"/>
                    <a:pt x="23" y="6"/>
                  </a:cubicBezTo>
                  <a:cubicBezTo>
                    <a:pt x="23" y="7"/>
                    <a:pt x="24" y="6"/>
                    <a:pt x="25" y="6"/>
                  </a:cubicBezTo>
                  <a:cubicBezTo>
                    <a:pt x="25" y="6"/>
                    <a:pt x="25" y="7"/>
                    <a:pt x="24" y="7"/>
                  </a:cubicBezTo>
                  <a:cubicBezTo>
                    <a:pt x="24" y="8"/>
                    <a:pt x="23" y="8"/>
                    <a:pt x="23" y="9"/>
                  </a:cubicBezTo>
                  <a:cubicBezTo>
                    <a:pt x="23" y="9"/>
                    <a:pt x="22" y="9"/>
                    <a:pt x="21" y="9"/>
                  </a:cubicBezTo>
                  <a:cubicBezTo>
                    <a:pt x="21" y="10"/>
                    <a:pt x="20" y="11"/>
                    <a:pt x="20" y="10"/>
                  </a:cubicBezTo>
                  <a:cubicBezTo>
                    <a:pt x="19" y="10"/>
                    <a:pt x="19" y="10"/>
                    <a:pt x="19" y="10"/>
                  </a:cubicBezTo>
                  <a:cubicBezTo>
                    <a:pt x="18" y="11"/>
                    <a:pt x="18" y="10"/>
                    <a:pt x="17" y="10"/>
                  </a:cubicBezTo>
                  <a:cubicBezTo>
                    <a:pt x="17" y="9"/>
                    <a:pt x="16" y="8"/>
                    <a:pt x="15" y="8"/>
                  </a:cubicBezTo>
                  <a:cubicBezTo>
                    <a:pt x="15" y="8"/>
                    <a:pt x="14" y="8"/>
                    <a:pt x="13" y="8"/>
                  </a:cubicBezTo>
                  <a:cubicBezTo>
                    <a:pt x="12" y="8"/>
                    <a:pt x="10" y="8"/>
                    <a:pt x="10" y="8"/>
                  </a:cubicBezTo>
                  <a:cubicBezTo>
                    <a:pt x="9" y="9"/>
                    <a:pt x="10" y="10"/>
                    <a:pt x="10" y="10"/>
                  </a:cubicBezTo>
                  <a:cubicBezTo>
                    <a:pt x="11" y="10"/>
                    <a:pt x="12" y="10"/>
                    <a:pt x="11" y="11"/>
                  </a:cubicBezTo>
                  <a:cubicBezTo>
                    <a:pt x="10" y="11"/>
                    <a:pt x="9" y="10"/>
                    <a:pt x="9" y="12"/>
                  </a:cubicBezTo>
                  <a:cubicBezTo>
                    <a:pt x="9" y="13"/>
                    <a:pt x="11" y="14"/>
                    <a:pt x="11" y="16"/>
                  </a:cubicBezTo>
                  <a:cubicBezTo>
                    <a:pt x="10" y="16"/>
                    <a:pt x="10" y="18"/>
                    <a:pt x="10" y="19"/>
                  </a:cubicBezTo>
                  <a:cubicBezTo>
                    <a:pt x="10" y="20"/>
                    <a:pt x="10" y="22"/>
                    <a:pt x="9" y="22"/>
                  </a:cubicBezTo>
                  <a:cubicBezTo>
                    <a:pt x="9" y="22"/>
                    <a:pt x="8" y="21"/>
                    <a:pt x="7" y="22"/>
                  </a:cubicBezTo>
                  <a:cubicBezTo>
                    <a:pt x="6" y="23"/>
                    <a:pt x="5" y="22"/>
                    <a:pt x="4" y="23"/>
                  </a:cubicBezTo>
                  <a:cubicBezTo>
                    <a:pt x="3" y="24"/>
                    <a:pt x="2" y="24"/>
                    <a:pt x="2" y="25"/>
                  </a:cubicBezTo>
                  <a:cubicBezTo>
                    <a:pt x="2" y="25"/>
                    <a:pt x="1" y="26"/>
                    <a:pt x="2" y="27"/>
                  </a:cubicBezTo>
                  <a:cubicBezTo>
                    <a:pt x="2" y="28"/>
                    <a:pt x="1" y="27"/>
                    <a:pt x="1" y="28"/>
                  </a:cubicBezTo>
                  <a:cubicBezTo>
                    <a:pt x="0" y="29"/>
                    <a:pt x="1" y="29"/>
                    <a:pt x="0" y="30"/>
                  </a:cubicBezTo>
                  <a:cubicBezTo>
                    <a:pt x="0" y="30"/>
                    <a:pt x="0" y="31"/>
                    <a:pt x="1" y="32"/>
                  </a:cubicBezTo>
                  <a:cubicBezTo>
                    <a:pt x="1" y="32"/>
                    <a:pt x="2" y="33"/>
                    <a:pt x="2" y="34"/>
                  </a:cubicBezTo>
                  <a:cubicBezTo>
                    <a:pt x="2" y="34"/>
                    <a:pt x="2" y="34"/>
                    <a:pt x="3" y="34"/>
                  </a:cubicBezTo>
                  <a:cubicBezTo>
                    <a:pt x="4" y="34"/>
                    <a:pt x="3" y="36"/>
                    <a:pt x="4" y="36"/>
                  </a:cubicBezTo>
                  <a:cubicBezTo>
                    <a:pt x="5" y="36"/>
                    <a:pt x="6" y="36"/>
                    <a:pt x="7" y="35"/>
                  </a:cubicBezTo>
                  <a:cubicBezTo>
                    <a:pt x="7" y="35"/>
                    <a:pt x="8" y="34"/>
                    <a:pt x="8" y="35"/>
                  </a:cubicBezTo>
                  <a:cubicBezTo>
                    <a:pt x="8" y="36"/>
                    <a:pt x="8" y="38"/>
                    <a:pt x="8" y="38"/>
                  </a:cubicBezTo>
                  <a:cubicBezTo>
                    <a:pt x="9" y="38"/>
                    <a:pt x="11" y="38"/>
                    <a:pt x="11" y="38"/>
                  </a:cubicBezTo>
                  <a:cubicBezTo>
                    <a:pt x="12" y="39"/>
                    <a:pt x="13" y="38"/>
                    <a:pt x="13" y="38"/>
                  </a:cubicBezTo>
                  <a:cubicBezTo>
                    <a:pt x="14" y="37"/>
                    <a:pt x="14" y="37"/>
                    <a:pt x="15" y="37"/>
                  </a:cubicBezTo>
                  <a:cubicBezTo>
                    <a:pt x="16" y="36"/>
                    <a:pt x="17" y="36"/>
                    <a:pt x="18" y="36"/>
                  </a:cubicBezTo>
                  <a:cubicBezTo>
                    <a:pt x="19" y="36"/>
                    <a:pt x="20" y="35"/>
                    <a:pt x="20" y="36"/>
                  </a:cubicBezTo>
                  <a:cubicBezTo>
                    <a:pt x="20" y="36"/>
                    <a:pt x="20" y="39"/>
                    <a:pt x="21" y="40"/>
                  </a:cubicBezTo>
                  <a:cubicBezTo>
                    <a:pt x="22" y="41"/>
                    <a:pt x="23" y="42"/>
                    <a:pt x="24" y="42"/>
                  </a:cubicBezTo>
                  <a:cubicBezTo>
                    <a:pt x="25" y="42"/>
                    <a:pt x="25" y="42"/>
                    <a:pt x="25" y="42"/>
                  </a:cubicBezTo>
                  <a:cubicBezTo>
                    <a:pt x="26" y="42"/>
                    <a:pt x="26" y="43"/>
                    <a:pt x="26" y="43"/>
                  </a:cubicBezTo>
                  <a:cubicBezTo>
                    <a:pt x="27" y="43"/>
                    <a:pt x="28" y="43"/>
                    <a:pt x="28" y="44"/>
                  </a:cubicBezTo>
                  <a:cubicBezTo>
                    <a:pt x="28" y="45"/>
                    <a:pt x="30" y="44"/>
                    <a:pt x="31" y="44"/>
                  </a:cubicBezTo>
                  <a:cubicBezTo>
                    <a:pt x="31" y="45"/>
                    <a:pt x="32" y="45"/>
                    <a:pt x="32" y="46"/>
                  </a:cubicBezTo>
                  <a:cubicBezTo>
                    <a:pt x="32" y="47"/>
                    <a:pt x="33" y="47"/>
                    <a:pt x="32" y="48"/>
                  </a:cubicBezTo>
                  <a:cubicBezTo>
                    <a:pt x="31" y="48"/>
                    <a:pt x="32" y="49"/>
                    <a:pt x="32" y="50"/>
                  </a:cubicBezTo>
                  <a:cubicBezTo>
                    <a:pt x="32" y="51"/>
                    <a:pt x="33" y="51"/>
                    <a:pt x="35" y="51"/>
                  </a:cubicBezTo>
                  <a:cubicBezTo>
                    <a:pt x="36" y="51"/>
                    <a:pt x="37" y="51"/>
                    <a:pt x="37" y="52"/>
                  </a:cubicBezTo>
                  <a:cubicBezTo>
                    <a:pt x="37" y="53"/>
                    <a:pt x="38" y="53"/>
                    <a:pt x="38" y="54"/>
                  </a:cubicBezTo>
                  <a:cubicBezTo>
                    <a:pt x="39" y="55"/>
                    <a:pt x="38" y="57"/>
                    <a:pt x="38" y="57"/>
                  </a:cubicBezTo>
                  <a:cubicBezTo>
                    <a:pt x="38" y="58"/>
                    <a:pt x="38" y="59"/>
                    <a:pt x="37" y="59"/>
                  </a:cubicBezTo>
                  <a:cubicBezTo>
                    <a:pt x="38" y="60"/>
                    <a:pt x="38" y="60"/>
                    <a:pt x="37" y="60"/>
                  </a:cubicBezTo>
                  <a:cubicBezTo>
                    <a:pt x="37" y="61"/>
                    <a:pt x="38" y="62"/>
                    <a:pt x="38" y="63"/>
                  </a:cubicBezTo>
                  <a:cubicBezTo>
                    <a:pt x="37" y="65"/>
                    <a:pt x="37" y="65"/>
                    <a:pt x="39" y="65"/>
                  </a:cubicBezTo>
                  <a:cubicBezTo>
                    <a:pt x="40" y="65"/>
                    <a:pt x="40" y="65"/>
                    <a:pt x="41" y="65"/>
                  </a:cubicBezTo>
                  <a:cubicBezTo>
                    <a:pt x="41" y="65"/>
                    <a:pt x="42" y="66"/>
                    <a:pt x="43" y="67"/>
                  </a:cubicBezTo>
                  <a:cubicBezTo>
                    <a:pt x="43" y="68"/>
                    <a:pt x="43" y="70"/>
                    <a:pt x="44" y="70"/>
                  </a:cubicBezTo>
                  <a:cubicBezTo>
                    <a:pt x="44" y="70"/>
                    <a:pt x="45" y="69"/>
                    <a:pt x="46" y="69"/>
                  </a:cubicBezTo>
                  <a:cubicBezTo>
                    <a:pt x="46" y="70"/>
                    <a:pt x="45" y="72"/>
                    <a:pt x="45" y="73"/>
                  </a:cubicBezTo>
                  <a:cubicBezTo>
                    <a:pt x="46" y="73"/>
                    <a:pt x="47" y="73"/>
                    <a:pt x="47" y="74"/>
                  </a:cubicBezTo>
                  <a:cubicBezTo>
                    <a:pt x="47" y="74"/>
                    <a:pt x="48" y="77"/>
                    <a:pt x="47" y="77"/>
                  </a:cubicBezTo>
                  <a:cubicBezTo>
                    <a:pt x="47" y="78"/>
                    <a:pt x="45" y="78"/>
                    <a:pt x="44" y="79"/>
                  </a:cubicBezTo>
                  <a:cubicBezTo>
                    <a:pt x="44" y="79"/>
                    <a:pt x="41" y="81"/>
                    <a:pt x="40" y="83"/>
                  </a:cubicBezTo>
                  <a:cubicBezTo>
                    <a:pt x="40" y="84"/>
                    <a:pt x="39" y="85"/>
                    <a:pt x="38" y="85"/>
                  </a:cubicBezTo>
                  <a:cubicBezTo>
                    <a:pt x="39" y="85"/>
                    <a:pt x="39" y="85"/>
                    <a:pt x="39" y="85"/>
                  </a:cubicBezTo>
                  <a:cubicBezTo>
                    <a:pt x="40" y="85"/>
                    <a:pt x="40" y="85"/>
                    <a:pt x="41" y="86"/>
                  </a:cubicBezTo>
                  <a:cubicBezTo>
                    <a:pt x="42" y="87"/>
                    <a:pt x="42" y="88"/>
                    <a:pt x="42" y="88"/>
                  </a:cubicBezTo>
                  <a:cubicBezTo>
                    <a:pt x="42" y="88"/>
                    <a:pt x="43" y="86"/>
                    <a:pt x="43" y="87"/>
                  </a:cubicBezTo>
                  <a:cubicBezTo>
                    <a:pt x="44" y="88"/>
                    <a:pt x="46" y="89"/>
                    <a:pt x="46" y="89"/>
                  </a:cubicBezTo>
                  <a:cubicBezTo>
                    <a:pt x="46" y="90"/>
                    <a:pt x="48" y="90"/>
                    <a:pt x="48" y="91"/>
                  </a:cubicBezTo>
                  <a:cubicBezTo>
                    <a:pt x="48" y="92"/>
                    <a:pt x="47" y="93"/>
                    <a:pt x="48" y="95"/>
                  </a:cubicBezTo>
                  <a:cubicBezTo>
                    <a:pt x="48" y="94"/>
                    <a:pt x="48" y="94"/>
                    <a:pt x="49"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5" name="Freeform 286">
              <a:extLst>
                <a:ext uri="{FF2B5EF4-FFF2-40B4-BE49-F238E27FC236}">
                  <a16:creationId xmlns:a16="http://schemas.microsoft.com/office/drawing/2014/main" id="{668E2E6D-8A94-4D23-B7C9-3C9CF06EFF08}"/>
                </a:ext>
              </a:extLst>
            </p:cNvPr>
            <p:cNvSpPr>
              <a:spLocks/>
            </p:cNvSpPr>
            <p:nvPr/>
          </p:nvSpPr>
          <p:spPr bwMode="auto">
            <a:xfrm>
              <a:off x="-4019550" y="2493963"/>
              <a:ext cx="42862" cy="47625"/>
            </a:xfrm>
            <a:custGeom>
              <a:avLst/>
              <a:gdLst>
                <a:gd name="T0" fmla="*/ 12 w 12"/>
                <a:gd name="T1" fmla="*/ 6 h 13"/>
                <a:gd name="T2" fmla="*/ 10 w 12"/>
                <a:gd name="T3" fmla="*/ 4 h 13"/>
                <a:gd name="T4" fmla="*/ 7 w 12"/>
                <a:gd name="T5" fmla="*/ 2 h 13"/>
                <a:gd name="T6" fmla="*/ 6 w 12"/>
                <a:gd name="T7" fmla="*/ 3 h 13"/>
                <a:gd name="T8" fmla="*/ 5 w 12"/>
                <a:gd name="T9" fmla="*/ 1 h 13"/>
                <a:gd name="T10" fmla="*/ 3 w 12"/>
                <a:gd name="T11" fmla="*/ 0 h 13"/>
                <a:gd name="T12" fmla="*/ 2 w 12"/>
                <a:gd name="T13" fmla="*/ 0 h 13"/>
                <a:gd name="T14" fmla="*/ 2 w 12"/>
                <a:gd name="T15" fmla="*/ 2 h 13"/>
                <a:gd name="T16" fmla="*/ 1 w 12"/>
                <a:gd name="T17" fmla="*/ 6 h 13"/>
                <a:gd name="T18" fmla="*/ 0 w 12"/>
                <a:gd name="T19" fmla="*/ 9 h 13"/>
                <a:gd name="T20" fmla="*/ 1 w 12"/>
                <a:gd name="T21" fmla="*/ 10 h 13"/>
                <a:gd name="T22" fmla="*/ 1 w 12"/>
                <a:gd name="T23" fmla="*/ 11 h 13"/>
                <a:gd name="T24" fmla="*/ 2 w 12"/>
                <a:gd name="T25" fmla="*/ 11 h 13"/>
                <a:gd name="T26" fmla="*/ 5 w 12"/>
                <a:gd name="T27" fmla="*/ 12 h 13"/>
                <a:gd name="T28" fmla="*/ 7 w 12"/>
                <a:gd name="T29" fmla="*/ 12 h 13"/>
                <a:gd name="T30" fmla="*/ 10 w 12"/>
                <a:gd name="T31" fmla="*/ 12 h 13"/>
                <a:gd name="T32" fmla="*/ 12 w 12"/>
                <a:gd name="T33" fmla="*/ 10 h 13"/>
                <a:gd name="T34" fmla="*/ 12 w 12"/>
                <a:gd name="T35" fmla="*/ 6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2" h="13">
                  <a:moveTo>
                    <a:pt x="12" y="6"/>
                  </a:moveTo>
                  <a:cubicBezTo>
                    <a:pt x="12" y="5"/>
                    <a:pt x="10" y="5"/>
                    <a:pt x="10" y="4"/>
                  </a:cubicBezTo>
                  <a:cubicBezTo>
                    <a:pt x="10" y="4"/>
                    <a:pt x="8" y="3"/>
                    <a:pt x="7" y="2"/>
                  </a:cubicBezTo>
                  <a:cubicBezTo>
                    <a:pt x="7" y="1"/>
                    <a:pt x="6" y="3"/>
                    <a:pt x="6" y="3"/>
                  </a:cubicBezTo>
                  <a:cubicBezTo>
                    <a:pt x="6" y="3"/>
                    <a:pt x="6" y="2"/>
                    <a:pt x="5" y="1"/>
                  </a:cubicBezTo>
                  <a:cubicBezTo>
                    <a:pt x="4" y="0"/>
                    <a:pt x="4" y="0"/>
                    <a:pt x="3" y="0"/>
                  </a:cubicBezTo>
                  <a:cubicBezTo>
                    <a:pt x="3" y="0"/>
                    <a:pt x="3" y="0"/>
                    <a:pt x="2" y="0"/>
                  </a:cubicBezTo>
                  <a:cubicBezTo>
                    <a:pt x="2" y="1"/>
                    <a:pt x="2" y="1"/>
                    <a:pt x="2" y="2"/>
                  </a:cubicBezTo>
                  <a:cubicBezTo>
                    <a:pt x="2" y="3"/>
                    <a:pt x="1" y="4"/>
                    <a:pt x="1" y="6"/>
                  </a:cubicBezTo>
                  <a:cubicBezTo>
                    <a:pt x="1" y="7"/>
                    <a:pt x="0" y="7"/>
                    <a:pt x="0" y="9"/>
                  </a:cubicBezTo>
                  <a:cubicBezTo>
                    <a:pt x="0" y="10"/>
                    <a:pt x="1" y="10"/>
                    <a:pt x="1" y="10"/>
                  </a:cubicBezTo>
                  <a:cubicBezTo>
                    <a:pt x="1" y="10"/>
                    <a:pt x="1" y="11"/>
                    <a:pt x="1" y="11"/>
                  </a:cubicBezTo>
                  <a:cubicBezTo>
                    <a:pt x="1" y="11"/>
                    <a:pt x="1" y="11"/>
                    <a:pt x="2" y="11"/>
                  </a:cubicBezTo>
                  <a:cubicBezTo>
                    <a:pt x="3" y="11"/>
                    <a:pt x="4" y="12"/>
                    <a:pt x="5" y="12"/>
                  </a:cubicBezTo>
                  <a:cubicBezTo>
                    <a:pt x="6" y="13"/>
                    <a:pt x="5" y="12"/>
                    <a:pt x="7" y="12"/>
                  </a:cubicBezTo>
                  <a:cubicBezTo>
                    <a:pt x="8" y="12"/>
                    <a:pt x="9" y="12"/>
                    <a:pt x="10" y="12"/>
                  </a:cubicBezTo>
                  <a:cubicBezTo>
                    <a:pt x="11" y="11"/>
                    <a:pt x="11" y="10"/>
                    <a:pt x="12" y="10"/>
                  </a:cubicBezTo>
                  <a:cubicBezTo>
                    <a:pt x="11" y="8"/>
                    <a:pt x="12" y="7"/>
                    <a:pt x="12"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6" name="Freeform 287">
              <a:extLst>
                <a:ext uri="{FF2B5EF4-FFF2-40B4-BE49-F238E27FC236}">
                  <a16:creationId xmlns:a16="http://schemas.microsoft.com/office/drawing/2014/main" id="{3CA2503D-865C-4389-876A-37A0E243DF99}"/>
                </a:ext>
              </a:extLst>
            </p:cNvPr>
            <p:cNvSpPr>
              <a:spLocks noEditPoints="1"/>
            </p:cNvSpPr>
            <p:nvPr/>
          </p:nvSpPr>
          <p:spPr bwMode="auto">
            <a:xfrm>
              <a:off x="-4149725" y="2419350"/>
              <a:ext cx="173037" cy="334963"/>
            </a:xfrm>
            <a:custGeom>
              <a:avLst/>
              <a:gdLst>
                <a:gd name="T0" fmla="*/ 14 w 48"/>
                <a:gd name="T1" fmla="*/ 88 h 93"/>
                <a:gd name="T2" fmla="*/ 13 w 48"/>
                <a:gd name="T3" fmla="*/ 86 h 93"/>
                <a:gd name="T4" fmla="*/ 12 w 48"/>
                <a:gd name="T5" fmla="*/ 92 h 93"/>
                <a:gd name="T6" fmla="*/ 17 w 48"/>
                <a:gd name="T7" fmla="*/ 92 h 93"/>
                <a:gd name="T8" fmla="*/ 18 w 48"/>
                <a:gd name="T9" fmla="*/ 91 h 93"/>
                <a:gd name="T10" fmla="*/ 45 w 48"/>
                <a:gd name="T11" fmla="*/ 9 h 93"/>
                <a:gd name="T12" fmla="*/ 44 w 48"/>
                <a:gd name="T13" fmla="*/ 13 h 93"/>
                <a:gd name="T14" fmla="*/ 40 w 48"/>
                <a:gd name="T15" fmla="*/ 14 h 93"/>
                <a:gd name="T16" fmla="*/ 36 w 48"/>
                <a:gd name="T17" fmla="*/ 14 h 93"/>
                <a:gd name="T18" fmla="*/ 39 w 48"/>
                <a:gd name="T19" fmla="*/ 9 h 93"/>
                <a:gd name="T20" fmla="*/ 32 w 48"/>
                <a:gd name="T21" fmla="*/ 6 h 93"/>
                <a:gd name="T22" fmla="*/ 26 w 48"/>
                <a:gd name="T23" fmla="*/ 1 h 93"/>
                <a:gd name="T24" fmla="*/ 22 w 48"/>
                <a:gd name="T25" fmla="*/ 2 h 93"/>
                <a:gd name="T26" fmla="*/ 17 w 48"/>
                <a:gd name="T27" fmla="*/ 1 h 93"/>
                <a:gd name="T28" fmla="*/ 15 w 48"/>
                <a:gd name="T29" fmla="*/ 5 h 93"/>
                <a:gd name="T30" fmla="*/ 12 w 48"/>
                <a:gd name="T31" fmla="*/ 9 h 93"/>
                <a:gd name="T32" fmla="*/ 13 w 48"/>
                <a:gd name="T33" fmla="*/ 13 h 93"/>
                <a:gd name="T34" fmla="*/ 11 w 48"/>
                <a:gd name="T35" fmla="*/ 16 h 93"/>
                <a:gd name="T36" fmla="*/ 9 w 48"/>
                <a:gd name="T37" fmla="*/ 19 h 93"/>
                <a:gd name="T38" fmla="*/ 8 w 48"/>
                <a:gd name="T39" fmla="*/ 24 h 93"/>
                <a:gd name="T40" fmla="*/ 9 w 48"/>
                <a:gd name="T41" fmla="*/ 28 h 93"/>
                <a:gd name="T42" fmla="*/ 9 w 48"/>
                <a:gd name="T43" fmla="*/ 32 h 93"/>
                <a:gd name="T44" fmla="*/ 8 w 48"/>
                <a:gd name="T45" fmla="*/ 37 h 93"/>
                <a:gd name="T46" fmla="*/ 6 w 48"/>
                <a:gd name="T47" fmla="*/ 42 h 93"/>
                <a:gd name="T48" fmla="*/ 6 w 48"/>
                <a:gd name="T49" fmla="*/ 45 h 93"/>
                <a:gd name="T50" fmla="*/ 5 w 48"/>
                <a:gd name="T51" fmla="*/ 48 h 93"/>
                <a:gd name="T52" fmla="*/ 5 w 48"/>
                <a:gd name="T53" fmla="*/ 51 h 93"/>
                <a:gd name="T54" fmla="*/ 4 w 48"/>
                <a:gd name="T55" fmla="*/ 56 h 93"/>
                <a:gd name="T56" fmla="*/ 5 w 48"/>
                <a:gd name="T57" fmla="*/ 59 h 93"/>
                <a:gd name="T58" fmla="*/ 6 w 48"/>
                <a:gd name="T59" fmla="*/ 61 h 93"/>
                <a:gd name="T60" fmla="*/ 5 w 48"/>
                <a:gd name="T61" fmla="*/ 63 h 93"/>
                <a:gd name="T62" fmla="*/ 5 w 48"/>
                <a:gd name="T63" fmla="*/ 67 h 93"/>
                <a:gd name="T64" fmla="*/ 3 w 48"/>
                <a:gd name="T65" fmla="*/ 70 h 93"/>
                <a:gd name="T66" fmla="*/ 2 w 48"/>
                <a:gd name="T67" fmla="*/ 73 h 93"/>
                <a:gd name="T68" fmla="*/ 1 w 48"/>
                <a:gd name="T69" fmla="*/ 77 h 93"/>
                <a:gd name="T70" fmla="*/ 4 w 48"/>
                <a:gd name="T71" fmla="*/ 79 h 93"/>
                <a:gd name="T72" fmla="*/ 5 w 48"/>
                <a:gd name="T73" fmla="*/ 83 h 93"/>
                <a:gd name="T74" fmla="*/ 10 w 48"/>
                <a:gd name="T75" fmla="*/ 83 h 93"/>
                <a:gd name="T76" fmla="*/ 11 w 48"/>
                <a:gd name="T77" fmla="*/ 81 h 93"/>
                <a:gd name="T78" fmla="*/ 11 w 48"/>
                <a:gd name="T79" fmla="*/ 77 h 93"/>
                <a:gd name="T80" fmla="*/ 14 w 48"/>
                <a:gd name="T81" fmla="*/ 75 h 93"/>
                <a:gd name="T82" fmla="*/ 18 w 48"/>
                <a:gd name="T83" fmla="*/ 70 h 93"/>
                <a:gd name="T84" fmla="*/ 17 w 48"/>
                <a:gd name="T85" fmla="*/ 67 h 93"/>
                <a:gd name="T86" fmla="*/ 19 w 48"/>
                <a:gd name="T87" fmla="*/ 61 h 93"/>
                <a:gd name="T88" fmla="*/ 20 w 48"/>
                <a:gd name="T89" fmla="*/ 59 h 93"/>
                <a:gd name="T90" fmla="*/ 21 w 48"/>
                <a:gd name="T91" fmla="*/ 55 h 93"/>
                <a:gd name="T92" fmla="*/ 23 w 48"/>
                <a:gd name="T93" fmla="*/ 55 h 93"/>
                <a:gd name="T94" fmla="*/ 22 w 48"/>
                <a:gd name="T95" fmla="*/ 54 h 93"/>
                <a:gd name="T96" fmla="*/ 21 w 48"/>
                <a:gd name="T97" fmla="*/ 52 h 93"/>
                <a:gd name="T98" fmla="*/ 24 w 48"/>
                <a:gd name="T99" fmla="*/ 50 h 93"/>
                <a:gd name="T100" fmla="*/ 27 w 48"/>
                <a:gd name="T101" fmla="*/ 47 h 93"/>
                <a:gd name="T102" fmla="*/ 28 w 48"/>
                <a:gd name="T103" fmla="*/ 44 h 93"/>
                <a:gd name="T104" fmla="*/ 38 w 48"/>
                <a:gd name="T105" fmla="*/ 42 h 93"/>
                <a:gd name="T106" fmla="*/ 39 w 48"/>
                <a:gd name="T107" fmla="*/ 37 h 93"/>
                <a:gd name="T108" fmla="*/ 38 w 48"/>
                <a:gd name="T109" fmla="*/ 34 h 93"/>
                <a:gd name="T110" fmla="*/ 37 w 48"/>
                <a:gd name="T111" fmla="*/ 32 h 93"/>
                <a:gd name="T112" fmla="*/ 36 w 48"/>
                <a:gd name="T113" fmla="*/ 30 h 93"/>
                <a:gd name="T114" fmla="*/ 38 w 48"/>
                <a:gd name="T115" fmla="*/ 23 h 93"/>
                <a:gd name="T116" fmla="*/ 44 w 48"/>
                <a:gd name="T117" fmla="*/ 15 h 93"/>
                <a:gd name="T118" fmla="*/ 47 w 48"/>
                <a:gd name="T119" fmla="*/ 10 h 9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48" h="93">
                  <a:moveTo>
                    <a:pt x="18" y="91"/>
                  </a:moveTo>
                  <a:cubicBezTo>
                    <a:pt x="17" y="91"/>
                    <a:pt x="15" y="88"/>
                    <a:pt x="14" y="88"/>
                  </a:cubicBezTo>
                  <a:cubicBezTo>
                    <a:pt x="13" y="87"/>
                    <a:pt x="14" y="87"/>
                    <a:pt x="13" y="87"/>
                  </a:cubicBezTo>
                  <a:cubicBezTo>
                    <a:pt x="12" y="87"/>
                    <a:pt x="12" y="86"/>
                    <a:pt x="13" y="86"/>
                  </a:cubicBezTo>
                  <a:cubicBezTo>
                    <a:pt x="13" y="86"/>
                    <a:pt x="13" y="85"/>
                    <a:pt x="12" y="85"/>
                  </a:cubicBezTo>
                  <a:cubicBezTo>
                    <a:pt x="12" y="86"/>
                    <a:pt x="12" y="92"/>
                    <a:pt x="12" y="92"/>
                  </a:cubicBezTo>
                  <a:cubicBezTo>
                    <a:pt x="12" y="92"/>
                    <a:pt x="15" y="92"/>
                    <a:pt x="16" y="92"/>
                  </a:cubicBezTo>
                  <a:cubicBezTo>
                    <a:pt x="16" y="92"/>
                    <a:pt x="17" y="93"/>
                    <a:pt x="17" y="92"/>
                  </a:cubicBezTo>
                  <a:cubicBezTo>
                    <a:pt x="18" y="92"/>
                    <a:pt x="19" y="92"/>
                    <a:pt x="20" y="92"/>
                  </a:cubicBezTo>
                  <a:cubicBezTo>
                    <a:pt x="21" y="91"/>
                    <a:pt x="20" y="91"/>
                    <a:pt x="18" y="91"/>
                  </a:cubicBezTo>
                  <a:close/>
                  <a:moveTo>
                    <a:pt x="47" y="10"/>
                  </a:moveTo>
                  <a:cubicBezTo>
                    <a:pt x="47" y="9"/>
                    <a:pt x="46" y="9"/>
                    <a:pt x="45" y="9"/>
                  </a:cubicBezTo>
                  <a:cubicBezTo>
                    <a:pt x="45" y="9"/>
                    <a:pt x="45" y="10"/>
                    <a:pt x="45" y="10"/>
                  </a:cubicBezTo>
                  <a:cubicBezTo>
                    <a:pt x="46" y="11"/>
                    <a:pt x="45" y="13"/>
                    <a:pt x="44" y="13"/>
                  </a:cubicBezTo>
                  <a:cubicBezTo>
                    <a:pt x="43" y="13"/>
                    <a:pt x="43" y="14"/>
                    <a:pt x="42" y="14"/>
                  </a:cubicBezTo>
                  <a:cubicBezTo>
                    <a:pt x="42" y="14"/>
                    <a:pt x="41" y="15"/>
                    <a:pt x="40" y="14"/>
                  </a:cubicBezTo>
                  <a:cubicBezTo>
                    <a:pt x="40" y="14"/>
                    <a:pt x="39" y="15"/>
                    <a:pt x="38" y="14"/>
                  </a:cubicBezTo>
                  <a:cubicBezTo>
                    <a:pt x="38" y="14"/>
                    <a:pt x="36" y="14"/>
                    <a:pt x="36" y="14"/>
                  </a:cubicBezTo>
                  <a:cubicBezTo>
                    <a:pt x="36" y="13"/>
                    <a:pt x="37" y="13"/>
                    <a:pt x="37" y="12"/>
                  </a:cubicBezTo>
                  <a:cubicBezTo>
                    <a:pt x="37" y="11"/>
                    <a:pt x="39" y="10"/>
                    <a:pt x="39" y="9"/>
                  </a:cubicBezTo>
                  <a:cubicBezTo>
                    <a:pt x="38" y="9"/>
                    <a:pt x="35" y="7"/>
                    <a:pt x="34" y="7"/>
                  </a:cubicBezTo>
                  <a:cubicBezTo>
                    <a:pt x="34" y="6"/>
                    <a:pt x="33" y="6"/>
                    <a:pt x="32" y="6"/>
                  </a:cubicBezTo>
                  <a:cubicBezTo>
                    <a:pt x="30" y="5"/>
                    <a:pt x="30" y="5"/>
                    <a:pt x="29" y="4"/>
                  </a:cubicBezTo>
                  <a:cubicBezTo>
                    <a:pt x="28" y="3"/>
                    <a:pt x="26" y="2"/>
                    <a:pt x="26" y="1"/>
                  </a:cubicBezTo>
                  <a:cubicBezTo>
                    <a:pt x="25" y="1"/>
                    <a:pt x="24" y="0"/>
                    <a:pt x="24" y="1"/>
                  </a:cubicBezTo>
                  <a:cubicBezTo>
                    <a:pt x="23" y="1"/>
                    <a:pt x="23" y="3"/>
                    <a:pt x="22" y="2"/>
                  </a:cubicBezTo>
                  <a:cubicBezTo>
                    <a:pt x="22" y="1"/>
                    <a:pt x="21" y="1"/>
                    <a:pt x="19" y="1"/>
                  </a:cubicBezTo>
                  <a:cubicBezTo>
                    <a:pt x="18" y="1"/>
                    <a:pt x="19" y="0"/>
                    <a:pt x="17" y="1"/>
                  </a:cubicBezTo>
                  <a:cubicBezTo>
                    <a:pt x="17" y="2"/>
                    <a:pt x="16" y="2"/>
                    <a:pt x="16" y="2"/>
                  </a:cubicBezTo>
                  <a:cubicBezTo>
                    <a:pt x="16" y="4"/>
                    <a:pt x="15" y="5"/>
                    <a:pt x="15" y="5"/>
                  </a:cubicBezTo>
                  <a:cubicBezTo>
                    <a:pt x="15" y="6"/>
                    <a:pt x="13" y="7"/>
                    <a:pt x="13" y="7"/>
                  </a:cubicBezTo>
                  <a:cubicBezTo>
                    <a:pt x="13" y="8"/>
                    <a:pt x="13" y="9"/>
                    <a:pt x="12" y="9"/>
                  </a:cubicBezTo>
                  <a:cubicBezTo>
                    <a:pt x="12" y="9"/>
                    <a:pt x="13" y="11"/>
                    <a:pt x="13" y="11"/>
                  </a:cubicBezTo>
                  <a:cubicBezTo>
                    <a:pt x="12" y="12"/>
                    <a:pt x="13" y="13"/>
                    <a:pt x="13" y="13"/>
                  </a:cubicBezTo>
                  <a:cubicBezTo>
                    <a:pt x="12" y="13"/>
                    <a:pt x="11" y="14"/>
                    <a:pt x="11" y="14"/>
                  </a:cubicBezTo>
                  <a:cubicBezTo>
                    <a:pt x="11" y="15"/>
                    <a:pt x="11" y="16"/>
                    <a:pt x="11" y="16"/>
                  </a:cubicBezTo>
                  <a:cubicBezTo>
                    <a:pt x="10" y="16"/>
                    <a:pt x="10" y="17"/>
                    <a:pt x="10" y="18"/>
                  </a:cubicBezTo>
                  <a:cubicBezTo>
                    <a:pt x="10" y="19"/>
                    <a:pt x="9" y="18"/>
                    <a:pt x="9" y="19"/>
                  </a:cubicBezTo>
                  <a:cubicBezTo>
                    <a:pt x="9" y="20"/>
                    <a:pt x="10" y="22"/>
                    <a:pt x="9" y="22"/>
                  </a:cubicBezTo>
                  <a:cubicBezTo>
                    <a:pt x="8" y="22"/>
                    <a:pt x="8" y="24"/>
                    <a:pt x="8" y="24"/>
                  </a:cubicBezTo>
                  <a:cubicBezTo>
                    <a:pt x="8" y="24"/>
                    <a:pt x="7" y="25"/>
                    <a:pt x="8" y="26"/>
                  </a:cubicBezTo>
                  <a:cubicBezTo>
                    <a:pt x="9" y="27"/>
                    <a:pt x="9" y="28"/>
                    <a:pt x="9" y="28"/>
                  </a:cubicBezTo>
                  <a:cubicBezTo>
                    <a:pt x="9" y="29"/>
                    <a:pt x="10" y="30"/>
                    <a:pt x="9" y="30"/>
                  </a:cubicBezTo>
                  <a:cubicBezTo>
                    <a:pt x="9" y="31"/>
                    <a:pt x="9" y="32"/>
                    <a:pt x="9" y="32"/>
                  </a:cubicBezTo>
                  <a:cubicBezTo>
                    <a:pt x="8" y="33"/>
                    <a:pt x="9" y="34"/>
                    <a:pt x="8" y="34"/>
                  </a:cubicBezTo>
                  <a:cubicBezTo>
                    <a:pt x="7" y="34"/>
                    <a:pt x="8" y="37"/>
                    <a:pt x="8" y="37"/>
                  </a:cubicBezTo>
                  <a:cubicBezTo>
                    <a:pt x="7" y="37"/>
                    <a:pt x="6" y="38"/>
                    <a:pt x="6" y="39"/>
                  </a:cubicBezTo>
                  <a:cubicBezTo>
                    <a:pt x="6" y="41"/>
                    <a:pt x="6" y="42"/>
                    <a:pt x="6" y="42"/>
                  </a:cubicBezTo>
                  <a:cubicBezTo>
                    <a:pt x="6" y="43"/>
                    <a:pt x="7" y="43"/>
                    <a:pt x="7" y="44"/>
                  </a:cubicBezTo>
                  <a:cubicBezTo>
                    <a:pt x="7" y="45"/>
                    <a:pt x="6" y="44"/>
                    <a:pt x="6" y="45"/>
                  </a:cubicBezTo>
                  <a:cubicBezTo>
                    <a:pt x="5" y="45"/>
                    <a:pt x="6" y="46"/>
                    <a:pt x="5" y="46"/>
                  </a:cubicBezTo>
                  <a:cubicBezTo>
                    <a:pt x="5" y="46"/>
                    <a:pt x="5" y="47"/>
                    <a:pt x="5" y="48"/>
                  </a:cubicBezTo>
                  <a:cubicBezTo>
                    <a:pt x="5" y="49"/>
                    <a:pt x="4" y="49"/>
                    <a:pt x="4" y="49"/>
                  </a:cubicBezTo>
                  <a:cubicBezTo>
                    <a:pt x="4" y="50"/>
                    <a:pt x="5" y="50"/>
                    <a:pt x="5" y="51"/>
                  </a:cubicBezTo>
                  <a:cubicBezTo>
                    <a:pt x="5" y="52"/>
                    <a:pt x="5" y="53"/>
                    <a:pt x="4" y="53"/>
                  </a:cubicBezTo>
                  <a:cubicBezTo>
                    <a:pt x="4" y="54"/>
                    <a:pt x="4" y="56"/>
                    <a:pt x="4" y="56"/>
                  </a:cubicBezTo>
                  <a:cubicBezTo>
                    <a:pt x="5" y="56"/>
                    <a:pt x="5" y="57"/>
                    <a:pt x="4" y="57"/>
                  </a:cubicBezTo>
                  <a:cubicBezTo>
                    <a:pt x="4" y="58"/>
                    <a:pt x="5" y="58"/>
                    <a:pt x="5" y="59"/>
                  </a:cubicBezTo>
                  <a:cubicBezTo>
                    <a:pt x="4" y="59"/>
                    <a:pt x="5" y="60"/>
                    <a:pt x="5" y="60"/>
                  </a:cubicBezTo>
                  <a:cubicBezTo>
                    <a:pt x="6" y="60"/>
                    <a:pt x="7" y="61"/>
                    <a:pt x="6" y="61"/>
                  </a:cubicBezTo>
                  <a:cubicBezTo>
                    <a:pt x="5" y="61"/>
                    <a:pt x="4" y="61"/>
                    <a:pt x="5" y="61"/>
                  </a:cubicBezTo>
                  <a:cubicBezTo>
                    <a:pt x="5" y="62"/>
                    <a:pt x="6" y="63"/>
                    <a:pt x="5" y="63"/>
                  </a:cubicBezTo>
                  <a:cubicBezTo>
                    <a:pt x="4" y="63"/>
                    <a:pt x="5" y="64"/>
                    <a:pt x="5" y="65"/>
                  </a:cubicBezTo>
                  <a:cubicBezTo>
                    <a:pt x="5" y="66"/>
                    <a:pt x="5" y="66"/>
                    <a:pt x="5" y="67"/>
                  </a:cubicBezTo>
                  <a:cubicBezTo>
                    <a:pt x="4" y="67"/>
                    <a:pt x="5" y="68"/>
                    <a:pt x="4" y="68"/>
                  </a:cubicBezTo>
                  <a:cubicBezTo>
                    <a:pt x="3" y="68"/>
                    <a:pt x="4" y="69"/>
                    <a:pt x="3" y="70"/>
                  </a:cubicBezTo>
                  <a:cubicBezTo>
                    <a:pt x="2" y="70"/>
                    <a:pt x="4" y="71"/>
                    <a:pt x="3" y="71"/>
                  </a:cubicBezTo>
                  <a:cubicBezTo>
                    <a:pt x="2" y="72"/>
                    <a:pt x="3" y="73"/>
                    <a:pt x="2" y="73"/>
                  </a:cubicBezTo>
                  <a:cubicBezTo>
                    <a:pt x="1" y="73"/>
                    <a:pt x="1" y="74"/>
                    <a:pt x="1" y="75"/>
                  </a:cubicBezTo>
                  <a:cubicBezTo>
                    <a:pt x="1" y="75"/>
                    <a:pt x="0" y="76"/>
                    <a:pt x="1" y="77"/>
                  </a:cubicBezTo>
                  <a:cubicBezTo>
                    <a:pt x="2" y="77"/>
                    <a:pt x="1" y="78"/>
                    <a:pt x="1" y="78"/>
                  </a:cubicBezTo>
                  <a:cubicBezTo>
                    <a:pt x="2" y="79"/>
                    <a:pt x="4" y="78"/>
                    <a:pt x="4" y="79"/>
                  </a:cubicBezTo>
                  <a:cubicBezTo>
                    <a:pt x="3" y="80"/>
                    <a:pt x="3" y="82"/>
                    <a:pt x="4" y="82"/>
                  </a:cubicBezTo>
                  <a:cubicBezTo>
                    <a:pt x="4" y="82"/>
                    <a:pt x="4" y="83"/>
                    <a:pt x="5" y="83"/>
                  </a:cubicBezTo>
                  <a:cubicBezTo>
                    <a:pt x="5" y="83"/>
                    <a:pt x="8" y="82"/>
                    <a:pt x="9" y="83"/>
                  </a:cubicBezTo>
                  <a:cubicBezTo>
                    <a:pt x="9" y="83"/>
                    <a:pt x="10" y="83"/>
                    <a:pt x="10" y="83"/>
                  </a:cubicBezTo>
                  <a:cubicBezTo>
                    <a:pt x="11" y="83"/>
                    <a:pt x="12" y="84"/>
                    <a:pt x="12" y="84"/>
                  </a:cubicBezTo>
                  <a:cubicBezTo>
                    <a:pt x="13" y="83"/>
                    <a:pt x="11" y="82"/>
                    <a:pt x="11" y="81"/>
                  </a:cubicBezTo>
                  <a:cubicBezTo>
                    <a:pt x="11" y="81"/>
                    <a:pt x="11" y="80"/>
                    <a:pt x="11" y="80"/>
                  </a:cubicBezTo>
                  <a:cubicBezTo>
                    <a:pt x="11" y="79"/>
                    <a:pt x="11" y="78"/>
                    <a:pt x="11" y="77"/>
                  </a:cubicBezTo>
                  <a:cubicBezTo>
                    <a:pt x="12" y="77"/>
                    <a:pt x="12" y="76"/>
                    <a:pt x="13" y="77"/>
                  </a:cubicBezTo>
                  <a:cubicBezTo>
                    <a:pt x="13" y="77"/>
                    <a:pt x="14" y="76"/>
                    <a:pt x="14" y="75"/>
                  </a:cubicBezTo>
                  <a:cubicBezTo>
                    <a:pt x="14" y="74"/>
                    <a:pt x="15" y="73"/>
                    <a:pt x="16" y="72"/>
                  </a:cubicBezTo>
                  <a:cubicBezTo>
                    <a:pt x="17" y="71"/>
                    <a:pt x="19" y="70"/>
                    <a:pt x="18" y="70"/>
                  </a:cubicBezTo>
                  <a:cubicBezTo>
                    <a:pt x="18" y="70"/>
                    <a:pt x="19" y="68"/>
                    <a:pt x="19" y="68"/>
                  </a:cubicBezTo>
                  <a:cubicBezTo>
                    <a:pt x="19" y="67"/>
                    <a:pt x="17" y="67"/>
                    <a:pt x="17" y="67"/>
                  </a:cubicBezTo>
                  <a:cubicBezTo>
                    <a:pt x="16" y="67"/>
                    <a:pt x="14" y="66"/>
                    <a:pt x="15" y="64"/>
                  </a:cubicBezTo>
                  <a:cubicBezTo>
                    <a:pt x="16" y="62"/>
                    <a:pt x="18" y="62"/>
                    <a:pt x="19" y="61"/>
                  </a:cubicBezTo>
                  <a:cubicBezTo>
                    <a:pt x="19" y="61"/>
                    <a:pt x="19" y="61"/>
                    <a:pt x="19" y="60"/>
                  </a:cubicBezTo>
                  <a:cubicBezTo>
                    <a:pt x="20" y="60"/>
                    <a:pt x="20" y="59"/>
                    <a:pt x="20" y="59"/>
                  </a:cubicBezTo>
                  <a:cubicBezTo>
                    <a:pt x="20" y="58"/>
                    <a:pt x="20" y="56"/>
                    <a:pt x="21" y="56"/>
                  </a:cubicBezTo>
                  <a:cubicBezTo>
                    <a:pt x="22" y="56"/>
                    <a:pt x="22" y="56"/>
                    <a:pt x="21" y="55"/>
                  </a:cubicBezTo>
                  <a:cubicBezTo>
                    <a:pt x="21" y="55"/>
                    <a:pt x="21" y="55"/>
                    <a:pt x="22" y="55"/>
                  </a:cubicBezTo>
                  <a:cubicBezTo>
                    <a:pt x="23" y="54"/>
                    <a:pt x="22" y="55"/>
                    <a:pt x="23" y="55"/>
                  </a:cubicBezTo>
                  <a:cubicBezTo>
                    <a:pt x="24" y="55"/>
                    <a:pt x="25" y="54"/>
                    <a:pt x="24" y="54"/>
                  </a:cubicBezTo>
                  <a:cubicBezTo>
                    <a:pt x="23" y="53"/>
                    <a:pt x="23" y="54"/>
                    <a:pt x="22" y="54"/>
                  </a:cubicBezTo>
                  <a:cubicBezTo>
                    <a:pt x="22" y="54"/>
                    <a:pt x="21" y="53"/>
                    <a:pt x="21" y="53"/>
                  </a:cubicBezTo>
                  <a:cubicBezTo>
                    <a:pt x="20" y="53"/>
                    <a:pt x="21" y="52"/>
                    <a:pt x="21" y="52"/>
                  </a:cubicBezTo>
                  <a:cubicBezTo>
                    <a:pt x="20" y="51"/>
                    <a:pt x="20" y="50"/>
                    <a:pt x="20" y="49"/>
                  </a:cubicBezTo>
                  <a:cubicBezTo>
                    <a:pt x="21" y="49"/>
                    <a:pt x="23" y="50"/>
                    <a:pt x="24" y="50"/>
                  </a:cubicBezTo>
                  <a:cubicBezTo>
                    <a:pt x="26" y="50"/>
                    <a:pt x="27" y="50"/>
                    <a:pt x="27" y="49"/>
                  </a:cubicBezTo>
                  <a:cubicBezTo>
                    <a:pt x="27" y="48"/>
                    <a:pt x="26" y="47"/>
                    <a:pt x="27" y="47"/>
                  </a:cubicBezTo>
                  <a:cubicBezTo>
                    <a:pt x="28" y="46"/>
                    <a:pt x="27" y="46"/>
                    <a:pt x="27" y="45"/>
                  </a:cubicBezTo>
                  <a:cubicBezTo>
                    <a:pt x="27" y="44"/>
                    <a:pt x="27" y="44"/>
                    <a:pt x="28" y="44"/>
                  </a:cubicBezTo>
                  <a:cubicBezTo>
                    <a:pt x="28" y="45"/>
                    <a:pt x="31" y="44"/>
                    <a:pt x="34" y="44"/>
                  </a:cubicBezTo>
                  <a:cubicBezTo>
                    <a:pt x="36" y="43"/>
                    <a:pt x="38" y="42"/>
                    <a:pt x="38" y="42"/>
                  </a:cubicBezTo>
                  <a:cubicBezTo>
                    <a:pt x="38" y="41"/>
                    <a:pt x="40" y="39"/>
                    <a:pt x="40" y="39"/>
                  </a:cubicBezTo>
                  <a:cubicBezTo>
                    <a:pt x="41" y="38"/>
                    <a:pt x="40" y="37"/>
                    <a:pt x="39" y="37"/>
                  </a:cubicBezTo>
                  <a:cubicBezTo>
                    <a:pt x="38" y="37"/>
                    <a:pt x="38" y="36"/>
                    <a:pt x="39" y="35"/>
                  </a:cubicBezTo>
                  <a:cubicBezTo>
                    <a:pt x="39" y="34"/>
                    <a:pt x="39" y="34"/>
                    <a:pt x="38" y="34"/>
                  </a:cubicBezTo>
                  <a:cubicBezTo>
                    <a:pt x="37" y="34"/>
                    <a:pt x="35" y="33"/>
                    <a:pt x="36" y="32"/>
                  </a:cubicBezTo>
                  <a:cubicBezTo>
                    <a:pt x="36" y="32"/>
                    <a:pt x="37" y="32"/>
                    <a:pt x="37" y="32"/>
                  </a:cubicBezTo>
                  <a:cubicBezTo>
                    <a:pt x="37" y="32"/>
                    <a:pt x="37" y="31"/>
                    <a:pt x="37" y="31"/>
                  </a:cubicBezTo>
                  <a:cubicBezTo>
                    <a:pt x="37" y="31"/>
                    <a:pt x="36" y="31"/>
                    <a:pt x="36" y="30"/>
                  </a:cubicBezTo>
                  <a:cubicBezTo>
                    <a:pt x="36" y="28"/>
                    <a:pt x="37" y="28"/>
                    <a:pt x="37" y="27"/>
                  </a:cubicBezTo>
                  <a:cubicBezTo>
                    <a:pt x="37" y="25"/>
                    <a:pt x="38" y="24"/>
                    <a:pt x="38" y="23"/>
                  </a:cubicBezTo>
                  <a:cubicBezTo>
                    <a:pt x="38" y="22"/>
                    <a:pt x="39" y="20"/>
                    <a:pt x="40" y="19"/>
                  </a:cubicBezTo>
                  <a:cubicBezTo>
                    <a:pt x="41" y="17"/>
                    <a:pt x="44" y="15"/>
                    <a:pt x="44" y="15"/>
                  </a:cubicBezTo>
                  <a:cubicBezTo>
                    <a:pt x="45" y="14"/>
                    <a:pt x="47" y="14"/>
                    <a:pt x="47" y="13"/>
                  </a:cubicBezTo>
                  <a:cubicBezTo>
                    <a:pt x="48" y="13"/>
                    <a:pt x="47" y="10"/>
                    <a:pt x="47"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7" name="Freeform 288">
              <a:extLst>
                <a:ext uri="{FF2B5EF4-FFF2-40B4-BE49-F238E27FC236}">
                  <a16:creationId xmlns:a16="http://schemas.microsoft.com/office/drawing/2014/main" id="{16BF4D6D-332D-4D22-B388-50F275A6C66F}"/>
                </a:ext>
              </a:extLst>
            </p:cNvPr>
            <p:cNvSpPr>
              <a:spLocks/>
            </p:cNvSpPr>
            <p:nvPr/>
          </p:nvSpPr>
          <p:spPr bwMode="auto">
            <a:xfrm>
              <a:off x="-4167188" y="2379663"/>
              <a:ext cx="74612" cy="377825"/>
            </a:xfrm>
            <a:custGeom>
              <a:avLst/>
              <a:gdLst>
                <a:gd name="T0" fmla="*/ 9 w 21"/>
                <a:gd name="T1" fmla="*/ 90 h 105"/>
                <a:gd name="T2" fmla="*/ 6 w 21"/>
                <a:gd name="T3" fmla="*/ 86 h 105"/>
                <a:gd name="T4" fmla="*/ 8 w 21"/>
                <a:gd name="T5" fmla="*/ 81 h 105"/>
                <a:gd name="T6" fmla="*/ 10 w 21"/>
                <a:gd name="T7" fmla="*/ 76 h 105"/>
                <a:gd name="T8" fmla="*/ 11 w 21"/>
                <a:gd name="T9" fmla="*/ 72 h 105"/>
                <a:gd name="T10" fmla="*/ 9 w 21"/>
                <a:gd name="T11" fmla="*/ 68 h 105"/>
                <a:gd name="T12" fmla="*/ 10 w 21"/>
                <a:gd name="T13" fmla="*/ 62 h 105"/>
                <a:gd name="T14" fmla="*/ 10 w 21"/>
                <a:gd name="T15" fmla="*/ 57 h 105"/>
                <a:gd name="T16" fmla="*/ 11 w 21"/>
                <a:gd name="T17" fmla="*/ 53 h 105"/>
                <a:gd name="T18" fmla="*/ 13 w 21"/>
                <a:gd name="T19" fmla="*/ 45 h 105"/>
                <a:gd name="T20" fmla="*/ 14 w 21"/>
                <a:gd name="T21" fmla="*/ 39 h 105"/>
                <a:gd name="T22" fmla="*/ 14 w 21"/>
                <a:gd name="T23" fmla="*/ 33 h 105"/>
                <a:gd name="T24" fmla="*/ 16 w 21"/>
                <a:gd name="T25" fmla="*/ 27 h 105"/>
                <a:gd name="T26" fmla="*/ 18 w 21"/>
                <a:gd name="T27" fmla="*/ 22 h 105"/>
                <a:gd name="T28" fmla="*/ 20 w 21"/>
                <a:gd name="T29" fmla="*/ 16 h 105"/>
                <a:gd name="T30" fmla="*/ 19 w 21"/>
                <a:gd name="T31" fmla="*/ 11 h 105"/>
                <a:gd name="T32" fmla="*/ 18 w 21"/>
                <a:gd name="T33" fmla="*/ 6 h 105"/>
                <a:gd name="T34" fmla="*/ 15 w 21"/>
                <a:gd name="T35" fmla="*/ 1 h 105"/>
                <a:gd name="T36" fmla="*/ 14 w 21"/>
                <a:gd name="T37" fmla="*/ 5 h 105"/>
                <a:gd name="T38" fmla="*/ 13 w 21"/>
                <a:gd name="T39" fmla="*/ 16 h 105"/>
                <a:gd name="T40" fmla="*/ 11 w 21"/>
                <a:gd name="T41" fmla="*/ 27 h 105"/>
                <a:gd name="T42" fmla="*/ 10 w 21"/>
                <a:gd name="T43" fmla="*/ 34 h 105"/>
                <a:gd name="T44" fmla="*/ 9 w 21"/>
                <a:gd name="T45" fmla="*/ 44 h 105"/>
                <a:gd name="T46" fmla="*/ 6 w 21"/>
                <a:gd name="T47" fmla="*/ 52 h 105"/>
                <a:gd name="T48" fmla="*/ 5 w 21"/>
                <a:gd name="T49" fmla="*/ 59 h 105"/>
                <a:gd name="T50" fmla="*/ 4 w 21"/>
                <a:gd name="T51" fmla="*/ 66 h 105"/>
                <a:gd name="T52" fmla="*/ 7 w 21"/>
                <a:gd name="T53" fmla="*/ 63 h 105"/>
                <a:gd name="T54" fmla="*/ 7 w 21"/>
                <a:gd name="T55" fmla="*/ 66 h 105"/>
                <a:gd name="T56" fmla="*/ 6 w 21"/>
                <a:gd name="T57" fmla="*/ 71 h 105"/>
                <a:gd name="T58" fmla="*/ 5 w 21"/>
                <a:gd name="T59" fmla="*/ 74 h 105"/>
                <a:gd name="T60" fmla="*/ 5 w 21"/>
                <a:gd name="T61" fmla="*/ 73 h 105"/>
                <a:gd name="T62" fmla="*/ 3 w 21"/>
                <a:gd name="T63" fmla="*/ 74 h 105"/>
                <a:gd name="T64" fmla="*/ 1 w 21"/>
                <a:gd name="T65" fmla="*/ 78 h 105"/>
                <a:gd name="T66" fmla="*/ 4 w 21"/>
                <a:gd name="T67" fmla="*/ 78 h 105"/>
                <a:gd name="T68" fmla="*/ 5 w 21"/>
                <a:gd name="T69" fmla="*/ 81 h 105"/>
                <a:gd name="T70" fmla="*/ 2 w 21"/>
                <a:gd name="T71" fmla="*/ 81 h 105"/>
                <a:gd name="T72" fmla="*/ 3 w 21"/>
                <a:gd name="T73" fmla="*/ 83 h 105"/>
                <a:gd name="T74" fmla="*/ 1 w 21"/>
                <a:gd name="T75" fmla="*/ 85 h 105"/>
                <a:gd name="T76" fmla="*/ 3 w 21"/>
                <a:gd name="T77" fmla="*/ 86 h 105"/>
                <a:gd name="T78" fmla="*/ 4 w 21"/>
                <a:gd name="T79" fmla="*/ 88 h 105"/>
                <a:gd name="T80" fmla="*/ 2 w 21"/>
                <a:gd name="T81" fmla="*/ 91 h 105"/>
                <a:gd name="T82" fmla="*/ 5 w 21"/>
                <a:gd name="T83" fmla="*/ 92 h 105"/>
                <a:gd name="T84" fmla="*/ 6 w 21"/>
                <a:gd name="T85" fmla="*/ 93 h 105"/>
                <a:gd name="T86" fmla="*/ 5 w 21"/>
                <a:gd name="T87" fmla="*/ 96 h 105"/>
                <a:gd name="T88" fmla="*/ 9 w 21"/>
                <a:gd name="T89" fmla="*/ 96 h 105"/>
                <a:gd name="T90" fmla="*/ 6 w 21"/>
                <a:gd name="T91" fmla="*/ 98 h 105"/>
                <a:gd name="T92" fmla="*/ 9 w 21"/>
                <a:gd name="T93" fmla="*/ 97 h 105"/>
                <a:gd name="T94" fmla="*/ 6 w 21"/>
                <a:gd name="T95" fmla="*/ 100 h 105"/>
                <a:gd name="T96" fmla="*/ 9 w 21"/>
                <a:gd name="T97" fmla="*/ 100 h 105"/>
                <a:gd name="T98" fmla="*/ 13 w 21"/>
                <a:gd name="T99" fmla="*/ 95 h 105"/>
                <a:gd name="T100" fmla="*/ 15 w 21"/>
                <a:gd name="T101" fmla="*/ 98 h 105"/>
                <a:gd name="T102" fmla="*/ 13 w 21"/>
                <a:gd name="T103" fmla="*/ 99 h 105"/>
                <a:gd name="T104" fmla="*/ 11 w 21"/>
                <a:gd name="T105" fmla="*/ 101 h 105"/>
                <a:gd name="T106" fmla="*/ 12 w 21"/>
                <a:gd name="T107" fmla="*/ 104 h 105"/>
                <a:gd name="T108" fmla="*/ 16 w 21"/>
                <a:gd name="T109" fmla="*/ 104 h 105"/>
                <a:gd name="T110" fmla="*/ 19 w 21"/>
                <a:gd name="T111" fmla="*/ 104 h 105"/>
                <a:gd name="T112" fmla="*/ 17 w 21"/>
                <a:gd name="T113" fmla="*/ 103 h 105"/>
                <a:gd name="T114" fmla="*/ 15 w 21"/>
                <a:gd name="T115" fmla="*/ 95 h 105"/>
                <a:gd name="T116" fmla="*/ 10 w 21"/>
                <a:gd name="T117" fmla="*/ 94 h 1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1" h="105">
                  <a:moveTo>
                    <a:pt x="10" y="94"/>
                  </a:moveTo>
                  <a:cubicBezTo>
                    <a:pt x="9" y="94"/>
                    <a:pt x="9" y="93"/>
                    <a:pt x="9" y="93"/>
                  </a:cubicBezTo>
                  <a:cubicBezTo>
                    <a:pt x="8" y="93"/>
                    <a:pt x="8" y="91"/>
                    <a:pt x="9" y="90"/>
                  </a:cubicBezTo>
                  <a:cubicBezTo>
                    <a:pt x="9" y="89"/>
                    <a:pt x="7" y="90"/>
                    <a:pt x="6" y="89"/>
                  </a:cubicBezTo>
                  <a:cubicBezTo>
                    <a:pt x="6" y="89"/>
                    <a:pt x="7" y="88"/>
                    <a:pt x="6" y="88"/>
                  </a:cubicBezTo>
                  <a:cubicBezTo>
                    <a:pt x="5" y="87"/>
                    <a:pt x="6" y="86"/>
                    <a:pt x="6" y="86"/>
                  </a:cubicBezTo>
                  <a:cubicBezTo>
                    <a:pt x="6" y="85"/>
                    <a:pt x="6" y="84"/>
                    <a:pt x="7" y="84"/>
                  </a:cubicBezTo>
                  <a:cubicBezTo>
                    <a:pt x="8" y="84"/>
                    <a:pt x="7" y="83"/>
                    <a:pt x="8" y="82"/>
                  </a:cubicBezTo>
                  <a:cubicBezTo>
                    <a:pt x="9" y="82"/>
                    <a:pt x="7" y="81"/>
                    <a:pt x="8" y="81"/>
                  </a:cubicBezTo>
                  <a:cubicBezTo>
                    <a:pt x="9" y="80"/>
                    <a:pt x="8" y="79"/>
                    <a:pt x="9" y="79"/>
                  </a:cubicBezTo>
                  <a:cubicBezTo>
                    <a:pt x="10" y="79"/>
                    <a:pt x="9" y="78"/>
                    <a:pt x="10" y="78"/>
                  </a:cubicBezTo>
                  <a:cubicBezTo>
                    <a:pt x="10" y="77"/>
                    <a:pt x="10" y="77"/>
                    <a:pt x="10" y="76"/>
                  </a:cubicBezTo>
                  <a:cubicBezTo>
                    <a:pt x="10" y="75"/>
                    <a:pt x="9" y="74"/>
                    <a:pt x="10" y="74"/>
                  </a:cubicBezTo>
                  <a:cubicBezTo>
                    <a:pt x="11" y="74"/>
                    <a:pt x="10" y="73"/>
                    <a:pt x="10" y="72"/>
                  </a:cubicBezTo>
                  <a:cubicBezTo>
                    <a:pt x="9" y="72"/>
                    <a:pt x="10" y="72"/>
                    <a:pt x="11" y="72"/>
                  </a:cubicBezTo>
                  <a:cubicBezTo>
                    <a:pt x="12" y="72"/>
                    <a:pt x="11" y="71"/>
                    <a:pt x="10" y="71"/>
                  </a:cubicBezTo>
                  <a:cubicBezTo>
                    <a:pt x="10" y="71"/>
                    <a:pt x="9" y="70"/>
                    <a:pt x="10" y="70"/>
                  </a:cubicBezTo>
                  <a:cubicBezTo>
                    <a:pt x="10" y="69"/>
                    <a:pt x="9" y="69"/>
                    <a:pt x="9" y="68"/>
                  </a:cubicBezTo>
                  <a:cubicBezTo>
                    <a:pt x="10" y="68"/>
                    <a:pt x="10" y="67"/>
                    <a:pt x="9" y="67"/>
                  </a:cubicBezTo>
                  <a:cubicBezTo>
                    <a:pt x="9" y="67"/>
                    <a:pt x="9" y="65"/>
                    <a:pt x="9" y="64"/>
                  </a:cubicBezTo>
                  <a:cubicBezTo>
                    <a:pt x="10" y="64"/>
                    <a:pt x="10" y="63"/>
                    <a:pt x="10" y="62"/>
                  </a:cubicBezTo>
                  <a:cubicBezTo>
                    <a:pt x="10" y="61"/>
                    <a:pt x="9" y="61"/>
                    <a:pt x="9" y="60"/>
                  </a:cubicBezTo>
                  <a:cubicBezTo>
                    <a:pt x="9" y="60"/>
                    <a:pt x="10" y="60"/>
                    <a:pt x="10" y="59"/>
                  </a:cubicBezTo>
                  <a:cubicBezTo>
                    <a:pt x="10" y="58"/>
                    <a:pt x="10" y="57"/>
                    <a:pt x="10" y="57"/>
                  </a:cubicBezTo>
                  <a:cubicBezTo>
                    <a:pt x="11" y="57"/>
                    <a:pt x="10" y="56"/>
                    <a:pt x="11" y="56"/>
                  </a:cubicBezTo>
                  <a:cubicBezTo>
                    <a:pt x="11" y="55"/>
                    <a:pt x="12" y="56"/>
                    <a:pt x="12" y="55"/>
                  </a:cubicBezTo>
                  <a:cubicBezTo>
                    <a:pt x="12" y="54"/>
                    <a:pt x="11" y="54"/>
                    <a:pt x="11" y="53"/>
                  </a:cubicBezTo>
                  <a:cubicBezTo>
                    <a:pt x="11" y="53"/>
                    <a:pt x="11" y="52"/>
                    <a:pt x="11" y="50"/>
                  </a:cubicBezTo>
                  <a:cubicBezTo>
                    <a:pt x="11" y="49"/>
                    <a:pt x="12" y="48"/>
                    <a:pt x="13" y="48"/>
                  </a:cubicBezTo>
                  <a:cubicBezTo>
                    <a:pt x="13" y="48"/>
                    <a:pt x="12" y="45"/>
                    <a:pt x="13" y="45"/>
                  </a:cubicBezTo>
                  <a:cubicBezTo>
                    <a:pt x="14" y="45"/>
                    <a:pt x="13" y="44"/>
                    <a:pt x="14" y="43"/>
                  </a:cubicBezTo>
                  <a:cubicBezTo>
                    <a:pt x="14" y="43"/>
                    <a:pt x="14" y="42"/>
                    <a:pt x="14" y="41"/>
                  </a:cubicBezTo>
                  <a:cubicBezTo>
                    <a:pt x="15" y="41"/>
                    <a:pt x="14" y="40"/>
                    <a:pt x="14" y="39"/>
                  </a:cubicBezTo>
                  <a:cubicBezTo>
                    <a:pt x="14" y="39"/>
                    <a:pt x="14" y="38"/>
                    <a:pt x="13" y="37"/>
                  </a:cubicBezTo>
                  <a:cubicBezTo>
                    <a:pt x="12" y="36"/>
                    <a:pt x="13" y="35"/>
                    <a:pt x="13" y="35"/>
                  </a:cubicBezTo>
                  <a:cubicBezTo>
                    <a:pt x="13" y="35"/>
                    <a:pt x="13" y="33"/>
                    <a:pt x="14" y="33"/>
                  </a:cubicBezTo>
                  <a:cubicBezTo>
                    <a:pt x="15" y="33"/>
                    <a:pt x="14" y="31"/>
                    <a:pt x="14" y="30"/>
                  </a:cubicBezTo>
                  <a:cubicBezTo>
                    <a:pt x="14" y="29"/>
                    <a:pt x="15" y="30"/>
                    <a:pt x="15" y="29"/>
                  </a:cubicBezTo>
                  <a:cubicBezTo>
                    <a:pt x="15" y="28"/>
                    <a:pt x="15" y="27"/>
                    <a:pt x="16" y="27"/>
                  </a:cubicBezTo>
                  <a:cubicBezTo>
                    <a:pt x="16" y="27"/>
                    <a:pt x="16" y="26"/>
                    <a:pt x="16" y="25"/>
                  </a:cubicBezTo>
                  <a:cubicBezTo>
                    <a:pt x="16" y="25"/>
                    <a:pt x="17" y="24"/>
                    <a:pt x="18" y="24"/>
                  </a:cubicBezTo>
                  <a:cubicBezTo>
                    <a:pt x="18" y="24"/>
                    <a:pt x="17" y="23"/>
                    <a:pt x="18" y="22"/>
                  </a:cubicBezTo>
                  <a:cubicBezTo>
                    <a:pt x="18" y="22"/>
                    <a:pt x="17" y="20"/>
                    <a:pt x="17" y="20"/>
                  </a:cubicBezTo>
                  <a:cubicBezTo>
                    <a:pt x="18" y="20"/>
                    <a:pt x="18" y="19"/>
                    <a:pt x="18" y="18"/>
                  </a:cubicBezTo>
                  <a:cubicBezTo>
                    <a:pt x="18" y="18"/>
                    <a:pt x="20" y="17"/>
                    <a:pt x="20" y="16"/>
                  </a:cubicBezTo>
                  <a:cubicBezTo>
                    <a:pt x="20" y="16"/>
                    <a:pt x="21" y="15"/>
                    <a:pt x="21" y="13"/>
                  </a:cubicBezTo>
                  <a:cubicBezTo>
                    <a:pt x="20" y="14"/>
                    <a:pt x="19" y="14"/>
                    <a:pt x="19" y="14"/>
                  </a:cubicBezTo>
                  <a:cubicBezTo>
                    <a:pt x="19" y="13"/>
                    <a:pt x="19" y="12"/>
                    <a:pt x="19" y="11"/>
                  </a:cubicBezTo>
                  <a:cubicBezTo>
                    <a:pt x="18" y="11"/>
                    <a:pt x="18" y="9"/>
                    <a:pt x="18" y="9"/>
                  </a:cubicBezTo>
                  <a:cubicBezTo>
                    <a:pt x="17" y="9"/>
                    <a:pt x="16" y="8"/>
                    <a:pt x="17" y="7"/>
                  </a:cubicBezTo>
                  <a:cubicBezTo>
                    <a:pt x="18" y="7"/>
                    <a:pt x="17" y="6"/>
                    <a:pt x="18" y="6"/>
                  </a:cubicBezTo>
                  <a:cubicBezTo>
                    <a:pt x="18" y="5"/>
                    <a:pt x="17" y="5"/>
                    <a:pt x="17" y="4"/>
                  </a:cubicBezTo>
                  <a:cubicBezTo>
                    <a:pt x="16" y="3"/>
                    <a:pt x="17" y="2"/>
                    <a:pt x="16" y="2"/>
                  </a:cubicBezTo>
                  <a:cubicBezTo>
                    <a:pt x="15" y="1"/>
                    <a:pt x="15" y="0"/>
                    <a:pt x="15" y="1"/>
                  </a:cubicBezTo>
                  <a:cubicBezTo>
                    <a:pt x="15" y="1"/>
                    <a:pt x="15" y="2"/>
                    <a:pt x="14" y="3"/>
                  </a:cubicBezTo>
                  <a:cubicBezTo>
                    <a:pt x="14" y="3"/>
                    <a:pt x="14" y="3"/>
                    <a:pt x="14" y="3"/>
                  </a:cubicBezTo>
                  <a:cubicBezTo>
                    <a:pt x="14" y="4"/>
                    <a:pt x="13" y="5"/>
                    <a:pt x="14" y="5"/>
                  </a:cubicBezTo>
                  <a:cubicBezTo>
                    <a:pt x="14" y="6"/>
                    <a:pt x="14" y="10"/>
                    <a:pt x="14" y="11"/>
                  </a:cubicBezTo>
                  <a:cubicBezTo>
                    <a:pt x="13" y="13"/>
                    <a:pt x="13" y="14"/>
                    <a:pt x="13" y="15"/>
                  </a:cubicBezTo>
                  <a:cubicBezTo>
                    <a:pt x="12" y="15"/>
                    <a:pt x="13" y="16"/>
                    <a:pt x="13" y="16"/>
                  </a:cubicBezTo>
                  <a:cubicBezTo>
                    <a:pt x="13" y="16"/>
                    <a:pt x="13" y="17"/>
                    <a:pt x="13" y="19"/>
                  </a:cubicBezTo>
                  <a:cubicBezTo>
                    <a:pt x="13" y="21"/>
                    <a:pt x="12" y="23"/>
                    <a:pt x="12" y="24"/>
                  </a:cubicBezTo>
                  <a:cubicBezTo>
                    <a:pt x="12" y="25"/>
                    <a:pt x="11" y="26"/>
                    <a:pt x="11" y="27"/>
                  </a:cubicBezTo>
                  <a:cubicBezTo>
                    <a:pt x="11" y="28"/>
                    <a:pt x="11" y="28"/>
                    <a:pt x="10" y="29"/>
                  </a:cubicBezTo>
                  <a:cubicBezTo>
                    <a:pt x="10" y="29"/>
                    <a:pt x="11" y="31"/>
                    <a:pt x="11" y="32"/>
                  </a:cubicBezTo>
                  <a:cubicBezTo>
                    <a:pt x="11" y="32"/>
                    <a:pt x="10" y="33"/>
                    <a:pt x="10" y="34"/>
                  </a:cubicBezTo>
                  <a:cubicBezTo>
                    <a:pt x="10" y="36"/>
                    <a:pt x="10" y="39"/>
                    <a:pt x="10" y="39"/>
                  </a:cubicBezTo>
                  <a:cubicBezTo>
                    <a:pt x="10" y="40"/>
                    <a:pt x="9" y="40"/>
                    <a:pt x="10" y="41"/>
                  </a:cubicBezTo>
                  <a:cubicBezTo>
                    <a:pt x="10" y="42"/>
                    <a:pt x="9" y="42"/>
                    <a:pt x="9" y="44"/>
                  </a:cubicBezTo>
                  <a:cubicBezTo>
                    <a:pt x="9" y="45"/>
                    <a:pt x="7" y="47"/>
                    <a:pt x="7" y="49"/>
                  </a:cubicBezTo>
                  <a:cubicBezTo>
                    <a:pt x="7" y="50"/>
                    <a:pt x="7" y="50"/>
                    <a:pt x="6" y="50"/>
                  </a:cubicBezTo>
                  <a:cubicBezTo>
                    <a:pt x="5" y="50"/>
                    <a:pt x="5" y="51"/>
                    <a:pt x="6" y="52"/>
                  </a:cubicBezTo>
                  <a:cubicBezTo>
                    <a:pt x="6" y="53"/>
                    <a:pt x="5" y="54"/>
                    <a:pt x="6" y="55"/>
                  </a:cubicBezTo>
                  <a:cubicBezTo>
                    <a:pt x="7" y="56"/>
                    <a:pt x="6" y="56"/>
                    <a:pt x="6" y="57"/>
                  </a:cubicBezTo>
                  <a:cubicBezTo>
                    <a:pt x="6" y="58"/>
                    <a:pt x="5" y="58"/>
                    <a:pt x="5" y="59"/>
                  </a:cubicBezTo>
                  <a:cubicBezTo>
                    <a:pt x="5" y="60"/>
                    <a:pt x="5" y="61"/>
                    <a:pt x="5" y="62"/>
                  </a:cubicBezTo>
                  <a:cubicBezTo>
                    <a:pt x="5" y="63"/>
                    <a:pt x="5" y="64"/>
                    <a:pt x="5" y="64"/>
                  </a:cubicBezTo>
                  <a:cubicBezTo>
                    <a:pt x="4" y="64"/>
                    <a:pt x="4" y="64"/>
                    <a:pt x="4" y="66"/>
                  </a:cubicBezTo>
                  <a:cubicBezTo>
                    <a:pt x="4" y="68"/>
                    <a:pt x="4" y="68"/>
                    <a:pt x="5" y="68"/>
                  </a:cubicBezTo>
                  <a:cubicBezTo>
                    <a:pt x="6" y="68"/>
                    <a:pt x="5" y="63"/>
                    <a:pt x="6" y="63"/>
                  </a:cubicBezTo>
                  <a:cubicBezTo>
                    <a:pt x="7" y="63"/>
                    <a:pt x="6" y="63"/>
                    <a:pt x="7" y="63"/>
                  </a:cubicBezTo>
                  <a:cubicBezTo>
                    <a:pt x="8" y="62"/>
                    <a:pt x="7" y="63"/>
                    <a:pt x="7" y="63"/>
                  </a:cubicBezTo>
                  <a:cubicBezTo>
                    <a:pt x="8" y="64"/>
                    <a:pt x="8" y="64"/>
                    <a:pt x="8" y="64"/>
                  </a:cubicBezTo>
                  <a:cubicBezTo>
                    <a:pt x="7" y="65"/>
                    <a:pt x="8" y="66"/>
                    <a:pt x="7" y="66"/>
                  </a:cubicBezTo>
                  <a:cubicBezTo>
                    <a:pt x="7" y="67"/>
                    <a:pt x="6" y="68"/>
                    <a:pt x="7" y="68"/>
                  </a:cubicBezTo>
                  <a:cubicBezTo>
                    <a:pt x="7" y="69"/>
                    <a:pt x="6" y="69"/>
                    <a:pt x="6" y="70"/>
                  </a:cubicBezTo>
                  <a:cubicBezTo>
                    <a:pt x="6" y="71"/>
                    <a:pt x="7" y="71"/>
                    <a:pt x="6" y="71"/>
                  </a:cubicBezTo>
                  <a:cubicBezTo>
                    <a:pt x="6" y="71"/>
                    <a:pt x="7" y="72"/>
                    <a:pt x="6" y="72"/>
                  </a:cubicBezTo>
                  <a:cubicBezTo>
                    <a:pt x="6" y="72"/>
                    <a:pt x="6" y="73"/>
                    <a:pt x="7" y="73"/>
                  </a:cubicBezTo>
                  <a:cubicBezTo>
                    <a:pt x="7" y="74"/>
                    <a:pt x="6" y="74"/>
                    <a:pt x="5" y="74"/>
                  </a:cubicBezTo>
                  <a:cubicBezTo>
                    <a:pt x="5" y="74"/>
                    <a:pt x="6" y="75"/>
                    <a:pt x="6" y="75"/>
                  </a:cubicBezTo>
                  <a:cubicBezTo>
                    <a:pt x="5" y="76"/>
                    <a:pt x="4" y="75"/>
                    <a:pt x="4" y="75"/>
                  </a:cubicBezTo>
                  <a:cubicBezTo>
                    <a:pt x="4" y="75"/>
                    <a:pt x="5" y="74"/>
                    <a:pt x="5" y="73"/>
                  </a:cubicBezTo>
                  <a:cubicBezTo>
                    <a:pt x="6" y="73"/>
                    <a:pt x="5" y="71"/>
                    <a:pt x="4" y="72"/>
                  </a:cubicBezTo>
                  <a:cubicBezTo>
                    <a:pt x="3" y="72"/>
                    <a:pt x="5" y="73"/>
                    <a:pt x="5" y="73"/>
                  </a:cubicBezTo>
                  <a:cubicBezTo>
                    <a:pt x="5" y="74"/>
                    <a:pt x="3" y="73"/>
                    <a:pt x="3" y="74"/>
                  </a:cubicBezTo>
                  <a:cubicBezTo>
                    <a:pt x="3" y="75"/>
                    <a:pt x="3" y="75"/>
                    <a:pt x="2" y="75"/>
                  </a:cubicBezTo>
                  <a:cubicBezTo>
                    <a:pt x="2" y="76"/>
                    <a:pt x="3" y="76"/>
                    <a:pt x="2" y="76"/>
                  </a:cubicBezTo>
                  <a:cubicBezTo>
                    <a:pt x="2" y="76"/>
                    <a:pt x="1" y="77"/>
                    <a:pt x="1" y="78"/>
                  </a:cubicBezTo>
                  <a:cubicBezTo>
                    <a:pt x="1" y="78"/>
                    <a:pt x="1" y="78"/>
                    <a:pt x="1" y="78"/>
                  </a:cubicBezTo>
                  <a:cubicBezTo>
                    <a:pt x="1" y="77"/>
                    <a:pt x="2" y="77"/>
                    <a:pt x="2" y="78"/>
                  </a:cubicBezTo>
                  <a:cubicBezTo>
                    <a:pt x="3" y="78"/>
                    <a:pt x="3" y="78"/>
                    <a:pt x="4" y="78"/>
                  </a:cubicBezTo>
                  <a:cubicBezTo>
                    <a:pt x="4" y="78"/>
                    <a:pt x="4" y="79"/>
                    <a:pt x="4" y="79"/>
                  </a:cubicBezTo>
                  <a:cubicBezTo>
                    <a:pt x="3" y="79"/>
                    <a:pt x="3" y="80"/>
                    <a:pt x="3" y="80"/>
                  </a:cubicBezTo>
                  <a:cubicBezTo>
                    <a:pt x="3" y="81"/>
                    <a:pt x="5" y="80"/>
                    <a:pt x="5" y="81"/>
                  </a:cubicBezTo>
                  <a:cubicBezTo>
                    <a:pt x="6" y="81"/>
                    <a:pt x="6" y="82"/>
                    <a:pt x="5" y="82"/>
                  </a:cubicBezTo>
                  <a:cubicBezTo>
                    <a:pt x="5" y="81"/>
                    <a:pt x="4" y="81"/>
                    <a:pt x="4" y="81"/>
                  </a:cubicBezTo>
                  <a:cubicBezTo>
                    <a:pt x="3" y="82"/>
                    <a:pt x="3" y="82"/>
                    <a:pt x="2" y="81"/>
                  </a:cubicBezTo>
                  <a:cubicBezTo>
                    <a:pt x="2" y="81"/>
                    <a:pt x="0" y="82"/>
                    <a:pt x="1" y="83"/>
                  </a:cubicBezTo>
                  <a:cubicBezTo>
                    <a:pt x="1" y="83"/>
                    <a:pt x="1" y="84"/>
                    <a:pt x="2" y="84"/>
                  </a:cubicBezTo>
                  <a:cubicBezTo>
                    <a:pt x="2" y="84"/>
                    <a:pt x="3" y="83"/>
                    <a:pt x="3" y="83"/>
                  </a:cubicBezTo>
                  <a:cubicBezTo>
                    <a:pt x="3" y="83"/>
                    <a:pt x="4" y="82"/>
                    <a:pt x="4" y="83"/>
                  </a:cubicBezTo>
                  <a:cubicBezTo>
                    <a:pt x="4" y="84"/>
                    <a:pt x="3" y="83"/>
                    <a:pt x="3" y="84"/>
                  </a:cubicBezTo>
                  <a:cubicBezTo>
                    <a:pt x="3" y="85"/>
                    <a:pt x="2" y="85"/>
                    <a:pt x="1" y="85"/>
                  </a:cubicBezTo>
                  <a:cubicBezTo>
                    <a:pt x="1" y="86"/>
                    <a:pt x="1" y="87"/>
                    <a:pt x="2" y="86"/>
                  </a:cubicBezTo>
                  <a:cubicBezTo>
                    <a:pt x="3" y="86"/>
                    <a:pt x="2" y="87"/>
                    <a:pt x="3" y="87"/>
                  </a:cubicBezTo>
                  <a:cubicBezTo>
                    <a:pt x="3" y="87"/>
                    <a:pt x="3" y="87"/>
                    <a:pt x="3" y="86"/>
                  </a:cubicBezTo>
                  <a:cubicBezTo>
                    <a:pt x="3" y="86"/>
                    <a:pt x="4" y="85"/>
                    <a:pt x="4" y="85"/>
                  </a:cubicBezTo>
                  <a:cubicBezTo>
                    <a:pt x="5" y="86"/>
                    <a:pt x="4" y="86"/>
                    <a:pt x="4" y="87"/>
                  </a:cubicBezTo>
                  <a:cubicBezTo>
                    <a:pt x="4" y="87"/>
                    <a:pt x="4" y="88"/>
                    <a:pt x="4" y="88"/>
                  </a:cubicBezTo>
                  <a:cubicBezTo>
                    <a:pt x="4" y="89"/>
                    <a:pt x="3" y="89"/>
                    <a:pt x="3" y="89"/>
                  </a:cubicBezTo>
                  <a:cubicBezTo>
                    <a:pt x="3" y="90"/>
                    <a:pt x="2" y="90"/>
                    <a:pt x="2" y="90"/>
                  </a:cubicBezTo>
                  <a:cubicBezTo>
                    <a:pt x="3" y="90"/>
                    <a:pt x="2" y="91"/>
                    <a:pt x="2" y="91"/>
                  </a:cubicBezTo>
                  <a:cubicBezTo>
                    <a:pt x="3" y="92"/>
                    <a:pt x="3" y="91"/>
                    <a:pt x="3" y="91"/>
                  </a:cubicBezTo>
                  <a:cubicBezTo>
                    <a:pt x="4" y="91"/>
                    <a:pt x="4" y="91"/>
                    <a:pt x="5" y="91"/>
                  </a:cubicBezTo>
                  <a:cubicBezTo>
                    <a:pt x="5" y="91"/>
                    <a:pt x="6" y="92"/>
                    <a:pt x="5" y="92"/>
                  </a:cubicBezTo>
                  <a:cubicBezTo>
                    <a:pt x="4" y="92"/>
                    <a:pt x="4" y="93"/>
                    <a:pt x="4" y="93"/>
                  </a:cubicBezTo>
                  <a:cubicBezTo>
                    <a:pt x="4" y="93"/>
                    <a:pt x="5" y="92"/>
                    <a:pt x="5" y="93"/>
                  </a:cubicBezTo>
                  <a:cubicBezTo>
                    <a:pt x="6" y="94"/>
                    <a:pt x="6" y="94"/>
                    <a:pt x="6" y="93"/>
                  </a:cubicBezTo>
                  <a:cubicBezTo>
                    <a:pt x="6" y="92"/>
                    <a:pt x="7" y="93"/>
                    <a:pt x="8" y="93"/>
                  </a:cubicBezTo>
                  <a:cubicBezTo>
                    <a:pt x="8" y="94"/>
                    <a:pt x="6" y="94"/>
                    <a:pt x="6" y="94"/>
                  </a:cubicBezTo>
                  <a:cubicBezTo>
                    <a:pt x="5" y="94"/>
                    <a:pt x="4" y="95"/>
                    <a:pt x="5" y="96"/>
                  </a:cubicBezTo>
                  <a:cubicBezTo>
                    <a:pt x="5" y="96"/>
                    <a:pt x="6" y="96"/>
                    <a:pt x="7" y="95"/>
                  </a:cubicBezTo>
                  <a:cubicBezTo>
                    <a:pt x="7" y="94"/>
                    <a:pt x="10" y="95"/>
                    <a:pt x="10" y="95"/>
                  </a:cubicBezTo>
                  <a:cubicBezTo>
                    <a:pt x="10" y="96"/>
                    <a:pt x="9" y="95"/>
                    <a:pt x="9" y="96"/>
                  </a:cubicBezTo>
                  <a:cubicBezTo>
                    <a:pt x="9" y="96"/>
                    <a:pt x="7" y="96"/>
                    <a:pt x="7" y="96"/>
                  </a:cubicBezTo>
                  <a:cubicBezTo>
                    <a:pt x="7" y="95"/>
                    <a:pt x="6" y="96"/>
                    <a:pt x="6" y="97"/>
                  </a:cubicBezTo>
                  <a:cubicBezTo>
                    <a:pt x="6" y="97"/>
                    <a:pt x="5" y="97"/>
                    <a:pt x="6" y="98"/>
                  </a:cubicBezTo>
                  <a:cubicBezTo>
                    <a:pt x="7" y="98"/>
                    <a:pt x="7" y="97"/>
                    <a:pt x="8" y="97"/>
                  </a:cubicBezTo>
                  <a:cubicBezTo>
                    <a:pt x="10" y="97"/>
                    <a:pt x="10" y="95"/>
                    <a:pt x="11" y="96"/>
                  </a:cubicBezTo>
                  <a:cubicBezTo>
                    <a:pt x="11" y="97"/>
                    <a:pt x="10" y="98"/>
                    <a:pt x="9" y="97"/>
                  </a:cubicBezTo>
                  <a:cubicBezTo>
                    <a:pt x="8" y="97"/>
                    <a:pt x="8" y="98"/>
                    <a:pt x="8" y="98"/>
                  </a:cubicBezTo>
                  <a:cubicBezTo>
                    <a:pt x="8" y="99"/>
                    <a:pt x="6" y="98"/>
                    <a:pt x="5" y="98"/>
                  </a:cubicBezTo>
                  <a:cubicBezTo>
                    <a:pt x="5" y="98"/>
                    <a:pt x="5" y="99"/>
                    <a:pt x="6" y="100"/>
                  </a:cubicBezTo>
                  <a:cubicBezTo>
                    <a:pt x="6" y="100"/>
                    <a:pt x="7" y="100"/>
                    <a:pt x="8" y="100"/>
                  </a:cubicBezTo>
                  <a:cubicBezTo>
                    <a:pt x="8" y="101"/>
                    <a:pt x="8" y="101"/>
                    <a:pt x="9" y="101"/>
                  </a:cubicBezTo>
                  <a:cubicBezTo>
                    <a:pt x="10" y="100"/>
                    <a:pt x="9" y="100"/>
                    <a:pt x="9" y="100"/>
                  </a:cubicBezTo>
                  <a:cubicBezTo>
                    <a:pt x="8" y="100"/>
                    <a:pt x="9" y="99"/>
                    <a:pt x="10" y="99"/>
                  </a:cubicBezTo>
                  <a:cubicBezTo>
                    <a:pt x="11" y="100"/>
                    <a:pt x="12" y="99"/>
                    <a:pt x="11" y="98"/>
                  </a:cubicBezTo>
                  <a:cubicBezTo>
                    <a:pt x="11" y="96"/>
                    <a:pt x="12" y="96"/>
                    <a:pt x="13" y="95"/>
                  </a:cubicBezTo>
                  <a:cubicBezTo>
                    <a:pt x="15" y="95"/>
                    <a:pt x="14" y="96"/>
                    <a:pt x="13" y="97"/>
                  </a:cubicBezTo>
                  <a:cubicBezTo>
                    <a:pt x="12" y="97"/>
                    <a:pt x="12" y="97"/>
                    <a:pt x="13" y="98"/>
                  </a:cubicBezTo>
                  <a:cubicBezTo>
                    <a:pt x="13" y="99"/>
                    <a:pt x="14" y="97"/>
                    <a:pt x="15" y="98"/>
                  </a:cubicBezTo>
                  <a:cubicBezTo>
                    <a:pt x="16" y="99"/>
                    <a:pt x="14" y="98"/>
                    <a:pt x="14" y="99"/>
                  </a:cubicBezTo>
                  <a:cubicBezTo>
                    <a:pt x="13" y="100"/>
                    <a:pt x="15" y="100"/>
                    <a:pt x="14" y="101"/>
                  </a:cubicBezTo>
                  <a:cubicBezTo>
                    <a:pt x="13" y="101"/>
                    <a:pt x="13" y="99"/>
                    <a:pt x="13" y="99"/>
                  </a:cubicBezTo>
                  <a:cubicBezTo>
                    <a:pt x="12" y="99"/>
                    <a:pt x="12" y="99"/>
                    <a:pt x="12" y="100"/>
                  </a:cubicBezTo>
                  <a:cubicBezTo>
                    <a:pt x="13" y="101"/>
                    <a:pt x="12" y="100"/>
                    <a:pt x="11" y="100"/>
                  </a:cubicBezTo>
                  <a:cubicBezTo>
                    <a:pt x="11" y="99"/>
                    <a:pt x="10" y="100"/>
                    <a:pt x="11" y="101"/>
                  </a:cubicBezTo>
                  <a:cubicBezTo>
                    <a:pt x="11" y="101"/>
                    <a:pt x="9" y="101"/>
                    <a:pt x="9" y="102"/>
                  </a:cubicBezTo>
                  <a:cubicBezTo>
                    <a:pt x="9" y="103"/>
                    <a:pt x="10" y="102"/>
                    <a:pt x="11" y="102"/>
                  </a:cubicBezTo>
                  <a:cubicBezTo>
                    <a:pt x="12" y="102"/>
                    <a:pt x="12" y="103"/>
                    <a:pt x="12" y="104"/>
                  </a:cubicBezTo>
                  <a:cubicBezTo>
                    <a:pt x="13" y="105"/>
                    <a:pt x="12" y="102"/>
                    <a:pt x="13" y="102"/>
                  </a:cubicBezTo>
                  <a:cubicBezTo>
                    <a:pt x="14" y="102"/>
                    <a:pt x="13" y="104"/>
                    <a:pt x="15" y="104"/>
                  </a:cubicBezTo>
                  <a:cubicBezTo>
                    <a:pt x="16" y="105"/>
                    <a:pt x="15" y="104"/>
                    <a:pt x="16" y="104"/>
                  </a:cubicBezTo>
                  <a:cubicBezTo>
                    <a:pt x="16" y="103"/>
                    <a:pt x="17" y="105"/>
                    <a:pt x="18" y="105"/>
                  </a:cubicBezTo>
                  <a:cubicBezTo>
                    <a:pt x="19" y="105"/>
                    <a:pt x="18" y="104"/>
                    <a:pt x="18" y="104"/>
                  </a:cubicBezTo>
                  <a:cubicBezTo>
                    <a:pt x="17" y="103"/>
                    <a:pt x="18" y="103"/>
                    <a:pt x="19" y="104"/>
                  </a:cubicBezTo>
                  <a:cubicBezTo>
                    <a:pt x="20" y="104"/>
                    <a:pt x="20" y="104"/>
                    <a:pt x="21" y="104"/>
                  </a:cubicBezTo>
                  <a:cubicBezTo>
                    <a:pt x="21" y="103"/>
                    <a:pt x="21" y="103"/>
                    <a:pt x="21" y="103"/>
                  </a:cubicBezTo>
                  <a:cubicBezTo>
                    <a:pt x="20" y="103"/>
                    <a:pt x="17" y="103"/>
                    <a:pt x="17" y="103"/>
                  </a:cubicBezTo>
                  <a:cubicBezTo>
                    <a:pt x="17" y="103"/>
                    <a:pt x="17" y="97"/>
                    <a:pt x="17" y="96"/>
                  </a:cubicBezTo>
                  <a:cubicBezTo>
                    <a:pt x="17" y="96"/>
                    <a:pt x="17" y="95"/>
                    <a:pt x="17" y="95"/>
                  </a:cubicBezTo>
                  <a:cubicBezTo>
                    <a:pt x="16" y="95"/>
                    <a:pt x="15" y="96"/>
                    <a:pt x="15" y="95"/>
                  </a:cubicBezTo>
                  <a:cubicBezTo>
                    <a:pt x="15" y="94"/>
                    <a:pt x="15" y="94"/>
                    <a:pt x="15" y="94"/>
                  </a:cubicBezTo>
                  <a:cubicBezTo>
                    <a:pt x="15" y="94"/>
                    <a:pt x="14" y="94"/>
                    <a:pt x="14" y="94"/>
                  </a:cubicBezTo>
                  <a:cubicBezTo>
                    <a:pt x="13" y="93"/>
                    <a:pt x="10" y="94"/>
                    <a:pt x="10" y="9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8" name="Freeform 289">
              <a:extLst>
                <a:ext uri="{FF2B5EF4-FFF2-40B4-BE49-F238E27FC236}">
                  <a16:creationId xmlns:a16="http://schemas.microsoft.com/office/drawing/2014/main" id="{75196560-1D3A-43DB-B540-136AD04948A6}"/>
                </a:ext>
              </a:extLst>
            </p:cNvPr>
            <p:cNvSpPr>
              <a:spLocks/>
            </p:cNvSpPr>
            <p:nvPr/>
          </p:nvSpPr>
          <p:spPr bwMode="auto">
            <a:xfrm>
              <a:off x="-4056063" y="2397125"/>
              <a:ext cx="73025" cy="76200"/>
            </a:xfrm>
            <a:custGeom>
              <a:avLst/>
              <a:gdLst>
                <a:gd name="T0" fmla="*/ 20 w 20"/>
                <a:gd name="T1" fmla="*/ 11 h 21"/>
                <a:gd name="T2" fmla="*/ 18 w 20"/>
                <a:gd name="T3" fmla="*/ 12 h 21"/>
                <a:gd name="T4" fmla="*/ 17 w 20"/>
                <a:gd name="T5" fmla="*/ 9 h 21"/>
                <a:gd name="T6" fmla="*/ 15 w 20"/>
                <a:gd name="T7" fmla="*/ 7 h 21"/>
                <a:gd name="T8" fmla="*/ 13 w 20"/>
                <a:gd name="T9" fmla="*/ 7 h 21"/>
                <a:gd name="T10" fmla="*/ 12 w 20"/>
                <a:gd name="T11" fmla="*/ 5 h 21"/>
                <a:gd name="T12" fmla="*/ 11 w 20"/>
                <a:gd name="T13" fmla="*/ 2 h 21"/>
                <a:gd name="T14" fmla="*/ 11 w 20"/>
                <a:gd name="T15" fmla="*/ 1 h 21"/>
                <a:gd name="T16" fmla="*/ 11 w 20"/>
                <a:gd name="T17" fmla="*/ 1 h 21"/>
                <a:gd name="T18" fmla="*/ 9 w 20"/>
                <a:gd name="T19" fmla="*/ 0 h 21"/>
                <a:gd name="T20" fmla="*/ 6 w 20"/>
                <a:gd name="T21" fmla="*/ 0 h 21"/>
                <a:gd name="T22" fmla="*/ 3 w 20"/>
                <a:gd name="T23" fmla="*/ 1 h 21"/>
                <a:gd name="T24" fmla="*/ 1 w 20"/>
                <a:gd name="T25" fmla="*/ 3 h 21"/>
                <a:gd name="T26" fmla="*/ 1 w 20"/>
                <a:gd name="T27" fmla="*/ 7 h 21"/>
                <a:gd name="T28" fmla="*/ 0 w 20"/>
                <a:gd name="T29" fmla="*/ 7 h 21"/>
                <a:gd name="T30" fmla="*/ 3 w 20"/>
                <a:gd name="T31" fmla="*/ 10 h 21"/>
                <a:gd name="T32" fmla="*/ 6 w 20"/>
                <a:gd name="T33" fmla="*/ 12 h 21"/>
                <a:gd name="T34" fmla="*/ 8 w 20"/>
                <a:gd name="T35" fmla="*/ 13 h 21"/>
                <a:gd name="T36" fmla="*/ 13 w 20"/>
                <a:gd name="T37" fmla="*/ 15 h 21"/>
                <a:gd name="T38" fmla="*/ 11 w 20"/>
                <a:gd name="T39" fmla="*/ 18 h 21"/>
                <a:gd name="T40" fmla="*/ 10 w 20"/>
                <a:gd name="T41" fmla="*/ 20 h 21"/>
                <a:gd name="T42" fmla="*/ 12 w 20"/>
                <a:gd name="T43" fmla="*/ 20 h 21"/>
                <a:gd name="T44" fmla="*/ 14 w 20"/>
                <a:gd name="T45" fmla="*/ 20 h 21"/>
                <a:gd name="T46" fmla="*/ 16 w 20"/>
                <a:gd name="T47" fmla="*/ 20 h 21"/>
                <a:gd name="T48" fmla="*/ 18 w 20"/>
                <a:gd name="T49" fmla="*/ 19 h 21"/>
                <a:gd name="T50" fmla="*/ 19 w 20"/>
                <a:gd name="T51" fmla="*/ 16 h 21"/>
                <a:gd name="T52" fmla="*/ 20 w 20"/>
                <a:gd name="T53" fmla="*/ 11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0" h="21">
                  <a:moveTo>
                    <a:pt x="20" y="11"/>
                  </a:moveTo>
                  <a:cubicBezTo>
                    <a:pt x="19" y="11"/>
                    <a:pt x="18" y="12"/>
                    <a:pt x="18" y="12"/>
                  </a:cubicBezTo>
                  <a:cubicBezTo>
                    <a:pt x="17" y="12"/>
                    <a:pt x="17" y="10"/>
                    <a:pt x="17" y="9"/>
                  </a:cubicBezTo>
                  <a:cubicBezTo>
                    <a:pt x="16" y="8"/>
                    <a:pt x="15" y="7"/>
                    <a:pt x="15" y="7"/>
                  </a:cubicBezTo>
                  <a:cubicBezTo>
                    <a:pt x="14" y="7"/>
                    <a:pt x="14" y="7"/>
                    <a:pt x="13" y="7"/>
                  </a:cubicBezTo>
                  <a:cubicBezTo>
                    <a:pt x="11" y="7"/>
                    <a:pt x="11" y="7"/>
                    <a:pt x="12" y="5"/>
                  </a:cubicBezTo>
                  <a:cubicBezTo>
                    <a:pt x="12" y="4"/>
                    <a:pt x="11" y="3"/>
                    <a:pt x="11" y="2"/>
                  </a:cubicBezTo>
                  <a:cubicBezTo>
                    <a:pt x="12" y="2"/>
                    <a:pt x="12" y="2"/>
                    <a:pt x="11" y="1"/>
                  </a:cubicBezTo>
                  <a:cubicBezTo>
                    <a:pt x="11" y="1"/>
                    <a:pt x="11" y="1"/>
                    <a:pt x="11" y="1"/>
                  </a:cubicBezTo>
                  <a:cubicBezTo>
                    <a:pt x="10" y="1"/>
                    <a:pt x="10" y="0"/>
                    <a:pt x="9" y="0"/>
                  </a:cubicBezTo>
                  <a:cubicBezTo>
                    <a:pt x="8" y="0"/>
                    <a:pt x="7" y="0"/>
                    <a:pt x="6" y="0"/>
                  </a:cubicBezTo>
                  <a:cubicBezTo>
                    <a:pt x="5" y="1"/>
                    <a:pt x="4" y="0"/>
                    <a:pt x="3" y="1"/>
                  </a:cubicBezTo>
                  <a:cubicBezTo>
                    <a:pt x="2" y="1"/>
                    <a:pt x="1" y="3"/>
                    <a:pt x="1" y="3"/>
                  </a:cubicBezTo>
                  <a:cubicBezTo>
                    <a:pt x="1" y="4"/>
                    <a:pt x="1" y="7"/>
                    <a:pt x="1" y="7"/>
                  </a:cubicBezTo>
                  <a:cubicBezTo>
                    <a:pt x="0" y="7"/>
                    <a:pt x="0" y="7"/>
                    <a:pt x="0" y="7"/>
                  </a:cubicBezTo>
                  <a:cubicBezTo>
                    <a:pt x="0" y="8"/>
                    <a:pt x="2" y="9"/>
                    <a:pt x="3" y="10"/>
                  </a:cubicBezTo>
                  <a:cubicBezTo>
                    <a:pt x="4" y="11"/>
                    <a:pt x="4" y="11"/>
                    <a:pt x="6" y="12"/>
                  </a:cubicBezTo>
                  <a:cubicBezTo>
                    <a:pt x="7" y="12"/>
                    <a:pt x="8" y="12"/>
                    <a:pt x="8" y="13"/>
                  </a:cubicBezTo>
                  <a:cubicBezTo>
                    <a:pt x="9" y="13"/>
                    <a:pt x="12" y="15"/>
                    <a:pt x="13" y="15"/>
                  </a:cubicBezTo>
                  <a:cubicBezTo>
                    <a:pt x="13" y="16"/>
                    <a:pt x="11" y="17"/>
                    <a:pt x="11" y="18"/>
                  </a:cubicBezTo>
                  <a:cubicBezTo>
                    <a:pt x="11" y="19"/>
                    <a:pt x="10" y="19"/>
                    <a:pt x="10" y="20"/>
                  </a:cubicBezTo>
                  <a:cubicBezTo>
                    <a:pt x="10" y="20"/>
                    <a:pt x="12" y="20"/>
                    <a:pt x="12" y="20"/>
                  </a:cubicBezTo>
                  <a:cubicBezTo>
                    <a:pt x="13" y="21"/>
                    <a:pt x="14" y="20"/>
                    <a:pt x="14" y="20"/>
                  </a:cubicBezTo>
                  <a:cubicBezTo>
                    <a:pt x="15" y="21"/>
                    <a:pt x="16" y="20"/>
                    <a:pt x="16" y="20"/>
                  </a:cubicBezTo>
                  <a:cubicBezTo>
                    <a:pt x="17" y="20"/>
                    <a:pt x="17" y="19"/>
                    <a:pt x="18" y="19"/>
                  </a:cubicBezTo>
                  <a:cubicBezTo>
                    <a:pt x="19" y="19"/>
                    <a:pt x="20" y="17"/>
                    <a:pt x="19" y="16"/>
                  </a:cubicBezTo>
                  <a:cubicBezTo>
                    <a:pt x="19" y="15"/>
                    <a:pt x="20" y="12"/>
                    <a:pt x="20"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19" name="Freeform 290">
              <a:extLst>
                <a:ext uri="{FF2B5EF4-FFF2-40B4-BE49-F238E27FC236}">
                  <a16:creationId xmlns:a16="http://schemas.microsoft.com/office/drawing/2014/main" id="{86453CBA-5191-43F1-B5AB-B694823D77C9}"/>
                </a:ext>
              </a:extLst>
            </p:cNvPr>
            <p:cNvSpPr>
              <a:spLocks/>
            </p:cNvSpPr>
            <p:nvPr/>
          </p:nvSpPr>
          <p:spPr bwMode="auto">
            <a:xfrm>
              <a:off x="-4251325" y="2138363"/>
              <a:ext cx="30162" cy="20638"/>
            </a:xfrm>
            <a:custGeom>
              <a:avLst/>
              <a:gdLst>
                <a:gd name="T0" fmla="*/ 7 w 8"/>
                <a:gd name="T1" fmla="*/ 5 h 6"/>
                <a:gd name="T2" fmla="*/ 8 w 8"/>
                <a:gd name="T3" fmla="*/ 4 h 6"/>
                <a:gd name="T4" fmla="*/ 5 w 8"/>
                <a:gd name="T5" fmla="*/ 1 h 6"/>
                <a:gd name="T6" fmla="*/ 4 w 8"/>
                <a:gd name="T7" fmla="*/ 1 h 6"/>
                <a:gd name="T8" fmla="*/ 2 w 8"/>
                <a:gd name="T9" fmla="*/ 0 h 6"/>
                <a:gd name="T10" fmla="*/ 0 w 8"/>
                <a:gd name="T11" fmla="*/ 0 h 6"/>
                <a:gd name="T12" fmla="*/ 0 w 8"/>
                <a:gd name="T13" fmla="*/ 1 h 6"/>
                <a:gd name="T14" fmla="*/ 1 w 8"/>
                <a:gd name="T15" fmla="*/ 3 h 6"/>
                <a:gd name="T16" fmla="*/ 2 w 8"/>
                <a:gd name="T17" fmla="*/ 3 h 6"/>
                <a:gd name="T18" fmla="*/ 3 w 8"/>
                <a:gd name="T19" fmla="*/ 4 h 6"/>
                <a:gd name="T20" fmla="*/ 5 w 8"/>
                <a:gd name="T21" fmla="*/ 5 h 6"/>
                <a:gd name="T22" fmla="*/ 6 w 8"/>
                <a:gd name="T23" fmla="*/ 6 h 6"/>
                <a:gd name="T24" fmla="*/ 7 w 8"/>
                <a:gd name="T25" fmla="*/ 6 h 6"/>
                <a:gd name="T26" fmla="*/ 7 w 8"/>
                <a:gd name="T27" fmla="*/ 5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6">
                  <a:moveTo>
                    <a:pt x="7" y="5"/>
                  </a:moveTo>
                  <a:cubicBezTo>
                    <a:pt x="7" y="5"/>
                    <a:pt x="7" y="4"/>
                    <a:pt x="8" y="4"/>
                  </a:cubicBezTo>
                  <a:cubicBezTo>
                    <a:pt x="7" y="3"/>
                    <a:pt x="6" y="2"/>
                    <a:pt x="5" y="1"/>
                  </a:cubicBezTo>
                  <a:cubicBezTo>
                    <a:pt x="5" y="1"/>
                    <a:pt x="4" y="1"/>
                    <a:pt x="4" y="1"/>
                  </a:cubicBezTo>
                  <a:cubicBezTo>
                    <a:pt x="4" y="0"/>
                    <a:pt x="2" y="1"/>
                    <a:pt x="2" y="0"/>
                  </a:cubicBezTo>
                  <a:cubicBezTo>
                    <a:pt x="2" y="0"/>
                    <a:pt x="1" y="0"/>
                    <a:pt x="0" y="0"/>
                  </a:cubicBezTo>
                  <a:cubicBezTo>
                    <a:pt x="1" y="1"/>
                    <a:pt x="1" y="1"/>
                    <a:pt x="0" y="1"/>
                  </a:cubicBezTo>
                  <a:cubicBezTo>
                    <a:pt x="0" y="1"/>
                    <a:pt x="0" y="3"/>
                    <a:pt x="1" y="3"/>
                  </a:cubicBezTo>
                  <a:cubicBezTo>
                    <a:pt x="2" y="4"/>
                    <a:pt x="2" y="3"/>
                    <a:pt x="2" y="3"/>
                  </a:cubicBezTo>
                  <a:cubicBezTo>
                    <a:pt x="3" y="3"/>
                    <a:pt x="3" y="4"/>
                    <a:pt x="3" y="4"/>
                  </a:cubicBezTo>
                  <a:cubicBezTo>
                    <a:pt x="4" y="4"/>
                    <a:pt x="5" y="4"/>
                    <a:pt x="5" y="5"/>
                  </a:cubicBezTo>
                  <a:cubicBezTo>
                    <a:pt x="5" y="6"/>
                    <a:pt x="5" y="6"/>
                    <a:pt x="6" y="6"/>
                  </a:cubicBezTo>
                  <a:cubicBezTo>
                    <a:pt x="6" y="6"/>
                    <a:pt x="7" y="6"/>
                    <a:pt x="7" y="6"/>
                  </a:cubicBezTo>
                  <a:cubicBezTo>
                    <a:pt x="7" y="6"/>
                    <a:pt x="7" y="5"/>
                    <a:pt x="7" y="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0" name="Freeform 291">
              <a:extLst>
                <a:ext uri="{FF2B5EF4-FFF2-40B4-BE49-F238E27FC236}">
                  <a16:creationId xmlns:a16="http://schemas.microsoft.com/office/drawing/2014/main" id="{49320C10-84B4-4A1C-B3D8-A73133E7925C}"/>
                </a:ext>
              </a:extLst>
            </p:cNvPr>
            <p:cNvSpPr>
              <a:spLocks/>
            </p:cNvSpPr>
            <p:nvPr/>
          </p:nvSpPr>
          <p:spPr bwMode="auto">
            <a:xfrm>
              <a:off x="-4225925" y="2147888"/>
              <a:ext cx="47625" cy="25400"/>
            </a:xfrm>
            <a:custGeom>
              <a:avLst/>
              <a:gdLst>
                <a:gd name="T0" fmla="*/ 12 w 13"/>
                <a:gd name="T1" fmla="*/ 2 h 7"/>
                <a:gd name="T2" fmla="*/ 9 w 13"/>
                <a:gd name="T3" fmla="*/ 1 h 7"/>
                <a:gd name="T4" fmla="*/ 5 w 13"/>
                <a:gd name="T5" fmla="*/ 2 h 7"/>
                <a:gd name="T6" fmla="*/ 2 w 13"/>
                <a:gd name="T7" fmla="*/ 2 h 7"/>
                <a:gd name="T8" fmla="*/ 1 w 13"/>
                <a:gd name="T9" fmla="*/ 1 h 7"/>
                <a:gd name="T10" fmla="*/ 0 w 13"/>
                <a:gd name="T11" fmla="*/ 2 h 7"/>
                <a:gd name="T12" fmla="*/ 0 w 13"/>
                <a:gd name="T13" fmla="*/ 3 h 7"/>
                <a:gd name="T14" fmla="*/ 3 w 13"/>
                <a:gd name="T15" fmla="*/ 5 h 7"/>
                <a:gd name="T16" fmla="*/ 5 w 13"/>
                <a:gd name="T17" fmla="*/ 6 h 7"/>
                <a:gd name="T18" fmla="*/ 6 w 13"/>
                <a:gd name="T19" fmla="*/ 5 h 7"/>
                <a:gd name="T20" fmla="*/ 6 w 13"/>
                <a:gd name="T21" fmla="*/ 4 h 7"/>
                <a:gd name="T22" fmla="*/ 7 w 13"/>
                <a:gd name="T23" fmla="*/ 3 h 7"/>
                <a:gd name="T24" fmla="*/ 9 w 13"/>
                <a:gd name="T25" fmla="*/ 2 h 7"/>
                <a:gd name="T26" fmla="*/ 10 w 13"/>
                <a:gd name="T27" fmla="*/ 4 h 7"/>
                <a:gd name="T28" fmla="*/ 12 w 13"/>
                <a:gd name="T29" fmla="*/ 6 h 7"/>
                <a:gd name="T30" fmla="*/ 13 w 13"/>
                <a:gd name="T31" fmla="*/ 5 h 7"/>
                <a:gd name="T32" fmla="*/ 13 w 13"/>
                <a:gd name="T33" fmla="*/ 4 h 7"/>
                <a:gd name="T34" fmla="*/ 12 w 13"/>
                <a:gd name="T35"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3" h="7">
                  <a:moveTo>
                    <a:pt x="12" y="2"/>
                  </a:moveTo>
                  <a:cubicBezTo>
                    <a:pt x="11" y="1"/>
                    <a:pt x="10" y="1"/>
                    <a:pt x="9" y="1"/>
                  </a:cubicBezTo>
                  <a:cubicBezTo>
                    <a:pt x="8" y="0"/>
                    <a:pt x="7" y="1"/>
                    <a:pt x="5" y="2"/>
                  </a:cubicBezTo>
                  <a:cubicBezTo>
                    <a:pt x="4" y="3"/>
                    <a:pt x="3" y="2"/>
                    <a:pt x="2" y="2"/>
                  </a:cubicBezTo>
                  <a:cubicBezTo>
                    <a:pt x="1" y="2"/>
                    <a:pt x="1" y="1"/>
                    <a:pt x="1" y="1"/>
                  </a:cubicBezTo>
                  <a:cubicBezTo>
                    <a:pt x="0" y="1"/>
                    <a:pt x="0" y="2"/>
                    <a:pt x="0" y="2"/>
                  </a:cubicBezTo>
                  <a:cubicBezTo>
                    <a:pt x="0" y="2"/>
                    <a:pt x="0" y="3"/>
                    <a:pt x="0" y="3"/>
                  </a:cubicBezTo>
                  <a:cubicBezTo>
                    <a:pt x="1" y="4"/>
                    <a:pt x="2" y="4"/>
                    <a:pt x="3" y="5"/>
                  </a:cubicBezTo>
                  <a:cubicBezTo>
                    <a:pt x="4" y="6"/>
                    <a:pt x="4" y="5"/>
                    <a:pt x="5" y="6"/>
                  </a:cubicBezTo>
                  <a:cubicBezTo>
                    <a:pt x="5" y="7"/>
                    <a:pt x="6" y="6"/>
                    <a:pt x="6" y="5"/>
                  </a:cubicBezTo>
                  <a:cubicBezTo>
                    <a:pt x="7" y="5"/>
                    <a:pt x="6" y="5"/>
                    <a:pt x="6" y="4"/>
                  </a:cubicBezTo>
                  <a:cubicBezTo>
                    <a:pt x="6" y="4"/>
                    <a:pt x="7" y="4"/>
                    <a:pt x="7" y="3"/>
                  </a:cubicBezTo>
                  <a:cubicBezTo>
                    <a:pt x="7" y="2"/>
                    <a:pt x="9" y="2"/>
                    <a:pt x="9" y="2"/>
                  </a:cubicBezTo>
                  <a:cubicBezTo>
                    <a:pt x="10" y="3"/>
                    <a:pt x="11" y="3"/>
                    <a:pt x="10" y="4"/>
                  </a:cubicBezTo>
                  <a:cubicBezTo>
                    <a:pt x="10" y="4"/>
                    <a:pt x="11" y="5"/>
                    <a:pt x="12" y="6"/>
                  </a:cubicBezTo>
                  <a:cubicBezTo>
                    <a:pt x="12" y="6"/>
                    <a:pt x="13" y="5"/>
                    <a:pt x="13" y="5"/>
                  </a:cubicBezTo>
                  <a:cubicBezTo>
                    <a:pt x="13" y="5"/>
                    <a:pt x="13" y="4"/>
                    <a:pt x="13" y="4"/>
                  </a:cubicBezTo>
                  <a:cubicBezTo>
                    <a:pt x="13" y="4"/>
                    <a:pt x="13" y="3"/>
                    <a:pt x="12"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1" name="Freeform 292">
              <a:extLst>
                <a:ext uri="{FF2B5EF4-FFF2-40B4-BE49-F238E27FC236}">
                  <a16:creationId xmlns:a16="http://schemas.microsoft.com/office/drawing/2014/main" id="{33B69088-0637-42E0-9F90-6A0074C2A93F}"/>
                </a:ext>
              </a:extLst>
            </p:cNvPr>
            <p:cNvSpPr>
              <a:spLocks/>
            </p:cNvSpPr>
            <p:nvPr/>
          </p:nvSpPr>
          <p:spPr bwMode="auto">
            <a:xfrm>
              <a:off x="-4192588" y="2124075"/>
              <a:ext cx="100012" cy="142875"/>
            </a:xfrm>
            <a:custGeom>
              <a:avLst/>
              <a:gdLst>
                <a:gd name="T0" fmla="*/ 4 w 28"/>
                <a:gd name="T1" fmla="*/ 29 h 40"/>
                <a:gd name="T2" fmla="*/ 6 w 28"/>
                <a:gd name="T3" fmla="*/ 29 h 40"/>
                <a:gd name="T4" fmla="*/ 8 w 28"/>
                <a:gd name="T5" fmla="*/ 31 h 40"/>
                <a:gd name="T6" fmla="*/ 8 w 28"/>
                <a:gd name="T7" fmla="*/ 31 h 40"/>
                <a:gd name="T8" fmla="*/ 10 w 28"/>
                <a:gd name="T9" fmla="*/ 31 h 40"/>
                <a:gd name="T10" fmla="*/ 11 w 28"/>
                <a:gd name="T11" fmla="*/ 33 h 40"/>
                <a:gd name="T12" fmla="*/ 13 w 28"/>
                <a:gd name="T13" fmla="*/ 34 h 40"/>
                <a:gd name="T14" fmla="*/ 14 w 28"/>
                <a:gd name="T15" fmla="*/ 36 h 40"/>
                <a:gd name="T16" fmla="*/ 16 w 28"/>
                <a:gd name="T17" fmla="*/ 36 h 40"/>
                <a:gd name="T18" fmla="*/ 18 w 28"/>
                <a:gd name="T19" fmla="*/ 36 h 40"/>
                <a:gd name="T20" fmla="*/ 19 w 28"/>
                <a:gd name="T21" fmla="*/ 36 h 40"/>
                <a:gd name="T22" fmla="*/ 21 w 28"/>
                <a:gd name="T23" fmla="*/ 37 h 40"/>
                <a:gd name="T24" fmla="*/ 20 w 28"/>
                <a:gd name="T25" fmla="*/ 39 h 40"/>
                <a:gd name="T26" fmla="*/ 21 w 28"/>
                <a:gd name="T27" fmla="*/ 40 h 40"/>
                <a:gd name="T28" fmla="*/ 21 w 28"/>
                <a:gd name="T29" fmla="*/ 40 h 40"/>
                <a:gd name="T30" fmla="*/ 22 w 28"/>
                <a:gd name="T31" fmla="*/ 37 h 40"/>
                <a:gd name="T32" fmla="*/ 23 w 28"/>
                <a:gd name="T33" fmla="*/ 34 h 40"/>
                <a:gd name="T34" fmla="*/ 21 w 28"/>
                <a:gd name="T35" fmla="*/ 30 h 40"/>
                <a:gd name="T36" fmla="*/ 23 w 28"/>
                <a:gd name="T37" fmla="*/ 29 h 40"/>
                <a:gd name="T38" fmla="*/ 22 w 28"/>
                <a:gd name="T39" fmla="*/ 28 h 40"/>
                <a:gd name="T40" fmla="*/ 22 w 28"/>
                <a:gd name="T41" fmla="*/ 26 h 40"/>
                <a:gd name="T42" fmla="*/ 25 w 28"/>
                <a:gd name="T43" fmla="*/ 26 h 40"/>
                <a:gd name="T44" fmla="*/ 28 w 28"/>
                <a:gd name="T45" fmla="*/ 25 h 40"/>
                <a:gd name="T46" fmla="*/ 27 w 28"/>
                <a:gd name="T47" fmla="*/ 24 h 40"/>
                <a:gd name="T48" fmla="*/ 27 w 28"/>
                <a:gd name="T49" fmla="*/ 22 h 40"/>
                <a:gd name="T50" fmla="*/ 27 w 28"/>
                <a:gd name="T51" fmla="*/ 21 h 40"/>
                <a:gd name="T52" fmla="*/ 27 w 28"/>
                <a:gd name="T53" fmla="*/ 16 h 40"/>
                <a:gd name="T54" fmla="*/ 24 w 28"/>
                <a:gd name="T55" fmla="*/ 16 h 40"/>
                <a:gd name="T56" fmla="*/ 21 w 28"/>
                <a:gd name="T57" fmla="*/ 14 h 40"/>
                <a:gd name="T58" fmla="*/ 17 w 28"/>
                <a:gd name="T59" fmla="*/ 14 h 40"/>
                <a:gd name="T60" fmla="*/ 16 w 28"/>
                <a:gd name="T61" fmla="*/ 11 h 40"/>
                <a:gd name="T62" fmla="*/ 15 w 28"/>
                <a:gd name="T63" fmla="*/ 9 h 40"/>
                <a:gd name="T64" fmla="*/ 13 w 28"/>
                <a:gd name="T65" fmla="*/ 9 h 40"/>
                <a:gd name="T66" fmla="*/ 14 w 28"/>
                <a:gd name="T67" fmla="*/ 8 h 40"/>
                <a:gd name="T68" fmla="*/ 14 w 28"/>
                <a:gd name="T69" fmla="*/ 6 h 40"/>
                <a:gd name="T70" fmla="*/ 16 w 28"/>
                <a:gd name="T71" fmla="*/ 3 h 40"/>
                <a:gd name="T72" fmla="*/ 17 w 28"/>
                <a:gd name="T73" fmla="*/ 3 h 40"/>
                <a:gd name="T74" fmla="*/ 18 w 28"/>
                <a:gd name="T75" fmla="*/ 2 h 40"/>
                <a:gd name="T76" fmla="*/ 18 w 28"/>
                <a:gd name="T77" fmla="*/ 1 h 40"/>
                <a:gd name="T78" fmla="*/ 15 w 28"/>
                <a:gd name="T79" fmla="*/ 2 h 40"/>
                <a:gd name="T80" fmla="*/ 13 w 28"/>
                <a:gd name="T81" fmla="*/ 3 h 40"/>
                <a:gd name="T82" fmla="*/ 11 w 28"/>
                <a:gd name="T83" fmla="*/ 4 h 40"/>
                <a:gd name="T84" fmla="*/ 10 w 28"/>
                <a:gd name="T85" fmla="*/ 4 h 40"/>
                <a:gd name="T86" fmla="*/ 8 w 28"/>
                <a:gd name="T87" fmla="*/ 6 h 40"/>
                <a:gd name="T88" fmla="*/ 7 w 28"/>
                <a:gd name="T89" fmla="*/ 8 h 40"/>
                <a:gd name="T90" fmla="*/ 5 w 28"/>
                <a:gd name="T91" fmla="*/ 11 h 40"/>
                <a:gd name="T92" fmla="*/ 4 w 28"/>
                <a:gd name="T93" fmla="*/ 11 h 40"/>
                <a:gd name="T94" fmla="*/ 4 w 28"/>
                <a:gd name="T95" fmla="*/ 12 h 40"/>
                <a:gd name="T96" fmla="*/ 3 w 28"/>
                <a:gd name="T97" fmla="*/ 13 h 40"/>
                <a:gd name="T98" fmla="*/ 3 w 28"/>
                <a:gd name="T99" fmla="*/ 14 h 40"/>
                <a:gd name="T100" fmla="*/ 4 w 28"/>
                <a:gd name="T101" fmla="*/ 16 h 40"/>
                <a:gd name="T102" fmla="*/ 4 w 28"/>
                <a:gd name="T103" fmla="*/ 17 h 40"/>
                <a:gd name="T104" fmla="*/ 4 w 28"/>
                <a:gd name="T105" fmla="*/ 21 h 40"/>
                <a:gd name="T106" fmla="*/ 4 w 28"/>
                <a:gd name="T107" fmla="*/ 23 h 40"/>
                <a:gd name="T108" fmla="*/ 2 w 28"/>
                <a:gd name="T109" fmla="*/ 24 h 40"/>
                <a:gd name="T110" fmla="*/ 1 w 28"/>
                <a:gd name="T111" fmla="*/ 26 h 40"/>
                <a:gd name="T112" fmla="*/ 0 w 28"/>
                <a:gd name="T113" fmla="*/ 27 h 40"/>
                <a:gd name="T114" fmla="*/ 3 w 28"/>
                <a:gd name="T115" fmla="*/ 28 h 40"/>
                <a:gd name="T116" fmla="*/ 4 w 28"/>
                <a:gd name="T117" fmla="*/ 29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8" h="40">
                  <a:moveTo>
                    <a:pt x="4" y="29"/>
                  </a:moveTo>
                  <a:cubicBezTo>
                    <a:pt x="5" y="30"/>
                    <a:pt x="6" y="30"/>
                    <a:pt x="6" y="29"/>
                  </a:cubicBezTo>
                  <a:cubicBezTo>
                    <a:pt x="6" y="29"/>
                    <a:pt x="7" y="30"/>
                    <a:pt x="8" y="31"/>
                  </a:cubicBezTo>
                  <a:cubicBezTo>
                    <a:pt x="8" y="31"/>
                    <a:pt x="8" y="31"/>
                    <a:pt x="8" y="31"/>
                  </a:cubicBezTo>
                  <a:cubicBezTo>
                    <a:pt x="9" y="31"/>
                    <a:pt x="10" y="30"/>
                    <a:pt x="10" y="31"/>
                  </a:cubicBezTo>
                  <a:cubicBezTo>
                    <a:pt x="11" y="31"/>
                    <a:pt x="10" y="33"/>
                    <a:pt x="11" y="33"/>
                  </a:cubicBezTo>
                  <a:cubicBezTo>
                    <a:pt x="12" y="33"/>
                    <a:pt x="13" y="34"/>
                    <a:pt x="13" y="34"/>
                  </a:cubicBezTo>
                  <a:cubicBezTo>
                    <a:pt x="13" y="35"/>
                    <a:pt x="14" y="35"/>
                    <a:pt x="14" y="36"/>
                  </a:cubicBezTo>
                  <a:cubicBezTo>
                    <a:pt x="14" y="36"/>
                    <a:pt x="16" y="36"/>
                    <a:pt x="16" y="36"/>
                  </a:cubicBezTo>
                  <a:cubicBezTo>
                    <a:pt x="17" y="36"/>
                    <a:pt x="17" y="35"/>
                    <a:pt x="18" y="36"/>
                  </a:cubicBezTo>
                  <a:cubicBezTo>
                    <a:pt x="18" y="36"/>
                    <a:pt x="19" y="35"/>
                    <a:pt x="19" y="36"/>
                  </a:cubicBezTo>
                  <a:cubicBezTo>
                    <a:pt x="20" y="36"/>
                    <a:pt x="21" y="36"/>
                    <a:pt x="21" y="37"/>
                  </a:cubicBezTo>
                  <a:cubicBezTo>
                    <a:pt x="21" y="38"/>
                    <a:pt x="19" y="38"/>
                    <a:pt x="20" y="39"/>
                  </a:cubicBezTo>
                  <a:cubicBezTo>
                    <a:pt x="20" y="39"/>
                    <a:pt x="21" y="40"/>
                    <a:pt x="21" y="40"/>
                  </a:cubicBezTo>
                  <a:cubicBezTo>
                    <a:pt x="21" y="40"/>
                    <a:pt x="21" y="40"/>
                    <a:pt x="21" y="40"/>
                  </a:cubicBezTo>
                  <a:cubicBezTo>
                    <a:pt x="22" y="40"/>
                    <a:pt x="22" y="38"/>
                    <a:pt x="22" y="37"/>
                  </a:cubicBezTo>
                  <a:cubicBezTo>
                    <a:pt x="22" y="36"/>
                    <a:pt x="22" y="34"/>
                    <a:pt x="23" y="34"/>
                  </a:cubicBezTo>
                  <a:cubicBezTo>
                    <a:pt x="23" y="32"/>
                    <a:pt x="21" y="31"/>
                    <a:pt x="21" y="30"/>
                  </a:cubicBezTo>
                  <a:cubicBezTo>
                    <a:pt x="21" y="28"/>
                    <a:pt x="22" y="29"/>
                    <a:pt x="23" y="29"/>
                  </a:cubicBezTo>
                  <a:cubicBezTo>
                    <a:pt x="24" y="28"/>
                    <a:pt x="23" y="28"/>
                    <a:pt x="22" y="28"/>
                  </a:cubicBezTo>
                  <a:cubicBezTo>
                    <a:pt x="22" y="28"/>
                    <a:pt x="21" y="27"/>
                    <a:pt x="22" y="26"/>
                  </a:cubicBezTo>
                  <a:cubicBezTo>
                    <a:pt x="22" y="26"/>
                    <a:pt x="24" y="26"/>
                    <a:pt x="25" y="26"/>
                  </a:cubicBezTo>
                  <a:cubicBezTo>
                    <a:pt x="26" y="26"/>
                    <a:pt x="28" y="25"/>
                    <a:pt x="28" y="25"/>
                  </a:cubicBezTo>
                  <a:cubicBezTo>
                    <a:pt x="28" y="25"/>
                    <a:pt x="28" y="25"/>
                    <a:pt x="27" y="24"/>
                  </a:cubicBezTo>
                  <a:cubicBezTo>
                    <a:pt x="27" y="24"/>
                    <a:pt x="27" y="23"/>
                    <a:pt x="27" y="22"/>
                  </a:cubicBezTo>
                  <a:cubicBezTo>
                    <a:pt x="28" y="22"/>
                    <a:pt x="27" y="21"/>
                    <a:pt x="27" y="21"/>
                  </a:cubicBezTo>
                  <a:cubicBezTo>
                    <a:pt x="26" y="20"/>
                    <a:pt x="26" y="18"/>
                    <a:pt x="27" y="16"/>
                  </a:cubicBezTo>
                  <a:cubicBezTo>
                    <a:pt x="28" y="15"/>
                    <a:pt x="26" y="15"/>
                    <a:pt x="24" y="16"/>
                  </a:cubicBezTo>
                  <a:cubicBezTo>
                    <a:pt x="23" y="16"/>
                    <a:pt x="22" y="15"/>
                    <a:pt x="21" y="14"/>
                  </a:cubicBezTo>
                  <a:cubicBezTo>
                    <a:pt x="20" y="13"/>
                    <a:pt x="19" y="14"/>
                    <a:pt x="17" y="14"/>
                  </a:cubicBezTo>
                  <a:cubicBezTo>
                    <a:pt x="15" y="14"/>
                    <a:pt x="16" y="12"/>
                    <a:pt x="16" y="11"/>
                  </a:cubicBezTo>
                  <a:cubicBezTo>
                    <a:pt x="16" y="10"/>
                    <a:pt x="15" y="10"/>
                    <a:pt x="15" y="9"/>
                  </a:cubicBezTo>
                  <a:cubicBezTo>
                    <a:pt x="15" y="9"/>
                    <a:pt x="14" y="9"/>
                    <a:pt x="13" y="9"/>
                  </a:cubicBezTo>
                  <a:cubicBezTo>
                    <a:pt x="13" y="9"/>
                    <a:pt x="13" y="8"/>
                    <a:pt x="14" y="8"/>
                  </a:cubicBezTo>
                  <a:cubicBezTo>
                    <a:pt x="14" y="7"/>
                    <a:pt x="14" y="7"/>
                    <a:pt x="14" y="6"/>
                  </a:cubicBezTo>
                  <a:cubicBezTo>
                    <a:pt x="14" y="5"/>
                    <a:pt x="16" y="4"/>
                    <a:pt x="16" y="3"/>
                  </a:cubicBezTo>
                  <a:cubicBezTo>
                    <a:pt x="16" y="3"/>
                    <a:pt x="17" y="3"/>
                    <a:pt x="17" y="3"/>
                  </a:cubicBezTo>
                  <a:cubicBezTo>
                    <a:pt x="17" y="3"/>
                    <a:pt x="17" y="3"/>
                    <a:pt x="18" y="2"/>
                  </a:cubicBezTo>
                  <a:cubicBezTo>
                    <a:pt x="19" y="2"/>
                    <a:pt x="19" y="2"/>
                    <a:pt x="18" y="1"/>
                  </a:cubicBezTo>
                  <a:cubicBezTo>
                    <a:pt x="17" y="0"/>
                    <a:pt x="17" y="2"/>
                    <a:pt x="15" y="2"/>
                  </a:cubicBezTo>
                  <a:cubicBezTo>
                    <a:pt x="14" y="2"/>
                    <a:pt x="14" y="3"/>
                    <a:pt x="13" y="3"/>
                  </a:cubicBezTo>
                  <a:cubicBezTo>
                    <a:pt x="13" y="4"/>
                    <a:pt x="11" y="3"/>
                    <a:pt x="11" y="4"/>
                  </a:cubicBezTo>
                  <a:cubicBezTo>
                    <a:pt x="11" y="5"/>
                    <a:pt x="11" y="4"/>
                    <a:pt x="10" y="4"/>
                  </a:cubicBezTo>
                  <a:cubicBezTo>
                    <a:pt x="10" y="4"/>
                    <a:pt x="8" y="5"/>
                    <a:pt x="8" y="6"/>
                  </a:cubicBezTo>
                  <a:cubicBezTo>
                    <a:pt x="8" y="7"/>
                    <a:pt x="8" y="7"/>
                    <a:pt x="7" y="8"/>
                  </a:cubicBezTo>
                  <a:cubicBezTo>
                    <a:pt x="6" y="9"/>
                    <a:pt x="5" y="10"/>
                    <a:pt x="5" y="11"/>
                  </a:cubicBezTo>
                  <a:cubicBezTo>
                    <a:pt x="5" y="11"/>
                    <a:pt x="5" y="11"/>
                    <a:pt x="4" y="11"/>
                  </a:cubicBezTo>
                  <a:cubicBezTo>
                    <a:pt x="4" y="11"/>
                    <a:pt x="4" y="12"/>
                    <a:pt x="4" y="12"/>
                  </a:cubicBezTo>
                  <a:cubicBezTo>
                    <a:pt x="4" y="12"/>
                    <a:pt x="3" y="13"/>
                    <a:pt x="3" y="13"/>
                  </a:cubicBezTo>
                  <a:cubicBezTo>
                    <a:pt x="3" y="13"/>
                    <a:pt x="3" y="14"/>
                    <a:pt x="3" y="14"/>
                  </a:cubicBezTo>
                  <a:cubicBezTo>
                    <a:pt x="4" y="15"/>
                    <a:pt x="4" y="15"/>
                    <a:pt x="4" y="16"/>
                  </a:cubicBezTo>
                  <a:cubicBezTo>
                    <a:pt x="4" y="16"/>
                    <a:pt x="4" y="17"/>
                    <a:pt x="4" y="17"/>
                  </a:cubicBezTo>
                  <a:cubicBezTo>
                    <a:pt x="3" y="17"/>
                    <a:pt x="4" y="20"/>
                    <a:pt x="4" y="21"/>
                  </a:cubicBezTo>
                  <a:cubicBezTo>
                    <a:pt x="5" y="21"/>
                    <a:pt x="4" y="22"/>
                    <a:pt x="4" y="23"/>
                  </a:cubicBezTo>
                  <a:cubicBezTo>
                    <a:pt x="3" y="24"/>
                    <a:pt x="3" y="24"/>
                    <a:pt x="2" y="24"/>
                  </a:cubicBezTo>
                  <a:cubicBezTo>
                    <a:pt x="1" y="24"/>
                    <a:pt x="1" y="26"/>
                    <a:pt x="1" y="26"/>
                  </a:cubicBezTo>
                  <a:cubicBezTo>
                    <a:pt x="0" y="26"/>
                    <a:pt x="0" y="26"/>
                    <a:pt x="0" y="27"/>
                  </a:cubicBezTo>
                  <a:cubicBezTo>
                    <a:pt x="1" y="27"/>
                    <a:pt x="3" y="28"/>
                    <a:pt x="3" y="28"/>
                  </a:cubicBezTo>
                  <a:cubicBezTo>
                    <a:pt x="3" y="28"/>
                    <a:pt x="4" y="29"/>
                    <a:pt x="4"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2" name="Freeform 293">
              <a:extLst>
                <a:ext uri="{FF2B5EF4-FFF2-40B4-BE49-F238E27FC236}">
                  <a16:creationId xmlns:a16="http://schemas.microsoft.com/office/drawing/2014/main" id="{83D5B839-AF55-44FD-A6B8-74E4D1DF14A8}"/>
                </a:ext>
              </a:extLst>
            </p:cNvPr>
            <p:cNvSpPr>
              <a:spLocks/>
            </p:cNvSpPr>
            <p:nvPr/>
          </p:nvSpPr>
          <p:spPr bwMode="auto">
            <a:xfrm>
              <a:off x="-4113213" y="2314575"/>
              <a:ext cx="104775" cy="114300"/>
            </a:xfrm>
            <a:custGeom>
              <a:avLst/>
              <a:gdLst>
                <a:gd name="T0" fmla="*/ 28 w 29"/>
                <a:gd name="T1" fmla="*/ 19 h 32"/>
                <a:gd name="T2" fmla="*/ 27 w 29"/>
                <a:gd name="T3" fmla="*/ 17 h 32"/>
                <a:gd name="T4" fmla="*/ 25 w 29"/>
                <a:gd name="T5" fmla="*/ 16 h 32"/>
                <a:gd name="T6" fmla="*/ 22 w 29"/>
                <a:gd name="T7" fmla="*/ 15 h 32"/>
                <a:gd name="T8" fmla="*/ 22 w 29"/>
                <a:gd name="T9" fmla="*/ 13 h 32"/>
                <a:gd name="T10" fmla="*/ 22 w 29"/>
                <a:gd name="T11" fmla="*/ 11 h 32"/>
                <a:gd name="T12" fmla="*/ 21 w 29"/>
                <a:gd name="T13" fmla="*/ 9 h 32"/>
                <a:gd name="T14" fmla="*/ 18 w 29"/>
                <a:gd name="T15" fmla="*/ 9 h 32"/>
                <a:gd name="T16" fmla="*/ 16 w 29"/>
                <a:gd name="T17" fmla="*/ 8 h 32"/>
                <a:gd name="T18" fmla="*/ 15 w 29"/>
                <a:gd name="T19" fmla="*/ 7 h 32"/>
                <a:gd name="T20" fmla="*/ 14 w 29"/>
                <a:gd name="T21" fmla="*/ 7 h 32"/>
                <a:gd name="T22" fmla="*/ 11 w 29"/>
                <a:gd name="T23" fmla="*/ 5 h 32"/>
                <a:gd name="T24" fmla="*/ 10 w 29"/>
                <a:gd name="T25" fmla="*/ 1 h 32"/>
                <a:gd name="T26" fmla="*/ 8 w 29"/>
                <a:gd name="T27" fmla="*/ 1 h 32"/>
                <a:gd name="T28" fmla="*/ 5 w 29"/>
                <a:gd name="T29" fmla="*/ 2 h 32"/>
                <a:gd name="T30" fmla="*/ 3 w 29"/>
                <a:gd name="T31" fmla="*/ 3 h 32"/>
                <a:gd name="T32" fmla="*/ 1 w 29"/>
                <a:gd name="T33" fmla="*/ 3 h 32"/>
                <a:gd name="T34" fmla="*/ 1 w 29"/>
                <a:gd name="T35" fmla="*/ 3 h 32"/>
                <a:gd name="T36" fmla="*/ 2 w 29"/>
                <a:gd name="T37" fmla="*/ 6 h 32"/>
                <a:gd name="T38" fmla="*/ 1 w 29"/>
                <a:gd name="T39" fmla="*/ 8 h 32"/>
                <a:gd name="T40" fmla="*/ 2 w 29"/>
                <a:gd name="T41" fmla="*/ 11 h 32"/>
                <a:gd name="T42" fmla="*/ 1 w 29"/>
                <a:gd name="T43" fmla="*/ 13 h 32"/>
                <a:gd name="T44" fmla="*/ 1 w 29"/>
                <a:gd name="T45" fmla="*/ 15 h 32"/>
                <a:gd name="T46" fmla="*/ 1 w 29"/>
                <a:gd name="T47" fmla="*/ 16 h 32"/>
                <a:gd name="T48" fmla="*/ 0 w 29"/>
                <a:gd name="T49" fmla="*/ 18 h 32"/>
                <a:gd name="T50" fmla="*/ 0 w 29"/>
                <a:gd name="T51" fmla="*/ 19 h 32"/>
                <a:gd name="T52" fmla="*/ 1 w 29"/>
                <a:gd name="T53" fmla="*/ 20 h 32"/>
                <a:gd name="T54" fmla="*/ 2 w 29"/>
                <a:gd name="T55" fmla="*/ 22 h 32"/>
                <a:gd name="T56" fmla="*/ 3 w 29"/>
                <a:gd name="T57" fmla="*/ 24 h 32"/>
                <a:gd name="T58" fmla="*/ 2 w 29"/>
                <a:gd name="T59" fmla="*/ 25 h 32"/>
                <a:gd name="T60" fmla="*/ 3 w 29"/>
                <a:gd name="T61" fmla="*/ 27 h 32"/>
                <a:gd name="T62" fmla="*/ 4 w 29"/>
                <a:gd name="T63" fmla="*/ 29 h 32"/>
                <a:gd name="T64" fmla="*/ 4 w 29"/>
                <a:gd name="T65" fmla="*/ 32 h 32"/>
                <a:gd name="T66" fmla="*/ 7 w 29"/>
                <a:gd name="T67" fmla="*/ 30 h 32"/>
                <a:gd name="T68" fmla="*/ 9 w 29"/>
                <a:gd name="T69" fmla="*/ 30 h 32"/>
                <a:gd name="T70" fmla="*/ 12 w 29"/>
                <a:gd name="T71" fmla="*/ 31 h 32"/>
                <a:gd name="T72" fmla="*/ 14 w 29"/>
                <a:gd name="T73" fmla="*/ 30 h 32"/>
                <a:gd name="T74" fmla="*/ 17 w 29"/>
                <a:gd name="T75" fmla="*/ 30 h 32"/>
                <a:gd name="T76" fmla="*/ 17 w 29"/>
                <a:gd name="T77" fmla="*/ 26 h 32"/>
                <a:gd name="T78" fmla="*/ 19 w 29"/>
                <a:gd name="T79" fmla="*/ 24 h 32"/>
                <a:gd name="T80" fmla="*/ 22 w 29"/>
                <a:gd name="T81" fmla="*/ 23 h 32"/>
                <a:gd name="T82" fmla="*/ 25 w 29"/>
                <a:gd name="T83" fmla="*/ 23 h 32"/>
                <a:gd name="T84" fmla="*/ 27 w 29"/>
                <a:gd name="T85" fmla="*/ 24 h 32"/>
                <a:gd name="T86" fmla="*/ 28 w 29"/>
                <a:gd name="T87" fmla="*/ 22 h 32"/>
                <a:gd name="T88" fmla="*/ 28 w 29"/>
                <a:gd name="T89" fmla="*/ 19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9" h="32">
                  <a:moveTo>
                    <a:pt x="28" y="19"/>
                  </a:moveTo>
                  <a:cubicBezTo>
                    <a:pt x="28" y="18"/>
                    <a:pt x="27" y="18"/>
                    <a:pt x="27" y="17"/>
                  </a:cubicBezTo>
                  <a:cubicBezTo>
                    <a:pt x="27" y="16"/>
                    <a:pt x="26" y="16"/>
                    <a:pt x="25" y="16"/>
                  </a:cubicBezTo>
                  <a:cubicBezTo>
                    <a:pt x="23" y="16"/>
                    <a:pt x="22" y="16"/>
                    <a:pt x="22" y="15"/>
                  </a:cubicBezTo>
                  <a:cubicBezTo>
                    <a:pt x="22" y="14"/>
                    <a:pt x="21" y="13"/>
                    <a:pt x="22" y="13"/>
                  </a:cubicBezTo>
                  <a:cubicBezTo>
                    <a:pt x="23" y="12"/>
                    <a:pt x="22" y="12"/>
                    <a:pt x="22" y="11"/>
                  </a:cubicBezTo>
                  <a:cubicBezTo>
                    <a:pt x="22" y="10"/>
                    <a:pt x="21" y="10"/>
                    <a:pt x="21" y="9"/>
                  </a:cubicBezTo>
                  <a:cubicBezTo>
                    <a:pt x="20" y="9"/>
                    <a:pt x="18" y="10"/>
                    <a:pt x="18" y="9"/>
                  </a:cubicBezTo>
                  <a:cubicBezTo>
                    <a:pt x="18" y="8"/>
                    <a:pt x="17" y="8"/>
                    <a:pt x="16" y="8"/>
                  </a:cubicBezTo>
                  <a:cubicBezTo>
                    <a:pt x="16" y="8"/>
                    <a:pt x="16" y="7"/>
                    <a:pt x="15" y="7"/>
                  </a:cubicBezTo>
                  <a:cubicBezTo>
                    <a:pt x="15" y="7"/>
                    <a:pt x="15" y="7"/>
                    <a:pt x="14" y="7"/>
                  </a:cubicBezTo>
                  <a:cubicBezTo>
                    <a:pt x="13" y="7"/>
                    <a:pt x="12" y="6"/>
                    <a:pt x="11" y="5"/>
                  </a:cubicBezTo>
                  <a:cubicBezTo>
                    <a:pt x="10" y="4"/>
                    <a:pt x="10" y="1"/>
                    <a:pt x="10" y="1"/>
                  </a:cubicBezTo>
                  <a:cubicBezTo>
                    <a:pt x="10" y="0"/>
                    <a:pt x="9" y="1"/>
                    <a:pt x="8" y="1"/>
                  </a:cubicBezTo>
                  <a:cubicBezTo>
                    <a:pt x="7" y="1"/>
                    <a:pt x="6" y="1"/>
                    <a:pt x="5" y="2"/>
                  </a:cubicBezTo>
                  <a:cubicBezTo>
                    <a:pt x="4" y="2"/>
                    <a:pt x="4" y="2"/>
                    <a:pt x="3" y="3"/>
                  </a:cubicBezTo>
                  <a:cubicBezTo>
                    <a:pt x="3" y="3"/>
                    <a:pt x="2" y="4"/>
                    <a:pt x="1" y="3"/>
                  </a:cubicBezTo>
                  <a:cubicBezTo>
                    <a:pt x="1" y="3"/>
                    <a:pt x="1" y="3"/>
                    <a:pt x="1" y="3"/>
                  </a:cubicBezTo>
                  <a:cubicBezTo>
                    <a:pt x="1" y="4"/>
                    <a:pt x="2" y="6"/>
                    <a:pt x="2" y="6"/>
                  </a:cubicBezTo>
                  <a:cubicBezTo>
                    <a:pt x="2" y="7"/>
                    <a:pt x="2" y="7"/>
                    <a:pt x="1" y="8"/>
                  </a:cubicBezTo>
                  <a:cubicBezTo>
                    <a:pt x="1" y="8"/>
                    <a:pt x="2" y="10"/>
                    <a:pt x="2" y="11"/>
                  </a:cubicBezTo>
                  <a:cubicBezTo>
                    <a:pt x="2" y="11"/>
                    <a:pt x="1" y="12"/>
                    <a:pt x="1" y="13"/>
                  </a:cubicBezTo>
                  <a:cubicBezTo>
                    <a:pt x="2" y="13"/>
                    <a:pt x="1" y="14"/>
                    <a:pt x="1" y="15"/>
                  </a:cubicBezTo>
                  <a:cubicBezTo>
                    <a:pt x="1" y="15"/>
                    <a:pt x="1" y="15"/>
                    <a:pt x="1" y="16"/>
                  </a:cubicBezTo>
                  <a:cubicBezTo>
                    <a:pt x="1" y="16"/>
                    <a:pt x="1" y="17"/>
                    <a:pt x="0" y="18"/>
                  </a:cubicBezTo>
                  <a:cubicBezTo>
                    <a:pt x="0" y="18"/>
                    <a:pt x="0" y="18"/>
                    <a:pt x="0" y="19"/>
                  </a:cubicBezTo>
                  <a:cubicBezTo>
                    <a:pt x="0" y="19"/>
                    <a:pt x="0" y="19"/>
                    <a:pt x="1" y="20"/>
                  </a:cubicBezTo>
                  <a:cubicBezTo>
                    <a:pt x="2" y="20"/>
                    <a:pt x="1" y="21"/>
                    <a:pt x="2" y="22"/>
                  </a:cubicBezTo>
                  <a:cubicBezTo>
                    <a:pt x="2" y="23"/>
                    <a:pt x="3" y="23"/>
                    <a:pt x="3" y="24"/>
                  </a:cubicBezTo>
                  <a:cubicBezTo>
                    <a:pt x="2" y="24"/>
                    <a:pt x="3" y="25"/>
                    <a:pt x="2" y="25"/>
                  </a:cubicBezTo>
                  <a:cubicBezTo>
                    <a:pt x="1" y="26"/>
                    <a:pt x="2" y="27"/>
                    <a:pt x="3" y="27"/>
                  </a:cubicBezTo>
                  <a:cubicBezTo>
                    <a:pt x="3" y="27"/>
                    <a:pt x="3" y="29"/>
                    <a:pt x="4" y="29"/>
                  </a:cubicBezTo>
                  <a:cubicBezTo>
                    <a:pt x="4" y="30"/>
                    <a:pt x="4" y="31"/>
                    <a:pt x="4" y="32"/>
                  </a:cubicBezTo>
                  <a:cubicBezTo>
                    <a:pt x="4" y="32"/>
                    <a:pt x="6" y="31"/>
                    <a:pt x="7" y="30"/>
                  </a:cubicBezTo>
                  <a:cubicBezTo>
                    <a:pt x="9" y="29"/>
                    <a:pt x="8" y="30"/>
                    <a:pt x="9" y="30"/>
                  </a:cubicBezTo>
                  <a:cubicBezTo>
                    <a:pt x="11" y="30"/>
                    <a:pt x="12" y="30"/>
                    <a:pt x="12" y="31"/>
                  </a:cubicBezTo>
                  <a:cubicBezTo>
                    <a:pt x="13" y="32"/>
                    <a:pt x="13" y="30"/>
                    <a:pt x="14" y="30"/>
                  </a:cubicBezTo>
                  <a:cubicBezTo>
                    <a:pt x="14" y="29"/>
                    <a:pt x="16" y="30"/>
                    <a:pt x="17" y="30"/>
                  </a:cubicBezTo>
                  <a:cubicBezTo>
                    <a:pt x="17" y="30"/>
                    <a:pt x="17" y="27"/>
                    <a:pt x="17" y="26"/>
                  </a:cubicBezTo>
                  <a:cubicBezTo>
                    <a:pt x="17" y="26"/>
                    <a:pt x="18" y="24"/>
                    <a:pt x="19" y="24"/>
                  </a:cubicBezTo>
                  <a:cubicBezTo>
                    <a:pt x="20" y="23"/>
                    <a:pt x="21" y="24"/>
                    <a:pt x="22" y="23"/>
                  </a:cubicBezTo>
                  <a:cubicBezTo>
                    <a:pt x="23" y="23"/>
                    <a:pt x="24" y="23"/>
                    <a:pt x="25" y="23"/>
                  </a:cubicBezTo>
                  <a:cubicBezTo>
                    <a:pt x="26" y="23"/>
                    <a:pt x="26" y="24"/>
                    <a:pt x="27" y="24"/>
                  </a:cubicBezTo>
                  <a:cubicBezTo>
                    <a:pt x="27" y="24"/>
                    <a:pt x="28" y="23"/>
                    <a:pt x="28" y="22"/>
                  </a:cubicBezTo>
                  <a:cubicBezTo>
                    <a:pt x="28" y="22"/>
                    <a:pt x="29" y="20"/>
                    <a:pt x="28" y="1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3" name="Freeform 294">
              <a:extLst>
                <a:ext uri="{FF2B5EF4-FFF2-40B4-BE49-F238E27FC236}">
                  <a16:creationId xmlns:a16="http://schemas.microsoft.com/office/drawing/2014/main" id="{6E3AD2D2-B8F2-461A-B706-BF5EE3F135F0}"/>
                </a:ext>
              </a:extLst>
            </p:cNvPr>
            <p:cNvSpPr>
              <a:spLocks/>
            </p:cNvSpPr>
            <p:nvPr/>
          </p:nvSpPr>
          <p:spPr bwMode="auto">
            <a:xfrm>
              <a:off x="-4214813" y="2232025"/>
              <a:ext cx="107950" cy="157163"/>
            </a:xfrm>
            <a:custGeom>
              <a:avLst/>
              <a:gdLst>
                <a:gd name="T0" fmla="*/ 28 w 30"/>
                <a:gd name="T1" fmla="*/ 42 h 44"/>
                <a:gd name="T2" fmla="*/ 28 w 30"/>
                <a:gd name="T3" fmla="*/ 42 h 44"/>
                <a:gd name="T4" fmla="*/ 28 w 30"/>
                <a:gd name="T5" fmla="*/ 41 h 44"/>
                <a:gd name="T6" fmla="*/ 29 w 30"/>
                <a:gd name="T7" fmla="*/ 39 h 44"/>
                <a:gd name="T8" fmla="*/ 29 w 30"/>
                <a:gd name="T9" fmla="*/ 38 h 44"/>
                <a:gd name="T10" fmla="*/ 29 w 30"/>
                <a:gd name="T11" fmla="*/ 36 h 44"/>
                <a:gd name="T12" fmla="*/ 30 w 30"/>
                <a:gd name="T13" fmla="*/ 34 h 44"/>
                <a:gd name="T14" fmla="*/ 29 w 30"/>
                <a:gd name="T15" fmla="*/ 31 h 44"/>
                <a:gd name="T16" fmla="*/ 30 w 30"/>
                <a:gd name="T17" fmla="*/ 29 h 44"/>
                <a:gd name="T18" fmla="*/ 29 w 30"/>
                <a:gd name="T19" fmla="*/ 26 h 44"/>
                <a:gd name="T20" fmla="*/ 26 w 30"/>
                <a:gd name="T21" fmla="*/ 26 h 44"/>
                <a:gd name="T22" fmla="*/ 26 w 30"/>
                <a:gd name="T23" fmla="*/ 23 h 44"/>
                <a:gd name="T24" fmla="*/ 25 w 30"/>
                <a:gd name="T25" fmla="*/ 23 h 44"/>
                <a:gd name="T26" fmla="*/ 22 w 30"/>
                <a:gd name="T27" fmla="*/ 24 h 44"/>
                <a:gd name="T28" fmla="*/ 21 w 30"/>
                <a:gd name="T29" fmla="*/ 22 h 44"/>
                <a:gd name="T30" fmla="*/ 20 w 30"/>
                <a:gd name="T31" fmla="*/ 22 h 44"/>
                <a:gd name="T32" fmla="*/ 19 w 30"/>
                <a:gd name="T33" fmla="*/ 20 h 44"/>
                <a:gd name="T34" fmla="*/ 18 w 30"/>
                <a:gd name="T35" fmla="*/ 18 h 44"/>
                <a:gd name="T36" fmla="*/ 19 w 30"/>
                <a:gd name="T37" fmla="*/ 16 h 44"/>
                <a:gd name="T38" fmla="*/ 20 w 30"/>
                <a:gd name="T39" fmla="*/ 15 h 44"/>
                <a:gd name="T40" fmla="*/ 20 w 30"/>
                <a:gd name="T41" fmla="*/ 13 h 44"/>
                <a:gd name="T42" fmla="*/ 22 w 30"/>
                <a:gd name="T43" fmla="*/ 11 h 44"/>
                <a:gd name="T44" fmla="*/ 25 w 30"/>
                <a:gd name="T45" fmla="*/ 10 h 44"/>
                <a:gd name="T46" fmla="*/ 27 w 30"/>
                <a:gd name="T47" fmla="*/ 10 h 44"/>
                <a:gd name="T48" fmla="*/ 26 w 30"/>
                <a:gd name="T49" fmla="*/ 9 h 44"/>
                <a:gd name="T50" fmla="*/ 27 w 30"/>
                <a:gd name="T51" fmla="*/ 7 h 44"/>
                <a:gd name="T52" fmla="*/ 25 w 30"/>
                <a:gd name="T53" fmla="*/ 6 h 44"/>
                <a:gd name="T54" fmla="*/ 24 w 30"/>
                <a:gd name="T55" fmla="*/ 6 h 44"/>
                <a:gd name="T56" fmla="*/ 22 w 30"/>
                <a:gd name="T57" fmla="*/ 6 h 44"/>
                <a:gd name="T58" fmla="*/ 20 w 30"/>
                <a:gd name="T59" fmla="*/ 6 h 44"/>
                <a:gd name="T60" fmla="*/ 19 w 30"/>
                <a:gd name="T61" fmla="*/ 4 h 44"/>
                <a:gd name="T62" fmla="*/ 17 w 30"/>
                <a:gd name="T63" fmla="*/ 3 h 44"/>
                <a:gd name="T64" fmla="*/ 16 w 30"/>
                <a:gd name="T65" fmla="*/ 1 h 44"/>
                <a:gd name="T66" fmla="*/ 14 w 30"/>
                <a:gd name="T67" fmla="*/ 1 h 44"/>
                <a:gd name="T68" fmla="*/ 14 w 30"/>
                <a:gd name="T69" fmla="*/ 2 h 44"/>
                <a:gd name="T70" fmla="*/ 13 w 30"/>
                <a:gd name="T71" fmla="*/ 5 h 44"/>
                <a:gd name="T72" fmla="*/ 9 w 30"/>
                <a:gd name="T73" fmla="*/ 7 h 44"/>
                <a:gd name="T74" fmla="*/ 7 w 30"/>
                <a:gd name="T75" fmla="*/ 11 h 44"/>
                <a:gd name="T76" fmla="*/ 5 w 30"/>
                <a:gd name="T77" fmla="*/ 11 h 44"/>
                <a:gd name="T78" fmla="*/ 3 w 30"/>
                <a:gd name="T79" fmla="*/ 11 h 44"/>
                <a:gd name="T80" fmla="*/ 3 w 30"/>
                <a:gd name="T81" fmla="*/ 9 h 44"/>
                <a:gd name="T82" fmla="*/ 3 w 30"/>
                <a:gd name="T83" fmla="*/ 8 h 44"/>
                <a:gd name="T84" fmla="*/ 1 w 30"/>
                <a:gd name="T85" fmla="*/ 10 h 44"/>
                <a:gd name="T86" fmla="*/ 2 w 30"/>
                <a:gd name="T87" fmla="*/ 13 h 44"/>
                <a:gd name="T88" fmla="*/ 1 w 30"/>
                <a:gd name="T89" fmla="*/ 14 h 44"/>
                <a:gd name="T90" fmla="*/ 3 w 30"/>
                <a:gd name="T91" fmla="*/ 16 h 44"/>
                <a:gd name="T92" fmla="*/ 6 w 30"/>
                <a:gd name="T93" fmla="*/ 19 h 44"/>
                <a:gd name="T94" fmla="*/ 7 w 30"/>
                <a:gd name="T95" fmla="*/ 23 h 44"/>
                <a:gd name="T96" fmla="*/ 11 w 30"/>
                <a:gd name="T97" fmla="*/ 30 h 44"/>
                <a:gd name="T98" fmla="*/ 12 w 30"/>
                <a:gd name="T99" fmla="*/ 33 h 44"/>
                <a:gd name="T100" fmla="*/ 13 w 30"/>
                <a:gd name="T101" fmla="*/ 35 h 44"/>
                <a:gd name="T102" fmla="*/ 17 w 30"/>
                <a:gd name="T103" fmla="*/ 37 h 44"/>
                <a:gd name="T104" fmla="*/ 24 w 30"/>
                <a:gd name="T105" fmla="*/ 41 h 44"/>
                <a:gd name="T106" fmla="*/ 26 w 30"/>
                <a:gd name="T107" fmla="*/ 44 h 44"/>
                <a:gd name="T108" fmla="*/ 27 w 30"/>
                <a:gd name="T109" fmla="*/ 44 h 44"/>
                <a:gd name="T110" fmla="*/ 27 w 30"/>
                <a:gd name="T111" fmla="*/ 44 h 44"/>
                <a:gd name="T112" fmla="*/ 28 w 30"/>
                <a:gd name="T113" fmla="*/ 42 h 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30" h="44">
                  <a:moveTo>
                    <a:pt x="28" y="42"/>
                  </a:moveTo>
                  <a:cubicBezTo>
                    <a:pt x="28" y="42"/>
                    <a:pt x="28" y="42"/>
                    <a:pt x="28" y="42"/>
                  </a:cubicBezTo>
                  <a:cubicBezTo>
                    <a:pt x="28" y="41"/>
                    <a:pt x="28" y="41"/>
                    <a:pt x="28" y="41"/>
                  </a:cubicBezTo>
                  <a:cubicBezTo>
                    <a:pt x="29" y="40"/>
                    <a:pt x="29" y="39"/>
                    <a:pt x="29" y="39"/>
                  </a:cubicBezTo>
                  <a:cubicBezTo>
                    <a:pt x="29" y="38"/>
                    <a:pt x="29" y="38"/>
                    <a:pt x="29" y="38"/>
                  </a:cubicBezTo>
                  <a:cubicBezTo>
                    <a:pt x="29" y="37"/>
                    <a:pt x="30" y="36"/>
                    <a:pt x="29" y="36"/>
                  </a:cubicBezTo>
                  <a:cubicBezTo>
                    <a:pt x="29" y="35"/>
                    <a:pt x="30" y="34"/>
                    <a:pt x="30" y="34"/>
                  </a:cubicBezTo>
                  <a:cubicBezTo>
                    <a:pt x="30" y="33"/>
                    <a:pt x="29" y="31"/>
                    <a:pt x="29" y="31"/>
                  </a:cubicBezTo>
                  <a:cubicBezTo>
                    <a:pt x="30" y="30"/>
                    <a:pt x="30" y="30"/>
                    <a:pt x="30" y="29"/>
                  </a:cubicBezTo>
                  <a:cubicBezTo>
                    <a:pt x="30" y="29"/>
                    <a:pt x="29" y="27"/>
                    <a:pt x="29" y="26"/>
                  </a:cubicBezTo>
                  <a:cubicBezTo>
                    <a:pt x="28" y="26"/>
                    <a:pt x="27" y="26"/>
                    <a:pt x="26" y="26"/>
                  </a:cubicBezTo>
                  <a:cubicBezTo>
                    <a:pt x="26" y="26"/>
                    <a:pt x="26" y="24"/>
                    <a:pt x="26" y="23"/>
                  </a:cubicBezTo>
                  <a:cubicBezTo>
                    <a:pt x="26" y="22"/>
                    <a:pt x="25" y="23"/>
                    <a:pt x="25" y="23"/>
                  </a:cubicBezTo>
                  <a:cubicBezTo>
                    <a:pt x="24" y="24"/>
                    <a:pt x="23" y="24"/>
                    <a:pt x="22" y="24"/>
                  </a:cubicBezTo>
                  <a:cubicBezTo>
                    <a:pt x="21" y="24"/>
                    <a:pt x="22" y="22"/>
                    <a:pt x="21" y="22"/>
                  </a:cubicBezTo>
                  <a:cubicBezTo>
                    <a:pt x="20" y="22"/>
                    <a:pt x="20" y="22"/>
                    <a:pt x="20" y="22"/>
                  </a:cubicBezTo>
                  <a:cubicBezTo>
                    <a:pt x="20" y="21"/>
                    <a:pt x="19" y="20"/>
                    <a:pt x="19" y="20"/>
                  </a:cubicBezTo>
                  <a:cubicBezTo>
                    <a:pt x="18" y="19"/>
                    <a:pt x="18" y="18"/>
                    <a:pt x="18" y="18"/>
                  </a:cubicBezTo>
                  <a:cubicBezTo>
                    <a:pt x="19" y="17"/>
                    <a:pt x="18" y="17"/>
                    <a:pt x="19" y="16"/>
                  </a:cubicBezTo>
                  <a:cubicBezTo>
                    <a:pt x="19" y="15"/>
                    <a:pt x="20" y="16"/>
                    <a:pt x="20" y="15"/>
                  </a:cubicBezTo>
                  <a:cubicBezTo>
                    <a:pt x="19" y="14"/>
                    <a:pt x="20" y="13"/>
                    <a:pt x="20" y="13"/>
                  </a:cubicBezTo>
                  <a:cubicBezTo>
                    <a:pt x="20" y="12"/>
                    <a:pt x="21" y="12"/>
                    <a:pt x="22" y="11"/>
                  </a:cubicBezTo>
                  <a:cubicBezTo>
                    <a:pt x="23" y="10"/>
                    <a:pt x="24" y="11"/>
                    <a:pt x="25" y="10"/>
                  </a:cubicBezTo>
                  <a:cubicBezTo>
                    <a:pt x="26" y="10"/>
                    <a:pt x="27" y="10"/>
                    <a:pt x="27" y="10"/>
                  </a:cubicBezTo>
                  <a:cubicBezTo>
                    <a:pt x="27" y="10"/>
                    <a:pt x="26" y="9"/>
                    <a:pt x="26" y="9"/>
                  </a:cubicBezTo>
                  <a:cubicBezTo>
                    <a:pt x="25" y="8"/>
                    <a:pt x="27" y="8"/>
                    <a:pt x="27" y="7"/>
                  </a:cubicBezTo>
                  <a:cubicBezTo>
                    <a:pt x="27" y="6"/>
                    <a:pt x="26" y="6"/>
                    <a:pt x="25" y="6"/>
                  </a:cubicBezTo>
                  <a:cubicBezTo>
                    <a:pt x="25" y="5"/>
                    <a:pt x="24" y="6"/>
                    <a:pt x="24" y="6"/>
                  </a:cubicBezTo>
                  <a:cubicBezTo>
                    <a:pt x="23" y="5"/>
                    <a:pt x="23" y="6"/>
                    <a:pt x="22" y="6"/>
                  </a:cubicBezTo>
                  <a:cubicBezTo>
                    <a:pt x="22" y="6"/>
                    <a:pt x="20" y="6"/>
                    <a:pt x="20" y="6"/>
                  </a:cubicBezTo>
                  <a:cubicBezTo>
                    <a:pt x="20" y="5"/>
                    <a:pt x="19" y="5"/>
                    <a:pt x="19" y="4"/>
                  </a:cubicBezTo>
                  <a:cubicBezTo>
                    <a:pt x="19" y="4"/>
                    <a:pt x="18" y="3"/>
                    <a:pt x="17" y="3"/>
                  </a:cubicBezTo>
                  <a:cubicBezTo>
                    <a:pt x="16" y="3"/>
                    <a:pt x="17" y="1"/>
                    <a:pt x="16" y="1"/>
                  </a:cubicBezTo>
                  <a:cubicBezTo>
                    <a:pt x="16" y="0"/>
                    <a:pt x="15" y="1"/>
                    <a:pt x="14" y="1"/>
                  </a:cubicBezTo>
                  <a:cubicBezTo>
                    <a:pt x="15" y="2"/>
                    <a:pt x="15" y="2"/>
                    <a:pt x="14" y="2"/>
                  </a:cubicBezTo>
                  <a:cubicBezTo>
                    <a:pt x="14" y="3"/>
                    <a:pt x="14" y="3"/>
                    <a:pt x="13" y="5"/>
                  </a:cubicBezTo>
                  <a:cubicBezTo>
                    <a:pt x="12" y="6"/>
                    <a:pt x="10" y="7"/>
                    <a:pt x="9" y="7"/>
                  </a:cubicBezTo>
                  <a:cubicBezTo>
                    <a:pt x="8" y="8"/>
                    <a:pt x="7" y="10"/>
                    <a:pt x="7" y="11"/>
                  </a:cubicBezTo>
                  <a:cubicBezTo>
                    <a:pt x="6" y="12"/>
                    <a:pt x="5" y="12"/>
                    <a:pt x="5" y="11"/>
                  </a:cubicBezTo>
                  <a:cubicBezTo>
                    <a:pt x="4" y="10"/>
                    <a:pt x="4" y="11"/>
                    <a:pt x="3" y="11"/>
                  </a:cubicBezTo>
                  <a:cubicBezTo>
                    <a:pt x="2" y="10"/>
                    <a:pt x="3" y="10"/>
                    <a:pt x="3" y="9"/>
                  </a:cubicBezTo>
                  <a:cubicBezTo>
                    <a:pt x="3" y="9"/>
                    <a:pt x="3" y="9"/>
                    <a:pt x="3" y="8"/>
                  </a:cubicBezTo>
                  <a:cubicBezTo>
                    <a:pt x="2" y="8"/>
                    <a:pt x="1" y="9"/>
                    <a:pt x="1" y="10"/>
                  </a:cubicBezTo>
                  <a:cubicBezTo>
                    <a:pt x="0" y="11"/>
                    <a:pt x="1" y="13"/>
                    <a:pt x="2" y="13"/>
                  </a:cubicBezTo>
                  <a:cubicBezTo>
                    <a:pt x="2" y="14"/>
                    <a:pt x="1" y="13"/>
                    <a:pt x="1" y="14"/>
                  </a:cubicBezTo>
                  <a:cubicBezTo>
                    <a:pt x="1" y="15"/>
                    <a:pt x="3" y="15"/>
                    <a:pt x="3" y="16"/>
                  </a:cubicBezTo>
                  <a:cubicBezTo>
                    <a:pt x="4" y="17"/>
                    <a:pt x="5" y="18"/>
                    <a:pt x="6" y="19"/>
                  </a:cubicBezTo>
                  <a:cubicBezTo>
                    <a:pt x="6" y="20"/>
                    <a:pt x="7" y="21"/>
                    <a:pt x="7" y="23"/>
                  </a:cubicBezTo>
                  <a:cubicBezTo>
                    <a:pt x="8" y="25"/>
                    <a:pt x="10" y="28"/>
                    <a:pt x="11" y="30"/>
                  </a:cubicBezTo>
                  <a:cubicBezTo>
                    <a:pt x="12" y="31"/>
                    <a:pt x="13" y="32"/>
                    <a:pt x="12" y="33"/>
                  </a:cubicBezTo>
                  <a:cubicBezTo>
                    <a:pt x="12" y="33"/>
                    <a:pt x="12" y="34"/>
                    <a:pt x="13" y="35"/>
                  </a:cubicBezTo>
                  <a:cubicBezTo>
                    <a:pt x="14" y="35"/>
                    <a:pt x="15" y="36"/>
                    <a:pt x="17" y="37"/>
                  </a:cubicBezTo>
                  <a:cubicBezTo>
                    <a:pt x="19" y="38"/>
                    <a:pt x="23" y="40"/>
                    <a:pt x="24" y="41"/>
                  </a:cubicBezTo>
                  <a:cubicBezTo>
                    <a:pt x="24" y="42"/>
                    <a:pt x="26" y="43"/>
                    <a:pt x="26" y="44"/>
                  </a:cubicBezTo>
                  <a:cubicBezTo>
                    <a:pt x="26" y="44"/>
                    <a:pt x="27" y="44"/>
                    <a:pt x="27" y="44"/>
                  </a:cubicBezTo>
                  <a:cubicBezTo>
                    <a:pt x="27" y="44"/>
                    <a:pt x="27" y="44"/>
                    <a:pt x="27" y="44"/>
                  </a:cubicBezTo>
                  <a:cubicBezTo>
                    <a:pt x="28" y="43"/>
                    <a:pt x="28" y="42"/>
                    <a:pt x="28" y="4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4" name="Freeform 295">
              <a:extLst>
                <a:ext uri="{FF2B5EF4-FFF2-40B4-BE49-F238E27FC236}">
                  <a16:creationId xmlns:a16="http://schemas.microsoft.com/office/drawing/2014/main" id="{3912B347-BC98-4F6B-B647-62A869D4B560}"/>
                </a:ext>
              </a:extLst>
            </p:cNvPr>
            <p:cNvSpPr>
              <a:spLocks/>
            </p:cNvSpPr>
            <p:nvPr/>
          </p:nvSpPr>
          <p:spPr bwMode="auto">
            <a:xfrm>
              <a:off x="-4146550" y="2130425"/>
              <a:ext cx="115887" cy="96838"/>
            </a:xfrm>
            <a:custGeom>
              <a:avLst/>
              <a:gdLst>
                <a:gd name="T0" fmla="*/ 3 w 32"/>
                <a:gd name="T1" fmla="*/ 1 h 27"/>
                <a:gd name="T2" fmla="*/ 1 w 32"/>
                <a:gd name="T3" fmla="*/ 4 h 27"/>
                <a:gd name="T4" fmla="*/ 1 w 32"/>
                <a:gd name="T5" fmla="*/ 6 h 27"/>
                <a:gd name="T6" fmla="*/ 0 w 32"/>
                <a:gd name="T7" fmla="*/ 7 h 27"/>
                <a:gd name="T8" fmla="*/ 2 w 32"/>
                <a:gd name="T9" fmla="*/ 7 h 27"/>
                <a:gd name="T10" fmla="*/ 3 w 32"/>
                <a:gd name="T11" fmla="*/ 9 h 27"/>
                <a:gd name="T12" fmla="*/ 4 w 32"/>
                <a:gd name="T13" fmla="*/ 12 h 27"/>
                <a:gd name="T14" fmla="*/ 8 w 32"/>
                <a:gd name="T15" fmla="*/ 12 h 27"/>
                <a:gd name="T16" fmla="*/ 11 w 32"/>
                <a:gd name="T17" fmla="*/ 14 h 27"/>
                <a:gd name="T18" fmla="*/ 14 w 32"/>
                <a:gd name="T19" fmla="*/ 14 h 27"/>
                <a:gd name="T20" fmla="*/ 14 w 32"/>
                <a:gd name="T21" fmla="*/ 19 h 27"/>
                <a:gd name="T22" fmla="*/ 14 w 32"/>
                <a:gd name="T23" fmla="*/ 20 h 27"/>
                <a:gd name="T24" fmla="*/ 14 w 32"/>
                <a:gd name="T25" fmla="*/ 22 h 27"/>
                <a:gd name="T26" fmla="*/ 15 w 32"/>
                <a:gd name="T27" fmla="*/ 23 h 27"/>
                <a:gd name="T28" fmla="*/ 14 w 32"/>
                <a:gd name="T29" fmla="*/ 24 h 27"/>
                <a:gd name="T30" fmla="*/ 16 w 32"/>
                <a:gd name="T31" fmla="*/ 26 h 27"/>
                <a:gd name="T32" fmla="*/ 18 w 32"/>
                <a:gd name="T33" fmla="*/ 26 h 27"/>
                <a:gd name="T34" fmla="*/ 19 w 32"/>
                <a:gd name="T35" fmla="*/ 26 h 27"/>
                <a:gd name="T36" fmla="*/ 20 w 32"/>
                <a:gd name="T37" fmla="*/ 25 h 27"/>
                <a:gd name="T38" fmla="*/ 22 w 32"/>
                <a:gd name="T39" fmla="*/ 25 h 27"/>
                <a:gd name="T40" fmla="*/ 23 w 32"/>
                <a:gd name="T41" fmla="*/ 23 h 27"/>
                <a:gd name="T42" fmla="*/ 24 w 32"/>
                <a:gd name="T43" fmla="*/ 22 h 27"/>
                <a:gd name="T44" fmla="*/ 22 w 32"/>
                <a:gd name="T45" fmla="*/ 22 h 27"/>
                <a:gd name="T46" fmla="*/ 22 w 32"/>
                <a:gd name="T47" fmla="*/ 21 h 27"/>
                <a:gd name="T48" fmla="*/ 21 w 32"/>
                <a:gd name="T49" fmla="*/ 19 h 27"/>
                <a:gd name="T50" fmla="*/ 22 w 32"/>
                <a:gd name="T51" fmla="*/ 19 h 27"/>
                <a:gd name="T52" fmla="*/ 24 w 32"/>
                <a:gd name="T53" fmla="*/ 19 h 27"/>
                <a:gd name="T54" fmla="*/ 25 w 32"/>
                <a:gd name="T55" fmla="*/ 19 h 27"/>
                <a:gd name="T56" fmla="*/ 27 w 32"/>
                <a:gd name="T57" fmla="*/ 18 h 27"/>
                <a:gd name="T58" fmla="*/ 30 w 32"/>
                <a:gd name="T59" fmla="*/ 17 h 27"/>
                <a:gd name="T60" fmla="*/ 30 w 32"/>
                <a:gd name="T61" fmla="*/ 17 h 27"/>
                <a:gd name="T62" fmla="*/ 29 w 32"/>
                <a:gd name="T63" fmla="*/ 15 h 27"/>
                <a:gd name="T64" fmla="*/ 29 w 32"/>
                <a:gd name="T65" fmla="*/ 13 h 27"/>
                <a:gd name="T66" fmla="*/ 30 w 32"/>
                <a:gd name="T67" fmla="*/ 12 h 27"/>
                <a:gd name="T68" fmla="*/ 31 w 32"/>
                <a:gd name="T69" fmla="*/ 11 h 27"/>
                <a:gd name="T70" fmla="*/ 31 w 32"/>
                <a:gd name="T71" fmla="*/ 9 h 27"/>
                <a:gd name="T72" fmla="*/ 32 w 32"/>
                <a:gd name="T73" fmla="*/ 8 h 27"/>
                <a:gd name="T74" fmla="*/ 29 w 32"/>
                <a:gd name="T75" fmla="*/ 8 h 27"/>
                <a:gd name="T76" fmla="*/ 29 w 32"/>
                <a:gd name="T77" fmla="*/ 6 h 27"/>
                <a:gd name="T78" fmla="*/ 26 w 32"/>
                <a:gd name="T79" fmla="*/ 5 h 27"/>
                <a:gd name="T80" fmla="*/ 26 w 32"/>
                <a:gd name="T81" fmla="*/ 4 h 27"/>
                <a:gd name="T82" fmla="*/ 24 w 32"/>
                <a:gd name="T83" fmla="*/ 3 h 27"/>
                <a:gd name="T84" fmla="*/ 20 w 32"/>
                <a:gd name="T85" fmla="*/ 5 h 27"/>
                <a:gd name="T86" fmla="*/ 16 w 32"/>
                <a:gd name="T87" fmla="*/ 3 h 27"/>
                <a:gd name="T88" fmla="*/ 12 w 32"/>
                <a:gd name="T89" fmla="*/ 3 h 27"/>
                <a:gd name="T90" fmla="*/ 11 w 32"/>
                <a:gd name="T91" fmla="*/ 1 h 27"/>
                <a:gd name="T92" fmla="*/ 9 w 32"/>
                <a:gd name="T93" fmla="*/ 0 h 27"/>
                <a:gd name="T94" fmla="*/ 8 w 32"/>
                <a:gd name="T95" fmla="*/ 1 h 27"/>
                <a:gd name="T96" fmla="*/ 5 w 32"/>
                <a:gd name="T97" fmla="*/ 3 h 27"/>
                <a:gd name="T98" fmla="*/ 6 w 32"/>
                <a:gd name="T99" fmla="*/ 6 h 27"/>
                <a:gd name="T100" fmla="*/ 3 w 32"/>
                <a:gd name="T101" fmla="*/ 6 h 27"/>
                <a:gd name="T102" fmla="*/ 4 w 32"/>
                <a:gd name="T103" fmla="*/ 3 h 27"/>
                <a:gd name="T104" fmla="*/ 4 w 32"/>
                <a:gd name="T105" fmla="*/ 1 h 27"/>
                <a:gd name="T106" fmla="*/ 3 w 32"/>
                <a:gd name="T107" fmla="*/ 1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32" h="27">
                  <a:moveTo>
                    <a:pt x="3" y="1"/>
                  </a:moveTo>
                  <a:cubicBezTo>
                    <a:pt x="3" y="2"/>
                    <a:pt x="1" y="3"/>
                    <a:pt x="1" y="4"/>
                  </a:cubicBezTo>
                  <a:cubicBezTo>
                    <a:pt x="1" y="5"/>
                    <a:pt x="1" y="5"/>
                    <a:pt x="1" y="6"/>
                  </a:cubicBezTo>
                  <a:cubicBezTo>
                    <a:pt x="0" y="6"/>
                    <a:pt x="0" y="7"/>
                    <a:pt x="0" y="7"/>
                  </a:cubicBezTo>
                  <a:cubicBezTo>
                    <a:pt x="1" y="7"/>
                    <a:pt x="2" y="7"/>
                    <a:pt x="2" y="7"/>
                  </a:cubicBezTo>
                  <a:cubicBezTo>
                    <a:pt x="2" y="8"/>
                    <a:pt x="3" y="8"/>
                    <a:pt x="3" y="9"/>
                  </a:cubicBezTo>
                  <a:cubicBezTo>
                    <a:pt x="3" y="10"/>
                    <a:pt x="2" y="12"/>
                    <a:pt x="4" y="12"/>
                  </a:cubicBezTo>
                  <a:cubicBezTo>
                    <a:pt x="6" y="12"/>
                    <a:pt x="7" y="11"/>
                    <a:pt x="8" y="12"/>
                  </a:cubicBezTo>
                  <a:cubicBezTo>
                    <a:pt x="9" y="13"/>
                    <a:pt x="10" y="14"/>
                    <a:pt x="11" y="14"/>
                  </a:cubicBezTo>
                  <a:cubicBezTo>
                    <a:pt x="13" y="13"/>
                    <a:pt x="15" y="13"/>
                    <a:pt x="14" y="14"/>
                  </a:cubicBezTo>
                  <a:cubicBezTo>
                    <a:pt x="13" y="16"/>
                    <a:pt x="13" y="18"/>
                    <a:pt x="14" y="19"/>
                  </a:cubicBezTo>
                  <a:cubicBezTo>
                    <a:pt x="14" y="19"/>
                    <a:pt x="15" y="20"/>
                    <a:pt x="14" y="20"/>
                  </a:cubicBezTo>
                  <a:cubicBezTo>
                    <a:pt x="14" y="21"/>
                    <a:pt x="14" y="22"/>
                    <a:pt x="14" y="22"/>
                  </a:cubicBezTo>
                  <a:cubicBezTo>
                    <a:pt x="15" y="23"/>
                    <a:pt x="15" y="23"/>
                    <a:pt x="15" y="23"/>
                  </a:cubicBezTo>
                  <a:cubicBezTo>
                    <a:pt x="15" y="23"/>
                    <a:pt x="15" y="23"/>
                    <a:pt x="14" y="24"/>
                  </a:cubicBezTo>
                  <a:cubicBezTo>
                    <a:pt x="15" y="24"/>
                    <a:pt x="16" y="25"/>
                    <a:pt x="16" y="26"/>
                  </a:cubicBezTo>
                  <a:cubicBezTo>
                    <a:pt x="17" y="26"/>
                    <a:pt x="17" y="27"/>
                    <a:pt x="18" y="26"/>
                  </a:cubicBezTo>
                  <a:cubicBezTo>
                    <a:pt x="18" y="26"/>
                    <a:pt x="18" y="26"/>
                    <a:pt x="19" y="26"/>
                  </a:cubicBezTo>
                  <a:cubicBezTo>
                    <a:pt x="19" y="27"/>
                    <a:pt x="20" y="26"/>
                    <a:pt x="20" y="25"/>
                  </a:cubicBezTo>
                  <a:cubicBezTo>
                    <a:pt x="21" y="25"/>
                    <a:pt x="22" y="25"/>
                    <a:pt x="22" y="25"/>
                  </a:cubicBezTo>
                  <a:cubicBezTo>
                    <a:pt x="22" y="24"/>
                    <a:pt x="23" y="24"/>
                    <a:pt x="23" y="23"/>
                  </a:cubicBezTo>
                  <a:cubicBezTo>
                    <a:pt x="24" y="23"/>
                    <a:pt x="24" y="22"/>
                    <a:pt x="24" y="22"/>
                  </a:cubicBezTo>
                  <a:cubicBezTo>
                    <a:pt x="23" y="22"/>
                    <a:pt x="22" y="23"/>
                    <a:pt x="22" y="22"/>
                  </a:cubicBezTo>
                  <a:cubicBezTo>
                    <a:pt x="22" y="21"/>
                    <a:pt x="22" y="21"/>
                    <a:pt x="22" y="21"/>
                  </a:cubicBezTo>
                  <a:cubicBezTo>
                    <a:pt x="22" y="20"/>
                    <a:pt x="22" y="19"/>
                    <a:pt x="21" y="19"/>
                  </a:cubicBezTo>
                  <a:cubicBezTo>
                    <a:pt x="20" y="18"/>
                    <a:pt x="22" y="18"/>
                    <a:pt x="22" y="19"/>
                  </a:cubicBezTo>
                  <a:cubicBezTo>
                    <a:pt x="23" y="19"/>
                    <a:pt x="24" y="19"/>
                    <a:pt x="24" y="19"/>
                  </a:cubicBezTo>
                  <a:cubicBezTo>
                    <a:pt x="25" y="20"/>
                    <a:pt x="25" y="20"/>
                    <a:pt x="25" y="19"/>
                  </a:cubicBezTo>
                  <a:cubicBezTo>
                    <a:pt x="25" y="19"/>
                    <a:pt x="26" y="18"/>
                    <a:pt x="27" y="18"/>
                  </a:cubicBezTo>
                  <a:cubicBezTo>
                    <a:pt x="28" y="19"/>
                    <a:pt x="29" y="18"/>
                    <a:pt x="30" y="17"/>
                  </a:cubicBezTo>
                  <a:cubicBezTo>
                    <a:pt x="30" y="17"/>
                    <a:pt x="30" y="17"/>
                    <a:pt x="30" y="17"/>
                  </a:cubicBezTo>
                  <a:cubicBezTo>
                    <a:pt x="30" y="16"/>
                    <a:pt x="29" y="15"/>
                    <a:pt x="29" y="15"/>
                  </a:cubicBezTo>
                  <a:cubicBezTo>
                    <a:pt x="28" y="14"/>
                    <a:pt x="29" y="14"/>
                    <a:pt x="29" y="13"/>
                  </a:cubicBezTo>
                  <a:cubicBezTo>
                    <a:pt x="29" y="13"/>
                    <a:pt x="29" y="12"/>
                    <a:pt x="30" y="12"/>
                  </a:cubicBezTo>
                  <a:cubicBezTo>
                    <a:pt x="31" y="12"/>
                    <a:pt x="31" y="11"/>
                    <a:pt x="31" y="11"/>
                  </a:cubicBezTo>
                  <a:cubicBezTo>
                    <a:pt x="30" y="11"/>
                    <a:pt x="31" y="10"/>
                    <a:pt x="31" y="9"/>
                  </a:cubicBezTo>
                  <a:cubicBezTo>
                    <a:pt x="32" y="9"/>
                    <a:pt x="32" y="9"/>
                    <a:pt x="32" y="8"/>
                  </a:cubicBezTo>
                  <a:cubicBezTo>
                    <a:pt x="31" y="8"/>
                    <a:pt x="30" y="8"/>
                    <a:pt x="29" y="8"/>
                  </a:cubicBezTo>
                  <a:cubicBezTo>
                    <a:pt x="28" y="8"/>
                    <a:pt x="29" y="7"/>
                    <a:pt x="29" y="6"/>
                  </a:cubicBezTo>
                  <a:cubicBezTo>
                    <a:pt x="30" y="5"/>
                    <a:pt x="27" y="5"/>
                    <a:pt x="26" y="5"/>
                  </a:cubicBezTo>
                  <a:cubicBezTo>
                    <a:pt x="25" y="5"/>
                    <a:pt x="25" y="4"/>
                    <a:pt x="26" y="4"/>
                  </a:cubicBezTo>
                  <a:cubicBezTo>
                    <a:pt x="27" y="3"/>
                    <a:pt x="26" y="3"/>
                    <a:pt x="24" y="3"/>
                  </a:cubicBezTo>
                  <a:cubicBezTo>
                    <a:pt x="23" y="3"/>
                    <a:pt x="21" y="4"/>
                    <a:pt x="20" y="5"/>
                  </a:cubicBezTo>
                  <a:cubicBezTo>
                    <a:pt x="19" y="5"/>
                    <a:pt x="17" y="3"/>
                    <a:pt x="16" y="3"/>
                  </a:cubicBezTo>
                  <a:cubicBezTo>
                    <a:pt x="14" y="4"/>
                    <a:pt x="12" y="4"/>
                    <a:pt x="12" y="3"/>
                  </a:cubicBezTo>
                  <a:cubicBezTo>
                    <a:pt x="13" y="2"/>
                    <a:pt x="12" y="1"/>
                    <a:pt x="11" y="1"/>
                  </a:cubicBezTo>
                  <a:cubicBezTo>
                    <a:pt x="9" y="1"/>
                    <a:pt x="10" y="0"/>
                    <a:pt x="9" y="0"/>
                  </a:cubicBezTo>
                  <a:cubicBezTo>
                    <a:pt x="8" y="0"/>
                    <a:pt x="9" y="1"/>
                    <a:pt x="8" y="1"/>
                  </a:cubicBezTo>
                  <a:cubicBezTo>
                    <a:pt x="7" y="1"/>
                    <a:pt x="5" y="2"/>
                    <a:pt x="5" y="3"/>
                  </a:cubicBezTo>
                  <a:cubicBezTo>
                    <a:pt x="5" y="4"/>
                    <a:pt x="6" y="5"/>
                    <a:pt x="6" y="6"/>
                  </a:cubicBezTo>
                  <a:cubicBezTo>
                    <a:pt x="5" y="7"/>
                    <a:pt x="4" y="7"/>
                    <a:pt x="3" y="6"/>
                  </a:cubicBezTo>
                  <a:cubicBezTo>
                    <a:pt x="3" y="5"/>
                    <a:pt x="5" y="3"/>
                    <a:pt x="4" y="3"/>
                  </a:cubicBezTo>
                  <a:cubicBezTo>
                    <a:pt x="4" y="2"/>
                    <a:pt x="4" y="1"/>
                    <a:pt x="4" y="1"/>
                  </a:cubicBezTo>
                  <a:cubicBezTo>
                    <a:pt x="4" y="1"/>
                    <a:pt x="3"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5" name="Freeform 296">
              <a:extLst>
                <a:ext uri="{FF2B5EF4-FFF2-40B4-BE49-F238E27FC236}">
                  <a16:creationId xmlns:a16="http://schemas.microsoft.com/office/drawing/2014/main" id="{72DD23D3-3035-4276-BEDC-0E3906C82379}"/>
                </a:ext>
              </a:extLst>
            </p:cNvPr>
            <p:cNvSpPr>
              <a:spLocks/>
            </p:cNvSpPr>
            <p:nvPr/>
          </p:nvSpPr>
          <p:spPr bwMode="auto">
            <a:xfrm>
              <a:off x="-4016375" y="2178050"/>
              <a:ext cx="36512" cy="39688"/>
            </a:xfrm>
            <a:custGeom>
              <a:avLst/>
              <a:gdLst>
                <a:gd name="T0" fmla="*/ 2 w 10"/>
                <a:gd name="T1" fmla="*/ 3 h 11"/>
                <a:gd name="T2" fmla="*/ 1 w 10"/>
                <a:gd name="T3" fmla="*/ 4 h 11"/>
                <a:gd name="T4" fmla="*/ 0 w 10"/>
                <a:gd name="T5" fmla="*/ 6 h 11"/>
                <a:gd name="T6" fmla="*/ 2 w 10"/>
                <a:gd name="T7" fmla="*/ 8 h 11"/>
                <a:gd name="T8" fmla="*/ 4 w 10"/>
                <a:gd name="T9" fmla="*/ 11 h 11"/>
                <a:gd name="T10" fmla="*/ 5 w 10"/>
                <a:gd name="T11" fmla="*/ 11 h 11"/>
                <a:gd name="T12" fmla="*/ 6 w 10"/>
                <a:gd name="T13" fmla="*/ 9 h 11"/>
                <a:gd name="T14" fmla="*/ 9 w 10"/>
                <a:gd name="T15" fmla="*/ 9 h 11"/>
                <a:gd name="T16" fmla="*/ 9 w 10"/>
                <a:gd name="T17" fmla="*/ 10 h 11"/>
                <a:gd name="T18" fmla="*/ 9 w 10"/>
                <a:gd name="T19" fmla="*/ 9 h 11"/>
                <a:gd name="T20" fmla="*/ 9 w 10"/>
                <a:gd name="T21" fmla="*/ 6 h 11"/>
                <a:gd name="T22" fmla="*/ 10 w 10"/>
                <a:gd name="T23" fmla="*/ 3 h 11"/>
                <a:gd name="T24" fmla="*/ 10 w 10"/>
                <a:gd name="T25" fmla="*/ 2 h 11"/>
                <a:gd name="T26" fmla="*/ 8 w 10"/>
                <a:gd name="T27" fmla="*/ 1 h 11"/>
                <a:gd name="T28" fmla="*/ 5 w 10"/>
                <a:gd name="T29" fmla="*/ 1 h 11"/>
                <a:gd name="T30" fmla="*/ 3 w 10"/>
                <a:gd name="T31" fmla="*/ 1 h 11"/>
                <a:gd name="T32" fmla="*/ 3 w 10"/>
                <a:gd name="T33" fmla="*/ 1 h 11"/>
                <a:gd name="T34" fmla="*/ 2 w 10"/>
                <a:gd name="T35"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 h="11">
                  <a:moveTo>
                    <a:pt x="2" y="3"/>
                  </a:moveTo>
                  <a:cubicBezTo>
                    <a:pt x="3" y="3"/>
                    <a:pt x="2" y="4"/>
                    <a:pt x="1" y="4"/>
                  </a:cubicBezTo>
                  <a:cubicBezTo>
                    <a:pt x="1" y="4"/>
                    <a:pt x="1" y="5"/>
                    <a:pt x="0" y="6"/>
                  </a:cubicBezTo>
                  <a:cubicBezTo>
                    <a:pt x="0" y="6"/>
                    <a:pt x="2" y="7"/>
                    <a:pt x="2" y="8"/>
                  </a:cubicBezTo>
                  <a:cubicBezTo>
                    <a:pt x="3" y="9"/>
                    <a:pt x="3" y="10"/>
                    <a:pt x="4" y="11"/>
                  </a:cubicBezTo>
                  <a:cubicBezTo>
                    <a:pt x="4" y="11"/>
                    <a:pt x="5" y="11"/>
                    <a:pt x="5" y="11"/>
                  </a:cubicBezTo>
                  <a:cubicBezTo>
                    <a:pt x="6" y="11"/>
                    <a:pt x="5" y="9"/>
                    <a:pt x="6" y="9"/>
                  </a:cubicBezTo>
                  <a:cubicBezTo>
                    <a:pt x="7" y="9"/>
                    <a:pt x="8" y="9"/>
                    <a:pt x="9" y="9"/>
                  </a:cubicBezTo>
                  <a:cubicBezTo>
                    <a:pt x="9" y="10"/>
                    <a:pt x="9" y="10"/>
                    <a:pt x="9" y="10"/>
                  </a:cubicBezTo>
                  <a:cubicBezTo>
                    <a:pt x="9" y="9"/>
                    <a:pt x="9" y="9"/>
                    <a:pt x="9" y="9"/>
                  </a:cubicBezTo>
                  <a:cubicBezTo>
                    <a:pt x="10" y="8"/>
                    <a:pt x="10" y="7"/>
                    <a:pt x="9" y="6"/>
                  </a:cubicBezTo>
                  <a:cubicBezTo>
                    <a:pt x="9" y="5"/>
                    <a:pt x="9" y="3"/>
                    <a:pt x="10" y="3"/>
                  </a:cubicBezTo>
                  <a:cubicBezTo>
                    <a:pt x="10" y="3"/>
                    <a:pt x="10" y="2"/>
                    <a:pt x="10" y="2"/>
                  </a:cubicBezTo>
                  <a:cubicBezTo>
                    <a:pt x="9" y="1"/>
                    <a:pt x="8" y="1"/>
                    <a:pt x="8" y="1"/>
                  </a:cubicBezTo>
                  <a:cubicBezTo>
                    <a:pt x="6" y="1"/>
                    <a:pt x="5" y="2"/>
                    <a:pt x="5" y="1"/>
                  </a:cubicBezTo>
                  <a:cubicBezTo>
                    <a:pt x="4" y="0"/>
                    <a:pt x="4" y="1"/>
                    <a:pt x="3" y="1"/>
                  </a:cubicBezTo>
                  <a:cubicBezTo>
                    <a:pt x="3" y="1"/>
                    <a:pt x="3" y="1"/>
                    <a:pt x="3" y="1"/>
                  </a:cubicBezTo>
                  <a:cubicBezTo>
                    <a:pt x="3" y="2"/>
                    <a:pt x="2" y="2"/>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6" name="Freeform 297">
              <a:extLst>
                <a:ext uri="{FF2B5EF4-FFF2-40B4-BE49-F238E27FC236}">
                  <a16:creationId xmlns:a16="http://schemas.microsoft.com/office/drawing/2014/main" id="{14579E26-2379-47D8-8BA5-5C4CD16831E4}"/>
                </a:ext>
              </a:extLst>
            </p:cNvPr>
            <p:cNvSpPr>
              <a:spLocks/>
            </p:cNvSpPr>
            <p:nvPr/>
          </p:nvSpPr>
          <p:spPr bwMode="auto">
            <a:xfrm>
              <a:off x="-4044950" y="2159000"/>
              <a:ext cx="42862" cy="61913"/>
            </a:xfrm>
            <a:custGeom>
              <a:avLst/>
              <a:gdLst>
                <a:gd name="T0" fmla="*/ 3 w 12"/>
                <a:gd name="T1" fmla="*/ 1 h 17"/>
                <a:gd name="T2" fmla="*/ 3 w 12"/>
                <a:gd name="T3" fmla="*/ 3 h 17"/>
                <a:gd name="T4" fmla="*/ 2 w 12"/>
                <a:gd name="T5" fmla="*/ 4 h 17"/>
                <a:gd name="T6" fmla="*/ 1 w 12"/>
                <a:gd name="T7" fmla="*/ 5 h 17"/>
                <a:gd name="T8" fmla="*/ 1 w 12"/>
                <a:gd name="T9" fmla="*/ 7 h 17"/>
                <a:gd name="T10" fmla="*/ 2 w 12"/>
                <a:gd name="T11" fmla="*/ 9 h 17"/>
                <a:gd name="T12" fmla="*/ 3 w 12"/>
                <a:gd name="T13" fmla="*/ 8 h 17"/>
                <a:gd name="T14" fmla="*/ 4 w 12"/>
                <a:gd name="T15" fmla="*/ 10 h 17"/>
                <a:gd name="T16" fmla="*/ 4 w 12"/>
                <a:gd name="T17" fmla="*/ 12 h 17"/>
                <a:gd name="T18" fmla="*/ 5 w 12"/>
                <a:gd name="T19" fmla="*/ 16 h 17"/>
                <a:gd name="T20" fmla="*/ 7 w 12"/>
                <a:gd name="T21" fmla="*/ 17 h 17"/>
                <a:gd name="T22" fmla="*/ 9 w 12"/>
                <a:gd name="T23" fmla="*/ 16 h 17"/>
                <a:gd name="T24" fmla="*/ 10 w 12"/>
                <a:gd name="T25" fmla="*/ 16 h 17"/>
                <a:gd name="T26" fmla="*/ 12 w 12"/>
                <a:gd name="T27" fmla="*/ 16 h 17"/>
                <a:gd name="T28" fmla="*/ 10 w 12"/>
                <a:gd name="T29" fmla="*/ 13 h 17"/>
                <a:gd name="T30" fmla="*/ 8 w 12"/>
                <a:gd name="T31" fmla="*/ 11 h 17"/>
                <a:gd name="T32" fmla="*/ 9 w 12"/>
                <a:gd name="T33" fmla="*/ 9 h 17"/>
                <a:gd name="T34" fmla="*/ 10 w 12"/>
                <a:gd name="T35" fmla="*/ 8 h 17"/>
                <a:gd name="T36" fmla="*/ 11 w 12"/>
                <a:gd name="T37" fmla="*/ 6 h 17"/>
                <a:gd name="T38" fmla="*/ 9 w 12"/>
                <a:gd name="T39" fmla="*/ 4 h 17"/>
                <a:gd name="T40" fmla="*/ 7 w 12"/>
                <a:gd name="T41" fmla="*/ 3 h 17"/>
                <a:gd name="T42" fmla="*/ 5 w 12"/>
                <a:gd name="T43" fmla="*/ 1 h 17"/>
                <a:gd name="T44" fmla="*/ 4 w 12"/>
                <a:gd name="T45" fmla="*/ 0 h 17"/>
                <a:gd name="T46" fmla="*/ 3 w 12"/>
                <a:gd name="T47" fmla="*/ 1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2" h="17">
                  <a:moveTo>
                    <a:pt x="3" y="1"/>
                  </a:moveTo>
                  <a:cubicBezTo>
                    <a:pt x="3" y="2"/>
                    <a:pt x="2" y="3"/>
                    <a:pt x="3" y="3"/>
                  </a:cubicBezTo>
                  <a:cubicBezTo>
                    <a:pt x="3" y="3"/>
                    <a:pt x="3" y="4"/>
                    <a:pt x="2" y="4"/>
                  </a:cubicBezTo>
                  <a:cubicBezTo>
                    <a:pt x="1" y="4"/>
                    <a:pt x="1" y="5"/>
                    <a:pt x="1" y="5"/>
                  </a:cubicBezTo>
                  <a:cubicBezTo>
                    <a:pt x="1" y="6"/>
                    <a:pt x="0" y="6"/>
                    <a:pt x="1" y="7"/>
                  </a:cubicBezTo>
                  <a:cubicBezTo>
                    <a:pt x="1" y="7"/>
                    <a:pt x="2" y="8"/>
                    <a:pt x="2" y="9"/>
                  </a:cubicBezTo>
                  <a:cubicBezTo>
                    <a:pt x="3" y="8"/>
                    <a:pt x="3" y="8"/>
                    <a:pt x="3" y="8"/>
                  </a:cubicBezTo>
                  <a:cubicBezTo>
                    <a:pt x="4" y="8"/>
                    <a:pt x="3" y="10"/>
                    <a:pt x="4" y="10"/>
                  </a:cubicBezTo>
                  <a:cubicBezTo>
                    <a:pt x="5" y="10"/>
                    <a:pt x="5" y="12"/>
                    <a:pt x="4" y="12"/>
                  </a:cubicBezTo>
                  <a:cubicBezTo>
                    <a:pt x="4" y="12"/>
                    <a:pt x="4" y="15"/>
                    <a:pt x="5" y="16"/>
                  </a:cubicBezTo>
                  <a:cubicBezTo>
                    <a:pt x="6" y="17"/>
                    <a:pt x="7" y="17"/>
                    <a:pt x="7" y="17"/>
                  </a:cubicBezTo>
                  <a:cubicBezTo>
                    <a:pt x="8" y="17"/>
                    <a:pt x="9" y="17"/>
                    <a:pt x="9" y="16"/>
                  </a:cubicBezTo>
                  <a:cubicBezTo>
                    <a:pt x="9" y="16"/>
                    <a:pt x="10" y="16"/>
                    <a:pt x="10" y="16"/>
                  </a:cubicBezTo>
                  <a:cubicBezTo>
                    <a:pt x="10" y="15"/>
                    <a:pt x="11" y="16"/>
                    <a:pt x="12" y="16"/>
                  </a:cubicBezTo>
                  <a:cubicBezTo>
                    <a:pt x="11" y="15"/>
                    <a:pt x="11" y="14"/>
                    <a:pt x="10" y="13"/>
                  </a:cubicBezTo>
                  <a:cubicBezTo>
                    <a:pt x="10" y="12"/>
                    <a:pt x="8" y="11"/>
                    <a:pt x="8" y="11"/>
                  </a:cubicBezTo>
                  <a:cubicBezTo>
                    <a:pt x="9" y="10"/>
                    <a:pt x="9" y="9"/>
                    <a:pt x="9" y="9"/>
                  </a:cubicBezTo>
                  <a:cubicBezTo>
                    <a:pt x="10" y="9"/>
                    <a:pt x="11" y="8"/>
                    <a:pt x="10" y="8"/>
                  </a:cubicBezTo>
                  <a:cubicBezTo>
                    <a:pt x="10" y="7"/>
                    <a:pt x="11" y="7"/>
                    <a:pt x="11" y="6"/>
                  </a:cubicBezTo>
                  <a:cubicBezTo>
                    <a:pt x="10" y="6"/>
                    <a:pt x="9" y="4"/>
                    <a:pt x="9" y="4"/>
                  </a:cubicBezTo>
                  <a:cubicBezTo>
                    <a:pt x="8" y="4"/>
                    <a:pt x="7" y="4"/>
                    <a:pt x="7" y="3"/>
                  </a:cubicBezTo>
                  <a:cubicBezTo>
                    <a:pt x="8" y="2"/>
                    <a:pt x="6" y="2"/>
                    <a:pt x="5" y="1"/>
                  </a:cubicBezTo>
                  <a:cubicBezTo>
                    <a:pt x="5" y="1"/>
                    <a:pt x="5" y="0"/>
                    <a:pt x="4" y="0"/>
                  </a:cubicBezTo>
                  <a:cubicBezTo>
                    <a:pt x="4" y="1"/>
                    <a:pt x="4" y="1"/>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7" name="Freeform 298">
              <a:extLst>
                <a:ext uri="{FF2B5EF4-FFF2-40B4-BE49-F238E27FC236}">
                  <a16:creationId xmlns:a16="http://schemas.microsoft.com/office/drawing/2014/main" id="{B510EE60-B4C5-4D4A-9633-74559A2AE05E}"/>
                </a:ext>
              </a:extLst>
            </p:cNvPr>
            <p:cNvSpPr>
              <a:spLocks/>
            </p:cNvSpPr>
            <p:nvPr/>
          </p:nvSpPr>
          <p:spPr bwMode="auto">
            <a:xfrm>
              <a:off x="-3983038" y="2184400"/>
              <a:ext cx="25400" cy="33338"/>
            </a:xfrm>
            <a:custGeom>
              <a:avLst/>
              <a:gdLst>
                <a:gd name="T0" fmla="*/ 0 w 7"/>
                <a:gd name="T1" fmla="*/ 4 h 9"/>
                <a:gd name="T2" fmla="*/ 0 w 7"/>
                <a:gd name="T3" fmla="*/ 7 h 9"/>
                <a:gd name="T4" fmla="*/ 0 w 7"/>
                <a:gd name="T5" fmla="*/ 8 h 9"/>
                <a:gd name="T6" fmla="*/ 2 w 7"/>
                <a:gd name="T7" fmla="*/ 8 h 9"/>
                <a:gd name="T8" fmla="*/ 4 w 7"/>
                <a:gd name="T9" fmla="*/ 7 h 9"/>
                <a:gd name="T10" fmla="*/ 7 w 7"/>
                <a:gd name="T11" fmla="*/ 3 h 9"/>
                <a:gd name="T12" fmla="*/ 7 w 7"/>
                <a:gd name="T13" fmla="*/ 3 h 9"/>
                <a:gd name="T14" fmla="*/ 3 w 7"/>
                <a:gd name="T15" fmla="*/ 0 h 9"/>
                <a:gd name="T16" fmla="*/ 1 w 7"/>
                <a:gd name="T17" fmla="*/ 0 h 9"/>
                <a:gd name="T18" fmla="*/ 1 w 7"/>
                <a:gd name="T19" fmla="*/ 1 h 9"/>
                <a:gd name="T20" fmla="*/ 0 w 7"/>
                <a:gd name="T21" fmla="*/ 4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 h="9">
                  <a:moveTo>
                    <a:pt x="0" y="4"/>
                  </a:moveTo>
                  <a:cubicBezTo>
                    <a:pt x="1" y="5"/>
                    <a:pt x="1" y="6"/>
                    <a:pt x="0" y="7"/>
                  </a:cubicBezTo>
                  <a:cubicBezTo>
                    <a:pt x="0" y="7"/>
                    <a:pt x="0" y="7"/>
                    <a:pt x="0" y="8"/>
                  </a:cubicBezTo>
                  <a:cubicBezTo>
                    <a:pt x="0" y="8"/>
                    <a:pt x="1" y="8"/>
                    <a:pt x="2" y="8"/>
                  </a:cubicBezTo>
                  <a:cubicBezTo>
                    <a:pt x="3" y="8"/>
                    <a:pt x="4" y="9"/>
                    <a:pt x="4" y="7"/>
                  </a:cubicBezTo>
                  <a:cubicBezTo>
                    <a:pt x="5" y="6"/>
                    <a:pt x="6" y="4"/>
                    <a:pt x="7" y="3"/>
                  </a:cubicBezTo>
                  <a:cubicBezTo>
                    <a:pt x="7" y="3"/>
                    <a:pt x="7" y="3"/>
                    <a:pt x="7" y="3"/>
                  </a:cubicBezTo>
                  <a:cubicBezTo>
                    <a:pt x="6" y="3"/>
                    <a:pt x="4" y="1"/>
                    <a:pt x="3" y="0"/>
                  </a:cubicBezTo>
                  <a:cubicBezTo>
                    <a:pt x="2" y="0"/>
                    <a:pt x="2" y="0"/>
                    <a:pt x="1" y="0"/>
                  </a:cubicBezTo>
                  <a:cubicBezTo>
                    <a:pt x="1" y="0"/>
                    <a:pt x="1" y="1"/>
                    <a:pt x="1" y="1"/>
                  </a:cubicBezTo>
                  <a:cubicBezTo>
                    <a:pt x="0" y="1"/>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8" name="Freeform 299">
              <a:extLst>
                <a:ext uri="{FF2B5EF4-FFF2-40B4-BE49-F238E27FC236}">
                  <a16:creationId xmlns:a16="http://schemas.microsoft.com/office/drawing/2014/main" id="{3E3373A4-182F-4820-B5E8-C087D49F16A9}"/>
                </a:ext>
              </a:extLst>
            </p:cNvPr>
            <p:cNvSpPr>
              <a:spLocks/>
            </p:cNvSpPr>
            <p:nvPr/>
          </p:nvSpPr>
          <p:spPr bwMode="auto">
            <a:xfrm>
              <a:off x="-4240213" y="2030413"/>
              <a:ext cx="87312" cy="31750"/>
            </a:xfrm>
            <a:custGeom>
              <a:avLst/>
              <a:gdLst>
                <a:gd name="T0" fmla="*/ 20 w 24"/>
                <a:gd name="T1" fmla="*/ 6 h 9"/>
                <a:gd name="T2" fmla="*/ 8 w 24"/>
                <a:gd name="T3" fmla="*/ 1 h 9"/>
                <a:gd name="T4" fmla="*/ 0 w 24"/>
                <a:gd name="T5" fmla="*/ 4 h 9"/>
                <a:gd name="T6" fmla="*/ 4 w 24"/>
                <a:gd name="T7" fmla="*/ 2 h 9"/>
                <a:gd name="T8" fmla="*/ 7 w 24"/>
                <a:gd name="T9" fmla="*/ 3 h 9"/>
                <a:gd name="T10" fmla="*/ 10 w 24"/>
                <a:gd name="T11" fmla="*/ 4 h 9"/>
                <a:gd name="T12" fmla="*/ 15 w 24"/>
                <a:gd name="T13" fmla="*/ 7 h 9"/>
                <a:gd name="T14" fmla="*/ 17 w 24"/>
                <a:gd name="T15" fmla="*/ 8 h 9"/>
                <a:gd name="T16" fmla="*/ 24 w 24"/>
                <a:gd name="T17" fmla="*/ 8 h 9"/>
                <a:gd name="T18" fmla="*/ 20 w 24"/>
                <a:gd name="T19"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4" h="9">
                  <a:moveTo>
                    <a:pt x="20" y="6"/>
                  </a:moveTo>
                  <a:cubicBezTo>
                    <a:pt x="18" y="6"/>
                    <a:pt x="13" y="2"/>
                    <a:pt x="8" y="1"/>
                  </a:cubicBezTo>
                  <a:cubicBezTo>
                    <a:pt x="4" y="0"/>
                    <a:pt x="0" y="3"/>
                    <a:pt x="0" y="4"/>
                  </a:cubicBezTo>
                  <a:cubicBezTo>
                    <a:pt x="1" y="5"/>
                    <a:pt x="3" y="3"/>
                    <a:pt x="4" y="2"/>
                  </a:cubicBezTo>
                  <a:cubicBezTo>
                    <a:pt x="5" y="1"/>
                    <a:pt x="6" y="3"/>
                    <a:pt x="7" y="3"/>
                  </a:cubicBezTo>
                  <a:cubicBezTo>
                    <a:pt x="7" y="4"/>
                    <a:pt x="8" y="4"/>
                    <a:pt x="10" y="4"/>
                  </a:cubicBezTo>
                  <a:cubicBezTo>
                    <a:pt x="13" y="4"/>
                    <a:pt x="13" y="6"/>
                    <a:pt x="15" y="7"/>
                  </a:cubicBezTo>
                  <a:cubicBezTo>
                    <a:pt x="18" y="7"/>
                    <a:pt x="15" y="8"/>
                    <a:pt x="17" y="8"/>
                  </a:cubicBezTo>
                  <a:cubicBezTo>
                    <a:pt x="18" y="9"/>
                    <a:pt x="24" y="9"/>
                    <a:pt x="24" y="8"/>
                  </a:cubicBezTo>
                  <a:cubicBezTo>
                    <a:pt x="24" y="8"/>
                    <a:pt x="21" y="6"/>
                    <a:pt x="20"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9" name="Freeform 300">
              <a:extLst>
                <a:ext uri="{FF2B5EF4-FFF2-40B4-BE49-F238E27FC236}">
                  <a16:creationId xmlns:a16="http://schemas.microsoft.com/office/drawing/2014/main" id="{6E1558D6-D541-4817-8504-2F2C1BB58C54}"/>
                </a:ext>
              </a:extLst>
            </p:cNvPr>
            <p:cNvSpPr>
              <a:spLocks/>
            </p:cNvSpPr>
            <p:nvPr/>
          </p:nvSpPr>
          <p:spPr bwMode="auto">
            <a:xfrm>
              <a:off x="-4189413" y="2073275"/>
              <a:ext cx="22225" cy="11113"/>
            </a:xfrm>
            <a:custGeom>
              <a:avLst/>
              <a:gdLst>
                <a:gd name="T0" fmla="*/ 0 w 6"/>
                <a:gd name="T1" fmla="*/ 1 h 3"/>
                <a:gd name="T2" fmla="*/ 5 w 6"/>
                <a:gd name="T3" fmla="*/ 2 h 3"/>
                <a:gd name="T4" fmla="*/ 0 w 6"/>
                <a:gd name="T5" fmla="*/ 1 h 3"/>
              </a:gdLst>
              <a:ahLst/>
              <a:cxnLst>
                <a:cxn ang="0">
                  <a:pos x="T0" y="T1"/>
                </a:cxn>
                <a:cxn ang="0">
                  <a:pos x="T2" y="T3"/>
                </a:cxn>
                <a:cxn ang="0">
                  <a:pos x="T4" y="T5"/>
                </a:cxn>
              </a:cxnLst>
              <a:rect l="0" t="0" r="r" b="b"/>
              <a:pathLst>
                <a:path w="6" h="3">
                  <a:moveTo>
                    <a:pt x="0" y="1"/>
                  </a:moveTo>
                  <a:cubicBezTo>
                    <a:pt x="1" y="2"/>
                    <a:pt x="5" y="3"/>
                    <a:pt x="5" y="2"/>
                  </a:cubicBezTo>
                  <a:cubicBezTo>
                    <a:pt x="6" y="1"/>
                    <a:pt x="0" y="0"/>
                    <a:pt x="0"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0" name="Freeform 301">
              <a:extLst>
                <a:ext uri="{FF2B5EF4-FFF2-40B4-BE49-F238E27FC236}">
                  <a16:creationId xmlns:a16="http://schemas.microsoft.com/office/drawing/2014/main" id="{9B69C61A-A91D-4C2E-B172-C52567B3710A}"/>
                </a:ext>
              </a:extLst>
            </p:cNvPr>
            <p:cNvSpPr>
              <a:spLocks/>
            </p:cNvSpPr>
            <p:nvPr/>
          </p:nvSpPr>
          <p:spPr bwMode="auto">
            <a:xfrm>
              <a:off x="-4095750" y="2073275"/>
              <a:ext cx="19050" cy="6350"/>
            </a:xfrm>
            <a:custGeom>
              <a:avLst/>
              <a:gdLst>
                <a:gd name="T0" fmla="*/ 1 w 5"/>
                <a:gd name="T1" fmla="*/ 1 h 2"/>
                <a:gd name="T2" fmla="*/ 5 w 5"/>
                <a:gd name="T3" fmla="*/ 1 h 2"/>
                <a:gd name="T4" fmla="*/ 1 w 5"/>
                <a:gd name="T5" fmla="*/ 1 h 2"/>
              </a:gdLst>
              <a:ahLst/>
              <a:cxnLst>
                <a:cxn ang="0">
                  <a:pos x="T0" y="T1"/>
                </a:cxn>
                <a:cxn ang="0">
                  <a:pos x="T2" y="T3"/>
                </a:cxn>
                <a:cxn ang="0">
                  <a:pos x="T4" y="T5"/>
                </a:cxn>
              </a:cxnLst>
              <a:rect l="0" t="0" r="r" b="b"/>
              <a:pathLst>
                <a:path w="5" h="2">
                  <a:moveTo>
                    <a:pt x="1" y="1"/>
                  </a:moveTo>
                  <a:cubicBezTo>
                    <a:pt x="2" y="2"/>
                    <a:pt x="5" y="2"/>
                    <a:pt x="5" y="1"/>
                  </a:cubicBezTo>
                  <a:cubicBezTo>
                    <a:pt x="5" y="0"/>
                    <a:pt x="0" y="0"/>
                    <a:pt x="1"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1" name="Freeform 302">
              <a:extLst>
                <a:ext uri="{FF2B5EF4-FFF2-40B4-BE49-F238E27FC236}">
                  <a16:creationId xmlns:a16="http://schemas.microsoft.com/office/drawing/2014/main" id="{D338BF6D-2D98-4345-BE3A-3A7B8EF0C762}"/>
                </a:ext>
              </a:extLst>
            </p:cNvPr>
            <p:cNvSpPr>
              <a:spLocks noEditPoints="1"/>
            </p:cNvSpPr>
            <p:nvPr/>
          </p:nvSpPr>
          <p:spPr bwMode="auto">
            <a:xfrm>
              <a:off x="-4041775" y="2706688"/>
              <a:ext cx="30162" cy="11113"/>
            </a:xfrm>
            <a:custGeom>
              <a:avLst/>
              <a:gdLst>
                <a:gd name="T0" fmla="*/ 8 w 8"/>
                <a:gd name="T1" fmla="*/ 1 h 3"/>
                <a:gd name="T2" fmla="*/ 4 w 8"/>
                <a:gd name="T3" fmla="*/ 3 h 3"/>
                <a:gd name="T4" fmla="*/ 8 w 8"/>
                <a:gd name="T5" fmla="*/ 1 h 3"/>
                <a:gd name="T6" fmla="*/ 3 w 8"/>
                <a:gd name="T7" fmla="*/ 0 h 3"/>
                <a:gd name="T8" fmla="*/ 1 w 8"/>
                <a:gd name="T9" fmla="*/ 3 h 3"/>
                <a:gd name="T10" fmla="*/ 3 w 8"/>
                <a:gd name="T11" fmla="*/ 0 h 3"/>
              </a:gdLst>
              <a:ahLst/>
              <a:cxnLst>
                <a:cxn ang="0">
                  <a:pos x="T0" y="T1"/>
                </a:cxn>
                <a:cxn ang="0">
                  <a:pos x="T2" y="T3"/>
                </a:cxn>
                <a:cxn ang="0">
                  <a:pos x="T4" y="T5"/>
                </a:cxn>
                <a:cxn ang="0">
                  <a:pos x="T6" y="T7"/>
                </a:cxn>
                <a:cxn ang="0">
                  <a:pos x="T8" y="T9"/>
                </a:cxn>
                <a:cxn ang="0">
                  <a:pos x="T10" y="T11"/>
                </a:cxn>
              </a:cxnLst>
              <a:rect l="0" t="0" r="r" b="b"/>
              <a:pathLst>
                <a:path w="8" h="3">
                  <a:moveTo>
                    <a:pt x="8" y="1"/>
                  </a:moveTo>
                  <a:cubicBezTo>
                    <a:pt x="7" y="0"/>
                    <a:pt x="3" y="3"/>
                    <a:pt x="4" y="3"/>
                  </a:cubicBezTo>
                  <a:cubicBezTo>
                    <a:pt x="5" y="3"/>
                    <a:pt x="8" y="2"/>
                    <a:pt x="8" y="1"/>
                  </a:cubicBezTo>
                  <a:close/>
                  <a:moveTo>
                    <a:pt x="3" y="0"/>
                  </a:moveTo>
                  <a:cubicBezTo>
                    <a:pt x="2" y="0"/>
                    <a:pt x="0" y="2"/>
                    <a:pt x="1" y="3"/>
                  </a:cubicBezTo>
                  <a:cubicBezTo>
                    <a:pt x="2" y="3"/>
                    <a:pt x="5"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2" name="Freeform 303">
              <a:extLst>
                <a:ext uri="{FF2B5EF4-FFF2-40B4-BE49-F238E27FC236}">
                  <a16:creationId xmlns:a16="http://schemas.microsoft.com/office/drawing/2014/main" id="{E6792C77-8A57-4AFD-9FE2-E191B8C16846}"/>
                </a:ext>
              </a:extLst>
            </p:cNvPr>
            <p:cNvSpPr>
              <a:spLocks noEditPoints="1"/>
            </p:cNvSpPr>
            <p:nvPr/>
          </p:nvSpPr>
          <p:spPr bwMode="auto">
            <a:xfrm>
              <a:off x="-4302125" y="2220913"/>
              <a:ext cx="141287" cy="53975"/>
            </a:xfrm>
            <a:custGeom>
              <a:avLst/>
              <a:gdLst>
                <a:gd name="T0" fmla="*/ 38 w 39"/>
                <a:gd name="T1" fmla="*/ 4 h 15"/>
                <a:gd name="T2" fmla="*/ 36 w 39"/>
                <a:gd name="T3" fmla="*/ 2 h 15"/>
                <a:gd name="T4" fmla="*/ 34 w 39"/>
                <a:gd name="T5" fmla="*/ 2 h 15"/>
                <a:gd name="T6" fmla="*/ 33 w 39"/>
                <a:gd name="T7" fmla="*/ 1 h 15"/>
                <a:gd name="T8" fmla="*/ 30 w 39"/>
                <a:gd name="T9" fmla="*/ 0 h 15"/>
                <a:gd name="T10" fmla="*/ 30 w 39"/>
                <a:gd name="T11" fmla="*/ 0 h 15"/>
                <a:gd name="T12" fmla="*/ 28 w 39"/>
                <a:gd name="T13" fmla="*/ 1 h 15"/>
                <a:gd name="T14" fmla="*/ 28 w 39"/>
                <a:gd name="T15" fmla="*/ 3 h 15"/>
                <a:gd name="T16" fmla="*/ 27 w 39"/>
                <a:gd name="T17" fmla="*/ 4 h 15"/>
                <a:gd name="T18" fmla="*/ 26 w 39"/>
                <a:gd name="T19" fmla="*/ 5 h 15"/>
                <a:gd name="T20" fmla="*/ 26 w 39"/>
                <a:gd name="T21" fmla="*/ 7 h 15"/>
                <a:gd name="T22" fmla="*/ 25 w 39"/>
                <a:gd name="T23" fmla="*/ 8 h 15"/>
                <a:gd name="T24" fmla="*/ 27 w 39"/>
                <a:gd name="T25" fmla="*/ 9 h 15"/>
                <a:gd name="T26" fmla="*/ 28 w 39"/>
                <a:gd name="T27" fmla="*/ 10 h 15"/>
                <a:gd name="T28" fmla="*/ 27 w 39"/>
                <a:gd name="T29" fmla="*/ 11 h 15"/>
                <a:gd name="T30" fmla="*/ 27 w 39"/>
                <a:gd name="T31" fmla="*/ 11 h 15"/>
                <a:gd name="T32" fmla="*/ 27 w 39"/>
                <a:gd name="T33" fmla="*/ 12 h 15"/>
                <a:gd name="T34" fmla="*/ 27 w 39"/>
                <a:gd name="T35" fmla="*/ 14 h 15"/>
                <a:gd name="T36" fmla="*/ 29 w 39"/>
                <a:gd name="T37" fmla="*/ 14 h 15"/>
                <a:gd name="T38" fmla="*/ 31 w 39"/>
                <a:gd name="T39" fmla="*/ 14 h 15"/>
                <a:gd name="T40" fmla="*/ 33 w 39"/>
                <a:gd name="T41" fmla="*/ 10 h 15"/>
                <a:gd name="T42" fmla="*/ 37 w 39"/>
                <a:gd name="T43" fmla="*/ 8 h 15"/>
                <a:gd name="T44" fmla="*/ 38 w 39"/>
                <a:gd name="T45" fmla="*/ 5 h 15"/>
                <a:gd name="T46" fmla="*/ 38 w 39"/>
                <a:gd name="T47" fmla="*/ 4 h 15"/>
                <a:gd name="T48" fmla="*/ 1 w 39"/>
                <a:gd name="T49" fmla="*/ 3 h 15"/>
                <a:gd name="T50" fmla="*/ 3 w 39"/>
                <a:gd name="T51" fmla="*/ 5 h 15"/>
                <a:gd name="T52" fmla="*/ 1 w 39"/>
                <a:gd name="T53" fmla="*/ 3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39" h="15">
                  <a:moveTo>
                    <a:pt x="38" y="4"/>
                  </a:moveTo>
                  <a:cubicBezTo>
                    <a:pt x="37" y="3"/>
                    <a:pt x="36" y="2"/>
                    <a:pt x="36" y="2"/>
                  </a:cubicBezTo>
                  <a:cubicBezTo>
                    <a:pt x="36" y="3"/>
                    <a:pt x="35" y="3"/>
                    <a:pt x="34" y="2"/>
                  </a:cubicBezTo>
                  <a:cubicBezTo>
                    <a:pt x="34" y="2"/>
                    <a:pt x="33" y="1"/>
                    <a:pt x="33" y="1"/>
                  </a:cubicBezTo>
                  <a:cubicBezTo>
                    <a:pt x="33" y="1"/>
                    <a:pt x="31" y="0"/>
                    <a:pt x="30" y="0"/>
                  </a:cubicBezTo>
                  <a:cubicBezTo>
                    <a:pt x="30" y="0"/>
                    <a:pt x="30" y="0"/>
                    <a:pt x="30" y="0"/>
                  </a:cubicBezTo>
                  <a:cubicBezTo>
                    <a:pt x="30" y="0"/>
                    <a:pt x="29" y="1"/>
                    <a:pt x="28" y="1"/>
                  </a:cubicBezTo>
                  <a:cubicBezTo>
                    <a:pt x="28" y="1"/>
                    <a:pt x="28" y="2"/>
                    <a:pt x="28" y="3"/>
                  </a:cubicBezTo>
                  <a:cubicBezTo>
                    <a:pt x="28" y="3"/>
                    <a:pt x="27" y="3"/>
                    <a:pt x="27" y="4"/>
                  </a:cubicBezTo>
                  <a:cubicBezTo>
                    <a:pt x="26" y="5"/>
                    <a:pt x="27" y="5"/>
                    <a:pt x="26" y="5"/>
                  </a:cubicBezTo>
                  <a:cubicBezTo>
                    <a:pt x="25" y="5"/>
                    <a:pt x="25" y="6"/>
                    <a:pt x="26" y="7"/>
                  </a:cubicBezTo>
                  <a:cubicBezTo>
                    <a:pt x="26" y="7"/>
                    <a:pt x="25" y="8"/>
                    <a:pt x="25" y="8"/>
                  </a:cubicBezTo>
                  <a:cubicBezTo>
                    <a:pt x="25" y="9"/>
                    <a:pt x="26" y="9"/>
                    <a:pt x="27" y="9"/>
                  </a:cubicBezTo>
                  <a:cubicBezTo>
                    <a:pt x="27" y="10"/>
                    <a:pt x="28" y="9"/>
                    <a:pt x="28" y="10"/>
                  </a:cubicBezTo>
                  <a:cubicBezTo>
                    <a:pt x="28" y="10"/>
                    <a:pt x="28" y="11"/>
                    <a:pt x="27" y="11"/>
                  </a:cubicBezTo>
                  <a:cubicBezTo>
                    <a:pt x="27" y="11"/>
                    <a:pt x="27" y="11"/>
                    <a:pt x="27" y="11"/>
                  </a:cubicBezTo>
                  <a:cubicBezTo>
                    <a:pt x="27" y="12"/>
                    <a:pt x="27" y="12"/>
                    <a:pt x="27" y="12"/>
                  </a:cubicBezTo>
                  <a:cubicBezTo>
                    <a:pt x="27" y="13"/>
                    <a:pt x="26" y="13"/>
                    <a:pt x="27" y="14"/>
                  </a:cubicBezTo>
                  <a:cubicBezTo>
                    <a:pt x="28" y="14"/>
                    <a:pt x="28" y="13"/>
                    <a:pt x="29" y="14"/>
                  </a:cubicBezTo>
                  <a:cubicBezTo>
                    <a:pt x="29" y="15"/>
                    <a:pt x="30" y="15"/>
                    <a:pt x="31" y="14"/>
                  </a:cubicBezTo>
                  <a:cubicBezTo>
                    <a:pt x="31" y="13"/>
                    <a:pt x="32" y="11"/>
                    <a:pt x="33" y="10"/>
                  </a:cubicBezTo>
                  <a:cubicBezTo>
                    <a:pt x="34" y="10"/>
                    <a:pt x="36" y="9"/>
                    <a:pt x="37" y="8"/>
                  </a:cubicBezTo>
                  <a:cubicBezTo>
                    <a:pt x="38" y="6"/>
                    <a:pt x="38" y="6"/>
                    <a:pt x="38" y="5"/>
                  </a:cubicBezTo>
                  <a:cubicBezTo>
                    <a:pt x="39" y="5"/>
                    <a:pt x="39" y="5"/>
                    <a:pt x="38" y="4"/>
                  </a:cubicBezTo>
                  <a:close/>
                  <a:moveTo>
                    <a:pt x="1" y="3"/>
                  </a:moveTo>
                  <a:cubicBezTo>
                    <a:pt x="0" y="5"/>
                    <a:pt x="2" y="6"/>
                    <a:pt x="3" y="5"/>
                  </a:cubicBezTo>
                  <a:cubicBezTo>
                    <a:pt x="3" y="5"/>
                    <a:pt x="2" y="1"/>
                    <a:pt x="1"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3" name="Freeform 304">
              <a:extLst>
                <a:ext uri="{FF2B5EF4-FFF2-40B4-BE49-F238E27FC236}">
                  <a16:creationId xmlns:a16="http://schemas.microsoft.com/office/drawing/2014/main" id="{D6691B21-8C6B-4CF6-9E87-61B2BA6EE837}"/>
                </a:ext>
              </a:extLst>
            </p:cNvPr>
            <p:cNvSpPr>
              <a:spLocks noEditPoints="1"/>
            </p:cNvSpPr>
            <p:nvPr/>
          </p:nvSpPr>
          <p:spPr bwMode="auto">
            <a:xfrm>
              <a:off x="-4138613" y="1270000"/>
              <a:ext cx="512762" cy="384175"/>
            </a:xfrm>
            <a:custGeom>
              <a:avLst/>
              <a:gdLst>
                <a:gd name="T0" fmla="*/ 125 w 142"/>
                <a:gd name="T1" fmla="*/ 13 h 107"/>
                <a:gd name="T2" fmla="*/ 114 w 142"/>
                <a:gd name="T3" fmla="*/ 17 h 107"/>
                <a:gd name="T4" fmla="*/ 114 w 142"/>
                <a:gd name="T5" fmla="*/ 11 h 107"/>
                <a:gd name="T6" fmla="*/ 102 w 142"/>
                <a:gd name="T7" fmla="*/ 10 h 107"/>
                <a:gd name="T8" fmla="*/ 114 w 142"/>
                <a:gd name="T9" fmla="*/ 8 h 107"/>
                <a:gd name="T10" fmla="*/ 113 w 142"/>
                <a:gd name="T11" fmla="*/ 4 h 107"/>
                <a:gd name="T12" fmla="*/ 96 w 142"/>
                <a:gd name="T13" fmla="*/ 1 h 107"/>
                <a:gd name="T14" fmla="*/ 81 w 142"/>
                <a:gd name="T15" fmla="*/ 2 h 107"/>
                <a:gd name="T16" fmla="*/ 69 w 142"/>
                <a:gd name="T17" fmla="*/ 3 h 107"/>
                <a:gd name="T18" fmla="*/ 60 w 142"/>
                <a:gd name="T19" fmla="*/ 7 h 107"/>
                <a:gd name="T20" fmla="*/ 58 w 142"/>
                <a:gd name="T21" fmla="*/ 8 h 107"/>
                <a:gd name="T22" fmla="*/ 51 w 142"/>
                <a:gd name="T23" fmla="*/ 10 h 107"/>
                <a:gd name="T24" fmla="*/ 45 w 142"/>
                <a:gd name="T25" fmla="*/ 12 h 107"/>
                <a:gd name="T26" fmla="*/ 33 w 142"/>
                <a:gd name="T27" fmla="*/ 10 h 107"/>
                <a:gd name="T28" fmla="*/ 27 w 142"/>
                <a:gd name="T29" fmla="*/ 15 h 107"/>
                <a:gd name="T30" fmla="*/ 18 w 142"/>
                <a:gd name="T31" fmla="*/ 21 h 107"/>
                <a:gd name="T32" fmla="*/ 0 w 142"/>
                <a:gd name="T33" fmla="*/ 30 h 107"/>
                <a:gd name="T34" fmla="*/ 12 w 142"/>
                <a:gd name="T35" fmla="*/ 33 h 107"/>
                <a:gd name="T36" fmla="*/ 3 w 142"/>
                <a:gd name="T37" fmla="*/ 36 h 107"/>
                <a:gd name="T38" fmla="*/ 10 w 142"/>
                <a:gd name="T39" fmla="*/ 40 h 107"/>
                <a:gd name="T40" fmla="*/ 19 w 142"/>
                <a:gd name="T41" fmla="*/ 40 h 107"/>
                <a:gd name="T42" fmla="*/ 33 w 142"/>
                <a:gd name="T43" fmla="*/ 44 h 107"/>
                <a:gd name="T44" fmla="*/ 40 w 142"/>
                <a:gd name="T45" fmla="*/ 53 h 107"/>
                <a:gd name="T46" fmla="*/ 42 w 142"/>
                <a:gd name="T47" fmla="*/ 62 h 107"/>
                <a:gd name="T48" fmla="*/ 50 w 142"/>
                <a:gd name="T49" fmla="*/ 65 h 107"/>
                <a:gd name="T50" fmla="*/ 49 w 142"/>
                <a:gd name="T51" fmla="*/ 68 h 107"/>
                <a:gd name="T52" fmla="*/ 48 w 142"/>
                <a:gd name="T53" fmla="*/ 74 h 107"/>
                <a:gd name="T54" fmla="*/ 47 w 142"/>
                <a:gd name="T55" fmla="*/ 81 h 107"/>
                <a:gd name="T56" fmla="*/ 48 w 142"/>
                <a:gd name="T57" fmla="*/ 90 h 107"/>
                <a:gd name="T58" fmla="*/ 53 w 142"/>
                <a:gd name="T59" fmla="*/ 96 h 107"/>
                <a:gd name="T60" fmla="*/ 59 w 142"/>
                <a:gd name="T61" fmla="*/ 103 h 107"/>
                <a:gd name="T62" fmla="*/ 68 w 142"/>
                <a:gd name="T63" fmla="*/ 107 h 107"/>
                <a:gd name="T64" fmla="*/ 71 w 142"/>
                <a:gd name="T65" fmla="*/ 97 h 107"/>
                <a:gd name="T66" fmla="*/ 75 w 142"/>
                <a:gd name="T67" fmla="*/ 93 h 107"/>
                <a:gd name="T68" fmla="*/ 75 w 142"/>
                <a:gd name="T69" fmla="*/ 88 h 107"/>
                <a:gd name="T70" fmla="*/ 79 w 142"/>
                <a:gd name="T71" fmla="*/ 86 h 107"/>
                <a:gd name="T72" fmla="*/ 83 w 142"/>
                <a:gd name="T73" fmla="*/ 85 h 107"/>
                <a:gd name="T74" fmla="*/ 95 w 142"/>
                <a:gd name="T75" fmla="*/ 77 h 107"/>
                <a:gd name="T76" fmla="*/ 103 w 142"/>
                <a:gd name="T77" fmla="*/ 74 h 107"/>
                <a:gd name="T78" fmla="*/ 119 w 142"/>
                <a:gd name="T79" fmla="*/ 67 h 107"/>
                <a:gd name="T80" fmla="*/ 110 w 142"/>
                <a:gd name="T81" fmla="*/ 66 h 107"/>
                <a:gd name="T82" fmla="*/ 119 w 142"/>
                <a:gd name="T83" fmla="*/ 66 h 107"/>
                <a:gd name="T84" fmla="*/ 117 w 142"/>
                <a:gd name="T85" fmla="*/ 58 h 107"/>
                <a:gd name="T86" fmla="*/ 113 w 142"/>
                <a:gd name="T87" fmla="*/ 54 h 107"/>
                <a:gd name="T88" fmla="*/ 123 w 142"/>
                <a:gd name="T89" fmla="*/ 53 h 107"/>
                <a:gd name="T90" fmla="*/ 125 w 142"/>
                <a:gd name="T91" fmla="*/ 48 h 107"/>
                <a:gd name="T92" fmla="*/ 124 w 142"/>
                <a:gd name="T93" fmla="*/ 40 h 107"/>
                <a:gd name="T94" fmla="*/ 121 w 142"/>
                <a:gd name="T95" fmla="*/ 37 h 107"/>
                <a:gd name="T96" fmla="*/ 122 w 142"/>
                <a:gd name="T97" fmla="*/ 34 h 107"/>
                <a:gd name="T98" fmla="*/ 119 w 142"/>
                <a:gd name="T99" fmla="*/ 32 h 107"/>
                <a:gd name="T100" fmla="*/ 129 w 142"/>
                <a:gd name="T101" fmla="*/ 22 h 107"/>
                <a:gd name="T102" fmla="*/ 126 w 142"/>
                <a:gd name="T103" fmla="*/ 20 h 107"/>
                <a:gd name="T104" fmla="*/ 129 w 142"/>
                <a:gd name="T105" fmla="*/ 17 h 107"/>
                <a:gd name="T106" fmla="*/ 142 w 142"/>
                <a:gd name="T107" fmla="*/ 12 h 107"/>
                <a:gd name="T108" fmla="*/ 47 w 142"/>
                <a:gd name="T109" fmla="*/ 68 h 107"/>
                <a:gd name="T110" fmla="*/ 45 w 142"/>
                <a:gd name="T111" fmla="*/ 71 h 1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42" h="107">
                  <a:moveTo>
                    <a:pt x="134" y="10"/>
                  </a:moveTo>
                  <a:cubicBezTo>
                    <a:pt x="132" y="10"/>
                    <a:pt x="130" y="11"/>
                    <a:pt x="130" y="12"/>
                  </a:cubicBezTo>
                  <a:cubicBezTo>
                    <a:pt x="129" y="14"/>
                    <a:pt x="126" y="12"/>
                    <a:pt x="125" y="13"/>
                  </a:cubicBezTo>
                  <a:cubicBezTo>
                    <a:pt x="123" y="13"/>
                    <a:pt x="124" y="11"/>
                    <a:pt x="123" y="12"/>
                  </a:cubicBezTo>
                  <a:cubicBezTo>
                    <a:pt x="121" y="13"/>
                    <a:pt x="120" y="14"/>
                    <a:pt x="118" y="15"/>
                  </a:cubicBezTo>
                  <a:cubicBezTo>
                    <a:pt x="117" y="16"/>
                    <a:pt x="115" y="17"/>
                    <a:pt x="114" y="17"/>
                  </a:cubicBezTo>
                  <a:cubicBezTo>
                    <a:pt x="113" y="18"/>
                    <a:pt x="117" y="14"/>
                    <a:pt x="118" y="13"/>
                  </a:cubicBezTo>
                  <a:cubicBezTo>
                    <a:pt x="120" y="11"/>
                    <a:pt x="119" y="9"/>
                    <a:pt x="117" y="9"/>
                  </a:cubicBezTo>
                  <a:cubicBezTo>
                    <a:pt x="115" y="9"/>
                    <a:pt x="115" y="11"/>
                    <a:pt x="114" y="11"/>
                  </a:cubicBezTo>
                  <a:cubicBezTo>
                    <a:pt x="113" y="11"/>
                    <a:pt x="107" y="14"/>
                    <a:pt x="106" y="13"/>
                  </a:cubicBezTo>
                  <a:cubicBezTo>
                    <a:pt x="106" y="13"/>
                    <a:pt x="111" y="11"/>
                    <a:pt x="111" y="10"/>
                  </a:cubicBezTo>
                  <a:cubicBezTo>
                    <a:pt x="111" y="10"/>
                    <a:pt x="105" y="10"/>
                    <a:pt x="102" y="10"/>
                  </a:cubicBezTo>
                  <a:cubicBezTo>
                    <a:pt x="99" y="11"/>
                    <a:pt x="94" y="12"/>
                    <a:pt x="94" y="11"/>
                  </a:cubicBezTo>
                  <a:cubicBezTo>
                    <a:pt x="94" y="11"/>
                    <a:pt x="100" y="9"/>
                    <a:pt x="103" y="9"/>
                  </a:cubicBezTo>
                  <a:cubicBezTo>
                    <a:pt x="106" y="9"/>
                    <a:pt x="111" y="9"/>
                    <a:pt x="114" y="8"/>
                  </a:cubicBezTo>
                  <a:cubicBezTo>
                    <a:pt x="116" y="7"/>
                    <a:pt x="119" y="7"/>
                    <a:pt x="120" y="7"/>
                  </a:cubicBezTo>
                  <a:cubicBezTo>
                    <a:pt x="121" y="6"/>
                    <a:pt x="117" y="5"/>
                    <a:pt x="116" y="5"/>
                  </a:cubicBezTo>
                  <a:cubicBezTo>
                    <a:pt x="114" y="5"/>
                    <a:pt x="112" y="5"/>
                    <a:pt x="113" y="4"/>
                  </a:cubicBezTo>
                  <a:cubicBezTo>
                    <a:pt x="113" y="3"/>
                    <a:pt x="110" y="3"/>
                    <a:pt x="110" y="2"/>
                  </a:cubicBezTo>
                  <a:cubicBezTo>
                    <a:pt x="109" y="2"/>
                    <a:pt x="104" y="2"/>
                    <a:pt x="103" y="1"/>
                  </a:cubicBezTo>
                  <a:cubicBezTo>
                    <a:pt x="102" y="1"/>
                    <a:pt x="99" y="0"/>
                    <a:pt x="96" y="1"/>
                  </a:cubicBezTo>
                  <a:cubicBezTo>
                    <a:pt x="93" y="1"/>
                    <a:pt x="88" y="1"/>
                    <a:pt x="86" y="1"/>
                  </a:cubicBezTo>
                  <a:cubicBezTo>
                    <a:pt x="85" y="1"/>
                    <a:pt x="84" y="1"/>
                    <a:pt x="83" y="1"/>
                  </a:cubicBezTo>
                  <a:cubicBezTo>
                    <a:pt x="82" y="1"/>
                    <a:pt x="80" y="2"/>
                    <a:pt x="81" y="2"/>
                  </a:cubicBezTo>
                  <a:cubicBezTo>
                    <a:pt x="82" y="4"/>
                    <a:pt x="79" y="4"/>
                    <a:pt x="79" y="3"/>
                  </a:cubicBezTo>
                  <a:cubicBezTo>
                    <a:pt x="79" y="2"/>
                    <a:pt x="77" y="2"/>
                    <a:pt x="76" y="3"/>
                  </a:cubicBezTo>
                  <a:cubicBezTo>
                    <a:pt x="75" y="3"/>
                    <a:pt x="70" y="2"/>
                    <a:pt x="69" y="3"/>
                  </a:cubicBezTo>
                  <a:cubicBezTo>
                    <a:pt x="69" y="3"/>
                    <a:pt x="63" y="3"/>
                    <a:pt x="62" y="3"/>
                  </a:cubicBezTo>
                  <a:cubicBezTo>
                    <a:pt x="60" y="4"/>
                    <a:pt x="64" y="5"/>
                    <a:pt x="64" y="6"/>
                  </a:cubicBezTo>
                  <a:cubicBezTo>
                    <a:pt x="64" y="6"/>
                    <a:pt x="59" y="6"/>
                    <a:pt x="60" y="7"/>
                  </a:cubicBezTo>
                  <a:cubicBezTo>
                    <a:pt x="61" y="8"/>
                    <a:pt x="64" y="9"/>
                    <a:pt x="66" y="11"/>
                  </a:cubicBezTo>
                  <a:cubicBezTo>
                    <a:pt x="67" y="12"/>
                    <a:pt x="65" y="11"/>
                    <a:pt x="63" y="10"/>
                  </a:cubicBezTo>
                  <a:cubicBezTo>
                    <a:pt x="61" y="9"/>
                    <a:pt x="59" y="9"/>
                    <a:pt x="58" y="8"/>
                  </a:cubicBezTo>
                  <a:cubicBezTo>
                    <a:pt x="56" y="7"/>
                    <a:pt x="52" y="6"/>
                    <a:pt x="51" y="7"/>
                  </a:cubicBezTo>
                  <a:cubicBezTo>
                    <a:pt x="50" y="8"/>
                    <a:pt x="54" y="9"/>
                    <a:pt x="54" y="10"/>
                  </a:cubicBezTo>
                  <a:cubicBezTo>
                    <a:pt x="54" y="11"/>
                    <a:pt x="51" y="10"/>
                    <a:pt x="51" y="10"/>
                  </a:cubicBezTo>
                  <a:cubicBezTo>
                    <a:pt x="50" y="10"/>
                    <a:pt x="48" y="8"/>
                    <a:pt x="47" y="8"/>
                  </a:cubicBezTo>
                  <a:cubicBezTo>
                    <a:pt x="45" y="8"/>
                    <a:pt x="46" y="9"/>
                    <a:pt x="46" y="11"/>
                  </a:cubicBezTo>
                  <a:cubicBezTo>
                    <a:pt x="46" y="12"/>
                    <a:pt x="44" y="13"/>
                    <a:pt x="45" y="12"/>
                  </a:cubicBezTo>
                  <a:cubicBezTo>
                    <a:pt x="45" y="11"/>
                    <a:pt x="45" y="8"/>
                    <a:pt x="43" y="8"/>
                  </a:cubicBezTo>
                  <a:cubicBezTo>
                    <a:pt x="42" y="7"/>
                    <a:pt x="38" y="9"/>
                    <a:pt x="36" y="9"/>
                  </a:cubicBezTo>
                  <a:cubicBezTo>
                    <a:pt x="34" y="9"/>
                    <a:pt x="32" y="9"/>
                    <a:pt x="33" y="10"/>
                  </a:cubicBezTo>
                  <a:cubicBezTo>
                    <a:pt x="35" y="11"/>
                    <a:pt x="33" y="12"/>
                    <a:pt x="32" y="11"/>
                  </a:cubicBezTo>
                  <a:cubicBezTo>
                    <a:pt x="30" y="10"/>
                    <a:pt x="26" y="11"/>
                    <a:pt x="27" y="11"/>
                  </a:cubicBezTo>
                  <a:cubicBezTo>
                    <a:pt x="28" y="12"/>
                    <a:pt x="28" y="14"/>
                    <a:pt x="27" y="15"/>
                  </a:cubicBezTo>
                  <a:cubicBezTo>
                    <a:pt x="27" y="16"/>
                    <a:pt x="25" y="14"/>
                    <a:pt x="23" y="14"/>
                  </a:cubicBezTo>
                  <a:cubicBezTo>
                    <a:pt x="21" y="14"/>
                    <a:pt x="12" y="19"/>
                    <a:pt x="12" y="20"/>
                  </a:cubicBezTo>
                  <a:cubicBezTo>
                    <a:pt x="13" y="21"/>
                    <a:pt x="17" y="20"/>
                    <a:pt x="18" y="21"/>
                  </a:cubicBezTo>
                  <a:cubicBezTo>
                    <a:pt x="19" y="21"/>
                    <a:pt x="18" y="24"/>
                    <a:pt x="16" y="25"/>
                  </a:cubicBezTo>
                  <a:cubicBezTo>
                    <a:pt x="15" y="26"/>
                    <a:pt x="9" y="25"/>
                    <a:pt x="9" y="26"/>
                  </a:cubicBezTo>
                  <a:cubicBezTo>
                    <a:pt x="9" y="28"/>
                    <a:pt x="0" y="28"/>
                    <a:pt x="0" y="30"/>
                  </a:cubicBezTo>
                  <a:cubicBezTo>
                    <a:pt x="0" y="30"/>
                    <a:pt x="0" y="31"/>
                    <a:pt x="1" y="31"/>
                  </a:cubicBezTo>
                  <a:cubicBezTo>
                    <a:pt x="3" y="32"/>
                    <a:pt x="4" y="31"/>
                    <a:pt x="5" y="33"/>
                  </a:cubicBezTo>
                  <a:cubicBezTo>
                    <a:pt x="6" y="34"/>
                    <a:pt x="9" y="34"/>
                    <a:pt x="12" y="33"/>
                  </a:cubicBezTo>
                  <a:cubicBezTo>
                    <a:pt x="14" y="32"/>
                    <a:pt x="15" y="33"/>
                    <a:pt x="15" y="34"/>
                  </a:cubicBezTo>
                  <a:cubicBezTo>
                    <a:pt x="15" y="36"/>
                    <a:pt x="10" y="34"/>
                    <a:pt x="9" y="35"/>
                  </a:cubicBezTo>
                  <a:cubicBezTo>
                    <a:pt x="7" y="36"/>
                    <a:pt x="3" y="35"/>
                    <a:pt x="3" y="36"/>
                  </a:cubicBezTo>
                  <a:cubicBezTo>
                    <a:pt x="3" y="37"/>
                    <a:pt x="6" y="37"/>
                    <a:pt x="7" y="37"/>
                  </a:cubicBezTo>
                  <a:cubicBezTo>
                    <a:pt x="9" y="37"/>
                    <a:pt x="8" y="38"/>
                    <a:pt x="7" y="39"/>
                  </a:cubicBezTo>
                  <a:cubicBezTo>
                    <a:pt x="7" y="40"/>
                    <a:pt x="8" y="39"/>
                    <a:pt x="10" y="40"/>
                  </a:cubicBezTo>
                  <a:cubicBezTo>
                    <a:pt x="12" y="41"/>
                    <a:pt x="15" y="42"/>
                    <a:pt x="14" y="41"/>
                  </a:cubicBezTo>
                  <a:cubicBezTo>
                    <a:pt x="13" y="40"/>
                    <a:pt x="16" y="40"/>
                    <a:pt x="16" y="41"/>
                  </a:cubicBezTo>
                  <a:cubicBezTo>
                    <a:pt x="17" y="41"/>
                    <a:pt x="18" y="40"/>
                    <a:pt x="19" y="40"/>
                  </a:cubicBezTo>
                  <a:cubicBezTo>
                    <a:pt x="21" y="40"/>
                    <a:pt x="21" y="39"/>
                    <a:pt x="22" y="39"/>
                  </a:cubicBezTo>
                  <a:cubicBezTo>
                    <a:pt x="23" y="40"/>
                    <a:pt x="28" y="41"/>
                    <a:pt x="30" y="41"/>
                  </a:cubicBezTo>
                  <a:cubicBezTo>
                    <a:pt x="31" y="42"/>
                    <a:pt x="34" y="43"/>
                    <a:pt x="33" y="44"/>
                  </a:cubicBezTo>
                  <a:cubicBezTo>
                    <a:pt x="33" y="45"/>
                    <a:pt x="35" y="46"/>
                    <a:pt x="37" y="47"/>
                  </a:cubicBezTo>
                  <a:cubicBezTo>
                    <a:pt x="39" y="48"/>
                    <a:pt x="39" y="50"/>
                    <a:pt x="39" y="51"/>
                  </a:cubicBezTo>
                  <a:cubicBezTo>
                    <a:pt x="39" y="52"/>
                    <a:pt x="41" y="53"/>
                    <a:pt x="40" y="53"/>
                  </a:cubicBezTo>
                  <a:cubicBezTo>
                    <a:pt x="40" y="54"/>
                    <a:pt x="40" y="55"/>
                    <a:pt x="42" y="56"/>
                  </a:cubicBezTo>
                  <a:cubicBezTo>
                    <a:pt x="43" y="57"/>
                    <a:pt x="40" y="58"/>
                    <a:pt x="40" y="59"/>
                  </a:cubicBezTo>
                  <a:cubicBezTo>
                    <a:pt x="41" y="59"/>
                    <a:pt x="39" y="61"/>
                    <a:pt x="42" y="62"/>
                  </a:cubicBezTo>
                  <a:cubicBezTo>
                    <a:pt x="44" y="62"/>
                    <a:pt x="43" y="60"/>
                    <a:pt x="45" y="60"/>
                  </a:cubicBezTo>
                  <a:cubicBezTo>
                    <a:pt x="47" y="60"/>
                    <a:pt x="45" y="62"/>
                    <a:pt x="46" y="63"/>
                  </a:cubicBezTo>
                  <a:cubicBezTo>
                    <a:pt x="47" y="63"/>
                    <a:pt x="49" y="63"/>
                    <a:pt x="50" y="65"/>
                  </a:cubicBezTo>
                  <a:cubicBezTo>
                    <a:pt x="52" y="66"/>
                    <a:pt x="51" y="67"/>
                    <a:pt x="49" y="66"/>
                  </a:cubicBezTo>
                  <a:cubicBezTo>
                    <a:pt x="48" y="64"/>
                    <a:pt x="43" y="65"/>
                    <a:pt x="43" y="65"/>
                  </a:cubicBezTo>
                  <a:cubicBezTo>
                    <a:pt x="43" y="66"/>
                    <a:pt x="48" y="68"/>
                    <a:pt x="49" y="68"/>
                  </a:cubicBezTo>
                  <a:cubicBezTo>
                    <a:pt x="51" y="68"/>
                    <a:pt x="52" y="70"/>
                    <a:pt x="52" y="70"/>
                  </a:cubicBezTo>
                  <a:cubicBezTo>
                    <a:pt x="51" y="71"/>
                    <a:pt x="51" y="73"/>
                    <a:pt x="51" y="74"/>
                  </a:cubicBezTo>
                  <a:cubicBezTo>
                    <a:pt x="51" y="74"/>
                    <a:pt x="49" y="74"/>
                    <a:pt x="48" y="74"/>
                  </a:cubicBezTo>
                  <a:cubicBezTo>
                    <a:pt x="47" y="74"/>
                    <a:pt x="46" y="74"/>
                    <a:pt x="46" y="75"/>
                  </a:cubicBezTo>
                  <a:cubicBezTo>
                    <a:pt x="46" y="77"/>
                    <a:pt x="45" y="77"/>
                    <a:pt x="44" y="79"/>
                  </a:cubicBezTo>
                  <a:cubicBezTo>
                    <a:pt x="44" y="80"/>
                    <a:pt x="46" y="80"/>
                    <a:pt x="47" y="81"/>
                  </a:cubicBezTo>
                  <a:cubicBezTo>
                    <a:pt x="47" y="81"/>
                    <a:pt x="45" y="82"/>
                    <a:pt x="45" y="83"/>
                  </a:cubicBezTo>
                  <a:cubicBezTo>
                    <a:pt x="45" y="84"/>
                    <a:pt x="47" y="86"/>
                    <a:pt x="48" y="86"/>
                  </a:cubicBezTo>
                  <a:cubicBezTo>
                    <a:pt x="49" y="87"/>
                    <a:pt x="48" y="89"/>
                    <a:pt x="48" y="90"/>
                  </a:cubicBezTo>
                  <a:cubicBezTo>
                    <a:pt x="49" y="91"/>
                    <a:pt x="50" y="90"/>
                    <a:pt x="50" y="92"/>
                  </a:cubicBezTo>
                  <a:cubicBezTo>
                    <a:pt x="50" y="93"/>
                    <a:pt x="51" y="93"/>
                    <a:pt x="51" y="94"/>
                  </a:cubicBezTo>
                  <a:cubicBezTo>
                    <a:pt x="51" y="95"/>
                    <a:pt x="53" y="95"/>
                    <a:pt x="53" y="96"/>
                  </a:cubicBezTo>
                  <a:cubicBezTo>
                    <a:pt x="52" y="97"/>
                    <a:pt x="53" y="98"/>
                    <a:pt x="54" y="99"/>
                  </a:cubicBezTo>
                  <a:cubicBezTo>
                    <a:pt x="54" y="99"/>
                    <a:pt x="56" y="101"/>
                    <a:pt x="56" y="101"/>
                  </a:cubicBezTo>
                  <a:cubicBezTo>
                    <a:pt x="57" y="102"/>
                    <a:pt x="58" y="103"/>
                    <a:pt x="59" y="103"/>
                  </a:cubicBezTo>
                  <a:cubicBezTo>
                    <a:pt x="60" y="103"/>
                    <a:pt x="60" y="104"/>
                    <a:pt x="61" y="104"/>
                  </a:cubicBezTo>
                  <a:cubicBezTo>
                    <a:pt x="62" y="104"/>
                    <a:pt x="64" y="104"/>
                    <a:pt x="64" y="105"/>
                  </a:cubicBezTo>
                  <a:cubicBezTo>
                    <a:pt x="64" y="106"/>
                    <a:pt x="67" y="106"/>
                    <a:pt x="68" y="107"/>
                  </a:cubicBezTo>
                  <a:cubicBezTo>
                    <a:pt x="69" y="107"/>
                    <a:pt x="69" y="105"/>
                    <a:pt x="70" y="105"/>
                  </a:cubicBezTo>
                  <a:cubicBezTo>
                    <a:pt x="71" y="104"/>
                    <a:pt x="70" y="101"/>
                    <a:pt x="71" y="101"/>
                  </a:cubicBezTo>
                  <a:cubicBezTo>
                    <a:pt x="72" y="101"/>
                    <a:pt x="72" y="98"/>
                    <a:pt x="71" y="97"/>
                  </a:cubicBezTo>
                  <a:cubicBezTo>
                    <a:pt x="70" y="97"/>
                    <a:pt x="70" y="96"/>
                    <a:pt x="72" y="96"/>
                  </a:cubicBezTo>
                  <a:cubicBezTo>
                    <a:pt x="74" y="97"/>
                    <a:pt x="73" y="95"/>
                    <a:pt x="74" y="95"/>
                  </a:cubicBezTo>
                  <a:cubicBezTo>
                    <a:pt x="75" y="95"/>
                    <a:pt x="74" y="93"/>
                    <a:pt x="75" y="93"/>
                  </a:cubicBezTo>
                  <a:cubicBezTo>
                    <a:pt x="75" y="93"/>
                    <a:pt x="75" y="92"/>
                    <a:pt x="75" y="91"/>
                  </a:cubicBezTo>
                  <a:cubicBezTo>
                    <a:pt x="74" y="91"/>
                    <a:pt x="75" y="90"/>
                    <a:pt x="76" y="90"/>
                  </a:cubicBezTo>
                  <a:cubicBezTo>
                    <a:pt x="77" y="90"/>
                    <a:pt x="76" y="89"/>
                    <a:pt x="75" y="88"/>
                  </a:cubicBezTo>
                  <a:cubicBezTo>
                    <a:pt x="74" y="88"/>
                    <a:pt x="74" y="87"/>
                    <a:pt x="76" y="88"/>
                  </a:cubicBezTo>
                  <a:cubicBezTo>
                    <a:pt x="77" y="88"/>
                    <a:pt x="77" y="88"/>
                    <a:pt x="77" y="87"/>
                  </a:cubicBezTo>
                  <a:cubicBezTo>
                    <a:pt x="76" y="86"/>
                    <a:pt x="78" y="86"/>
                    <a:pt x="79" y="86"/>
                  </a:cubicBezTo>
                  <a:cubicBezTo>
                    <a:pt x="81" y="85"/>
                    <a:pt x="81" y="85"/>
                    <a:pt x="81" y="84"/>
                  </a:cubicBezTo>
                  <a:cubicBezTo>
                    <a:pt x="81" y="83"/>
                    <a:pt x="83" y="83"/>
                    <a:pt x="82" y="84"/>
                  </a:cubicBezTo>
                  <a:cubicBezTo>
                    <a:pt x="82" y="84"/>
                    <a:pt x="82" y="85"/>
                    <a:pt x="83" y="85"/>
                  </a:cubicBezTo>
                  <a:cubicBezTo>
                    <a:pt x="83" y="84"/>
                    <a:pt x="85" y="85"/>
                    <a:pt x="87" y="84"/>
                  </a:cubicBezTo>
                  <a:cubicBezTo>
                    <a:pt x="89" y="83"/>
                    <a:pt x="92" y="81"/>
                    <a:pt x="92" y="79"/>
                  </a:cubicBezTo>
                  <a:cubicBezTo>
                    <a:pt x="93" y="78"/>
                    <a:pt x="95" y="78"/>
                    <a:pt x="95" y="77"/>
                  </a:cubicBezTo>
                  <a:cubicBezTo>
                    <a:pt x="95" y="75"/>
                    <a:pt x="95" y="75"/>
                    <a:pt x="97" y="76"/>
                  </a:cubicBezTo>
                  <a:cubicBezTo>
                    <a:pt x="99" y="76"/>
                    <a:pt x="98" y="75"/>
                    <a:pt x="99" y="75"/>
                  </a:cubicBezTo>
                  <a:cubicBezTo>
                    <a:pt x="101" y="75"/>
                    <a:pt x="101" y="74"/>
                    <a:pt x="103" y="74"/>
                  </a:cubicBezTo>
                  <a:cubicBezTo>
                    <a:pt x="105" y="74"/>
                    <a:pt x="110" y="73"/>
                    <a:pt x="111" y="72"/>
                  </a:cubicBezTo>
                  <a:cubicBezTo>
                    <a:pt x="113" y="71"/>
                    <a:pt x="116" y="70"/>
                    <a:pt x="118" y="69"/>
                  </a:cubicBezTo>
                  <a:cubicBezTo>
                    <a:pt x="119" y="68"/>
                    <a:pt x="120" y="67"/>
                    <a:pt x="119" y="67"/>
                  </a:cubicBezTo>
                  <a:cubicBezTo>
                    <a:pt x="118" y="68"/>
                    <a:pt x="116" y="68"/>
                    <a:pt x="115" y="68"/>
                  </a:cubicBezTo>
                  <a:cubicBezTo>
                    <a:pt x="113" y="67"/>
                    <a:pt x="111" y="66"/>
                    <a:pt x="109" y="67"/>
                  </a:cubicBezTo>
                  <a:cubicBezTo>
                    <a:pt x="108" y="68"/>
                    <a:pt x="109" y="66"/>
                    <a:pt x="110" y="66"/>
                  </a:cubicBezTo>
                  <a:cubicBezTo>
                    <a:pt x="111" y="65"/>
                    <a:pt x="111" y="65"/>
                    <a:pt x="111" y="63"/>
                  </a:cubicBezTo>
                  <a:cubicBezTo>
                    <a:pt x="110" y="62"/>
                    <a:pt x="113" y="63"/>
                    <a:pt x="114" y="64"/>
                  </a:cubicBezTo>
                  <a:cubicBezTo>
                    <a:pt x="115" y="66"/>
                    <a:pt x="117" y="67"/>
                    <a:pt x="119" y="66"/>
                  </a:cubicBezTo>
                  <a:cubicBezTo>
                    <a:pt x="121" y="66"/>
                    <a:pt x="119" y="64"/>
                    <a:pt x="120" y="63"/>
                  </a:cubicBezTo>
                  <a:cubicBezTo>
                    <a:pt x="121" y="62"/>
                    <a:pt x="114" y="59"/>
                    <a:pt x="114" y="58"/>
                  </a:cubicBezTo>
                  <a:cubicBezTo>
                    <a:pt x="113" y="57"/>
                    <a:pt x="115" y="57"/>
                    <a:pt x="117" y="58"/>
                  </a:cubicBezTo>
                  <a:cubicBezTo>
                    <a:pt x="119" y="59"/>
                    <a:pt x="119" y="57"/>
                    <a:pt x="119" y="56"/>
                  </a:cubicBezTo>
                  <a:cubicBezTo>
                    <a:pt x="119" y="55"/>
                    <a:pt x="115" y="55"/>
                    <a:pt x="114" y="56"/>
                  </a:cubicBezTo>
                  <a:cubicBezTo>
                    <a:pt x="112" y="57"/>
                    <a:pt x="110" y="54"/>
                    <a:pt x="113" y="54"/>
                  </a:cubicBezTo>
                  <a:cubicBezTo>
                    <a:pt x="115" y="54"/>
                    <a:pt x="113" y="53"/>
                    <a:pt x="114" y="52"/>
                  </a:cubicBezTo>
                  <a:cubicBezTo>
                    <a:pt x="114" y="52"/>
                    <a:pt x="117" y="54"/>
                    <a:pt x="119" y="54"/>
                  </a:cubicBezTo>
                  <a:cubicBezTo>
                    <a:pt x="120" y="53"/>
                    <a:pt x="121" y="54"/>
                    <a:pt x="123" y="53"/>
                  </a:cubicBezTo>
                  <a:cubicBezTo>
                    <a:pt x="124" y="52"/>
                    <a:pt x="120" y="51"/>
                    <a:pt x="120" y="50"/>
                  </a:cubicBezTo>
                  <a:cubicBezTo>
                    <a:pt x="119" y="49"/>
                    <a:pt x="123" y="49"/>
                    <a:pt x="125" y="49"/>
                  </a:cubicBezTo>
                  <a:cubicBezTo>
                    <a:pt x="126" y="49"/>
                    <a:pt x="126" y="47"/>
                    <a:pt x="125" y="48"/>
                  </a:cubicBezTo>
                  <a:cubicBezTo>
                    <a:pt x="124" y="48"/>
                    <a:pt x="120" y="46"/>
                    <a:pt x="121" y="45"/>
                  </a:cubicBezTo>
                  <a:cubicBezTo>
                    <a:pt x="122" y="44"/>
                    <a:pt x="124" y="45"/>
                    <a:pt x="125" y="45"/>
                  </a:cubicBezTo>
                  <a:cubicBezTo>
                    <a:pt x="127" y="44"/>
                    <a:pt x="125" y="40"/>
                    <a:pt x="124" y="40"/>
                  </a:cubicBezTo>
                  <a:cubicBezTo>
                    <a:pt x="123" y="40"/>
                    <a:pt x="120" y="40"/>
                    <a:pt x="120" y="39"/>
                  </a:cubicBezTo>
                  <a:cubicBezTo>
                    <a:pt x="120" y="39"/>
                    <a:pt x="118" y="38"/>
                    <a:pt x="118" y="37"/>
                  </a:cubicBezTo>
                  <a:cubicBezTo>
                    <a:pt x="119" y="37"/>
                    <a:pt x="120" y="38"/>
                    <a:pt x="121" y="37"/>
                  </a:cubicBezTo>
                  <a:cubicBezTo>
                    <a:pt x="123" y="36"/>
                    <a:pt x="126" y="37"/>
                    <a:pt x="128" y="37"/>
                  </a:cubicBezTo>
                  <a:cubicBezTo>
                    <a:pt x="129" y="37"/>
                    <a:pt x="127" y="34"/>
                    <a:pt x="126" y="35"/>
                  </a:cubicBezTo>
                  <a:cubicBezTo>
                    <a:pt x="126" y="35"/>
                    <a:pt x="123" y="35"/>
                    <a:pt x="122" y="34"/>
                  </a:cubicBezTo>
                  <a:cubicBezTo>
                    <a:pt x="122" y="32"/>
                    <a:pt x="125" y="34"/>
                    <a:pt x="126" y="33"/>
                  </a:cubicBezTo>
                  <a:cubicBezTo>
                    <a:pt x="126" y="32"/>
                    <a:pt x="122" y="31"/>
                    <a:pt x="121" y="32"/>
                  </a:cubicBezTo>
                  <a:cubicBezTo>
                    <a:pt x="120" y="33"/>
                    <a:pt x="118" y="33"/>
                    <a:pt x="119" y="32"/>
                  </a:cubicBezTo>
                  <a:cubicBezTo>
                    <a:pt x="120" y="31"/>
                    <a:pt x="121" y="29"/>
                    <a:pt x="121" y="28"/>
                  </a:cubicBezTo>
                  <a:cubicBezTo>
                    <a:pt x="120" y="27"/>
                    <a:pt x="125" y="27"/>
                    <a:pt x="125" y="25"/>
                  </a:cubicBezTo>
                  <a:cubicBezTo>
                    <a:pt x="124" y="23"/>
                    <a:pt x="127" y="22"/>
                    <a:pt x="129" y="22"/>
                  </a:cubicBezTo>
                  <a:cubicBezTo>
                    <a:pt x="130" y="22"/>
                    <a:pt x="128" y="20"/>
                    <a:pt x="127" y="20"/>
                  </a:cubicBezTo>
                  <a:cubicBezTo>
                    <a:pt x="125" y="21"/>
                    <a:pt x="124" y="22"/>
                    <a:pt x="123" y="22"/>
                  </a:cubicBezTo>
                  <a:cubicBezTo>
                    <a:pt x="122" y="21"/>
                    <a:pt x="125" y="20"/>
                    <a:pt x="126" y="20"/>
                  </a:cubicBezTo>
                  <a:cubicBezTo>
                    <a:pt x="128" y="20"/>
                    <a:pt x="131" y="20"/>
                    <a:pt x="132" y="19"/>
                  </a:cubicBezTo>
                  <a:cubicBezTo>
                    <a:pt x="133" y="18"/>
                    <a:pt x="130" y="18"/>
                    <a:pt x="128" y="18"/>
                  </a:cubicBezTo>
                  <a:cubicBezTo>
                    <a:pt x="126" y="18"/>
                    <a:pt x="126" y="17"/>
                    <a:pt x="129" y="17"/>
                  </a:cubicBezTo>
                  <a:cubicBezTo>
                    <a:pt x="132" y="17"/>
                    <a:pt x="132" y="16"/>
                    <a:pt x="134" y="16"/>
                  </a:cubicBezTo>
                  <a:cubicBezTo>
                    <a:pt x="136" y="16"/>
                    <a:pt x="136" y="15"/>
                    <a:pt x="137" y="15"/>
                  </a:cubicBezTo>
                  <a:cubicBezTo>
                    <a:pt x="139" y="15"/>
                    <a:pt x="142" y="13"/>
                    <a:pt x="142" y="12"/>
                  </a:cubicBezTo>
                  <a:cubicBezTo>
                    <a:pt x="142" y="12"/>
                    <a:pt x="137" y="10"/>
                    <a:pt x="134" y="10"/>
                  </a:cubicBezTo>
                  <a:close/>
                  <a:moveTo>
                    <a:pt x="49" y="70"/>
                  </a:moveTo>
                  <a:cubicBezTo>
                    <a:pt x="49" y="69"/>
                    <a:pt x="48" y="70"/>
                    <a:pt x="47" y="68"/>
                  </a:cubicBezTo>
                  <a:cubicBezTo>
                    <a:pt x="46" y="67"/>
                    <a:pt x="43" y="66"/>
                    <a:pt x="42" y="67"/>
                  </a:cubicBezTo>
                  <a:cubicBezTo>
                    <a:pt x="42" y="68"/>
                    <a:pt x="41" y="68"/>
                    <a:pt x="42" y="69"/>
                  </a:cubicBezTo>
                  <a:cubicBezTo>
                    <a:pt x="43" y="70"/>
                    <a:pt x="43" y="70"/>
                    <a:pt x="45" y="71"/>
                  </a:cubicBezTo>
                  <a:cubicBezTo>
                    <a:pt x="46" y="72"/>
                    <a:pt x="49" y="71"/>
                    <a:pt x="49" y="7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4" name="Freeform 305">
              <a:extLst>
                <a:ext uri="{FF2B5EF4-FFF2-40B4-BE49-F238E27FC236}">
                  <a16:creationId xmlns:a16="http://schemas.microsoft.com/office/drawing/2014/main" id="{2F0EA1EE-DF2A-484C-AEA8-7D85096427D0}"/>
                </a:ext>
              </a:extLst>
            </p:cNvPr>
            <p:cNvSpPr>
              <a:spLocks/>
            </p:cNvSpPr>
            <p:nvPr/>
          </p:nvSpPr>
          <p:spPr bwMode="auto">
            <a:xfrm>
              <a:off x="-3846513" y="2740025"/>
              <a:ext cx="22225" cy="14288"/>
            </a:xfrm>
            <a:custGeom>
              <a:avLst/>
              <a:gdLst>
                <a:gd name="T0" fmla="*/ 0 w 6"/>
                <a:gd name="T1" fmla="*/ 0 h 4"/>
                <a:gd name="T2" fmla="*/ 2 w 6"/>
                <a:gd name="T3" fmla="*/ 2 h 4"/>
                <a:gd name="T4" fmla="*/ 5 w 6"/>
                <a:gd name="T5" fmla="*/ 3 h 4"/>
                <a:gd name="T6" fmla="*/ 0 w 6"/>
                <a:gd name="T7" fmla="*/ 0 h 4"/>
              </a:gdLst>
              <a:ahLst/>
              <a:cxnLst>
                <a:cxn ang="0">
                  <a:pos x="T0" y="T1"/>
                </a:cxn>
                <a:cxn ang="0">
                  <a:pos x="T2" y="T3"/>
                </a:cxn>
                <a:cxn ang="0">
                  <a:pos x="T4" y="T5"/>
                </a:cxn>
                <a:cxn ang="0">
                  <a:pos x="T6" y="T7"/>
                </a:cxn>
              </a:cxnLst>
              <a:rect l="0" t="0" r="r" b="b"/>
              <a:pathLst>
                <a:path w="6" h="4">
                  <a:moveTo>
                    <a:pt x="0" y="0"/>
                  </a:moveTo>
                  <a:cubicBezTo>
                    <a:pt x="1" y="1"/>
                    <a:pt x="2" y="1"/>
                    <a:pt x="2" y="2"/>
                  </a:cubicBezTo>
                  <a:cubicBezTo>
                    <a:pt x="3" y="2"/>
                    <a:pt x="4" y="4"/>
                    <a:pt x="5" y="3"/>
                  </a:cubicBezTo>
                  <a:cubicBezTo>
                    <a:pt x="6" y="1"/>
                    <a:pt x="0" y="0"/>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5" name="Freeform 306">
              <a:extLst>
                <a:ext uri="{FF2B5EF4-FFF2-40B4-BE49-F238E27FC236}">
                  <a16:creationId xmlns:a16="http://schemas.microsoft.com/office/drawing/2014/main" id="{A51FD9C5-12E7-4607-8F2A-75C77B5BD105}"/>
                </a:ext>
              </a:extLst>
            </p:cNvPr>
            <p:cNvSpPr>
              <a:spLocks noEditPoints="1"/>
            </p:cNvSpPr>
            <p:nvPr/>
          </p:nvSpPr>
          <p:spPr bwMode="auto">
            <a:xfrm>
              <a:off x="-4716463" y="1276350"/>
              <a:ext cx="747712" cy="576263"/>
            </a:xfrm>
            <a:custGeom>
              <a:avLst/>
              <a:gdLst>
                <a:gd name="T0" fmla="*/ 42 w 207"/>
                <a:gd name="T1" fmla="*/ 141 h 160"/>
                <a:gd name="T2" fmla="*/ 39 w 207"/>
                <a:gd name="T3" fmla="*/ 47 h 160"/>
                <a:gd name="T4" fmla="*/ 80 w 207"/>
                <a:gd name="T5" fmla="*/ 52 h 160"/>
                <a:gd name="T6" fmla="*/ 53 w 207"/>
                <a:gd name="T7" fmla="*/ 56 h 160"/>
                <a:gd name="T8" fmla="*/ 80 w 207"/>
                <a:gd name="T9" fmla="*/ 69 h 160"/>
                <a:gd name="T10" fmla="*/ 49 w 207"/>
                <a:gd name="T11" fmla="*/ 40 h 160"/>
                <a:gd name="T12" fmla="*/ 43 w 207"/>
                <a:gd name="T13" fmla="*/ 38 h 160"/>
                <a:gd name="T14" fmla="*/ 76 w 207"/>
                <a:gd name="T15" fmla="*/ 44 h 160"/>
                <a:gd name="T16" fmla="*/ 61 w 207"/>
                <a:gd name="T17" fmla="*/ 30 h 160"/>
                <a:gd name="T18" fmla="*/ 85 w 207"/>
                <a:gd name="T19" fmla="*/ 25 h 160"/>
                <a:gd name="T20" fmla="*/ 86 w 207"/>
                <a:gd name="T21" fmla="*/ 33 h 160"/>
                <a:gd name="T22" fmla="*/ 87 w 207"/>
                <a:gd name="T23" fmla="*/ 38 h 160"/>
                <a:gd name="T24" fmla="*/ 112 w 207"/>
                <a:gd name="T25" fmla="*/ 31 h 160"/>
                <a:gd name="T26" fmla="*/ 102 w 207"/>
                <a:gd name="T27" fmla="*/ 48 h 160"/>
                <a:gd name="T28" fmla="*/ 142 w 207"/>
                <a:gd name="T29" fmla="*/ 46 h 160"/>
                <a:gd name="T30" fmla="*/ 120 w 207"/>
                <a:gd name="T31" fmla="*/ 31 h 160"/>
                <a:gd name="T32" fmla="*/ 123 w 207"/>
                <a:gd name="T33" fmla="*/ 17 h 160"/>
                <a:gd name="T34" fmla="*/ 121 w 207"/>
                <a:gd name="T35" fmla="*/ 14 h 160"/>
                <a:gd name="T36" fmla="*/ 131 w 207"/>
                <a:gd name="T37" fmla="*/ 25 h 160"/>
                <a:gd name="T38" fmla="*/ 144 w 207"/>
                <a:gd name="T39" fmla="*/ 37 h 160"/>
                <a:gd name="T40" fmla="*/ 164 w 207"/>
                <a:gd name="T41" fmla="*/ 18 h 160"/>
                <a:gd name="T42" fmla="*/ 157 w 207"/>
                <a:gd name="T43" fmla="*/ 2 h 160"/>
                <a:gd name="T44" fmla="*/ 117 w 207"/>
                <a:gd name="T45" fmla="*/ 10 h 160"/>
                <a:gd name="T46" fmla="*/ 129 w 207"/>
                <a:gd name="T47" fmla="*/ 91 h 160"/>
                <a:gd name="T48" fmla="*/ 171 w 207"/>
                <a:gd name="T49" fmla="*/ 70 h 160"/>
                <a:gd name="T50" fmla="*/ 154 w 207"/>
                <a:gd name="T51" fmla="*/ 56 h 160"/>
                <a:gd name="T52" fmla="*/ 129 w 207"/>
                <a:gd name="T53" fmla="*/ 52 h 160"/>
                <a:gd name="T54" fmla="*/ 145 w 207"/>
                <a:gd name="T55" fmla="*/ 64 h 160"/>
                <a:gd name="T56" fmla="*/ 152 w 207"/>
                <a:gd name="T57" fmla="*/ 85 h 160"/>
                <a:gd name="T58" fmla="*/ 175 w 207"/>
                <a:gd name="T59" fmla="*/ 87 h 160"/>
                <a:gd name="T60" fmla="*/ 141 w 207"/>
                <a:gd name="T61" fmla="*/ 50 h 160"/>
                <a:gd name="T62" fmla="*/ 199 w 207"/>
                <a:gd name="T63" fmla="*/ 132 h 160"/>
                <a:gd name="T64" fmla="*/ 23 w 207"/>
                <a:gd name="T65" fmla="*/ 130 h 160"/>
                <a:gd name="T66" fmla="*/ 169 w 207"/>
                <a:gd name="T67" fmla="*/ 142 h 160"/>
                <a:gd name="T68" fmla="*/ 199 w 207"/>
                <a:gd name="T69" fmla="*/ 126 h 160"/>
                <a:gd name="T70" fmla="*/ 185 w 207"/>
                <a:gd name="T71" fmla="*/ 116 h 160"/>
                <a:gd name="T72" fmla="*/ 174 w 207"/>
                <a:gd name="T73" fmla="*/ 109 h 160"/>
                <a:gd name="T74" fmla="*/ 157 w 207"/>
                <a:gd name="T75" fmla="*/ 96 h 160"/>
                <a:gd name="T76" fmla="*/ 150 w 207"/>
                <a:gd name="T77" fmla="*/ 112 h 160"/>
                <a:gd name="T78" fmla="*/ 137 w 207"/>
                <a:gd name="T79" fmla="*/ 128 h 160"/>
                <a:gd name="T80" fmla="*/ 111 w 207"/>
                <a:gd name="T81" fmla="*/ 109 h 160"/>
                <a:gd name="T82" fmla="*/ 119 w 207"/>
                <a:gd name="T83" fmla="*/ 89 h 160"/>
                <a:gd name="T84" fmla="*/ 134 w 207"/>
                <a:gd name="T85" fmla="*/ 80 h 160"/>
                <a:gd name="T86" fmla="*/ 131 w 207"/>
                <a:gd name="T87" fmla="*/ 70 h 160"/>
                <a:gd name="T88" fmla="*/ 120 w 207"/>
                <a:gd name="T89" fmla="*/ 71 h 160"/>
                <a:gd name="T90" fmla="*/ 111 w 207"/>
                <a:gd name="T91" fmla="*/ 56 h 160"/>
                <a:gd name="T92" fmla="*/ 107 w 207"/>
                <a:gd name="T93" fmla="*/ 60 h 160"/>
                <a:gd name="T94" fmla="*/ 105 w 207"/>
                <a:gd name="T95" fmla="*/ 75 h 160"/>
                <a:gd name="T96" fmla="*/ 102 w 207"/>
                <a:gd name="T97" fmla="*/ 72 h 160"/>
                <a:gd name="T98" fmla="*/ 82 w 207"/>
                <a:gd name="T99" fmla="*/ 72 h 160"/>
                <a:gd name="T100" fmla="*/ 55 w 207"/>
                <a:gd name="T101" fmla="*/ 70 h 160"/>
                <a:gd name="T102" fmla="*/ 20 w 207"/>
                <a:gd name="T103" fmla="*/ 70 h 160"/>
                <a:gd name="T104" fmla="*/ 10 w 207"/>
                <a:gd name="T105" fmla="*/ 71 h 160"/>
                <a:gd name="T106" fmla="*/ 26 w 207"/>
                <a:gd name="T107" fmla="*/ 121 h 160"/>
                <a:gd name="T108" fmla="*/ 38 w 207"/>
                <a:gd name="T109" fmla="*/ 136 h 160"/>
                <a:gd name="T110" fmla="*/ 129 w 207"/>
                <a:gd name="T111" fmla="*/ 142 h 160"/>
                <a:gd name="T112" fmla="*/ 145 w 207"/>
                <a:gd name="T113" fmla="*/ 158 h 160"/>
                <a:gd name="T114" fmla="*/ 179 w 207"/>
                <a:gd name="T115" fmla="*/ 149 h 160"/>
                <a:gd name="T116" fmla="*/ 50 w 207"/>
                <a:gd name="T117" fmla="*/ 84 h 160"/>
                <a:gd name="T118" fmla="*/ 50 w 207"/>
                <a:gd name="T119" fmla="*/ 81 h 160"/>
                <a:gd name="T120" fmla="*/ 104 w 207"/>
                <a:gd name="T121" fmla="*/ 136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07" h="160">
                  <a:moveTo>
                    <a:pt x="41" y="140"/>
                  </a:moveTo>
                  <a:cubicBezTo>
                    <a:pt x="40" y="139"/>
                    <a:pt x="39" y="140"/>
                    <a:pt x="38" y="139"/>
                  </a:cubicBezTo>
                  <a:cubicBezTo>
                    <a:pt x="38" y="138"/>
                    <a:pt x="36" y="136"/>
                    <a:pt x="36" y="136"/>
                  </a:cubicBezTo>
                  <a:cubicBezTo>
                    <a:pt x="35" y="136"/>
                    <a:pt x="34" y="136"/>
                    <a:pt x="33" y="135"/>
                  </a:cubicBezTo>
                  <a:cubicBezTo>
                    <a:pt x="32" y="134"/>
                    <a:pt x="31" y="134"/>
                    <a:pt x="30" y="135"/>
                  </a:cubicBezTo>
                  <a:cubicBezTo>
                    <a:pt x="29" y="135"/>
                    <a:pt x="31" y="135"/>
                    <a:pt x="31" y="136"/>
                  </a:cubicBezTo>
                  <a:cubicBezTo>
                    <a:pt x="31" y="136"/>
                    <a:pt x="31" y="137"/>
                    <a:pt x="32" y="137"/>
                  </a:cubicBezTo>
                  <a:cubicBezTo>
                    <a:pt x="33" y="136"/>
                    <a:pt x="33" y="138"/>
                    <a:pt x="34" y="138"/>
                  </a:cubicBezTo>
                  <a:cubicBezTo>
                    <a:pt x="34" y="138"/>
                    <a:pt x="34" y="139"/>
                    <a:pt x="35" y="139"/>
                  </a:cubicBezTo>
                  <a:cubicBezTo>
                    <a:pt x="36" y="139"/>
                    <a:pt x="36" y="140"/>
                    <a:pt x="36" y="140"/>
                  </a:cubicBezTo>
                  <a:cubicBezTo>
                    <a:pt x="37" y="141"/>
                    <a:pt x="38" y="140"/>
                    <a:pt x="38" y="141"/>
                  </a:cubicBezTo>
                  <a:cubicBezTo>
                    <a:pt x="38" y="141"/>
                    <a:pt x="38" y="141"/>
                    <a:pt x="39" y="142"/>
                  </a:cubicBezTo>
                  <a:cubicBezTo>
                    <a:pt x="40" y="142"/>
                    <a:pt x="41" y="142"/>
                    <a:pt x="42" y="142"/>
                  </a:cubicBezTo>
                  <a:cubicBezTo>
                    <a:pt x="42" y="142"/>
                    <a:pt x="42" y="141"/>
                    <a:pt x="42" y="141"/>
                  </a:cubicBezTo>
                  <a:cubicBezTo>
                    <a:pt x="43" y="140"/>
                    <a:pt x="42" y="141"/>
                    <a:pt x="41" y="140"/>
                  </a:cubicBezTo>
                  <a:close/>
                  <a:moveTo>
                    <a:pt x="39" y="58"/>
                  </a:moveTo>
                  <a:cubicBezTo>
                    <a:pt x="41" y="59"/>
                    <a:pt x="41" y="62"/>
                    <a:pt x="43" y="62"/>
                  </a:cubicBezTo>
                  <a:cubicBezTo>
                    <a:pt x="43" y="62"/>
                    <a:pt x="43" y="61"/>
                    <a:pt x="44" y="61"/>
                  </a:cubicBezTo>
                  <a:cubicBezTo>
                    <a:pt x="45" y="61"/>
                    <a:pt x="45" y="60"/>
                    <a:pt x="46" y="60"/>
                  </a:cubicBezTo>
                  <a:cubicBezTo>
                    <a:pt x="48" y="60"/>
                    <a:pt x="49" y="60"/>
                    <a:pt x="49" y="59"/>
                  </a:cubicBezTo>
                  <a:cubicBezTo>
                    <a:pt x="49" y="57"/>
                    <a:pt x="50" y="57"/>
                    <a:pt x="51" y="56"/>
                  </a:cubicBezTo>
                  <a:cubicBezTo>
                    <a:pt x="52" y="56"/>
                    <a:pt x="51" y="54"/>
                    <a:pt x="53" y="54"/>
                  </a:cubicBezTo>
                  <a:cubicBezTo>
                    <a:pt x="54" y="54"/>
                    <a:pt x="59" y="52"/>
                    <a:pt x="60" y="51"/>
                  </a:cubicBezTo>
                  <a:cubicBezTo>
                    <a:pt x="61" y="50"/>
                    <a:pt x="59" y="49"/>
                    <a:pt x="57" y="48"/>
                  </a:cubicBezTo>
                  <a:cubicBezTo>
                    <a:pt x="55" y="47"/>
                    <a:pt x="54" y="47"/>
                    <a:pt x="52" y="48"/>
                  </a:cubicBezTo>
                  <a:cubicBezTo>
                    <a:pt x="51" y="49"/>
                    <a:pt x="52" y="47"/>
                    <a:pt x="51" y="47"/>
                  </a:cubicBezTo>
                  <a:cubicBezTo>
                    <a:pt x="50" y="48"/>
                    <a:pt x="47" y="46"/>
                    <a:pt x="46" y="46"/>
                  </a:cubicBezTo>
                  <a:cubicBezTo>
                    <a:pt x="46" y="45"/>
                    <a:pt x="40" y="47"/>
                    <a:pt x="39" y="47"/>
                  </a:cubicBezTo>
                  <a:cubicBezTo>
                    <a:pt x="38" y="47"/>
                    <a:pt x="39" y="49"/>
                    <a:pt x="40" y="49"/>
                  </a:cubicBezTo>
                  <a:cubicBezTo>
                    <a:pt x="41" y="50"/>
                    <a:pt x="38" y="52"/>
                    <a:pt x="38" y="53"/>
                  </a:cubicBezTo>
                  <a:cubicBezTo>
                    <a:pt x="39" y="53"/>
                    <a:pt x="38" y="55"/>
                    <a:pt x="36" y="56"/>
                  </a:cubicBezTo>
                  <a:cubicBezTo>
                    <a:pt x="35" y="58"/>
                    <a:pt x="37" y="58"/>
                    <a:pt x="39" y="58"/>
                  </a:cubicBezTo>
                  <a:close/>
                  <a:moveTo>
                    <a:pt x="91" y="67"/>
                  </a:moveTo>
                  <a:cubicBezTo>
                    <a:pt x="91" y="66"/>
                    <a:pt x="94" y="68"/>
                    <a:pt x="94" y="67"/>
                  </a:cubicBezTo>
                  <a:cubicBezTo>
                    <a:pt x="94" y="65"/>
                    <a:pt x="91" y="64"/>
                    <a:pt x="90" y="63"/>
                  </a:cubicBezTo>
                  <a:cubicBezTo>
                    <a:pt x="89" y="63"/>
                    <a:pt x="88" y="63"/>
                    <a:pt x="86" y="62"/>
                  </a:cubicBezTo>
                  <a:cubicBezTo>
                    <a:pt x="84" y="60"/>
                    <a:pt x="87" y="59"/>
                    <a:pt x="85" y="58"/>
                  </a:cubicBezTo>
                  <a:cubicBezTo>
                    <a:pt x="84" y="57"/>
                    <a:pt x="83" y="54"/>
                    <a:pt x="84" y="53"/>
                  </a:cubicBezTo>
                  <a:cubicBezTo>
                    <a:pt x="85" y="52"/>
                    <a:pt x="87" y="50"/>
                    <a:pt x="85" y="50"/>
                  </a:cubicBezTo>
                  <a:cubicBezTo>
                    <a:pt x="83" y="49"/>
                    <a:pt x="80" y="50"/>
                    <a:pt x="80" y="51"/>
                  </a:cubicBezTo>
                  <a:cubicBezTo>
                    <a:pt x="81" y="51"/>
                    <a:pt x="83" y="53"/>
                    <a:pt x="83" y="53"/>
                  </a:cubicBezTo>
                  <a:cubicBezTo>
                    <a:pt x="83" y="54"/>
                    <a:pt x="81" y="52"/>
                    <a:pt x="80" y="52"/>
                  </a:cubicBezTo>
                  <a:cubicBezTo>
                    <a:pt x="79" y="53"/>
                    <a:pt x="78" y="51"/>
                    <a:pt x="77" y="52"/>
                  </a:cubicBezTo>
                  <a:cubicBezTo>
                    <a:pt x="77" y="53"/>
                    <a:pt x="78" y="57"/>
                    <a:pt x="79" y="58"/>
                  </a:cubicBezTo>
                  <a:cubicBezTo>
                    <a:pt x="80" y="59"/>
                    <a:pt x="78" y="59"/>
                    <a:pt x="78" y="59"/>
                  </a:cubicBezTo>
                  <a:cubicBezTo>
                    <a:pt x="77" y="59"/>
                    <a:pt x="77" y="56"/>
                    <a:pt x="76" y="55"/>
                  </a:cubicBezTo>
                  <a:cubicBezTo>
                    <a:pt x="75" y="54"/>
                    <a:pt x="72" y="52"/>
                    <a:pt x="71" y="53"/>
                  </a:cubicBezTo>
                  <a:cubicBezTo>
                    <a:pt x="71" y="54"/>
                    <a:pt x="74" y="54"/>
                    <a:pt x="73" y="55"/>
                  </a:cubicBezTo>
                  <a:cubicBezTo>
                    <a:pt x="73" y="56"/>
                    <a:pt x="72" y="54"/>
                    <a:pt x="71" y="55"/>
                  </a:cubicBezTo>
                  <a:cubicBezTo>
                    <a:pt x="69" y="56"/>
                    <a:pt x="70" y="56"/>
                    <a:pt x="70" y="55"/>
                  </a:cubicBezTo>
                  <a:cubicBezTo>
                    <a:pt x="70" y="54"/>
                    <a:pt x="68" y="53"/>
                    <a:pt x="66" y="53"/>
                  </a:cubicBezTo>
                  <a:cubicBezTo>
                    <a:pt x="64" y="53"/>
                    <a:pt x="65" y="55"/>
                    <a:pt x="65" y="55"/>
                  </a:cubicBezTo>
                  <a:cubicBezTo>
                    <a:pt x="64" y="56"/>
                    <a:pt x="61" y="55"/>
                    <a:pt x="63" y="54"/>
                  </a:cubicBezTo>
                  <a:cubicBezTo>
                    <a:pt x="65" y="54"/>
                    <a:pt x="64" y="53"/>
                    <a:pt x="63" y="52"/>
                  </a:cubicBezTo>
                  <a:cubicBezTo>
                    <a:pt x="62" y="51"/>
                    <a:pt x="61" y="52"/>
                    <a:pt x="57" y="53"/>
                  </a:cubicBezTo>
                  <a:cubicBezTo>
                    <a:pt x="54" y="54"/>
                    <a:pt x="53" y="56"/>
                    <a:pt x="53" y="56"/>
                  </a:cubicBezTo>
                  <a:cubicBezTo>
                    <a:pt x="54" y="56"/>
                    <a:pt x="54" y="56"/>
                    <a:pt x="52" y="57"/>
                  </a:cubicBezTo>
                  <a:cubicBezTo>
                    <a:pt x="51" y="58"/>
                    <a:pt x="52" y="59"/>
                    <a:pt x="54" y="59"/>
                  </a:cubicBezTo>
                  <a:cubicBezTo>
                    <a:pt x="55" y="59"/>
                    <a:pt x="54" y="60"/>
                    <a:pt x="54" y="60"/>
                  </a:cubicBezTo>
                  <a:cubicBezTo>
                    <a:pt x="55" y="61"/>
                    <a:pt x="59" y="59"/>
                    <a:pt x="60" y="60"/>
                  </a:cubicBezTo>
                  <a:cubicBezTo>
                    <a:pt x="61" y="60"/>
                    <a:pt x="54" y="61"/>
                    <a:pt x="54" y="62"/>
                  </a:cubicBezTo>
                  <a:cubicBezTo>
                    <a:pt x="54" y="63"/>
                    <a:pt x="58" y="64"/>
                    <a:pt x="61" y="63"/>
                  </a:cubicBezTo>
                  <a:cubicBezTo>
                    <a:pt x="64" y="63"/>
                    <a:pt x="69" y="64"/>
                    <a:pt x="69" y="65"/>
                  </a:cubicBezTo>
                  <a:cubicBezTo>
                    <a:pt x="69" y="65"/>
                    <a:pt x="65" y="65"/>
                    <a:pt x="63" y="65"/>
                  </a:cubicBezTo>
                  <a:cubicBezTo>
                    <a:pt x="60" y="65"/>
                    <a:pt x="56" y="66"/>
                    <a:pt x="56" y="67"/>
                  </a:cubicBezTo>
                  <a:cubicBezTo>
                    <a:pt x="56" y="67"/>
                    <a:pt x="56" y="67"/>
                    <a:pt x="59" y="69"/>
                  </a:cubicBezTo>
                  <a:cubicBezTo>
                    <a:pt x="62" y="70"/>
                    <a:pt x="64" y="68"/>
                    <a:pt x="64" y="70"/>
                  </a:cubicBezTo>
                  <a:cubicBezTo>
                    <a:pt x="64" y="72"/>
                    <a:pt x="66" y="72"/>
                    <a:pt x="69" y="72"/>
                  </a:cubicBezTo>
                  <a:cubicBezTo>
                    <a:pt x="73" y="72"/>
                    <a:pt x="75" y="70"/>
                    <a:pt x="76" y="71"/>
                  </a:cubicBezTo>
                  <a:cubicBezTo>
                    <a:pt x="78" y="71"/>
                    <a:pt x="79" y="70"/>
                    <a:pt x="80" y="69"/>
                  </a:cubicBezTo>
                  <a:cubicBezTo>
                    <a:pt x="81" y="68"/>
                    <a:pt x="81" y="69"/>
                    <a:pt x="82" y="69"/>
                  </a:cubicBezTo>
                  <a:cubicBezTo>
                    <a:pt x="82" y="70"/>
                    <a:pt x="84" y="70"/>
                    <a:pt x="85" y="70"/>
                  </a:cubicBezTo>
                  <a:cubicBezTo>
                    <a:pt x="86" y="72"/>
                    <a:pt x="90" y="71"/>
                    <a:pt x="92" y="70"/>
                  </a:cubicBezTo>
                  <a:cubicBezTo>
                    <a:pt x="93" y="70"/>
                    <a:pt x="91" y="67"/>
                    <a:pt x="90" y="68"/>
                  </a:cubicBezTo>
                  <a:cubicBezTo>
                    <a:pt x="89" y="69"/>
                    <a:pt x="89" y="69"/>
                    <a:pt x="89" y="68"/>
                  </a:cubicBezTo>
                  <a:cubicBezTo>
                    <a:pt x="88" y="68"/>
                    <a:pt x="90" y="67"/>
                    <a:pt x="91" y="67"/>
                  </a:cubicBezTo>
                  <a:close/>
                  <a:moveTo>
                    <a:pt x="52" y="41"/>
                  </a:moveTo>
                  <a:cubicBezTo>
                    <a:pt x="54" y="42"/>
                    <a:pt x="55" y="40"/>
                    <a:pt x="55" y="39"/>
                  </a:cubicBezTo>
                  <a:cubicBezTo>
                    <a:pt x="55" y="38"/>
                    <a:pt x="51" y="41"/>
                    <a:pt x="52" y="41"/>
                  </a:cubicBezTo>
                  <a:close/>
                  <a:moveTo>
                    <a:pt x="43" y="38"/>
                  </a:moveTo>
                  <a:cubicBezTo>
                    <a:pt x="44" y="39"/>
                    <a:pt x="43" y="40"/>
                    <a:pt x="44" y="40"/>
                  </a:cubicBezTo>
                  <a:cubicBezTo>
                    <a:pt x="45" y="39"/>
                    <a:pt x="45" y="39"/>
                    <a:pt x="46" y="39"/>
                  </a:cubicBezTo>
                  <a:cubicBezTo>
                    <a:pt x="47" y="40"/>
                    <a:pt x="47" y="39"/>
                    <a:pt x="47" y="38"/>
                  </a:cubicBezTo>
                  <a:cubicBezTo>
                    <a:pt x="48" y="38"/>
                    <a:pt x="48" y="40"/>
                    <a:pt x="49" y="40"/>
                  </a:cubicBezTo>
                  <a:cubicBezTo>
                    <a:pt x="50" y="40"/>
                    <a:pt x="50" y="38"/>
                    <a:pt x="51" y="38"/>
                  </a:cubicBezTo>
                  <a:cubicBezTo>
                    <a:pt x="52" y="39"/>
                    <a:pt x="52" y="38"/>
                    <a:pt x="53" y="37"/>
                  </a:cubicBezTo>
                  <a:cubicBezTo>
                    <a:pt x="53" y="37"/>
                    <a:pt x="53" y="35"/>
                    <a:pt x="54" y="35"/>
                  </a:cubicBezTo>
                  <a:cubicBezTo>
                    <a:pt x="55" y="35"/>
                    <a:pt x="54" y="36"/>
                    <a:pt x="55" y="37"/>
                  </a:cubicBezTo>
                  <a:cubicBezTo>
                    <a:pt x="55" y="39"/>
                    <a:pt x="57" y="37"/>
                    <a:pt x="57" y="37"/>
                  </a:cubicBezTo>
                  <a:cubicBezTo>
                    <a:pt x="57" y="36"/>
                    <a:pt x="59" y="37"/>
                    <a:pt x="59" y="36"/>
                  </a:cubicBezTo>
                  <a:cubicBezTo>
                    <a:pt x="59" y="35"/>
                    <a:pt x="59" y="35"/>
                    <a:pt x="59" y="34"/>
                  </a:cubicBezTo>
                  <a:cubicBezTo>
                    <a:pt x="58" y="33"/>
                    <a:pt x="59" y="33"/>
                    <a:pt x="60" y="33"/>
                  </a:cubicBezTo>
                  <a:cubicBezTo>
                    <a:pt x="61" y="32"/>
                    <a:pt x="59" y="33"/>
                    <a:pt x="58" y="32"/>
                  </a:cubicBezTo>
                  <a:cubicBezTo>
                    <a:pt x="57" y="31"/>
                    <a:pt x="57" y="32"/>
                    <a:pt x="57" y="33"/>
                  </a:cubicBezTo>
                  <a:cubicBezTo>
                    <a:pt x="57" y="33"/>
                    <a:pt x="55" y="33"/>
                    <a:pt x="54" y="32"/>
                  </a:cubicBezTo>
                  <a:cubicBezTo>
                    <a:pt x="53" y="32"/>
                    <a:pt x="51" y="34"/>
                    <a:pt x="49" y="35"/>
                  </a:cubicBezTo>
                  <a:cubicBezTo>
                    <a:pt x="48" y="35"/>
                    <a:pt x="48" y="37"/>
                    <a:pt x="46" y="37"/>
                  </a:cubicBezTo>
                  <a:cubicBezTo>
                    <a:pt x="45" y="37"/>
                    <a:pt x="42" y="38"/>
                    <a:pt x="43" y="38"/>
                  </a:cubicBezTo>
                  <a:close/>
                  <a:moveTo>
                    <a:pt x="59" y="38"/>
                  </a:moveTo>
                  <a:cubicBezTo>
                    <a:pt x="58" y="38"/>
                    <a:pt x="58" y="39"/>
                    <a:pt x="59" y="39"/>
                  </a:cubicBezTo>
                  <a:cubicBezTo>
                    <a:pt x="61" y="39"/>
                    <a:pt x="62" y="40"/>
                    <a:pt x="59" y="40"/>
                  </a:cubicBezTo>
                  <a:cubicBezTo>
                    <a:pt x="57" y="40"/>
                    <a:pt x="56" y="42"/>
                    <a:pt x="58" y="41"/>
                  </a:cubicBezTo>
                  <a:cubicBezTo>
                    <a:pt x="59" y="41"/>
                    <a:pt x="61" y="41"/>
                    <a:pt x="60" y="41"/>
                  </a:cubicBezTo>
                  <a:cubicBezTo>
                    <a:pt x="59" y="42"/>
                    <a:pt x="55" y="42"/>
                    <a:pt x="56" y="43"/>
                  </a:cubicBezTo>
                  <a:cubicBezTo>
                    <a:pt x="56" y="43"/>
                    <a:pt x="57" y="43"/>
                    <a:pt x="59" y="44"/>
                  </a:cubicBezTo>
                  <a:cubicBezTo>
                    <a:pt x="60" y="44"/>
                    <a:pt x="61" y="44"/>
                    <a:pt x="62" y="43"/>
                  </a:cubicBezTo>
                  <a:cubicBezTo>
                    <a:pt x="63" y="42"/>
                    <a:pt x="64" y="41"/>
                    <a:pt x="64" y="43"/>
                  </a:cubicBezTo>
                  <a:cubicBezTo>
                    <a:pt x="63" y="44"/>
                    <a:pt x="65" y="43"/>
                    <a:pt x="68" y="43"/>
                  </a:cubicBezTo>
                  <a:cubicBezTo>
                    <a:pt x="71" y="43"/>
                    <a:pt x="68" y="44"/>
                    <a:pt x="65" y="45"/>
                  </a:cubicBezTo>
                  <a:cubicBezTo>
                    <a:pt x="62" y="45"/>
                    <a:pt x="62" y="46"/>
                    <a:pt x="65" y="47"/>
                  </a:cubicBezTo>
                  <a:cubicBezTo>
                    <a:pt x="67" y="47"/>
                    <a:pt x="72" y="45"/>
                    <a:pt x="73" y="44"/>
                  </a:cubicBezTo>
                  <a:cubicBezTo>
                    <a:pt x="74" y="43"/>
                    <a:pt x="75" y="45"/>
                    <a:pt x="76" y="44"/>
                  </a:cubicBezTo>
                  <a:cubicBezTo>
                    <a:pt x="77" y="43"/>
                    <a:pt x="80" y="44"/>
                    <a:pt x="82" y="44"/>
                  </a:cubicBezTo>
                  <a:cubicBezTo>
                    <a:pt x="83" y="43"/>
                    <a:pt x="84" y="40"/>
                    <a:pt x="82" y="39"/>
                  </a:cubicBezTo>
                  <a:cubicBezTo>
                    <a:pt x="81" y="38"/>
                    <a:pt x="81" y="40"/>
                    <a:pt x="80" y="40"/>
                  </a:cubicBezTo>
                  <a:cubicBezTo>
                    <a:pt x="79" y="40"/>
                    <a:pt x="78" y="39"/>
                    <a:pt x="77" y="38"/>
                  </a:cubicBezTo>
                  <a:cubicBezTo>
                    <a:pt x="76" y="37"/>
                    <a:pt x="77" y="35"/>
                    <a:pt x="75" y="35"/>
                  </a:cubicBezTo>
                  <a:cubicBezTo>
                    <a:pt x="74" y="36"/>
                    <a:pt x="71" y="38"/>
                    <a:pt x="73" y="38"/>
                  </a:cubicBezTo>
                  <a:cubicBezTo>
                    <a:pt x="75" y="38"/>
                    <a:pt x="74" y="39"/>
                    <a:pt x="73" y="39"/>
                  </a:cubicBezTo>
                  <a:cubicBezTo>
                    <a:pt x="72" y="40"/>
                    <a:pt x="75" y="41"/>
                    <a:pt x="75" y="41"/>
                  </a:cubicBezTo>
                  <a:cubicBezTo>
                    <a:pt x="75" y="42"/>
                    <a:pt x="70" y="41"/>
                    <a:pt x="70" y="40"/>
                  </a:cubicBezTo>
                  <a:cubicBezTo>
                    <a:pt x="69" y="39"/>
                    <a:pt x="66" y="37"/>
                    <a:pt x="64" y="38"/>
                  </a:cubicBezTo>
                  <a:cubicBezTo>
                    <a:pt x="63" y="38"/>
                    <a:pt x="63" y="37"/>
                    <a:pt x="62" y="36"/>
                  </a:cubicBezTo>
                  <a:cubicBezTo>
                    <a:pt x="60" y="36"/>
                    <a:pt x="61" y="38"/>
                    <a:pt x="59" y="38"/>
                  </a:cubicBezTo>
                  <a:close/>
                  <a:moveTo>
                    <a:pt x="65" y="30"/>
                  </a:moveTo>
                  <a:cubicBezTo>
                    <a:pt x="65" y="29"/>
                    <a:pt x="61" y="29"/>
                    <a:pt x="61" y="30"/>
                  </a:cubicBezTo>
                  <a:cubicBezTo>
                    <a:pt x="62" y="31"/>
                    <a:pt x="64" y="32"/>
                    <a:pt x="65" y="30"/>
                  </a:cubicBezTo>
                  <a:close/>
                  <a:moveTo>
                    <a:pt x="73" y="30"/>
                  </a:moveTo>
                  <a:cubicBezTo>
                    <a:pt x="74" y="30"/>
                    <a:pt x="74" y="29"/>
                    <a:pt x="72" y="29"/>
                  </a:cubicBezTo>
                  <a:cubicBezTo>
                    <a:pt x="69" y="29"/>
                    <a:pt x="66" y="29"/>
                    <a:pt x="66" y="31"/>
                  </a:cubicBezTo>
                  <a:cubicBezTo>
                    <a:pt x="66" y="32"/>
                    <a:pt x="66" y="33"/>
                    <a:pt x="69" y="33"/>
                  </a:cubicBezTo>
                  <a:cubicBezTo>
                    <a:pt x="71" y="33"/>
                    <a:pt x="73" y="31"/>
                    <a:pt x="72" y="31"/>
                  </a:cubicBezTo>
                  <a:cubicBezTo>
                    <a:pt x="71" y="31"/>
                    <a:pt x="72" y="30"/>
                    <a:pt x="73" y="30"/>
                  </a:cubicBezTo>
                  <a:close/>
                  <a:moveTo>
                    <a:pt x="68" y="28"/>
                  </a:moveTo>
                  <a:cubicBezTo>
                    <a:pt x="69" y="28"/>
                    <a:pt x="70" y="27"/>
                    <a:pt x="71" y="28"/>
                  </a:cubicBezTo>
                  <a:cubicBezTo>
                    <a:pt x="72" y="28"/>
                    <a:pt x="75" y="29"/>
                    <a:pt x="75" y="27"/>
                  </a:cubicBezTo>
                  <a:cubicBezTo>
                    <a:pt x="75" y="26"/>
                    <a:pt x="71" y="25"/>
                    <a:pt x="70" y="26"/>
                  </a:cubicBezTo>
                  <a:cubicBezTo>
                    <a:pt x="69" y="27"/>
                    <a:pt x="64" y="27"/>
                    <a:pt x="65" y="28"/>
                  </a:cubicBezTo>
                  <a:cubicBezTo>
                    <a:pt x="66" y="28"/>
                    <a:pt x="67" y="28"/>
                    <a:pt x="68" y="28"/>
                  </a:cubicBezTo>
                  <a:close/>
                  <a:moveTo>
                    <a:pt x="85" y="25"/>
                  </a:moveTo>
                  <a:cubicBezTo>
                    <a:pt x="86" y="24"/>
                    <a:pt x="89" y="25"/>
                    <a:pt x="88" y="26"/>
                  </a:cubicBezTo>
                  <a:cubicBezTo>
                    <a:pt x="88" y="27"/>
                    <a:pt x="84" y="26"/>
                    <a:pt x="85" y="27"/>
                  </a:cubicBezTo>
                  <a:cubicBezTo>
                    <a:pt x="85" y="27"/>
                    <a:pt x="85" y="28"/>
                    <a:pt x="88" y="28"/>
                  </a:cubicBezTo>
                  <a:cubicBezTo>
                    <a:pt x="90" y="27"/>
                    <a:pt x="92" y="27"/>
                    <a:pt x="94" y="29"/>
                  </a:cubicBezTo>
                  <a:cubicBezTo>
                    <a:pt x="95" y="30"/>
                    <a:pt x="97" y="31"/>
                    <a:pt x="98" y="29"/>
                  </a:cubicBezTo>
                  <a:cubicBezTo>
                    <a:pt x="99" y="28"/>
                    <a:pt x="97" y="28"/>
                    <a:pt x="97" y="27"/>
                  </a:cubicBezTo>
                  <a:cubicBezTo>
                    <a:pt x="98" y="26"/>
                    <a:pt x="96" y="25"/>
                    <a:pt x="94" y="25"/>
                  </a:cubicBezTo>
                  <a:cubicBezTo>
                    <a:pt x="93" y="25"/>
                    <a:pt x="93" y="23"/>
                    <a:pt x="92" y="23"/>
                  </a:cubicBezTo>
                  <a:cubicBezTo>
                    <a:pt x="91" y="24"/>
                    <a:pt x="90" y="25"/>
                    <a:pt x="90" y="23"/>
                  </a:cubicBezTo>
                  <a:cubicBezTo>
                    <a:pt x="90" y="22"/>
                    <a:pt x="85" y="22"/>
                    <a:pt x="84" y="22"/>
                  </a:cubicBezTo>
                  <a:cubicBezTo>
                    <a:pt x="82" y="23"/>
                    <a:pt x="84" y="26"/>
                    <a:pt x="85" y="25"/>
                  </a:cubicBezTo>
                  <a:close/>
                  <a:moveTo>
                    <a:pt x="86" y="33"/>
                  </a:moveTo>
                  <a:cubicBezTo>
                    <a:pt x="87" y="32"/>
                    <a:pt x="83" y="29"/>
                    <a:pt x="82" y="31"/>
                  </a:cubicBezTo>
                  <a:cubicBezTo>
                    <a:pt x="82" y="32"/>
                    <a:pt x="85" y="35"/>
                    <a:pt x="86" y="33"/>
                  </a:cubicBezTo>
                  <a:close/>
                  <a:moveTo>
                    <a:pt x="99" y="20"/>
                  </a:moveTo>
                  <a:cubicBezTo>
                    <a:pt x="100" y="19"/>
                    <a:pt x="95" y="18"/>
                    <a:pt x="96" y="19"/>
                  </a:cubicBezTo>
                  <a:cubicBezTo>
                    <a:pt x="97" y="19"/>
                    <a:pt x="99" y="21"/>
                    <a:pt x="99" y="20"/>
                  </a:cubicBezTo>
                  <a:close/>
                  <a:moveTo>
                    <a:pt x="88" y="43"/>
                  </a:moveTo>
                  <a:cubicBezTo>
                    <a:pt x="88" y="43"/>
                    <a:pt x="86" y="41"/>
                    <a:pt x="86" y="42"/>
                  </a:cubicBezTo>
                  <a:cubicBezTo>
                    <a:pt x="85" y="44"/>
                    <a:pt x="87" y="44"/>
                    <a:pt x="88" y="43"/>
                  </a:cubicBezTo>
                  <a:close/>
                  <a:moveTo>
                    <a:pt x="99" y="36"/>
                  </a:moveTo>
                  <a:cubicBezTo>
                    <a:pt x="99" y="37"/>
                    <a:pt x="97" y="36"/>
                    <a:pt x="95" y="35"/>
                  </a:cubicBezTo>
                  <a:cubicBezTo>
                    <a:pt x="93" y="34"/>
                    <a:pt x="94" y="37"/>
                    <a:pt x="96" y="38"/>
                  </a:cubicBezTo>
                  <a:cubicBezTo>
                    <a:pt x="97" y="39"/>
                    <a:pt x="95" y="39"/>
                    <a:pt x="93" y="37"/>
                  </a:cubicBezTo>
                  <a:cubicBezTo>
                    <a:pt x="91" y="36"/>
                    <a:pt x="91" y="38"/>
                    <a:pt x="92" y="39"/>
                  </a:cubicBezTo>
                  <a:cubicBezTo>
                    <a:pt x="93" y="40"/>
                    <a:pt x="92" y="41"/>
                    <a:pt x="91" y="39"/>
                  </a:cubicBezTo>
                  <a:cubicBezTo>
                    <a:pt x="90" y="37"/>
                    <a:pt x="89" y="36"/>
                    <a:pt x="87" y="35"/>
                  </a:cubicBezTo>
                  <a:cubicBezTo>
                    <a:pt x="85" y="35"/>
                    <a:pt x="86" y="37"/>
                    <a:pt x="87" y="38"/>
                  </a:cubicBezTo>
                  <a:cubicBezTo>
                    <a:pt x="88" y="40"/>
                    <a:pt x="89" y="40"/>
                    <a:pt x="90" y="41"/>
                  </a:cubicBezTo>
                  <a:cubicBezTo>
                    <a:pt x="92" y="42"/>
                    <a:pt x="95" y="40"/>
                    <a:pt x="96" y="41"/>
                  </a:cubicBezTo>
                  <a:cubicBezTo>
                    <a:pt x="97" y="41"/>
                    <a:pt x="95" y="43"/>
                    <a:pt x="95" y="44"/>
                  </a:cubicBezTo>
                  <a:cubicBezTo>
                    <a:pt x="96" y="45"/>
                    <a:pt x="99" y="44"/>
                    <a:pt x="100" y="44"/>
                  </a:cubicBezTo>
                  <a:cubicBezTo>
                    <a:pt x="102" y="44"/>
                    <a:pt x="101" y="43"/>
                    <a:pt x="102" y="42"/>
                  </a:cubicBezTo>
                  <a:cubicBezTo>
                    <a:pt x="103" y="41"/>
                    <a:pt x="101" y="41"/>
                    <a:pt x="102" y="40"/>
                  </a:cubicBezTo>
                  <a:cubicBezTo>
                    <a:pt x="103" y="38"/>
                    <a:pt x="99" y="35"/>
                    <a:pt x="99" y="36"/>
                  </a:cubicBezTo>
                  <a:close/>
                  <a:moveTo>
                    <a:pt x="104" y="30"/>
                  </a:moveTo>
                  <a:cubicBezTo>
                    <a:pt x="105" y="30"/>
                    <a:pt x="106" y="30"/>
                    <a:pt x="108" y="29"/>
                  </a:cubicBezTo>
                  <a:cubicBezTo>
                    <a:pt x="109" y="29"/>
                    <a:pt x="107" y="29"/>
                    <a:pt x="108" y="28"/>
                  </a:cubicBezTo>
                  <a:cubicBezTo>
                    <a:pt x="109" y="26"/>
                    <a:pt x="106" y="26"/>
                    <a:pt x="106" y="27"/>
                  </a:cubicBezTo>
                  <a:cubicBezTo>
                    <a:pt x="105" y="27"/>
                    <a:pt x="101" y="24"/>
                    <a:pt x="101" y="25"/>
                  </a:cubicBezTo>
                  <a:cubicBezTo>
                    <a:pt x="100" y="26"/>
                    <a:pt x="102" y="30"/>
                    <a:pt x="104" y="30"/>
                  </a:cubicBezTo>
                  <a:close/>
                  <a:moveTo>
                    <a:pt x="112" y="31"/>
                  </a:moveTo>
                  <a:cubicBezTo>
                    <a:pt x="112" y="30"/>
                    <a:pt x="104" y="31"/>
                    <a:pt x="105" y="32"/>
                  </a:cubicBezTo>
                  <a:cubicBezTo>
                    <a:pt x="107" y="33"/>
                    <a:pt x="112" y="31"/>
                    <a:pt x="112" y="31"/>
                  </a:cubicBezTo>
                  <a:close/>
                  <a:moveTo>
                    <a:pt x="111" y="46"/>
                  </a:moveTo>
                  <a:cubicBezTo>
                    <a:pt x="113" y="46"/>
                    <a:pt x="112" y="43"/>
                    <a:pt x="110" y="42"/>
                  </a:cubicBezTo>
                  <a:cubicBezTo>
                    <a:pt x="108" y="40"/>
                    <a:pt x="103" y="43"/>
                    <a:pt x="104" y="44"/>
                  </a:cubicBezTo>
                  <a:cubicBezTo>
                    <a:pt x="105" y="45"/>
                    <a:pt x="109" y="46"/>
                    <a:pt x="111" y="46"/>
                  </a:cubicBezTo>
                  <a:close/>
                  <a:moveTo>
                    <a:pt x="98" y="60"/>
                  </a:moveTo>
                  <a:cubicBezTo>
                    <a:pt x="100" y="62"/>
                    <a:pt x="99" y="59"/>
                    <a:pt x="102" y="59"/>
                  </a:cubicBezTo>
                  <a:cubicBezTo>
                    <a:pt x="104" y="59"/>
                    <a:pt x="105" y="55"/>
                    <a:pt x="105" y="53"/>
                  </a:cubicBezTo>
                  <a:cubicBezTo>
                    <a:pt x="105" y="52"/>
                    <a:pt x="103" y="52"/>
                    <a:pt x="103" y="53"/>
                  </a:cubicBezTo>
                  <a:cubicBezTo>
                    <a:pt x="104" y="54"/>
                    <a:pt x="103" y="55"/>
                    <a:pt x="103" y="54"/>
                  </a:cubicBezTo>
                  <a:cubicBezTo>
                    <a:pt x="103" y="53"/>
                    <a:pt x="101" y="54"/>
                    <a:pt x="100" y="53"/>
                  </a:cubicBezTo>
                  <a:cubicBezTo>
                    <a:pt x="100" y="52"/>
                    <a:pt x="103" y="52"/>
                    <a:pt x="103" y="50"/>
                  </a:cubicBezTo>
                  <a:cubicBezTo>
                    <a:pt x="104" y="49"/>
                    <a:pt x="101" y="49"/>
                    <a:pt x="102" y="48"/>
                  </a:cubicBezTo>
                  <a:cubicBezTo>
                    <a:pt x="102" y="47"/>
                    <a:pt x="97" y="48"/>
                    <a:pt x="99" y="49"/>
                  </a:cubicBezTo>
                  <a:cubicBezTo>
                    <a:pt x="100" y="49"/>
                    <a:pt x="99" y="50"/>
                    <a:pt x="97" y="49"/>
                  </a:cubicBezTo>
                  <a:cubicBezTo>
                    <a:pt x="96" y="48"/>
                    <a:pt x="92" y="50"/>
                    <a:pt x="93" y="51"/>
                  </a:cubicBezTo>
                  <a:cubicBezTo>
                    <a:pt x="94" y="52"/>
                    <a:pt x="98" y="50"/>
                    <a:pt x="96" y="53"/>
                  </a:cubicBezTo>
                  <a:cubicBezTo>
                    <a:pt x="94" y="56"/>
                    <a:pt x="93" y="52"/>
                    <a:pt x="91" y="53"/>
                  </a:cubicBezTo>
                  <a:cubicBezTo>
                    <a:pt x="89" y="53"/>
                    <a:pt x="90" y="55"/>
                    <a:pt x="93" y="56"/>
                  </a:cubicBezTo>
                  <a:cubicBezTo>
                    <a:pt x="96" y="57"/>
                    <a:pt x="95" y="59"/>
                    <a:pt x="98" y="60"/>
                  </a:cubicBezTo>
                  <a:close/>
                  <a:moveTo>
                    <a:pt x="115" y="44"/>
                  </a:moveTo>
                  <a:cubicBezTo>
                    <a:pt x="115" y="46"/>
                    <a:pt x="116" y="44"/>
                    <a:pt x="117" y="45"/>
                  </a:cubicBezTo>
                  <a:cubicBezTo>
                    <a:pt x="118" y="46"/>
                    <a:pt x="120" y="46"/>
                    <a:pt x="121" y="46"/>
                  </a:cubicBezTo>
                  <a:cubicBezTo>
                    <a:pt x="122" y="45"/>
                    <a:pt x="122" y="44"/>
                    <a:pt x="123" y="45"/>
                  </a:cubicBezTo>
                  <a:cubicBezTo>
                    <a:pt x="123" y="46"/>
                    <a:pt x="125" y="46"/>
                    <a:pt x="130" y="46"/>
                  </a:cubicBezTo>
                  <a:cubicBezTo>
                    <a:pt x="135" y="46"/>
                    <a:pt x="134" y="44"/>
                    <a:pt x="136" y="45"/>
                  </a:cubicBezTo>
                  <a:cubicBezTo>
                    <a:pt x="137" y="46"/>
                    <a:pt x="140" y="46"/>
                    <a:pt x="142" y="46"/>
                  </a:cubicBezTo>
                  <a:cubicBezTo>
                    <a:pt x="143" y="45"/>
                    <a:pt x="144" y="43"/>
                    <a:pt x="144" y="42"/>
                  </a:cubicBezTo>
                  <a:cubicBezTo>
                    <a:pt x="144" y="41"/>
                    <a:pt x="133" y="40"/>
                    <a:pt x="131" y="41"/>
                  </a:cubicBezTo>
                  <a:cubicBezTo>
                    <a:pt x="129" y="42"/>
                    <a:pt x="126" y="40"/>
                    <a:pt x="124" y="41"/>
                  </a:cubicBezTo>
                  <a:cubicBezTo>
                    <a:pt x="123" y="42"/>
                    <a:pt x="123" y="40"/>
                    <a:pt x="120" y="40"/>
                  </a:cubicBezTo>
                  <a:cubicBezTo>
                    <a:pt x="118" y="40"/>
                    <a:pt x="121" y="39"/>
                    <a:pt x="121" y="38"/>
                  </a:cubicBezTo>
                  <a:cubicBezTo>
                    <a:pt x="122" y="37"/>
                    <a:pt x="117" y="36"/>
                    <a:pt x="115" y="36"/>
                  </a:cubicBezTo>
                  <a:cubicBezTo>
                    <a:pt x="113" y="36"/>
                    <a:pt x="112" y="35"/>
                    <a:pt x="110" y="35"/>
                  </a:cubicBezTo>
                  <a:cubicBezTo>
                    <a:pt x="108" y="34"/>
                    <a:pt x="103" y="34"/>
                    <a:pt x="104" y="35"/>
                  </a:cubicBezTo>
                  <a:cubicBezTo>
                    <a:pt x="105" y="36"/>
                    <a:pt x="111" y="39"/>
                    <a:pt x="111" y="38"/>
                  </a:cubicBezTo>
                  <a:cubicBezTo>
                    <a:pt x="112" y="37"/>
                    <a:pt x="113" y="39"/>
                    <a:pt x="114" y="40"/>
                  </a:cubicBezTo>
                  <a:cubicBezTo>
                    <a:pt x="115" y="41"/>
                    <a:pt x="114" y="42"/>
                    <a:pt x="115" y="44"/>
                  </a:cubicBezTo>
                  <a:close/>
                  <a:moveTo>
                    <a:pt x="120" y="31"/>
                  </a:moveTo>
                  <a:cubicBezTo>
                    <a:pt x="118" y="30"/>
                    <a:pt x="116" y="32"/>
                    <a:pt x="118" y="33"/>
                  </a:cubicBezTo>
                  <a:cubicBezTo>
                    <a:pt x="119" y="34"/>
                    <a:pt x="122" y="32"/>
                    <a:pt x="120" y="31"/>
                  </a:cubicBezTo>
                  <a:close/>
                  <a:moveTo>
                    <a:pt x="105" y="20"/>
                  </a:moveTo>
                  <a:cubicBezTo>
                    <a:pt x="106" y="21"/>
                    <a:pt x="106" y="22"/>
                    <a:pt x="107" y="22"/>
                  </a:cubicBezTo>
                  <a:cubicBezTo>
                    <a:pt x="109" y="23"/>
                    <a:pt x="114" y="21"/>
                    <a:pt x="114" y="23"/>
                  </a:cubicBezTo>
                  <a:cubicBezTo>
                    <a:pt x="114" y="24"/>
                    <a:pt x="109" y="24"/>
                    <a:pt x="110" y="25"/>
                  </a:cubicBezTo>
                  <a:cubicBezTo>
                    <a:pt x="111" y="25"/>
                    <a:pt x="114" y="26"/>
                    <a:pt x="113" y="27"/>
                  </a:cubicBezTo>
                  <a:cubicBezTo>
                    <a:pt x="113" y="28"/>
                    <a:pt x="118" y="29"/>
                    <a:pt x="119" y="29"/>
                  </a:cubicBezTo>
                  <a:cubicBezTo>
                    <a:pt x="119" y="28"/>
                    <a:pt x="121" y="28"/>
                    <a:pt x="122" y="28"/>
                  </a:cubicBezTo>
                  <a:cubicBezTo>
                    <a:pt x="123" y="29"/>
                    <a:pt x="123" y="25"/>
                    <a:pt x="124" y="26"/>
                  </a:cubicBezTo>
                  <a:cubicBezTo>
                    <a:pt x="125" y="26"/>
                    <a:pt x="125" y="25"/>
                    <a:pt x="127" y="24"/>
                  </a:cubicBezTo>
                  <a:cubicBezTo>
                    <a:pt x="128" y="23"/>
                    <a:pt x="130" y="23"/>
                    <a:pt x="131" y="23"/>
                  </a:cubicBezTo>
                  <a:cubicBezTo>
                    <a:pt x="131" y="22"/>
                    <a:pt x="130" y="21"/>
                    <a:pt x="128" y="22"/>
                  </a:cubicBezTo>
                  <a:cubicBezTo>
                    <a:pt x="126" y="22"/>
                    <a:pt x="125" y="21"/>
                    <a:pt x="126" y="20"/>
                  </a:cubicBezTo>
                  <a:cubicBezTo>
                    <a:pt x="127" y="19"/>
                    <a:pt x="124" y="19"/>
                    <a:pt x="125" y="18"/>
                  </a:cubicBezTo>
                  <a:cubicBezTo>
                    <a:pt x="126" y="17"/>
                    <a:pt x="123" y="16"/>
                    <a:pt x="123" y="17"/>
                  </a:cubicBezTo>
                  <a:cubicBezTo>
                    <a:pt x="124" y="19"/>
                    <a:pt x="122" y="17"/>
                    <a:pt x="121" y="16"/>
                  </a:cubicBezTo>
                  <a:cubicBezTo>
                    <a:pt x="121" y="15"/>
                    <a:pt x="117" y="15"/>
                    <a:pt x="114" y="12"/>
                  </a:cubicBezTo>
                  <a:cubicBezTo>
                    <a:pt x="111" y="10"/>
                    <a:pt x="108" y="12"/>
                    <a:pt x="110" y="12"/>
                  </a:cubicBezTo>
                  <a:cubicBezTo>
                    <a:pt x="112" y="12"/>
                    <a:pt x="111" y="13"/>
                    <a:pt x="110" y="13"/>
                  </a:cubicBezTo>
                  <a:cubicBezTo>
                    <a:pt x="109" y="13"/>
                    <a:pt x="106" y="13"/>
                    <a:pt x="109" y="14"/>
                  </a:cubicBezTo>
                  <a:cubicBezTo>
                    <a:pt x="111" y="15"/>
                    <a:pt x="108" y="15"/>
                    <a:pt x="107" y="15"/>
                  </a:cubicBezTo>
                  <a:cubicBezTo>
                    <a:pt x="105" y="15"/>
                    <a:pt x="105" y="17"/>
                    <a:pt x="107" y="17"/>
                  </a:cubicBezTo>
                  <a:cubicBezTo>
                    <a:pt x="109" y="18"/>
                    <a:pt x="108" y="19"/>
                    <a:pt x="106" y="19"/>
                  </a:cubicBezTo>
                  <a:cubicBezTo>
                    <a:pt x="104" y="18"/>
                    <a:pt x="103" y="19"/>
                    <a:pt x="105" y="20"/>
                  </a:cubicBezTo>
                  <a:close/>
                  <a:moveTo>
                    <a:pt x="117" y="10"/>
                  </a:moveTo>
                  <a:cubicBezTo>
                    <a:pt x="119" y="9"/>
                    <a:pt x="120" y="9"/>
                    <a:pt x="119" y="10"/>
                  </a:cubicBezTo>
                  <a:cubicBezTo>
                    <a:pt x="118" y="11"/>
                    <a:pt x="118" y="11"/>
                    <a:pt x="120" y="11"/>
                  </a:cubicBezTo>
                  <a:cubicBezTo>
                    <a:pt x="121" y="11"/>
                    <a:pt x="119" y="11"/>
                    <a:pt x="119" y="12"/>
                  </a:cubicBezTo>
                  <a:cubicBezTo>
                    <a:pt x="119" y="13"/>
                    <a:pt x="121" y="13"/>
                    <a:pt x="121" y="14"/>
                  </a:cubicBezTo>
                  <a:cubicBezTo>
                    <a:pt x="121" y="15"/>
                    <a:pt x="126" y="15"/>
                    <a:pt x="127" y="14"/>
                  </a:cubicBezTo>
                  <a:cubicBezTo>
                    <a:pt x="128" y="13"/>
                    <a:pt x="128" y="14"/>
                    <a:pt x="128" y="15"/>
                  </a:cubicBezTo>
                  <a:cubicBezTo>
                    <a:pt x="128" y="16"/>
                    <a:pt x="134" y="17"/>
                    <a:pt x="134" y="16"/>
                  </a:cubicBezTo>
                  <a:cubicBezTo>
                    <a:pt x="135" y="15"/>
                    <a:pt x="136" y="15"/>
                    <a:pt x="137" y="15"/>
                  </a:cubicBezTo>
                  <a:cubicBezTo>
                    <a:pt x="138" y="16"/>
                    <a:pt x="144" y="14"/>
                    <a:pt x="144" y="13"/>
                  </a:cubicBezTo>
                  <a:cubicBezTo>
                    <a:pt x="144" y="12"/>
                    <a:pt x="146" y="14"/>
                    <a:pt x="144" y="15"/>
                  </a:cubicBezTo>
                  <a:cubicBezTo>
                    <a:pt x="142" y="16"/>
                    <a:pt x="138" y="16"/>
                    <a:pt x="137" y="17"/>
                  </a:cubicBezTo>
                  <a:cubicBezTo>
                    <a:pt x="135" y="17"/>
                    <a:pt x="138" y="18"/>
                    <a:pt x="139" y="20"/>
                  </a:cubicBezTo>
                  <a:cubicBezTo>
                    <a:pt x="141" y="21"/>
                    <a:pt x="137" y="20"/>
                    <a:pt x="136" y="19"/>
                  </a:cubicBezTo>
                  <a:cubicBezTo>
                    <a:pt x="134" y="17"/>
                    <a:pt x="130" y="17"/>
                    <a:pt x="128" y="17"/>
                  </a:cubicBezTo>
                  <a:cubicBezTo>
                    <a:pt x="126" y="17"/>
                    <a:pt x="127" y="21"/>
                    <a:pt x="128" y="21"/>
                  </a:cubicBezTo>
                  <a:cubicBezTo>
                    <a:pt x="130" y="21"/>
                    <a:pt x="131" y="21"/>
                    <a:pt x="133" y="23"/>
                  </a:cubicBezTo>
                  <a:cubicBezTo>
                    <a:pt x="134" y="26"/>
                    <a:pt x="137" y="25"/>
                    <a:pt x="137" y="26"/>
                  </a:cubicBezTo>
                  <a:cubicBezTo>
                    <a:pt x="137" y="27"/>
                    <a:pt x="133" y="25"/>
                    <a:pt x="131" y="25"/>
                  </a:cubicBezTo>
                  <a:cubicBezTo>
                    <a:pt x="129" y="25"/>
                    <a:pt x="125" y="26"/>
                    <a:pt x="125" y="28"/>
                  </a:cubicBezTo>
                  <a:cubicBezTo>
                    <a:pt x="125" y="29"/>
                    <a:pt x="128" y="29"/>
                    <a:pt x="130" y="28"/>
                  </a:cubicBezTo>
                  <a:cubicBezTo>
                    <a:pt x="133" y="26"/>
                    <a:pt x="131" y="28"/>
                    <a:pt x="130" y="29"/>
                  </a:cubicBezTo>
                  <a:cubicBezTo>
                    <a:pt x="129" y="30"/>
                    <a:pt x="133" y="31"/>
                    <a:pt x="133" y="32"/>
                  </a:cubicBezTo>
                  <a:cubicBezTo>
                    <a:pt x="133" y="34"/>
                    <a:pt x="130" y="33"/>
                    <a:pt x="130" y="32"/>
                  </a:cubicBezTo>
                  <a:cubicBezTo>
                    <a:pt x="129" y="31"/>
                    <a:pt x="128" y="30"/>
                    <a:pt x="126" y="30"/>
                  </a:cubicBezTo>
                  <a:cubicBezTo>
                    <a:pt x="123" y="30"/>
                    <a:pt x="124" y="32"/>
                    <a:pt x="125" y="32"/>
                  </a:cubicBezTo>
                  <a:cubicBezTo>
                    <a:pt x="127" y="32"/>
                    <a:pt x="127" y="34"/>
                    <a:pt x="125" y="34"/>
                  </a:cubicBezTo>
                  <a:cubicBezTo>
                    <a:pt x="123" y="34"/>
                    <a:pt x="119" y="35"/>
                    <a:pt x="120" y="36"/>
                  </a:cubicBezTo>
                  <a:cubicBezTo>
                    <a:pt x="122" y="37"/>
                    <a:pt x="127" y="36"/>
                    <a:pt x="128" y="37"/>
                  </a:cubicBezTo>
                  <a:cubicBezTo>
                    <a:pt x="129" y="38"/>
                    <a:pt x="132" y="38"/>
                    <a:pt x="132" y="37"/>
                  </a:cubicBezTo>
                  <a:cubicBezTo>
                    <a:pt x="133" y="36"/>
                    <a:pt x="135" y="37"/>
                    <a:pt x="137" y="37"/>
                  </a:cubicBezTo>
                  <a:cubicBezTo>
                    <a:pt x="139" y="37"/>
                    <a:pt x="139" y="37"/>
                    <a:pt x="140" y="38"/>
                  </a:cubicBezTo>
                  <a:cubicBezTo>
                    <a:pt x="141" y="39"/>
                    <a:pt x="143" y="38"/>
                    <a:pt x="144" y="37"/>
                  </a:cubicBezTo>
                  <a:cubicBezTo>
                    <a:pt x="145" y="37"/>
                    <a:pt x="145" y="37"/>
                    <a:pt x="147" y="37"/>
                  </a:cubicBezTo>
                  <a:cubicBezTo>
                    <a:pt x="148" y="37"/>
                    <a:pt x="148" y="36"/>
                    <a:pt x="148" y="34"/>
                  </a:cubicBezTo>
                  <a:cubicBezTo>
                    <a:pt x="147" y="33"/>
                    <a:pt x="145" y="35"/>
                    <a:pt x="145" y="34"/>
                  </a:cubicBezTo>
                  <a:cubicBezTo>
                    <a:pt x="145" y="33"/>
                    <a:pt x="143" y="33"/>
                    <a:pt x="140" y="34"/>
                  </a:cubicBezTo>
                  <a:cubicBezTo>
                    <a:pt x="137" y="34"/>
                    <a:pt x="138" y="32"/>
                    <a:pt x="140" y="32"/>
                  </a:cubicBezTo>
                  <a:cubicBezTo>
                    <a:pt x="142" y="33"/>
                    <a:pt x="144" y="33"/>
                    <a:pt x="146" y="32"/>
                  </a:cubicBezTo>
                  <a:cubicBezTo>
                    <a:pt x="148" y="32"/>
                    <a:pt x="147" y="31"/>
                    <a:pt x="147" y="30"/>
                  </a:cubicBezTo>
                  <a:cubicBezTo>
                    <a:pt x="147" y="29"/>
                    <a:pt x="149" y="29"/>
                    <a:pt x="151" y="29"/>
                  </a:cubicBezTo>
                  <a:cubicBezTo>
                    <a:pt x="153" y="29"/>
                    <a:pt x="156" y="26"/>
                    <a:pt x="156" y="25"/>
                  </a:cubicBezTo>
                  <a:cubicBezTo>
                    <a:pt x="156" y="23"/>
                    <a:pt x="152" y="23"/>
                    <a:pt x="149" y="23"/>
                  </a:cubicBezTo>
                  <a:cubicBezTo>
                    <a:pt x="147" y="23"/>
                    <a:pt x="151" y="22"/>
                    <a:pt x="155" y="22"/>
                  </a:cubicBezTo>
                  <a:cubicBezTo>
                    <a:pt x="159" y="22"/>
                    <a:pt x="157" y="20"/>
                    <a:pt x="158" y="20"/>
                  </a:cubicBezTo>
                  <a:cubicBezTo>
                    <a:pt x="158" y="19"/>
                    <a:pt x="160" y="21"/>
                    <a:pt x="162" y="20"/>
                  </a:cubicBezTo>
                  <a:cubicBezTo>
                    <a:pt x="164" y="20"/>
                    <a:pt x="163" y="18"/>
                    <a:pt x="164" y="18"/>
                  </a:cubicBezTo>
                  <a:cubicBezTo>
                    <a:pt x="165" y="18"/>
                    <a:pt x="167" y="17"/>
                    <a:pt x="171" y="14"/>
                  </a:cubicBezTo>
                  <a:cubicBezTo>
                    <a:pt x="176" y="12"/>
                    <a:pt x="179" y="12"/>
                    <a:pt x="179" y="11"/>
                  </a:cubicBezTo>
                  <a:cubicBezTo>
                    <a:pt x="179" y="10"/>
                    <a:pt x="173" y="11"/>
                    <a:pt x="172" y="11"/>
                  </a:cubicBezTo>
                  <a:cubicBezTo>
                    <a:pt x="171" y="10"/>
                    <a:pt x="176" y="9"/>
                    <a:pt x="178" y="9"/>
                  </a:cubicBezTo>
                  <a:cubicBezTo>
                    <a:pt x="179" y="10"/>
                    <a:pt x="181" y="9"/>
                    <a:pt x="185" y="7"/>
                  </a:cubicBezTo>
                  <a:cubicBezTo>
                    <a:pt x="189" y="5"/>
                    <a:pt x="187" y="5"/>
                    <a:pt x="185" y="5"/>
                  </a:cubicBezTo>
                  <a:cubicBezTo>
                    <a:pt x="184" y="5"/>
                    <a:pt x="182" y="5"/>
                    <a:pt x="182" y="4"/>
                  </a:cubicBezTo>
                  <a:cubicBezTo>
                    <a:pt x="182" y="2"/>
                    <a:pt x="179" y="3"/>
                    <a:pt x="179" y="3"/>
                  </a:cubicBezTo>
                  <a:cubicBezTo>
                    <a:pt x="179" y="2"/>
                    <a:pt x="177" y="3"/>
                    <a:pt x="174" y="4"/>
                  </a:cubicBezTo>
                  <a:cubicBezTo>
                    <a:pt x="171" y="5"/>
                    <a:pt x="174" y="3"/>
                    <a:pt x="175" y="2"/>
                  </a:cubicBezTo>
                  <a:cubicBezTo>
                    <a:pt x="176" y="2"/>
                    <a:pt x="168" y="2"/>
                    <a:pt x="167" y="1"/>
                  </a:cubicBezTo>
                  <a:cubicBezTo>
                    <a:pt x="165" y="0"/>
                    <a:pt x="164" y="3"/>
                    <a:pt x="163" y="2"/>
                  </a:cubicBezTo>
                  <a:cubicBezTo>
                    <a:pt x="161" y="0"/>
                    <a:pt x="158" y="1"/>
                    <a:pt x="159" y="2"/>
                  </a:cubicBezTo>
                  <a:cubicBezTo>
                    <a:pt x="159" y="3"/>
                    <a:pt x="158" y="3"/>
                    <a:pt x="157" y="2"/>
                  </a:cubicBezTo>
                  <a:cubicBezTo>
                    <a:pt x="156" y="1"/>
                    <a:pt x="153" y="2"/>
                    <a:pt x="151" y="2"/>
                  </a:cubicBezTo>
                  <a:cubicBezTo>
                    <a:pt x="149" y="2"/>
                    <a:pt x="150" y="4"/>
                    <a:pt x="147" y="3"/>
                  </a:cubicBezTo>
                  <a:cubicBezTo>
                    <a:pt x="145" y="2"/>
                    <a:pt x="142" y="2"/>
                    <a:pt x="143" y="2"/>
                  </a:cubicBezTo>
                  <a:cubicBezTo>
                    <a:pt x="144" y="3"/>
                    <a:pt x="143" y="3"/>
                    <a:pt x="142" y="3"/>
                  </a:cubicBezTo>
                  <a:cubicBezTo>
                    <a:pt x="141" y="3"/>
                    <a:pt x="140" y="3"/>
                    <a:pt x="140" y="4"/>
                  </a:cubicBezTo>
                  <a:cubicBezTo>
                    <a:pt x="141" y="5"/>
                    <a:pt x="137" y="4"/>
                    <a:pt x="137" y="5"/>
                  </a:cubicBezTo>
                  <a:cubicBezTo>
                    <a:pt x="137" y="6"/>
                    <a:pt x="135" y="7"/>
                    <a:pt x="134" y="6"/>
                  </a:cubicBezTo>
                  <a:cubicBezTo>
                    <a:pt x="133" y="5"/>
                    <a:pt x="129" y="4"/>
                    <a:pt x="130" y="5"/>
                  </a:cubicBezTo>
                  <a:cubicBezTo>
                    <a:pt x="131" y="6"/>
                    <a:pt x="126" y="6"/>
                    <a:pt x="128" y="7"/>
                  </a:cubicBezTo>
                  <a:cubicBezTo>
                    <a:pt x="129" y="8"/>
                    <a:pt x="126" y="8"/>
                    <a:pt x="126" y="8"/>
                  </a:cubicBezTo>
                  <a:cubicBezTo>
                    <a:pt x="126" y="7"/>
                    <a:pt x="123" y="6"/>
                    <a:pt x="122" y="7"/>
                  </a:cubicBezTo>
                  <a:cubicBezTo>
                    <a:pt x="121" y="8"/>
                    <a:pt x="121" y="9"/>
                    <a:pt x="121" y="9"/>
                  </a:cubicBezTo>
                  <a:cubicBezTo>
                    <a:pt x="120" y="8"/>
                    <a:pt x="118" y="8"/>
                    <a:pt x="116" y="9"/>
                  </a:cubicBezTo>
                  <a:cubicBezTo>
                    <a:pt x="113" y="10"/>
                    <a:pt x="116" y="11"/>
                    <a:pt x="117" y="10"/>
                  </a:cubicBezTo>
                  <a:close/>
                  <a:moveTo>
                    <a:pt x="143" y="99"/>
                  </a:moveTo>
                  <a:cubicBezTo>
                    <a:pt x="144" y="99"/>
                    <a:pt x="146" y="96"/>
                    <a:pt x="144" y="96"/>
                  </a:cubicBezTo>
                  <a:cubicBezTo>
                    <a:pt x="142" y="96"/>
                    <a:pt x="142" y="99"/>
                    <a:pt x="143" y="99"/>
                  </a:cubicBezTo>
                  <a:close/>
                  <a:moveTo>
                    <a:pt x="134" y="96"/>
                  </a:moveTo>
                  <a:cubicBezTo>
                    <a:pt x="136" y="97"/>
                    <a:pt x="138" y="95"/>
                    <a:pt x="138" y="94"/>
                  </a:cubicBezTo>
                  <a:cubicBezTo>
                    <a:pt x="138" y="93"/>
                    <a:pt x="132" y="95"/>
                    <a:pt x="134" y="96"/>
                  </a:cubicBezTo>
                  <a:close/>
                  <a:moveTo>
                    <a:pt x="142" y="91"/>
                  </a:moveTo>
                  <a:cubicBezTo>
                    <a:pt x="142" y="90"/>
                    <a:pt x="138" y="89"/>
                    <a:pt x="139" y="88"/>
                  </a:cubicBezTo>
                  <a:cubicBezTo>
                    <a:pt x="139" y="87"/>
                    <a:pt x="135" y="86"/>
                    <a:pt x="134" y="85"/>
                  </a:cubicBezTo>
                  <a:cubicBezTo>
                    <a:pt x="133" y="85"/>
                    <a:pt x="131" y="84"/>
                    <a:pt x="131" y="83"/>
                  </a:cubicBezTo>
                  <a:cubicBezTo>
                    <a:pt x="131" y="82"/>
                    <a:pt x="129" y="83"/>
                    <a:pt x="129" y="85"/>
                  </a:cubicBezTo>
                  <a:cubicBezTo>
                    <a:pt x="128" y="87"/>
                    <a:pt x="127" y="86"/>
                    <a:pt x="128" y="88"/>
                  </a:cubicBezTo>
                  <a:cubicBezTo>
                    <a:pt x="128" y="90"/>
                    <a:pt x="126" y="90"/>
                    <a:pt x="126" y="91"/>
                  </a:cubicBezTo>
                  <a:cubicBezTo>
                    <a:pt x="126" y="92"/>
                    <a:pt x="128" y="91"/>
                    <a:pt x="129" y="91"/>
                  </a:cubicBezTo>
                  <a:cubicBezTo>
                    <a:pt x="130" y="91"/>
                    <a:pt x="129" y="93"/>
                    <a:pt x="130" y="93"/>
                  </a:cubicBezTo>
                  <a:cubicBezTo>
                    <a:pt x="131" y="93"/>
                    <a:pt x="133" y="91"/>
                    <a:pt x="134" y="91"/>
                  </a:cubicBezTo>
                  <a:cubicBezTo>
                    <a:pt x="135" y="90"/>
                    <a:pt x="136" y="90"/>
                    <a:pt x="137" y="91"/>
                  </a:cubicBezTo>
                  <a:cubicBezTo>
                    <a:pt x="138" y="92"/>
                    <a:pt x="142" y="92"/>
                    <a:pt x="142" y="91"/>
                  </a:cubicBezTo>
                  <a:close/>
                  <a:moveTo>
                    <a:pt x="175" y="82"/>
                  </a:moveTo>
                  <a:cubicBezTo>
                    <a:pt x="177" y="82"/>
                    <a:pt x="177" y="83"/>
                    <a:pt x="179" y="85"/>
                  </a:cubicBezTo>
                  <a:cubicBezTo>
                    <a:pt x="181" y="87"/>
                    <a:pt x="181" y="85"/>
                    <a:pt x="181" y="84"/>
                  </a:cubicBezTo>
                  <a:cubicBezTo>
                    <a:pt x="182" y="83"/>
                    <a:pt x="184" y="84"/>
                    <a:pt x="184" y="83"/>
                  </a:cubicBezTo>
                  <a:cubicBezTo>
                    <a:pt x="184" y="82"/>
                    <a:pt x="185" y="80"/>
                    <a:pt x="187" y="80"/>
                  </a:cubicBezTo>
                  <a:cubicBezTo>
                    <a:pt x="188" y="79"/>
                    <a:pt x="186" y="78"/>
                    <a:pt x="184" y="78"/>
                  </a:cubicBezTo>
                  <a:cubicBezTo>
                    <a:pt x="182" y="78"/>
                    <a:pt x="182" y="77"/>
                    <a:pt x="182" y="77"/>
                  </a:cubicBezTo>
                  <a:cubicBezTo>
                    <a:pt x="182" y="76"/>
                    <a:pt x="179" y="74"/>
                    <a:pt x="178" y="74"/>
                  </a:cubicBezTo>
                  <a:cubicBezTo>
                    <a:pt x="177" y="75"/>
                    <a:pt x="175" y="73"/>
                    <a:pt x="174" y="73"/>
                  </a:cubicBezTo>
                  <a:cubicBezTo>
                    <a:pt x="172" y="73"/>
                    <a:pt x="170" y="72"/>
                    <a:pt x="171" y="70"/>
                  </a:cubicBezTo>
                  <a:cubicBezTo>
                    <a:pt x="171" y="69"/>
                    <a:pt x="173" y="71"/>
                    <a:pt x="174" y="70"/>
                  </a:cubicBezTo>
                  <a:cubicBezTo>
                    <a:pt x="174" y="69"/>
                    <a:pt x="171" y="69"/>
                    <a:pt x="171" y="68"/>
                  </a:cubicBezTo>
                  <a:cubicBezTo>
                    <a:pt x="171" y="67"/>
                    <a:pt x="172" y="68"/>
                    <a:pt x="173" y="67"/>
                  </a:cubicBezTo>
                  <a:cubicBezTo>
                    <a:pt x="173" y="67"/>
                    <a:pt x="172" y="66"/>
                    <a:pt x="171" y="65"/>
                  </a:cubicBezTo>
                  <a:cubicBezTo>
                    <a:pt x="171" y="65"/>
                    <a:pt x="170" y="66"/>
                    <a:pt x="170" y="66"/>
                  </a:cubicBezTo>
                  <a:cubicBezTo>
                    <a:pt x="169" y="66"/>
                    <a:pt x="170" y="65"/>
                    <a:pt x="170" y="64"/>
                  </a:cubicBezTo>
                  <a:cubicBezTo>
                    <a:pt x="171" y="64"/>
                    <a:pt x="168" y="63"/>
                    <a:pt x="166" y="63"/>
                  </a:cubicBezTo>
                  <a:cubicBezTo>
                    <a:pt x="165" y="64"/>
                    <a:pt x="165" y="63"/>
                    <a:pt x="165" y="62"/>
                  </a:cubicBezTo>
                  <a:cubicBezTo>
                    <a:pt x="165" y="61"/>
                    <a:pt x="163" y="62"/>
                    <a:pt x="162" y="63"/>
                  </a:cubicBezTo>
                  <a:cubicBezTo>
                    <a:pt x="161" y="63"/>
                    <a:pt x="160" y="62"/>
                    <a:pt x="161" y="62"/>
                  </a:cubicBezTo>
                  <a:cubicBezTo>
                    <a:pt x="162" y="62"/>
                    <a:pt x="163" y="61"/>
                    <a:pt x="163" y="60"/>
                  </a:cubicBezTo>
                  <a:cubicBezTo>
                    <a:pt x="163" y="59"/>
                    <a:pt x="160" y="59"/>
                    <a:pt x="159" y="60"/>
                  </a:cubicBezTo>
                  <a:cubicBezTo>
                    <a:pt x="159" y="61"/>
                    <a:pt x="157" y="59"/>
                    <a:pt x="157" y="58"/>
                  </a:cubicBezTo>
                  <a:cubicBezTo>
                    <a:pt x="157" y="57"/>
                    <a:pt x="153" y="58"/>
                    <a:pt x="154" y="56"/>
                  </a:cubicBezTo>
                  <a:cubicBezTo>
                    <a:pt x="154" y="55"/>
                    <a:pt x="150" y="54"/>
                    <a:pt x="149" y="54"/>
                  </a:cubicBezTo>
                  <a:cubicBezTo>
                    <a:pt x="148" y="54"/>
                    <a:pt x="146" y="55"/>
                    <a:pt x="146" y="56"/>
                  </a:cubicBezTo>
                  <a:cubicBezTo>
                    <a:pt x="147" y="57"/>
                    <a:pt x="145" y="57"/>
                    <a:pt x="145" y="56"/>
                  </a:cubicBezTo>
                  <a:cubicBezTo>
                    <a:pt x="145" y="55"/>
                    <a:pt x="142" y="57"/>
                    <a:pt x="141" y="57"/>
                  </a:cubicBezTo>
                  <a:cubicBezTo>
                    <a:pt x="140" y="57"/>
                    <a:pt x="142" y="54"/>
                    <a:pt x="141" y="53"/>
                  </a:cubicBezTo>
                  <a:cubicBezTo>
                    <a:pt x="141" y="52"/>
                    <a:pt x="140" y="52"/>
                    <a:pt x="140" y="50"/>
                  </a:cubicBezTo>
                  <a:cubicBezTo>
                    <a:pt x="139" y="49"/>
                    <a:pt x="136" y="49"/>
                    <a:pt x="135" y="50"/>
                  </a:cubicBezTo>
                  <a:cubicBezTo>
                    <a:pt x="134" y="51"/>
                    <a:pt x="132" y="51"/>
                    <a:pt x="130" y="52"/>
                  </a:cubicBezTo>
                  <a:cubicBezTo>
                    <a:pt x="129" y="54"/>
                    <a:pt x="130" y="55"/>
                    <a:pt x="131" y="56"/>
                  </a:cubicBezTo>
                  <a:cubicBezTo>
                    <a:pt x="131" y="56"/>
                    <a:pt x="129" y="57"/>
                    <a:pt x="130" y="58"/>
                  </a:cubicBezTo>
                  <a:cubicBezTo>
                    <a:pt x="130" y="59"/>
                    <a:pt x="132" y="58"/>
                    <a:pt x="132" y="60"/>
                  </a:cubicBezTo>
                  <a:cubicBezTo>
                    <a:pt x="132" y="61"/>
                    <a:pt x="129" y="59"/>
                    <a:pt x="128" y="58"/>
                  </a:cubicBezTo>
                  <a:cubicBezTo>
                    <a:pt x="128" y="57"/>
                    <a:pt x="128" y="56"/>
                    <a:pt x="128" y="55"/>
                  </a:cubicBezTo>
                  <a:cubicBezTo>
                    <a:pt x="127" y="54"/>
                    <a:pt x="128" y="53"/>
                    <a:pt x="129" y="52"/>
                  </a:cubicBezTo>
                  <a:cubicBezTo>
                    <a:pt x="130" y="50"/>
                    <a:pt x="131" y="51"/>
                    <a:pt x="131" y="50"/>
                  </a:cubicBezTo>
                  <a:cubicBezTo>
                    <a:pt x="131" y="49"/>
                    <a:pt x="125" y="49"/>
                    <a:pt x="122" y="52"/>
                  </a:cubicBezTo>
                  <a:cubicBezTo>
                    <a:pt x="119" y="55"/>
                    <a:pt x="120" y="59"/>
                    <a:pt x="120" y="60"/>
                  </a:cubicBezTo>
                  <a:cubicBezTo>
                    <a:pt x="120" y="61"/>
                    <a:pt x="123" y="60"/>
                    <a:pt x="125" y="61"/>
                  </a:cubicBezTo>
                  <a:cubicBezTo>
                    <a:pt x="127" y="62"/>
                    <a:pt x="126" y="62"/>
                    <a:pt x="124" y="62"/>
                  </a:cubicBezTo>
                  <a:cubicBezTo>
                    <a:pt x="123" y="62"/>
                    <a:pt x="121" y="61"/>
                    <a:pt x="121" y="62"/>
                  </a:cubicBezTo>
                  <a:cubicBezTo>
                    <a:pt x="121" y="63"/>
                    <a:pt x="124" y="65"/>
                    <a:pt x="125" y="65"/>
                  </a:cubicBezTo>
                  <a:cubicBezTo>
                    <a:pt x="127" y="64"/>
                    <a:pt x="127" y="64"/>
                    <a:pt x="128" y="65"/>
                  </a:cubicBezTo>
                  <a:cubicBezTo>
                    <a:pt x="128" y="66"/>
                    <a:pt x="130" y="66"/>
                    <a:pt x="132" y="66"/>
                  </a:cubicBezTo>
                  <a:cubicBezTo>
                    <a:pt x="134" y="66"/>
                    <a:pt x="137" y="67"/>
                    <a:pt x="138" y="67"/>
                  </a:cubicBezTo>
                  <a:cubicBezTo>
                    <a:pt x="138" y="67"/>
                    <a:pt x="140" y="66"/>
                    <a:pt x="140" y="66"/>
                  </a:cubicBezTo>
                  <a:cubicBezTo>
                    <a:pt x="140" y="65"/>
                    <a:pt x="144" y="67"/>
                    <a:pt x="145" y="66"/>
                  </a:cubicBezTo>
                  <a:cubicBezTo>
                    <a:pt x="146" y="66"/>
                    <a:pt x="146" y="65"/>
                    <a:pt x="145" y="65"/>
                  </a:cubicBezTo>
                  <a:cubicBezTo>
                    <a:pt x="144" y="65"/>
                    <a:pt x="144" y="63"/>
                    <a:pt x="145" y="64"/>
                  </a:cubicBezTo>
                  <a:cubicBezTo>
                    <a:pt x="146" y="64"/>
                    <a:pt x="148" y="65"/>
                    <a:pt x="148" y="66"/>
                  </a:cubicBezTo>
                  <a:cubicBezTo>
                    <a:pt x="148" y="66"/>
                    <a:pt x="149" y="66"/>
                    <a:pt x="149" y="67"/>
                  </a:cubicBezTo>
                  <a:cubicBezTo>
                    <a:pt x="149" y="67"/>
                    <a:pt x="153" y="68"/>
                    <a:pt x="153" y="69"/>
                  </a:cubicBezTo>
                  <a:cubicBezTo>
                    <a:pt x="153" y="70"/>
                    <a:pt x="150" y="70"/>
                    <a:pt x="151" y="71"/>
                  </a:cubicBezTo>
                  <a:cubicBezTo>
                    <a:pt x="152" y="72"/>
                    <a:pt x="153" y="70"/>
                    <a:pt x="154" y="70"/>
                  </a:cubicBezTo>
                  <a:cubicBezTo>
                    <a:pt x="155" y="70"/>
                    <a:pt x="155" y="73"/>
                    <a:pt x="156" y="72"/>
                  </a:cubicBezTo>
                  <a:cubicBezTo>
                    <a:pt x="158" y="72"/>
                    <a:pt x="159" y="73"/>
                    <a:pt x="160" y="75"/>
                  </a:cubicBezTo>
                  <a:cubicBezTo>
                    <a:pt x="161" y="76"/>
                    <a:pt x="160" y="78"/>
                    <a:pt x="160" y="79"/>
                  </a:cubicBezTo>
                  <a:cubicBezTo>
                    <a:pt x="160" y="79"/>
                    <a:pt x="162" y="79"/>
                    <a:pt x="164" y="78"/>
                  </a:cubicBezTo>
                  <a:cubicBezTo>
                    <a:pt x="165" y="78"/>
                    <a:pt x="166" y="79"/>
                    <a:pt x="167" y="80"/>
                  </a:cubicBezTo>
                  <a:cubicBezTo>
                    <a:pt x="168" y="81"/>
                    <a:pt x="163" y="83"/>
                    <a:pt x="164" y="82"/>
                  </a:cubicBezTo>
                  <a:cubicBezTo>
                    <a:pt x="164" y="81"/>
                    <a:pt x="161" y="78"/>
                    <a:pt x="158" y="80"/>
                  </a:cubicBezTo>
                  <a:cubicBezTo>
                    <a:pt x="155" y="81"/>
                    <a:pt x="157" y="82"/>
                    <a:pt x="157" y="83"/>
                  </a:cubicBezTo>
                  <a:cubicBezTo>
                    <a:pt x="158" y="84"/>
                    <a:pt x="155" y="86"/>
                    <a:pt x="152" y="85"/>
                  </a:cubicBezTo>
                  <a:cubicBezTo>
                    <a:pt x="149" y="84"/>
                    <a:pt x="150" y="85"/>
                    <a:pt x="149" y="85"/>
                  </a:cubicBezTo>
                  <a:cubicBezTo>
                    <a:pt x="148" y="85"/>
                    <a:pt x="146" y="87"/>
                    <a:pt x="148" y="88"/>
                  </a:cubicBezTo>
                  <a:cubicBezTo>
                    <a:pt x="149" y="89"/>
                    <a:pt x="151" y="88"/>
                    <a:pt x="153" y="88"/>
                  </a:cubicBezTo>
                  <a:cubicBezTo>
                    <a:pt x="155" y="88"/>
                    <a:pt x="155" y="89"/>
                    <a:pt x="155" y="88"/>
                  </a:cubicBezTo>
                  <a:cubicBezTo>
                    <a:pt x="155" y="87"/>
                    <a:pt x="157" y="87"/>
                    <a:pt x="158" y="88"/>
                  </a:cubicBezTo>
                  <a:cubicBezTo>
                    <a:pt x="160" y="88"/>
                    <a:pt x="159" y="90"/>
                    <a:pt x="161" y="90"/>
                  </a:cubicBezTo>
                  <a:cubicBezTo>
                    <a:pt x="163" y="90"/>
                    <a:pt x="161" y="92"/>
                    <a:pt x="162" y="93"/>
                  </a:cubicBezTo>
                  <a:cubicBezTo>
                    <a:pt x="163" y="94"/>
                    <a:pt x="167" y="94"/>
                    <a:pt x="168" y="95"/>
                  </a:cubicBezTo>
                  <a:cubicBezTo>
                    <a:pt x="169" y="96"/>
                    <a:pt x="174" y="98"/>
                    <a:pt x="175" y="98"/>
                  </a:cubicBezTo>
                  <a:cubicBezTo>
                    <a:pt x="176" y="97"/>
                    <a:pt x="171" y="92"/>
                    <a:pt x="169" y="91"/>
                  </a:cubicBezTo>
                  <a:cubicBezTo>
                    <a:pt x="168" y="91"/>
                    <a:pt x="171" y="90"/>
                    <a:pt x="173" y="92"/>
                  </a:cubicBezTo>
                  <a:cubicBezTo>
                    <a:pt x="175" y="94"/>
                    <a:pt x="178" y="94"/>
                    <a:pt x="179" y="92"/>
                  </a:cubicBezTo>
                  <a:cubicBezTo>
                    <a:pt x="180" y="91"/>
                    <a:pt x="178" y="91"/>
                    <a:pt x="178" y="90"/>
                  </a:cubicBezTo>
                  <a:cubicBezTo>
                    <a:pt x="178" y="88"/>
                    <a:pt x="177" y="87"/>
                    <a:pt x="175" y="87"/>
                  </a:cubicBezTo>
                  <a:cubicBezTo>
                    <a:pt x="174" y="87"/>
                    <a:pt x="170" y="84"/>
                    <a:pt x="172" y="83"/>
                  </a:cubicBezTo>
                  <a:cubicBezTo>
                    <a:pt x="173" y="82"/>
                    <a:pt x="171" y="82"/>
                    <a:pt x="172" y="80"/>
                  </a:cubicBezTo>
                  <a:cubicBezTo>
                    <a:pt x="173" y="79"/>
                    <a:pt x="174" y="82"/>
                    <a:pt x="175" y="82"/>
                  </a:cubicBezTo>
                  <a:close/>
                  <a:moveTo>
                    <a:pt x="154" y="77"/>
                  </a:moveTo>
                  <a:cubicBezTo>
                    <a:pt x="155" y="76"/>
                    <a:pt x="155" y="75"/>
                    <a:pt x="154" y="74"/>
                  </a:cubicBezTo>
                  <a:cubicBezTo>
                    <a:pt x="153" y="73"/>
                    <a:pt x="152" y="73"/>
                    <a:pt x="151" y="73"/>
                  </a:cubicBezTo>
                  <a:cubicBezTo>
                    <a:pt x="150" y="73"/>
                    <a:pt x="148" y="75"/>
                    <a:pt x="149" y="76"/>
                  </a:cubicBezTo>
                  <a:cubicBezTo>
                    <a:pt x="150" y="78"/>
                    <a:pt x="152" y="77"/>
                    <a:pt x="154" y="77"/>
                  </a:cubicBezTo>
                  <a:close/>
                  <a:moveTo>
                    <a:pt x="141" y="50"/>
                  </a:moveTo>
                  <a:cubicBezTo>
                    <a:pt x="140" y="51"/>
                    <a:pt x="142" y="51"/>
                    <a:pt x="142" y="53"/>
                  </a:cubicBezTo>
                  <a:cubicBezTo>
                    <a:pt x="142" y="54"/>
                    <a:pt x="144" y="55"/>
                    <a:pt x="146" y="54"/>
                  </a:cubicBezTo>
                  <a:cubicBezTo>
                    <a:pt x="147" y="53"/>
                    <a:pt x="151" y="54"/>
                    <a:pt x="151" y="53"/>
                  </a:cubicBezTo>
                  <a:cubicBezTo>
                    <a:pt x="151" y="52"/>
                    <a:pt x="147" y="50"/>
                    <a:pt x="145" y="50"/>
                  </a:cubicBezTo>
                  <a:cubicBezTo>
                    <a:pt x="144" y="50"/>
                    <a:pt x="141" y="49"/>
                    <a:pt x="141" y="50"/>
                  </a:cubicBezTo>
                  <a:close/>
                  <a:moveTo>
                    <a:pt x="179" y="138"/>
                  </a:moveTo>
                  <a:cubicBezTo>
                    <a:pt x="180" y="138"/>
                    <a:pt x="186" y="141"/>
                    <a:pt x="186" y="140"/>
                  </a:cubicBezTo>
                  <a:cubicBezTo>
                    <a:pt x="186" y="139"/>
                    <a:pt x="179" y="137"/>
                    <a:pt x="179" y="138"/>
                  </a:cubicBezTo>
                  <a:close/>
                  <a:moveTo>
                    <a:pt x="206" y="144"/>
                  </a:moveTo>
                  <a:cubicBezTo>
                    <a:pt x="205" y="144"/>
                    <a:pt x="205" y="143"/>
                    <a:pt x="205" y="142"/>
                  </a:cubicBezTo>
                  <a:cubicBezTo>
                    <a:pt x="206" y="142"/>
                    <a:pt x="205" y="142"/>
                    <a:pt x="205" y="142"/>
                  </a:cubicBezTo>
                  <a:cubicBezTo>
                    <a:pt x="204" y="142"/>
                    <a:pt x="204" y="140"/>
                    <a:pt x="205" y="140"/>
                  </a:cubicBezTo>
                  <a:cubicBezTo>
                    <a:pt x="205" y="139"/>
                    <a:pt x="203" y="138"/>
                    <a:pt x="203" y="139"/>
                  </a:cubicBezTo>
                  <a:cubicBezTo>
                    <a:pt x="203" y="140"/>
                    <a:pt x="201" y="139"/>
                    <a:pt x="201" y="139"/>
                  </a:cubicBezTo>
                  <a:cubicBezTo>
                    <a:pt x="201" y="138"/>
                    <a:pt x="199" y="138"/>
                    <a:pt x="200" y="137"/>
                  </a:cubicBezTo>
                  <a:cubicBezTo>
                    <a:pt x="200" y="137"/>
                    <a:pt x="198" y="137"/>
                    <a:pt x="198" y="137"/>
                  </a:cubicBezTo>
                  <a:cubicBezTo>
                    <a:pt x="198" y="138"/>
                    <a:pt x="197" y="137"/>
                    <a:pt x="198" y="136"/>
                  </a:cubicBezTo>
                  <a:cubicBezTo>
                    <a:pt x="199" y="135"/>
                    <a:pt x="199" y="134"/>
                    <a:pt x="200" y="133"/>
                  </a:cubicBezTo>
                  <a:cubicBezTo>
                    <a:pt x="201" y="133"/>
                    <a:pt x="200" y="132"/>
                    <a:pt x="199" y="132"/>
                  </a:cubicBezTo>
                  <a:cubicBezTo>
                    <a:pt x="198" y="133"/>
                    <a:pt x="195" y="137"/>
                    <a:pt x="195" y="138"/>
                  </a:cubicBezTo>
                  <a:cubicBezTo>
                    <a:pt x="195" y="139"/>
                    <a:pt x="195" y="140"/>
                    <a:pt x="194" y="140"/>
                  </a:cubicBezTo>
                  <a:cubicBezTo>
                    <a:pt x="193" y="140"/>
                    <a:pt x="192" y="141"/>
                    <a:pt x="193" y="141"/>
                  </a:cubicBezTo>
                  <a:cubicBezTo>
                    <a:pt x="193" y="142"/>
                    <a:pt x="191" y="143"/>
                    <a:pt x="192" y="144"/>
                  </a:cubicBezTo>
                  <a:cubicBezTo>
                    <a:pt x="193" y="145"/>
                    <a:pt x="194" y="144"/>
                    <a:pt x="195" y="144"/>
                  </a:cubicBezTo>
                  <a:cubicBezTo>
                    <a:pt x="197" y="144"/>
                    <a:pt x="198" y="144"/>
                    <a:pt x="199" y="143"/>
                  </a:cubicBezTo>
                  <a:cubicBezTo>
                    <a:pt x="200" y="143"/>
                    <a:pt x="200" y="144"/>
                    <a:pt x="201" y="144"/>
                  </a:cubicBezTo>
                  <a:cubicBezTo>
                    <a:pt x="202" y="144"/>
                    <a:pt x="200" y="145"/>
                    <a:pt x="200" y="146"/>
                  </a:cubicBezTo>
                  <a:cubicBezTo>
                    <a:pt x="200" y="146"/>
                    <a:pt x="201" y="145"/>
                    <a:pt x="202" y="145"/>
                  </a:cubicBezTo>
                  <a:cubicBezTo>
                    <a:pt x="203" y="144"/>
                    <a:pt x="204" y="145"/>
                    <a:pt x="204" y="146"/>
                  </a:cubicBezTo>
                  <a:cubicBezTo>
                    <a:pt x="203" y="146"/>
                    <a:pt x="206" y="147"/>
                    <a:pt x="207" y="146"/>
                  </a:cubicBezTo>
                  <a:cubicBezTo>
                    <a:pt x="207" y="145"/>
                    <a:pt x="206" y="143"/>
                    <a:pt x="206" y="144"/>
                  </a:cubicBezTo>
                  <a:close/>
                  <a:moveTo>
                    <a:pt x="19" y="125"/>
                  </a:moveTo>
                  <a:cubicBezTo>
                    <a:pt x="17" y="126"/>
                    <a:pt x="22" y="130"/>
                    <a:pt x="23" y="130"/>
                  </a:cubicBezTo>
                  <a:cubicBezTo>
                    <a:pt x="23" y="129"/>
                    <a:pt x="22" y="128"/>
                    <a:pt x="22" y="126"/>
                  </a:cubicBezTo>
                  <a:cubicBezTo>
                    <a:pt x="22" y="125"/>
                    <a:pt x="21" y="124"/>
                    <a:pt x="19" y="125"/>
                  </a:cubicBezTo>
                  <a:close/>
                  <a:moveTo>
                    <a:pt x="189" y="148"/>
                  </a:moveTo>
                  <a:cubicBezTo>
                    <a:pt x="188" y="148"/>
                    <a:pt x="189" y="147"/>
                    <a:pt x="189" y="147"/>
                  </a:cubicBezTo>
                  <a:cubicBezTo>
                    <a:pt x="189" y="146"/>
                    <a:pt x="188" y="147"/>
                    <a:pt x="187" y="148"/>
                  </a:cubicBezTo>
                  <a:cubicBezTo>
                    <a:pt x="187" y="148"/>
                    <a:pt x="186" y="149"/>
                    <a:pt x="186" y="149"/>
                  </a:cubicBezTo>
                  <a:cubicBezTo>
                    <a:pt x="186" y="150"/>
                    <a:pt x="186" y="150"/>
                    <a:pt x="185" y="150"/>
                  </a:cubicBezTo>
                  <a:cubicBezTo>
                    <a:pt x="185" y="150"/>
                    <a:pt x="181" y="150"/>
                    <a:pt x="181" y="149"/>
                  </a:cubicBezTo>
                  <a:cubicBezTo>
                    <a:pt x="181" y="148"/>
                    <a:pt x="179" y="148"/>
                    <a:pt x="179" y="147"/>
                  </a:cubicBezTo>
                  <a:cubicBezTo>
                    <a:pt x="179" y="146"/>
                    <a:pt x="177" y="146"/>
                    <a:pt x="178" y="145"/>
                  </a:cubicBezTo>
                  <a:cubicBezTo>
                    <a:pt x="179" y="144"/>
                    <a:pt x="178" y="143"/>
                    <a:pt x="177" y="144"/>
                  </a:cubicBezTo>
                  <a:cubicBezTo>
                    <a:pt x="176" y="145"/>
                    <a:pt x="176" y="144"/>
                    <a:pt x="177" y="143"/>
                  </a:cubicBezTo>
                  <a:cubicBezTo>
                    <a:pt x="178" y="143"/>
                    <a:pt x="181" y="142"/>
                    <a:pt x="179" y="140"/>
                  </a:cubicBezTo>
                  <a:cubicBezTo>
                    <a:pt x="178" y="138"/>
                    <a:pt x="171" y="141"/>
                    <a:pt x="169" y="142"/>
                  </a:cubicBezTo>
                  <a:cubicBezTo>
                    <a:pt x="168" y="143"/>
                    <a:pt x="165" y="146"/>
                    <a:pt x="164" y="146"/>
                  </a:cubicBezTo>
                  <a:cubicBezTo>
                    <a:pt x="163" y="146"/>
                    <a:pt x="166" y="144"/>
                    <a:pt x="166" y="144"/>
                  </a:cubicBezTo>
                  <a:cubicBezTo>
                    <a:pt x="167" y="143"/>
                    <a:pt x="166" y="142"/>
                    <a:pt x="167" y="143"/>
                  </a:cubicBezTo>
                  <a:cubicBezTo>
                    <a:pt x="167" y="143"/>
                    <a:pt x="169" y="140"/>
                    <a:pt x="170" y="140"/>
                  </a:cubicBezTo>
                  <a:cubicBezTo>
                    <a:pt x="171" y="139"/>
                    <a:pt x="172" y="139"/>
                    <a:pt x="173" y="139"/>
                  </a:cubicBezTo>
                  <a:cubicBezTo>
                    <a:pt x="173" y="138"/>
                    <a:pt x="173" y="138"/>
                    <a:pt x="174" y="137"/>
                  </a:cubicBezTo>
                  <a:cubicBezTo>
                    <a:pt x="175" y="136"/>
                    <a:pt x="188" y="136"/>
                    <a:pt x="189" y="136"/>
                  </a:cubicBezTo>
                  <a:cubicBezTo>
                    <a:pt x="190" y="136"/>
                    <a:pt x="192" y="134"/>
                    <a:pt x="193" y="133"/>
                  </a:cubicBezTo>
                  <a:cubicBezTo>
                    <a:pt x="194" y="132"/>
                    <a:pt x="195" y="132"/>
                    <a:pt x="196" y="133"/>
                  </a:cubicBezTo>
                  <a:cubicBezTo>
                    <a:pt x="198" y="133"/>
                    <a:pt x="199" y="131"/>
                    <a:pt x="199" y="131"/>
                  </a:cubicBezTo>
                  <a:cubicBezTo>
                    <a:pt x="200" y="130"/>
                    <a:pt x="200" y="130"/>
                    <a:pt x="199" y="130"/>
                  </a:cubicBezTo>
                  <a:cubicBezTo>
                    <a:pt x="198" y="129"/>
                    <a:pt x="198" y="129"/>
                    <a:pt x="199" y="129"/>
                  </a:cubicBezTo>
                  <a:cubicBezTo>
                    <a:pt x="199" y="129"/>
                    <a:pt x="200" y="128"/>
                    <a:pt x="200" y="128"/>
                  </a:cubicBezTo>
                  <a:cubicBezTo>
                    <a:pt x="200" y="127"/>
                    <a:pt x="200" y="127"/>
                    <a:pt x="199" y="126"/>
                  </a:cubicBezTo>
                  <a:cubicBezTo>
                    <a:pt x="198" y="124"/>
                    <a:pt x="197" y="126"/>
                    <a:pt x="196" y="126"/>
                  </a:cubicBezTo>
                  <a:cubicBezTo>
                    <a:pt x="195" y="126"/>
                    <a:pt x="197" y="125"/>
                    <a:pt x="196" y="124"/>
                  </a:cubicBezTo>
                  <a:cubicBezTo>
                    <a:pt x="195" y="124"/>
                    <a:pt x="194" y="124"/>
                    <a:pt x="192" y="125"/>
                  </a:cubicBezTo>
                  <a:cubicBezTo>
                    <a:pt x="191" y="126"/>
                    <a:pt x="191" y="125"/>
                    <a:pt x="190" y="126"/>
                  </a:cubicBezTo>
                  <a:cubicBezTo>
                    <a:pt x="189" y="127"/>
                    <a:pt x="189" y="126"/>
                    <a:pt x="190" y="125"/>
                  </a:cubicBezTo>
                  <a:cubicBezTo>
                    <a:pt x="190" y="125"/>
                    <a:pt x="191" y="125"/>
                    <a:pt x="191" y="125"/>
                  </a:cubicBezTo>
                  <a:cubicBezTo>
                    <a:pt x="191" y="124"/>
                    <a:pt x="192" y="125"/>
                    <a:pt x="193" y="124"/>
                  </a:cubicBezTo>
                  <a:cubicBezTo>
                    <a:pt x="194" y="123"/>
                    <a:pt x="195" y="123"/>
                    <a:pt x="196" y="123"/>
                  </a:cubicBezTo>
                  <a:cubicBezTo>
                    <a:pt x="196" y="122"/>
                    <a:pt x="195" y="121"/>
                    <a:pt x="194" y="122"/>
                  </a:cubicBezTo>
                  <a:cubicBezTo>
                    <a:pt x="193" y="122"/>
                    <a:pt x="192" y="120"/>
                    <a:pt x="191" y="121"/>
                  </a:cubicBezTo>
                  <a:cubicBezTo>
                    <a:pt x="191" y="121"/>
                    <a:pt x="191" y="120"/>
                    <a:pt x="190" y="120"/>
                  </a:cubicBezTo>
                  <a:cubicBezTo>
                    <a:pt x="189" y="121"/>
                    <a:pt x="189" y="120"/>
                    <a:pt x="188" y="119"/>
                  </a:cubicBezTo>
                  <a:cubicBezTo>
                    <a:pt x="188" y="118"/>
                    <a:pt x="186" y="117"/>
                    <a:pt x="184" y="116"/>
                  </a:cubicBezTo>
                  <a:cubicBezTo>
                    <a:pt x="183" y="116"/>
                    <a:pt x="184" y="115"/>
                    <a:pt x="185" y="116"/>
                  </a:cubicBezTo>
                  <a:cubicBezTo>
                    <a:pt x="185" y="116"/>
                    <a:pt x="186" y="115"/>
                    <a:pt x="187" y="115"/>
                  </a:cubicBezTo>
                  <a:cubicBezTo>
                    <a:pt x="187" y="114"/>
                    <a:pt x="186" y="114"/>
                    <a:pt x="186" y="114"/>
                  </a:cubicBezTo>
                  <a:cubicBezTo>
                    <a:pt x="185" y="114"/>
                    <a:pt x="185" y="113"/>
                    <a:pt x="185" y="112"/>
                  </a:cubicBezTo>
                  <a:cubicBezTo>
                    <a:pt x="185" y="112"/>
                    <a:pt x="184" y="111"/>
                    <a:pt x="184" y="111"/>
                  </a:cubicBezTo>
                  <a:cubicBezTo>
                    <a:pt x="184" y="110"/>
                    <a:pt x="183" y="110"/>
                    <a:pt x="183" y="109"/>
                  </a:cubicBezTo>
                  <a:cubicBezTo>
                    <a:pt x="183" y="109"/>
                    <a:pt x="182" y="108"/>
                    <a:pt x="182" y="108"/>
                  </a:cubicBezTo>
                  <a:cubicBezTo>
                    <a:pt x="182" y="107"/>
                    <a:pt x="180" y="106"/>
                    <a:pt x="180" y="105"/>
                  </a:cubicBezTo>
                  <a:cubicBezTo>
                    <a:pt x="180" y="104"/>
                    <a:pt x="180" y="104"/>
                    <a:pt x="179" y="103"/>
                  </a:cubicBezTo>
                  <a:cubicBezTo>
                    <a:pt x="179" y="102"/>
                    <a:pt x="179" y="102"/>
                    <a:pt x="178" y="104"/>
                  </a:cubicBezTo>
                  <a:cubicBezTo>
                    <a:pt x="178" y="105"/>
                    <a:pt x="177" y="105"/>
                    <a:pt x="177" y="105"/>
                  </a:cubicBezTo>
                  <a:cubicBezTo>
                    <a:pt x="178" y="106"/>
                    <a:pt x="177" y="106"/>
                    <a:pt x="177" y="107"/>
                  </a:cubicBezTo>
                  <a:cubicBezTo>
                    <a:pt x="176" y="107"/>
                    <a:pt x="177" y="108"/>
                    <a:pt x="176" y="108"/>
                  </a:cubicBezTo>
                  <a:cubicBezTo>
                    <a:pt x="176" y="108"/>
                    <a:pt x="176" y="110"/>
                    <a:pt x="176" y="109"/>
                  </a:cubicBezTo>
                  <a:cubicBezTo>
                    <a:pt x="175" y="108"/>
                    <a:pt x="174" y="108"/>
                    <a:pt x="174" y="109"/>
                  </a:cubicBezTo>
                  <a:cubicBezTo>
                    <a:pt x="174" y="110"/>
                    <a:pt x="173" y="110"/>
                    <a:pt x="172" y="110"/>
                  </a:cubicBezTo>
                  <a:cubicBezTo>
                    <a:pt x="171" y="110"/>
                    <a:pt x="171" y="109"/>
                    <a:pt x="171" y="109"/>
                  </a:cubicBezTo>
                  <a:cubicBezTo>
                    <a:pt x="170" y="110"/>
                    <a:pt x="170" y="108"/>
                    <a:pt x="169" y="108"/>
                  </a:cubicBezTo>
                  <a:cubicBezTo>
                    <a:pt x="168" y="108"/>
                    <a:pt x="168" y="108"/>
                    <a:pt x="168" y="107"/>
                  </a:cubicBezTo>
                  <a:cubicBezTo>
                    <a:pt x="168" y="107"/>
                    <a:pt x="167" y="106"/>
                    <a:pt x="167" y="106"/>
                  </a:cubicBezTo>
                  <a:cubicBezTo>
                    <a:pt x="168" y="105"/>
                    <a:pt x="167" y="104"/>
                    <a:pt x="167" y="103"/>
                  </a:cubicBezTo>
                  <a:cubicBezTo>
                    <a:pt x="167" y="102"/>
                    <a:pt x="168" y="102"/>
                    <a:pt x="168" y="101"/>
                  </a:cubicBezTo>
                  <a:cubicBezTo>
                    <a:pt x="168" y="101"/>
                    <a:pt x="167" y="101"/>
                    <a:pt x="166" y="101"/>
                  </a:cubicBezTo>
                  <a:cubicBezTo>
                    <a:pt x="166" y="101"/>
                    <a:pt x="166" y="101"/>
                    <a:pt x="165" y="101"/>
                  </a:cubicBezTo>
                  <a:cubicBezTo>
                    <a:pt x="164" y="101"/>
                    <a:pt x="162" y="101"/>
                    <a:pt x="162" y="100"/>
                  </a:cubicBezTo>
                  <a:cubicBezTo>
                    <a:pt x="162" y="99"/>
                    <a:pt x="162" y="99"/>
                    <a:pt x="161" y="98"/>
                  </a:cubicBezTo>
                  <a:cubicBezTo>
                    <a:pt x="161" y="97"/>
                    <a:pt x="160" y="98"/>
                    <a:pt x="160" y="97"/>
                  </a:cubicBezTo>
                  <a:cubicBezTo>
                    <a:pt x="160" y="97"/>
                    <a:pt x="160" y="97"/>
                    <a:pt x="159" y="96"/>
                  </a:cubicBezTo>
                  <a:cubicBezTo>
                    <a:pt x="158" y="96"/>
                    <a:pt x="158" y="96"/>
                    <a:pt x="157" y="96"/>
                  </a:cubicBezTo>
                  <a:cubicBezTo>
                    <a:pt x="157" y="96"/>
                    <a:pt x="156" y="96"/>
                    <a:pt x="155" y="96"/>
                  </a:cubicBezTo>
                  <a:cubicBezTo>
                    <a:pt x="155" y="97"/>
                    <a:pt x="153" y="96"/>
                    <a:pt x="153" y="96"/>
                  </a:cubicBezTo>
                  <a:cubicBezTo>
                    <a:pt x="153" y="96"/>
                    <a:pt x="152" y="96"/>
                    <a:pt x="151" y="95"/>
                  </a:cubicBezTo>
                  <a:cubicBezTo>
                    <a:pt x="150" y="95"/>
                    <a:pt x="148" y="95"/>
                    <a:pt x="148" y="95"/>
                  </a:cubicBezTo>
                  <a:cubicBezTo>
                    <a:pt x="148" y="96"/>
                    <a:pt x="147" y="96"/>
                    <a:pt x="147" y="97"/>
                  </a:cubicBezTo>
                  <a:cubicBezTo>
                    <a:pt x="147" y="98"/>
                    <a:pt x="148" y="98"/>
                    <a:pt x="149" y="99"/>
                  </a:cubicBezTo>
                  <a:cubicBezTo>
                    <a:pt x="149" y="99"/>
                    <a:pt x="148" y="99"/>
                    <a:pt x="148" y="100"/>
                  </a:cubicBezTo>
                  <a:cubicBezTo>
                    <a:pt x="148" y="101"/>
                    <a:pt x="147" y="101"/>
                    <a:pt x="147" y="101"/>
                  </a:cubicBezTo>
                  <a:cubicBezTo>
                    <a:pt x="147" y="101"/>
                    <a:pt x="148" y="101"/>
                    <a:pt x="148" y="102"/>
                  </a:cubicBezTo>
                  <a:cubicBezTo>
                    <a:pt x="148" y="103"/>
                    <a:pt x="149" y="103"/>
                    <a:pt x="149" y="104"/>
                  </a:cubicBezTo>
                  <a:cubicBezTo>
                    <a:pt x="149" y="106"/>
                    <a:pt x="149" y="105"/>
                    <a:pt x="148" y="106"/>
                  </a:cubicBezTo>
                  <a:cubicBezTo>
                    <a:pt x="148" y="106"/>
                    <a:pt x="148" y="106"/>
                    <a:pt x="147" y="107"/>
                  </a:cubicBezTo>
                  <a:cubicBezTo>
                    <a:pt x="147" y="108"/>
                    <a:pt x="146" y="109"/>
                    <a:pt x="147" y="109"/>
                  </a:cubicBezTo>
                  <a:cubicBezTo>
                    <a:pt x="147" y="110"/>
                    <a:pt x="149" y="111"/>
                    <a:pt x="150" y="112"/>
                  </a:cubicBezTo>
                  <a:cubicBezTo>
                    <a:pt x="151" y="114"/>
                    <a:pt x="151" y="116"/>
                    <a:pt x="151" y="117"/>
                  </a:cubicBezTo>
                  <a:cubicBezTo>
                    <a:pt x="150" y="119"/>
                    <a:pt x="149" y="119"/>
                    <a:pt x="147" y="120"/>
                  </a:cubicBezTo>
                  <a:cubicBezTo>
                    <a:pt x="146" y="122"/>
                    <a:pt x="145" y="122"/>
                    <a:pt x="144" y="122"/>
                  </a:cubicBezTo>
                  <a:cubicBezTo>
                    <a:pt x="143" y="122"/>
                    <a:pt x="144" y="123"/>
                    <a:pt x="145" y="124"/>
                  </a:cubicBezTo>
                  <a:cubicBezTo>
                    <a:pt x="146" y="125"/>
                    <a:pt x="145" y="125"/>
                    <a:pt x="145" y="126"/>
                  </a:cubicBezTo>
                  <a:cubicBezTo>
                    <a:pt x="146" y="127"/>
                    <a:pt x="145" y="128"/>
                    <a:pt x="146" y="129"/>
                  </a:cubicBezTo>
                  <a:cubicBezTo>
                    <a:pt x="147" y="130"/>
                    <a:pt x="146" y="130"/>
                    <a:pt x="145" y="131"/>
                  </a:cubicBezTo>
                  <a:cubicBezTo>
                    <a:pt x="145" y="132"/>
                    <a:pt x="146" y="131"/>
                    <a:pt x="146" y="132"/>
                  </a:cubicBezTo>
                  <a:cubicBezTo>
                    <a:pt x="146" y="133"/>
                    <a:pt x="145" y="133"/>
                    <a:pt x="145" y="132"/>
                  </a:cubicBezTo>
                  <a:cubicBezTo>
                    <a:pt x="144" y="132"/>
                    <a:pt x="143" y="133"/>
                    <a:pt x="143" y="134"/>
                  </a:cubicBezTo>
                  <a:cubicBezTo>
                    <a:pt x="143" y="134"/>
                    <a:pt x="142" y="133"/>
                    <a:pt x="142" y="133"/>
                  </a:cubicBezTo>
                  <a:cubicBezTo>
                    <a:pt x="141" y="133"/>
                    <a:pt x="142" y="132"/>
                    <a:pt x="141" y="131"/>
                  </a:cubicBezTo>
                  <a:cubicBezTo>
                    <a:pt x="140" y="130"/>
                    <a:pt x="139" y="130"/>
                    <a:pt x="139" y="130"/>
                  </a:cubicBezTo>
                  <a:cubicBezTo>
                    <a:pt x="139" y="129"/>
                    <a:pt x="137" y="128"/>
                    <a:pt x="137" y="128"/>
                  </a:cubicBezTo>
                  <a:cubicBezTo>
                    <a:pt x="137" y="127"/>
                    <a:pt x="138" y="125"/>
                    <a:pt x="137" y="124"/>
                  </a:cubicBezTo>
                  <a:cubicBezTo>
                    <a:pt x="137" y="123"/>
                    <a:pt x="137" y="123"/>
                    <a:pt x="138" y="122"/>
                  </a:cubicBezTo>
                  <a:cubicBezTo>
                    <a:pt x="138" y="122"/>
                    <a:pt x="137" y="121"/>
                    <a:pt x="136" y="121"/>
                  </a:cubicBezTo>
                  <a:cubicBezTo>
                    <a:pt x="135" y="121"/>
                    <a:pt x="134" y="120"/>
                    <a:pt x="133" y="120"/>
                  </a:cubicBezTo>
                  <a:cubicBezTo>
                    <a:pt x="131" y="121"/>
                    <a:pt x="131" y="120"/>
                    <a:pt x="130" y="120"/>
                  </a:cubicBezTo>
                  <a:cubicBezTo>
                    <a:pt x="130" y="120"/>
                    <a:pt x="129" y="119"/>
                    <a:pt x="127" y="118"/>
                  </a:cubicBezTo>
                  <a:cubicBezTo>
                    <a:pt x="126" y="118"/>
                    <a:pt x="125" y="117"/>
                    <a:pt x="125" y="117"/>
                  </a:cubicBezTo>
                  <a:cubicBezTo>
                    <a:pt x="125" y="116"/>
                    <a:pt x="123" y="116"/>
                    <a:pt x="123" y="115"/>
                  </a:cubicBezTo>
                  <a:cubicBezTo>
                    <a:pt x="122" y="115"/>
                    <a:pt x="121" y="115"/>
                    <a:pt x="120" y="115"/>
                  </a:cubicBezTo>
                  <a:cubicBezTo>
                    <a:pt x="119" y="115"/>
                    <a:pt x="118" y="114"/>
                    <a:pt x="117" y="114"/>
                  </a:cubicBezTo>
                  <a:cubicBezTo>
                    <a:pt x="116" y="114"/>
                    <a:pt x="114" y="115"/>
                    <a:pt x="113" y="115"/>
                  </a:cubicBezTo>
                  <a:cubicBezTo>
                    <a:pt x="113" y="115"/>
                    <a:pt x="114" y="114"/>
                    <a:pt x="114" y="114"/>
                  </a:cubicBezTo>
                  <a:cubicBezTo>
                    <a:pt x="114" y="113"/>
                    <a:pt x="113" y="112"/>
                    <a:pt x="113" y="111"/>
                  </a:cubicBezTo>
                  <a:cubicBezTo>
                    <a:pt x="113" y="110"/>
                    <a:pt x="112" y="108"/>
                    <a:pt x="111" y="109"/>
                  </a:cubicBezTo>
                  <a:cubicBezTo>
                    <a:pt x="110" y="109"/>
                    <a:pt x="109" y="108"/>
                    <a:pt x="108" y="108"/>
                  </a:cubicBezTo>
                  <a:cubicBezTo>
                    <a:pt x="108" y="108"/>
                    <a:pt x="108" y="105"/>
                    <a:pt x="108" y="104"/>
                  </a:cubicBezTo>
                  <a:cubicBezTo>
                    <a:pt x="109" y="102"/>
                    <a:pt x="110" y="100"/>
                    <a:pt x="110" y="100"/>
                  </a:cubicBezTo>
                  <a:cubicBezTo>
                    <a:pt x="110" y="99"/>
                    <a:pt x="111" y="99"/>
                    <a:pt x="112" y="98"/>
                  </a:cubicBezTo>
                  <a:cubicBezTo>
                    <a:pt x="112" y="98"/>
                    <a:pt x="112" y="97"/>
                    <a:pt x="113" y="97"/>
                  </a:cubicBezTo>
                  <a:cubicBezTo>
                    <a:pt x="113" y="96"/>
                    <a:pt x="113" y="96"/>
                    <a:pt x="114" y="96"/>
                  </a:cubicBezTo>
                  <a:cubicBezTo>
                    <a:pt x="114" y="95"/>
                    <a:pt x="115" y="95"/>
                    <a:pt x="114" y="95"/>
                  </a:cubicBezTo>
                  <a:cubicBezTo>
                    <a:pt x="114" y="94"/>
                    <a:pt x="114" y="94"/>
                    <a:pt x="115" y="94"/>
                  </a:cubicBezTo>
                  <a:cubicBezTo>
                    <a:pt x="116" y="94"/>
                    <a:pt x="118" y="94"/>
                    <a:pt x="118" y="93"/>
                  </a:cubicBezTo>
                  <a:cubicBezTo>
                    <a:pt x="118" y="91"/>
                    <a:pt x="115" y="92"/>
                    <a:pt x="115" y="91"/>
                  </a:cubicBezTo>
                  <a:cubicBezTo>
                    <a:pt x="115" y="90"/>
                    <a:pt x="111" y="90"/>
                    <a:pt x="111" y="90"/>
                  </a:cubicBezTo>
                  <a:cubicBezTo>
                    <a:pt x="111" y="89"/>
                    <a:pt x="115" y="90"/>
                    <a:pt x="116" y="91"/>
                  </a:cubicBezTo>
                  <a:cubicBezTo>
                    <a:pt x="117" y="91"/>
                    <a:pt x="118" y="91"/>
                    <a:pt x="119" y="91"/>
                  </a:cubicBezTo>
                  <a:cubicBezTo>
                    <a:pt x="120" y="91"/>
                    <a:pt x="119" y="90"/>
                    <a:pt x="119" y="89"/>
                  </a:cubicBezTo>
                  <a:cubicBezTo>
                    <a:pt x="120" y="88"/>
                    <a:pt x="122" y="90"/>
                    <a:pt x="123" y="90"/>
                  </a:cubicBezTo>
                  <a:cubicBezTo>
                    <a:pt x="124" y="89"/>
                    <a:pt x="125" y="87"/>
                    <a:pt x="126" y="86"/>
                  </a:cubicBezTo>
                  <a:cubicBezTo>
                    <a:pt x="127" y="85"/>
                    <a:pt x="126" y="85"/>
                    <a:pt x="124" y="85"/>
                  </a:cubicBezTo>
                  <a:cubicBezTo>
                    <a:pt x="123" y="85"/>
                    <a:pt x="121" y="84"/>
                    <a:pt x="120" y="84"/>
                  </a:cubicBezTo>
                  <a:cubicBezTo>
                    <a:pt x="119" y="83"/>
                    <a:pt x="119" y="82"/>
                    <a:pt x="121" y="82"/>
                  </a:cubicBezTo>
                  <a:cubicBezTo>
                    <a:pt x="122" y="82"/>
                    <a:pt x="124" y="85"/>
                    <a:pt x="125" y="85"/>
                  </a:cubicBezTo>
                  <a:cubicBezTo>
                    <a:pt x="126" y="85"/>
                    <a:pt x="128" y="83"/>
                    <a:pt x="129" y="82"/>
                  </a:cubicBezTo>
                  <a:cubicBezTo>
                    <a:pt x="130" y="82"/>
                    <a:pt x="128" y="81"/>
                    <a:pt x="127" y="81"/>
                  </a:cubicBezTo>
                  <a:cubicBezTo>
                    <a:pt x="127" y="80"/>
                    <a:pt x="128" y="80"/>
                    <a:pt x="129" y="80"/>
                  </a:cubicBezTo>
                  <a:cubicBezTo>
                    <a:pt x="130" y="80"/>
                    <a:pt x="130" y="81"/>
                    <a:pt x="131" y="81"/>
                  </a:cubicBezTo>
                  <a:cubicBezTo>
                    <a:pt x="131" y="81"/>
                    <a:pt x="132" y="81"/>
                    <a:pt x="133" y="81"/>
                  </a:cubicBezTo>
                  <a:cubicBezTo>
                    <a:pt x="134" y="81"/>
                    <a:pt x="133" y="80"/>
                    <a:pt x="132" y="79"/>
                  </a:cubicBezTo>
                  <a:cubicBezTo>
                    <a:pt x="131" y="79"/>
                    <a:pt x="132" y="78"/>
                    <a:pt x="132" y="79"/>
                  </a:cubicBezTo>
                  <a:cubicBezTo>
                    <a:pt x="133" y="79"/>
                    <a:pt x="133" y="79"/>
                    <a:pt x="134" y="80"/>
                  </a:cubicBezTo>
                  <a:cubicBezTo>
                    <a:pt x="134" y="81"/>
                    <a:pt x="135" y="80"/>
                    <a:pt x="136" y="80"/>
                  </a:cubicBezTo>
                  <a:cubicBezTo>
                    <a:pt x="137" y="80"/>
                    <a:pt x="137" y="79"/>
                    <a:pt x="138" y="78"/>
                  </a:cubicBezTo>
                  <a:cubicBezTo>
                    <a:pt x="139" y="78"/>
                    <a:pt x="139" y="79"/>
                    <a:pt x="139" y="78"/>
                  </a:cubicBezTo>
                  <a:cubicBezTo>
                    <a:pt x="140" y="77"/>
                    <a:pt x="139" y="76"/>
                    <a:pt x="138" y="75"/>
                  </a:cubicBezTo>
                  <a:cubicBezTo>
                    <a:pt x="137" y="74"/>
                    <a:pt x="138" y="74"/>
                    <a:pt x="137" y="73"/>
                  </a:cubicBezTo>
                  <a:cubicBezTo>
                    <a:pt x="137" y="73"/>
                    <a:pt x="136" y="72"/>
                    <a:pt x="137" y="72"/>
                  </a:cubicBezTo>
                  <a:cubicBezTo>
                    <a:pt x="138" y="73"/>
                    <a:pt x="139" y="72"/>
                    <a:pt x="140" y="72"/>
                  </a:cubicBezTo>
                  <a:cubicBezTo>
                    <a:pt x="140" y="71"/>
                    <a:pt x="138" y="71"/>
                    <a:pt x="139" y="70"/>
                  </a:cubicBezTo>
                  <a:cubicBezTo>
                    <a:pt x="140" y="70"/>
                    <a:pt x="139" y="69"/>
                    <a:pt x="138" y="69"/>
                  </a:cubicBezTo>
                  <a:cubicBezTo>
                    <a:pt x="137" y="69"/>
                    <a:pt x="137" y="69"/>
                    <a:pt x="137" y="68"/>
                  </a:cubicBezTo>
                  <a:cubicBezTo>
                    <a:pt x="137" y="67"/>
                    <a:pt x="135" y="68"/>
                    <a:pt x="134" y="67"/>
                  </a:cubicBezTo>
                  <a:cubicBezTo>
                    <a:pt x="133" y="67"/>
                    <a:pt x="131" y="67"/>
                    <a:pt x="130" y="67"/>
                  </a:cubicBezTo>
                  <a:cubicBezTo>
                    <a:pt x="130" y="67"/>
                    <a:pt x="130" y="69"/>
                    <a:pt x="131" y="69"/>
                  </a:cubicBezTo>
                  <a:cubicBezTo>
                    <a:pt x="131" y="69"/>
                    <a:pt x="132" y="70"/>
                    <a:pt x="131" y="70"/>
                  </a:cubicBezTo>
                  <a:cubicBezTo>
                    <a:pt x="131" y="70"/>
                    <a:pt x="131" y="71"/>
                    <a:pt x="131" y="71"/>
                  </a:cubicBezTo>
                  <a:cubicBezTo>
                    <a:pt x="130" y="71"/>
                    <a:pt x="130" y="71"/>
                    <a:pt x="129" y="72"/>
                  </a:cubicBezTo>
                  <a:cubicBezTo>
                    <a:pt x="129" y="74"/>
                    <a:pt x="129" y="74"/>
                    <a:pt x="128" y="75"/>
                  </a:cubicBezTo>
                  <a:cubicBezTo>
                    <a:pt x="127" y="75"/>
                    <a:pt x="128" y="73"/>
                    <a:pt x="127" y="73"/>
                  </a:cubicBezTo>
                  <a:cubicBezTo>
                    <a:pt x="126" y="73"/>
                    <a:pt x="126" y="75"/>
                    <a:pt x="127" y="75"/>
                  </a:cubicBezTo>
                  <a:cubicBezTo>
                    <a:pt x="128" y="75"/>
                    <a:pt x="128" y="76"/>
                    <a:pt x="128" y="76"/>
                  </a:cubicBezTo>
                  <a:cubicBezTo>
                    <a:pt x="128" y="77"/>
                    <a:pt x="127" y="77"/>
                    <a:pt x="126" y="78"/>
                  </a:cubicBezTo>
                  <a:cubicBezTo>
                    <a:pt x="126" y="78"/>
                    <a:pt x="126" y="77"/>
                    <a:pt x="125" y="77"/>
                  </a:cubicBezTo>
                  <a:cubicBezTo>
                    <a:pt x="124" y="76"/>
                    <a:pt x="123" y="75"/>
                    <a:pt x="123" y="74"/>
                  </a:cubicBezTo>
                  <a:cubicBezTo>
                    <a:pt x="123" y="73"/>
                    <a:pt x="124" y="73"/>
                    <a:pt x="124" y="73"/>
                  </a:cubicBezTo>
                  <a:cubicBezTo>
                    <a:pt x="125" y="73"/>
                    <a:pt x="124" y="72"/>
                    <a:pt x="124" y="72"/>
                  </a:cubicBezTo>
                  <a:cubicBezTo>
                    <a:pt x="124" y="71"/>
                    <a:pt x="123" y="71"/>
                    <a:pt x="123" y="70"/>
                  </a:cubicBezTo>
                  <a:cubicBezTo>
                    <a:pt x="122" y="69"/>
                    <a:pt x="121" y="69"/>
                    <a:pt x="121" y="69"/>
                  </a:cubicBezTo>
                  <a:cubicBezTo>
                    <a:pt x="120" y="70"/>
                    <a:pt x="120" y="71"/>
                    <a:pt x="120" y="71"/>
                  </a:cubicBezTo>
                  <a:cubicBezTo>
                    <a:pt x="119" y="71"/>
                    <a:pt x="119" y="73"/>
                    <a:pt x="119" y="73"/>
                  </a:cubicBezTo>
                  <a:cubicBezTo>
                    <a:pt x="118" y="73"/>
                    <a:pt x="118" y="70"/>
                    <a:pt x="118" y="70"/>
                  </a:cubicBezTo>
                  <a:cubicBezTo>
                    <a:pt x="117" y="70"/>
                    <a:pt x="117" y="69"/>
                    <a:pt x="118" y="69"/>
                  </a:cubicBezTo>
                  <a:cubicBezTo>
                    <a:pt x="119" y="69"/>
                    <a:pt x="119" y="68"/>
                    <a:pt x="119" y="68"/>
                  </a:cubicBezTo>
                  <a:cubicBezTo>
                    <a:pt x="118" y="68"/>
                    <a:pt x="117" y="67"/>
                    <a:pt x="116" y="67"/>
                  </a:cubicBezTo>
                  <a:cubicBezTo>
                    <a:pt x="116" y="67"/>
                    <a:pt x="115" y="68"/>
                    <a:pt x="115" y="68"/>
                  </a:cubicBezTo>
                  <a:cubicBezTo>
                    <a:pt x="114" y="67"/>
                    <a:pt x="115" y="66"/>
                    <a:pt x="115" y="66"/>
                  </a:cubicBezTo>
                  <a:cubicBezTo>
                    <a:pt x="115" y="65"/>
                    <a:pt x="116" y="66"/>
                    <a:pt x="116" y="65"/>
                  </a:cubicBezTo>
                  <a:cubicBezTo>
                    <a:pt x="117" y="65"/>
                    <a:pt x="115" y="65"/>
                    <a:pt x="115" y="64"/>
                  </a:cubicBezTo>
                  <a:cubicBezTo>
                    <a:pt x="115" y="63"/>
                    <a:pt x="113" y="63"/>
                    <a:pt x="113" y="63"/>
                  </a:cubicBezTo>
                  <a:cubicBezTo>
                    <a:pt x="112" y="62"/>
                    <a:pt x="113" y="61"/>
                    <a:pt x="113" y="60"/>
                  </a:cubicBezTo>
                  <a:cubicBezTo>
                    <a:pt x="112" y="60"/>
                    <a:pt x="111" y="58"/>
                    <a:pt x="110" y="58"/>
                  </a:cubicBezTo>
                  <a:cubicBezTo>
                    <a:pt x="109" y="59"/>
                    <a:pt x="109" y="57"/>
                    <a:pt x="109" y="57"/>
                  </a:cubicBezTo>
                  <a:cubicBezTo>
                    <a:pt x="110" y="57"/>
                    <a:pt x="110" y="57"/>
                    <a:pt x="111" y="56"/>
                  </a:cubicBezTo>
                  <a:cubicBezTo>
                    <a:pt x="112" y="55"/>
                    <a:pt x="112" y="55"/>
                    <a:pt x="111" y="55"/>
                  </a:cubicBezTo>
                  <a:cubicBezTo>
                    <a:pt x="111" y="54"/>
                    <a:pt x="110" y="54"/>
                    <a:pt x="111" y="54"/>
                  </a:cubicBezTo>
                  <a:cubicBezTo>
                    <a:pt x="112" y="54"/>
                    <a:pt x="114" y="55"/>
                    <a:pt x="115" y="54"/>
                  </a:cubicBezTo>
                  <a:cubicBezTo>
                    <a:pt x="116" y="54"/>
                    <a:pt x="118" y="51"/>
                    <a:pt x="118" y="50"/>
                  </a:cubicBezTo>
                  <a:cubicBezTo>
                    <a:pt x="119" y="49"/>
                    <a:pt x="118" y="48"/>
                    <a:pt x="116" y="49"/>
                  </a:cubicBezTo>
                  <a:cubicBezTo>
                    <a:pt x="114" y="49"/>
                    <a:pt x="114" y="48"/>
                    <a:pt x="112" y="48"/>
                  </a:cubicBezTo>
                  <a:cubicBezTo>
                    <a:pt x="111" y="48"/>
                    <a:pt x="108" y="48"/>
                    <a:pt x="107" y="49"/>
                  </a:cubicBezTo>
                  <a:cubicBezTo>
                    <a:pt x="107" y="49"/>
                    <a:pt x="108" y="49"/>
                    <a:pt x="108" y="50"/>
                  </a:cubicBezTo>
                  <a:cubicBezTo>
                    <a:pt x="108" y="50"/>
                    <a:pt x="107" y="50"/>
                    <a:pt x="106" y="50"/>
                  </a:cubicBezTo>
                  <a:cubicBezTo>
                    <a:pt x="106" y="50"/>
                    <a:pt x="106" y="51"/>
                    <a:pt x="106" y="52"/>
                  </a:cubicBezTo>
                  <a:cubicBezTo>
                    <a:pt x="106" y="54"/>
                    <a:pt x="107" y="54"/>
                    <a:pt x="107" y="55"/>
                  </a:cubicBezTo>
                  <a:cubicBezTo>
                    <a:pt x="108" y="56"/>
                    <a:pt x="108" y="57"/>
                    <a:pt x="108" y="58"/>
                  </a:cubicBezTo>
                  <a:cubicBezTo>
                    <a:pt x="108" y="59"/>
                    <a:pt x="107" y="59"/>
                    <a:pt x="106" y="59"/>
                  </a:cubicBezTo>
                  <a:cubicBezTo>
                    <a:pt x="106" y="59"/>
                    <a:pt x="107" y="60"/>
                    <a:pt x="107" y="60"/>
                  </a:cubicBezTo>
                  <a:cubicBezTo>
                    <a:pt x="107" y="61"/>
                    <a:pt x="106" y="60"/>
                    <a:pt x="105" y="60"/>
                  </a:cubicBezTo>
                  <a:cubicBezTo>
                    <a:pt x="104" y="60"/>
                    <a:pt x="104" y="62"/>
                    <a:pt x="105" y="63"/>
                  </a:cubicBezTo>
                  <a:cubicBezTo>
                    <a:pt x="105" y="63"/>
                    <a:pt x="105" y="63"/>
                    <a:pt x="105" y="64"/>
                  </a:cubicBezTo>
                  <a:cubicBezTo>
                    <a:pt x="104" y="65"/>
                    <a:pt x="104" y="66"/>
                    <a:pt x="105" y="67"/>
                  </a:cubicBezTo>
                  <a:cubicBezTo>
                    <a:pt x="106" y="67"/>
                    <a:pt x="109" y="67"/>
                    <a:pt x="110" y="68"/>
                  </a:cubicBezTo>
                  <a:cubicBezTo>
                    <a:pt x="111" y="69"/>
                    <a:pt x="109" y="68"/>
                    <a:pt x="110" y="69"/>
                  </a:cubicBezTo>
                  <a:cubicBezTo>
                    <a:pt x="110" y="70"/>
                    <a:pt x="109" y="71"/>
                    <a:pt x="109" y="71"/>
                  </a:cubicBezTo>
                  <a:cubicBezTo>
                    <a:pt x="109" y="72"/>
                    <a:pt x="110" y="72"/>
                    <a:pt x="110" y="70"/>
                  </a:cubicBezTo>
                  <a:cubicBezTo>
                    <a:pt x="111" y="69"/>
                    <a:pt x="111" y="71"/>
                    <a:pt x="111" y="72"/>
                  </a:cubicBezTo>
                  <a:cubicBezTo>
                    <a:pt x="111" y="73"/>
                    <a:pt x="110" y="72"/>
                    <a:pt x="110" y="73"/>
                  </a:cubicBezTo>
                  <a:cubicBezTo>
                    <a:pt x="109" y="74"/>
                    <a:pt x="108" y="74"/>
                    <a:pt x="107" y="74"/>
                  </a:cubicBezTo>
                  <a:cubicBezTo>
                    <a:pt x="106" y="74"/>
                    <a:pt x="107" y="75"/>
                    <a:pt x="107" y="76"/>
                  </a:cubicBezTo>
                  <a:cubicBezTo>
                    <a:pt x="108" y="77"/>
                    <a:pt x="107" y="77"/>
                    <a:pt x="106" y="77"/>
                  </a:cubicBezTo>
                  <a:cubicBezTo>
                    <a:pt x="105" y="77"/>
                    <a:pt x="104" y="76"/>
                    <a:pt x="105" y="75"/>
                  </a:cubicBezTo>
                  <a:cubicBezTo>
                    <a:pt x="105" y="74"/>
                    <a:pt x="106" y="73"/>
                    <a:pt x="105" y="73"/>
                  </a:cubicBezTo>
                  <a:cubicBezTo>
                    <a:pt x="104" y="74"/>
                    <a:pt x="103" y="73"/>
                    <a:pt x="102" y="73"/>
                  </a:cubicBezTo>
                  <a:cubicBezTo>
                    <a:pt x="102" y="72"/>
                    <a:pt x="103" y="72"/>
                    <a:pt x="104" y="72"/>
                  </a:cubicBezTo>
                  <a:cubicBezTo>
                    <a:pt x="106" y="73"/>
                    <a:pt x="104" y="71"/>
                    <a:pt x="105" y="71"/>
                  </a:cubicBezTo>
                  <a:cubicBezTo>
                    <a:pt x="106" y="71"/>
                    <a:pt x="107" y="72"/>
                    <a:pt x="108" y="71"/>
                  </a:cubicBezTo>
                  <a:cubicBezTo>
                    <a:pt x="109" y="70"/>
                    <a:pt x="108" y="69"/>
                    <a:pt x="107" y="69"/>
                  </a:cubicBezTo>
                  <a:cubicBezTo>
                    <a:pt x="106" y="69"/>
                    <a:pt x="105" y="70"/>
                    <a:pt x="105" y="69"/>
                  </a:cubicBezTo>
                  <a:cubicBezTo>
                    <a:pt x="105" y="68"/>
                    <a:pt x="106" y="69"/>
                    <a:pt x="107" y="69"/>
                  </a:cubicBezTo>
                  <a:cubicBezTo>
                    <a:pt x="108" y="69"/>
                    <a:pt x="106" y="68"/>
                    <a:pt x="105" y="68"/>
                  </a:cubicBezTo>
                  <a:cubicBezTo>
                    <a:pt x="104" y="68"/>
                    <a:pt x="104" y="68"/>
                    <a:pt x="103" y="67"/>
                  </a:cubicBezTo>
                  <a:cubicBezTo>
                    <a:pt x="102" y="66"/>
                    <a:pt x="101" y="66"/>
                    <a:pt x="100" y="68"/>
                  </a:cubicBezTo>
                  <a:cubicBezTo>
                    <a:pt x="100" y="70"/>
                    <a:pt x="98" y="69"/>
                    <a:pt x="98" y="70"/>
                  </a:cubicBezTo>
                  <a:cubicBezTo>
                    <a:pt x="97" y="70"/>
                    <a:pt x="98" y="71"/>
                    <a:pt x="100" y="71"/>
                  </a:cubicBezTo>
                  <a:cubicBezTo>
                    <a:pt x="101" y="71"/>
                    <a:pt x="102" y="72"/>
                    <a:pt x="102" y="72"/>
                  </a:cubicBezTo>
                  <a:cubicBezTo>
                    <a:pt x="101" y="72"/>
                    <a:pt x="101" y="73"/>
                    <a:pt x="101" y="73"/>
                  </a:cubicBezTo>
                  <a:cubicBezTo>
                    <a:pt x="100" y="72"/>
                    <a:pt x="99" y="73"/>
                    <a:pt x="100" y="73"/>
                  </a:cubicBezTo>
                  <a:cubicBezTo>
                    <a:pt x="100" y="74"/>
                    <a:pt x="99" y="74"/>
                    <a:pt x="99" y="75"/>
                  </a:cubicBezTo>
                  <a:cubicBezTo>
                    <a:pt x="100" y="75"/>
                    <a:pt x="98" y="75"/>
                    <a:pt x="97" y="75"/>
                  </a:cubicBezTo>
                  <a:cubicBezTo>
                    <a:pt x="96" y="75"/>
                    <a:pt x="94" y="75"/>
                    <a:pt x="93" y="75"/>
                  </a:cubicBezTo>
                  <a:cubicBezTo>
                    <a:pt x="91" y="76"/>
                    <a:pt x="90" y="75"/>
                    <a:pt x="89" y="74"/>
                  </a:cubicBezTo>
                  <a:cubicBezTo>
                    <a:pt x="88" y="74"/>
                    <a:pt x="88" y="74"/>
                    <a:pt x="87" y="74"/>
                  </a:cubicBezTo>
                  <a:cubicBezTo>
                    <a:pt x="86" y="74"/>
                    <a:pt x="86" y="73"/>
                    <a:pt x="85" y="73"/>
                  </a:cubicBezTo>
                  <a:cubicBezTo>
                    <a:pt x="83" y="73"/>
                    <a:pt x="84" y="72"/>
                    <a:pt x="83" y="71"/>
                  </a:cubicBezTo>
                  <a:cubicBezTo>
                    <a:pt x="83" y="70"/>
                    <a:pt x="81" y="71"/>
                    <a:pt x="80" y="71"/>
                  </a:cubicBezTo>
                  <a:cubicBezTo>
                    <a:pt x="79" y="72"/>
                    <a:pt x="77" y="72"/>
                    <a:pt x="76" y="73"/>
                  </a:cubicBezTo>
                  <a:cubicBezTo>
                    <a:pt x="76" y="74"/>
                    <a:pt x="77" y="74"/>
                    <a:pt x="77" y="74"/>
                  </a:cubicBezTo>
                  <a:cubicBezTo>
                    <a:pt x="78" y="74"/>
                    <a:pt x="78" y="73"/>
                    <a:pt x="79" y="73"/>
                  </a:cubicBezTo>
                  <a:cubicBezTo>
                    <a:pt x="81" y="73"/>
                    <a:pt x="82" y="71"/>
                    <a:pt x="82" y="72"/>
                  </a:cubicBezTo>
                  <a:cubicBezTo>
                    <a:pt x="83" y="73"/>
                    <a:pt x="80" y="74"/>
                    <a:pt x="79" y="74"/>
                  </a:cubicBezTo>
                  <a:cubicBezTo>
                    <a:pt x="77" y="74"/>
                    <a:pt x="78" y="75"/>
                    <a:pt x="79" y="77"/>
                  </a:cubicBezTo>
                  <a:cubicBezTo>
                    <a:pt x="80" y="79"/>
                    <a:pt x="78" y="78"/>
                    <a:pt x="78" y="79"/>
                  </a:cubicBezTo>
                  <a:cubicBezTo>
                    <a:pt x="78" y="80"/>
                    <a:pt x="76" y="79"/>
                    <a:pt x="77" y="78"/>
                  </a:cubicBezTo>
                  <a:cubicBezTo>
                    <a:pt x="78" y="78"/>
                    <a:pt x="77" y="77"/>
                    <a:pt x="77" y="76"/>
                  </a:cubicBezTo>
                  <a:cubicBezTo>
                    <a:pt x="76" y="76"/>
                    <a:pt x="75" y="76"/>
                    <a:pt x="75" y="76"/>
                  </a:cubicBezTo>
                  <a:cubicBezTo>
                    <a:pt x="76" y="75"/>
                    <a:pt x="75" y="76"/>
                    <a:pt x="74" y="75"/>
                  </a:cubicBezTo>
                  <a:cubicBezTo>
                    <a:pt x="73" y="75"/>
                    <a:pt x="73" y="74"/>
                    <a:pt x="72" y="75"/>
                  </a:cubicBezTo>
                  <a:cubicBezTo>
                    <a:pt x="71" y="75"/>
                    <a:pt x="70" y="75"/>
                    <a:pt x="68" y="75"/>
                  </a:cubicBezTo>
                  <a:cubicBezTo>
                    <a:pt x="65" y="76"/>
                    <a:pt x="61" y="76"/>
                    <a:pt x="61" y="75"/>
                  </a:cubicBezTo>
                  <a:cubicBezTo>
                    <a:pt x="60" y="74"/>
                    <a:pt x="63" y="73"/>
                    <a:pt x="63" y="73"/>
                  </a:cubicBezTo>
                  <a:cubicBezTo>
                    <a:pt x="64" y="73"/>
                    <a:pt x="64" y="72"/>
                    <a:pt x="62" y="71"/>
                  </a:cubicBezTo>
                  <a:cubicBezTo>
                    <a:pt x="61" y="71"/>
                    <a:pt x="59" y="70"/>
                    <a:pt x="59" y="71"/>
                  </a:cubicBezTo>
                  <a:cubicBezTo>
                    <a:pt x="59" y="71"/>
                    <a:pt x="57" y="71"/>
                    <a:pt x="55" y="70"/>
                  </a:cubicBezTo>
                  <a:cubicBezTo>
                    <a:pt x="53" y="70"/>
                    <a:pt x="53" y="69"/>
                    <a:pt x="52" y="69"/>
                  </a:cubicBezTo>
                  <a:cubicBezTo>
                    <a:pt x="51" y="69"/>
                    <a:pt x="49" y="69"/>
                    <a:pt x="47" y="68"/>
                  </a:cubicBezTo>
                  <a:cubicBezTo>
                    <a:pt x="46" y="66"/>
                    <a:pt x="43" y="67"/>
                    <a:pt x="42" y="68"/>
                  </a:cubicBezTo>
                  <a:cubicBezTo>
                    <a:pt x="42" y="69"/>
                    <a:pt x="41" y="69"/>
                    <a:pt x="39" y="69"/>
                  </a:cubicBezTo>
                  <a:cubicBezTo>
                    <a:pt x="38" y="69"/>
                    <a:pt x="40" y="67"/>
                    <a:pt x="40" y="67"/>
                  </a:cubicBezTo>
                  <a:cubicBezTo>
                    <a:pt x="39" y="67"/>
                    <a:pt x="40" y="66"/>
                    <a:pt x="39" y="65"/>
                  </a:cubicBezTo>
                  <a:cubicBezTo>
                    <a:pt x="38" y="65"/>
                    <a:pt x="37" y="69"/>
                    <a:pt x="36" y="69"/>
                  </a:cubicBezTo>
                  <a:cubicBezTo>
                    <a:pt x="34" y="69"/>
                    <a:pt x="33" y="65"/>
                    <a:pt x="32" y="64"/>
                  </a:cubicBezTo>
                  <a:cubicBezTo>
                    <a:pt x="31" y="63"/>
                    <a:pt x="30" y="63"/>
                    <a:pt x="31" y="65"/>
                  </a:cubicBezTo>
                  <a:cubicBezTo>
                    <a:pt x="32" y="66"/>
                    <a:pt x="30" y="65"/>
                    <a:pt x="30" y="66"/>
                  </a:cubicBezTo>
                  <a:cubicBezTo>
                    <a:pt x="30" y="67"/>
                    <a:pt x="28" y="68"/>
                    <a:pt x="28" y="67"/>
                  </a:cubicBezTo>
                  <a:cubicBezTo>
                    <a:pt x="28" y="67"/>
                    <a:pt x="27" y="66"/>
                    <a:pt x="26" y="68"/>
                  </a:cubicBezTo>
                  <a:cubicBezTo>
                    <a:pt x="25" y="69"/>
                    <a:pt x="24" y="69"/>
                    <a:pt x="24" y="68"/>
                  </a:cubicBezTo>
                  <a:cubicBezTo>
                    <a:pt x="24" y="68"/>
                    <a:pt x="20" y="70"/>
                    <a:pt x="20" y="70"/>
                  </a:cubicBezTo>
                  <a:cubicBezTo>
                    <a:pt x="20" y="71"/>
                    <a:pt x="20" y="72"/>
                    <a:pt x="19" y="71"/>
                  </a:cubicBezTo>
                  <a:cubicBezTo>
                    <a:pt x="18" y="71"/>
                    <a:pt x="18" y="71"/>
                    <a:pt x="19" y="70"/>
                  </a:cubicBezTo>
                  <a:cubicBezTo>
                    <a:pt x="20" y="70"/>
                    <a:pt x="22" y="68"/>
                    <a:pt x="24" y="68"/>
                  </a:cubicBezTo>
                  <a:cubicBezTo>
                    <a:pt x="25" y="67"/>
                    <a:pt x="27" y="66"/>
                    <a:pt x="27" y="66"/>
                  </a:cubicBezTo>
                  <a:cubicBezTo>
                    <a:pt x="27" y="65"/>
                    <a:pt x="26" y="66"/>
                    <a:pt x="25" y="66"/>
                  </a:cubicBezTo>
                  <a:cubicBezTo>
                    <a:pt x="24" y="65"/>
                    <a:pt x="23" y="66"/>
                    <a:pt x="22" y="67"/>
                  </a:cubicBezTo>
                  <a:cubicBezTo>
                    <a:pt x="20" y="68"/>
                    <a:pt x="19" y="67"/>
                    <a:pt x="19" y="68"/>
                  </a:cubicBezTo>
                  <a:cubicBezTo>
                    <a:pt x="19" y="69"/>
                    <a:pt x="18" y="68"/>
                    <a:pt x="17" y="69"/>
                  </a:cubicBezTo>
                  <a:cubicBezTo>
                    <a:pt x="17" y="69"/>
                    <a:pt x="16" y="69"/>
                    <a:pt x="17" y="68"/>
                  </a:cubicBezTo>
                  <a:cubicBezTo>
                    <a:pt x="17" y="68"/>
                    <a:pt x="16" y="67"/>
                    <a:pt x="16" y="68"/>
                  </a:cubicBezTo>
                  <a:cubicBezTo>
                    <a:pt x="16" y="68"/>
                    <a:pt x="15" y="69"/>
                    <a:pt x="14" y="69"/>
                  </a:cubicBezTo>
                  <a:cubicBezTo>
                    <a:pt x="13" y="69"/>
                    <a:pt x="12" y="69"/>
                    <a:pt x="12" y="70"/>
                  </a:cubicBezTo>
                  <a:cubicBezTo>
                    <a:pt x="13" y="71"/>
                    <a:pt x="14" y="71"/>
                    <a:pt x="13" y="71"/>
                  </a:cubicBezTo>
                  <a:cubicBezTo>
                    <a:pt x="13" y="72"/>
                    <a:pt x="12" y="70"/>
                    <a:pt x="10" y="71"/>
                  </a:cubicBezTo>
                  <a:cubicBezTo>
                    <a:pt x="8" y="71"/>
                    <a:pt x="4" y="69"/>
                    <a:pt x="4" y="68"/>
                  </a:cubicBezTo>
                  <a:cubicBezTo>
                    <a:pt x="4" y="68"/>
                    <a:pt x="2" y="68"/>
                    <a:pt x="0" y="68"/>
                  </a:cubicBezTo>
                  <a:cubicBezTo>
                    <a:pt x="0" y="103"/>
                    <a:pt x="0" y="103"/>
                    <a:pt x="0" y="103"/>
                  </a:cubicBezTo>
                  <a:cubicBezTo>
                    <a:pt x="0" y="103"/>
                    <a:pt x="1" y="104"/>
                    <a:pt x="1" y="104"/>
                  </a:cubicBezTo>
                  <a:cubicBezTo>
                    <a:pt x="2" y="103"/>
                    <a:pt x="2" y="104"/>
                    <a:pt x="4" y="103"/>
                  </a:cubicBezTo>
                  <a:cubicBezTo>
                    <a:pt x="5" y="103"/>
                    <a:pt x="5" y="104"/>
                    <a:pt x="5" y="104"/>
                  </a:cubicBezTo>
                  <a:cubicBezTo>
                    <a:pt x="5" y="105"/>
                    <a:pt x="7" y="106"/>
                    <a:pt x="7" y="107"/>
                  </a:cubicBezTo>
                  <a:cubicBezTo>
                    <a:pt x="8" y="108"/>
                    <a:pt x="8" y="108"/>
                    <a:pt x="9" y="108"/>
                  </a:cubicBezTo>
                  <a:cubicBezTo>
                    <a:pt x="10" y="107"/>
                    <a:pt x="11" y="107"/>
                    <a:pt x="11" y="106"/>
                  </a:cubicBezTo>
                  <a:cubicBezTo>
                    <a:pt x="11" y="105"/>
                    <a:pt x="15" y="105"/>
                    <a:pt x="15" y="106"/>
                  </a:cubicBezTo>
                  <a:cubicBezTo>
                    <a:pt x="15" y="107"/>
                    <a:pt x="18" y="109"/>
                    <a:pt x="20" y="112"/>
                  </a:cubicBezTo>
                  <a:cubicBezTo>
                    <a:pt x="21" y="115"/>
                    <a:pt x="21" y="116"/>
                    <a:pt x="24" y="117"/>
                  </a:cubicBezTo>
                  <a:cubicBezTo>
                    <a:pt x="26" y="118"/>
                    <a:pt x="26" y="118"/>
                    <a:pt x="26" y="119"/>
                  </a:cubicBezTo>
                  <a:cubicBezTo>
                    <a:pt x="26" y="120"/>
                    <a:pt x="27" y="121"/>
                    <a:pt x="26" y="121"/>
                  </a:cubicBezTo>
                  <a:cubicBezTo>
                    <a:pt x="26" y="122"/>
                    <a:pt x="25" y="122"/>
                    <a:pt x="25" y="123"/>
                  </a:cubicBezTo>
                  <a:cubicBezTo>
                    <a:pt x="25" y="123"/>
                    <a:pt x="25" y="123"/>
                    <a:pt x="26" y="124"/>
                  </a:cubicBezTo>
                  <a:cubicBezTo>
                    <a:pt x="26" y="124"/>
                    <a:pt x="25" y="124"/>
                    <a:pt x="25" y="125"/>
                  </a:cubicBezTo>
                  <a:cubicBezTo>
                    <a:pt x="26" y="125"/>
                    <a:pt x="25" y="126"/>
                    <a:pt x="26" y="126"/>
                  </a:cubicBezTo>
                  <a:cubicBezTo>
                    <a:pt x="26" y="127"/>
                    <a:pt x="27" y="127"/>
                    <a:pt x="28" y="126"/>
                  </a:cubicBezTo>
                  <a:cubicBezTo>
                    <a:pt x="28" y="126"/>
                    <a:pt x="29" y="127"/>
                    <a:pt x="28" y="128"/>
                  </a:cubicBezTo>
                  <a:cubicBezTo>
                    <a:pt x="28" y="129"/>
                    <a:pt x="29" y="129"/>
                    <a:pt x="29" y="129"/>
                  </a:cubicBezTo>
                  <a:cubicBezTo>
                    <a:pt x="29" y="128"/>
                    <a:pt x="30" y="129"/>
                    <a:pt x="31" y="130"/>
                  </a:cubicBezTo>
                  <a:cubicBezTo>
                    <a:pt x="31" y="130"/>
                    <a:pt x="32" y="131"/>
                    <a:pt x="31" y="131"/>
                  </a:cubicBezTo>
                  <a:cubicBezTo>
                    <a:pt x="30" y="131"/>
                    <a:pt x="30" y="132"/>
                    <a:pt x="31" y="132"/>
                  </a:cubicBezTo>
                  <a:cubicBezTo>
                    <a:pt x="32" y="132"/>
                    <a:pt x="31" y="133"/>
                    <a:pt x="31" y="133"/>
                  </a:cubicBezTo>
                  <a:cubicBezTo>
                    <a:pt x="31" y="134"/>
                    <a:pt x="33" y="134"/>
                    <a:pt x="34" y="134"/>
                  </a:cubicBezTo>
                  <a:cubicBezTo>
                    <a:pt x="35" y="134"/>
                    <a:pt x="35" y="135"/>
                    <a:pt x="36" y="135"/>
                  </a:cubicBezTo>
                  <a:cubicBezTo>
                    <a:pt x="36" y="136"/>
                    <a:pt x="37" y="136"/>
                    <a:pt x="38" y="136"/>
                  </a:cubicBezTo>
                  <a:cubicBezTo>
                    <a:pt x="38" y="136"/>
                    <a:pt x="38" y="137"/>
                    <a:pt x="38" y="137"/>
                  </a:cubicBezTo>
                  <a:cubicBezTo>
                    <a:pt x="39" y="138"/>
                    <a:pt x="40" y="138"/>
                    <a:pt x="40" y="138"/>
                  </a:cubicBezTo>
                  <a:cubicBezTo>
                    <a:pt x="41" y="137"/>
                    <a:pt x="41" y="138"/>
                    <a:pt x="42" y="138"/>
                  </a:cubicBezTo>
                  <a:cubicBezTo>
                    <a:pt x="43" y="138"/>
                    <a:pt x="43" y="139"/>
                    <a:pt x="43" y="140"/>
                  </a:cubicBezTo>
                  <a:cubicBezTo>
                    <a:pt x="107" y="140"/>
                    <a:pt x="107" y="140"/>
                    <a:pt x="107" y="140"/>
                  </a:cubicBezTo>
                  <a:cubicBezTo>
                    <a:pt x="107" y="140"/>
                    <a:pt x="107" y="138"/>
                    <a:pt x="108" y="139"/>
                  </a:cubicBezTo>
                  <a:cubicBezTo>
                    <a:pt x="109" y="140"/>
                    <a:pt x="108" y="140"/>
                    <a:pt x="109" y="141"/>
                  </a:cubicBezTo>
                  <a:cubicBezTo>
                    <a:pt x="110" y="141"/>
                    <a:pt x="111" y="142"/>
                    <a:pt x="111" y="141"/>
                  </a:cubicBezTo>
                  <a:cubicBezTo>
                    <a:pt x="112" y="141"/>
                    <a:pt x="112" y="141"/>
                    <a:pt x="113" y="142"/>
                  </a:cubicBezTo>
                  <a:cubicBezTo>
                    <a:pt x="114" y="142"/>
                    <a:pt x="115" y="142"/>
                    <a:pt x="115" y="142"/>
                  </a:cubicBezTo>
                  <a:cubicBezTo>
                    <a:pt x="116" y="143"/>
                    <a:pt x="117" y="143"/>
                    <a:pt x="117" y="143"/>
                  </a:cubicBezTo>
                  <a:cubicBezTo>
                    <a:pt x="118" y="142"/>
                    <a:pt x="120" y="143"/>
                    <a:pt x="121" y="143"/>
                  </a:cubicBezTo>
                  <a:cubicBezTo>
                    <a:pt x="122" y="142"/>
                    <a:pt x="123" y="140"/>
                    <a:pt x="124" y="140"/>
                  </a:cubicBezTo>
                  <a:cubicBezTo>
                    <a:pt x="125" y="140"/>
                    <a:pt x="128" y="141"/>
                    <a:pt x="129" y="142"/>
                  </a:cubicBezTo>
                  <a:cubicBezTo>
                    <a:pt x="129" y="144"/>
                    <a:pt x="131" y="142"/>
                    <a:pt x="131" y="144"/>
                  </a:cubicBezTo>
                  <a:cubicBezTo>
                    <a:pt x="131" y="145"/>
                    <a:pt x="133" y="147"/>
                    <a:pt x="132" y="147"/>
                  </a:cubicBezTo>
                  <a:cubicBezTo>
                    <a:pt x="133" y="148"/>
                    <a:pt x="133" y="148"/>
                    <a:pt x="134" y="148"/>
                  </a:cubicBezTo>
                  <a:cubicBezTo>
                    <a:pt x="134" y="148"/>
                    <a:pt x="136" y="148"/>
                    <a:pt x="137" y="149"/>
                  </a:cubicBezTo>
                  <a:cubicBezTo>
                    <a:pt x="139" y="149"/>
                    <a:pt x="141" y="148"/>
                    <a:pt x="142" y="150"/>
                  </a:cubicBezTo>
                  <a:cubicBezTo>
                    <a:pt x="142" y="152"/>
                    <a:pt x="144" y="153"/>
                    <a:pt x="142" y="153"/>
                  </a:cubicBezTo>
                  <a:cubicBezTo>
                    <a:pt x="141" y="153"/>
                    <a:pt x="139" y="151"/>
                    <a:pt x="139" y="152"/>
                  </a:cubicBezTo>
                  <a:cubicBezTo>
                    <a:pt x="139" y="153"/>
                    <a:pt x="139" y="153"/>
                    <a:pt x="139" y="154"/>
                  </a:cubicBezTo>
                  <a:cubicBezTo>
                    <a:pt x="139" y="156"/>
                    <a:pt x="138" y="158"/>
                    <a:pt x="137" y="158"/>
                  </a:cubicBezTo>
                  <a:cubicBezTo>
                    <a:pt x="137" y="158"/>
                    <a:pt x="137" y="158"/>
                    <a:pt x="137" y="158"/>
                  </a:cubicBezTo>
                  <a:cubicBezTo>
                    <a:pt x="137" y="159"/>
                    <a:pt x="137" y="159"/>
                    <a:pt x="137" y="160"/>
                  </a:cubicBezTo>
                  <a:cubicBezTo>
                    <a:pt x="138" y="159"/>
                    <a:pt x="139" y="158"/>
                    <a:pt x="140" y="158"/>
                  </a:cubicBezTo>
                  <a:cubicBezTo>
                    <a:pt x="142" y="158"/>
                    <a:pt x="142" y="159"/>
                    <a:pt x="143" y="159"/>
                  </a:cubicBezTo>
                  <a:cubicBezTo>
                    <a:pt x="144" y="158"/>
                    <a:pt x="144" y="158"/>
                    <a:pt x="145" y="158"/>
                  </a:cubicBezTo>
                  <a:cubicBezTo>
                    <a:pt x="145" y="158"/>
                    <a:pt x="145" y="158"/>
                    <a:pt x="145" y="158"/>
                  </a:cubicBezTo>
                  <a:cubicBezTo>
                    <a:pt x="145" y="158"/>
                    <a:pt x="145" y="158"/>
                    <a:pt x="145" y="158"/>
                  </a:cubicBezTo>
                  <a:cubicBezTo>
                    <a:pt x="145" y="157"/>
                    <a:pt x="145" y="157"/>
                    <a:pt x="145" y="157"/>
                  </a:cubicBezTo>
                  <a:cubicBezTo>
                    <a:pt x="144" y="157"/>
                    <a:pt x="144" y="157"/>
                    <a:pt x="143" y="156"/>
                  </a:cubicBezTo>
                  <a:cubicBezTo>
                    <a:pt x="143" y="155"/>
                    <a:pt x="147" y="154"/>
                    <a:pt x="148" y="154"/>
                  </a:cubicBezTo>
                  <a:cubicBezTo>
                    <a:pt x="150" y="155"/>
                    <a:pt x="151" y="154"/>
                    <a:pt x="151" y="154"/>
                  </a:cubicBezTo>
                  <a:cubicBezTo>
                    <a:pt x="152" y="153"/>
                    <a:pt x="154" y="152"/>
                    <a:pt x="155" y="152"/>
                  </a:cubicBezTo>
                  <a:cubicBezTo>
                    <a:pt x="155" y="152"/>
                    <a:pt x="163" y="152"/>
                    <a:pt x="163" y="152"/>
                  </a:cubicBezTo>
                  <a:cubicBezTo>
                    <a:pt x="163" y="152"/>
                    <a:pt x="165" y="150"/>
                    <a:pt x="165" y="149"/>
                  </a:cubicBezTo>
                  <a:cubicBezTo>
                    <a:pt x="166" y="147"/>
                    <a:pt x="167" y="144"/>
                    <a:pt x="168" y="145"/>
                  </a:cubicBezTo>
                  <a:cubicBezTo>
                    <a:pt x="169" y="145"/>
                    <a:pt x="171" y="145"/>
                    <a:pt x="171" y="146"/>
                  </a:cubicBezTo>
                  <a:cubicBezTo>
                    <a:pt x="172" y="146"/>
                    <a:pt x="171" y="149"/>
                    <a:pt x="173" y="152"/>
                  </a:cubicBezTo>
                  <a:cubicBezTo>
                    <a:pt x="174" y="151"/>
                    <a:pt x="175" y="151"/>
                    <a:pt x="176" y="151"/>
                  </a:cubicBezTo>
                  <a:cubicBezTo>
                    <a:pt x="177" y="151"/>
                    <a:pt x="178" y="150"/>
                    <a:pt x="179" y="149"/>
                  </a:cubicBezTo>
                  <a:cubicBezTo>
                    <a:pt x="179" y="148"/>
                    <a:pt x="180" y="150"/>
                    <a:pt x="179" y="150"/>
                  </a:cubicBezTo>
                  <a:cubicBezTo>
                    <a:pt x="178" y="150"/>
                    <a:pt x="179" y="151"/>
                    <a:pt x="181" y="151"/>
                  </a:cubicBezTo>
                  <a:cubicBezTo>
                    <a:pt x="182" y="151"/>
                    <a:pt x="180" y="151"/>
                    <a:pt x="179" y="151"/>
                  </a:cubicBezTo>
                  <a:cubicBezTo>
                    <a:pt x="178" y="151"/>
                    <a:pt x="178" y="151"/>
                    <a:pt x="176" y="153"/>
                  </a:cubicBezTo>
                  <a:cubicBezTo>
                    <a:pt x="175" y="154"/>
                    <a:pt x="175" y="155"/>
                    <a:pt x="176" y="155"/>
                  </a:cubicBezTo>
                  <a:cubicBezTo>
                    <a:pt x="177" y="156"/>
                    <a:pt x="178" y="156"/>
                    <a:pt x="179" y="155"/>
                  </a:cubicBezTo>
                  <a:cubicBezTo>
                    <a:pt x="180" y="154"/>
                    <a:pt x="180" y="153"/>
                    <a:pt x="181" y="153"/>
                  </a:cubicBezTo>
                  <a:cubicBezTo>
                    <a:pt x="182" y="153"/>
                    <a:pt x="185" y="152"/>
                    <a:pt x="186" y="152"/>
                  </a:cubicBezTo>
                  <a:cubicBezTo>
                    <a:pt x="188" y="151"/>
                    <a:pt x="187" y="151"/>
                    <a:pt x="187" y="150"/>
                  </a:cubicBezTo>
                  <a:cubicBezTo>
                    <a:pt x="187" y="150"/>
                    <a:pt x="189" y="150"/>
                    <a:pt x="190" y="149"/>
                  </a:cubicBezTo>
                  <a:cubicBezTo>
                    <a:pt x="191" y="149"/>
                    <a:pt x="190" y="148"/>
                    <a:pt x="189" y="148"/>
                  </a:cubicBezTo>
                  <a:close/>
                  <a:moveTo>
                    <a:pt x="55" y="81"/>
                  </a:moveTo>
                  <a:cubicBezTo>
                    <a:pt x="54" y="83"/>
                    <a:pt x="53" y="83"/>
                    <a:pt x="52" y="83"/>
                  </a:cubicBezTo>
                  <a:cubicBezTo>
                    <a:pt x="50" y="83"/>
                    <a:pt x="50" y="84"/>
                    <a:pt x="50" y="84"/>
                  </a:cubicBezTo>
                  <a:cubicBezTo>
                    <a:pt x="51" y="85"/>
                    <a:pt x="51" y="85"/>
                    <a:pt x="50" y="85"/>
                  </a:cubicBezTo>
                  <a:cubicBezTo>
                    <a:pt x="48" y="86"/>
                    <a:pt x="47" y="87"/>
                    <a:pt x="47" y="87"/>
                  </a:cubicBezTo>
                  <a:cubicBezTo>
                    <a:pt x="46" y="87"/>
                    <a:pt x="49" y="84"/>
                    <a:pt x="48" y="84"/>
                  </a:cubicBezTo>
                  <a:cubicBezTo>
                    <a:pt x="48" y="83"/>
                    <a:pt x="46" y="85"/>
                    <a:pt x="46" y="85"/>
                  </a:cubicBezTo>
                  <a:cubicBezTo>
                    <a:pt x="46" y="86"/>
                    <a:pt x="44" y="86"/>
                    <a:pt x="43" y="86"/>
                  </a:cubicBezTo>
                  <a:cubicBezTo>
                    <a:pt x="43" y="86"/>
                    <a:pt x="42" y="85"/>
                    <a:pt x="42" y="85"/>
                  </a:cubicBezTo>
                  <a:cubicBezTo>
                    <a:pt x="43" y="85"/>
                    <a:pt x="43" y="84"/>
                    <a:pt x="44" y="84"/>
                  </a:cubicBezTo>
                  <a:cubicBezTo>
                    <a:pt x="45" y="84"/>
                    <a:pt x="44" y="83"/>
                    <a:pt x="44" y="82"/>
                  </a:cubicBezTo>
                  <a:cubicBezTo>
                    <a:pt x="44" y="82"/>
                    <a:pt x="46" y="83"/>
                    <a:pt x="46" y="82"/>
                  </a:cubicBezTo>
                  <a:cubicBezTo>
                    <a:pt x="46" y="81"/>
                    <a:pt x="44" y="81"/>
                    <a:pt x="43" y="81"/>
                  </a:cubicBezTo>
                  <a:cubicBezTo>
                    <a:pt x="43" y="82"/>
                    <a:pt x="41" y="83"/>
                    <a:pt x="39" y="82"/>
                  </a:cubicBezTo>
                  <a:cubicBezTo>
                    <a:pt x="38" y="82"/>
                    <a:pt x="44" y="81"/>
                    <a:pt x="45" y="80"/>
                  </a:cubicBezTo>
                  <a:cubicBezTo>
                    <a:pt x="46" y="79"/>
                    <a:pt x="51" y="78"/>
                    <a:pt x="51" y="79"/>
                  </a:cubicBezTo>
                  <a:cubicBezTo>
                    <a:pt x="51" y="80"/>
                    <a:pt x="48" y="80"/>
                    <a:pt x="50" y="81"/>
                  </a:cubicBezTo>
                  <a:cubicBezTo>
                    <a:pt x="51" y="82"/>
                    <a:pt x="53" y="81"/>
                    <a:pt x="54" y="80"/>
                  </a:cubicBezTo>
                  <a:cubicBezTo>
                    <a:pt x="54" y="80"/>
                    <a:pt x="56" y="80"/>
                    <a:pt x="55" y="81"/>
                  </a:cubicBezTo>
                  <a:close/>
                  <a:moveTo>
                    <a:pt x="68" y="98"/>
                  </a:moveTo>
                  <a:cubicBezTo>
                    <a:pt x="66" y="99"/>
                    <a:pt x="67" y="99"/>
                    <a:pt x="65" y="99"/>
                  </a:cubicBezTo>
                  <a:cubicBezTo>
                    <a:pt x="64" y="100"/>
                    <a:pt x="65" y="101"/>
                    <a:pt x="63" y="101"/>
                  </a:cubicBezTo>
                  <a:cubicBezTo>
                    <a:pt x="62" y="101"/>
                    <a:pt x="57" y="101"/>
                    <a:pt x="57" y="100"/>
                  </a:cubicBezTo>
                  <a:cubicBezTo>
                    <a:pt x="57" y="100"/>
                    <a:pt x="59" y="100"/>
                    <a:pt x="59" y="100"/>
                  </a:cubicBezTo>
                  <a:cubicBezTo>
                    <a:pt x="59" y="99"/>
                    <a:pt x="60" y="98"/>
                    <a:pt x="61" y="98"/>
                  </a:cubicBezTo>
                  <a:cubicBezTo>
                    <a:pt x="62" y="98"/>
                    <a:pt x="62" y="96"/>
                    <a:pt x="60" y="96"/>
                  </a:cubicBezTo>
                  <a:cubicBezTo>
                    <a:pt x="59" y="95"/>
                    <a:pt x="63" y="94"/>
                    <a:pt x="64" y="96"/>
                  </a:cubicBezTo>
                  <a:cubicBezTo>
                    <a:pt x="65" y="97"/>
                    <a:pt x="66" y="98"/>
                    <a:pt x="67" y="97"/>
                  </a:cubicBezTo>
                  <a:cubicBezTo>
                    <a:pt x="68" y="96"/>
                    <a:pt x="74" y="93"/>
                    <a:pt x="74" y="95"/>
                  </a:cubicBezTo>
                  <a:cubicBezTo>
                    <a:pt x="74" y="96"/>
                    <a:pt x="70" y="97"/>
                    <a:pt x="68" y="98"/>
                  </a:cubicBezTo>
                  <a:close/>
                  <a:moveTo>
                    <a:pt x="104" y="136"/>
                  </a:moveTo>
                  <a:cubicBezTo>
                    <a:pt x="103" y="136"/>
                    <a:pt x="104" y="133"/>
                    <a:pt x="102" y="131"/>
                  </a:cubicBezTo>
                  <a:cubicBezTo>
                    <a:pt x="100" y="130"/>
                    <a:pt x="98" y="128"/>
                    <a:pt x="98" y="126"/>
                  </a:cubicBezTo>
                  <a:cubicBezTo>
                    <a:pt x="98" y="125"/>
                    <a:pt x="101" y="124"/>
                    <a:pt x="101" y="125"/>
                  </a:cubicBezTo>
                  <a:cubicBezTo>
                    <a:pt x="102" y="126"/>
                    <a:pt x="103" y="131"/>
                    <a:pt x="104" y="132"/>
                  </a:cubicBezTo>
                  <a:cubicBezTo>
                    <a:pt x="105" y="133"/>
                    <a:pt x="105" y="135"/>
                    <a:pt x="104" y="13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6" name="Freeform 307">
              <a:extLst>
                <a:ext uri="{FF2B5EF4-FFF2-40B4-BE49-F238E27FC236}">
                  <a16:creationId xmlns:a16="http://schemas.microsoft.com/office/drawing/2014/main" id="{8E2905ED-9C80-45E9-83EF-221C8A1B077A}"/>
                </a:ext>
              </a:extLst>
            </p:cNvPr>
            <p:cNvSpPr>
              <a:spLocks noEditPoints="1"/>
            </p:cNvSpPr>
            <p:nvPr/>
          </p:nvSpPr>
          <p:spPr bwMode="auto">
            <a:xfrm>
              <a:off x="-4945063" y="1497013"/>
              <a:ext cx="852487" cy="576263"/>
            </a:xfrm>
            <a:custGeom>
              <a:avLst/>
              <a:gdLst>
                <a:gd name="T0" fmla="*/ 72 w 236"/>
                <a:gd name="T1" fmla="*/ 47 h 160"/>
                <a:gd name="T2" fmla="*/ 63 w 236"/>
                <a:gd name="T3" fmla="*/ 7 h 160"/>
                <a:gd name="T4" fmla="*/ 38 w 236"/>
                <a:gd name="T5" fmla="*/ 4 h 160"/>
                <a:gd name="T6" fmla="*/ 28 w 236"/>
                <a:gd name="T7" fmla="*/ 2 h 160"/>
                <a:gd name="T8" fmla="*/ 19 w 236"/>
                <a:gd name="T9" fmla="*/ 4 h 160"/>
                <a:gd name="T10" fmla="*/ 4 w 236"/>
                <a:gd name="T11" fmla="*/ 12 h 160"/>
                <a:gd name="T12" fmla="*/ 15 w 236"/>
                <a:gd name="T13" fmla="*/ 21 h 160"/>
                <a:gd name="T14" fmla="*/ 4 w 236"/>
                <a:gd name="T15" fmla="*/ 21 h 160"/>
                <a:gd name="T16" fmla="*/ 12 w 236"/>
                <a:gd name="T17" fmla="*/ 28 h 160"/>
                <a:gd name="T18" fmla="*/ 9 w 236"/>
                <a:gd name="T19" fmla="*/ 32 h 160"/>
                <a:gd name="T20" fmla="*/ 9 w 236"/>
                <a:gd name="T21" fmla="*/ 45 h 160"/>
                <a:gd name="T22" fmla="*/ 20 w 236"/>
                <a:gd name="T23" fmla="*/ 48 h 160"/>
                <a:gd name="T24" fmla="*/ 21 w 236"/>
                <a:gd name="T25" fmla="*/ 55 h 160"/>
                <a:gd name="T26" fmla="*/ 17 w 236"/>
                <a:gd name="T27" fmla="*/ 59 h 160"/>
                <a:gd name="T28" fmla="*/ 30 w 236"/>
                <a:gd name="T29" fmla="*/ 51 h 160"/>
                <a:gd name="T30" fmla="*/ 36 w 236"/>
                <a:gd name="T31" fmla="*/ 43 h 160"/>
                <a:gd name="T32" fmla="*/ 39 w 236"/>
                <a:gd name="T33" fmla="*/ 41 h 160"/>
                <a:gd name="T34" fmla="*/ 47 w 236"/>
                <a:gd name="T35" fmla="*/ 44 h 160"/>
                <a:gd name="T36" fmla="*/ 51 w 236"/>
                <a:gd name="T37" fmla="*/ 41 h 160"/>
                <a:gd name="T38" fmla="*/ 57 w 236"/>
                <a:gd name="T39" fmla="*/ 43 h 160"/>
                <a:gd name="T40" fmla="*/ 70 w 236"/>
                <a:gd name="T41" fmla="*/ 47 h 160"/>
                <a:gd name="T42" fmla="*/ 77 w 236"/>
                <a:gd name="T43" fmla="*/ 51 h 160"/>
                <a:gd name="T44" fmla="*/ 78 w 236"/>
                <a:gd name="T45" fmla="*/ 53 h 160"/>
                <a:gd name="T46" fmla="*/ 80 w 236"/>
                <a:gd name="T47" fmla="*/ 54 h 160"/>
                <a:gd name="T48" fmla="*/ 83 w 236"/>
                <a:gd name="T49" fmla="*/ 56 h 160"/>
                <a:gd name="T50" fmla="*/ 82 w 236"/>
                <a:gd name="T51" fmla="*/ 61 h 160"/>
                <a:gd name="T52" fmla="*/ 87 w 236"/>
                <a:gd name="T53" fmla="*/ 61 h 160"/>
                <a:gd name="T54" fmla="*/ 3 w 236"/>
                <a:gd name="T55" fmla="*/ 64 h 160"/>
                <a:gd name="T56" fmla="*/ 37 w 236"/>
                <a:gd name="T57" fmla="*/ 49 h 160"/>
                <a:gd name="T58" fmla="*/ 36 w 236"/>
                <a:gd name="T59" fmla="*/ 52 h 160"/>
                <a:gd name="T60" fmla="*/ 5 w 236"/>
                <a:gd name="T61" fmla="*/ 45 h 160"/>
                <a:gd name="T62" fmla="*/ 29 w 236"/>
                <a:gd name="T63" fmla="*/ 157 h 160"/>
                <a:gd name="T64" fmla="*/ 19 w 236"/>
                <a:gd name="T65" fmla="*/ 152 h 160"/>
                <a:gd name="T66" fmla="*/ 228 w 236"/>
                <a:gd name="T67" fmla="*/ 88 h 160"/>
                <a:gd name="T68" fmla="*/ 208 w 236"/>
                <a:gd name="T69" fmla="*/ 96 h 160"/>
                <a:gd name="T70" fmla="*/ 200 w 236"/>
                <a:gd name="T71" fmla="*/ 99 h 160"/>
                <a:gd name="T72" fmla="*/ 192 w 236"/>
                <a:gd name="T73" fmla="*/ 92 h 160"/>
                <a:gd name="T74" fmla="*/ 196 w 236"/>
                <a:gd name="T75" fmla="*/ 87 h 160"/>
                <a:gd name="T76" fmla="*/ 187 w 236"/>
                <a:gd name="T77" fmla="*/ 85 h 160"/>
                <a:gd name="T78" fmla="*/ 180 w 236"/>
                <a:gd name="T79" fmla="*/ 82 h 160"/>
                <a:gd name="T80" fmla="*/ 170 w 236"/>
                <a:gd name="T81" fmla="*/ 79 h 160"/>
                <a:gd name="T82" fmla="*/ 106 w 236"/>
                <a:gd name="T83" fmla="*/ 82 h 160"/>
                <a:gd name="T84" fmla="*/ 104 w 236"/>
                <a:gd name="T85" fmla="*/ 87 h 160"/>
                <a:gd name="T86" fmla="*/ 104 w 236"/>
                <a:gd name="T87" fmla="*/ 108 h 160"/>
                <a:gd name="T88" fmla="*/ 112 w 236"/>
                <a:gd name="T89" fmla="*/ 120 h 160"/>
                <a:gd name="T90" fmla="*/ 127 w 236"/>
                <a:gd name="T91" fmla="*/ 126 h 160"/>
                <a:gd name="T92" fmla="*/ 149 w 236"/>
                <a:gd name="T93" fmla="*/ 131 h 160"/>
                <a:gd name="T94" fmla="*/ 161 w 236"/>
                <a:gd name="T95" fmla="*/ 139 h 160"/>
                <a:gd name="T96" fmla="*/ 167 w 236"/>
                <a:gd name="T97" fmla="*/ 136 h 160"/>
                <a:gd name="T98" fmla="*/ 176 w 236"/>
                <a:gd name="T99" fmla="*/ 132 h 160"/>
                <a:gd name="T100" fmla="*/ 184 w 236"/>
                <a:gd name="T101" fmla="*/ 133 h 160"/>
                <a:gd name="T102" fmla="*/ 193 w 236"/>
                <a:gd name="T103" fmla="*/ 132 h 160"/>
                <a:gd name="T104" fmla="*/ 201 w 236"/>
                <a:gd name="T105" fmla="*/ 142 h 160"/>
                <a:gd name="T106" fmla="*/ 202 w 236"/>
                <a:gd name="T107" fmla="*/ 130 h 160"/>
                <a:gd name="T108" fmla="*/ 213 w 236"/>
                <a:gd name="T109" fmla="*/ 118 h 160"/>
                <a:gd name="T110" fmla="*/ 214 w 236"/>
                <a:gd name="T111" fmla="*/ 112 h 160"/>
                <a:gd name="T112" fmla="*/ 215 w 236"/>
                <a:gd name="T113" fmla="*/ 112 h 160"/>
                <a:gd name="T114" fmla="*/ 221 w 236"/>
                <a:gd name="T115" fmla="*/ 103 h 160"/>
                <a:gd name="T116" fmla="*/ 227 w 236"/>
                <a:gd name="T117" fmla="*/ 98 h 160"/>
                <a:gd name="T118" fmla="*/ 236 w 236"/>
                <a:gd name="T119" fmla="*/ 91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36" h="160">
                  <a:moveTo>
                    <a:pt x="89" y="58"/>
                  </a:moveTo>
                  <a:cubicBezTo>
                    <a:pt x="89" y="57"/>
                    <a:pt x="89" y="57"/>
                    <a:pt x="87" y="56"/>
                  </a:cubicBezTo>
                  <a:cubicBezTo>
                    <a:pt x="84" y="55"/>
                    <a:pt x="84" y="54"/>
                    <a:pt x="83" y="51"/>
                  </a:cubicBezTo>
                  <a:cubicBezTo>
                    <a:pt x="81" y="48"/>
                    <a:pt x="78" y="46"/>
                    <a:pt x="78" y="45"/>
                  </a:cubicBezTo>
                  <a:cubicBezTo>
                    <a:pt x="78" y="44"/>
                    <a:pt x="74" y="44"/>
                    <a:pt x="74" y="45"/>
                  </a:cubicBezTo>
                  <a:cubicBezTo>
                    <a:pt x="74" y="46"/>
                    <a:pt x="73" y="46"/>
                    <a:pt x="72" y="47"/>
                  </a:cubicBezTo>
                  <a:cubicBezTo>
                    <a:pt x="71" y="47"/>
                    <a:pt x="71" y="47"/>
                    <a:pt x="70" y="46"/>
                  </a:cubicBezTo>
                  <a:cubicBezTo>
                    <a:pt x="70" y="45"/>
                    <a:pt x="68" y="44"/>
                    <a:pt x="68" y="43"/>
                  </a:cubicBezTo>
                  <a:cubicBezTo>
                    <a:pt x="68" y="43"/>
                    <a:pt x="68" y="42"/>
                    <a:pt x="67" y="42"/>
                  </a:cubicBezTo>
                  <a:cubicBezTo>
                    <a:pt x="65" y="43"/>
                    <a:pt x="65" y="42"/>
                    <a:pt x="64" y="43"/>
                  </a:cubicBezTo>
                  <a:cubicBezTo>
                    <a:pt x="64" y="43"/>
                    <a:pt x="63" y="42"/>
                    <a:pt x="63" y="42"/>
                  </a:cubicBezTo>
                  <a:cubicBezTo>
                    <a:pt x="63" y="7"/>
                    <a:pt x="63" y="7"/>
                    <a:pt x="63" y="7"/>
                  </a:cubicBezTo>
                  <a:cubicBezTo>
                    <a:pt x="63" y="7"/>
                    <a:pt x="62" y="7"/>
                    <a:pt x="62" y="6"/>
                  </a:cubicBezTo>
                  <a:cubicBezTo>
                    <a:pt x="61" y="6"/>
                    <a:pt x="58" y="5"/>
                    <a:pt x="57" y="5"/>
                  </a:cubicBezTo>
                  <a:cubicBezTo>
                    <a:pt x="56" y="5"/>
                    <a:pt x="54" y="6"/>
                    <a:pt x="53" y="5"/>
                  </a:cubicBezTo>
                  <a:cubicBezTo>
                    <a:pt x="52" y="5"/>
                    <a:pt x="51" y="4"/>
                    <a:pt x="49" y="5"/>
                  </a:cubicBezTo>
                  <a:cubicBezTo>
                    <a:pt x="47" y="5"/>
                    <a:pt x="46" y="4"/>
                    <a:pt x="44" y="3"/>
                  </a:cubicBezTo>
                  <a:cubicBezTo>
                    <a:pt x="42" y="3"/>
                    <a:pt x="39" y="3"/>
                    <a:pt x="38" y="4"/>
                  </a:cubicBezTo>
                  <a:cubicBezTo>
                    <a:pt x="38" y="4"/>
                    <a:pt x="38" y="3"/>
                    <a:pt x="37" y="3"/>
                  </a:cubicBezTo>
                  <a:cubicBezTo>
                    <a:pt x="36" y="3"/>
                    <a:pt x="37" y="3"/>
                    <a:pt x="36" y="2"/>
                  </a:cubicBezTo>
                  <a:cubicBezTo>
                    <a:pt x="36" y="1"/>
                    <a:pt x="33" y="2"/>
                    <a:pt x="32" y="2"/>
                  </a:cubicBezTo>
                  <a:cubicBezTo>
                    <a:pt x="31" y="2"/>
                    <a:pt x="31" y="1"/>
                    <a:pt x="31" y="1"/>
                  </a:cubicBezTo>
                  <a:cubicBezTo>
                    <a:pt x="31" y="1"/>
                    <a:pt x="30" y="1"/>
                    <a:pt x="30" y="1"/>
                  </a:cubicBezTo>
                  <a:cubicBezTo>
                    <a:pt x="29" y="2"/>
                    <a:pt x="28" y="2"/>
                    <a:pt x="28" y="2"/>
                  </a:cubicBezTo>
                  <a:cubicBezTo>
                    <a:pt x="28" y="1"/>
                    <a:pt x="29" y="1"/>
                    <a:pt x="29" y="1"/>
                  </a:cubicBezTo>
                  <a:cubicBezTo>
                    <a:pt x="29" y="0"/>
                    <a:pt x="28" y="0"/>
                    <a:pt x="27" y="0"/>
                  </a:cubicBezTo>
                  <a:cubicBezTo>
                    <a:pt x="26" y="0"/>
                    <a:pt x="26" y="0"/>
                    <a:pt x="25" y="1"/>
                  </a:cubicBezTo>
                  <a:cubicBezTo>
                    <a:pt x="23" y="2"/>
                    <a:pt x="22" y="2"/>
                    <a:pt x="21" y="2"/>
                  </a:cubicBezTo>
                  <a:cubicBezTo>
                    <a:pt x="20" y="2"/>
                    <a:pt x="19" y="2"/>
                    <a:pt x="19" y="3"/>
                  </a:cubicBezTo>
                  <a:cubicBezTo>
                    <a:pt x="19" y="3"/>
                    <a:pt x="20" y="3"/>
                    <a:pt x="19" y="4"/>
                  </a:cubicBezTo>
                  <a:cubicBezTo>
                    <a:pt x="19" y="5"/>
                    <a:pt x="18" y="3"/>
                    <a:pt x="18" y="4"/>
                  </a:cubicBezTo>
                  <a:cubicBezTo>
                    <a:pt x="17" y="4"/>
                    <a:pt x="15" y="4"/>
                    <a:pt x="14" y="4"/>
                  </a:cubicBezTo>
                  <a:cubicBezTo>
                    <a:pt x="14" y="4"/>
                    <a:pt x="12" y="6"/>
                    <a:pt x="11" y="7"/>
                  </a:cubicBezTo>
                  <a:cubicBezTo>
                    <a:pt x="11" y="7"/>
                    <a:pt x="12" y="8"/>
                    <a:pt x="10" y="9"/>
                  </a:cubicBezTo>
                  <a:cubicBezTo>
                    <a:pt x="9" y="11"/>
                    <a:pt x="5" y="10"/>
                    <a:pt x="5" y="10"/>
                  </a:cubicBezTo>
                  <a:cubicBezTo>
                    <a:pt x="4" y="10"/>
                    <a:pt x="4" y="11"/>
                    <a:pt x="4" y="12"/>
                  </a:cubicBezTo>
                  <a:cubicBezTo>
                    <a:pt x="4" y="12"/>
                    <a:pt x="4" y="13"/>
                    <a:pt x="7" y="13"/>
                  </a:cubicBezTo>
                  <a:cubicBezTo>
                    <a:pt x="9" y="14"/>
                    <a:pt x="10" y="17"/>
                    <a:pt x="10" y="17"/>
                  </a:cubicBezTo>
                  <a:cubicBezTo>
                    <a:pt x="11" y="18"/>
                    <a:pt x="13" y="17"/>
                    <a:pt x="14" y="17"/>
                  </a:cubicBezTo>
                  <a:cubicBezTo>
                    <a:pt x="15" y="18"/>
                    <a:pt x="14" y="19"/>
                    <a:pt x="15" y="19"/>
                  </a:cubicBezTo>
                  <a:cubicBezTo>
                    <a:pt x="16" y="20"/>
                    <a:pt x="17" y="19"/>
                    <a:pt x="18" y="20"/>
                  </a:cubicBezTo>
                  <a:cubicBezTo>
                    <a:pt x="18" y="21"/>
                    <a:pt x="16" y="20"/>
                    <a:pt x="15" y="21"/>
                  </a:cubicBezTo>
                  <a:cubicBezTo>
                    <a:pt x="14" y="21"/>
                    <a:pt x="13" y="22"/>
                    <a:pt x="13" y="21"/>
                  </a:cubicBezTo>
                  <a:cubicBezTo>
                    <a:pt x="12" y="21"/>
                    <a:pt x="11" y="21"/>
                    <a:pt x="10" y="21"/>
                  </a:cubicBezTo>
                  <a:cubicBezTo>
                    <a:pt x="9" y="21"/>
                    <a:pt x="10" y="20"/>
                    <a:pt x="10" y="20"/>
                  </a:cubicBezTo>
                  <a:cubicBezTo>
                    <a:pt x="10" y="19"/>
                    <a:pt x="9" y="19"/>
                    <a:pt x="7" y="20"/>
                  </a:cubicBezTo>
                  <a:cubicBezTo>
                    <a:pt x="5" y="21"/>
                    <a:pt x="6" y="20"/>
                    <a:pt x="6" y="21"/>
                  </a:cubicBezTo>
                  <a:cubicBezTo>
                    <a:pt x="5" y="22"/>
                    <a:pt x="5" y="21"/>
                    <a:pt x="4" y="21"/>
                  </a:cubicBezTo>
                  <a:cubicBezTo>
                    <a:pt x="3" y="22"/>
                    <a:pt x="1" y="22"/>
                    <a:pt x="0" y="23"/>
                  </a:cubicBezTo>
                  <a:cubicBezTo>
                    <a:pt x="0" y="24"/>
                    <a:pt x="3" y="24"/>
                    <a:pt x="4" y="24"/>
                  </a:cubicBezTo>
                  <a:cubicBezTo>
                    <a:pt x="5" y="25"/>
                    <a:pt x="3" y="25"/>
                    <a:pt x="3" y="26"/>
                  </a:cubicBezTo>
                  <a:cubicBezTo>
                    <a:pt x="4" y="26"/>
                    <a:pt x="4" y="27"/>
                    <a:pt x="5" y="27"/>
                  </a:cubicBezTo>
                  <a:cubicBezTo>
                    <a:pt x="6" y="28"/>
                    <a:pt x="9" y="27"/>
                    <a:pt x="10" y="27"/>
                  </a:cubicBezTo>
                  <a:cubicBezTo>
                    <a:pt x="11" y="27"/>
                    <a:pt x="12" y="28"/>
                    <a:pt x="12" y="28"/>
                  </a:cubicBezTo>
                  <a:cubicBezTo>
                    <a:pt x="13" y="27"/>
                    <a:pt x="15" y="25"/>
                    <a:pt x="16" y="26"/>
                  </a:cubicBezTo>
                  <a:cubicBezTo>
                    <a:pt x="18" y="27"/>
                    <a:pt x="15" y="27"/>
                    <a:pt x="16" y="28"/>
                  </a:cubicBezTo>
                  <a:cubicBezTo>
                    <a:pt x="16" y="28"/>
                    <a:pt x="17" y="30"/>
                    <a:pt x="16" y="31"/>
                  </a:cubicBezTo>
                  <a:cubicBezTo>
                    <a:pt x="15" y="32"/>
                    <a:pt x="14" y="31"/>
                    <a:pt x="13" y="31"/>
                  </a:cubicBezTo>
                  <a:cubicBezTo>
                    <a:pt x="12" y="31"/>
                    <a:pt x="13" y="32"/>
                    <a:pt x="12" y="33"/>
                  </a:cubicBezTo>
                  <a:cubicBezTo>
                    <a:pt x="11" y="34"/>
                    <a:pt x="10" y="32"/>
                    <a:pt x="9" y="32"/>
                  </a:cubicBezTo>
                  <a:cubicBezTo>
                    <a:pt x="8" y="32"/>
                    <a:pt x="8" y="34"/>
                    <a:pt x="8" y="34"/>
                  </a:cubicBezTo>
                  <a:cubicBezTo>
                    <a:pt x="8" y="35"/>
                    <a:pt x="6" y="34"/>
                    <a:pt x="6" y="36"/>
                  </a:cubicBezTo>
                  <a:cubicBezTo>
                    <a:pt x="5" y="38"/>
                    <a:pt x="3" y="36"/>
                    <a:pt x="5" y="38"/>
                  </a:cubicBezTo>
                  <a:cubicBezTo>
                    <a:pt x="6" y="40"/>
                    <a:pt x="6" y="39"/>
                    <a:pt x="7" y="40"/>
                  </a:cubicBezTo>
                  <a:cubicBezTo>
                    <a:pt x="8" y="40"/>
                    <a:pt x="5" y="42"/>
                    <a:pt x="7" y="42"/>
                  </a:cubicBezTo>
                  <a:cubicBezTo>
                    <a:pt x="8" y="42"/>
                    <a:pt x="9" y="44"/>
                    <a:pt x="9" y="45"/>
                  </a:cubicBezTo>
                  <a:cubicBezTo>
                    <a:pt x="10" y="45"/>
                    <a:pt x="11" y="44"/>
                    <a:pt x="12" y="44"/>
                  </a:cubicBezTo>
                  <a:cubicBezTo>
                    <a:pt x="13" y="44"/>
                    <a:pt x="13" y="43"/>
                    <a:pt x="13" y="43"/>
                  </a:cubicBezTo>
                  <a:cubicBezTo>
                    <a:pt x="14" y="44"/>
                    <a:pt x="15" y="45"/>
                    <a:pt x="14" y="46"/>
                  </a:cubicBezTo>
                  <a:cubicBezTo>
                    <a:pt x="14" y="46"/>
                    <a:pt x="14" y="47"/>
                    <a:pt x="14" y="48"/>
                  </a:cubicBezTo>
                  <a:cubicBezTo>
                    <a:pt x="14" y="49"/>
                    <a:pt x="16" y="48"/>
                    <a:pt x="17" y="48"/>
                  </a:cubicBezTo>
                  <a:cubicBezTo>
                    <a:pt x="17" y="47"/>
                    <a:pt x="19" y="47"/>
                    <a:pt x="20" y="48"/>
                  </a:cubicBezTo>
                  <a:cubicBezTo>
                    <a:pt x="21" y="49"/>
                    <a:pt x="21" y="49"/>
                    <a:pt x="21" y="48"/>
                  </a:cubicBezTo>
                  <a:cubicBezTo>
                    <a:pt x="21" y="48"/>
                    <a:pt x="22" y="47"/>
                    <a:pt x="22" y="47"/>
                  </a:cubicBezTo>
                  <a:cubicBezTo>
                    <a:pt x="22" y="48"/>
                    <a:pt x="23" y="48"/>
                    <a:pt x="25" y="48"/>
                  </a:cubicBezTo>
                  <a:cubicBezTo>
                    <a:pt x="26" y="47"/>
                    <a:pt x="26" y="48"/>
                    <a:pt x="25" y="49"/>
                  </a:cubicBezTo>
                  <a:cubicBezTo>
                    <a:pt x="24" y="50"/>
                    <a:pt x="25" y="52"/>
                    <a:pt x="24" y="52"/>
                  </a:cubicBezTo>
                  <a:cubicBezTo>
                    <a:pt x="23" y="53"/>
                    <a:pt x="22" y="55"/>
                    <a:pt x="21" y="55"/>
                  </a:cubicBezTo>
                  <a:cubicBezTo>
                    <a:pt x="20" y="55"/>
                    <a:pt x="18" y="58"/>
                    <a:pt x="17" y="58"/>
                  </a:cubicBezTo>
                  <a:cubicBezTo>
                    <a:pt x="17" y="58"/>
                    <a:pt x="14" y="57"/>
                    <a:pt x="14" y="58"/>
                  </a:cubicBezTo>
                  <a:cubicBezTo>
                    <a:pt x="13" y="59"/>
                    <a:pt x="11" y="60"/>
                    <a:pt x="12" y="61"/>
                  </a:cubicBezTo>
                  <a:cubicBezTo>
                    <a:pt x="12" y="61"/>
                    <a:pt x="15" y="60"/>
                    <a:pt x="15" y="59"/>
                  </a:cubicBezTo>
                  <a:cubicBezTo>
                    <a:pt x="15" y="59"/>
                    <a:pt x="15" y="59"/>
                    <a:pt x="15" y="59"/>
                  </a:cubicBezTo>
                  <a:cubicBezTo>
                    <a:pt x="16" y="60"/>
                    <a:pt x="17" y="59"/>
                    <a:pt x="17" y="59"/>
                  </a:cubicBezTo>
                  <a:cubicBezTo>
                    <a:pt x="18" y="58"/>
                    <a:pt x="19" y="58"/>
                    <a:pt x="19" y="58"/>
                  </a:cubicBezTo>
                  <a:cubicBezTo>
                    <a:pt x="20" y="58"/>
                    <a:pt x="20" y="58"/>
                    <a:pt x="21" y="58"/>
                  </a:cubicBezTo>
                  <a:cubicBezTo>
                    <a:pt x="23" y="57"/>
                    <a:pt x="22" y="57"/>
                    <a:pt x="23" y="56"/>
                  </a:cubicBezTo>
                  <a:cubicBezTo>
                    <a:pt x="23" y="55"/>
                    <a:pt x="26" y="54"/>
                    <a:pt x="27" y="54"/>
                  </a:cubicBezTo>
                  <a:cubicBezTo>
                    <a:pt x="27" y="54"/>
                    <a:pt x="27" y="53"/>
                    <a:pt x="28" y="53"/>
                  </a:cubicBezTo>
                  <a:cubicBezTo>
                    <a:pt x="28" y="53"/>
                    <a:pt x="29" y="52"/>
                    <a:pt x="30" y="51"/>
                  </a:cubicBezTo>
                  <a:cubicBezTo>
                    <a:pt x="31" y="50"/>
                    <a:pt x="31" y="51"/>
                    <a:pt x="32" y="50"/>
                  </a:cubicBezTo>
                  <a:cubicBezTo>
                    <a:pt x="33" y="50"/>
                    <a:pt x="32" y="49"/>
                    <a:pt x="33" y="49"/>
                  </a:cubicBezTo>
                  <a:cubicBezTo>
                    <a:pt x="34" y="48"/>
                    <a:pt x="34" y="48"/>
                    <a:pt x="34" y="47"/>
                  </a:cubicBezTo>
                  <a:cubicBezTo>
                    <a:pt x="34" y="47"/>
                    <a:pt x="32" y="47"/>
                    <a:pt x="32" y="46"/>
                  </a:cubicBezTo>
                  <a:cubicBezTo>
                    <a:pt x="32" y="46"/>
                    <a:pt x="34" y="45"/>
                    <a:pt x="34" y="45"/>
                  </a:cubicBezTo>
                  <a:cubicBezTo>
                    <a:pt x="35" y="45"/>
                    <a:pt x="36" y="44"/>
                    <a:pt x="36" y="43"/>
                  </a:cubicBezTo>
                  <a:cubicBezTo>
                    <a:pt x="36" y="43"/>
                    <a:pt x="37" y="42"/>
                    <a:pt x="37" y="42"/>
                  </a:cubicBezTo>
                  <a:cubicBezTo>
                    <a:pt x="38" y="41"/>
                    <a:pt x="38" y="40"/>
                    <a:pt x="38" y="40"/>
                  </a:cubicBezTo>
                  <a:cubicBezTo>
                    <a:pt x="39" y="40"/>
                    <a:pt x="40" y="39"/>
                    <a:pt x="40" y="39"/>
                  </a:cubicBezTo>
                  <a:cubicBezTo>
                    <a:pt x="41" y="39"/>
                    <a:pt x="40" y="39"/>
                    <a:pt x="42" y="40"/>
                  </a:cubicBezTo>
                  <a:cubicBezTo>
                    <a:pt x="43" y="40"/>
                    <a:pt x="43" y="41"/>
                    <a:pt x="42" y="40"/>
                  </a:cubicBezTo>
                  <a:cubicBezTo>
                    <a:pt x="41" y="40"/>
                    <a:pt x="40" y="40"/>
                    <a:pt x="39" y="41"/>
                  </a:cubicBezTo>
                  <a:cubicBezTo>
                    <a:pt x="38" y="42"/>
                    <a:pt x="39" y="42"/>
                    <a:pt x="38" y="43"/>
                  </a:cubicBezTo>
                  <a:cubicBezTo>
                    <a:pt x="38" y="44"/>
                    <a:pt x="38" y="45"/>
                    <a:pt x="39" y="45"/>
                  </a:cubicBezTo>
                  <a:cubicBezTo>
                    <a:pt x="40" y="45"/>
                    <a:pt x="39" y="45"/>
                    <a:pt x="38" y="46"/>
                  </a:cubicBezTo>
                  <a:cubicBezTo>
                    <a:pt x="37" y="46"/>
                    <a:pt x="38" y="46"/>
                    <a:pt x="39" y="46"/>
                  </a:cubicBezTo>
                  <a:cubicBezTo>
                    <a:pt x="40" y="46"/>
                    <a:pt x="42" y="45"/>
                    <a:pt x="43" y="44"/>
                  </a:cubicBezTo>
                  <a:cubicBezTo>
                    <a:pt x="45" y="43"/>
                    <a:pt x="46" y="44"/>
                    <a:pt x="47" y="44"/>
                  </a:cubicBezTo>
                  <a:cubicBezTo>
                    <a:pt x="47" y="44"/>
                    <a:pt x="46" y="43"/>
                    <a:pt x="47" y="43"/>
                  </a:cubicBezTo>
                  <a:cubicBezTo>
                    <a:pt x="47" y="42"/>
                    <a:pt x="46" y="42"/>
                    <a:pt x="46" y="41"/>
                  </a:cubicBezTo>
                  <a:cubicBezTo>
                    <a:pt x="45" y="40"/>
                    <a:pt x="46" y="41"/>
                    <a:pt x="46" y="40"/>
                  </a:cubicBezTo>
                  <a:cubicBezTo>
                    <a:pt x="47" y="39"/>
                    <a:pt x="47" y="40"/>
                    <a:pt x="48" y="40"/>
                  </a:cubicBezTo>
                  <a:cubicBezTo>
                    <a:pt x="48" y="40"/>
                    <a:pt x="49" y="40"/>
                    <a:pt x="49" y="41"/>
                  </a:cubicBezTo>
                  <a:cubicBezTo>
                    <a:pt x="50" y="42"/>
                    <a:pt x="50" y="40"/>
                    <a:pt x="51" y="41"/>
                  </a:cubicBezTo>
                  <a:cubicBezTo>
                    <a:pt x="52" y="42"/>
                    <a:pt x="51" y="42"/>
                    <a:pt x="50" y="42"/>
                  </a:cubicBezTo>
                  <a:cubicBezTo>
                    <a:pt x="49" y="42"/>
                    <a:pt x="50" y="43"/>
                    <a:pt x="50" y="43"/>
                  </a:cubicBezTo>
                  <a:cubicBezTo>
                    <a:pt x="51" y="42"/>
                    <a:pt x="52" y="42"/>
                    <a:pt x="52" y="42"/>
                  </a:cubicBezTo>
                  <a:cubicBezTo>
                    <a:pt x="53" y="43"/>
                    <a:pt x="53" y="43"/>
                    <a:pt x="54" y="42"/>
                  </a:cubicBezTo>
                  <a:cubicBezTo>
                    <a:pt x="54" y="42"/>
                    <a:pt x="54" y="42"/>
                    <a:pt x="54" y="43"/>
                  </a:cubicBezTo>
                  <a:cubicBezTo>
                    <a:pt x="54" y="43"/>
                    <a:pt x="55" y="43"/>
                    <a:pt x="57" y="43"/>
                  </a:cubicBezTo>
                  <a:cubicBezTo>
                    <a:pt x="58" y="44"/>
                    <a:pt x="61" y="43"/>
                    <a:pt x="62" y="43"/>
                  </a:cubicBezTo>
                  <a:cubicBezTo>
                    <a:pt x="63" y="43"/>
                    <a:pt x="62" y="44"/>
                    <a:pt x="64" y="45"/>
                  </a:cubicBezTo>
                  <a:cubicBezTo>
                    <a:pt x="66" y="45"/>
                    <a:pt x="66" y="43"/>
                    <a:pt x="67" y="44"/>
                  </a:cubicBezTo>
                  <a:cubicBezTo>
                    <a:pt x="68" y="44"/>
                    <a:pt x="67" y="45"/>
                    <a:pt x="66" y="45"/>
                  </a:cubicBezTo>
                  <a:cubicBezTo>
                    <a:pt x="66" y="46"/>
                    <a:pt x="67" y="46"/>
                    <a:pt x="67" y="46"/>
                  </a:cubicBezTo>
                  <a:cubicBezTo>
                    <a:pt x="68" y="46"/>
                    <a:pt x="70" y="47"/>
                    <a:pt x="70" y="47"/>
                  </a:cubicBezTo>
                  <a:cubicBezTo>
                    <a:pt x="71" y="48"/>
                    <a:pt x="71" y="49"/>
                    <a:pt x="73" y="49"/>
                  </a:cubicBezTo>
                  <a:cubicBezTo>
                    <a:pt x="75" y="50"/>
                    <a:pt x="73" y="47"/>
                    <a:pt x="74" y="48"/>
                  </a:cubicBezTo>
                  <a:cubicBezTo>
                    <a:pt x="76" y="49"/>
                    <a:pt x="75" y="48"/>
                    <a:pt x="76" y="49"/>
                  </a:cubicBezTo>
                  <a:cubicBezTo>
                    <a:pt x="77" y="50"/>
                    <a:pt x="77" y="49"/>
                    <a:pt x="76" y="47"/>
                  </a:cubicBezTo>
                  <a:cubicBezTo>
                    <a:pt x="76" y="46"/>
                    <a:pt x="77" y="47"/>
                    <a:pt x="77" y="48"/>
                  </a:cubicBezTo>
                  <a:cubicBezTo>
                    <a:pt x="78" y="48"/>
                    <a:pt x="78" y="50"/>
                    <a:pt x="77" y="51"/>
                  </a:cubicBezTo>
                  <a:cubicBezTo>
                    <a:pt x="77" y="52"/>
                    <a:pt x="76" y="51"/>
                    <a:pt x="76" y="50"/>
                  </a:cubicBezTo>
                  <a:cubicBezTo>
                    <a:pt x="76" y="50"/>
                    <a:pt x="74" y="50"/>
                    <a:pt x="74" y="51"/>
                  </a:cubicBezTo>
                  <a:cubicBezTo>
                    <a:pt x="74" y="51"/>
                    <a:pt x="75" y="53"/>
                    <a:pt x="76" y="53"/>
                  </a:cubicBezTo>
                  <a:cubicBezTo>
                    <a:pt x="77" y="53"/>
                    <a:pt x="76" y="54"/>
                    <a:pt x="77" y="55"/>
                  </a:cubicBezTo>
                  <a:cubicBezTo>
                    <a:pt x="77" y="55"/>
                    <a:pt x="77" y="56"/>
                    <a:pt x="78" y="56"/>
                  </a:cubicBezTo>
                  <a:cubicBezTo>
                    <a:pt x="78" y="56"/>
                    <a:pt x="78" y="54"/>
                    <a:pt x="78" y="53"/>
                  </a:cubicBezTo>
                  <a:cubicBezTo>
                    <a:pt x="77" y="53"/>
                    <a:pt x="77" y="52"/>
                    <a:pt x="78" y="52"/>
                  </a:cubicBezTo>
                  <a:cubicBezTo>
                    <a:pt x="79" y="52"/>
                    <a:pt x="78" y="53"/>
                    <a:pt x="78" y="53"/>
                  </a:cubicBezTo>
                  <a:cubicBezTo>
                    <a:pt x="79" y="54"/>
                    <a:pt x="79" y="53"/>
                    <a:pt x="80" y="53"/>
                  </a:cubicBezTo>
                  <a:cubicBezTo>
                    <a:pt x="80" y="52"/>
                    <a:pt x="79" y="51"/>
                    <a:pt x="80" y="50"/>
                  </a:cubicBezTo>
                  <a:cubicBezTo>
                    <a:pt x="80" y="50"/>
                    <a:pt x="81" y="51"/>
                    <a:pt x="81" y="52"/>
                  </a:cubicBezTo>
                  <a:cubicBezTo>
                    <a:pt x="81" y="53"/>
                    <a:pt x="80" y="53"/>
                    <a:pt x="80" y="54"/>
                  </a:cubicBezTo>
                  <a:cubicBezTo>
                    <a:pt x="80" y="54"/>
                    <a:pt x="79" y="54"/>
                    <a:pt x="79" y="54"/>
                  </a:cubicBezTo>
                  <a:cubicBezTo>
                    <a:pt x="79" y="55"/>
                    <a:pt x="79" y="57"/>
                    <a:pt x="79" y="57"/>
                  </a:cubicBezTo>
                  <a:cubicBezTo>
                    <a:pt x="80" y="57"/>
                    <a:pt x="80" y="55"/>
                    <a:pt x="80" y="56"/>
                  </a:cubicBezTo>
                  <a:cubicBezTo>
                    <a:pt x="80" y="57"/>
                    <a:pt x="81" y="55"/>
                    <a:pt x="82" y="56"/>
                  </a:cubicBezTo>
                  <a:cubicBezTo>
                    <a:pt x="82" y="56"/>
                    <a:pt x="83" y="57"/>
                    <a:pt x="84" y="57"/>
                  </a:cubicBezTo>
                  <a:cubicBezTo>
                    <a:pt x="84" y="57"/>
                    <a:pt x="83" y="56"/>
                    <a:pt x="83" y="56"/>
                  </a:cubicBezTo>
                  <a:cubicBezTo>
                    <a:pt x="82" y="56"/>
                    <a:pt x="82" y="55"/>
                    <a:pt x="83" y="55"/>
                  </a:cubicBezTo>
                  <a:cubicBezTo>
                    <a:pt x="83" y="55"/>
                    <a:pt x="85" y="56"/>
                    <a:pt x="85" y="57"/>
                  </a:cubicBezTo>
                  <a:cubicBezTo>
                    <a:pt x="85" y="58"/>
                    <a:pt x="84" y="58"/>
                    <a:pt x="83" y="58"/>
                  </a:cubicBezTo>
                  <a:cubicBezTo>
                    <a:pt x="83" y="59"/>
                    <a:pt x="82" y="57"/>
                    <a:pt x="81" y="57"/>
                  </a:cubicBezTo>
                  <a:cubicBezTo>
                    <a:pt x="81" y="57"/>
                    <a:pt x="81" y="58"/>
                    <a:pt x="82" y="59"/>
                  </a:cubicBezTo>
                  <a:cubicBezTo>
                    <a:pt x="82" y="60"/>
                    <a:pt x="81" y="61"/>
                    <a:pt x="82" y="61"/>
                  </a:cubicBezTo>
                  <a:cubicBezTo>
                    <a:pt x="83" y="62"/>
                    <a:pt x="82" y="61"/>
                    <a:pt x="82" y="60"/>
                  </a:cubicBezTo>
                  <a:cubicBezTo>
                    <a:pt x="83" y="60"/>
                    <a:pt x="83" y="61"/>
                    <a:pt x="84" y="61"/>
                  </a:cubicBezTo>
                  <a:cubicBezTo>
                    <a:pt x="84" y="61"/>
                    <a:pt x="84" y="60"/>
                    <a:pt x="84" y="60"/>
                  </a:cubicBezTo>
                  <a:cubicBezTo>
                    <a:pt x="84" y="59"/>
                    <a:pt x="85" y="59"/>
                    <a:pt x="85" y="60"/>
                  </a:cubicBezTo>
                  <a:cubicBezTo>
                    <a:pt x="86" y="61"/>
                    <a:pt x="86" y="59"/>
                    <a:pt x="87" y="60"/>
                  </a:cubicBezTo>
                  <a:cubicBezTo>
                    <a:pt x="87" y="60"/>
                    <a:pt x="87" y="61"/>
                    <a:pt x="87" y="61"/>
                  </a:cubicBezTo>
                  <a:cubicBezTo>
                    <a:pt x="87" y="62"/>
                    <a:pt x="88" y="61"/>
                    <a:pt x="88" y="61"/>
                  </a:cubicBezTo>
                  <a:cubicBezTo>
                    <a:pt x="88" y="61"/>
                    <a:pt x="88" y="61"/>
                    <a:pt x="88" y="62"/>
                  </a:cubicBezTo>
                  <a:cubicBezTo>
                    <a:pt x="88" y="61"/>
                    <a:pt x="89" y="61"/>
                    <a:pt x="89" y="60"/>
                  </a:cubicBezTo>
                  <a:cubicBezTo>
                    <a:pt x="90" y="60"/>
                    <a:pt x="89" y="59"/>
                    <a:pt x="89" y="58"/>
                  </a:cubicBezTo>
                  <a:close/>
                  <a:moveTo>
                    <a:pt x="2" y="66"/>
                  </a:moveTo>
                  <a:cubicBezTo>
                    <a:pt x="3" y="65"/>
                    <a:pt x="4" y="65"/>
                    <a:pt x="3" y="64"/>
                  </a:cubicBezTo>
                  <a:cubicBezTo>
                    <a:pt x="3" y="63"/>
                    <a:pt x="1" y="66"/>
                    <a:pt x="2" y="66"/>
                  </a:cubicBezTo>
                  <a:close/>
                  <a:moveTo>
                    <a:pt x="11" y="61"/>
                  </a:moveTo>
                  <a:cubicBezTo>
                    <a:pt x="10" y="61"/>
                    <a:pt x="7" y="62"/>
                    <a:pt x="8" y="63"/>
                  </a:cubicBezTo>
                  <a:cubicBezTo>
                    <a:pt x="8" y="63"/>
                    <a:pt x="9" y="62"/>
                    <a:pt x="9" y="62"/>
                  </a:cubicBezTo>
                  <a:cubicBezTo>
                    <a:pt x="10" y="62"/>
                    <a:pt x="12" y="61"/>
                    <a:pt x="11" y="61"/>
                  </a:cubicBezTo>
                  <a:close/>
                  <a:moveTo>
                    <a:pt x="37" y="49"/>
                  </a:moveTo>
                  <a:cubicBezTo>
                    <a:pt x="37" y="48"/>
                    <a:pt x="36" y="48"/>
                    <a:pt x="35" y="50"/>
                  </a:cubicBezTo>
                  <a:cubicBezTo>
                    <a:pt x="34" y="51"/>
                    <a:pt x="33" y="51"/>
                    <a:pt x="33" y="52"/>
                  </a:cubicBezTo>
                  <a:cubicBezTo>
                    <a:pt x="33" y="53"/>
                    <a:pt x="32" y="52"/>
                    <a:pt x="31" y="53"/>
                  </a:cubicBezTo>
                  <a:cubicBezTo>
                    <a:pt x="31" y="53"/>
                    <a:pt x="31" y="55"/>
                    <a:pt x="32" y="54"/>
                  </a:cubicBezTo>
                  <a:cubicBezTo>
                    <a:pt x="33" y="54"/>
                    <a:pt x="33" y="54"/>
                    <a:pt x="33" y="54"/>
                  </a:cubicBezTo>
                  <a:cubicBezTo>
                    <a:pt x="34" y="54"/>
                    <a:pt x="36" y="53"/>
                    <a:pt x="36" y="52"/>
                  </a:cubicBezTo>
                  <a:cubicBezTo>
                    <a:pt x="37" y="51"/>
                    <a:pt x="36" y="51"/>
                    <a:pt x="36" y="51"/>
                  </a:cubicBezTo>
                  <a:cubicBezTo>
                    <a:pt x="36" y="50"/>
                    <a:pt x="37" y="50"/>
                    <a:pt x="37" y="50"/>
                  </a:cubicBezTo>
                  <a:cubicBezTo>
                    <a:pt x="38" y="50"/>
                    <a:pt x="37" y="49"/>
                    <a:pt x="37" y="49"/>
                  </a:cubicBezTo>
                  <a:close/>
                  <a:moveTo>
                    <a:pt x="4" y="43"/>
                  </a:moveTo>
                  <a:cubicBezTo>
                    <a:pt x="4" y="42"/>
                    <a:pt x="2" y="43"/>
                    <a:pt x="2" y="44"/>
                  </a:cubicBezTo>
                  <a:cubicBezTo>
                    <a:pt x="2" y="44"/>
                    <a:pt x="4" y="45"/>
                    <a:pt x="5" y="45"/>
                  </a:cubicBezTo>
                  <a:cubicBezTo>
                    <a:pt x="6" y="44"/>
                    <a:pt x="6" y="43"/>
                    <a:pt x="6" y="43"/>
                  </a:cubicBezTo>
                  <a:cubicBezTo>
                    <a:pt x="5" y="42"/>
                    <a:pt x="4" y="44"/>
                    <a:pt x="4" y="43"/>
                  </a:cubicBezTo>
                  <a:close/>
                  <a:moveTo>
                    <a:pt x="29" y="157"/>
                  </a:moveTo>
                  <a:cubicBezTo>
                    <a:pt x="28" y="157"/>
                    <a:pt x="28" y="160"/>
                    <a:pt x="29" y="159"/>
                  </a:cubicBezTo>
                  <a:cubicBezTo>
                    <a:pt x="30" y="159"/>
                    <a:pt x="31" y="159"/>
                    <a:pt x="31" y="159"/>
                  </a:cubicBezTo>
                  <a:cubicBezTo>
                    <a:pt x="31" y="158"/>
                    <a:pt x="30" y="156"/>
                    <a:pt x="29" y="157"/>
                  </a:cubicBezTo>
                  <a:close/>
                  <a:moveTo>
                    <a:pt x="27" y="155"/>
                  </a:moveTo>
                  <a:cubicBezTo>
                    <a:pt x="27" y="155"/>
                    <a:pt x="27" y="156"/>
                    <a:pt x="28" y="156"/>
                  </a:cubicBezTo>
                  <a:cubicBezTo>
                    <a:pt x="28" y="155"/>
                    <a:pt x="28" y="155"/>
                    <a:pt x="27" y="155"/>
                  </a:cubicBezTo>
                  <a:close/>
                  <a:moveTo>
                    <a:pt x="19" y="152"/>
                  </a:moveTo>
                  <a:cubicBezTo>
                    <a:pt x="20" y="153"/>
                    <a:pt x="20" y="153"/>
                    <a:pt x="21" y="152"/>
                  </a:cubicBezTo>
                  <a:cubicBezTo>
                    <a:pt x="21" y="151"/>
                    <a:pt x="19" y="151"/>
                    <a:pt x="19" y="152"/>
                  </a:cubicBezTo>
                  <a:close/>
                  <a:moveTo>
                    <a:pt x="23" y="154"/>
                  </a:moveTo>
                  <a:cubicBezTo>
                    <a:pt x="23" y="154"/>
                    <a:pt x="24" y="154"/>
                    <a:pt x="24" y="154"/>
                  </a:cubicBezTo>
                  <a:cubicBezTo>
                    <a:pt x="25" y="153"/>
                    <a:pt x="22" y="153"/>
                    <a:pt x="23" y="154"/>
                  </a:cubicBezTo>
                  <a:close/>
                  <a:moveTo>
                    <a:pt x="234" y="85"/>
                  </a:moveTo>
                  <a:cubicBezTo>
                    <a:pt x="234" y="84"/>
                    <a:pt x="232" y="84"/>
                    <a:pt x="231" y="84"/>
                  </a:cubicBezTo>
                  <a:cubicBezTo>
                    <a:pt x="230" y="83"/>
                    <a:pt x="229" y="86"/>
                    <a:pt x="228" y="88"/>
                  </a:cubicBezTo>
                  <a:cubicBezTo>
                    <a:pt x="228" y="89"/>
                    <a:pt x="226" y="91"/>
                    <a:pt x="226" y="91"/>
                  </a:cubicBezTo>
                  <a:cubicBezTo>
                    <a:pt x="226" y="91"/>
                    <a:pt x="218" y="91"/>
                    <a:pt x="218" y="91"/>
                  </a:cubicBezTo>
                  <a:cubicBezTo>
                    <a:pt x="217" y="91"/>
                    <a:pt x="215" y="92"/>
                    <a:pt x="214" y="93"/>
                  </a:cubicBezTo>
                  <a:cubicBezTo>
                    <a:pt x="214" y="93"/>
                    <a:pt x="214" y="93"/>
                    <a:pt x="215" y="93"/>
                  </a:cubicBezTo>
                  <a:cubicBezTo>
                    <a:pt x="215" y="95"/>
                    <a:pt x="213" y="96"/>
                    <a:pt x="210" y="96"/>
                  </a:cubicBezTo>
                  <a:cubicBezTo>
                    <a:pt x="209" y="96"/>
                    <a:pt x="209" y="96"/>
                    <a:pt x="208" y="96"/>
                  </a:cubicBezTo>
                  <a:cubicBezTo>
                    <a:pt x="208" y="96"/>
                    <a:pt x="208" y="96"/>
                    <a:pt x="208" y="97"/>
                  </a:cubicBezTo>
                  <a:cubicBezTo>
                    <a:pt x="208" y="97"/>
                    <a:pt x="208" y="97"/>
                    <a:pt x="208" y="97"/>
                  </a:cubicBezTo>
                  <a:cubicBezTo>
                    <a:pt x="207" y="98"/>
                    <a:pt x="204" y="100"/>
                    <a:pt x="202" y="101"/>
                  </a:cubicBezTo>
                  <a:cubicBezTo>
                    <a:pt x="200" y="102"/>
                    <a:pt x="198" y="101"/>
                    <a:pt x="198" y="100"/>
                  </a:cubicBezTo>
                  <a:cubicBezTo>
                    <a:pt x="198" y="98"/>
                    <a:pt x="199" y="98"/>
                    <a:pt x="199" y="99"/>
                  </a:cubicBezTo>
                  <a:cubicBezTo>
                    <a:pt x="199" y="99"/>
                    <a:pt x="200" y="99"/>
                    <a:pt x="200" y="99"/>
                  </a:cubicBezTo>
                  <a:cubicBezTo>
                    <a:pt x="200" y="98"/>
                    <a:pt x="200" y="98"/>
                    <a:pt x="200" y="97"/>
                  </a:cubicBezTo>
                  <a:cubicBezTo>
                    <a:pt x="199" y="97"/>
                    <a:pt x="200" y="94"/>
                    <a:pt x="199" y="94"/>
                  </a:cubicBezTo>
                  <a:cubicBezTo>
                    <a:pt x="198" y="94"/>
                    <a:pt x="196" y="96"/>
                    <a:pt x="197" y="94"/>
                  </a:cubicBezTo>
                  <a:cubicBezTo>
                    <a:pt x="197" y="93"/>
                    <a:pt x="199" y="92"/>
                    <a:pt x="198" y="90"/>
                  </a:cubicBezTo>
                  <a:cubicBezTo>
                    <a:pt x="196" y="88"/>
                    <a:pt x="194" y="88"/>
                    <a:pt x="194" y="90"/>
                  </a:cubicBezTo>
                  <a:cubicBezTo>
                    <a:pt x="193" y="91"/>
                    <a:pt x="192" y="90"/>
                    <a:pt x="192" y="92"/>
                  </a:cubicBezTo>
                  <a:cubicBezTo>
                    <a:pt x="191" y="93"/>
                    <a:pt x="191" y="95"/>
                    <a:pt x="191" y="96"/>
                  </a:cubicBezTo>
                  <a:cubicBezTo>
                    <a:pt x="191" y="98"/>
                    <a:pt x="191" y="99"/>
                    <a:pt x="189" y="100"/>
                  </a:cubicBezTo>
                  <a:cubicBezTo>
                    <a:pt x="188" y="101"/>
                    <a:pt x="187" y="98"/>
                    <a:pt x="188" y="95"/>
                  </a:cubicBezTo>
                  <a:cubicBezTo>
                    <a:pt x="188" y="93"/>
                    <a:pt x="189" y="91"/>
                    <a:pt x="188" y="91"/>
                  </a:cubicBezTo>
                  <a:cubicBezTo>
                    <a:pt x="187" y="91"/>
                    <a:pt x="189" y="89"/>
                    <a:pt x="192" y="88"/>
                  </a:cubicBezTo>
                  <a:cubicBezTo>
                    <a:pt x="194" y="88"/>
                    <a:pt x="196" y="88"/>
                    <a:pt x="196" y="87"/>
                  </a:cubicBezTo>
                  <a:cubicBezTo>
                    <a:pt x="196" y="87"/>
                    <a:pt x="196" y="87"/>
                    <a:pt x="197" y="87"/>
                  </a:cubicBezTo>
                  <a:cubicBezTo>
                    <a:pt x="196" y="87"/>
                    <a:pt x="196" y="87"/>
                    <a:pt x="195" y="86"/>
                  </a:cubicBezTo>
                  <a:cubicBezTo>
                    <a:pt x="195" y="86"/>
                    <a:pt x="195" y="87"/>
                    <a:pt x="195" y="87"/>
                  </a:cubicBezTo>
                  <a:cubicBezTo>
                    <a:pt x="194" y="87"/>
                    <a:pt x="194" y="86"/>
                    <a:pt x="193" y="86"/>
                  </a:cubicBezTo>
                  <a:cubicBezTo>
                    <a:pt x="191" y="86"/>
                    <a:pt x="190" y="87"/>
                    <a:pt x="189" y="87"/>
                  </a:cubicBezTo>
                  <a:cubicBezTo>
                    <a:pt x="187" y="86"/>
                    <a:pt x="188" y="85"/>
                    <a:pt x="187" y="85"/>
                  </a:cubicBezTo>
                  <a:cubicBezTo>
                    <a:pt x="186" y="85"/>
                    <a:pt x="188" y="83"/>
                    <a:pt x="186" y="84"/>
                  </a:cubicBezTo>
                  <a:cubicBezTo>
                    <a:pt x="184" y="85"/>
                    <a:pt x="182" y="87"/>
                    <a:pt x="181" y="86"/>
                  </a:cubicBezTo>
                  <a:cubicBezTo>
                    <a:pt x="180" y="85"/>
                    <a:pt x="179" y="86"/>
                    <a:pt x="178" y="86"/>
                  </a:cubicBezTo>
                  <a:cubicBezTo>
                    <a:pt x="177" y="85"/>
                    <a:pt x="181" y="82"/>
                    <a:pt x="182" y="83"/>
                  </a:cubicBezTo>
                  <a:cubicBezTo>
                    <a:pt x="183" y="83"/>
                    <a:pt x="183" y="82"/>
                    <a:pt x="184" y="82"/>
                  </a:cubicBezTo>
                  <a:cubicBezTo>
                    <a:pt x="183" y="82"/>
                    <a:pt x="181" y="81"/>
                    <a:pt x="180" y="82"/>
                  </a:cubicBezTo>
                  <a:cubicBezTo>
                    <a:pt x="180" y="82"/>
                    <a:pt x="179" y="82"/>
                    <a:pt x="178" y="81"/>
                  </a:cubicBezTo>
                  <a:cubicBezTo>
                    <a:pt x="178" y="81"/>
                    <a:pt x="177" y="81"/>
                    <a:pt x="176" y="81"/>
                  </a:cubicBezTo>
                  <a:cubicBezTo>
                    <a:pt x="175" y="80"/>
                    <a:pt x="175" y="80"/>
                    <a:pt x="174" y="80"/>
                  </a:cubicBezTo>
                  <a:cubicBezTo>
                    <a:pt x="174" y="81"/>
                    <a:pt x="173" y="80"/>
                    <a:pt x="172" y="80"/>
                  </a:cubicBezTo>
                  <a:cubicBezTo>
                    <a:pt x="171" y="79"/>
                    <a:pt x="172" y="79"/>
                    <a:pt x="171" y="78"/>
                  </a:cubicBezTo>
                  <a:cubicBezTo>
                    <a:pt x="170" y="77"/>
                    <a:pt x="170" y="79"/>
                    <a:pt x="170" y="79"/>
                  </a:cubicBezTo>
                  <a:cubicBezTo>
                    <a:pt x="106" y="79"/>
                    <a:pt x="106" y="79"/>
                    <a:pt x="106" y="79"/>
                  </a:cubicBezTo>
                  <a:cubicBezTo>
                    <a:pt x="106" y="79"/>
                    <a:pt x="107" y="80"/>
                    <a:pt x="107" y="80"/>
                  </a:cubicBezTo>
                  <a:cubicBezTo>
                    <a:pt x="107" y="80"/>
                    <a:pt x="107" y="81"/>
                    <a:pt x="107" y="82"/>
                  </a:cubicBezTo>
                  <a:cubicBezTo>
                    <a:pt x="107" y="83"/>
                    <a:pt x="107" y="84"/>
                    <a:pt x="106" y="84"/>
                  </a:cubicBezTo>
                  <a:cubicBezTo>
                    <a:pt x="106" y="84"/>
                    <a:pt x="105" y="84"/>
                    <a:pt x="106" y="83"/>
                  </a:cubicBezTo>
                  <a:cubicBezTo>
                    <a:pt x="107" y="83"/>
                    <a:pt x="106" y="82"/>
                    <a:pt x="106" y="82"/>
                  </a:cubicBezTo>
                  <a:cubicBezTo>
                    <a:pt x="105" y="82"/>
                    <a:pt x="105" y="81"/>
                    <a:pt x="105" y="81"/>
                  </a:cubicBezTo>
                  <a:cubicBezTo>
                    <a:pt x="104" y="81"/>
                    <a:pt x="103" y="81"/>
                    <a:pt x="102" y="81"/>
                  </a:cubicBezTo>
                  <a:cubicBezTo>
                    <a:pt x="102" y="81"/>
                    <a:pt x="102" y="81"/>
                    <a:pt x="102" y="81"/>
                  </a:cubicBezTo>
                  <a:cubicBezTo>
                    <a:pt x="102" y="82"/>
                    <a:pt x="102" y="83"/>
                    <a:pt x="103" y="84"/>
                  </a:cubicBezTo>
                  <a:cubicBezTo>
                    <a:pt x="104" y="85"/>
                    <a:pt x="103" y="86"/>
                    <a:pt x="104" y="86"/>
                  </a:cubicBezTo>
                  <a:cubicBezTo>
                    <a:pt x="105" y="87"/>
                    <a:pt x="105" y="87"/>
                    <a:pt x="104" y="87"/>
                  </a:cubicBezTo>
                  <a:cubicBezTo>
                    <a:pt x="103" y="87"/>
                    <a:pt x="104" y="88"/>
                    <a:pt x="103" y="89"/>
                  </a:cubicBezTo>
                  <a:cubicBezTo>
                    <a:pt x="103" y="91"/>
                    <a:pt x="103" y="94"/>
                    <a:pt x="103" y="95"/>
                  </a:cubicBezTo>
                  <a:cubicBezTo>
                    <a:pt x="103" y="96"/>
                    <a:pt x="102" y="98"/>
                    <a:pt x="102" y="99"/>
                  </a:cubicBezTo>
                  <a:cubicBezTo>
                    <a:pt x="103" y="100"/>
                    <a:pt x="104" y="101"/>
                    <a:pt x="103" y="102"/>
                  </a:cubicBezTo>
                  <a:cubicBezTo>
                    <a:pt x="103" y="104"/>
                    <a:pt x="103" y="104"/>
                    <a:pt x="103" y="105"/>
                  </a:cubicBezTo>
                  <a:cubicBezTo>
                    <a:pt x="104" y="106"/>
                    <a:pt x="104" y="108"/>
                    <a:pt x="104" y="108"/>
                  </a:cubicBezTo>
                  <a:cubicBezTo>
                    <a:pt x="105" y="109"/>
                    <a:pt x="105" y="110"/>
                    <a:pt x="106" y="110"/>
                  </a:cubicBezTo>
                  <a:cubicBezTo>
                    <a:pt x="106" y="111"/>
                    <a:pt x="107" y="111"/>
                    <a:pt x="107" y="112"/>
                  </a:cubicBezTo>
                  <a:cubicBezTo>
                    <a:pt x="107" y="113"/>
                    <a:pt x="107" y="113"/>
                    <a:pt x="108" y="113"/>
                  </a:cubicBezTo>
                  <a:cubicBezTo>
                    <a:pt x="109" y="114"/>
                    <a:pt x="108" y="115"/>
                    <a:pt x="108" y="115"/>
                  </a:cubicBezTo>
                  <a:cubicBezTo>
                    <a:pt x="108" y="116"/>
                    <a:pt x="109" y="116"/>
                    <a:pt x="111" y="118"/>
                  </a:cubicBezTo>
                  <a:cubicBezTo>
                    <a:pt x="112" y="119"/>
                    <a:pt x="111" y="120"/>
                    <a:pt x="112" y="120"/>
                  </a:cubicBezTo>
                  <a:cubicBezTo>
                    <a:pt x="113" y="120"/>
                    <a:pt x="114" y="120"/>
                    <a:pt x="115" y="121"/>
                  </a:cubicBezTo>
                  <a:cubicBezTo>
                    <a:pt x="116" y="122"/>
                    <a:pt x="116" y="121"/>
                    <a:pt x="117" y="121"/>
                  </a:cubicBezTo>
                  <a:cubicBezTo>
                    <a:pt x="117" y="122"/>
                    <a:pt x="119" y="123"/>
                    <a:pt x="119" y="124"/>
                  </a:cubicBezTo>
                  <a:cubicBezTo>
                    <a:pt x="119" y="124"/>
                    <a:pt x="119" y="125"/>
                    <a:pt x="119" y="125"/>
                  </a:cubicBezTo>
                  <a:cubicBezTo>
                    <a:pt x="125" y="125"/>
                    <a:pt x="125" y="125"/>
                    <a:pt x="125" y="125"/>
                  </a:cubicBezTo>
                  <a:cubicBezTo>
                    <a:pt x="125" y="125"/>
                    <a:pt x="126" y="126"/>
                    <a:pt x="127" y="126"/>
                  </a:cubicBezTo>
                  <a:cubicBezTo>
                    <a:pt x="128" y="126"/>
                    <a:pt x="133" y="128"/>
                    <a:pt x="133" y="128"/>
                  </a:cubicBezTo>
                  <a:cubicBezTo>
                    <a:pt x="140" y="128"/>
                    <a:pt x="140" y="128"/>
                    <a:pt x="140" y="128"/>
                  </a:cubicBezTo>
                  <a:cubicBezTo>
                    <a:pt x="141" y="127"/>
                    <a:pt x="141" y="127"/>
                    <a:pt x="141" y="127"/>
                  </a:cubicBezTo>
                  <a:cubicBezTo>
                    <a:pt x="144" y="127"/>
                    <a:pt x="144" y="127"/>
                    <a:pt x="144" y="127"/>
                  </a:cubicBezTo>
                  <a:cubicBezTo>
                    <a:pt x="144" y="127"/>
                    <a:pt x="147" y="129"/>
                    <a:pt x="147" y="130"/>
                  </a:cubicBezTo>
                  <a:cubicBezTo>
                    <a:pt x="147" y="130"/>
                    <a:pt x="149" y="131"/>
                    <a:pt x="149" y="131"/>
                  </a:cubicBezTo>
                  <a:cubicBezTo>
                    <a:pt x="149" y="132"/>
                    <a:pt x="149" y="133"/>
                    <a:pt x="149" y="133"/>
                  </a:cubicBezTo>
                  <a:cubicBezTo>
                    <a:pt x="150" y="133"/>
                    <a:pt x="152" y="134"/>
                    <a:pt x="152" y="134"/>
                  </a:cubicBezTo>
                  <a:cubicBezTo>
                    <a:pt x="152" y="134"/>
                    <a:pt x="153" y="132"/>
                    <a:pt x="154" y="132"/>
                  </a:cubicBezTo>
                  <a:cubicBezTo>
                    <a:pt x="155" y="132"/>
                    <a:pt x="158" y="133"/>
                    <a:pt x="158" y="134"/>
                  </a:cubicBezTo>
                  <a:cubicBezTo>
                    <a:pt x="158" y="136"/>
                    <a:pt x="160" y="137"/>
                    <a:pt x="160" y="138"/>
                  </a:cubicBezTo>
                  <a:cubicBezTo>
                    <a:pt x="161" y="138"/>
                    <a:pt x="160" y="139"/>
                    <a:pt x="161" y="139"/>
                  </a:cubicBezTo>
                  <a:cubicBezTo>
                    <a:pt x="161" y="140"/>
                    <a:pt x="161" y="141"/>
                    <a:pt x="161" y="141"/>
                  </a:cubicBezTo>
                  <a:cubicBezTo>
                    <a:pt x="162" y="141"/>
                    <a:pt x="164" y="142"/>
                    <a:pt x="165" y="142"/>
                  </a:cubicBezTo>
                  <a:cubicBezTo>
                    <a:pt x="165" y="142"/>
                    <a:pt x="165" y="142"/>
                    <a:pt x="166" y="142"/>
                  </a:cubicBezTo>
                  <a:cubicBezTo>
                    <a:pt x="166" y="140"/>
                    <a:pt x="164" y="140"/>
                    <a:pt x="165" y="139"/>
                  </a:cubicBezTo>
                  <a:cubicBezTo>
                    <a:pt x="166" y="138"/>
                    <a:pt x="165" y="137"/>
                    <a:pt x="166" y="137"/>
                  </a:cubicBezTo>
                  <a:cubicBezTo>
                    <a:pt x="166" y="137"/>
                    <a:pt x="167" y="136"/>
                    <a:pt x="167" y="136"/>
                  </a:cubicBezTo>
                  <a:cubicBezTo>
                    <a:pt x="167" y="135"/>
                    <a:pt x="168" y="135"/>
                    <a:pt x="169" y="135"/>
                  </a:cubicBezTo>
                  <a:cubicBezTo>
                    <a:pt x="169" y="135"/>
                    <a:pt x="171" y="134"/>
                    <a:pt x="171" y="133"/>
                  </a:cubicBezTo>
                  <a:cubicBezTo>
                    <a:pt x="171" y="133"/>
                    <a:pt x="171" y="133"/>
                    <a:pt x="172" y="133"/>
                  </a:cubicBezTo>
                  <a:cubicBezTo>
                    <a:pt x="173" y="133"/>
                    <a:pt x="173" y="132"/>
                    <a:pt x="173" y="132"/>
                  </a:cubicBezTo>
                  <a:cubicBezTo>
                    <a:pt x="174" y="132"/>
                    <a:pt x="175" y="132"/>
                    <a:pt x="175" y="132"/>
                  </a:cubicBezTo>
                  <a:cubicBezTo>
                    <a:pt x="175" y="131"/>
                    <a:pt x="175" y="132"/>
                    <a:pt x="176" y="132"/>
                  </a:cubicBezTo>
                  <a:cubicBezTo>
                    <a:pt x="176" y="133"/>
                    <a:pt x="178" y="133"/>
                    <a:pt x="178" y="132"/>
                  </a:cubicBezTo>
                  <a:cubicBezTo>
                    <a:pt x="178" y="132"/>
                    <a:pt x="179" y="132"/>
                    <a:pt x="179" y="133"/>
                  </a:cubicBezTo>
                  <a:cubicBezTo>
                    <a:pt x="180" y="134"/>
                    <a:pt x="180" y="133"/>
                    <a:pt x="181" y="134"/>
                  </a:cubicBezTo>
                  <a:cubicBezTo>
                    <a:pt x="182" y="134"/>
                    <a:pt x="182" y="133"/>
                    <a:pt x="182" y="133"/>
                  </a:cubicBezTo>
                  <a:cubicBezTo>
                    <a:pt x="182" y="132"/>
                    <a:pt x="183" y="134"/>
                    <a:pt x="184" y="134"/>
                  </a:cubicBezTo>
                  <a:cubicBezTo>
                    <a:pt x="185" y="134"/>
                    <a:pt x="184" y="134"/>
                    <a:pt x="184" y="133"/>
                  </a:cubicBezTo>
                  <a:cubicBezTo>
                    <a:pt x="183" y="132"/>
                    <a:pt x="184" y="132"/>
                    <a:pt x="183" y="132"/>
                  </a:cubicBezTo>
                  <a:cubicBezTo>
                    <a:pt x="183" y="131"/>
                    <a:pt x="184" y="131"/>
                    <a:pt x="185" y="131"/>
                  </a:cubicBezTo>
                  <a:cubicBezTo>
                    <a:pt x="187" y="131"/>
                    <a:pt x="186" y="131"/>
                    <a:pt x="187" y="130"/>
                  </a:cubicBezTo>
                  <a:cubicBezTo>
                    <a:pt x="187" y="130"/>
                    <a:pt x="188" y="130"/>
                    <a:pt x="188" y="131"/>
                  </a:cubicBezTo>
                  <a:cubicBezTo>
                    <a:pt x="188" y="132"/>
                    <a:pt x="190" y="131"/>
                    <a:pt x="191" y="131"/>
                  </a:cubicBezTo>
                  <a:cubicBezTo>
                    <a:pt x="192" y="131"/>
                    <a:pt x="193" y="131"/>
                    <a:pt x="193" y="132"/>
                  </a:cubicBezTo>
                  <a:cubicBezTo>
                    <a:pt x="193" y="133"/>
                    <a:pt x="194" y="133"/>
                    <a:pt x="195" y="132"/>
                  </a:cubicBezTo>
                  <a:cubicBezTo>
                    <a:pt x="196" y="132"/>
                    <a:pt x="196" y="131"/>
                    <a:pt x="197" y="132"/>
                  </a:cubicBezTo>
                  <a:cubicBezTo>
                    <a:pt x="198" y="132"/>
                    <a:pt x="198" y="133"/>
                    <a:pt x="199" y="134"/>
                  </a:cubicBezTo>
                  <a:cubicBezTo>
                    <a:pt x="200" y="135"/>
                    <a:pt x="199" y="136"/>
                    <a:pt x="199" y="137"/>
                  </a:cubicBezTo>
                  <a:cubicBezTo>
                    <a:pt x="200" y="137"/>
                    <a:pt x="199" y="138"/>
                    <a:pt x="200" y="139"/>
                  </a:cubicBezTo>
                  <a:cubicBezTo>
                    <a:pt x="201" y="140"/>
                    <a:pt x="200" y="141"/>
                    <a:pt x="201" y="142"/>
                  </a:cubicBezTo>
                  <a:cubicBezTo>
                    <a:pt x="202" y="142"/>
                    <a:pt x="203" y="143"/>
                    <a:pt x="203" y="144"/>
                  </a:cubicBezTo>
                  <a:cubicBezTo>
                    <a:pt x="203" y="144"/>
                    <a:pt x="204" y="145"/>
                    <a:pt x="205" y="144"/>
                  </a:cubicBezTo>
                  <a:cubicBezTo>
                    <a:pt x="205" y="143"/>
                    <a:pt x="205" y="142"/>
                    <a:pt x="206" y="141"/>
                  </a:cubicBezTo>
                  <a:cubicBezTo>
                    <a:pt x="206" y="140"/>
                    <a:pt x="205" y="137"/>
                    <a:pt x="204" y="136"/>
                  </a:cubicBezTo>
                  <a:cubicBezTo>
                    <a:pt x="204" y="136"/>
                    <a:pt x="204" y="135"/>
                    <a:pt x="204" y="134"/>
                  </a:cubicBezTo>
                  <a:cubicBezTo>
                    <a:pt x="203" y="133"/>
                    <a:pt x="202" y="131"/>
                    <a:pt x="202" y="130"/>
                  </a:cubicBezTo>
                  <a:cubicBezTo>
                    <a:pt x="202" y="128"/>
                    <a:pt x="204" y="126"/>
                    <a:pt x="205" y="125"/>
                  </a:cubicBezTo>
                  <a:cubicBezTo>
                    <a:pt x="206" y="124"/>
                    <a:pt x="207" y="125"/>
                    <a:pt x="207" y="124"/>
                  </a:cubicBezTo>
                  <a:cubicBezTo>
                    <a:pt x="207" y="123"/>
                    <a:pt x="208" y="122"/>
                    <a:pt x="209" y="122"/>
                  </a:cubicBezTo>
                  <a:cubicBezTo>
                    <a:pt x="210" y="122"/>
                    <a:pt x="210" y="122"/>
                    <a:pt x="210" y="121"/>
                  </a:cubicBezTo>
                  <a:cubicBezTo>
                    <a:pt x="211" y="121"/>
                    <a:pt x="212" y="120"/>
                    <a:pt x="213" y="120"/>
                  </a:cubicBezTo>
                  <a:cubicBezTo>
                    <a:pt x="214" y="119"/>
                    <a:pt x="213" y="119"/>
                    <a:pt x="213" y="118"/>
                  </a:cubicBezTo>
                  <a:cubicBezTo>
                    <a:pt x="213" y="117"/>
                    <a:pt x="213" y="117"/>
                    <a:pt x="214" y="117"/>
                  </a:cubicBezTo>
                  <a:cubicBezTo>
                    <a:pt x="214" y="118"/>
                    <a:pt x="215" y="118"/>
                    <a:pt x="215" y="117"/>
                  </a:cubicBezTo>
                  <a:cubicBezTo>
                    <a:pt x="216" y="117"/>
                    <a:pt x="217" y="116"/>
                    <a:pt x="216" y="116"/>
                  </a:cubicBezTo>
                  <a:cubicBezTo>
                    <a:pt x="215" y="116"/>
                    <a:pt x="214" y="115"/>
                    <a:pt x="215" y="115"/>
                  </a:cubicBezTo>
                  <a:cubicBezTo>
                    <a:pt x="216" y="115"/>
                    <a:pt x="215" y="114"/>
                    <a:pt x="214" y="114"/>
                  </a:cubicBezTo>
                  <a:cubicBezTo>
                    <a:pt x="213" y="113"/>
                    <a:pt x="214" y="113"/>
                    <a:pt x="214" y="112"/>
                  </a:cubicBezTo>
                  <a:cubicBezTo>
                    <a:pt x="215" y="112"/>
                    <a:pt x="213" y="111"/>
                    <a:pt x="213" y="110"/>
                  </a:cubicBezTo>
                  <a:cubicBezTo>
                    <a:pt x="212" y="110"/>
                    <a:pt x="213" y="110"/>
                    <a:pt x="214" y="110"/>
                  </a:cubicBezTo>
                  <a:cubicBezTo>
                    <a:pt x="214" y="110"/>
                    <a:pt x="214" y="107"/>
                    <a:pt x="214" y="107"/>
                  </a:cubicBezTo>
                  <a:cubicBezTo>
                    <a:pt x="214" y="106"/>
                    <a:pt x="215" y="106"/>
                    <a:pt x="215" y="107"/>
                  </a:cubicBezTo>
                  <a:cubicBezTo>
                    <a:pt x="214" y="107"/>
                    <a:pt x="214" y="108"/>
                    <a:pt x="215" y="109"/>
                  </a:cubicBezTo>
                  <a:cubicBezTo>
                    <a:pt x="215" y="110"/>
                    <a:pt x="215" y="110"/>
                    <a:pt x="215" y="112"/>
                  </a:cubicBezTo>
                  <a:cubicBezTo>
                    <a:pt x="215" y="113"/>
                    <a:pt x="215" y="113"/>
                    <a:pt x="216" y="111"/>
                  </a:cubicBezTo>
                  <a:cubicBezTo>
                    <a:pt x="217" y="109"/>
                    <a:pt x="217" y="108"/>
                    <a:pt x="217" y="108"/>
                  </a:cubicBezTo>
                  <a:cubicBezTo>
                    <a:pt x="216" y="108"/>
                    <a:pt x="216" y="106"/>
                    <a:pt x="217" y="107"/>
                  </a:cubicBezTo>
                  <a:cubicBezTo>
                    <a:pt x="217" y="108"/>
                    <a:pt x="217" y="108"/>
                    <a:pt x="218" y="107"/>
                  </a:cubicBezTo>
                  <a:cubicBezTo>
                    <a:pt x="219" y="106"/>
                    <a:pt x="220" y="104"/>
                    <a:pt x="220" y="104"/>
                  </a:cubicBezTo>
                  <a:cubicBezTo>
                    <a:pt x="219" y="104"/>
                    <a:pt x="220" y="103"/>
                    <a:pt x="221" y="103"/>
                  </a:cubicBezTo>
                  <a:cubicBezTo>
                    <a:pt x="222" y="103"/>
                    <a:pt x="224" y="103"/>
                    <a:pt x="224" y="102"/>
                  </a:cubicBezTo>
                  <a:cubicBezTo>
                    <a:pt x="225" y="101"/>
                    <a:pt x="221" y="103"/>
                    <a:pt x="221" y="102"/>
                  </a:cubicBezTo>
                  <a:cubicBezTo>
                    <a:pt x="221" y="102"/>
                    <a:pt x="223" y="101"/>
                    <a:pt x="224" y="101"/>
                  </a:cubicBezTo>
                  <a:cubicBezTo>
                    <a:pt x="226" y="101"/>
                    <a:pt x="225" y="99"/>
                    <a:pt x="226" y="100"/>
                  </a:cubicBezTo>
                  <a:cubicBezTo>
                    <a:pt x="226" y="101"/>
                    <a:pt x="227" y="101"/>
                    <a:pt x="228" y="100"/>
                  </a:cubicBezTo>
                  <a:cubicBezTo>
                    <a:pt x="228" y="100"/>
                    <a:pt x="228" y="99"/>
                    <a:pt x="227" y="98"/>
                  </a:cubicBezTo>
                  <a:cubicBezTo>
                    <a:pt x="226" y="98"/>
                    <a:pt x="228" y="98"/>
                    <a:pt x="227" y="97"/>
                  </a:cubicBezTo>
                  <a:cubicBezTo>
                    <a:pt x="227" y="97"/>
                    <a:pt x="228" y="95"/>
                    <a:pt x="229" y="95"/>
                  </a:cubicBezTo>
                  <a:cubicBezTo>
                    <a:pt x="230" y="95"/>
                    <a:pt x="229" y="94"/>
                    <a:pt x="230" y="94"/>
                  </a:cubicBezTo>
                  <a:cubicBezTo>
                    <a:pt x="231" y="94"/>
                    <a:pt x="231" y="93"/>
                    <a:pt x="232" y="92"/>
                  </a:cubicBezTo>
                  <a:cubicBezTo>
                    <a:pt x="233" y="92"/>
                    <a:pt x="234" y="93"/>
                    <a:pt x="235" y="92"/>
                  </a:cubicBezTo>
                  <a:cubicBezTo>
                    <a:pt x="235" y="92"/>
                    <a:pt x="236" y="91"/>
                    <a:pt x="236" y="91"/>
                  </a:cubicBezTo>
                  <a:cubicBezTo>
                    <a:pt x="234" y="88"/>
                    <a:pt x="235" y="85"/>
                    <a:pt x="234" y="8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7" name="Freeform 308">
              <a:extLst>
                <a:ext uri="{FF2B5EF4-FFF2-40B4-BE49-F238E27FC236}">
                  <a16:creationId xmlns:a16="http://schemas.microsoft.com/office/drawing/2014/main" id="{A2D28F1C-8860-42F2-B1A2-0BDEB9F4CDAB}"/>
                </a:ext>
              </a:extLst>
            </p:cNvPr>
            <p:cNvSpPr>
              <a:spLocks noEditPoints="1"/>
            </p:cNvSpPr>
            <p:nvPr/>
          </p:nvSpPr>
          <p:spPr bwMode="auto">
            <a:xfrm>
              <a:off x="-3603625" y="1835150"/>
              <a:ext cx="107950" cy="79375"/>
            </a:xfrm>
            <a:custGeom>
              <a:avLst/>
              <a:gdLst>
                <a:gd name="T0" fmla="*/ 30 w 30"/>
                <a:gd name="T1" fmla="*/ 4 h 22"/>
                <a:gd name="T2" fmla="*/ 28 w 30"/>
                <a:gd name="T3" fmla="*/ 4 h 22"/>
                <a:gd name="T4" fmla="*/ 25 w 30"/>
                <a:gd name="T5" fmla="*/ 3 h 22"/>
                <a:gd name="T6" fmla="*/ 24 w 30"/>
                <a:gd name="T7" fmla="*/ 3 h 22"/>
                <a:gd name="T8" fmla="*/ 22 w 30"/>
                <a:gd name="T9" fmla="*/ 3 h 22"/>
                <a:gd name="T10" fmla="*/ 20 w 30"/>
                <a:gd name="T11" fmla="*/ 2 h 22"/>
                <a:gd name="T12" fmla="*/ 18 w 30"/>
                <a:gd name="T13" fmla="*/ 2 h 22"/>
                <a:gd name="T14" fmla="*/ 14 w 30"/>
                <a:gd name="T15" fmla="*/ 1 h 22"/>
                <a:gd name="T16" fmla="*/ 7 w 30"/>
                <a:gd name="T17" fmla="*/ 1 h 22"/>
                <a:gd name="T18" fmla="*/ 4 w 30"/>
                <a:gd name="T19" fmla="*/ 0 h 22"/>
                <a:gd name="T20" fmla="*/ 2 w 30"/>
                <a:gd name="T21" fmla="*/ 2 h 22"/>
                <a:gd name="T22" fmla="*/ 1 w 30"/>
                <a:gd name="T23" fmla="*/ 3 h 22"/>
                <a:gd name="T24" fmla="*/ 2 w 30"/>
                <a:gd name="T25" fmla="*/ 6 h 22"/>
                <a:gd name="T26" fmla="*/ 3 w 30"/>
                <a:gd name="T27" fmla="*/ 5 h 22"/>
                <a:gd name="T28" fmla="*/ 3 w 30"/>
                <a:gd name="T29" fmla="*/ 5 h 22"/>
                <a:gd name="T30" fmla="*/ 5 w 30"/>
                <a:gd name="T31" fmla="*/ 6 h 22"/>
                <a:gd name="T32" fmla="*/ 6 w 30"/>
                <a:gd name="T33" fmla="*/ 6 h 22"/>
                <a:gd name="T34" fmla="*/ 7 w 30"/>
                <a:gd name="T35" fmla="*/ 6 h 22"/>
                <a:gd name="T36" fmla="*/ 8 w 30"/>
                <a:gd name="T37" fmla="*/ 7 h 22"/>
                <a:gd name="T38" fmla="*/ 6 w 30"/>
                <a:gd name="T39" fmla="*/ 8 h 22"/>
                <a:gd name="T40" fmla="*/ 6 w 30"/>
                <a:gd name="T41" fmla="*/ 10 h 22"/>
                <a:gd name="T42" fmla="*/ 6 w 30"/>
                <a:gd name="T43" fmla="*/ 12 h 22"/>
                <a:gd name="T44" fmla="*/ 5 w 30"/>
                <a:gd name="T45" fmla="*/ 13 h 22"/>
                <a:gd name="T46" fmla="*/ 6 w 30"/>
                <a:gd name="T47" fmla="*/ 14 h 22"/>
                <a:gd name="T48" fmla="*/ 5 w 30"/>
                <a:gd name="T49" fmla="*/ 15 h 22"/>
                <a:gd name="T50" fmla="*/ 6 w 30"/>
                <a:gd name="T51" fmla="*/ 17 h 22"/>
                <a:gd name="T52" fmla="*/ 5 w 30"/>
                <a:gd name="T53" fmla="*/ 18 h 22"/>
                <a:gd name="T54" fmla="*/ 5 w 30"/>
                <a:gd name="T55" fmla="*/ 19 h 22"/>
                <a:gd name="T56" fmla="*/ 7 w 30"/>
                <a:gd name="T57" fmla="*/ 19 h 22"/>
                <a:gd name="T58" fmla="*/ 9 w 30"/>
                <a:gd name="T59" fmla="*/ 22 h 22"/>
                <a:gd name="T60" fmla="*/ 10 w 30"/>
                <a:gd name="T61" fmla="*/ 21 h 22"/>
                <a:gd name="T62" fmla="*/ 11 w 30"/>
                <a:gd name="T63" fmla="*/ 21 h 22"/>
                <a:gd name="T64" fmla="*/ 13 w 30"/>
                <a:gd name="T65" fmla="*/ 20 h 22"/>
                <a:gd name="T66" fmla="*/ 16 w 30"/>
                <a:gd name="T67" fmla="*/ 20 h 22"/>
                <a:gd name="T68" fmla="*/ 18 w 30"/>
                <a:gd name="T69" fmla="*/ 19 h 22"/>
                <a:gd name="T70" fmla="*/ 20 w 30"/>
                <a:gd name="T71" fmla="*/ 18 h 22"/>
                <a:gd name="T72" fmla="*/ 21 w 30"/>
                <a:gd name="T73" fmla="*/ 16 h 22"/>
                <a:gd name="T74" fmla="*/ 22 w 30"/>
                <a:gd name="T75" fmla="*/ 14 h 22"/>
                <a:gd name="T76" fmla="*/ 22 w 30"/>
                <a:gd name="T77" fmla="*/ 11 h 22"/>
                <a:gd name="T78" fmla="*/ 24 w 30"/>
                <a:gd name="T79" fmla="*/ 9 h 22"/>
                <a:gd name="T80" fmla="*/ 27 w 30"/>
                <a:gd name="T81" fmla="*/ 8 h 22"/>
                <a:gd name="T82" fmla="*/ 29 w 30"/>
                <a:gd name="T83" fmla="*/ 6 h 22"/>
                <a:gd name="T84" fmla="*/ 30 w 30"/>
                <a:gd name="T85" fmla="*/ 4 h 22"/>
                <a:gd name="T86" fmla="*/ 30 w 30"/>
                <a:gd name="T87" fmla="*/ 12 h 22"/>
                <a:gd name="T88" fmla="*/ 28 w 30"/>
                <a:gd name="T89" fmla="*/ 12 h 22"/>
                <a:gd name="T90" fmla="*/ 30 w 30"/>
                <a:gd name="T91" fmla="*/ 12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0" h="22">
                  <a:moveTo>
                    <a:pt x="30" y="4"/>
                  </a:moveTo>
                  <a:cubicBezTo>
                    <a:pt x="29" y="4"/>
                    <a:pt x="28" y="4"/>
                    <a:pt x="28" y="4"/>
                  </a:cubicBezTo>
                  <a:cubicBezTo>
                    <a:pt x="27" y="4"/>
                    <a:pt x="25" y="4"/>
                    <a:pt x="25" y="3"/>
                  </a:cubicBezTo>
                  <a:cubicBezTo>
                    <a:pt x="24" y="3"/>
                    <a:pt x="24" y="3"/>
                    <a:pt x="24" y="3"/>
                  </a:cubicBezTo>
                  <a:cubicBezTo>
                    <a:pt x="24" y="4"/>
                    <a:pt x="23" y="4"/>
                    <a:pt x="22" y="3"/>
                  </a:cubicBezTo>
                  <a:cubicBezTo>
                    <a:pt x="21" y="3"/>
                    <a:pt x="20" y="3"/>
                    <a:pt x="20" y="2"/>
                  </a:cubicBezTo>
                  <a:cubicBezTo>
                    <a:pt x="19" y="2"/>
                    <a:pt x="19" y="2"/>
                    <a:pt x="18" y="2"/>
                  </a:cubicBezTo>
                  <a:cubicBezTo>
                    <a:pt x="18" y="2"/>
                    <a:pt x="16" y="1"/>
                    <a:pt x="14" y="1"/>
                  </a:cubicBezTo>
                  <a:cubicBezTo>
                    <a:pt x="13" y="1"/>
                    <a:pt x="8" y="1"/>
                    <a:pt x="7" y="1"/>
                  </a:cubicBezTo>
                  <a:cubicBezTo>
                    <a:pt x="5" y="1"/>
                    <a:pt x="5" y="0"/>
                    <a:pt x="4" y="0"/>
                  </a:cubicBezTo>
                  <a:cubicBezTo>
                    <a:pt x="3" y="0"/>
                    <a:pt x="3" y="2"/>
                    <a:pt x="2" y="2"/>
                  </a:cubicBezTo>
                  <a:cubicBezTo>
                    <a:pt x="1" y="2"/>
                    <a:pt x="0" y="3"/>
                    <a:pt x="1" y="3"/>
                  </a:cubicBezTo>
                  <a:cubicBezTo>
                    <a:pt x="2" y="4"/>
                    <a:pt x="2" y="5"/>
                    <a:pt x="2" y="6"/>
                  </a:cubicBezTo>
                  <a:cubicBezTo>
                    <a:pt x="2" y="6"/>
                    <a:pt x="2" y="5"/>
                    <a:pt x="3" y="5"/>
                  </a:cubicBezTo>
                  <a:cubicBezTo>
                    <a:pt x="3" y="5"/>
                    <a:pt x="3" y="5"/>
                    <a:pt x="3" y="5"/>
                  </a:cubicBezTo>
                  <a:cubicBezTo>
                    <a:pt x="3" y="6"/>
                    <a:pt x="4" y="6"/>
                    <a:pt x="5" y="6"/>
                  </a:cubicBezTo>
                  <a:cubicBezTo>
                    <a:pt x="5" y="6"/>
                    <a:pt x="5" y="6"/>
                    <a:pt x="6" y="6"/>
                  </a:cubicBezTo>
                  <a:cubicBezTo>
                    <a:pt x="6" y="5"/>
                    <a:pt x="7" y="6"/>
                    <a:pt x="7" y="6"/>
                  </a:cubicBezTo>
                  <a:cubicBezTo>
                    <a:pt x="7" y="7"/>
                    <a:pt x="8" y="6"/>
                    <a:pt x="8" y="7"/>
                  </a:cubicBezTo>
                  <a:cubicBezTo>
                    <a:pt x="7" y="8"/>
                    <a:pt x="6" y="8"/>
                    <a:pt x="6" y="8"/>
                  </a:cubicBezTo>
                  <a:cubicBezTo>
                    <a:pt x="6" y="9"/>
                    <a:pt x="7" y="10"/>
                    <a:pt x="6" y="10"/>
                  </a:cubicBezTo>
                  <a:cubicBezTo>
                    <a:pt x="6" y="11"/>
                    <a:pt x="7" y="12"/>
                    <a:pt x="6" y="12"/>
                  </a:cubicBezTo>
                  <a:cubicBezTo>
                    <a:pt x="5" y="12"/>
                    <a:pt x="5" y="12"/>
                    <a:pt x="5" y="13"/>
                  </a:cubicBezTo>
                  <a:cubicBezTo>
                    <a:pt x="6" y="14"/>
                    <a:pt x="7" y="14"/>
                    <a:pt x="6" y="14"/>
                  </a:cubicBezTo>
                  <a:cubicBezTo>
                    <a:pt x="6" y="14"/>
                    <a:pt x="5" y="15"/>
                    <a:pt x="5" y="15"/>
                  </a:cubicBezTo>
                  <a:cubicBezTo>
                    <a:pt x="6" y="16"/>
                    <a:pt x="7" y="16"/>
                    <a:pt x="6" y="17"/>
                  </a:cubicBezTo>
                  <a:cubicBezTo>
                    <a:pt x="5" y="17"/>
                    <a:pt x="5" y="18"/>
                    <a:pt x="5" y="18"/>
                  </a:cubicBezTo>
                  <a:cubicBezTo>
                    <a:pt x="5" y="18"/>
                    <a:pt x="5" y="19"/>
                    <a:pt x="5" y="19"/>
                  </a:cubicBezTo>
                  <a:cubicBezTo>
                    <a:pt x="6" y="19"/>
                    <a:pt x="6" y="19"/>
                    <a:pt x="7" y="19"/>
                  </a:cubicBezTo>
                  <a:cubicBezTo>
                    <a:pt x="8" y="19"/>
                    <a:pt x="8" y="22"/>
                    <a:pt x="9" y="22"/>
                  </a:cubicBezTo>
                  <a:cubicBezTo>
                    <a:pt x="10" y="21"/>
                    <a:pt x="10" y="21"/>
                    <a:pt x="10" y="21"/>
                  </a:cubicBezTo>
                  <a:cubicBezTo>
                    <a:pt x="10" y="21"/>
                    <a:pt x="11" y="21"/>
                    <a:pt x="11" y="21"/>
                  </a:cubicBezTo>
                  <a:cubicBezTo>
                    <a:pt x="12" y="21"/>
                    <a:pt x="12" y="20"/>
                    <a:pt x="13" y="20"/>
                  </a:cubicBezTo>
                  <a:cubicBezTo>
                    <a:pt x="15" y="20"/>
                    <a:pt x="16" y="20"/>
                    <a:pt x="16" y="20"/>
                  </a:cubicBezTo>
                  <a:cubicBezTo>
                    <a:pt x="17" y="20"/>
                    <a:pt x="18" y="20"/>
                    <a:pt x="18" y="19"/>
                  </a:cubicBezTo>
                  <a:cubicBezTo>
                    <a:pt x="18" y="18"/>
                    <a:pt x="19" y="18"/>
                    <a:pt x="20" y="18"/>
                  </a:cubicBezTo>
                  <a:cubicBezTo>
                    <a:pt x="21" y="18"/>
                    <a:pt x="21" y="17"/>
                    <a:pt x="21" y="16"/>
                  </a:cubicBezTo>
                  <a:cubicBezTo>
                    <a:pt x="21" y="16"/>
                    <a:pt x="22" y="15"/>
                    <a:pt x="22" y="14"/>
                  </a:cubicBezTo>
                  <a:cubicBezTo>
                    <a:pt x="23" y="14"/>
                    <a:pt x="22" y="12"/>
                    <a:pt x="22" y="11"/>
                  </a:cubicBezTo>
                  <a:cubicBezTo>
                    <a:pt x="23" y="10"/>
                    <a:pt x="24" y="9"/>
                    <a:pt x="24" y="9"/>
                  </a:cubicBezTo>
                  <a:cubicBezTo>
                    <a:pt x="24" y="8"/>
                    <a:pt x="25" y="8"/>
                    <a:pt x="27" y="8"/>
                  </a:cubicBezTo>
                  <a:cubicBezTo>
                    <a:pt x="28" y="7"/>
                    <a:pt x="28" y="7"/>
                    <a:pt x="29" y="6"/>
                  </a:cubicBezTo>
                  <a:cubicBezTo>
                    <a:pt x="30" y="6"/>
                    <a:pt x="30" y="5"/>
                    <a:pt x="30" y="4"/>
                  </a:cubicBezTo>
                  <a:close/>
                  <a:moveTo>
                    <a:pt x="30" y="12"/>
                  </a:moveTo>
                  <a:cubicBezTo>
                    <a:pt x="30" y="11"/>
                    <a:pt x="28" y="12"/>
                    <a:pt x="28" y="12"/>
                  </a:cubicBezTo>
                  <a:cubicBezTo>
                    <a:pt x="29" y="13"/>
                    <a:pt x="30" y="13"/>
                    <a:pt x="30" y="1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8" name="Freeform 309">
              <a:extLst>
                <a:ext uri="{FF2B5EF4-FFF2-40B4-BE49-F238E27FC236}">
                  <a16:creationId xmlns:a16="http://schemas.microsoft.com/office/drawing/2014/main" id="{8554656D-BFF0-4720-B7B1-5B784EDBAFC8}"/>
                </a:ext>
              </a:extLst>
            </p:cNvPr>
            <p:cNvSpPr>
              <a:spLocks/>
            </p:cNvSpPr>
            <p:nvPr/>
          </p:nvSpPr>
          <p:spPr bwMode="auto">
            <a:xfrm>
              <a:off x="-3416300" y="1803400"/>
              <a:ext cx="28575" cy="17463"/>
            </a:xfrm>
            <a:custGeom>
              <a:avLst/>
              <a:gdLst>
                <a:gd name="T0" fmla="*/ 0 w 8"/>
                <a:gd name="T1" fmla="*/ 4 h 5"/>
                <a:gd name="T2" fmla="*/ 2 w 8"/>
                <a:gd name="T3" fmla="*/ 4 h 5"/>
                <a:gd name="T4" fmla="*/ 2 w 8"/>
                <a:gd name="T5" fmla="*/ 5 h 5"/>
                <a:gd name="T6" fmla="*/ 4 w 8"/>
                <a:gd name="T7" fmla="*/ 4 h 5"/>
                <a:gd name="T8" fmla="*/ 5 w 8"/>
                <a:gd name="T9" fmla="*/ 4 h 5"/>
                <a:gd name="T10" fmla="*/ 6 w 8"/>
                <a:gd name="T11" fmla="*/ 3 h 5"/>
                <a:gd name="T12" fmla="*/ 7 w 8"/>
                <a:gd name="T13" fmla="*/ 2 h 5"/>
                <a:gd name="T14" fmla="*/ 8 w 8"/>
                <a:gd name="T15" fmla="*/ 1 h 5"/>
                <a:gd name="T16" fmla="*/ 8 w 8"/>
                <a:gd name="T17" fmla="*/ 0 h 5"/>
                <a:gd name="T18" fmla="*/ 6 w 8"/>
                <a:gd name="T19" fmla="*/ 1 h 5"/>
                <a:gd name="T20" fmla="*/ 4 w 8"/>
                <a:gd name="T21" fmla="*/ 2 h 5"/>
                <a:gd name="T22" fmla="*/ 2 w 8"/>
                <a:gd name="T23" fmla="*/ 1 h 5"/>
                <a:gd name="T24" fmla="*/ 1 w 8"/>
                <a:gd name="T25" fmla="*/ 1 h 5"/>
                <a:gd name="T26" fmla="*/ 0 w 8"/>
                <a:gd name="T27" fmla="*/ 4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8" h="5">
                  <a:moveTo>
                    <a:pt x="0" y="4"/>
                  </a:moveTo>
                  <a:cubicBezTo>
                    <a:pt x="1" y="4"/>
                    <a:pt x="2" y="4"/>
                    <a:pt x="2" y="4"/>
                  </a:cubicBezTo>
                  <a:cubicBezTo>
                    <a:pt x="2" y="4"/>
                    <a:pt x="2" y="4"/>
                    <a:pt x="2" y="5"/>
                  </a:cubicBezTo>
                  <a:cubicBezTo>
                    <a:pt x="3" y="4"/>
                    <a:pt x="4" y="4"/>
                    <a:pt x="4" y="4"/>
                  </a:cubicBezTo>
                  <a:cubicBezTo>
                    <a:pt x="4" y="4"/>
                    <a:pt x="5" y="5"/>
                    <a:pt x="5" y="4"/>
                  </a:cubicBezTo>
                  <a:cubicBezTo>
                    <a:pt x="6" y="4"/>
                    <a:pt x="6" y="3"/>
                    <a:pt x="6" y="3"/>
                  </a:cubicBezTo>
                  <a:cubicBezTo>
                    <a:pt x="7" y="3"/>
                    <a:pt x="6" y="2"/>
                    <a:pt x="7" y="2"/>
                  </a:cubicBezTo>
                  <a:cubicBezTo>
                    <a:pt x="7" y="2"/>
                    <a:pt x="8" y="1"/>
                    <a:pt x="8" y="1"/>
                  </a:cubicBezTo>
                  <a:cubicBezTo>
                    <a:pt x="8" y="1"/>
                    <a:pt x="8" y="0"/>
                    <a:pt x="8" y="0"/>
                  </a:cubicBezTo>
                  <a:cubicBezTo>
                    <a:pt x="8" y="0"/>
                    <a:pt x="7" y="1"/>
                    <a:pt x="6" y="1"/>
                  </a:cubicBezTo>
                  <a:cubicBezTo>
                    <a:pt x="5" y="1"/>
                    <a:pt x="5" y="2"/>
                    <a:pt x="4" y="2"/>
                  </a:cubicBezTo>
                  <a:cubicBezTo>
                    <a:pt x="4" y="2"/>
                    <a:pt x="2" y="1"/>
                    <a:pt x="2" y="1"/>
                  </a:cubicBezTo>
                  <a:cubicBezTo>
                    <a:pt x="1" y="1"/>
                    <a:pt x="1" y="1"/>
                    <a:pt x="1" y="1"/>
                  </a:cubicBezTo>
                  <a:cubicBezTo>
                    <a:pt x="1" y="2"/>
                    <a:pt x="0" y="3"/>
                    <a:pt x="0"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39" name="Freeform 310">
              <a:extLst>
                <a:ext uri="{FF2B5EF4-FFF2-40B4-BE49-F238E27FC236}">
                  <a16:creationId xmlns:a16="http://schemas.microsoft.com/office/drawing/2014/main" id="{37854452-49AD-4985-98BE-0C17DE24A929}"/>
                </a:ext>
              </a:extLst>
            </p:cNvPr>
            <p:cNvSpPr>
              <a:spLocks noEditPoints="1"/>
            </p:cNvSpPr>
            <p:nvPr/>
          </p:nvSpPr>
          <p:spPr bwMode="auto">
            <a:xfrm>
              <a:off x="-3354388" y="1857375"/>
              <a:ext cx="50800" cy="63500"/>
            </a:xfrm>
            <a:custGeom>
              <a:avLst/>
              <a:gdLst>
                <a:gd name="T0" fmla="*/ 14 w 14"/>
                <a:gd name="T1" fmla="*/ 0 h 18"/>
                <a:gd name="T2" fmla="*/ 13 w 14"/>
                <a:gd name="T3" fmla="*/ 1 h 18"/>
                <a:gd name="T4" fmla="*/ 12 w 14"/>
                <a:gd name="T5" fmla="*/ 1 h 18"/>
                <a:gd name="T6" fmla="*/ 10 w 14"/>
                <a:gd name="T7" fmla="*/ 1 h 18"/>
                <a:gd name="T8" fmla="*/ 6 w 14"/>
                <a:gd name="T9" fmla="*/ 1 h 18"/>
                <a:gd name="T10" fmla="*/ 6 w 14"/>
                <a:gd name="T11" fmla="*/ 1 h 18"/>
                <a:gd name="T12" fmla="*/ 4 w 14"/>
                <a:gd name="T13" fmla="*/ 2 h 18"/>
                <a:gd name="T14" fmla="*/ 3 w 14"/>
                <a:gd name="T15" fmla="*/ 2 h 18"/>
                <a:gd name="T16" fmla="*/ 2 w 14"/>
                <a:gd name="T17" fmla="*/ 3 h 18"/>
                <a:gd name="T18" fmla="*/ 1 w 14"/>
                <a:gd name="T19" fmla="*/ 4 h 18"/>
                <a:gd name="T20" fmla="*/ 0 w 14"/>
                <a:gd name="T21" fmla="*/ 5 h 18"/>
                <a:gd name="T22" fmla="*/ 0 w 14"/>
                <a:gd name="T23" fmla="*/ 6 h 18"/>
                <a:gd name="T24" fmla="*/ 0 w 14"/>
                <a:gd name="T25" fmla="*/ 6 h 18"/>
                <a:gd name="T26" fmla="*/ 1 w 14"/>
                <a:gd name="T27" fmla="*/ 8 h 18"/>
                <a:gd name="T28" fmla="*/ 3 w 14"/>
                <a:gd name="T29" fmla="*/ 9 h 18"/>
                <a:gd name="T30" fmla="*/ 5 w 14"/>
                <a:gd name="T31" fmla="*/ 9 h 18"/>
                <a:gd name="T32" fmla="*/ 2 w 14"/>
                <a:gd name="T33" fmla="*/ 10 h 18"/>
                <a:gd name="T34" fmla="*/ 3 w 14"/>
                <a:gd name="T35" fmla="*/ 12 h 18"/>
                <a:gd name="T36" fmla="*/ 4 w 14"/>
                <a:gd name="T37" fmla="*/ 13 h 18"/>
                <a:gd name="T38" fmla="*/ 6 w 14"/>
                <a:gd name="T39" fmla="*/ 14 h 18"/>
                <a:gd name="T40" fmla="*/ 6 w 14"/>
                <a:gd name="T41" fmla="*/ 12 h 18"/>
                <a:gd name="T42" fmla="*/ 7 w 14"/>
                <a:gd name="T43" fmla="*/ 12 h 18"/>
                <a:gd name="T44" fmla="*/ 6 w 14"/>
                <a:gd name="T45" fmla="*/ 11 h 18"/>
                <a:gd name="T46" fmla="*/ 7 w 14"/>
                <a:gd name="T47" fmla="*/ 10 h 18"/>
                <a:gd name="T48" fmla="*/ 9 w 14"/>
                <a:gd name="T49" fmla="*/ 10 h 18"/>
                <a:gd name="T50" fmla="*/ 8 w 14"/>
                <a:gd name="T51" fmla="*/ 8 h 18"/>
                <a:gd name="T52" fmla="*/ 6 w 14"/>
                <a:gd name="T53" fmla="*/ 8 h 18"/>
                <a:gd name="T54" fmla="*/ 7 w 14"/>
                <a:gd name="T55" fmla="*/ 7 h 18"/>
                <a:gd name="T56" fmla="*/ 5 w 14"/>
                <a:gd name="T57" fmla="*/ 5 h 18"/>
                <a:gd name="T58" fmla="*/ 6 w 14"/>
                <a:gd name="T59" fmla="*/ 4 h 18"/>
                <a:gd name="T60" fmla="*/ 8 w 14"/>
                <a:gd name="T61" fmla="*/ 4 h 18"/>
                <a:gd name="T62" fmla="*/ 8 w 14"/>
                <a:gd name="T63" fmla="*/ 2 h 18"/>
                <a:gd name="T64" fmla="*/ 10 w 14"/>
                <a:gd name="T65" fmla="*/ 3 h 18"/>
                <a:gd name="T66" fmla="*/ 11 w 14"/>
                <a:gd name="T67" fmla="*/ 2 h 18"/>
                <a:gd name="T68" fmla="*/ 13 w 14"/>
                <a:gd name="T69" fmla="*/ 3 h 18"/>
                <a:gd name="T70" fmla="*/ 14 w 14"/>
                <a:gd name="T71" fmla="*/ 2 h 18"/>
                <a:gd name="T72" fmla="*/ 14 w 14"/>
                <a:gd name="T73" fmla="*/ 1 h 18"/>
                <a:gd name="T74" fmla="*/ 14 w 14"/>
                <a:gd name="T75" fmla="*/ 0 h 18"/>
                <a:gd name="T76" fmla="*/ 12 w 14"/>
                <a:gd name="T77" fmla="*/ 17 h 18"/>
                <a:gd name="T78" fmla="*/ 8 w 14"/>
                <a:gd name="T79" fmla="*/ 17 h 18"/>
                <a:gd name="T80" fmla="*/ 7 w 14"/>
                <a:gd name="T81" fmla="*/ 17 h 18"/>
                <a:gd name="T82" fmla="*/ 10 w 14"/>
                <a:gd name="T83" fmla="*/ 18 h 18"/>
                <a:gd name="T84" fmla="*/ 14 w 14"/>
                <a:gd name="T85" fmla="*/ 17 h 18"/>
                <a:gd name="T86" fmla="*/ 12 w 14"/>
                <a:gd name="T87" fmla="*/ 17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4" h="18">
                  <a:moveTo>
                    <a:pt x="14" y="0"/>
                  </a:moveTo>
                  <a:cubicBezTo>
                    <a:pt x="14" y="0"/>
                    <a:pt x="13" y="0"/>
                    <a:pt x="13" y="1"/>
                  </a:cubicBezTo>
                  <a:cubicBezTo>
                    <a:pt x="13" y="1"/>
                    <a:pt x="13" y="1"/>
                    <a:pt x="12" y="1"/>
                  </a:cubicBezTo>
                  <a:cubicBezTo>
                    <a:pt x="12" y="1"/>
                    <a:pt x="10" y="1"/>
                    <a:pt x="10" y="1"/>
                  </a:cubicBezTo>
                  <a:cubicBezTo>
                    <a:pt x="9" y="0"/>
                    <a:pt x="7" y="1"/>
                    <a:pt x="6" y="1"/>
                  </a:cubicBezTo>
                  <a:cubicBezTo>
                    <a:pt x="6" y="1"/>
                    <a:pt x="6" y="1"/>
                    <a:pt x="6" y="1"/>
                  </a:cubicBezTo>
                  <a:cubicBezTo>
                    <a:pt x="6" y="1"/>
                    <a:pt x="5" y="2"/>
                    <a:pt x="4" y="2"/>
                  </a:cubicBezTo>
                  <a:cubicBezTo>
                    <a:pt x="4" y="2"/>
                    <a:pt x="4" y="2"/>
                    <a:pt x="3" y="2"/>
                  </a:cubicBezTo>
                  <a:cubicBezTo>
                    <a:pt x="3" y="3"/>
                    <a:pt x="2" y="2"/>
                    <a:pt x="2" y="3"/>
                  </a:cubicBezTo>
                  <a:cubicBezTo>
                    <a:pt x="2" y="3"/>
                    <a:pt x="1" y="4"/>
                    <a:pt x="1" y="4"/>
                  </a:cubicBezTo>
                  <a:cubicBezTo>
                    <a:pt x="0" y="4"/>
                    <a:pt x="1" y="5"/>
                    <a:pt x="0" y="5"/>
                  </a:cubicBezTo>
                  <a:cubicBezTo>
                    <a:pt x="0" y="5"/>
                    <a:pt x="0" y="6"/>
                    <a:pt x="0" y="6"/>
                  </a:cubicBezTo>
                  <a:cubicBezTo>
                    <a:pt x="0" y="6"/>
                    <a:pt x="0" y="6"/>
                    <a:pt x="0" y="6"/>
                  </a:cubicBezTo>
                  <a:cubicBezTo>
                    <a:pt x="0" y="6"/>
                    <a:pt x="1" y="7"/>
                    <a:pt x="1" y="8"/>
                  </a:cubicBezTo>
                  <a:cubicBezTo>
                    <a:pt x="1" y="9"/>
                    <a:pt x="2" y="9"/>
                    <a:pt x="3" y="9"/>
                  </a:cubicBezTo>
                  <a:cubicBezTo>
                    <a:pt x="3" y="8"/>
                    <a:pt x="5" y="9"/>
                    <a:pt x="5" y="9"/>
                  </a:cubicBezTo>
                  <a:cubicBezTo>
                    <a:pt x="5" y="10"/>
                    <a:pt x="3" y="9"/>
                    <a:pt x="2" y="10"/>
                  </a:cubicBezTo>
                  <a:cubicBezTo>
                    <a:pt x="1" y="10"/>
                    <a:pt x="3" y="11"/>
                    <a:pt x="3" y="12"/>
                  </a:cubicBezTo>
                  <a:cubicBezTo>
                    <a:pt x="2" y="12"/>
                    <a:pt x="3" y="13"/>
                    <a:pt x="4" y="13"/>
                  </a:cubicBezTo>
                  <a:cubicBezTo>
                    <a:pt x="5" y="13"/>
                    <a:pt x="6" y="14"/>
                    <a:pt x="6" y="14"/>
                  </a:cubicBezTo>
                  <a:cubicBezTo>
                    <a:pt x="6" y="14"/>
                    <a:pt x="5" y="12"/>
                    <a:pt x="6" y="12"/>
                  </a:cubicBezTo>
                  <a:cubicBezTo>
                    <a:pt x="6" y="12"/>
                    <a:pt x="7" y="12"/>
                    <a:pt x="7" y="12"/>
                  </a:cubicBezTo>
                  <a:cubicBezTo>
                    <a:pt x="8" y="11"/>
                    <a:pt x="7" y="11"/>
                    <a:pt x="6" y="11"/>
                  </a:cubicBezTo>
                  <a:cubicBezTo>
                    <a:pt x="5" y="11"/>
                    <a:pt x="6" y="10"/>
                    <a:pt x="7" y="10"/>
                  </a:cubicBezTo>
                  <a:cubicBezTo>
                    <a:pt x="8" y="11"/>
                    <a:pt x="8" y="10"/>
                    <a:pt x="9" y="10"/>
                  </a:cubicBezTo>
                  <a:cubicBezTo>
                    <a:pt x="9" y="10"/>
                    <a:pt x="9" y="9"/>
                    <a:pt x="8" y="8"/>
                  </a:cubicBezTo>
                  <a:cubicBezTo>
                    <a:pt x="7" y="8"/>
                    <a:pt x="7" y="9"/>
                    <a:pt x="6" y="8"/>
                  </a:cubicBezTo>
                  <a:cubicBezTo>
                    <a:pt x="5" y="8"/>
                    <a:pt x="7" y="8"/>
                    <a:pt x="7" y="7"/>
                  </a:cubicBezTo>
                  <a:cubicBezTo>
                    <a:pt x="7" y="6"/>
                    <a:pt x="5" y="5"/>
                    <a:pt x="5" y="5"/>
                  </a:cubicBezTo>
                  <a:cubicBezTo>
                    <a:pt x="4" y="4"/>
                    <a:pt x="6" y="3"/>
                    <a:pt x="6" y="4"/>
                  </a:cubicBezTo>
                  <a:cubicBezTo>
                    <a:pt x="6" y="5"/>
                    <a:pt x="7" y="4"/>
                    <a:pt x="8" y="4"/>
                  </a:cubicBezTo>
                  <a:cubicBezTo>
                    <a:pt x="8" y="4"/>
                    <a:pt x="7" y="3"/>
                    <a:pt x="8" y="2"/>
                  </a:cubicBezTo>
                  <a:cubicBezTo>
                    <a:pt x="9" y="2"/>
                    <a:pt x="9" y="3"/>
                    <a:pt x="10" y="3"/>
                  </a:cubicBezTo>
                  <a:cubicBezTo>
                    <a:pt x="10" y="3"/>
                    <a:pt x="10" y="2"/>
                    <a:pt x="11" y="2"/>
                  </a:cubicBezTo>
                  <a:cubicBezTo>
                    <a:pt x="12" y="2"/>
                    <a:pt x="13" y="2"/>
                    <a:pt x="13" y="3"/>
                  </a:cubicBezTo>
                  <a:cubicBezTo>
                    <a:pt x="13" y="2"/>
                    <a:pt x="14" y="2"/>
                    <a:pt x="14" y="2"/>
                  </a:cubicBezTo>
                  <a:cubicBezTo>
                    <a:pt x="14" y="2"/>
                    <a:pt x="14" y="1"/>
                    <a:pt x="14" y="1"/>
                  </a:cubicBezTo>
                  <a:cubicBezTo>
                    <a:pt x="14" y="1"/>
                    <a:pt x="14" y="0"/>
                    <a:pt x="14" y="0"/>
                  </a:cubicBezTo>
                  <a:close/>
                  <a:moveTo>
                    <a:pt x="12" y="17"/>
                  </a:moveTo>
                  <a:cubicBezTo>
                    <a:pt x="12" y="17"/>
                    <a:pt x="9" y="18"/>
                    <a:pt x="8" y="17"/>
                  </a:cubicBezTo>
                  <a:cubicBezTo>
                    <a:pt x="8" y="16"/>
                    <a:pt x="6" y="17"/>
                    <a:pt x="7" y="17"/>
                  </a:cubicBezTo>
                  <a:cubicBezTo>
                    <a:pt x="8" y="18"/>
                    <a:pt x="9" y="18"/>
                    <a:pt x="10" y="18"/>
                  </a:cubicBezTo>
                  <a:cubicBezTo>
                    <a:pt x="12" y="18"/>
                    <a:pt x="14" y="18"/>
                    <a:pt x="14" y="17"/>
                  </a:cubicBezTo>
                  <a:cubicBezTo>
                    <a:pt x="14" y="17"/>
                    <a:pt x="13" y="18"/>
                    <a:pt x="12" y="1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0" name="Freeform 311">
              <a:extLst>
                <a:ext uri="{FF2B5EF4-FFF2-40B4-BE49-F238E27FC236}">
                  <a16:creationId xmlns:a16="http://schemas.microsoft.com/office/drawing/2014/main" id="{728D61A0-5042-495E-BA04-7B1FD2CE74E8}"/>
                </a:ext>
              </a:extLst>
            </p:cNvPr>
            <p:cNvSpPr>
              <a:spLocks/>
            </p:cNvSpPr>
            <p:nvPr/>
          </p:nvSpPr>
          <p:spPr bwMode="auto">
            <a:xfrm>
              <a:off x="-3257550" y="1914525"/>
              <a:ext cx="22225" cy="14288"/>
            </a:xfrm>
            <a:custGeom>
              <a:avLst/>
              <a:gdLst>
                <a:gd name="T0" fmla="*/ 4 w 6"/>
                <a:gd name="T1" fmla="*/ 2 h 4"/>
                <a:gd name="T2" fmla="*/ 5 w 6"/>
                <a:gd name="T3" fmla="*/ 1 h 4"/>
                <a:gd name="T4" fmla="*/ 5 w 6"/>
                <a:gd name="T5" fmla="*/ 0 h 4"/>
                <a:gd name="T6" fmla="*/ 2 w 6"/>
                <a:gd name="T7" fmla="*/ 1 h 4"/>
                <a:gd name="T8" fmla="*/ 1 w 6"/>
                <a:gd name="T9" fmla="*/ 3 h 4"/>
                <a:gd name="T10" fmla="*/ 4 w 6"/>
                <a:gd name="T11" fmla="*/ 2 h 4"/>
              </a:gdLst>
              <a:ahLst/>
              <a:cxnLst>
                <a:cxn ang="0">
                  <a:pos x="T0" y="T1"/>
                </a:cxn>
                <a:cxn ang="0">
                  <a:pos x="T2" y="T3"/>
                </a:cxn>
                <a:cxn ang="0">
                  <a:pos x="T4" y="T5"/>
                </a:cxn>
                <a:cxn ang="0">
                  <a:pos x="T6" y="T7"/>
                </a:cxn>
                <a:cxn ang="0">
                  <a:pos x="T8" y="T9"/>
                </a:cxn>
                <a:cxn ang="0">
                  <a:pos x="T10" y="T11"/>
                </a:cxn>
              </a:cxnLst>
              <a:rect l="0" t="0" r="r" b="b"/>
              <a:pathLst>
                <a:path w="6" h="4">
                  <a:moveTo>
                    <a:pt x="4" y="2"/>
                  </a:moveTo>
                  <a:cubicBezTo>
                    <a:pt x="4" y="2"/>
                    <a:pt x="4" y="1"/>
                    <a:pt x="5" y="1"/>
                  </a:cubicBezTo>
                  <a:cubicBezTo>
                    <a:pt x="6" y="0"/>
                    <a:pt x="6" y="0"/>
                    <a:pt x="5" y="0"/>
                  </a:cubicBezTo>
                  <a:cubicBezTo>
                    <a:pt x="5" y="1"/>
                    <a:pt x="3" y="1"/>
                    <a:pt x="2" y="1"/>
                  </a:cubicBezTo>
                  <a:cubicBezTo>
                    <a:pt x="0" y="1"/>
                    <a:pt x="0" y="2"/>
                    <a:pt x="1" y="3"/>
                  </a:cubicBezTo>
                  <a:cubicBezTo>
                    <a:pt x="2" y="4"/>
                    <a:pt x="4" y="3"/>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1" name="Freeform 312">
              <a:extLst>
                <a:ext uri="{FF2B5EF4-FFF2-40B4-BE49-F238E27FC236}">
                  <a16:creationId xmlns:a16="http://schemas.microsoft.com/office/drawing/2014/main" id="{AFBE3751-27DC-40A7-886D-F8F4DD383642}"/>
                </a:ext>
              </a:extLst>
            </p:cNvPr>
            <p:cNvSpPr>
              <a:spLocks/>
            </p:cNvSpPr>
            <p:nvPr/>
          </p:nvSpPr>
          <p:spPr bwMode="auto">
            <a:xfrm>
              <a:off x="-3727450" y="1565275"/>
              <a:ext cx="90487" cy="42863"/>
            </a:xfrm>
            <a:custGeom>
              <a:avLst/>
              <a:gdLst>
                <a:gd name="T0" fmla="*/ 21 w 25"/>
                <a:gd name="T1" fmla="*/ 9 h 12"/>
                <a:gd name="T2" fmla="*/ 23 w 25"/>
                <a:gd name="T3" fmla="*/ 7 h 12"/>
                <a:gd name="T4" fmla="*/ 25 w 25"/>
                <a:gd name="T5" fmla="*/ 6 h 12"/>
                <a:gd name="T6" fmla="*/ 23 w 25"/>
                <a:gd name="T7" fmla="*/ 4 h 12"/>
                <a:gd name="T8" fmla="*/ 22 w 25"/>
                <a:gd name="T9" fmla="*/ 3 h 12"/>
                <a:gd name="T10" fmla="*/ 22 w 25"/>
                <a:gd name="T11" fmla="*/ 1 h 12"/>
                <a:gd name="T12" fmla="*/ 20 w 25"/>
                <a:gd name="T13" fmla="*/ 1 h 12"/>
                <a:gd name="T14" fmla="*/ 18 w 25"/>
                <a:gd name="T15" fmla="*/ 0 h 12"/>
                <a:gd name="T16" fmla="*/ 18 w 25"/>
                <a:gd name="T17" fmla="*/ 2 h 12"/>
                <a:gd name="T18" fmla="*/ 16 w 25"/>
                <a:gd name="T19" fmla="*/ 2 h 12"/>
                <a:gd name="T20" fmla="*/ 15 w 25"/>
                <a:gd name="T21" fmla="*/ 2 h 12"/>
                <a:gd name="T22" fmla="*/ 14 w 25"/>
                <a:gd name="T23" fmla="*/ 2 h 12"/>
                <a:gd name="T24" fmla="*/ 13 w 25"/>
                <a:gd name="T25" fmla="*/ 2 h 12"/>
                <a:gd name="T26" fmla="*/ 11 w 25"/>
                <a:gd name="T27" fmla="*/ 3 h 12"/>
                <a:gd name="T28" fmla="*/ 10 w 25"/>
                <a:gd name="T29" fmla="*/ 2 h 12"/>
                <a:gd name="T30" fmla="*/ 9 w 25"/>
                <a:gd name="T31" fmla="*/ 3 h 12"/>
                <a:gd name="T32" fmla="*/ 9 w 25"/>
                <a:gd name="T33" fmla="*/ 4 h 12"/>
                <a:gd name="T34" fmla="*/ 7 w 25"/>
                <a:gd name="T35" fmla="*/ 5 h 12"/>
                <a:gd name="T36" fmla="*/ 7 w 25"/>
                <a:gd name="T37" fmla="*/ 3 h 12"/>
                <a:gd name="T38" fmla="*/ 3 w 25"/>
                <a:gd name="T39" fmla="*/ 0 h 12"/>
                <a:gd name="T40" fmla="*/ 4 w 25"/>
                <a:gd name="T41" fmla="*/ 2 h 12"/>
                <a:gd name="T42" fmla="*/ 3 w 25"/>
                <a:gd name="T43" fmla="*/ 2 h 12"/>
                <a:gd name="T44" fmla="*/ 1 w 25"/>
                <a:gd name="T45" fmla="*/ 2 h 12"/>
                <a:gd name="T46" fmla="*/ 0 w 25"/>
                <a:gd name="T47" fmla="*/ 4 h 12"/>
                <a:gd name="T48" fmla="*/ 2 w 25"/>
                <a:gd name="T49" fmla="*/ 4 h 12"/>
                <a:gd name="T50" fmla="*/ 5 w 25"/>
                <a:gd name="T51" fmla="*/ 4 h 12"/>
                <a:gd name="T52" fmla="*/ 5 w 25"/>
                <a:gd name="T53" fmla="*/ 5 h 12"/>
                <a:gd name="T54" fmla="*/ 3 w 25"/>
                <a:gd name="T55" fmla="*/ 6 h 12"/>
                <a:gd name="T56" fmla="*/ 1 w 25"/>
                <a:gd name="T57" fmla="*/ 7 h 12"/>
                <a:gd name="T58" fmla="*/ 4 w 25"/>
                <a:gd name="T59" fmla="*/ 7 h 12"/>
                <a:gd name="T60" fmla="*/ 5 w 25"/>
                <a:gd name="T61" fmla="*/ 8 h 12"/>
                <a:gd name="T62" fmla="*/ 6 w 25"/>
                <a:gd name="T63" fmla="*/ 9 h 12"/>
                <a:gd name="T64" fmla="*/ 5 w 25"/>
                <a:gd name="T65" fmla="*/ 10 h 12"/>
                <a:gd name="T66" fmla="*/ 4 w 25"/>
                <a:gd name="T67" fmla="*/ 10 h 12"/>
                <a:gd name="T68" fmla="*/ 7 w 25"/>
                <a:gd name="T69" fmla="*/ 10 h 12"/>
                <a:gd name="T70" fmla="*/ 11 w 25"/>
                <a:gd name="T71" fmla="*/ 12 h 12"/>
                <a:gd name="T72" fmla="*/ 15 w 25"/>
                <a:gd name="T73" fmla="*/ 11 h 12"/>
                <a:gd name="T74" fmla="*/ 18 w 25"/>
                <a:gd name="T75" fmla="*/ 10 h 12"/>
                <a:gd name="T76" fmla="*/ 21 w 25"/>
                <a:gd name="T77"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25" h="12">
                  <a:moveTo>
                    <a:pt x="21" y="9"/>
                  </a:moveTo>
                  <a:cubicBezTo>
                    <a:pt x="22" y="9"/>
                    <a:pt x="22" y="7"/>
                    <a:pt x="23" y="7"/>
                  </a:cubicBezTo>
                  <a:cubicBezTo>
                    <a:pt x="23" y="7"/>
                    <a:pt x="24" y="6"/>
                    <a:pt x="25" y="6"/>
                  </a:cubicBezTo>
                  <a:cubicBezTo>
                    <a:pt x="25" y="5"/>
                    <a:pt x="24" y="4"/>
                    <a:pt x="23" y="4"/>
                  </a:cubicBezTo>
                  <a:cubicBezTo>
                    <a:pt x="23" y="4"/>
                    <a:pt x="22" y="3"/>
                    <a:pt x="22" y="3"/>
                  </a:cubicBezTo>
                  <a:cubicBezTo>
                    <a:pt x="22" y="2"/>
                    <a:pt x="22" y="1"/>
                    <a:pt x="22" y="1"/>
                  </a:cubicBezTo>
                  <a:cubicBezTo>
                    <a:pt x="22" y="1"/>
                    <a:pt x="21" y="1"/>
                    <a:pt x="20" y="1"/>
                  </a:cubicBezTo>
                  <a:cubicBezTo>
                    <a:pt x="20" y="1"/>
                    <a:pt x="18" y="0"/>
                    <a:pt x="18" y="0"/>
                  </a:cubicBezTo>
                  <a:cubicBezTo>
                    <a:pt x="17" y="0"/>
                    <a:pt x="18" y="1"/>
                    <a:pt x="18" y="2"/>
                  </a:cubicBezTo>
                  <a:cubicBezTo>
                    <a:pt x="17" y="2"/>
                    <a:pt x="16" y="1"/>
                    <a:pt x="16" y="2"/>
                  </a:cubicBezTo>
                  <a:cubicBezTo>
                    <a:pt x="16" y="2"/>
                    <a:pt x="16" y="2"/>
                    <a:pt x="15" y="2"/>
                  </a:cubicBezTo>
                  <a:cubicBezTo>
                    <a:pt x="15" y="1"/>
                    <a:pt x="14" y="2"/>
                    <a:pt x="14" y="2"/>
                  </a:cubicBezTo>
                  <a:cubicBezTo>
                    <a:pt x="14" y="2"/>
                    <a:pt x="14" y="2"/>
                    <a:pt x="13" y="2"/>
                  </a:cubicBezTo>
                  <a:cubicBezTo>
                    <a:pt x="12" y="1"/>
                    <a:pt x="11" y="2"/>
                    <a:pt x="11" y="3"/>
                  </a:cubicBezTo>
                  <a:cubicBezTo>
                    <a:pt x="11" y="3"/>
                    <a:pt x="11" y="3"/>
                    <a:pt x="10" y="2"/>
                  </a:cubicBezTo>
                  <a:cubicBezTo>
                    <a:pt x="10" y="1"/>
                    <a:pt x="9" y="2"/>
                    <a:pt x="9" y="3"/>
                  </a:cubicBezTo>
                  <a:cubicBezTo>
                    <a:pt x="10" y="3"/>
                    <a:pt x="9" y="4"/>
                    <a:pt x="9" y="4"/>
                  </a:cubicBezTo>
                  <a:cubicBezTo>
                    <a:pt x="8" y="4"/>
                    <a:pt x="8" y="4"/>
                    <a:pt x="7" y="5"/>
                  </a:cubicBezTo>
                  <a:cubicBezTo>
                    <a:pt x="7" y="5"/>
                    <a:pt x="6" y="3"/>
                    <a:pt x="7" y="3"/>
                  </a:cubicBezTo>
                  <a:cubicBezTo>
                    <a:pt x="8" y="2"/>
                    <a:pt x="4" y="0"/>
                    <a:pt x="3" y="0"/>
                  </a:cubicBezTo>
                  <a:cubicBezTo>
                    <a:pt x="2" y="0"/>
                    <a:pt x="3" y="1"/>
                    <a:pt x="4" y="2"/>
                  </a:cubicBezTo>
                  <a:cubicBezTo>
                    <a:pt x="4" y="2"/>
                    <a:pt x="3" y="2"/>
                    <a:pt x="3" y="2"/>
                  </a:cubicBezTo>
                  <a:cubicBezTo>
                    <a:pt x="2" y="1"/>
                    <a:pt x="2" y="2"/>
                    <a:pt x="1" y="2"/>
                  </a:cubicBezTo>
                  <a:cubicBezTo>
                    <a:pt x="1" y="3"/>
                    <a:pt x="0" y="3"/>
                    <a:pt x="0" y="4"/>
                  </a:cubicBezTo>
                  <a:cubicBezTo>
                    <a:pt x="0" y="4"/>
                    <a:pt x="1" y="5"/>
                    <a:pt x="2" y="4"/>
                  </a:cubicBezTo>
                  <a:cubicBezTo>
                    <a:pt x="3" y="4"/>
                    <a:pt x="5" y="4"/>
                    <a:pt x="5" y="4"/>
                  </a:cubicBezTo>
                  <a:cubicBezTo>
                    <a:pt x="6" y="5"/>
                    <a:pt x="4" y="5"/>
                    <a:pt x="5" y="5"/>
                  </a:cubicBezTo>
                  <a:cubicBezTo>
                    <a:pt x="5" y="6"/>
                    <a:pt x="5" y="6"/>
                    <a:pt x="3" y="6"/>
                  </a:cubicBezTo>
                  <a:cubicBezTo>
                    <a:pt x="2" y="6"/>
                    <a:pt x="1" y="6"/>
                    <a:pt x="1" y="7"/>
                  </a:cubicBezTo>
                  <a:cubicBezTo>
                    <a:pt x="1" y="7"/>
                    <a:pt x="4" y="6"/>
                    <a:pt x="4" y="7"/>
                  </a:cubicBezTo>
                  <a:cubicBezTo>
                    <a:pt x="4" y="7"/>
                    <a:pt x="4" y="8"/>
                    <a:pt x="5" y="8"/>
                  </a:cubicBezTo>
                  <a:cubicBezTo>
                    <a:pt x="6" y="7"/>
                    <a:pt x="5" y="8"/>
                    <a:pt x="6" y="9"/>
                  </a:cubicBezTo>
                  <a:cubicBezTo>
                    <a:pt x="6" y="9"/>
                    <a:pt x="6" y="10"/>
                    <a:pt x="5" y="10"/>
                  </a:cubicBezTo>
                  <a:cubicBezTo>
                    <a:pt x="4" y="10"/>
                    <a:pt x="3" y="10"/>
                    <a:pt x="4" y="10"/>
                  </a:cubicBezTo>
                  <a:cubicBezTo>
                    <a:pt x="4" y="11"/>
                    <a:pt x="6" y="11"/>
                    <a:pt x="7" y="10"/>
                  </a:cubicBezTo>
                  <a:cubicBezTo>
                    <a:pt x="8" y="10"/>
                    <a:pt x="10" y="11"/>
                    <a:pt x="11" y="12"/>
                  </a:cubicBezTo>
                  <a:cubicBezTo>
                    <a:pt x="12" y="12"/>
                    <a:pt x="15" y="12"/>
                    <a:pt x="15" y="11"/>
                  </a:cubicBezTo>
                  <a:cubicBezTo>
                    <a:pt x="15" y="10"/>
                    <a:pt x="17" y="11"/>
                    <a:pt x="18" y="10"/>
                  </a:cubicBezTo>
                  <a:cubicBezTo>
                    <a:pt x="19" y="10"/>
                    <a:pt x="20" y="9"/>
                    <a:pt x="21"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2" name="Freeform 313">
              <a:extLst>
                <a:ext uri="{FF2B5EF4-FFF2-40B4-BE49-F238E27FC236}">
                  <a16:creationId xmlns:a16="http://schemas.microsoft.com/office/drawing/2014/main" id="{0FCE07FF-D216-491C-BF37-9CF22712697E}"/>
                </a:ext>
              </a:extLst>
            </p:cNvPr>
            <p:cNvSpPr>
              <a:spLocks/>
            </p:cNvSpPr>
            <p:nvPr/>
          </p:nvSpPr>
          <p:spPr bwMode="auto">
            <a:xfrm>
              <a:off x="-3611563" y="1712913"/>
              <a:ext cx="39687" cy="39688"/>
            </a:xfrm>
            <a:custGeom>
              <a:avLst/>
              <a:gdLst>
                <a:gd name="T0" fmla="*/ 9 w 11"/>
                <a:gd name="T1" fmla="*/ 3 h 11"/>
                <a:gd name="T2" fmla="*/ 9 w 11"/>
                <a:gd name="T3" fmla="*/ 3 h 11"/>
                <a:gd name="T4" fmla="*/ 7 w 11"/>
                <a:gd name="T5" fmla="*/ 3 h 11"/>
                <a:gd name="T6" fmla="*/ 6 w 11"/>
                <a:gd name="T7" fmla="*/ 3 h 11"/>
                <a:gd name="T8" fmla="*/ 6 w 11"/>
                <a:gd name="T9" fmla="*/ 1 h 11"/>
                <a:gd name="T10" fmla="*/ 7 w 11"/>
                <a:gd name="T11" fmla="*/ 0 h 11"/>
                <a:gd name="T12" fmla="*/ 7 w 11"/>
                <a:gd name="T13" fmla="*/ 0 h 11"/>
                <a:gd name="T14" fmla="*/ 4 w 11"/>
                <a:gd name="T15" fmla="*/ 0 h 11"/>
                <a:gd name="T16" fmla="*/ 5 w 11"/>
                <a:gd name="T17" fmla="*/ 2 h 11"/>
                <a:gd name="T18" fmla="*/ 4 w 11"/>
                <a:gd name="T19" fmla="*/ 2 h 11"/>
                <a:gd name="T20" fmla="*/ 1 w 11"/>
                <a:gd name="T21" fmla="*/ 3 h 11"/>
                <a:gd name="T22" fmla="*/ 1 w 11"/>
                <a:gd name="T23" fmla="*/ 4 h 11"/>
                <a:gd name="T24" fmla="*/ 2 w 11"/>
                <a:gd name="T25" fmla="*/ 6 h 11"/>
                <a:gd name="T26" fmla="*/ 2 w 11"/>
                <a:gd name="T27" fmla="*/ 8 h 11"/>
                <a:gd name="T28" fmla="*/ 0 w 11"/>
                <a:gd name="T29" fmla="*/ 9 h 11"/>
                <a:gd name="T30" fmla="*/ 3 w 11"/>
                <a:gd name="T31" fmla="*/ 11 h 11"/>
                <a:gd name="T32" fmla="*/ 7 w 11"/>
                <a:gd name="T33" fmla="*/ 10 h 11"/>
                <a:gd name="T34" fmla="*/ 9 w 11"/>
                <a:gd name="T35" fmla="*/ 9 h 11"/>
                <a:gd name="T36" fmla="*/ 9 w 11"/>
                <a:gd name="T37" fmla="*/ 4 h 11"/>
                <a:gd name="T38" fmla="*/ 9 w 11"/>
                <a:gd name="T39" fmla="*/ 3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1" h="11">
                  <a:moveTo>
                    <a:pt x="9" y="3"/>
                  </a:moveTo>
                  <a:cubicBezTo>
                    <a:pt x="9" y="3"/>
                    <a:pt x="9" y="3"/>
                    <a:pt x="9" y="3"/>
                  </a:cubicBezTo>
                  <a:cubicBezTo>
                    <a:pt x="8" y="2"/>
                    <a:pt x="7" y="2"/>
                    <a:pt x="7" y="3"/>
                  </a:cubicBezTo>
                  <a:cubicBezTo>
                    <a:pt x="7" y="4"/>
                    <a:pt x="6" y="3"/>
                    <a:pt x="6" y="3"/>
                  </a:cubicBezTo>
                  <a:cubicBezTo>
                    <a:pt x="5" y="3"/>
                    <a:pt x="6" y="2"/>
                    <a:pt x="6" y="1"/>
                  </a:cubicBezTo>
                  <a:cubicBezTo>
                    <a:pt x="7" y="1"/>
                    <a:pt x="7" y="1"/>
                    <a:pt x="7" y="0"/>
                  </a:cubicBezTo>
                  <a:cubicBezTo>
                    <a:pt x="7" y="0"/>
                    <a:pt x="7" y="0"/>
                    <a:pt x="7" y="0"/>
                  </a:cubicBezTo>
                  <a:cubicBezTo>
                    <a:pt x="6" y="0"/>
                    <a:pt x="4" y="0"/>
                    <a:pt x="4" y="0"/>
                  </a:cubicBezTo>
                  <a:cubicBezTo>
                    <a:pt x="4" y="1"/>
                    <a:pt x="5" y="1"/>
                    <a:pt x="5" y="2"/>
                  </a:cubicBezTo>
                  <a:cubicBezTo>
                    <a:pt x="5" y="2"/>
                    <a:pt x="4" y="2"/>
                    <a:pt x="4" y="2"/>
                  </a:cubicBezTo>
                  <a:cubicBezTo>
                    <a:pt x="3" y="3"/>
                    <a:pt x="2" y="2"/>
                    <a:pt x="1" y="3"/>
                  </a:cubicBezTo>
                  <a:cubicBezTo>
                    <a:pt x="0" y="3"/>
                    <a:pt x="2" y="3"/>
                    <a:pt x="1" y="4"/>
                  </a:cubicBezTo>
                  <a:cubicBezTo>
                    <a:pt x="1" y="5"/>
                    <a:pt x="1" y="5"/>
                    <a:pt x="2" y="6"/>
                  </a:cubicBezTo>
                  <a:cubicBezTo>
                    <a:pt x="3" y="7"/>
                    <a:pt x="2" y="7"/>
                    <a:pt x="2" y="8"/>
                  </a:cubicBezTo>
                  <a:cubicBezTo>
                    <a:pt x="2" y="9"/>
                    <a:pt x="1" y="9"/>
                    <a:pt x="0" y="9"/>
                  </a:cubicBezTo>
                  <a:cubicBezTo>
                    <a:pt x="0" y="10"/>
                    <a:pt x="1" y="11"/>
                    <a:pt x="3" y="11"/>
                  </a:cubicBezTo>
                  <a:cubicBezTo>
                    <a:pt x="3" y="11"/>
                    <a:pt x="5" y="11"/>
                    <a:pt x="7" y="10"/>
                  </a:cubicBezTo>
                  <a:cubicBezTo>
                    <a:pt x="8" y="8"/>
                    <a:pt x="8" y="10"/>
                    <a:pt x="9" y="9"/>
                  </a:cubicBezTo>
                  <a:cubicBezTo>
                    <a:pt x="11" y="8"/>
                    <a:pt x="10" y="4"/>
                    <a:pt x="9" y="4"/>
                  </a:cubicBezTo>
                  <a:cubicBezTo>
                    <a:pt x="9" y="3"/>
                    <a:pt x="9" y="3"/>
                    <a:pt x="9"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3" name="Freeform 314">
              <a:extLst>
                <a:ext uri="{FF2B5EF4-FFF2-40B4-BE49-F238E27FC236}">
                  <a16:creationId xmlns:a16="http://schemas.microsoft.com/office/drawing/2014/main" id="{8DAA8B1A-BA1C-47F2-88E9-D08DB4C5FF3C}"/>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4" name="Freeform 315">
              <a:extLst>
                <a:ext uri="{FF2B5EF4-FFF2-40B4-BE49-F238E27FC236}">
                  <a16:creationId xmlns:a16="http://schemas.microsoft.com/office/drawing/2014/main" id="{C170ADE1-DA1D-44F5-8EDA-5E6D01155743}"/>
                </a:ext>
              </a:extLst>
            </p:cNvPr>
            <p:cNvSpPr>
              <a:spLocks noEditPoints="1"/>
            </p:cNvSpPr>
            <p:nvPr/>
          </p:nvSpPr>
          <p:spPr bwMode="auto">
            <a:xfrm>
              <a:off x="-3592513" y="1644650"/>
              <a:ext cx="85725" cy="125413"/>
            </a:xfrm>
            <a:custGeom>
              <a:avLst/>
              <a:gdLst>
                <a:gd name="T0" fmla="*/ 2 w 24"/>
                <a:gd name="T1" fmla="*/ 19 h 35"/>
                <a:gd name="T2" fmla="*/ 1 w 24"/>
                <a:gd name="T3" fmla="*/ 22 h 35"/>
                <a:gd name="T4" fmla="*/ 4 w 24"/>
                <a:gd name="T5" fmla="*/ 22 h 35"/>
                <a:gd name="T6" fmla="*/ 6 w 24"/>
                <a:gd name="T7" fmla="*/ 21 h 35"/>
                <a:gd name="T8" fmla="*/ 24 w 24"/>
                <a:gd name="T9" fmla="*/ 27 h 35"/>
                <a:gd name="T10" fmla="*/ 20 w 24"/>
                <a:gd name="T11" fmla="*/ 26 h 35"/>
                <a:gd name="T12" fmla="*/ 19 w 24"/>
                <a:gd name="T13" fmla="*/ 23 h 35"/>
                <a:gd name="T14" fmla="*/ 16 w 24"/>
                <a:gd name="T15" fmla="*/ 18 h 35"/>
                <a:gd name="T16" fmla="*/ 12 w 24"/>
                <a:gd name="T17" fmla="*/ 16 h 35"/>
                <a:gd name="T18" fmla="*/ 15 w 24"/>
                <a:gd name="T19" fmla="*/ 10 h 35"/>
                <a:gd name="T20" fmla="*/ 10 w 24"/>
                <a:gd name="T21" fmla="*/ 9 h 35"/>
                <a:gd name="T22" fmla="*/ 12 w 24"/>
                <a:gd name="T23" fmla="*/ 6 h 35"/>
                <a:gd name="T24" fmla="*/ 8 w 24"/>
                <a:gd name="T25" fmla="*/ 7 h 35"/>
                <a:gd name="T26" fmla="*/ 6 w 24"/>
                <a:gd name="T27" fmla="*/ 11 h 35"/>
                <a:gd name="T28" fmla="*/ 4 w 24"/>
                <a:gd name="T29" fmla="*/ 11 h 35"/>
                <a:gd name="T30" fmla="*/ 5 w 24"/>
                <a:gd name="T31" fmla="*/ 14 h 35"/>
                <a:gd name="T32" fmla="*/ 4 w 24"/>
                <a:gd name="T33" fmla="*/ 17 h 35"/>
                <a:gd name="T34" fmla="*/ 7 w 24"/>
                <a:gd name="T35" fmla="*/ 17 h 35"/>
                <a:gd name="T36" fmla="*/ 8 w 24"/>
                <a:gd name="T37" fmla="*/ 17 h 35"/>
                <a:gd name="T38" fmla="*/ 11 w 24"/>
                <a:gd name="T39" fmla="*/ 19 h 35"/>
                <a:gd name="T40" fmla="*/ 12 w 24"/>
                <a:gd name="T41" fmla="*/ 21 h 35"/>
                <a:gd name="T42" fmla="*/ 12 w 24"/>
                <a:gd name="T43" fmla="*/ 24 h 35"/>
                <a:gd name="T44" fmla="*/ 9 w 24"/>
                <a:gd name="T45" fmla="*/ 25 h 35"/>
                <a:gd name="T46" fmla="*/ 10 w 24"/>
                <a:gd name="T47" fmla="*/ 27 h 35"/>
                <a:gd name="T48" fmla="*/ 8 w 24"/>
                <a:gd name="T49" fmla="*/ 30 h 35"/>
                <a:gd name="T50" fmla="*/ 12 w 24"/>
                <a:gd name="T51" fmla="*/ 30 h 35"/>
                <a:gd name="T52" fmla="*/ 10 w 24"/>
                <a:gd name="T53" fmla="*/ 31 h 35"/>
                <a:gd name="T54" fmla="*/ 9 w 24"/>
                <a:gd name="T55" fmla="*/ 34 h 35"/>
                <a:gd name="T56" fmla="*/ 11 w 24"/>
                <a:gd name="T57" fmla="*/ 33 h 35"/>
                <a:gd name="T58" fmla="*/ 15 w 24"/>
                <a:gd name="T59" fmla="*/ 33 h 35"/>
                <a:gd name="T60" fmla="*/ 19 w 24"/>
                <a:gd name="T61" fmla="*/ 32 h 35"/>
                <a:gd name="T62" fmla="*/ 22 w 24"/>
                <a:gd name="T63" fmla="*/ 31 h 35"/>
                <a:gd name="T64" fmla="*/ 24 w 24"/>
                <a:gd name="T65" fmla="*/ 27 h 35"/>
                <a:gd name="T66" fmla="*/ 5 w 24"/>
                <a:gd name="T67" fmla="*/ 8 h 35"/>
                <a:gd name="T68" fmla="*/ 16 w 24"/>
                <a:gd name="T69" fmla="*/ 2 h 35"/>
                <a:gd name="T70" fmla="*/ 16 w 24"/>
                <a:gd name="T71" fmla="*/ 2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4" h="35">
                  <a:moveTo>
                    <a:pt x="5" y="19"/>
                  </a:moveTo>
                  <a:cubicBezTo>
                    <a:pt x="4" y="18"/>
                    <a:pt x="3" y="19"/>
                    <a:pt x="2" y="19"/>
                  </a:cubicBezTo>
                  <a:cubicBezTo>
                    <a:pt x="2" y="20"/>
                    <a:pt x="2" y="20"/>
                    <a:pt x="1" y="20"/>
                  </a:cubicBezTo>
                  <a:cubicBezTo>
                    <a:pt x="1" y="21"/>
                    <a:pt x="0" y="22"/>
                    <a:pt x="1" y="22"/>
                  </a:cubicBezTo>
                  <a:cubicBezTo>
                    <a:pt x="1" y="22"/>
                    <a:pt x="2" y="23"/>
                    <a:pt x="2" y="22"/>
                  </a:cubicBezTo>
                  <a:cubicBezTo>
                    <a:pt x="2" y="21"/>
                    <a:pt x="3" y="21"/>
                    <a:pt x="4" y="22"/>
                  </a:cubicBezTo>
                  <a:cubicBezTo>
                    <a:pt x="4" y="22"/>
                    <a:pt x="4" y="22"/>
                    <a:pt x="4" y="22"/>
                  </a:cubicBezTo>
                  <a:cubicBezTo>
                    <a:pt x="5" y="22"/>
                    <a:pt x="6" y="22"/>
                    <a:pt x="6" y="21"/>
                  </a:cubicBezTo>
                  <a:cubicBezTo>
                    <a:pt x="7" y="20"/>
                    <a:pt x="6" y="19"/>
                    <a:pt x="5" y="19"/>
                  </a:cubicBezTo>
                  <a:close/>
                  <a:moveTo>
                    <a:pt x="24" y="27"/>
                  </a:moveTo>
                  <a:cubicBezTo>
                    <a:pt x="24" y="26"/>
                    <a:pt x="21" y="25"/>
                    <a:pt x="21" y="26"/>
                  </a:cubicBezTo>
                  <a:cubicBezTo>
                    <a:pt x="21" y="26"/>
                    <a:pt x="20" y="26"/>
                    <a:pt x="20" y="26"/>
                  </a:cubicBezTo>
                  <a:cubicBezTo>
                    <a:pt x="20" y="25"/>
                    <a:pt x="20" y="25"/>
                    <a:pt x="20" y="24"/>
                  </a:cubicBezTo>
                  <a:cubicBezTo>
                    <a:pt x="20" y="24"/>
                    <a:pt x="19" y="24"/>
                    <a:pt x="19" y="23"/>
                  </a:cubicBezTo>
                  <a:cubicBezTo>
                    <a:pt x="19" y="23"/>
                    <a:pt x="19" y="21"/>
                    <a:pt x="18" y="20"/>
                  </a:cubicBezTo>
                  <a:cubicBezTo>
                    <a:pt x="16" y="20"/>
                    <a:pt x="16" y="18"/>
                    <a:pt x="16" y="18"/>
                  </a:cubicBezTo>
                  <a:cubicBezTo>
                    <a:pt x="16" y="17"/>
                    <a:pt x="15" y="17"/>
                    <a:pt x="14" y="16"/>
                  </a:cubicBezTo>
                  <a:cubicBezTo>
                    <a:pt x="14" y="16"/>
                    <a:pt x="13" y="16"/>
                    <a:pt x="12" y="16"/>
                  </a:cubicBezTo>
                  <a:cubicBezTo>
                    <a:pt x="12" y="16"/>
                    <a:pt x="12" y="15"/>
                    <a:pt x="13" y="15"/>
                  </a:cubicBezTo>
                  <a:cubicBezTo>
                    <a:pt x="14" y="14"/>
                    <a:pt x="15" y="11"/>
                    <a:pt x="15" y="10"/>
                  </a:cubicBezTo>
                  <a:cubicBezTo>
                    <a:pt x="15" y="10"/>
                    <a:pt x="11" y="10"/>
                    <a:pt x="11" y="10"/>
                  </a:cubicBezTo>
                  <a:cubicBezTo>
                    <a:pt x="10" y="11"/>
                    <a:pt x="9" y="10"/>
                    <a:pt x="10" y="9"/>
                  </a:cubicBezTo>
                  <a:cubicBezTo>
                    <a:pt x="10" y="9"/>
                    <a:pt x="12" y="8"/>
                    <a:pt x="12" y="8"/>
                  </a:cubicBezTo>
                  <a:cubicBezTo>
                    <a:pt x="12" y="7"/>
                    <a:pt x="13" y="7"/>
                    <a:pt x="12" y="6"/>
                  </a:cubicBezTo>
                  <a:cubicBezTo>
                    <a:pt x="11" y="6"/>
                    <a:pt x="11" y="7"/>
                    <a:pt x="11" y="7"/>
                  </a:cubicBezTo>
                  <a:cubicBezTo>
                    <a:pt x="11" y="7"/>
                    <a:pt x="10" y="7"/>
                    <a:pt x="8" y="7"/>
                  </a:cubicBezTo>
                  <a:cubicBezTo>
                    <a:pt x="7" y="7"/>
                    <a:pt x="7" y="8"/>
                    <a:pt x="7" y="9"/>
                  </a:cubicBezTo>
                  <a:cubicBezTo>
                    <a:pt x="7" y="10"/>
                    <a:pt x="6" y="10"/>
                    <a:pt x="6" y="11"/>
                  </a:cubicBezTo>
                  <a:cubicBezTo>
                    <a:pt x="6" y="11"/>
                    <a:pt x="6" y="12"/>
                    <a:pt x="5" y="11"/>
                  </a:cubicBezTo>
                  <a:cubicBezTo>
                    <a:pt x="5" y="11"/>
                    <a:pt x="5" y="10"/>
                    <a:pt x="4" y="11"/>
                  </a:cubicBezTo>
                  <a:cubicBezTo>
                    <a:pt x="3" y="11"/>
                    <a:pt x="5" y="12"/>
                    <a:pt x="6" y="12"/>
                  </a:cubicBezTo>
                  <a:cubicBezTo>
                    <a:pt x="7" y="12"/>
                    <a:pt x="5" y="13"/>
                    <a:pt x="5" y="14"/>
                  </a:cubicBezTo>
                  <a:cubicBezTo>
                    <a:pt x="5" y="15"/>
                    <a:pt x="6" y="14"/>
                    <a:pt x="6" y="15"/>
                  </a:cubicBezTo>
                  <a:cubicBezTo>
                    <a:pt x="6" y="16"/>
                    <a:pt x="4" y="16"/>
                    <a:pt x="4" y="17"/>
                  </a:cubicBezTo>
                  <a:cubicBezTo>
                    <a:pt x="4" y="17"/>
                    <a:pt x="5" y="16"/>
                    <a:pt x="6" y="16"/>
                  </a:cubicBezTo>
                  <a:cubicBezTo>
                    <a:pt x="6" y="16"/>
                    <a:pt x="6" y="18"/>
                    <a:pt x="7" y="17"/>
                  </a:cubicBezTo>
                  <a:cubicBezTo>
                    <a:pt x="8" y="17"/>
                    <a:pt x="8" y="16"/>
                    <a:pt x="8" y="16"/>
                  </a:cubicBezTo>
                  <a:cubicBezTo>
                    <a:pt x="9" y="16"/>
                    <a:pt x="8" y="17"/>
                    <a:pt x="8" y="17"/>
                  </a:cubicBezTo>
                  <a:cubicBezTo>
                    <a:pt x="9" y="18"/>
                    <a:pt x="7" y="19"/>
                    <a:pt x="7" y="20"/>
                  </a:cubicBezTo>
                  <a:cubicBezTo>
                    <a:pt x="8" y="20"/>
                    <a:pt x="10" y="20"/>
                    <a:pt x="11" y="19"/>
                  </a:cubicBezTo>
                  <a:cubicBezTo>
                    <a:pt x="12" y="18"/>
                    <a:pt x="12" y="19"/>
                    <a:pt x="11" y="20"/>
                  </a:cubicBezTo>
                  <a:cubicBezTo>
                    <a:pt x="11" y="21"/>
                    <a:pt x="11" y="21"/>
                    <a:pt x="12" y="21"/>
                  </a:cubicBezTo>
                  <a:cubicBezTo>
                    <a:pt x="12" y="22"/>
                    <a:pt x="13" y="22"/>
                    <a:pt x="12" y="22"/>
                  </a:cubicBezTo>
                  <a:cubicBezTo>
                    <a:pt x="12" y="23"/>
                    <a:pt x="12" y="24"/>
                    <a:pt x="12" y="24"/>
                  </a:cubicBezTo>
                  <a:cubicBezTo>
                    <a:pt x="12" y="25"/>
                    <a:pt x="10" y="25"/>
                    <a:pt x="10" y="24"/>
                  </a:cubicBezTo>
                  <a:cubicBezTo>
                    <a:pt x="10" y="24"/>
                    <a:pt x="9" y="24"/>
                    <a:pt x="9" y="25"/>
                  </a:cubicBezTo>
                  <a:cubicBezTo>
                    <a:pt x="9" y="25"/>
                    <a:pt x="8" y="26"/>
                    <a:pt x="8" y="26"/>
                  </a:cubicBezTo>
                  <a:cubicBezTo>
                    <a:pt x="8" y="27"/>
                    <a:pt x="10" y="27"/>
                    <a:pt x="10" y="27"/>
                  </a:cubicBezTo>
                  <a:cubicBezTo>
                    <a:pt x="10" y="28"/>
                    <a:pt x="9" y="28"/>
                    <a:pt x="8" y="29"/>
                  </a:cubicBezTo>
                  <a:cubicBezTo>
                    <a:pt x="6" y="29"/>
                    <a:pt x="8" y="30"/>
                    <a:pt x="8" y="30"/>
                  </a:cubicBezTo>
                  <a:cubicBezTo>
                    <a:pt x="9" y="29"/>
                    <a:pt x="9" y="30"/>
                    <a:pt x="10" y="30"/>
                  </a:cubicBezTo>
                  <a:cubicBezTo>
                    <a:pt x="11" y="30"/>
                    <a:pt x="11" y="31"/>
                    <a:pt x="12" y="30"/>
                  </a:cubicBezTo>
                  <a:cubicBezTo>
                    <a:pt x="13" y="30"/>
                    <a:pt x="13" y="30"/>
                    <a:pt x="12" y="31"/>
                  </a:cubicBezTo>
                  <a:cubicBezTo>
                    <a:pt x="12" y="32"/>
                    <a:pt x="11" y="31"/>
                    <a:pt x="10" y="31"/>
                  </a:cubicBezTo>
                  <a:cubicBezTo>
                    <a:pt x="9" y="32"/>
                    <a:pt x="6" y="34"/>
                    <a:pt x="7" y="35"/>
                  </a:cubicBezTo>
                  <a:cubicBezTo>
                    <a:pt x="7" y="35"/>
                    <a:pt x="8" y="34"/>
                    <a:pt x="9" y="34"/>
                  </a:cubicBezTo>
                  <a:cubicBezTo>
                    <a:pt x="10" y="34"/>
                    <a:pt x="10" y="34"/>
                    <a:pt x="10" y="34"/>
                  </a:cubicBezTo>
                  <a:cubicBezTo>
                    <a:pt x="11" y="34"/>
                    <a:pt x="11" y="33"/>
                    <a:pt x="11" y="33"/>
                  </a:cubicBezTo>
                  <a:cubicBezTo>
                    <a:pt x="12" y="33"/>
                    <a:pt x="12" y="33"/>
                    <a:pt x="13" y="33"/>
                  </a:cubicBezTo>
                  <a:cubicBezTo>
                    <a:pt x="14" y="33"/>
                    <a:pt x="14" y="33"/>
                    <a:pt x="15" y="33"/>
                  </a:cubicBezTo>
                  <a:cubicBezTo>
                    <a:pt x="15" y="32"/>
                    <a:pt x="16" y="33"/>
                    <a:pt x="17" y="33"/>
                  </a:cubicBezTo>
                  <a:cubicBezTo>
                    <a:pt x="17" y="33"/>
                    <a:pt x="19" y="32"/>
                    <a:pt x="19" y="32"/>
                  </a:cubicBezTo>
                  <a:cubicBezTo>
                    <a:pt x="20" y="33"/>
                    <a:pt x="22" y="32"/>
                    <a:pt x="23" y="31"/>
                  </a:cubicBezTo>
                  <a:cubicBezTo>
                    <a:pt x="23" y="31"/>
                    <a:pt x="22" y="31"/>
                    <a:pt x="22" y="31"/>
                  </a:cubicBezTo>
                  <a:cubicBezTo>
                    <a:pt x="21" y="31"/>
                    <a:pt x="21" y="30"/>
                    <a:pt x="22" y="29"/>
                  </a:cubicBezTo>
                  <a:cubicBezTo>
                    <a:pt x="22" y="29"/>
                    <a:pt x="24" y="28"/>
                    <a:pt x="24" y="27"/>
                  </a:cubicBezTo>
                  <a:close/>
                  <a:moveTo>
                    <a:pt x="3" y="10"/>
                  </a:moveTo>
                  <a:cubicBezTo>
                    <a:pt x="4" y="10"/>
                    <a:pt x="5" y="8"/>
                    <a:pt x="5" y="8"/>
                  </a:cubicBezTo>
                  <a:cubicBezTo>
                    <a:pt x="4" y="7"/>
                    <a:pt x="2" y="10"/>
                    <a:pt x="3" y="10"/>
                  </a:cubicBezTo>
                  <a:close/>
                  <a:moveTo>
                    <a:pt x="16" y="2"/>
                  </a:moveTo>
                  <a:cubicBezTo>
                    <a:pt x="17" y="2"/>
                    <a:pt x="18" y="0"/>
                    <a:pt x="17" y="0"/>
                  </a:cubicBezTo>
                  <a:cubicBezTo>
                    <a:pt x="16" y="0"/>
                    <a:pt x="16" y="3"/>
                    <a:pt x="16"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5" name="Freeform 316">
              <a:extLst>
                <a:ext uri="{FF2B5EF4-FFF2-40B4-BE49-F238E27FC236}">
                  <a16:creationId xmlns:a16="http://schemas.microsoft.com/office/drawing/2014/main" id="{22B79553-4C9E-46C7-8C01-EA0B4EE55E29}"/>
                </a:ext>
              </a:extLst>
            </p:cNvPr>
            <p:cNvSpPr>
              <a:spLocks noEditPoints="1"/>
            </p:cNvSpPr>
            <p:nvPr/>
          </p:nvSpPr>
          <p:spPr bwMode="auto">
            <a:xfrm>
              <a:off x="-3455988" y="1679575"/>
              <a:ext cx="39687" cy="36513"/>
            </a:xfrm>
            <a:custGeom>
              <a:avLst/>
              <a:gdLst>
                <a:gd name="T0" fmla="*/ 6 w 11"/>
                <a:gd name="T1" fmla="*/ 4 h 10"/>
                <a:gd name="T2" fmla="*/ 6 w 11"/>
                <a:gd name="T3" fmla="*/ 2 h 10"/>
                <a:gd name="T4" fmla="*/ 6 w 11"/>
                <a:gd name="T5" fmla="*/ 0 h 10"/>
                <a:gd name="T6" fmla="*/ 4 w 11"/>
                <a:gd name="T7" fmla="*/ 1 h 10"/>
                <a:gd name="T8" fmla="*/ 3 w 11"/>
                <a:gd name="T9" fmla="*/ 2 h 10"/>
                <a:gd name="T10" fmla="*/ 3 w 11"/>
                <a:gd name="T11" fmla="*/ 3 h 10"/>
                <a:gd name="T12" fmla="*/ 2 w 11"/>
                <a:gd name="T13" fmla="*/ 2 h 10"/>
                <a:gd name="T14" fmla="*/ 0 w 11"/>
                <a:gd name="T15" fmla="*/ 4 h 10"/>
                <a:gd name="T16" fmla="*/ 0 w 11"/>
                <a:gd name="T17" fmla="*/ 7 h 10"/>
                <a:gd name="T18" fmla="*/ 1 w 11"/>
                <a:gd name="T19" fmla="*/ 9 h 10"/>
                <a:gd name="T20" fmla="*/ 2 w 11"/>
                <a:gd name="T21" fmla="*/ 10 h 10"/>
                <a:gd name="T22" fmla="*/ 4 w 11"/>
                <a:gd name="T23" fmla="*/ 10 h 10"/>
                <a:gd name="T24" fmla="*/ 5 w 11"/>
                <a:gd name="T25" fmla="*/ 10 h 10"/>
                <a:gd name="T26" fmla="*/ 4 w 11"/>
                <a:gd name="T27" fmla="*/ 9 h 10"/>
                <a:gd name="T28" fmla="*/ 5 w 11"/>
                <a:gd name="T29" fmla="*/ 9 h 10"/>
                <a:gd name="T30" fmla="*/ 7 w 11"/>
                <a:gd name="T31" fmla="*/ 9 h 10"/>
                <a:gd name="T32" fmla="*/ 6 w 11"/>
                <a:gd name="T33" fmla="*/ 7 h 10"/>
                <a:gd name="T34" fmla="*/ 5 w 11"/>
                <a:gd name="T35" fmla="*/ 7 h 10"/>
                <a:gd name="T36" fmla="*/ 5 w 11"/>
                <a:gd name="T37" fmla="*/ 6 h 10"/>
                <a:gd name="T38" fmla="*/ 7 w 11"/>
                <a:gd name="T39" fmla="*/ 5 h 10"/>
                <a:gd name="T40" fmla="*/ 6 w 11"/>
                <a:gd name="T41" fmla="*/ 4 h 10"/>
                <a:gd name="T42" fmla="*/ 11 w 11"/>
                <a:gd name="T43" fmla="*/ 6 h 10"/>
                <a:gd name="T44" fmla="*/ 10 w 11"/>
                <a:gd name="T45" fmla="*/ 6 h 10"/>
                <a:gd name="T46" fmla="*/ 9 w 11"/>
                <a:gd name="T47" fmla="*/ 6 h 10"/>
                <a:gd name="T48" fmla="*/ 8 w 11"/>
                <a:gd name="T49" fmla="*/ 7 h 10"/>
                <a:gd name="T50" fmla="*/ 9 w 11"/>
                <a:gd name="T51" fmla="*/ 9 h 10"/>
                <a:gd name="T52" fmla="*/ 8 w 11"/>
                <a:gd name="T53" fmla="*/ 9 h 10"/>
                <a:gd name="T54" fmla="*/ 9 w 11"/>
                <a:gd name="T55" fmla="*/ 10 h 10"/>
                <a:gd name="T56" fmla="*/ 10 w 11"/>
                <a:gd name="T57" fmla="*/ 8 h 10"/>
                <a:gd name="T58" fmla="*/ 11 w 11"/>
                <a:gd name="T59" fmla="*/ 6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1" h="10">
                  <a:moveTo>
                    <a:pt x="6" y="4"/>
                  </a:moveTo>
                  <a:cubicBezTo>
                    <a:pt x="5" y="4"/>
                    <a:pt x="5" y="3"/>
                    <a:pt x="6" y="2"/>
                  </a:cubicBezTo>
                  <a:cubicBezTo>
                    <a:pt x="6" y="2"/>
                    <a:pt x="6" y="1"/>
                    <a:pt x="6" y="0"/>
                  </a:cubicBezTo>
                  <a:cubicBezTo>
                    <a:pt x="6" y="0"/>
                    <a:pt x="4" y="0"/>
                    <a:pt x="4" y="1"/>
                  </a:cubicBezTo>
                  <a:cubicBezTo>
                    <a:pt x="4" y="2"/>
                    <a:pt x="3" y="2"/>
                    <a:pt x="3" y="2"/>
                  </a:cubicBezTo>
                  <a:cubicBezTo>
                    <a:pt x="3" y="2"/>
                    <a:pt x="3" y="2"/>
                    <a:pt x="3" y="3"/>
                  </a:cubicBezTo>
                  <a:cubicBezTo>
                    <a:pt x="3" y="3"/>
                    <a:pt x="2" y="2"/>
                    <a:pt x="2" y="2"/>
                  </a:cubicBezTo>
                  <a:cubicBezTo>
                    <a:pt x="1" y="2"/>
                    <a:pt x="1" y="3"/>
                    <a:pt x="0" y="4"/>
                  </a:cubicBezTo>
                  <a:cubicBezTo>
                    <a:pt x="0" y="4"/>
                    <a:pt x="0" y="6"/>
                    <a:pt x="0" y="7"/>
                  </a:cubicBezTo>
                  <a:cubicBezTo>
                    <a:pt x="1" y="7"/>
                    <a:pt x="2" y="8"/>
                    <a:pt x="1" y="9"/>
                  </a:cubicBezTo>
                  <a:cubicBezTo>
                    <a:pt x="1" y="9"/>
                    <a:pt x="2" y="9"/>
                    <a:pt x="2" y="10"/>
                  </a:cubicBezTo>
                  <a:cubicBezTo>
                    <a:pt x="3" y="10"/>
                    <a:pt x="3" y="10"/>
                    <a:pt x="4" y="10"/>
                  </a:cubicBezTo>
                  <a:cubicBezTo>
                    <a:pt x="4" y="10"/>
                    <a:pt x="4" y="10"/>
                    <a:pt x="5" y="10"/>
                  </a:cubicBezTo>
                  <a:cubicBezTo>
                    <a:pt x="4" y="9"/>
                    <a:pt x="4" y="9"/>
                    <a:pt x="4" y="9"/>
                  </a:cubicBezTo>
                  <a:cubicBezTo>
                    <a:pt x="4" y="8"/>
                    <a:pt x="5" y="8"/>
                    <a:pt x="5" y="9"/>
                  </a:cubicBezTo>
                  <a:cubicBezTo>
                    <a:pt x="5" y="9"/>
                    <a:pt x="7" y="9"/>
                    <a:pt x="7" y="9"/>
                  </a:cubicBezTo>
                  <a:cubicBezTo>
                    <a:pt x="7" y="8"/>
                    <a:pt x="6" y="7"/>
                    <a:pt x="6" y="7"/>
                  </a:cubicBezTo>
                  <a:cubicBezTo>
                    <a:pt x="5" y="8"/>
                    <a:pt x="5" y="7"/>
                    <a:pt x="5" y="7"/>
                  </a:cubicBezTo>
                  <a:cubicBezTo>
                    <a:pt x="5" y="7"/>
                    <a:pt x="5" y="6"/>
                    <a:pt x="5" y="6"/>
                  </a:cubicBezTo>
                  <a:cubicBezTo>
                    <a:pt x="6" y="5"/>
                    <a:pt x="7" y="5"/>
                    <a:pt x="7" y="5"/>
                  </a:cubicBezTo>
                  <a:cubicBezTo>
                    <a:pt x="7" y="4"/>
                    <a:pt x="6" y="4"/>
                    <a:pt x="6" y="4"/>
                  </a:cubicBezTo>
                  <a:close/>
                  <a:moveTo>
                    <a:pt x="11" y="6"/>
                  </a:moveTo>
                  <a:cubicBezTo>
                    <a:pt x="11" y="6"/>
                    <a:pt x="10" y="6"/>
                    <a:pt x="10" y="6"/>
                  </a:cubicBezTo>
                  <a:cubicBezTo>
                    <a:pt x="10" y="7"/>
                    <a:pt x="10" y="5"/>
                    <a:pt x="9" y="6"/>
                  </a:cubicBezTo>
                  <a:cubicBezTo>
                    <a:pt x="9" y="7"/>
                    <a:pt x="9" y="6"/>
                    <a:pt x="8" y="7"/>
                  </a:cubicBezTo>
                  <a:cubicBezTo>
                    <a:pt x="7" y="8"/>
                    <a:pt x="8" y="8"/>
                    <a:pt x="9" y="9"/>
                  </a:cubicBezTo>
                  <a:cubicBezTo>
                    <a:pt x="9" y="9"/>
                    <a:pt x="9" y="9"/>
                    <a:pt x="8" y="9"/>
                  </a:cubicBezTo>
                  <a:cubicBezTo>
                    <a:pt x="8" y="9"/>
                    <a:pt x="8" y="10"/>
                    <a:pt x="9" y="10"/>
                  </a:cubicBezTo>
                  <a:cubicBezTo>
                    <a:pt x="10" y="10"/>
                    <a:pt x="11" y="9"/>
                    <a:pt x="10" y="8"/>
                  </a:cubicBezTo>
                  <a:cubicBezTo>
                    <a:pt x="10" y="8"/>
                    <a:pt x="11" y="6"/>
                    <a:pt x="1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6" name="Freeform 317">
              <a:extLst>
                <a:ext uri="{FF2B5EF4-FFF2-40B4-BE49-F238E27FC236}">
                  <a16:creationId xmlns:a16="http://schemas.microsoft.com/office/drawing/2014/main" id="{1889B1A6-73B8-41F7-8359-DBB819BD8E0C}"/>
                </a:ext>
              </a:extLst>
            </p:cNvPr>
            <p:cNvSpPr>
              <a:spLocks noEditPoints="1"/>
            </p:cNvSpPr>
            <p:nvPr/>
          </p:nvSpPr>
          <p:spPr bwMode="auto">
            <a:xfrm>
              <a:off x="-3427413" y="1525588"/>
              <a:ext cx="104775" cy="184150"/>
            </a:xfrm>
            <a:custGeom>
              <a:avLst/>
              <a:gdLst>
                <a:gd name="T0" fmla="*/ 28 w 29"/>
                <a:gd name="T1" fmla="*/ 11 h 51"/>
                <a:gd name="T2" fmla="*/ 28 w 29"/>
                <a:gd name="T3" fmla="*/ 7 h 51"/>
                <a:gd name="T4" fmla="*/ 24 w 29"/>
                <a:gd name="T5" fmla="*/ 3 h 51"/>
                <a:gd name="T6" fmla="*/ 20 w 29"/>
                <a:gd name="T7" fmla="*/ 3 h 51"/>
                <a:gd name="T8" fmla="*/ 16 w 29"/>
                <a:gd name="T9" fmla="*/ 3 h 51"/>
                <a:gd name="T10" fmla="*/ 14 w 29"/>
                <a:gd name="T11" fmla="*/ 5 h 51"/>
                <a:gd name="T12" fmla="*/ 11 w 29"/>
                <a:gd name="T13" fmla="*/ 8 h 51"/>
                <a:gd name="T14" fmla="*/ 10 w 29"/>
                <a:gd name="T15" fmla="*/ 11 h 51"/>
                <a:gd name="T16" fmla="*/ 7 w 29"/>
                <a:gd name="T17" fmla="*/ 13 h 51"/>
                <a:gd name="T18" fmla="*/ 6 w 29"/>
                <a:gd name="T19" fmla="*/ 18 h 51"/>
                <a:gd name="T20" fmla="*/ 6 w 29"/>
                <a:gd name="T21" fmla="*/ 20 h 51"/>
                <a:gd name="T22" fmla="*/ 2 w 29"/>
                <a:gd name="T23" fmla="*/ 22 h 51"/>
                <a:gd name="T24" fmla="*/ 2 w 29"/>
                <a:gd name="T25" fmla="*/ 27 h 51"/>
                <a:gd name="T26" fmla="*/ 4 w 29"/>
                <a:gd name="T27" fmla="*/ 30 h 51"/>
                <a:gd name="T28" fmla="*/ 3 w 29"/>
                <a:gd name="T29" fmla="*/ 33 h 51"/>
                <a:gd name="T30" fmla="*/ 1 w 29"/>
                <a:gd name="T31" fmla="*/ 36 h 51"/>
                <a:gd name="T32" fmla="*/ 0 w 29"/>
                <a:gd name="T33" fmla="*/ 39 h 51"/>
                <a:gd name="T34" fmla="*/ 0 w 29"/>
                <a:gd name="T35" fmla="*/ 39 h 51"/>
                <a:gd name="T36" fmla="*/ 2 w 29"/>
                <a:gd name="T37" fmla="*/ 44 h 51"/>
                <a:gd name="T38" fmla="*/ 3 w 29"/>
                <a:gd name="T39" fmla="*/ 48 h 51"/>
                <a:gd name="T40" fmla="*/ 4 w 29"/>
                <a:gd name="T41" fmla="*/ 51 h 51"/>
                <a:gd name="T42" fmla="*/ 7 w 29"/>
                <a:gd name="T43" fmla="*/ 49 h 51"/>
                <a:gd name="T44" fmla="*/ 9 w 29"/>
                <a:gd name="T45" fmla="*/ 48 h 51"/>
                <a:gd name="T46" fmla="*/ 11 w 29"/>
                <a:gd name="T47" fmla="*/ 48 h 51"/>
                <a:gd name="T48" fmla="*/ 12 w 29"/>
                <a:gd name="T49" fmla="*/ 46 h 51"/>
                <a:gd name="T50" fmla="*/ 12 w 29"/>
                <a:gd name="T51" fmla="*/ 41 h 51"/>
                <a:gd name="T52" fmla="*/ 16 w 29"/>
                <a:gd name="T53" fmla="*/ 37 h 51"/>
                <a:gd name="T54" fmla="*/ 15 w 29"/>
                <a:gd name="T55" fmla="*/ 33 h 51"/>
                <a:gd name="T56" fmla="*/ 13 w 29"/>
                <a:gd name="T57" fmla="*/ 30 h 51"/>
                <a:gd name="T58" fmla="*/ 14 w 29"/>
                <a:gd name="T59" fmla="*/ 26 h 51"/>
                <a:gd name="T60" fmla="*/ 17 w 29"/>
                <a:gd name="T61" fmla="*/ 23 h 51"/>
                <a:gd name="T62" fmla="*/ 23 w 29"/>
                <a:gd name="T63" fmla="*/ 19 h 51"/>
                <a:gd name="T64" fmla="*/ 24 w 29"/>
                <a:gd name="T65" fmla="*/ 15 h 51"/>
                <a:gd name="T66" fmla="*/ 27 w 29"/>
                <a:gd name="T67" fmla="*/ 13 h 51"/>
                <a:gd name="T68" fmla="*/ 28 w 29"/>
                <a:gd name="T69" fmla="*/ 12 h 51"/>
                <a:gd name="T70" fmla="*/ 15 w 29"/>
                <a:gd name="T71" fmla="*/ 46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29" h="51">
                  <a:moveTo>
                    <a:pt x="28" y="12"/>
                  </a:moveTo>
                  <a:cubicBezTo>
                    <a:pt x="28" y="12"/>
                    <a:pt x="27" y="11"/>
                    <a:pt x="28" y="11"/>
                  </a:cubicBezTo>
                  <a:cubicBezTo>
                    <a:pt x="29" y="11"/>
                    <a:pt x="29" y="10"/>
                    <a:pt x="28" y="9"/>
                  </a:cubicBezTo>
                  <a:cubicBezTo>
                    <a:pt x="27" y="9"/>
                    <a:pt x="28" y="7"/>
                    <a:pt x="28" y="7"/>
                  </a:cubicBezTo>
                  <a:cubicBezTo>
                    <a:pt x="27" y="7"/>
                    <a:pt x="27" y="6"/>
                    <a:pt x="27" y="5"/>
                  </a:cubicBezTo>
                  <a:cubicBezTo>
                    <a:pt x="28" y="4"/>
                    <a:pt x="25" y="3"/>
                    <a:pt x="24" y="3"/>
                  </a:cubicBezTo>
                  <a:cubicBezTo>
                    <a:pt x="23" y="2"/>
                    <a:pt x="22" y="1"/>
                    <a:pt x="21" y="1"/>
                  </a:cubicBezTo>
                  <a:cubicBezTo>
                    <a:pt x="20" y="0"/>
                    <a:pt x="20" y="2"/>
                    <a:pt x="20" y="3"/>
                  </a:cubicBezTo>
                  <a:cubicBezTo>
                    <a:pt x="20" y="4"/>
                    <a:pt x="19" y="4"/>
                    <a:pt x="18" y="3"/>
                  </a:cubicBezTo>
                  <a:cubicBezTo>
                    <a:pt x="18" y="3"/>
                    <a:pt x="17" y="3"/>
                    <a:pt x="16" y="3"/>
                  </a:cubicBezTo>
                  <a:cubicBezTo>
                    <a:pt x="15" y="2"/>
                    <a:pt x="15" y="4"/>
                    <a:pt x="15" y="4"/>
                  </a:cubicBezTo>
                  <a:cubicBezTo>
                    <a:pt x="15" y="5"/>
                    <a:pt x="14" y="5"/>
                    <a:pt x="14" y="5"/>
                  </a:cubicBezTo>
                  <a:cubicBezTo>
                    <a:pt x="13" y="5"/>
                    <a:pt x="12" y="6"/>
                    <a:pt x="12" y="6"/>
                  </a:cubicBezTo>
                  <a:cubicBezTo>
                    <a:pt x="12" y="7"/>
                    <a:pt x="11" y="8"/>
                    <a:pt x="11" y="8"/>
                  </a:cubicBezTo>
                  <a:cubicBezTo>
                    <a:pt x="12" y="8"/>
                    <a:pt x="11" y="9"/>
                    <a:pt x="11" y="9"/>
                  </a:cubicBezTo>
                  <a:cubicBezTo>
                    <a:pt x="10" y="10"/>
                    <a:pt x="10" y="11"/>
                    <a:pt x="10" y="11"/>
                  </a:cubicBezTo>
                  <a:cubicBezTo>
                    <a:pt x="9" y="11"/>
                    <a:pt x="10" y="12"/>
                    <a:pt x="9" y="12"/>
                  </a:cubicBezTo>
                  <a:cubicBezTo>
                    <a:pt x="8" y="13"/>
                    <a:pt x="8" y="12"/>
                    <a:pt x="7" y="13"/>
                  </a:cubicBezTo>
                  <a:cubicBezTo>
                    <a:pt x="7" y="13"/>
                    <a:pt x="7" y="14"/>
                    <a:pt x="7" y="15"/>
                  </a:cubicBezTo>
                  <a:cubicBezTo>
                    <a:pt x="7" y="16"/>
                    <a:pt x="6" y="17"/>
                    <a:pt x="6" y="18"/>
                  </a:cubicBezTo>
                  <a:cubicBezTo>
                    <a:pt x="5" y="19"/>
                    <a:pt x="6" y="19"/>
                    <a:pt x="6" y="19"/>
                  </a:cubicBezTo>
                  <a:cubicBezTo>
                    <a:pt x="7" y="19"/>
                    <a:pt x="7" y="20"/>
                    <a:pt x="6" y="20"/>
                  </a:cubicBezTo>
                  <a:cubicBezTo>
                    <a:pt x="6" y="21"/>
                    <a:pt x="5" y="21"/>
                    <a:pt x="5" y="20"/>
                  </a:cubicBezTo>
                  <a:cubicBezTo>
                    <a:pt x="4" y="20"/>
                    <a:pt x="3" y="21"/>
                    <a:pt x="2" y="22"/>
                  </a:cubicBezTo>
                  <a:cubicBezTo>
                    <a:pt x="2" y="23"/>
                    <a:pt x="2" y="24"/>
                    <a:pt x="2" y="24"/>
                  </a:cubicBezTo>
                  <a:cubicBezTo>
                    <a:pt x="2" y="25"/>
                    <a:pt x="2" y="26"/>
                    <a:pt x="2" y="27"/>
                  </a:cubicBezTo>
                  <a:cubicBezTo>
                    <a:pt x="3" y="28"/>
                    <a:pt x="2" y="28"/>
                    <a:pt x="2" y="29"/>
                  </a:cubicBezTo>
                  <a:cubicBezTo>
                    <a:pt x="2" y="30"/>
                    <a:pt x="3" y="30"/>
                    <a:pt x="4" y="30"/>
                  </a:cubicBezTo>
                  <a:cubicBezTo>
                    <a:pt x="4" y="31"/>
                    <a:pt x="3" y="32"/>
                    <a:pt x="3" y="32"/>
                  </a:cubicBezTo>
                  <a:cubicBezTo>
                    <a:pt x="2" y="32"/>
                    <a:pt x="2" y="33"/>
                    <a:pt x="3" y="33"/>
                  </a:cubicBezTo>
                  <a:cubicBezTo>
                    <a:pt x="3" y="33"/>
                    <a:pt x="3" y="35"/>
                    <a:pt x="3" y="35"/>
                  </a:cubicBezTo>
                  <a:cubicBezTo>
                    <a:pt x="3" y="35"/>
                    <a:pt x="1" y="35"/>
                    <a:pt x="1" y="36"/>
                  </a:cubicBezTo>
                  <a:cubicBezTo>
                    <a:pt x="1" y="36"/>
                    <a:pt x="1" y="37"/>
                    <a:pt x="1" y="37"/>
                  </a:cubicBezTo>
                  <a:cubicBezTo>
                    <a:pt x="1" y="38"/>
                    <a:pt x="1" y="39"/>
                    <a:pt x="0" y="39"/>
                  </a:cubicBezTo>
                  <a:cubicBezTo>
                    <a:pt x="0" y="39"/>
                    <a:pt x="0" y="39"/>
                    <a:pt x="0" y="39"/>
                  </a:cubicBezTo>
                  <a:cubicBezTo>
                    <a:pt x="0" y="39"/>
                    <a:pt x="0" y="39"/>
                    <a:pt x="0" y="39"/>
                  </a:cubicBezTo>
                  <a:cubicBezTo>
                    <a:pt x="0" y="40"/>
                    <a:pt x="0" y="41"/>
                    <a:pt x="1" y="41"/>
                  </a:cubicBezTo>
                  <a:cubicBezTo>
                    <a:pt x="2" y="42"/>
                    <a:pt x="1" y="43"/>
                    <a:pt x="2" y="44"/>
                  </a:cubicBezTo>
                  <a:cubicBezTo>
                    <a:pt x="2" y="45"/>
                    <a:pt x="2" y="45"/>
                    <a:pt x="3" y="46"/>
                  </a:cubicBezTo>
                  <a:cubicBezTo>
                    <a:pt x="3" y="47"/>
                    <a:pt x="4" y="47"/>
                    <a:pt x="3" y="48"/>
                  </a:cubicBezTo>
                  <a:cubicBezTo>
                    <a:pt x="3" y="48"/>
                    <a:pt x="4" y="48"/>
                    <a:pt x="4" y="49"/>
                  </a:cubicBezTo>
                  <a:cubicBezTo>
                    <a:pt x="4" y="49"/>
                    <a:pt x="4" y="50"/>
                    <a:pt x="4" y="51"/>
                  </a:cubicBezTo>
                  <a:cubicBezTo>
                    <a:pt x="4" y="51"/>
                    <a:pt x="5" y="51"/>
                    <a:pt x="6" y="51"/>
                  </a:cubicBezTo>
                  <a:cubicBezTo>
                    <a:pt x="7" y="51"/>
                    <a:pt x="7" y="50"/>
                    <a:pt x="7" y="49"/>
                  </a:cubicBezTo>
                  <a:cubicBezTo>
                    <a:pt x="7" y="49"/>
                    <a:pt x="7" y="49"/>
                    <a:pt x="7" y="49"/>
                  </a:cubicBezTo>
                  <a:cubicBezTo>
                    <a:pt x="7" y="48"/>
                    <a:pt x="8" y="48"/>
                    <a:pt x="9" y="48"/>
                  </a:cubicBezTo>
                  <a:cubicBezTo>
                    <a:pt x="10" y="49"/>
                    <a:pt x="10" y="48"/>
                    <a:pt x="11" y="47"/>
                  </a:cubicBezTo>
                  <a:cubicBezTo>
                    <a:pt x="11" y="46"/>
                    <a:pt x="11" y="47"/>
                    <a:pt x="11" y="48"/>
                  </a:cubicBezTo>
                  <a:cubicBezTo>
                    <a:pt x="12" y="48"/>
                    <a:pt x="12" y="46"/>
                    <a:pt x="13" y="45"/>
                  </a:cubicBezTo>
                  <a:cubicBezTo>
                    <a:pt x="13" y="45"/>
                    <a:pt x="13" y="45"/>
                    <a:pt x="12" y="46"/>
                  </a:cubicBezTo>
                  <a:cubicBezTo>
                    <a:pt x="11" y="46"/>
                    <a:pt x="12" y="45"/>
                    <a:pt x="12" y="44"/>
                  </a:cubicBezTo>
                  <a:cubicBezTo>
                    <a:pt x="12" y="43"/>
                    <a:pt x="12" y="41"/>
                    <a:pt x="12" y="41"/>
                  </a:cubicBezTo>
                  <a:cubicBezTo>
                    <a:pt x="12" y="40"/>
                    <a:pt x="13" y="39"/>
                    <a:pt x="14" y="39"/>
                  </a:cubicBezTo>
                  <a:cubicBezTo>
                    <a:pt x="15" y="39"/>
                    <a:pt x="16" y="38"/>
                    <a:pt x="16" y="37"/>
                  </a:cubicBezTo>
                  <a:cubicBezTo>
                    <a:pt x="15" y="37"/>
                    <a:pt x="17" y="36"/>
                    <a:pt x="17" y="35"/>
                  </a:cubicBezTo>
                  <a:cubicBezTo>
                    <a:pt x="17" y="35"/>
                    <a:pt x="15" y="33"/>
                    <a:pt x="15" y="33"/>
                  </a:cubicBezTo>
                  <a:cubicBezTo>
                    <a:pt x="14" y="33"/>
                    <a:pt x="13" y="33"/>
                    <a:pt x="13" y="33"/>
                  </a:cubicBezTo>
                  <a:cubicBezTo>
                    <a:pt x="13" y="32"/>
                    <a:pt x="13" y="31"/>
                    <a:pt x="13" y="30"/>
                  </a:cubicBezTo>
                  <a:cubicBezTo>
                    <a:pt x="13" y="29"/>
                    <a:pt x="14" y="28"/>
                    <a:pt x="14" y="28"/>
                  </a:cubicBezTo>
                  <a:cubicBezTo>
                    <a:pt x="14" y="27"/>
                    <a:pt x="14" y="26"/>
                    <a:pt x="14" y="26"/>
                  </a:cubicBezTo>
                  <a:cubicBezTo>
                    <a:pt x="15" y="26"/>
                    <a:pt x="15" y="25"/>
                    <a:pt x="15" y="25"/>
                  </a:cubicBezTo>
                  <a:cubicBezTo>
                    <a:pt x="16" y="25"/>
                    <a:pt x="16" y="23"/>
                    <a:pt x="17" y="23"/>
                  </a:cubicBezTo>
                  <a:cubicBezTo>
                    <a:pt x="18" y="23"/>
                    <a:pt x="18" y="22"/>
                    <a:pt x="19" y="22"/>
                  </a:cubicBezTo>
                  <a:cubicBezTo>
                    <a:pt x="20" y="21"/>
                    <a:pt x="23" y="20"/>
                    <a:pt x="23" y="19"/>
                  </a:cubicBezTo>
                  <a:cubicBezTo>
                    <a:pt x="23" y="18"/>
                    <a:pt x="22" y="18"/>
                    <a:pt x="23" y="17"/>
                  </a:cubicBezTo>
                  <a:cubicBezTo>
                    <a:pt x="24" y="16"/>
                    <a:pt x="23" y="15"/>
                    <a:pt x="24" y="15"/>
                  </a:cubicBezTo>
                  <a:cubicBezTo>
                    <a:pt x="24" y="15"/>
                    <a:pt x="25" y="14"/>
                    <a:pt x="25" y="14"/>
                  </a:cubicBezTo>
                  <a:cubicBezTo>
                    <a:pt x="26" y="13"/>
                    <a:pt x="26" y="14"/>
                    <a:pt x="27" y="13"/>
                  </a:cubicBezTo>
                  <a:cubicBezTo>
                    <a:pt x="28" y="13"/>
                    <a:pt x="28" y="13"/>
                    <a:pt x="29" y="14"/>
                  </a:cubicBezTo>
                  <a:cubicBezTo>
                    <a:pt x="29" y="13"/>
                    <a:pt x="29" y="13"/>
                    <a:pt x="28" y="12"/>
                  </a:cubicBezTo>
                  <a:close/>
                  <a:moveTo>
                    <a:pt x="17" y="43"/>
                  </a:moveTo>
                  <a:cubicBezTo>
                    <a:pt x="15" y="43"/>
                    <a:pt x="15" y="45"/>
                    <a:pt x="15" y="46"/>
                  </a:cubicBezTo>
                  <a:cubicBezTo>
                    <a:pt x="15" y="46"/>
                    <a:pt x="18" y="43"/>
                    <a:pt x="17" y="4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7" name="Freeform 318">
              <a:extLst>
                <a:ext uri="{FF2B5EF4-FFF2-40B4-BE49-F238E27FC236}">
                  <a16:creationId xmlns:a16="http://schemas.microsoft.com/office/drawing/2014/main" id="{3D7A0FD3-FE83-43C2-BE60-79960CB78AE1}"/>
                </a:ext>
              </a:extLst>
            </p:cNvPr>
            <p:cNvSpPr>
              <a:spLocks noEditPoints="1"/>
            </p:cNvSpPr>
            <p:nvPr/>
          </p:nvSpPr>
          <p:spPr bwMode="auto">
            <a:xfrm>
              <a:off x="-3340100" y="1654175"/>
              <a:ext cx="50800" cy="25400"/>
            </a:xfrm>
            <a:custGeom>
              <a:avLst/>
              <a:gdLst>
                <a:gd name="T0" fmla="*/ 13 w 14"/>
                <a:gd name="T1" fmla="*/ 2 h 7"/>
                <a:gd name="T2" fmla="*/ 14 w 14"/>
                <a:gd name="T3" fmla="*/ 1 h 7"/>
                <a:gd name="T4" fmla="*/ 13 w 14"/>
                <a:gd name="T5" fmla="*/ 1 h 7"/>
                <a:gd name="T6" fmla="*/ 9 w 14"/>
                <a:gd name="T7" fmla="*/ 0 h 7"/>
                <a:gd name="T8" fmla="*/ 4 w 14"/>
                <a:gd name="T9" fmla="*/ 1 h 7"/>
                <a:gd name="T10" fmla="*/ 3 w 14"/>
                <a:gd name="T11" fmla="*/ 3 h 7"/>
                <a:gd name="T12" fmla="*/ 3 w 14"/>
                <a:gd name="T13" fmla="*/ 4 h 7"/>
                <a:gd name="T14" fmla="*/ 5 w 14"/>
                <a:gd name="T15" fmla="*/ 5 h 7"/>
                <a:gd name="T16" fmla="*/ 5 w 14"/>
                <a:gd name="T17" fmla="*/ 6 h 7"/>
                <a:gd name="T18" fmla="*/ 5 w 14"/>
                <a:gd name="T19" fmla="*/ 6 h 7"/>
                <a:gd name="T20" fmla="*/ 8 w 14"/>
                <a:gd name="T21" fmla="*/ 6 h 7"/>
                <a:gd name="T22" fmla="*/ 10 w 14"/>
                <a:gd name="T23" fmla="*/ 7 h 7"/>
                <a:gd name="T24" fmla="*/ 12 w 14"/>
                <a:gd name="T25" fmla="*/ 7 h 7"/>
                <a:gd name="T26" fmla="*/ 12 w 14"/>
                <a:gd name="T27" fmla="*/ 7 h 7"/>
                <a:gd name="T28" fmla="*/ 13 w 14"/>
                <a:gd name="T29" fmla="*/ 6 h 7"/>
                <a:gd name="T30" fmla="*/ 13 w 14"/>
                <a:gd name="T31" fmla="*/ 5 h 7"/>
                <a:gd name="T32" fmla="*/ 12 w 14"/>
                <a:gd name="T33" fmla="*/ 3 h 7"/>
                <a:gd name="T34" fmla="*/ 13 w 14"/>
                <a:gd name="T35" fmla="*/ 2 h 7"/>
                <a:gd name="T36" fmla="*/ 1 w 14"/>
                <a:gd name="T37" fmla="*/ 4 h 7"/>
                <a:gd name="T38" fmla="*/ 0 w 14"/>
                <a:gd name="T39" fmla="*/ 6 h 7"/>
                <a:gd name="T40" fmla="*/ 2 w 14"/>
                <a:gd name="T41" fmla="*/ 4 h 7"/>
                <a:gd name="T42" fmla="*/ 1 w 14"/>
                <a:gd name="T43" fmla="*/ 4 h 7"/>
                <a:gd name="T44" fmla="*/ 2 w 14"/>
                <a:gd name="T45" fmla="*/ 3 h 7"/>
                <a:gd name="T46" fmla="*/ 1 w 14"/>
                <a:gd name="T47" fmla="*/ 3 h 7"/>
                <a:gd name="T48" fmla="*/ 2 w 14"/>
                <a:gd name="T49" fmla="*/ 3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4" h="7">
                  <a:moveTo>
                    <a:pt x="13" y="2"/>
                  </a:moveTo>
                  <a:cubicBezTo>
                    <a:pt x="13" y="2"/>
                    <a:pt x="14" y="1"/>
                    <a:pt x="14" y="1"/>
                  </a:cubicBezTo>
                  <a:cubicBezTo>
                    <a:pt x="14" y="1"/>
                    <a:pt x="13" y="1"/>
                    <a:pt x="13" y="1"/>
                  </a:cubicBezTo>
                  <a:cubicBezTo>
                    <a:pt x="12" y="1"/>
                    <a:pt x="10" y="0"/>
                    <a:pt x="9" y="0"/>
                  </a:cubicBezTo>
                  <a:cubicBezTo>
                    <a:pt x="7" y="1"/>
                    <a:pt x="5" y="1"/>
                    <a:pt x="4" y="1"/>
                  </a:cubicBezTo>
                  <a:cubicBezTo>
                    <a:pt x="4" y="2"/>
                    <a:pt x="2" y="2"/>
                    <a:pt x="3" y="3"/>
                  </a:cubicBezTo>
                  <a:cubicBezTo>
                    <a:pt x="4" y="3"/>
                    <a:pt x="3" y="4"/>
                    <a:pt x="3" y="4"/>
                  </a:cubicBezTo>
                  <a:cubicBezTo>
                    <a:pt x="4" y="5"/>
                    <a:pt x="4" y="5"/>
                    <a:pt x="5" y="5"/>
                  </a:cubicBezTo>
                  <a:cubicBezTo>
                    <a:pt x="5" y="5"/>
                    <a:pt x="6" y="5"/>
                    <a:pt x="5" y="6"/>
                  </a:cubicBezTo>
                  <a:cubicBezTo>
                    <a:pt x="5" y="6"/>
                    <a:pt x="5" y="6"/>
                    <a:pt x="5" y="6"/>
                  </a:cubicBezTo>
                  <a:cubicBezTo>
                    <a:pt x="6" y="6"/>
                    <a:pt x="8" y="6"/>
                    <a:pt x="8" y="6"/>
                  </a:cubicBezTo>
                  <a:cubicBezTo>
                    <a:pt x="8" y="6"/>
                    <a:pt x="10" y="7"/>
                    <a:pt x="10" y="7"/>
                  </a:cubicBezTo>
                  <a:cubicBezTo>
                    <a:pt x="10" y="7"/>
                    <a:pt x="12" y="7"/>
                    <a:pt x="12" y="7"/>
                  </a:cubicBezTo>
                  <a:cubicBezTo>
                    <a:pt x="12" y="7"/>
                    <a:pt x="12" y="7"/>
                    <a:pt x="12" y="7"/>
                  </a:cubicBezTo>
                  <a:cubicBezTo>
                    <a:pt x="13" y="6"/>
                    <a:pt x="13" y="6"/>
                    <a:pt x="13" y="6"/>
                  </a:cubicBezTo>
                  <a:cubicBezTo>
                    <a:pt x="13" y="5"/>
                    <a:pt x="13" y="5"/>
                    <a:pt x="13" y="5"/>
                  </a:cubicBezTo>
                  <a:cubicBezTo>
                    <a:pt x="12" y="4"/>
                    <a:pt x="12" y="4"/>
                    <a:pt x="12" y="3"/>
                  </a:cubicBezTo>
                  <a:cubicBezTo>
                    <a:pt x="12" y="3"/>
                    <a:pt x="13" y="3"/>
                    <a:pt x="13" y="2"/>
                  </a:cubicBezTo>
                  <a:close/>
                  <a:moveTo>
                    <a:pt x="1" y="4"/>
                  </a:moveTo>
                  <a:cubicBezTo>
                    <a:pt x="0" y="4"/>
                    <a:pt x="0" y="6"/>
                    <a:pt x="0" y="6"/>
                  </a:cubicBezTo>
                  <a:cubicBezTo>
                    <a:pt x="1" y="6"/>
                    <a:pt x="2" y="5"/>
                    <a:pt x="2" y="4"/>
                  </a:cubicBezTo>
                  <a:cubicBezTo>
                    <a:pt x="3" y="4"/>
                    <a:pt x="2" y="4"/>
                    <a:pt x="1" y="4"/>
                  </a:cubicBezTo>
                  <a:close/>
                  <a:moveTo>
                    <a:pt x="2" y="3"/>
                  </a:moveTo>
                  <a:cubicBezTo>
                    <a:pt x="2" y="2"/>
                    <a:pt x="0" y="3"/>
                    <a:pt x="1" y="3"/>
                  </a:cubicBezTo>
                  <a:cubicBezTo>
                    <a:pt x="1" y="3"/>
                    <a:pt x="2" y="3"/>
                    <a:pt x="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8" name="Freeform 319">
              <a:extLst>
                <a:ext uri="{FF2B5EF4-FFF2-40B4-BE49-F238E27FC236}">
                  <a16:creationId xmlns:a16="http://schemas.microsoft.com/office/drawing/2014/main" id="{05896DAB-C415-470C-AB97-F54F5AF4A541}"/>
                </a:ext>
              </a:extLst>
            </p:cNvPr>
            <p:cNvSpPr>
              <a:spLocks/>
            </p:cNvSpPr>
            <p:nvPr/>
          </p:nvSpPr>
          <p:spPr bwMode="auto">
            <a:xfrm>
              <a:off x="-3246438" y="2187575"/>
              <a:ext cx="68262" cy="84138"/>
            </a:xfrm>
            <a:custGeom>
              <a:avLst/>
              <a:gdLst>
                <a:gd name="T0" fmla="*/ 17 w 19"/>
                <a:gd name="T1" fmla="*/ 6 h 23"/>
                <a:gd name="T2" fmla="*/ 18 w 19"/>
                <a:gd name="T3" fmla="*/ 4 h 23"/>
                <a:gd name="T4" fmla="*/ 19 w 19"/>
                <a:gd name="T5" fmla="*/ 2 h 23"/>
                <a:gd name="T6" fmla="*/ 18 w 19"/>
                <a:gd name="T7" fmla="*/ 3 h 23"/>
                <a:gd name="T8" fmla="*/ 17 w 19"/>
                <a:gd name="T9" fmla="*/ 2 h 23"/>
                <a:gd name="T10" fmla="*/ 15 w 19"/>
                <a:gd name="T11" fmla="*/ 3 h 23"/>
                <a:gd name="T12" fmla="*/ 13 w 19"/>
                <a:gd name="T13" fmla="*/ 4 h 23"/>
                <a:gd name="T14" fmla="*/ 11 w 19"/>
                <a:gd name="T15" fmla="*/ 3 h 23"/>
                <a:gd name="T16" fmla="*/ 8 w 19"/>
                <a:gd name="T17" fmla="*/ 2 h 23"/>
                <a:gd name="T18" fmla="*/ 6 w 19"/>
                <a:gd name="T19" fmla="*/ 1 h 23"/>
                <a:gd name="T20" fmla="*/ 4 w 19"/>
                <a:gd name="T21" fmla="*/ 1 h 23"/>
                <a:gd name="T22" fmla="*/ 3 w 19"/>
                <a:gd name="T23" fmla="*/ 0 h 23"/>
                <a:gd name="T24" fmla="*/ 1 w 19"/>
                <a:gd name="T25" fmla="*/ 2 h 23"/>
                <a:gd name="T26" fmla="*/ 1 w 19"/>
                <a:gd name="T27" fmla="*/ 2 h 23"/>
                <a:gd name="T28" fmla="*/ 2 w 19"/>
                <a:gd name="T29" fmla="*/ 3 h 23"/>
                <a:gd name="T30" fmla="*/ 2 w 19"/>
                <a:gd name="T31" fmla="*/ 5 h 23"/>
                <a:gd name="T32" fmla="*/ 3 w 19"/>
                <a:gd name="T33" fmla="*/ 6 h 23"/>
                <a:gd name="T34" fmla="*/ 3 w 19"/>
                <a:gd name="T35" fmla="*/ 7 h 23"/>
                <a:gd name="T36" fmla="*/ 1 w 19"/>
                <a:gd name="T37" fmla="*/ 10 h 23"/>
                <a:gd name="T38" fmla="*/ 1 w 19"/>
                <a:gd name="T39" fmla="*/ 12 h 23"/>
                <a:gd name="T40" fmla="*/ 2 w 19"/>
                <a:gd name="T41" fmla="*/ 12 h 23"/>
                <a:gd name="T42" fmla="*/ 1 w 19"/>
                <a:gd name="T43" fmla="*/ 14 h 23"/>
                <a:gd name="T44" fmla="*/ 0 w 19"/>
                <a:gd name="T45" fmla="*/ 14 h 23"/>
                <a:gd name="T46" fmla="*/ 9 w 19"/>
                <a:gd name="T47" fmla="*/ 19 h 23"/>
                <a:gd name="T48" fmla="*/ 9 w 19"/>
                <a:gd name="T49" fmla="*/ 20 h 23"/>
                <a:gd name="T50" fmla="*/ 13 w 19"/>
                <a:gd name="T51" fmla="*/ 23 h 23"/>
                <a:gd name="T52" fmla="*/ 15 w 19"/>
                <a:gd name="T53" fmla="*/ 18 h 23"/>
                <a:gd name="T54" fmla="*/ 17 w 19"/>
                <a:gd name="T55" fmla="*/ 17 h 23"/>
                <a:gd name="T56" fmla="*/ 18 w 19"/>
                <a:gd name="T57" fmla="*/ 16 h 23"/>
                <a:gd name="T58" fmla="*/ 18 w 19"/>
                <a:gd name="T59" fmla="*/ 16 h 23"/>
                <a:gd name="T60" fmla="*/ 17 w 19"/>
                <a:gd name="T61" fmla="*/ 14 h 23"/>
                <a:gd name="T62" fmla="*/ 17 w 19"/>
                <a:gd name="T63" fmla="*/ 6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9" h="23">
                  <a:moveTo>
                    <a:pt x="17" y="6"/>
                  </a:moveTo>
                  <a:cubicBezTo>
                    <a:pt x="18" y="4"/>
                    <a:pt x="18" y="4"/>
                    <a:pt x="18" y="4"/>
                  </a:cubicBezTo>
                  <a:cubicBezTo>
                    <a:pt x="19" y="2"/>
                    <a:pt x="19" y="2"/>
                    <a:pt x="19" y="2"/>
                  </a:cubicBezTo>
                  <a:cubicBezTo>
                    <a:pt x="19" y="2"/>
                    <a:pt x="18" y="3"/>
                    <a:pt x="18" y="3"/>
                  </a:cubicBezTo>
                  <a:cubicBezTo>
                    <a:pt x="18" y="3"/>
                    <a:pt x="17" y="2"/>
                    <a:pt x="17" y="2"/>
                  </a:cubicBezTo>
                  <a:cubicBezTo>
                    <a:pt x="17" y="2"/>
                    <a:pt x="16" y="2"/>
                    <a:pt x="15" y="3"/>
                  </a:cubicBezTo>
                  <a:cubicBezTo>
                    <a:pt x="14" y="3"/>
                    <a:pt x="14" y="4"/>
                    <a:pt x="13" y="4"/>
                  </a:cubicBezTo>
                  <a:cubicBezTo>
                    <a:pt x="13" y="4"/>
                    <a:pt x="11" y="3"/>
                    <a:pt x="11" y="3"/>
                  </a:cubicBezTo>
                  <a:cubicBezTo>
                    <a:pt x="10" y="3"/>
                    <a:pt x="8" y="2"/>
                    <a:pt x="8" y="2"/>
                  </a:cubicBezTo>
                  <a:cubicBezTo>
                    <a:pt x="7" y="1"/>
                    <a:pt x="6" y="2"/>
                    <a:pt x="6" y="1"/>
                  </a:cubicBezTo>
                  <a:cubicBezTo>
                    <a:pt x="5" y="1"/>
                    <a:pt x="5" y="1"/>
                    <a:pt x="4" y="1"/>
                  </a:cubicBezTo>
                  <a:cubicBezTo>
                    <a:pt x="4" y="0"/>
                    <a:pt x="3" y="0"/>
                    <a:pt x="3" y="0"/>
                  </a:cubicBezTo>
                  <a:cubicBezTo>
                    <a:pt x="2" y="1"/>
                    <a:pt x="1" y="1"/>
                    <a:pt x="1" y="2"/>
                  </a:cubicBezTo>
                  <a:cubicBezTo>
                    <a:pt x="1" y="2"/>
                    <a:pt x="1" y="2"/>
                    <a:pt x="1" y="2"/>
                  </a:cubicBezTo>
                  <a:cubicBezTo>
                    <a:pt x="2" y="3"/>
                    <a:pt x="2" y="3"/>
                    <a:pt x="2" y="3"/>
                  </a:cubicBezTo>
                  <a:cubicBezTo>
                    <a:pt x="2" y="5"/>
                    <a:pt x="2" y="5"/>
                    <a:pt x="2" y="5"/>
                  </a:cubicBezTo>
                  <a:cubicBezTo>
                    <a:pt x="3" y="6"/>
                    <a:pt x="3" y="6"/>
                    <a:pt x="3" y="6"/>
                  </a:cubicBezTo>
                  <a:cubicBezTo>
                    <a:pt x="3" y="6"/>
                    <a:pt x="3" y="7"/>
                    <a:pt x="3" y="7"/>
                  </a:cubicBezTo>
                  <a:cubicBezTo>
                    <a:pt x="3" y="8"/>
                    <a:pt x="2" y="10"/>
                    <a:pt x="1" y="10"/>
                  </a:cubicBezTo>
                  <a:cubicBezTo>
                    <a:pt x="1" y="10"/>
                    <a:pt x="1" y="11"/>
                    <a:pt x="1" y="12"/>
                  </a:cubicBezTo>
                  <a:cubicBezTo>
                    <a:pt x="2" y="12"/>
                    <a:pt x="2" y="12"/>
                    <a:pt x="2" y="12"/>
                  </a:cubicBezTo>
                  <a:cubicBezTo>
                    <a:pt x="2" y="13"/>
                    <a:pt x="1" y="13"/>
                    <a:pt x="1" y="14"/>
                  </a:cubicBezTo>
                  <a:cubicBezTo>
                    <a:pt x="1" y="14"/>
                    <a:pt x="1" y="14"/>
                    <a:pt x="0" y="14"/>
                  </a:cubicBezTo>
                  <a:cubicBezTo>
                    <a:pt x="9" y="19"/>
                    <a:pt x="9" y="19"/>
                    <a:pt x="9" y="19"/>
                  </a:cubicBezTo>
                  <a:cubicBezTo>
                    <a:pt x="9" y="20"/>
                    <a:pt x="9" y="20"/>
                    <a:pt x="9" y="20"/>
                  </a:cubicBezTo>
                  <a:cubicBezTo>
                    <a:pt x="9" y="20"/>
                    <a:pt x="11" y="22"/>
                    <a:pt x="13" y="23"/>
                  </a:cubicBezTo>
                  <a:cubicBezTo>
                    <a:pt x="14" y="21"/>
                    <a:pt x="15" y="18"/>
                    <a:pt x="15" y="18"/>
                  </a:cubicBezTo>
                  <a:cubicBezTo>
                    <a:pt x="16" y="17"/>
                    <a:pt x="16" y="17"/>
                    <a:pt x="17" y="17"/>
                  </a:cubicBezTo>
                  <a:cubicBezTo>
                    <a:pt x="17" y="16"/>
                    <a:pt x="17" y="17"/>
                    <a:pt x="18" y="16"/>
                  </a:cubicBezTo>
                  <a:cubicBezTo>
                    <a:pt x="18" y="16"/>
                    <a:pt x="18" y="16"/>
                    <a:pt x="18" y="16"/>
                  </a:cubicBezTo>
                  <a:cubicBezTo>
                    <a:pt x="17" y="14"/>
                    <a:pt x="17" y="14"/>
                    <a:pt x="17" y="14"/>
                  </a:cubicBezTo>
                  <a:lnTo>
                    <a:pt x="17" y="6"/>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9" name="Freeform 320">
              <a:extLst>
                <a:ext uri="{FF2B5EF4-FFF2-40B4-BE49-F238E27FC236}">
                  <a16:creationId xmlns:a16="http://schemas.microsoft.com/office/drawing/2014/main" id="{818FFB04-CD29-477F-BEB6-17E23F3FD415}"/>
                </a:ext>
              </a:extLst>
            </p:cNvPr>
            <p:cNvSpPr>
              <a:spLocks/>
            </p:cNvSpPr>
            <p:nvPr/>
          </p:nvSpPr>
          <p:spPr bwMode="auto">
            <a:xfrm>
              <a:off x="-3282950" y="2195513"/>
              <a:ext cx="47625" cy="46038"/>
            </a:xfrm>
            <a:custGeom>
              <a:avLst/>
              <a:gdLst>
                <a:gd name="T0" fmla="*/ 12 w 13"/>
                <a:gd name="T1" fmla="*/ 3 h 13"/>
                <a:gd name="T2" fmla="*/ 12 w 13"/>
                <a:gd name="T3" fmla="*/ 1 h 13"/>
                <a:gd name="T4" fmla="*/ 11 w 13"/>
                <a:gd name="T5" fmla="*/ 0 h 13"/>
                <a:gd name="T6" fmla="*/ 10 w 13"/>
                <a:gd name="T7" fmla="*/ 1 h 13"/>
                <a:gd name="T8" fmla="*/ 8 w 13"/>
                <a:gd name="T9" fmla="*/ 1 h 13"/>
                <a:gd name="T10" fmla="*/ 7 w 13"/>
                <a:gd name="T11" fmla="*/ 2 h 13"/>
                <a:gd name="T12" fmla="*/ 5 w 13"/>
                <a:gd name="T13" fmla="*/ 1 h 13"/>
                <a:gd name="T14" fmla="*/ 4 w 13"/>
                <a:gd name="T15" fmla="*/ 2 h 13"/>
                <a:gd name="T16" fmla="*/ 3 w 13"/>
                <a:gd name="T17" fmla="*/ 4 h 13"/>
                <a:gd name="T18" fmla="*/ 4 w 13"/>
                <a:gd name="T19" fmla="*/ 5 h 13"/>
                <a:gd name="T20" fmla="*/ 3 w 13"/>
                <a:gd name="T21" fmla="*/ 6 h 13"/>
                <a:gd name="T22" fmla="*/ 3 w 13"/>
                <a:gd name="T23" fmla="*/ 7 h 13"/>
                <a:gd name="T24" fmla="*/ 2 w 13"/>
                <a:gd name="T25" fmla="*/ 8 h 13"/>
                <a:gd name="T26" fmla="*/ 1 w 13"/>
                <a:gd name="T27" fmla="*/ 9 h 13"/>
                <a:gd name="T28" fmla="*/ 1 w 13"/>
                <a:gd name="T29" fmla="*/ 11 h 13"/>
                <a:gd name="T30" fmla="*/ 0 w 13"/>
                <a:gd name="T31" fmla="*/ 13 h 13"/>
                <a:gd name="T32" fmla="*/ 1 w 13"/>
                <a:gd name="T33" fmla="*/ 13 h 13"/>
                <a:gd name="T34" fmla="*/ 4 w 13"/>
                <a:gd name="T35" fmla="*/ 12 h 13"/>
                <a:gd name="T36" fmla="*/ 6 w 13"/>
                <a:gd name="T37" fmla="*/ 12 h 13"/>
                <a:gd name="T38" fmla="*/ 8 w 13"/>
                <a:gd name="T39" fmla="*/ 10 h 13"/>
                <a:gd name="T40" fmla="*/ 11 w 13"/>
                <a:gd name="T41" fmla="*/ 10 h 13"/>
                <a:gd name="T42" fmla="*/ 11 w 13"/>
                <a:gd name="T43" fmla="*/ 8 h 13"/>
                <a:gd name="T44" fmla="*/ 13 w 13"/>
                <a:gd name="T45" fmla="*/ 5 h 13"/>
                <a:gd name="T46" fmla="*/ 13 w 13"/>
                <a:gd name="T47" fmla="*/ 4 h 13"/>
                <a:gd name="T48" fmla="*/ 12 w 13"/>
                <a:gd name="T49" fmla="*/ 3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3" h="13">
                  <a:moveTo>
                    <a:pt x="12" y="3"/>
                  </a:moveTo>
                  <a:cubicBezTo>
                    <a:pt x="12" y="1"/>
                    <a:pt x="12" y="1"/>
                    <a:pt x="12" y="1"/>
                  </a:cubicBezTo>
                  <a:cubicBezTo>
                    <a:pt x="11" y="0"/>
                    <a:pt x="11" y="0"/>
                    <a:pt x="11" y="0"/>
                  </a:cubicBezTo>
                  <a:cubicBezTo>
                    <a:pt x="10" y="0"/>
                    <a:pt x="10" y="1"/>
                    <a:pt x="10" y="1"/>
                  </a:cubicBezTo>
                  <a:cubicBezTo>
                    <a:pt x="10" y="1"/>
                    <a:pt x="9" y="1"/>
                    <a:pt x="8" y="1"/>
                  </a:cubicBezTo>
                  <a:cubicBezTo>
                    <a:pt x="8" y="1"/>
                    <a:pt x="7" y="1"/>
                    <a:pt x="7" y="2"/>
                  </a:cubicBezTo>
                  <a:cubicBezTo>
                    <a:pt x="7" y="2"/>
                    <a:pt x="6" y="1"/>
                    <a:pt x="5" y="1"/>
                  </a:cubicBezTo>
                  <a:cubicBezTo>
                    <a:pt x="5" y="1"/>
                    <a:pt x="4" y="2"/>
                    <a:pt x="4" y="2"/>
                  </a:cubicBezTo>
                  <a:cubicBezTo>
                    <a:pt x="4" y="2"/>
                    <a:pt x="3" y="3"/>
                    <a:pt x="3" y="4"/>
                  </a:cubicBezTo>
                  <a:cubicBezTo>
                    <a:pt x="3" y="4"/>
                    <a:pt x="4" y="4"/>
                    <a:pt x="4" y="5"/>
                  </a:cubicBezTo>
                  <a:cubicBezTo>
                    <a:pt x="4" y="5"/>
                    <a:pt x="4" y="6"/>
                    <a:pt x="3" y="6"/>
                  </a:cubicBezTo>
                  <a:cubicBezTo>
                    <a:pt x="3" y="6"/>
                    <a:pt x="3" y="6"/>
                    <a:pt x="3" y="7"/>
                  </a:cubicBezTo>
                  <a:cubicBezTo>
                    <a:pt x="2" y="7"/>
                    <a:pt x="2" y="7"/>
                    <a:pt x="2" y="8"/>
                  </a:cubicBezTo>
                  <a:cubicBezTo>
                    <a:pt x="1" y="8"/>
                    <a:pt x="1" y="9"/>
                    <a:pt x="1" y="9"/>
                  </a:cubicBezTo>
                  <a:cubicBezTo>
                    <a:pt x="1" y="10"/>
                    <a:pt x="1" y="11"/>
                    <a:pt x="1" y="11"/>
                  </a:cubicBezTo>
                  <a:cubicBezTo>
                    <a:pt x="1" y="12"/>
                    <a:pt x="1" y="13"/>
                    <a:pt x="0" y="13"/>
                  </a:cubicBezTo>
                  <a:cubicBezTo>
                    <a:pt x="1" y="13"/>
                    <a:pt x="1" y="13"/>
                    <a:pt x="1" y="13"/>
                  </a:cubicBezTo>
                  <a:cubicBezTo>
                    <a:pt x="2" y="13"/>
                    <a:pt x="4" y="12"/>
                    <a:pt x="4" y="12"/>
                  </a:cubicBezTo>
                  <a:cubicBezTo>
                    <a:pt x="6" y="12"/>
                    <a:pt x="6" y="12"/>
                    <a:pt x="6" y="12"/>
                  </a:cubicBezTo>
                  <a:cubicBezTo>
                    <a:pt x="6" y="11"/>
                    <a:pt x="7" y="10"/>
                    <a:pt x="8" y="10"/>
                  </a:cubicBezTo>
                  <a:cubicBezTo>
                    <a:pt x="8" y="9"/>
                    <a:pt x="10" y="9"/>
                    <a:pt x="11" y="10"/>
                  </a:cubicBezTo>
                  <a:cubicBezTo>
                    <a:pt x="11" y="9"/>
                    <a:pt x="11" y="8"/>
                    <a:pt x="11" y="8"/>
                  </a:cubicBezTo>
                  <a:cubicBezTo>
                    <a:pt x="12" y="8"/>
                    <a:pt x="13" y="6"/>
                    <a:pt x="13" y="5"/>
                  </a:cubicBezTo>
                  <a:cubicBezTo>
                    <a:pt x="13" y="5"/>
                    <a:pt x="13" y="4"/>
                    <a:pt x="13" y="4"/>
                  </a:cubicBezTo>
                  <a:lnTo>
                    <a:pt x="12" y="3"/>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0" name="Freeform 321">
              <a:extLst>
                <a:ext uri="{FF2B5EF4-FFF2-40B4-BE49-F238E27FC236}">
                  <a16:creationId xmlns:a16="http://schemas.microsoft.com/office/drawing/2014/main" id="{B910CFFB-18A4-4BCB-A4AE-3AA991044407}"/>
                </a:ext>
              </a:extLst>
            </p:cNvPr>
            <p:cNvSpPr>
              <a:spLocks/>
            </p:cNvSpPr>
            <p:nvPr/>
          </p:nvSpPr>
          <p:spPr bwMode="auto">
            <a:xfrm>
              <a:off x="-3054350" y="1817688"/>
              <a:ext cx="147637" cy="85725"/>
            </a:xfrm>
            <a:custGeom>
              <a:avLst/>
              <a:gdLst>
                <a:gd name="T0" fmla="*/ 40 w 41"/>
                <a:gd name="T1" fmla="*/ 14 h 24"/>
                <a:gd name="T2" fmla="*/ 37 w 41"/>
                <a:gd name="T3" fmla="*/ 12 h 24"/>
                <a:gd name="T4" fmla="*/ 35 w 41"/>
                <a:gd name="T5" fmla="*/ 12 h 24"/>
                <a:gd name="T6" fmla="*/ 33 w 41"/>
                <a:gd name="T7" fmla="*/ 12 h 24"/>
                <a:gd name="T8" fmla="*/ 30 w 41"/>
                <a:gd name="T9" fmla="*/ 14 h 24"/>
                <a:gd name="T10" fmla="*/ 29 w 41"/>
                <a:gd name="T11" fmla="*/ 14 h 24"/>
                <a:gd name="T12" fmla="*/ 27 w 41"/>
                <a:gd name="T13" fmla="*/ 13 h 24"/>
                <a:gd name="T14" fmla="*/ 25 w 41"/>
                <a:gd name="T15" fmla="*/ 12 h 24"/>
                <a:gd name="T16" fmla="*/ 24 w 41"/>
                <a:gd name="T17" fmla="*/ 10 h 24"/>
                <a:gd name="T18" fmla="*/ 23 w 41"/>
                <a:gd name="T19" fmla="*/ 8 h 24"/>
                <a:gd name="T20" fmla="*/ 22 w 41"/>
                <a:gd name="T21" fmla="*/ 6 h 24"/>
                <a:gd name="T22" fmla="*/ 17 w 41"/>
                <a:gd name="T23" fmla="*/ 6 h 24"/>
                <a:gd name="T24" fmla="*/ 14 w 41"/>
                <a:gd name="T25" fmla="*/ 6 h 24"/>
                <a:gd name="T26" fmla="*/ 11 w 41"/>
                <a:gd name="T27" fmla="*/ 3 h 24"/>
                <a:gd name="T28" fmla="*/ 10 w 41"/>
                <a:gd name="T29" fmla="*/ 4 h 24"/>
                <a:gd name="T30" fmla="*/ 8 w 41"/>
                <a:gd name="T31" fmla="*/ 4 h 24"/>
                <a:gd name="T32" fmla="*/ 7 w 41"/>
                <a:gd name="T33" fmla="*/ 1 h 24"/>
                <a:gd name="T34" fmla="*/ 6 w 41"/>
                <a:gd name="T35" fmla="*/ 4 h 24"/>
                <a:gd name="T36" fmla="*/ 6 w 41"/>
                <a:gd name="T37" fmla="*/ 0 h 24"/>
                <a:gd name="T38" fmla="*/ 0 w 41"/>
                <a:gd name="T39" fmla="*/ 2 h 24"/>
                <a:gd name="T40" fmla="*/ 0 w 41"/>
                <a:gd name="T41" fmla="*/ 12 h 24"/>
                <a:gd name="T42" fmla="*/ 0 w 41"/>
                <a:gd name="T43" fmla="*/ 12 h 24"/>
                <a:gd name="T44" fmla="*/ 2 w 41"/>
                <a:gd name="T45" fmla="*/ 13 h 24"/>
                <a:gd name="T46" fmla="*/ 2 w 41"/>
                <a:gd name="T47" fmla="*/ 11 h 24"/>
                <a:gd name="T48" fmla="*/ 4 w 41"/>
                <a:gd name="T49" fmla="*/ 10 h 24"/>
                <a:gd name="T50" fmla="*/ 5 w 41"/>
                <a:gd name="T51" fmla="*/ 9 h 24"/>
                <a:gd name="T52" fmla="*/ 6 w 41"/>
                <a:gd name="T53" fmla="*/ 9 h 24"/>
                <a:gd name="T54" fmla="*/ 7 w 41"/>
                <a:gd name="T55" fmla="*/ 9 h 24"/>
                <a:gd name="T56" fmla="*/ 9 w 41"/>
                <a:gd name="T57" fmla="*/ 10 h 24"/>
                <a:gd name="T58" fmla="*/ 10 w 41"/>
                <a:gd name="T59" fmla="*/ 12 h 24"/>
                <a:gd name="T60" fmla="*/ 13 w 41"/>
                <a:gd name="T61" fmla="*/ 13 h 24"/>
                <a:gd name="T62" fmla="*/ 14 w 41"/>
                <a:gd name="T63" fmla="*/ 14 h 24"/>
                <a:gd name="T64" fmla="*/ 15 w 41"/>
                <a:gd name="T65" fmla="*/ 16 h 24"/>
                <a:gd name="T66" fmla="*/ 18 w 41"/>
                <a:gd name="T67" fmla="*/ 18 h 24"/>
                <a:gd name="T68" fmla="*/ 20 w 41"/>
                <a:gd name="T69" fmla="*/ 19 h 24"/>
                <a:gd name="T70" fmla="*/ 23 w 41"/>
                <a:gd name="T71" fmla="*/ 21 h 24"/>
                <a:gd name="T72" fmla="*/ 25 w 41"/>
                <a:gd name="T73" fmla="*/ 22 h 24"/>
                <a:gd name="T74" fmla="*/ 25 w 41"/>
                <a:gd name="T75" fmla="*/ 23 h 24"/>
                <a:gd name="T76" fmla="*/ 25 w 41"/>
                <a:gd name="T77" fmla="*/ 23 h 24"/>
                <a:gd name="T78" fmla="*/ 27 w 41"/>
                <a:gd name="T79" fmla="*/ 24 h 24"/>
                <a:gd name="T80" fmla="*/ 28 w 41"/>
                <a:gd name="T81" fmla="*/ 24 h 24"/>
                <a:gd name="T82" fmla="*/ 29 w 41"/>
                <a:gd name="T83" fmla="*/ 22 h 24"/>
                <a:gd name="T84" fmla="*/ 29 w 41"/>
                <a:gd name="T85" fmla="*/ 20 h 24"/>
                <a:gd name="T86" fmla="*/ 27 w 41"/>
                <a:gd name="T87" fmla="*/ 18 h 24"/>
                <a:gd name="T88" fmla="*/ 30 w 41"/>
                <a:gd name="T89" fmla="*/ 17 h 24"/>
                <a:gd name="T90" fmla="*/ 30 w 41"/>
                <a:gd name="T91" fmla="*/ 16 h 24"/>
                <a:gd name="T92" fmla="*/ 31 w 41"/>
                <a:gd name="T93" fmla="*/ 15 h 24"/>
                <a:gd name="T94" fmla="*/ 33 w 41"/>
                <a:gd name="T95" fmla="*/ 14 h 24"/>
                <a:gd name="T96" fmla="*/ 35 w 41"/>
                <a:gd name="T97" fmla="*/ 14 h 24"/>
                <a:gd name="T98" fmla="*/ 34 w 41"/>
                <a:gd name="T99" fmla="*/ 16 h 24"/>
                <a:gd name="T100" fmla="*/ 37 w 41"/>
                <a:gd name="T101" fmla="*/ 15 h 24"/>
                <a:gd name="T102" fmla="*/ 39 w 41"/>
                <a:gd name="T103" fmla="*/ 15 h 24"/>
                <a:gd name="T104" fmla="*/ 40 w 41"/>
                <a:gd name="T105" fmla="*/ 14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41" h="24">
                  <a:moveTo>
                    <a:pt x="40" y="14"/>
                  </a:moveTo>
                  <a:cubicBezTo>
                    <a:pt x="39" y="13"/>
                    <a:pt x="37" y="12"/>
                    <a:pt x="37" y="12"/>
                  </a:cubicBezTo>
                  <a:cubicBezTo>
                    <a:pt x="37" y="13"/>
                    <a:pt x="35" y="13"/>
                    <a:pt x="35" y="12"/>
                  </a:cubicBezTo>
                  <a:cubicBezTo>
                    <a:pt x="34" y="12"/>
                    <a:pt x="34" y="11"/>
                    <a:pt x="33" y="12"/>
                  </a:cubicBezTo>
                  <a:cubicBezTo>
                    <a:pt x="31" y="12"/>
                    <a:pt x="30" y="13"/>
                    <a:pt x="30" y="14"/>
                  </a:cubicBezTo>
                  <a:cubicBezTo>
                    <a:pt x="30" y="14"/>
                    <a:pt x="29" y="15"/>
                    <a:pt x="29" y="14"/>
                  </a:cubicBezTo>
                  <a:cubicBezTo>
                    <a:pt x="29" y="13"/>
                    <a:pt x="28" y="13"/>
                    <a:pt x="27" y="13"/>
                  </a:cubicBezTo>
                  <a:cubicBezTo>
                    <a:pt x="27" y="13"/>
                    <a:pt x="25" y="13"/>
                    <a:pt x="25" y="12"/>
                  </a:cubicBezTo>
                  <a:cubicBezTo>
                    <a:pt x="25" y="11"/>
                    <a:pt x="24" y="11"/>
                    <a:pt x="24" y="10"/>
                  </a:cubicBezTo>
                  <a:cubicBezTo>
                    <a:pt x="24" y="9"/>
                    <a:pt x="24" y="8"/>
                    <a:pt x="23" y="8"/>
                  </a:cubicBezTo>
                  <a:cubicBezTo>
                    <a:pt x="23" y="7"/>
                    <a:pt x="22" y="6"/>
                    <a:pt x="22" y="6"/>
                  </a:cubicBezTo>
                  <a:cubicBezTo>
                    <a:pt x="21" y="6"/>
                    <a:pt x="17" y="6"/>
                    <a:pt x="17" y="6"/>
                  </a:cubicBezTo>
                  <a:cubicBezTo>
                    <a:pt x="16" y="6"/>
                    <a:pt x="14" y="7"/>
                    <a:pt x="14" y="6"/>
                  </a:cubicBezTo>
                  <a:cubicBezTo>
                    <a:pt x="14" y="6"/>
                    <a:pt x="12" y="4"/>
                    <a:pt x="11" y="3"/>
                  </a:cubicBezTo>
                  <a:cubicBezTo>
                    <a:pt x="11" y="4"/>
                    <a:pt x="11" y="4"/>
                    <a:pt x="10" y="4"/>
                  </a:cubicBezTo>
                  <a:cubicBezTo>
                    <a:pt x="9" y="6"/>
                    <a:pt x="7" y="5"/>
                    <a:pt x="8" y="4"/>
                  </a:cubicBezTo>
                  <a:cubicBezTo>
                    <a:pt x="8" y="2"/>
                    <a:pt x="8" y="1"/>
                    <a:pt x="7" y="1"/>
                  </a:cubicBezTo>
                  <a:cubicBezTo>
                    <a:pt x="6" y="1"/>
                    <a:pt x="7" y="4"/>
                    <a:pt x="6" y="4"/>
                  </a:cubicBezTo>
                  <a:cubicBezTo>
                    <a:pt x="6" y="4"/>
                    <a:pt x="6" y="2"/>
                    <a:pt x="6" y="0"/>
                  </a:cubicBezTo>
                  <a:cubicBezTo>
                    <a:pt x="0" y="2"/>
                    <a:pt x="0" y="2"/>
                    <a:pt x="0" y="2"/>
                  </a:cubicBezTo>
                  <a:cubicBezTo>
                    <a:pt x="0" y="12"/>
                    <a:pt x="0" y="12"/>
                    <a:pt x="0" y="12"/>
                  </a:cubicBezTo>
                  <a:cubicBezTo>
                    <a:pt x="0" y="12"/>
                    <a:pt x="0" y="12"/>
                    <a:pt x="0" y="12"/>
                  </a:cubicBezTo>
                  <a:cubicBezTo>
                    <a:pt x="0" y="12"/>
                    <a:pt x="1" y="13"/>
                    <a:pt x="2" y="13"/>
                  </a:cubicBezTo>
                  <a:cubicBezTo>
                    <a:pt x="2" y="13"/>
                    <a:pt x="2" y="12"/>
                    <a:pt x="2" y="11"/>
                  </a:cubicBezTo>
                  <a:cubicBezTo>
                    <a:pt x="2" y="11"/>
                    <a:pt x="3" y="10"/>
                    <a:pt x="4" y="10"/>
                  </a:cubicBezTo>
                  <a:cubicBezTo>
                    <a:pt x="5" y="10"/>
                    <a:pt x="5" y="9"/>
                    <a:pt x="5" y="9"/>
                  </a:cubicBezTo>
                  <a:cubicBezTo>
                    <a:pt x="5" y="9"/>
                    <a:pt x="6" y="9"/>
                    <a:pt x="6" y="9"/>
                  </a:cubicBezTo>
                  <a:cubicBezTo>
                    <a:pt x="6" y="8"/>
                    <a:pt x="7" y="9"/>
                    <a:pt x="7" y="9"/>
                  </a:cubicBezTo>
                  <a:cubicBezTo>
                    <a:pt x="8" y="10"/>
                    <a:pt x="9" y="10"/>
                    <a:pt x="9" y="10"/>
                  </a:cubicBezTo>
                  <a:cubicBezTo>
                    <a:pt x="10" y="10"/>
                    <a:pt x="10" y="12"/>
                    <a:pt x="10" y="12"/>
                  </a:cubicBezTo>
                  <a:cubicBezTo>
                    <a:pt x="10" y="13"/>
                    <a:pt x="13" y="13"/>
                    <a:pt x="13" y="13"/>
                  </a:cubicBezTo>
                  <a:cubicBezTo>
                    <a:pt x="14" y="13"/>
                    <a:pt x="14" y="14"/>
                    <a:pt x="14" y="14"/>
                  </a:cubicBezTo>
                  <a:cubicBezTo>
                    <a:pt x="15" y="15"/>
                    <a:pt x="15" y="16"/>
                    <a:pt x="15" y="16"/>
                  </a:cubicBezTo>
                  <a:cubicBezTo>
                    <a:pt x="16" y="17"/>
                    <a:pt x="17" y="17"/>
                    <a:pt x="18" y="18"/>
                  </a:cubicBezTo>
                  <a:cubicBezTo>
                    <a:pt x="18" y="19"/>
                    <a:pt x="20" y="19"/>
                    <a:pt x="20" y="19"/>
                  </a:cubicBezTo>
                  <a:cubicBezTo>
                    <a:pt x="21" y="20"/>
                    <a:pt x="22" y="21"/>
                    <a:pt x="23" y="21"/>
                  </a:cubicBezTo>
                  <a:cubicBezTo>
                    <a:pt x="23" y="21"/>
                    <a:pt x="25" y="22"/>
                    <a:pt x="25" y="22"/>
                  </a:cubicBezTo>
                  <a:cubicBezTo>
                    <a:pt x="25" y="23"/>
                    <a:pt x="25" y="23"/>
                    <a:pt x="25" y="23"/>
                  </a:cubicBezTo>
                  <a:cubicBezTo>
                    <a:pt x="25" y="23"/>
                    <a:pt x="25" y="23"/>
                    <a:pt x="25" y="23"/>
                  </a:cubicBezTo>
                  <a:cubicBezTo>
                    <a:pt x="26" y="23"/>
                    <a:pt x="27" y="24"/>
                    <a:pt x="27" y="24"/>
                  </a:cubicBezTo>
                  <a:cubicBezTo>
                    <a:pt x="28" y="24"/>
                    <a:pt x="28" y="24"/>
                    <a:pt x="28" y="24"/>
                  </a:cubicBezTo>
                  <a:cubicBezTo>
                    <a:pt x="28" y="23"/>
                    <a:pt x="29" y="22"/>
                    <a:pt x="29" y="22"/>
                  </a:cubicBezTo>
                  <a:cubicBezTo>
                    <a:pt x="30" y="21"/>
                    <a:pt x="29" y="21"/>
                    <a:pt x="29" y="20"/>
                  </a:cubicBezTo>
                  <a:cubicBezTo>
                    <a:pt x="29" y="19"/>
                    <a:pt x="27" y="19"/>
                    <a:pt x="27" y="18"/>
                  </a:cubicBezTo>
                  <a:cubicBezTo>
                    <a:pt x="28" y="17"/>
                    <a:pt x="29" y="17"/>
                    <a:pt x="30" y="17"/>
                  </a:cubicBezTo>
                  <a:cubicBezTo>
                    <a:pt x="30" y="17"/>
                    <a:pt x="30" y="16"/>
                    <a:pt x="30" y="16"/>
                  </a:cubicBezTo>
                  <a:cubicBezTo>
                    <a:pt x="31" y="16"/>
                    <a:pt x="31" y="15"/>
                    <a:pt x="31" y="15"/>
                  </a:cubicBezTo>
                  <a:cubicBezTo>
                    <a:pt x="32" y="14"/>
                    <a:pt x="33" y="15"/>
                    <a:pt x="33" y="14"/>
                  </a:cubicBezTo>
                  <a:cubicBezTo>
                    <a:pt x="34" y="14"/>
                    <a:pt x="35" y="14"/>
                    <a:pt x="35" y="14"/>
                  </a:cubicBezTo>
                  <a:cubicBezTo>
                    <a:pt x="35" y="14"/>
                    <a:pt x="34" y="15"/>
                    <a:pt x="34" y="16"/>
                  </a:cubicBezTo>
                  <a:cubicBezTo>
                    <a:pt x="35" y="16"/>
                    <a:pt x="36" y="16"/>
                    <a:pt x="37" y="15"/>
                  </a:cubicBezTo>
                  <a:cubicBezTo>
                    <a:pt x="37" y="15"/>
                    <a:pt x="38" y="16"/>
                    <a:pt x="39" y="15"/>
                  </a:cubicBezTo>
                  <a:cubicBezTo>
                    <a:pt x="39" y="14"/>
                    <a:pt x="41" y="15"/>
                    <a:pt x="40" y="1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1" name="Freeform 322">
              <a:extLst>
                <a:ext uri="{FF2B5EF4-FFF2-40B4-BE49-F238E27FC236}">
                  <a16:creationId xmlns:a16="http://schemas.microsoft.com/office/drawing/2014/main" id="{96DC3881-FDDE-4CA6-A758-909FAA301573}"/>
                </a:ext>
              </a:extLst>
            </p:cNvPr>
            <p:cNvSpPr>
              <a:spLocks noEditPoints="1"/>
            </p:cNvSpPr>
            <p:nvPr/>
          </p:nvSpPr>
          <p:spPr bwMode="auto">
            <a:xfrm>
              <a:off x="-3481388" y="1333500"/>
              <a:ext cx="217487" cy="342900"/>
            </a:xfrm>
            <a:custGeom>
              <a:avLst/>
              <a:gdLst>
                <a:gd name="T0" fmla="*/ 57 w 60"/>
                <a:gd name="T1" fmla="*/ 50 h 95"/>
                <a:gd name="T2" fmla="*/ 57 w 60"/>
                <a:gd name="T3" fmla="*/ 47 h 95"/>
                <a:gd name="T4" fmla="*/ 54 w 60"/>
                <a:gd name="T5" fmla="*/ 46 h 95"/>
                <a:gd name="T6" fmla="*/ 50 w 60"/>
                <a:gd name="T7" fmla="*/ 46 h 95"/>
                <a:gd name="T8" fmla="*/ 48 w 60"/>
                <a:gd name="T9" fmla="*/ 46 h 95"/>
                <a:gd name="T10" fmla="*/ 45 w 60"/>
                <a:gd name="T11" fmla="*/ 47 h 95"/>
                <a:gd name="T12" fmla="*/ 42 w 60"/>
                <a:gd name="T13" fmla="*/ 50 h 95"/>
                <a:gd name="T14" fmla="*/ 42 w 60"/>
                <a:gd name="T15" fmla="*/ 46 h 95"/>
                <a:gd name="T16" fmla="*/ 37 w 60"/>
                <a:gd name="T17" fmla="*/ 49 h 95"/>
                <a:gd name="T18" fmla="*/ 36 w 60"/>
                <a:gd name="T19" fmla="*/ 50 h 95"/>
                <a:gd name="T20" fmla="*/ 34 w 60"/>
                <a:gd name="T21" fmla="*/ 49 h 95"/>
                <a:gd name="T22" fmla="*/ 31 w 60"/>
                <a:gd name="T23" fmla="*/ 52 h 95"/>
                <a:gd name="T24" fmla="*/ 29 w 60"/>
                <a:gd name="T25" fmla="*/ 53 h 95"/>
                <a:gd name="T26" fmla="*/ 26 w 60"/>
                <a:gd name="T27" fmla="*/ 54 h 95"/>
                <a:gd name="T28" fmla="*/ 23 w 60"/>
                <a:gd name="T29" fmla="*/ 55 h 95"/>
                <a:gd name="T30" fmla="*/ 22 w 60"/>
                <a:gd name="T31" fmla="*/ 57 h 95"/>
                <a:gd name="T32" fmla="*/ 26 w 60"/>
                <a:gd name="T33" fmla="*/ 57 h 95"/>
                <a:gd name="T34" fmla="*/ 23 w 60"/>
                <a:gd name="T35" fmla="*/ 60 h 95"/>
                <a:gd name="T36" fmla="*/ 18 w 60"/>
                <a:gd name="T37" fmla="*/ 66 h 95"/>
                <a:gd name="T38" fmla="*/ 14 w 60"/>
                <a:gd name="T39" fmla="*/ 70 h 95"/>
                <a:gd name="T40" fmla="*/ 11 w 60"/>
                <a:gd name="T41" fmla="*/ 74 h 95"/>
                <a:gd name="T42" fmla="*/ 7 w 60"/>
                <a:gd name="T43" fmla="*/ 77 h 95"/>
                <a:gd name="T44" fmla="*/ 3 w 60"/>
                <a:gd name="T45" fmla="*/ 80 h 95"/>
                <a:gd name="T46" fmla="*/ 1 w 60"/>
                <a:gd name="T47" fmla="*/ 83 h 95"/>
                <a:gd name="T48" fmla="*/ 0 w 60"/>
                <a:gd name="T49" fmla="*/ 87 h 95"/>
                <a:gd name="T50" fmla="*/ 2 w 60"/>
                <a:gd name="T51" fmla="*/ 89 h 95"/>
                <a:gd name="T52" fmla="*/ 2 w 60"/>
                <a:gd name="T53" fmla="*/ 90 h 95"/>
                <a:gd name="T54" fmla="*/ 4 w 60"/>
                <a:gd name="T55" fmla="*/ 94 h 95"/>
                <a:gd name="T56" fmla="*/ 13 w 60"/>
                <a:gd name="T57" fmla="*/ 90 h 95"/>
                <a:gd name="T58" fmla="*/ 16 w 60"/>
                <a:gd name="T59" fmla="*/ 90 h 95"/>
                <a:gd name="T60" fmla="*/ 18 w 60"/>
                <a:gd name="T61" fmla="*/ 85 h 95"/>
                <a:gd name="T62" fmla="*/ 17 w 60"/>
                <a:gd name="T63" fmla="*/ 77 h 95"/>
                <a:gd name="T64" fmla="*/ 21 w 60"/>
                <a:gd name="T65" fmla="*/ 72 h 95"/>
                <a:gd name="T66" fmla="*/ 24 w 60"/>
                <a:gd name="T67" fmla="*/ 65 h 95"/>
                <a:gd name="T68" fmla="*/ 27 w 60"/>
                <a:gd name="T69" fmla="*/ 59 h 95"/>
                <a:gd name="T70" fmla="*/ 33 w 60"/>
                <a:gd name="T71" fmla="*/ 56 h 95"/>
                <a:gd name="T72" fmla="*/ 38 w 60"/>
                <a:gd name="T73" fmla="*/ 53 h 95"/>
                <a:gd name="T74" fmla="*/ 46 w 60"/>
                <a:gd name="T75" fmla="*/ 55 h 95"/>
                <a:gd name="T76" fmla="*/ 51 w 60"/>
                <a:gd name="T77" fmla="*/ 50 h 95"/>
                <a:gd name="T78" fmla="*/ 57 w 60"/>
                <a:gd name="T79" fmla="*/ 52 h 95"/>
                <a:gd name="T80" fmla="*/ 17 w 60"/>
                <a:gd name="T81" fmla="*/ 7 h 95"/>
                <a:gd name="T82" fmla="*/ 22 w 60"/>
                <a:gd name="T83" fmla="*/ 10 h 95"/>
                <a:gd name="T84" fmla="*/ 27 w 60"/>
                <a:gd name="T85" fmla="*/ 11 h 95"/>
                <a:gd name="T86" fmla="*/ 27 w 60"/>
                <a:gd name="T87" fmla="*/ 14 h 95"/>
                <a:gd name="T88" fmla="*/ 23 w 60"/>
                <a:gd name="T89" fmla="*/ 18 h 95"/>
                <a:gd name="T90" fmla="*/ 27 w 60"/>
                <a:gd name="T91" fmla="*/ 19 h 95"/>
                <a:gd name="T92" fmla="*/ 33 w 60"/>
                <a:gd name="T93" fmla="*/ 11 h 95"/>
                <a:gd name="T94" fmla="*/ 37 w 60"/>
                <a:gd name="T95" fmla="*/ 13 h 95"/>
                <a:gd name="T96" fmla="*/ 43 w 60"/>
                <a:gd name="T97" fmla="*/ 15 h 95"/>
                <a:gd name="T98" fmla="*/ 41 w 60"/>
                <a:gd name="T99" fmla="*/ 12 h 95"/>
                <a:gd name="T100" fmla="*/ 36 w 60"/>
                <a:gd name="T101" fmla="*/ 8 h 95"/>
                <a:gd name="T102" fmla="*/ 31 w 60"/>
                <a:gd name="T103" fmla="*/ 5 h 95"/>
                <a:gd name="T104" fmla="*/ 26 w 60"/>
                <a:gd name="T105" fmla="*/ 2 h 95"/>
                <a:gd name="T106" fmla="*/ 24 w 60"/>
                <a:gd name="T107" fmla="*/ 5 h 95"/>
                <a:gd name="T108" fmla="*/ 19 w 60"/>
                <a:gd name="T109" fmla="*/ 5 h 95"/>
                <a:gd name="T110" fmla="*/ 16 w 60"/>
                <a:gd name="T111" fmla="*/ 4 h 95"/>
                <a:gd name="T112" fmla="*/ 15 w 60"/>
                <a:gd name="T113" fmla="*/ 11 h 95"/>
                <a:gd name="T114" fmla="*/ 15 w 60"/>
                <a:gd name="T115" fmla="*/ 11 h 95"/>
                <a:gd name="T116" fmla="*/ 34 w 60"/>
                <a:gd name="T117" fmla="*/ 5 h 95"/>
                <a:gd name="T118" fmla="*/ 48 w 60"/>
                <a:gd name="T119" fmla="*/ 5 h 95"/>
                <a:gd name="T120" fmla="*/ 42 w 60"/>
                <a:gd name="T121" fmla="*/ 2 h 95"/>
                <a:gd name="T122" fmla="*/ 36 w 60"/>
                <a:gd name="T123" fmla="*/ 1 h 95"/>
                <a:gd name="T124" fmla="*/ 32 w 60"/>
                <a:gd name="T125" fmla="*/ 2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60" h="95">
                  <a:moveTo>
                    <a:pt x="58" y="51"/>
                  </a:moveTo>
                  <a:cubicBezTo>
                    <a:pt x="58" y="51"/>
                    <a:pt x="57" y="51"/>
                    <a:pt x="57" y="51"/>
                  </a:cubicBezTo>
                  <a:cubicBezTo>
                    <a:pt x="57" y="50"/>
                    <a:pt x="56" y="50"/>
                    <a:pt x="56" y="49"/>
                  </a:cubicBezTo>
                  <a:cubicBezTo>
                    <a:pt x="56" y="49"/>
                    <a:pt x="56" y="49"/>
                    <a:pt x="57" y="50"/>
                  </a:cubicBezTo>
                  <a:cubicBezTo>
                    <a:pt x="57" y="50"/>
                    <a:pt x="58" y="50"/>
                    <a:pt x="58" y="49"/>
                  </a:cubicBezTo>
                  <a:cubicBezTo>
                    <a:pt x="59" y="48"/>
                    <a:pt x="60" y="49"/>
                    <a:pt x="60" y="48"/>
                  </a:cubicBezTo>
                  <a:cubicBezTo>
                    <a:pt x="60" y="48"/>
                    <a:pt x="59" y="48"/>
                    <a:pt x="59" y="47"/>
                  </a:cubicBezTo>
                  <a:cubicBezTo>
                    <a:pt x="59" y="47"/>
                    <a:pt x="58" y="47"/>
                    <a:pt x="57" y="47"/>
                  </a:cubicBezTo>
                  <a:cubicBezTo>
                    <a:pt x="56" y="47"/>
                    <a:pt x="56" y="47"/>
                    <a:pt x="56" y="46"/>
                  </a:cubicBezTo>
                  <a:cubicBezTo>
                    <a:pt x="55" y="46"/>
                    <a:pt x="54" y="46"/>
                    <a:pt x="54" y="47"/>
                  </a:cubicBezTo>
                  <a:cubicBezTo>
                    <a:pt x="54" y="48"/>
                    <a:pt x="53" y="48"/>
                    <a:pt x="53" y="48"/>
                  </a:cubicBezTo>
                  <a:cubicBezTo>
                    <a:pt x="54" y="47"/>
                    <a:pt x="53" y="46"/>
                    <a:pt x="54" y="46"/>
                  </a:cubicBezTo>
                  <a:cubicBezTo>
                    <a:pt x="54" y="46"/>
                    <a:pt x="54" y="45"/>
                    <a:pt x="53" y="45"/>
                  </a:cubicBezTo>
                  <a:cubicBezTo>
                    <a:pt x="51" y="45"/>
                    <a:pt x="51" y="46"/>
                    <a:pt x="51" y="46"/>
                  </a:cubicBezTo>
                  <a:cubicBezTo>
                    <a:pt x="52" y="47"/>
                    <a:pt x="50" y="48"/>
                    <a:pt x="50" y="48"/>
                  </a:cubicBezTo>
                  <a:cubicBezTo>
                    <a:pt x="49" y="48"/>
                    <a:pt x="50" y="47"/>
                    <a:pt x="50" y="46"/>
                  </a:cubicBezTo>
                  <a:cubicBezTo>
                    <a:pt x="50" y="45"/>
                    <a:pt x="49" y="46"/>
                    <a:pt x="48" y="47"/>
                  </a:cubicBezTo>
                  <a:cubicBezTo>
                    <a:pt x="47" y="48"/>
                    <a:pt x="47" y="49"/>
                    <a:pt x="46" y="49"/>
                  </a:cubicBezTo>
                  <a:cubicBezTo>
                    <a:pt x="46" y="49"/>
                    <a:pt x="46" y="48"/>
                    <a:pt x="47" y="48"/>
                  </a:cubicBezTo>
                  <a:cubicBezTo>
                    <a:pt x="48" y="47"/>
                    <a:pt x="48" y="46"/>
                    <a:pt x="48" y="46"/>
                  </a:cubicBezTo>
                  <a:cubicBezTo>
                    <a:pt x="49" y="46"/>
                    <a:pt x="49" y="45"/>
                    <a:pt x="48" y="45"/>
                  </a:cubicBezTo>
                  <a:cubicBezTo>
                    <a:pt x="47" y="45"/>
                    <a:pt x="47" y="46"/>
                    <a:pt x="47" y="46"/>
                  </a:cubicBezTo>
                  <a:cubicBezTo>
                    <a:pt x="46" y="46"/>
                    <a:pt x="45" y="45"/>
                    <a:pt x="45" y="46"/>
                  </a:cubicBezTo>
                  <a:cubicBezTo>
                    <a:pt x="45" y="46"/>
                    <a:pt x="44" y="46"/>
                    <a:pt x="45" y="47"/>
                  </a:cubicBezTo>
                  <a:cubicBezTo>
                    <a:pt x="45" y="47"/>
                    <a:pt x="44" y="48"/>
                    <a:pt x="44" y="47"/>
                  </a:cubicBezTo>
                  <a:cubicBezTo>
                    <a:pt x="44" y="46"/>
                    <a:pt x="43" y="47"/>
                    <a:pt x="42" y="48"/>
                  </a:cubicBezTo>
                  <a:cubicBezTo>
                    <a:pt x="42" y="48"/>
                    <a:pt x="41" y="48"/>
                    <a:pt x="42" y="48"/>
                  </a:cubicBezTo>
                  <a:cubicBezTo>
                    <a:pt x="42" y="49"/>
                    <a:pt x="42" y="50"/>
                    <a:pt x="42" y="50"/>
                  </a:cubicBezTo>
                  <a:cubicBezTo>
                    <a:pt x="41" y="50"/>
                    <a:pt x="41" y="48"/>
                    <a:pt x="41" y="48"/>
                  </a:cubicBezTo>
                  <a:cubicBezTo>
                    <a:pt x="40" y="48"/>
                    <a:pt x="41" y="47"/>
                    <a:pt x="41" y="47"/>
                  </a:cubicBezTo>
                  <a:cubicBezTo>
                    <a:pt x="42" y="47"/>
                    <a:pt x="43" y="46"/>
                    <a:pt x="42" y="46"/>
                  </a:cubicBezTo>
                  <a:cubicBezTo>
                    <a:pt x="42" y="46"/>
                    <a:pt x="42" y="46"/>
                    <a:pt x="42" y="46"/>
                  </a:cubicBezTo>
                  <a:cubicBezTo>
                    <a:pt x="42" y="47"/>
                    <a:pt x="41" y="47"/>
                    <a:pt x="40" y="47"/>
                  </a:cubicBezTo>
                  <a:cubicBezTo>
                    <a:pt x="39" y="47"/>
                    <a:pt x="39" y="48"/>
                    <a:pt x="40" y="48"/>
                  </a:cubicBezTo>
                  <a:cubicBezTo>
                    <a:pt x="41" y="49"/>
                    <a:pt x="40" y="49"/>
                    <a:pt x="39" y="49"/>
                  </a:cubicBezTo>
                  <a:cubicBezTo>
                    <a:pt x="39" y="48"/>
                    <a:pt x="38" y="49"/>
                    <a:pt x="37" y="49"/>
                  </a:cubicBezTo>
                  <a:cubicBezTo>
                    <a:pt x="37" y="49"/>
                    <a:pt x="39" y="50"/>
                    <a:pt x="39" y="50"/>
                  </a:cubicBezTo>
                  <a:cubicBezTo>
                    <a:pt x="39" y="50"/>
                    <a:pt x="38" y="50"/>
                    <a:pt x="38" y="50"/>
                  </a:cubicBezTo>
                  <a:cubicBezTo>
                    <a:pt x="37" y="50"/>
                    <a:pt x="37" y="50"/>
                    <a:pt x="36" y="49"/>
                  </a:cubicBezTo>
                  <a:cubicBezTo>
                    <a:pt x="36" y="48"/>
                    <a:pt x="35" y="49"/>
                    <a:pt x="36" y="50"/>
                  </a:cubicBezTo>
                  <a:cubicBezTo>
                    <a:pt x="37" y="50"/>
                    <a:pt x="36" y="50"/>
                    <a:pt x="36" y="51"/>
                  </a:cubicBezTo>
                  <a:cubicBezTo>
                    <a:pt x="36" y="52"/>
                    <a:pt x="35" y="51"/>
                    <a:pt x="35" y="51"/>
                  </a:cubicBezTo>
                  <a:cubicBezTo>
                    <a:pt x="36" y="50"/>
                    <a:pt x="35" y="50"/>
                    <a:pt x="34" y="50"/>
                  </a:cubicBezTo>
                  <a:cubicBezTo>
                    <a:pt x="33" y="51"/>
                    <a:pt x="34" y="50"/>
                    <a:pt x="34" y="49"/>
                  </a:cubicBezTo>
                  <a:cubicBezTo>
                    <a:pt x="34" y="49"/>
                    <a:pt x="33" y="49"/>
                    <a:pt x="32" y="49"/>
                  </a:cubicBezTo>
                  <a:cubicBezTo>
                    <a:pt x="32" y="49"/>
                    <a:pt x="31" y="49"/>
                    <a:pt x="32" y="50"/>
                  </a:cubicBezTo>
                  <a:cubicBezTo>
                    <a:pt x="32" y="50"/>
                    <a:pt x="32" y="51"/>
                    <a:pt x="32" y="51"/>
                  </a:cubicBezTo>
                  <a:cubicBezTo>
                    <a:pt x="31" y="51"/>
                    <a:pt x="31" y="51"/>
                    <a:pt x="31" y="52"/>
                  </a:cubicBezTo>
                  <a:cubicBezTo>
                    <a:pt x="31" y="52"/>
                    <a:pt x="30" y="52"/>
                    <a:pt x="30" y="52"/>
                  </a:cubicBezTo>
                  <a:cubicBezTo>
                    <a:pt x="30" y="51"/>
                    <a:pt x="29" y="51"/>
                    <a:pt x="28" y="52"/>
                  </a:cubicBezTo>
                  <a:cubicBezTo>
                    <a:pt x="28" y="52"/>
                    <a:pt x="27" y="53"/>
                    <a:pt x="27" y="53"/>
                  </a:cubicBezTo>
                  <a:cubicBezTo>
                    <a:pt x="27" y="54"/>
                    <a:pt x="28" y="53"/>
                    <a:pt x="29" y="53"/>
                  </a:cubicBezTo>
                  <a:cubicBezTo>
                    <a:pt x="29" y="54"/>
                    <a:pt x="29" y="54"/>
                    <a:pt x="29" y="54"/>
                  </a:cubicBezTo>
                  <a:cubicBezTo>
                    <a:pt x="29" y="54"/>
                    <a:pt x="29" y="55"/>
                    <a:pt x="29" y="55"/>
                  </a:cubicBezTo>
                  <a:cubicBezTo>
                    <a:pt x="28" y="54"/>
                    <a:pt x="28" y="54"/>
                    <a:pt x="28" y="55"/>
                  </a:cubicBezTo>
                  <a:cubicBezTo>
                    <a:pt x="27" y="56"/>
                    <a:pt x="27" y="55"/>
                    <a:pt x="26" y="54"/>
                  </a:cubicBezTo>
                  <a:cubicBezTo>
                    <a:pt x="26" y="54"/>
                    <a:pt x="26" y="55"/>
                    <a:pt x="25" y="55"/>
                  </a:cubicBezTo>
                  <a:cubicBezTo>
                    <a:pt x="25" y="55"/>
                    <a:pt x="26" y="53"/>
                    <a:pt x="26" y="53"/>
                  </a:cubicBezTo>
                  <a:cubicBezTo>
                    <a:pt x="25" y="52"/>
                    <a:pt x="25" y="53"/>
                    <a:pt x="24" y="54"/>
                  </a:cubicBezTo>
                  <a:cubicBezTo>
                    <a:pt x="24" y="55"/>
                    <a:pt x="23" y="55"/>
                    <a:pt x="23" y="55"/>
                  </a:cubicBezTo>
                  <a:cubicBezTo>
                    <a:pt x="23" y="56"/>
                    <a:pt x="22" y="56"/>
                    <a:pt x="22" y="56"/>
                  </a:cubicBezTo>
                  <a:cubicBezTo>
                    <a:pt x="22" y="57"/>
                    <a:pt x="20" y="57"/>
                    <a:pt x="19" y="58"/>
                  </a:cubicBezTo>
                  <a:cubicBezTo>
                    <a:pt x="18" y="59"/>
                    <a:pt x="19" y="59"/>
                    <a:pt x="20" y="58"/>
                  </a:cubicBezTo>
                  <a:cubicBezTo>
                    <a:pt x="20" y="57"/>
                    <a:pt x="21" y="58"/>
                    <a:pt x="22" y="57"/>
                  </a:cubicBezTo>
                  <a:cubicBezTo>
                    <a:pt x="23" y="57"/>
                    <a:pt x="24" y="56"/>
                    <a:pt x="24" y="56"/>
                  </a:cubicBezTo>
                  <a:cubicBezTo>
                    <a:pt x="24" y="57"/>
                    <a:pt x="25" y="57"/>
                    <a:pt x="25" y="56"/>
                  </a:cubicBezTo>
                  <a:cubicBezTo>
                    <a:pt x="26" y="56"/>
                    <a:pt x="26" y="56"/>
                    <a:pt x="27" y="56"/>
                  </a:cubicBezTo>
                  <a:cubicBezTo>
                    <a:pt x="27" y="56"/>
                    <a:pt x="26" y="57"/>
                    <a:pt x="26" y="57"/>
                  </a:cubicBezTo>
                  <a:cubicBezTo>
                    <a:pt x="27" y="58"/>
                    <a:pt x="26" y="58"/>
                    <a:pt x="26" y="58"/>
                  </a:cubicBezTo>
                  <a:cubicBezTo>
                    <a:pt x="26" y="57"/>
                    <a:pt x="25" y="57"/>
                    <a:pt x="25" y="57"/>
                  </a:cubicBezTo>
                  <a:cubicBezTo>
                    <a:pt x="25" y="58"/>
                    <a:pt x="24" y="58"/>
                    <a:pt x="24" y="58"/>
                  </a:cubicBezTo>
                  <a:cubicBezTo>
                    <a:pt x="23" y="58"/>
                    <a:pt x="23" y="59"/>
                    <a:pt x="23" y="60"/>
                  </a:cubicBezTo>
                  <a:cubicBezTo>
                    <a:pt x="23" y="61"/>
                    <a:pt x="22" y="60"/>
                    <a:pt x="22" y="61"/>
                  </a:cubicBezTo>
                  <a:cubicBezTo>
                    <a:pt x="22" y="61"/>
                    <a:pt x="21" y="63"/>
                    <a:pt x="20" y="64"/>
                  </a:cubicBezTo>
                  <a:cubicBezTo>
                    <a:pt x="19" y="64"/>
                    <a:pt x="20" y="65"/>
                    <a:pt x="19" y="65"/>
                  </a:cubicBezTo>
                  <a:cubicBezTo>
                    <a:pt x="19" y="66"/>
                    <a:pt x="18" y="65"/>
                    <a:pt x="18" y="66"/>
                  </a:cubicBezTo>
                  <a:cubicBezTo>
                    <a:pt x="17" y="66"/>
                    <a:pt x="18" y="67"/>
                    <a:pt x="17" y="68"/>
                  </a:cubicBezTo>
                  <a:cubicBezTo>
                    <a:pt x="17" y="68"/>
                    <a:pt x="17" y="69"/>
                    <a:pt x="17" y="69"/>
                  </a:cubicBezTo>
                  <a:cubicBezTo>
                    <a:pt x="17" y="70"/>
                    <a:pt x="16" y="69"/>
                    <a:pt x="16" y="69"/>
                  </a:cubicBezTo>
                  <a:cubicBezTo>
                    <a:pt x="16" y="70"/>
                    <a:pt x="15" y="70"/>
                    <a:pt x="14" y="70"/>
                  </a:cubicBezTo>
                  <a:cubicBezTo>
                    <a:pt x="14" y="70"/>
                    <a:pt x="15" y="71"/>
                    <a:pt x="16" y="71"/>
                  </a:cubicBezTo>
                  <a:cubicBezTo>
                    <a:pt x="16" y="72"/>
                    <a:pt x="15" y="72"/>
                    <a:pt x="15" y="72"/>
                  </a:cubicBezTo>
                  <a:cubicBezTo>
                    <a:pt x="15" y="71"/>
                    <a:pt x="14" y="72"/>
                    <a:pt x="13" y="73"/>
                  </a:cubicBezTo>
                  <a:cubicBezTo>
                    <a:pt x="12" y="73"/>
                    <a:pt x="12" y="74"/>
                    <a:pt x="11" y="74"/>
                  </a:cubicBezTo>
                  <a:cubicBezTo>
                    <a:pt x="11" y="74"/>
                    <a:pt x="11" y="75"/>
                    <a:pt x="10" y="76"/>
                  </a:cubicBezTo>
                  <a:cubicBezTo>
                    <a:pt x="10" y="76"/>
                    <a:pt x="10" y="75"/>
                    <a:pt x="9" y="75"/>
                  </a:cubicBezTo>
                  <a:cubicBezTo>
                    <a:pt x="8" y="75"/>
                    <a:pt x="8" y="75"/>
                    <a:pt x="9" y="76"/>
                  </a:cubicBezTo>
                  <a:cubicBezTo>
                    <a:pt x="9" y="77"/>
                    <a:pt x="8" y="76"/>
                    <a:pt x="7" y="77"/>
                  </a:cubicBezTo>
                  <a:cubicBezTo>
                    <a:pt x="7" y="78"/>
                    <a:pt x="6" y="77"/>
                    <a:pt x="5" y="78"/>
                  </a:cubicBezTo>
                  <a:cubicBezTo>
                    <a:pt x="5" y="78"/>
                    <a:pt x="6" y="78"/>
                    <a:pt x="6" y="79"/>
                  </a:cubicBezTo>
                  <a:cubicBezTo>
                    <a:pt x="7" y="79"/>
                    <a:pt x="5" y="79"/>
                    <a:pt x="4" y="79"/>
                  </a:cubicBezTo>
                  <a:cubicBezTo>
                    <a:pt x="4" y="79"/>
                    <a:pt x="4" y="80"/>
                    <a:pt x="3" y="80"/>
                  </a:cubicBezTo>
                  <a:cubicBezTo>
                    <a:pt x="3" y="79"/>
                    <a:pt x="2" y="80"/>
                    <a:pt x="2" y="81"/>
                  </a:cubicBezTo>
                  <a:cubicBezTo>
                    <a:pt x="3" y="81"/>
                    <a:pt x="2" y="81"/>
                    <a:pt x="1" y="81"/>
                  </a:cubicBezTo>
                  <a:cubicBezTo>
                    <a:pt x="1" y="81"/>
                    <a:pt x="0" y="81"/>
                    <a:pt x="0" y="82"/>
                  </a:cubicBezTo>
                  <a:cubicBezTo>
                    <a:pt x="0" y="82"/>
                    <a:pt x="1" y="83"/>
                    <a:pt x="1" y="83"/>
                  </a:cubicBezTo>
                  <a:cubicBezTo>
                    <a:pt x="1" y="83"/>
                    <a:pt x="0" y="84"/>
                    <a:pt x="1" y="84"/>
                  </a:cubicBezTo>
                  <a:cubicBezTo>
                    <a:pt x="1" y="84"/>
                    <a:pt x="1" y="85"/>
                    <a:pt x="1" y="85"/>
                  </a:cubicBezTo>
                  <a:cubicBezTo>
                    <a:pt x="0" y="85"/>
                    <a:pt x="0" y="85"/>
                    <a:pt x="1" y="86"/>
                  </a:cubicBezTo>
                  <a:cubicBezTo>
                    <a:pt x="1" y="86"/>
                    <a:pt x="0" y="86"/>
                    <a:pt x="0" y="87"/>
                  </a:cubicBezTo>
                  <a:cubicBezTo>
                    <a:pt x="1" y="88"/>
                    <a:pt x="1" y="87"/>
                    <a:pt x="2" y="88"/>
                  </a:cubicBezTo>
                  <a:cubicBezTo>
                    <a:pt x="2" y="88"/>
                    <a:pt x="3" y="88"/>
                    <a:pt x="3" y="87"/>
                  </a:cubicBezTo>
                  <a:cubicBezTo>
                    <a:pt x="4" y="86"/>
                    <a:pt x="4" y="88"/>
                    <a:pt x="4" y="88"/>
                  </a:cubicBezTo>
                  <a:cubicBezTo>
                    <a:pt x="3" y="88"/>
                    <a:pt x="2" y="88"/>
                    <a:pt x="2" y="89"/>
                  </a:cubicBezTo>
                  <a:cubicBezTo>
                    <a:pt x="3" y="89"/>
                    <a:pt x="2" y="89"/>
                    <a:pt x="2" y="88"/>
                  </a:cubicBezTo>
                  <a:cubicBezTo>
                    <a:pt x="2" y="88"/>
                    <a:pt x="0" y="89"/>
                    <a:pt x="1" y="89"/>
                  </a:cubicBezTo>
                  <a:cubicBezTo>
                    <a:pt x="1" y="90"/>
                    <a:pt x="1" y="90"/>
                    <a:pt x="1" y="91"/>
                  </a:cubicBezTo>
                  <a:cubicBezTo>
                    <a:pt x="1" y="91"/>
                    <a:pt x="2" y="91"/>
                    <a:pt x="2" y="90"/>
                  </a:cubicBezTo>
                  <a:cubicBezTo>
                    <a:pt x="2" y="90"/>
                    <a:pt x="3" y="90"/>
                    <a:pt x="3" y="90"/>
                  </a:cubicBezTo>
                  <a:cubicBezTo>
                    <a:pt x="3" y="91"/>
                    <a:pt x="3" y="91"/>
                    <a:pt x="3" y="91"/>
                  </a:cubicBezTo>
                  <a:cubicBezTo>
                    <a:pt x="3" y="92"/>
                    <a:pt x="2" y="92"/>
                    <a:pt x="2" y="92"/>
                  </a:cubicBezTo>
                  <a:cubicBezTo>
                    <a:pt x="1" y="93"/>
                    <a:pt x="3" y="94"/>
                    <a:pt x="4" y="94"/>
                  </a:cubicBezTo>
                  <a:cubicBezTo>
                    <a:pt x="5" y="94"/>
                    <a:pt x="5" y="95"/>
                    <a:pt x="7" y="95"/>
                  </a:cubicBezTo>
                  <a:cubicBezTo>
                    <a:pt x="8" y="95"/>
                    <a:pt x="11" y="92"/>
                    <a:pt x="11" y="92"/>
                  </a:cubicBezTo>
                  <a:cubicBezTo>
                    <a:pt x="11" y="91"/>
                    <a:pt x="12" y="92"/>
                    <a:pt x="13" y="91"/>
                  </a:cubicBezTo>
                  <a:cubicBezTo>
                    <a:pt x="13" y="91"/>
                    <a:pt x="13" y="90"/>
                    <a:pt x="13" y="90"/>
                  </a:cubicBezTo>
                  <a:cubicBezTo>
                    <a:pt x="14" y="89"/>
                    <a:pt x="14" y="91"/>
                    <a:pt x="14" y="91"/>
                  </a:cubicBezTo>
                  <a:cubicBezTo>
                    <a:pt x="15" y="91"/>
                    <a:pt x="15" y="91"/>
                    <a:pt x="15" y="92"/>
                  </a:cubicBezTo>
                  <a:cubicBezTo>
                    <a:pt x="15" y="92"/>
                    <a:pt x="15" y="92"/>
                    <a:pt x="15" y="92"/>
                  </a:cubicBezTo>
                  <a:cubicBezTo>
                    <a:pt x="16" y="92"/>
                    <a:pt x="16" y="91"/>
                    <a:pt x="16" y="90"/>
                  </a:cubicBezTo>
                  <a:cubicBezTo>
                    <a:pt x="16" y="90"/>
                    <a:pt x="16" y="89"/>
                    <a:pt x="16" y="89"/>
                  </a:cubicBezTo>
                  <a:cubicBezTo>
                    <a:pt x="16" y="88"/>
                    <a:pt x="18" y="88"/>
                    <a:pt x="18" y="88"/>
                  </a:cubicBezTo>
                  <a:cubicBezTo>
                    <a:pt x="18" y="88"/>
                    <a:pt x="18" y="86"/>
                    <a:pt x="18" y="86"/>
                  </a:cubicBezTo>
                  <a:cubicBezTo>
                    <a:pt x="17" y="86"/>
                    <a:pt x="17" y="85"/>
                    <a:pt x="18" y="85"/>
                  </a:cubicBezTo>
                  <a:cubicBezTo>
                    <a:pt x="18" y="85"/>
                    <a:pt x="19" y="84"/>
                    <a:pt x="19" y="83"/>
                  </a:cubicBezTo>
                  <a:cubicBezTo>
                    <a:pt x="18" y="83"/>
                    <a:pt x="17" y="83"/>
                    <a:pt x="17" y="82"/>
                  </a:cubicBezTo>
                  <a:cubicBezTo>
                    <a:pt x="17" y="81"/>
                    <a:pt x="18" y="81"/>
                    <a:pt x="17" y="80"/>
                  </a:cubicBezTo>
                  <a:cubicBezTo>
                    <a:pt x="17" y="79"/>
                    <a:pt x="17" y="78"/>
                    <a:pt x="17" y="77"/>
                  </a:cubicBezTo>
                  <a:cubicBezTo>
                    <a:pt x="17" y="77"/>
                    <a:pt x="17" y="76"/>
                    <a:pt x="17" y="75"/>
                  </a:cubicBezTo>
                  <a:cubicBezTo>
                    <a:pt x="18" y="74"/>
                    <a:pt x="19" y="73"/>
                    <a:pt x="20" y="73"/>
                  </a:cubicBezTo>
                  <a:cubicBezTo>
                    <a:pt x="20" y="74"/>
                    <a:pt x="21" y="74"/>
                    <a:pt x="21" y="73"/>
                  </a:cubicBezTo>
                  <a:cubicBezTo>
                    <a:pt x="22" y="73"/>
                    <a:pt x="22" y="72"/>
                    <a:pt x="21" y="72"/>
                  </a:cubicBezTo>
                  <a:cubicBezTo>
                    <a:pt x="21" y="72"/>
                    <a:pt x="20" y="72"/>
                    <a:pt x="21" y="71"/>
                  </a:cubicBezTo>
                  <a:cubicBezTo>
                    <a:pt x="21" y="70"/>
                    <a:pt x="22" y="69"/>
                    <a:pt x="22" y="68"/>
                  </a:cubicBezTo>
                  <a:cubicBezTo>
                    <a:pt x="22" y="67"/>
                    <a:pt x="22" y="66"/>
                    <a:pt x="22" y="66"/>
                  </a:cubicBezTo>
                  <a:cubicBezTo>
                    <a:pt x="23" y="65"/>
                    <a:pt x="23" y="66"/>
                    <a:pt x="24" y="65"/>
                  </a:cubicBezTo>
                  <a:cubicBezTo>
                    <a:pt x="25" y="65"/>
                    <a:pt x="24" y="64"/>
                    <a:pt x="25" y="64"/>
                  </a:cubicBezTo>
                  <a:cubicBezTo>
                    <a:pt x="25" y="64"/>
                    <a:pt x="25" y="63"/>
                    <a:pt x="26" y="62"/>
                  </a:cubicBezTo>
                  <a:cubicBezTo>
                    <a:pt x="26" y="62"/>
                    <a:pt x="27" y="61"/>
                    <a:pt x="26" y="61"/>
                  </a:cubicBezTo>
                  <a:cubicBezTo>
                    <a:pt x="26" y="61"/>
                    <a:pt x="27" y="60"/>
                    <a:pt x="27" y="59"/>
                  </a:cubicBezTo>
                  <a:cubicBezTo>
                    <a:pt x="27" y="59"/>
                    <a:pt x="28" y="58"/>
                    <a:pt x="29" y="58"/>
                  </a:cubicBezTo>
                  <a:cubicBezTo>
                    <a:pt x="29" y="58"/>
                    <a:pt x="30" y="58"/>
                    <a:pt x="30" y="57"/>
                  </a:cubicBezTo>
                  <a:cubicBezTo>
                    <a:pt x="30" y="57"/>
                    <a:pt x="30" y="55"/>
                    <a:pt x="31" y="56"/>
                  </a:cubicBezTo>
                  <a:cubicBezTo>
                    <a:pt x="32" y="56"/>
                    <a:pt x="33" y="56"/>
                    <a:pt x="33" y="56"/>
                  </a:cubicBezTo>
                  <a:cubicBezTo>
                    <a:pt x="34" y="57"/>
                    <a:pt x="35" y="57"/>
                    <a:pt x="35" y="56"/>
                  </a:cubicBezTo>
                  <a:cubicBezTo>
                    <a:pt x="35" y="55"/>
                    <a:pt x="35" y="53"/>
                    <a:pt x="36" y="54"/>
                  </a:cubicBezTo>
                  <a:cubicBezTo>
                    <a:pt x="36" y="54"/>
                    <a:pt x="36" y="54"/>
                    <a:pt x="37" y="54"/>
                  </a:cubicBezTo>
                  <a:cubicBezTo>
                    <a:pt x="37" y="53"/>
                    <a:pt x="38" y="53"/>
                    <a:pt x="38" y="53"/>
                  </a:cubicBezTo>
                  <a:cubicBezTo>
                    <a:pt x="39" y="53"/>
                    <a:pt x="40" y="55"/>
                    <a:pt x="41" y="55"/>
                  </a:cubicBezTo>
                  <a:cubicBezTo>
                    <a:pt x="42" y="55"/>
                    <a:pt x="43" y="55"/>
                    <a:pt x="43" y="55"/>
                  </a:cubicBezTo>
                  <a:cubicBezTo>
                    <a:pt x="44" y="54"/>
                    <a:pt x="44" y="55"/>
                    <a:pt x="45" y="55"/>
                  </a:cubicBezTo>
                  <a:cubicBezTo>
                    <a:pt x="46" y="55"/>
                    <a:pt x="46" y="56"/>
                    <a:pt x="46" y="55"/>
                  </a:cubicBezTo>
                  <a:cubicBezTo>
                    <a:pt x="47" y="54"/>
                    <a:pt x="46" y="54"/>
                    <a:pt x="47" y="54"/>
                  </a:cubicBezTo>
                  <a:cubicBezTo>
                    <a:pt x="48" y="54"/>
                    <a:pt x="48" y="53"/>
                    <a:pt x="48" y="52"/>
                  </a:cubicBezTo>
                  <a:cubicBezTo>
                    <a:pt x="48" y="51"/>
                    <a:pt x="49" y="51"/>
                    <a:pt x="49" y="50"/>
                  </a:cubicBezTo>
                  <a:cubicBezTo>
                    <a:pt x="49" y="50"/>
                    <a:pt x="51" y="50"/>
                    <a:pt x="51" y="50"/>
                  </a:cubicBezTo>
                  <a:cubicBezTo>
                    <a:pt x="52" y="49"/>
                    <a:pt x="53" y="49"/>
                    <a:pt x="53" y="50"/>
                  </a:cubicBezTo>
                  <a:cubicBezTo>
                    <a:pt x="54" y="51"/>
                    <a:pt x="56" y="51"/>
                    <a:pt x="56" y="52"/>
                  </a:cubicBezTo>
                  <a:cubicBezTo>
                    <a:pt x="56" y="52"/>
                    <a:pt x="56" y="52"/>
                    <a:pt x="56" y="53"/>
                  </a:cubicBezTo>
                  <a:cubicBezTo>
                    <a:pt x="56" y="53"/>
                    <a:pt x="56" y="52"/>
                    <a:pt x="57" y="52"/>
                  </a:cubicBezTo>
                  <a:cubicBezTo>
                    <a:pt x="58" y="52"/>
                    <a:pt x="58" y="51"/>
                    <a:pt x="59" y="51"/>
                  </a:cubicBezTo>
                  <a:cubicBezTo>
                    <a:pt x="59" y="52"/>
                    <a:pt x="60" y="51"/>
                    <a:pt x="60" y="51"/>
                  </a:cubicBezTo>
                  <a:cubicBezTo>
                    <a:pt x="59" y="50"/>
                    <a:pt x="58" y="50"/>
                    <a:pt x="58" y="51"/>
                  </a:cubicBezTo>
                  <a:close/>
                  <a:moveTo>
                    <a:pt x="17" y="7"/>
                  </a:moveTo>
                  <a:cubicBezTo>
                    <a:pt x="18" y="7"/>
                    <a:pt x="16" y="8"/>
                    <a:pt x="15" y="9"/>
                  </a:cubicBezTo>
                  <a:cubicBezTo>
                    <a:pt x="15" y="10"/>
                    <a:pt x="17" y="11"/>
                    <a:pt x="18" y="11"/>
                  </a:cubicBezTo>
                  <a:cubicBezTo>
                    <a:pt x="18" y="12"/>
                    <a:pt x="20" y="12"/>
                    <a:pt x="21" y="12"/>
                  </a:cubicBezTo>
                  <a:cubicBezTo>
                    <a:pt x="22" y="11"/>
                    <a:pt x="21" y="10"/>
                    <a:pt x="22" y="10"/>
                  </a:cubicBezTo>
                  <a:cubicBezTo>
                    <a:pt x="23" y="10"/>
                    <a:pt x="23" y="9"/>
                    <a:pt x="23" y="9"/>
                  </a:cubicBezTo>
                  <a:cubicBezTo>
                    <a:pt x="24" y="9"/>
                    <a:pt x="24" y="10"/>
                    <a:pt x="24" y="10"/>
                  </a:cubicBezTo>
                  <a:cubicBezTo>
                    <a:pt x="23" y="11"/>
                    <a:pt x="25" y="11"/>
                    <a:pt x="26" y="10"/>
                  </a:cubicBezTo>
                  <a:cubicBezTo>
                    <a:pt x="27" y="9"/>
                    <a:pt x="27" y="10"/>
                    <a:pt x="27" y="11"/>
                  </a:cubicBezTo>
                  <a:cubicBezTo>
                    <a:pt x="26" y="12"/>
                    <a:pt x="24" y="11"/>
                    <a:pt x="24" y="12"/>
                  </a:cubicBezTo>
                  <a:cubicBezTo>
                    <a:pt x="23" y="13"/>
                    <a:pt x="21" y="12"/>
                    <a:pt x="20" y="13"/>
                  </a:cubicBezTo>
                  <a:cubicBezTo>
                    <a:pt x="19" y="14"/>
                    <a:pt x="21" y="14"/>
                    <a:pt x="22" y="14"/>
                  </a:cubicBezTo>
                  <a:cubicBezTo>
                    <a:pt x="24" y="14"/>
                    <a:pt x="26" y="14"/>
                    <a:pt x="27" y="14"/>
                  </a:cubicBezTo>
                  <a:cubicBezTo>
                    <a:pt x="28" y="14"/>
                    <a:pt x="26" y="14"/>
                    <a:pt x="25" y="14"/>
                  </a:cubicBezTo>
                  <a:cubicBezTo>
                    <a:pt x="23" y="14"/>
                    <a:pt x="23" y="15"/>
                    <a:pt x="23" y="15"/>
                  </a:cubicBezTo>
                  <a:cubicBezTo>
                    <a:pt x="23" y="16"/>
                    <a:pt x="21" y="15"/>
                    <a:pt x="20" y="16"/>
                  </a:cubicBezTo>
                  <a:cubicBezTo>
                    <a:pt x="20" y="17"/>
                    <a:pt x="23" y="17"/>
                    <a:pt x="23" y="18"/>
                  </a:cubicBezTo>
                  <a:cubicBezTo>
                    <a:pt x="23" y="18"/>
                    <a:pt x="24" y="18"/>
                    <a:pt x="25" y="18"/>
                  </a:cubicBezTo>
                  <a:cubicBezTo>
                    <a:pt x="26" y="18"/>
                    <a:pt x="24" y="19"/>
                    <a:pt x="24" y="19"/>
                  </a:cubicBezTo>
                  <a:cubicBezTo>
                    <a:pt x="24" y="19"/>
                    <a:pt x="26" y="19"/>
                    <a:pt x="26" y="20"/>
                  </a:cubicBezTo>
                  <a:cubicBezTo>
                    <a:pt x="26" y="20"/>
                    <a:pt x="27" y="20"/>
                    <a:pt x="27" y="19"/>
                  </a:cubicBezTo>
                  <a:cubicBezTo>
                    <a:pt x="27" y="19"/>
                    <a:pt x="29" y="16"/>
                    <a:pt x="30" y="15"/>
                  </a:cubicBezTo>
                  <a:cubicBezTo>
                    <a:pt x="32" y="15"/>
                    <a:pt x="31" y="14"/>
                    <a:pt x="31" y="13"/>
                  </a:cubicBezTo>
                  <a:cubicBezTo>
                    <a:pt x="31" y="12"/>
                    <a:pt x="32" y="13"/>
                    <a:pt x="32" y="12"/>
                  </a:cubicBezTo>
                  <a:cubicBezTo>
                    <a:pt x="32" y="12"/>
                    <a:pt x="32" y="11"/>
                    <a:pt x="33" y="11"/>
                  </a:cubicBezTo>
                  <a:cubicBezTo>
                    <a:pt x="34" y="10"/>
                    <a:pt x="34" y="10"/>
                    <a:pt x="36" y="10"/>
                  </a:cubicBezTo>
                  <a:cubicBezTo>
                    <a:pt x="37" y="9"/>
                    <a:pt x="37" y="10"/>
                    <a:pt x="36" y="10"/>
                  </a:cubicBezTo>
                  <a:cubicBezTo>
                    <a:pt x="35" y="10"/>
                    <a:pt x="36" y="12"/>
                    <a:pt x="36" y="12"/>
                  </a:cubicBezTo>
                  <a:cubicBezTo>
                    <a:pt x="37" y="12"/>
                    <a:pt x="37" y="13"/>
                    <a:pt x="37" y="13"/>
                  </a:cubicBezTo>
                  <a:cubicBezTo>
                    <a:pt x="38" y="13"/>
                    <a:pt x="38" y="14"/>
                    <a:pt x="37" y="15"/>
                  </a:cubicBezTo>
                  <a:cubicBezTo>
                    <a:pt x="36" y="16"/>
                    <a:pt x="37" y="16"/>
                    <a:pt x="39" y="15"/>
                  </a:cubicBezTo>
                  <a:cubicBezTo>
                    <a:pt x="41" y="15"/>
                    <a:pt x="40" y="16"/>
                    <a:pt x="40" y="17"/>
                  </a:cubicBezTo>
                  <a:cubicBezTo>
                    <a:pt x="41" y="17"/>
                    <a:pt x="42" y="16"/>
                    <a:pt x="43" y="15"/>
                  </a:cubicBezTo>
                  <a:cubicBezTo>
                    <a:pt x="44" y="14"/>
                    <a:pt x="45" y="14"/>
                    <a:pt x="45" y="14"/>
                  </a:cubicBezTo>
                  <a:cubicBezTo>
                    <a:pt x="45" y="13"/>
                    <a:pt x="44" y="13"/>
                    <a:pt x="44" y="13"/>
                  </a:cubicBezTo>
                  <a:cubicBezTo>
                    <a:pt x="43" y="14"/>
                    <a:pt x="41" y="14"/>
                    <a:pt x="42" y="13"/>
                  </a:cubicBezTo>
                  <a:cubicBezTo>
                    <a:pt x="42" y="12"/>
                    <a:pt x="42" y="12"/>
                    <a:pt x="41" y="12"/>
                  </a:cubicBezTo>
                  <a:cubicBezTo>
                    <a:pt x="40" y="12"/>
                    <a:pt x="39" y="12"/>
                    <a:pt x="40" y="11"/>
                  </a:cubicBezTo>
                  <a:cubicBezTo>
                    <a:pt x="40" y="11"/>
                    <a:pt x="39" y="10"/>
                    <a:pt x="38" y="10"/>
                  </a:cubicBezTo>
                  <a:cubicBezTo>
                    <a:pt x="38" y="10"/>
                    <a:pt x="38" y="9"/>
                    <a:pt x="38" y="9"/>
                  </a:cubicBezTo>
                  <a:cubicBezTo>
                    <a:pt x="38" y="8"/>
                    <a:pt x="36" y="8"/>
                    <a:pt x="36" y="8"/>
                  </a:cubicBezTo>
                  <a:cubicBezTo>
                    <a:pt x="37" y="8"/>
                    <a:pt x="35" y="7"/>
                    <a:pt x="35" y="8"/>
                  </a:cubicBezTo>
                  <a:cubicBezTo>
                    <a:pt x="35" y="8"/>
                    <a:pt x="34" y="8"/>
                    <a:pt x="34" y="7"/>
                  </a:cubicBezTo>
                  <a:cubicBezTo>
                    <a:pt x="34" y="7"/>
                    <a:pt x="32" y="7"/>
                    <a:pt x="32" y="7"/>
                  </a:cubicBezTo>
                  <a:cubicBezTo>
                    <a:pt x="31" y="7"/>
                    <a:pt x="32" y="5"/>
                    <a:pt x="31" y="5"/>
                  </a:cubicBezTo>
                  <a:cubicBezTo>
                    <a:pt x="30" y="5"/>
                    <a:pt x="29" y="6"/>
                    <a:pt x="29" y="6"/>
                  </a:cubicBezTo>
                  <a:cubicBezTo>
                    <a:pt x="29" y="6"/>
                    <a:pt x="29" y="5"/>
                    <a:pt x="30" y="4"/>
                  </a:cubicBezTo>
                  <a:cubicBezTo>
                    <a:pt x="30" y="4"/>
                    <a:pt x="27" y="3"/>
                    <a:pt x="27" y="3"/>
                  </a:cubicBezTo>
                  <a:cubicBezTo>
                    <a:pt x="27" y="4"/>
                    <a:pt x="26" y="2"/>
                    <a:pt x="26" y="2"/>
                  </a:cubicBezTo>
                  <a:cubicBezTo>
                    <a:pt x="25" y="2"/>
                    <a:pt x="26" y="3"/>
                    <a:pt x="25" y="3"/>
                  </a:cubicBezTo>
                  <a:cubicBezTo>
                    <a:pt x="25" y="4"/>
                    <a:pt x="24" y="4"/>
                    <a:pt x="25" y="4"/>
                  </a:cubicBezTo>
                  <a:cubicBezTo>
                    <a:pt x="26" y="5"/>
                    <a:pt x="27" y="8"/>
                    <a:pt x="27" y="8"/>
                  </a:cubicBezTo>
                  <a:cubicBezTo>
                    <a:pt x="26" y="8"/>
                    <a:pt x="24" y="6"/>
                    <a:pt x="24" y="5"/>
                  </a:cubicBezTo>
                  <a:cubicBezTo>
                    <a:pt x="24" y="4"/>
                    <a:pt x="23" y="3"/>
                    <a:pt x="22" y="4"/>
                  </a:cubicBezTo>
                  <a:cubicBezTo>
                    <a:pt x="22" y="5"/>
                    <a:pt x="21" y="5"/>
                    <a:pt x="21" y="6"/>
                  </a:cubicBezTo>
                  <a:cubicBezTo>
                    <a:pt x="22" y="6"/>
                    <a:pt x="21" y="7"/>
                    <a:pt x="21" y="6"/>
                  </a:cubicBezTo>
                  <a:cubicBezTo>
                    <a:pt x="21" y="6"/>
                    <a:pt x="20" y="5"/>
                    <a:pt x="19" y="5"/>
                  </a:cubicBezTo>
                  <a:cubicBezTo>
                    <a:pt x="19" y="5"/>
                    <a:pt x="20" y="4"/>
                    <a:pt x="21" y="4"/>
                  </a:cubicBezTo>
                  <a:cubicBezTo>
                    <a:pt x="22" y="4"/>
                    <a:pt x="20" y="3"/>
                    <a:pt x="20" y="4"/>
                  </a:cubicBezTo>
                  <a:cubicBezTo>
                    <a:pt x="19" y="4"/>
                    <a:pt x="18" y="3"/>
                    <a:pt x="18" y="4"/>
                  </a:cubicBezTo>
                  <a:cubicBezTo>
                    <a:pt x="17" y="4"/>
                    <a:pt x="17" y="4"/>
                    <a:pt x="16" y="4"/>
                  </a:cubicBezTo>
                  <a:cubicBezTo>
                    <a:pt x="15" y="4"/>
                    <a:pt x="15" y="5"/>
                    <a:pt x="14" y="5"/>
                  </a:cubicBezTo>
                  <a:cubicBezTo>
                    <a:pt x="14" y="4"/>
                    <a:pt x="13" y="6"/>
                    <a:pt x="14" y="7"/>
                  </a:cubicBezTo>
                  <a:cubicBezTo>
                    <a:pt x="15" y="8"/>
                    <a:pt x="16" y="6"/>
                    <a:pt x="17" y="7"/>
                  </a:cubicBezTo>
                  <a:close/>
                  <a:moveTo>
                    <a:pt x="15" y="11"/>
                  </a:moveTo>
                  <a:cubicBezTo>
                    <a:pt x="15" y="11"/>
                    <a:pt x="16" y="12"/>
                    <a:pt x="16" y="12"/>
                  </a:cubicBezTo>
                  <a:cubicBezTo>
                    <a:pt x="16" y="12"/>
                    <a:pt x="15" y="11"/>
                    <a:pt x="15" y="10"/>
                  </a:cubicBezTo>
                  <a:cubicBezTo>
                    <a:pt x="14" y="9"/>
                    <a:pt x="14" y="9"/>
                    <a:pt x="13" y="9"/>
                  </a:cubicBezTo>
                  <a:cubicBezTo>
                    <a:pt x="12" y="9"/>
                    <a:pt x="14" y="11"/>
                    <a:pt x="15" y="11"/>
                  </a:cubicBezTo>
                  <a:close/>
                  <a:moveTo>
                    <a:pt x="31" y="2"/>
                  </a:moveTo>
                  <a:cubicBezTo>
                    <a:pt x="31" y="3"/>
                    <a:pt x="30" y="3"/>
                    <a:pt x="31" y="3"/>
                  </a:cubicBezTo>
                  <a:cubicBezTo>
                    <a:pt x="32" y="5"/>
                    <a:pt x="38" y="3"/>
                    <a:pt x="39" y="4"/>
                  </a:cubicBezTo>
                  <a:cubicBezTo>
                    <a:pt x="40" y="4"/>
                    <a:pt x="34" y="5"/>
                    <a:pt x="34" y="5"/>
                  </a:cubicBezTo>
                  <a:cubicBezTo>
                    <a:pt x="35" y="6"/>
                    <a:pt x="39" y="6"/>
                    <a:pt x="40" y="6"/>
                  </a:cubicBezTo>
                  <a:cubicBezTo>
                    <a:pt x="40" y="6"/>
                    <a:pt x="41" y="7"/>
                    <a:pt x="43" y="7"/>
                  </a:cubicBezTo>
                  <a:cubicBezTo>
                    <a:pt x="44" y="7"/>
                    <a:pt x="44" y="6"/>
                    <a:pt x="45" y="6"/>
                  </a:cubicBezTo>
                  <a:cubicBezTo>
                    <a:pt x="46" y="6"/>
                    <a:pt x="48" y="6"/>
                    <a:pt x="48" y="5"/>
                  </a:cubicBezTo>
                  <a:cubicBezTo>
                    <a:pt x="48" y="4"/>
                    <a:pt x="52" y="3"/>
                    <a:pt x="51" y="2"/>
                  </a:cubicBezTo>
                  <a:cubicBezTo>
                    <a:pt x="51" y="1"/>
                    <a:pt x="48" y="2"/>
                    <a:pt x="47" y="1"/>
                  </a:cubicBezTo>
                  <a:cubicBezTo>
                    <a:pt x="46" y="1"/>
                    <a:pt x="44" y="0"/>
                    <a:pt x="43" y="1"/>
                  </a:cubicBezTo>
                  <a:cubicBezTo>
                    <a:pt x="43" y="2"/>
                    <a:pt x="42" y="2"/>
                    <a:pt x="42" y="2"/>
                  </a:cubicBezTo>
                  <a:cubicBezTo>
                    <a:pt x="42" y="1"/>
                    <a:pt x="42" y="0"/>
                    <a:pt x="41" y="0"/>
                  </a:cubicBezTo>
                  <a:cubicBezTo>
                    <a:pt x="39" y="1"/>
                    <a:pt x="41" y="2"/>
                    <a:pt x="40" y="3"/>
                  </a:cubicBezTo>
                  <a:cubicBezTo>
                    <a:pt x="40" y="3"/>
                    <a:pt x="39" y="2"/>
                    <a:pt x="38" y="1"/>
                  </a:cubicBezTo>
                  <a:cubicBezTo>
                    <a:pt x="38" y="1"/>
                    <a:pt x="37" y="2"/>
                    <a:pt x="36" y="1"/>
                  </a:cubicBezTo>
                  <a:cubicBezTo>
                    <a:pt x="36" y="1"/>
                    <a:pt x="34" y="0"/>
                    <a:pt x="34" y="0"/>
                  </a:cubicBezTo>
                  <a:cubicBezTo>
                    <a:pt x="34" y="0"/>
                    <a:pt x="34" y="1"/>
                    <a:pt x="34" y="1"/>
                  </a:cubicBezTo>
                  <a:cubicBezTo>
                    <a:pt x="34" y="1"/>
                    <a:pt x="33" y="1"/>
                    <a:pt x="32" y="1"/>
                  </a:cubicBezTo>
                  <a:cubicBezTo>
                    <a:pt x="32" y="0"/>
                    <a:pt x="33" y="1"/>
                    <a:pt x="32" y="2"/>
                  </a:cubicBezTo>
                  <a:cubicBezTo>
                    <a:pt x="32" y="2"/>
                    <a:pt x="31" y="1"/>
                    <a:pt x="31" y="1"/>
                  </a:cubicBezTo>
                  <a:cubicBezTo>
                    <a:pt x="30" y="1"/>
                    <a:pt x="30" y="1"/>
                    <a:pt x="30" y="1"/>
                  </a:cubicBezTo>
                  <a:cubicBezTo>
                    <a:pt x="29" y="1"/>
                    <a:pt x="30" y="2"/>
                    <a:pt x="3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2" name="Freeform 323">
              <a:extLst>
                <a:ext uri="{FF2B5EF4-FFF2-40B4-BE49-F238E27FC236}">
                  <a16:creationId xmlns:a16="http://schemas.microsoft.com/office/drawing/2014/main" id="{085B4F2F-BF76-4E7E-8F79-3D3BC37FA140}"/>
                </a:ext>
              </a:extLst>
            </p:cNvPr>
            <p:cNvSpPr>
              <a:spLocks/>
            </p:cNvSpPr>
            <p:nvPr/>
          </p:nvSpPr>
          <p:spPr bwMode="auto">
            <a:xfrm>
              <a:off x="-1944688" y="1608138"/>
              <a:ext cx="28575" cy="11113"/>
            </a:xfrm>
            <a:custGeom>
              <a:avLst/>
              <a:gdLst>
                <a:gd name="T0" fmla="*/ 3 w 8"/>
                <a:gd name="T1" fmla="*/ 0 h 3"/>
                <a:gd name="T2" fmla="*/ 0 w 8"/>
                <a:gd name="T3" fmla="*/ 1 h 3"/>
                <a:gd name="T4" fmla="*/ 5 w 8"/>
                <a:gd name="T5" fmla="*/ 2 h 3"/>
                <a:gd name="T6" fmla="*/ 8 w 8"/>
                <a:gd name="T7" fmla="*/ 2 h 3"/>
                <a:gd name="T8" fmla="*/ 3 w 8"/>
                <a:gd name="T9" fmla="*/ 0 h 3"/>
              </a:gdLst>
              <a:ahLst/>
              <a:cxnLst>
                <a:cxn ang="0">
                  <a:pos x="T0" y="T1"/>
                </a:cxn>
                <a:cxn ang="0">
                  <a:pos x="T2" y="T3"/>
                </a:cxn>
                <a:cxn ang="0">
                  <a:pos x="T4" y="T5"/>
                </a:cxn>
                <a:cxn ang="0">
                  <a:pos x="T6" y="T7"/>
                </a:cxn>
                <a:cxn ang="0">
                  <a:pos x="T8" y="T9"/>
                </a:cxn>
              </a:cxnLst>
              <a:rect l="0" t="0" r="r" b="b"/>
              <a:pathLst>
                <a:path w="8" h="3">
                  <a:moveTo>
                    <a:pt x="3" y="0"/>
                  </a:moveTo>
                  <a:cubicBezTo>
                    <a:pt x="3" y="0"/>
                    <a:pt x="0" y="0"/>
                    <a:pt x="0" y="1"/>
                  </a:cubicBezTo>
                  <a:cubicBezTo>
                    <a:pt x="1" y="2"/>
                    <a:pt x="4" y="1"/>
                    <a:pt x="5" y="2"/>
                  </a:cubicBezTo>
                  <a:cubicBezTo>
                    <a:pt x="6" y="3"/>
                    <a:pt x="8" y="2"/>
                    <a:pt x="8" y="2"/>
                  </a:cubicBezTo>
                  <a:cubicBezTo>
                    <a:pt x="8" y="1"/>
                    <a:pt x="4" y="0"/>
                    <a:pt x="3"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3" name="Freeform 324">
              <a:extLst>
                <a:ext uri="{FF2B5EF4-FFF2-40B4-BE49-F238E27FC236}">
                  <a16:creationId xmlns:a16="http://schemas.microsoft.com/office/drawing/2014/main" id="{6F2D7346-DAAD-46BA-A112-E1BCC1427E3E}"/>
                </a:ext>
              </a:extLst>
            </p:cNvPr>
            <p:cNvSpPr>
              <a:spLocks noEditPoints="1"/>
            </p:cNvSpPr>
            <p:nvPr/>
          </p:nvSpPr>
          <p:spPr bwMode="auto">
            <a:xfrm>
              <a:off x="-2444750" y="1817688"/>
              <a:ext cx="146050" cy="142875"/>
            </a:xfrm>
            <a:custGeom>
              <a:avLst/>
              <a:gdLst>
                <a:gd name="T0" fmla="*/ 35 w 40"/>
                <a:gd name="T1" fmla="*/ 5 h 40"/>
                <a:gd name="T2" fmla="*/ 29 w 40"/>
                <a:gd name="T3" fmla="*/ 2 h 40"/>
                <a:gd name="T4" fmla="*/ 28 w 40"/>
                <a:gd name="T5" fmla="*/ 7 h 40"/>
                <a:gd name="T6" fmla="*/ 25 w 40"/>
                <a:gd name="T7" fmla="*/ 9 h 40"/>
                <a:gd name="T8" fmla="*/ 25 w 40"/>
                <a:gd name="T9" fmla="*/ 12 h 40"/>
                <a:gd name="T10" fmla="*/ 27 w 40"/>
                <a:gd name="T11" fmla="*/ 11 h 40"/>
                <a:gd name="T12" fmla="*/ 28 w 40"/>
                <a:gd name="T13" fmla="*/ 10 h 40"/>
                <a:gd name="T14" fmla="*/ 33 w 40"/>
                <a:gd name="T15" fmla="*/ 10 h 40"/>
                <a:gd name="T16" fmla="*/ 37 w 40"/>
                <a:gd name="T17" fmla="*/ 7 h 40"/>
                <a:gd name="T18" fmla="*/ 38 w 40"/>
                <a:gd name="T19" fmla="*/ 5 h 40"/>
                <a:gd name="T20" fmla="*/ 25 w 40"/>
                <a:gd name="T21" fmla="*/ 17 h 40"/>
                <a:gd name="T22" fmla="*/ 22 w 40"/>
                <a:gd name="T23" fmla="*/ 23 h 40"/>
                <a:gd name="T24" fmla="*/ 18 w 40"/>
                <a:gd name="T25" fmla="*/ 24 h 40"/>
                <a:gd name="T26" fmla="*/ 15 w 40"/>
                <a:gd name="T27" fmla="*/ 28 h 40"/>
                <a:gd name="T28" fmla="*/ 11 w 40"/>
                <a:gd name="T29" fmla="*/ 29 h 40"/>
                <a:gd name="T30" fmla="*/ 4 w 40"/>
                <a:gd name="T31" fmla="*/ 32 h 40"/>
                <a:gd name="T32" fmla="*/ 6 w 40"/>
                <a:gd name="T33" fmla="*/ 32 h 40"/>
                <a:gd name="T34" fmla="*/ 13 w 40"/>
                <a:gd name="T35" fmla="*/ 33 h 40"/>
                <a:gd name="T36" fmla="*/ 17 w 40"/>
                <a:gd name="T37" fmla="*/ 31 h 40"/>
                <a:gd name="T38" fmla="*/ 21 w 40"/>
                <a:gd name="T39" fmla="*/ 31 h 40"/>
                <a:gd name="T40" fmla="*/ 24 w 40"/>
                <a:gd name="T41" fmla="*/ 29 h 40"/>
                <a:gd name="T42" fmla="*/ 26 w 40"/>
                <a:gd name="T43" fmla="*/ 26 h 40"/>
                <a:gd name="T44" fmla="*/ 29 w 40"/>
                <a:gd name="T45" fmla="*/ 20 h 40"/>
                <a:gd name="T46" fmla="*/ 25 w 40"/>
                <a:gd name="T47" fmla="*/ 14 h 40"/>
                <a:gd name="T48" fmla="*/ 8 w 40"/>
                <a:gd name="T49" fmla="*/ 33 h 40"/>
                <a:gd name="T50" fmla="*/ 9 w 40"/>
                <a:gd name="T51" fmla="*/ 35 h 40"/>
                <a:gd name="T52" fmla="*/ 12 w 40"/>
                <a:gd name="T53" fmla="*/ 32 h 40"/>
                <a:gd name="T54" fmla="*/ 5 w 40"/>
                <a:gd name="T55" fmla="*/ 35 h 40"/>
                <a:gd name="T56" fmla="*/ 1 w 40"/>
                <a:gd name="T57" fmla="*/ 34 h 40"/>
                <a:gd name="T58" fmla="*/ 2 w 40"/>
                <a:gd name="T59" fmla="*/ 35 h 40"/>
                <a:gd name="T60" fmla="*/ 3 w 40"/>
                <a:gd name="T61" fmla="*/ 40 h 40"/>
                <a:gd name="T62" fmla="*/ 5 w 40"/>
                <a:gd name="T63" fmla="*/ 35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0" h="40">
                  <a:moveTo>
                    <a:pt x="38" y="5"/>
                  </a:moveTo>
                  <a:cubicBezTo>
                    <a:pt x="37" y="4"/>
                    <a:pt x="36" y="5"/>
                    <a:pt x="35" y="5"/>
                  </a:cubicBezTo>
                  <a:cubicBezTo>
                    <a:pt x="34" y="6"/>
                    <a:pt x="31" y="3"/>
                    <a:pt x="30" y="2"/>
                  </a:cubicBezTo>
                  <a:cubicBezTo>
                    <a:pt x="29" y="0"/>
                    <a:pt x="28" y="1"/>
                    <a:pt x="29" y="2"/>
                  </a:cubicBezTo>
                  <a:cubicBezTo>
                    <a:pt x="29" y="3"/>
                    <a:pt x="29" y="4"/>
                    <a:pt x="29" y="5"/>
                  </a:cubicBezTo>
                  <a:cubicBezTo>
                    <a:pt x="29" y="6"/>
                    <a:pt x="28" y="6"/>
                    <a:pt x="28" y="7"/>
                  </a:cubicBezTo>
                  <a:cubicBezTo>
                    <a:pt x="28" y="8"/>
                    <a:pt x="27" y="8"/>
                    <a:pt x="26" y="8"/>
                  </a:cubicBezTo>
                  <a:cubicBezTo>
                    <a:pt x="25" y="8"/>
                    <a:pt x="26" y="9"/>
                    <a:pt x="25" y="9"/>
                  </a:cubicBezTo>
                  <a:cubicBezTo>
                    <a:pt x="24" y="9"/>
                    <a:pt x="24" y="10"/>
                    <a:pt x="25" y="10"/>
                  </a:cubicBezTo>
                  <a:cubicBezTo>
                    <a:pt x="25" y="11"/>
                    <a:pt x="25" y="12"/>
                    <a:pt x="25" y="12"/>
                  </a:cubicBezTo>
                  <a:cubicBezTo>
                    <a:pt x="25" y="13"/>
                    <a:pt x="25" y="12"/>
                    <a:pt x="26" y="12"/>
                  </a:cubicBezTo>
                  <a:cubicBezTo>
                    <a:pt x="26" y="11"/>
                    <a:pt x="27" y="12"/>
                    <a:pt x="27" y="11"/>
                  </a:cubicBezTo>
                  <a:cubicBezTo>
                    <a:pt x="27" y="11"/>
                    <a:pt x="26" y="10"/>
                    <a:pt x="26" y="10"/>
                  </a:cubicBezTo>
                  <a:cubicBezTo>
                    <a:pt x="26" y="9"/>
                    <a:pt x="27" y="10"/>
                    <a:pt x="28" y="10"/>
                  </a:cubicBezTo>
                  <a:cubicBezTo>
                    <a:pt x="28" y="9"/>
                    <a:pt x="30" y="9"/>
                    <a:pt x="31" y="10"/>
                  </a:cubicBezTo>
                  <a:cubicBezTo>
                    <a:pt x="32" y="11"/>
                    <a:pt x="32" y="11"/>
                    <a:pt x="33" y="10"/>
                  </a:cubicBezTo>
                  <a:cubicBezTo>
                    <a:pt x="33" y="9"/>
                    <a:pt x="34" y="8"/>
                    <a:pt x="36" y="8"/>
                  </a:cubicBezTo>
                  <a:cubicBezTo>
                    <a:pt x="38" y="8"/>
                    <a:pt x="38" y="7"/>
                    <a:pt x="37" y="7"/>
                  </a:cubicBezTo>
                  <a:cubicBezTo>
                    <a:pt x="37" y="7"/>
                    <a:pt x="40" y="5"/>
                    <a:pt x="40" y="4"/>
                  </a:cubicBezTo>
                  <a:cubicBezTo>
                    <a:pt x="40" y="4"/>
                    <a:pt x="38" y="5"/>
                    <a:pt x="38" y="5"/>
                  </a:cubicBezTo>
                  <a:close/>
                  <a:moveTo>
                    <a:pt x="25" y="14"/>
                  </a:moveTo>
                  <a:cubicBezTo>
                    <a:pt x="24" y="15"/>
                    <a:pt x="24" y="17"/>
                    <a:pt x="25" y="17"/>
                  </a:cubicBezTo>
                  <a:cubicBezTo>
                    <a:pt x="25" y="18"/>
                    <a:pt x="23" y="19"/>
                    <a:pt x="23" y="20"/>
                  </a:cubicBezTo>
                  <a:cubicBezTo>
                    <a:pt x="24" y="22"/>
                    <a:pt x="22" y="22"/>
                    <a:pt x="22" y="23"/>
                  </a:cubicBezTo>
                  <a:cubicBezTo>
                    <a:pt x="22" y="24"/>
                    <a:pt x="21" y="23"/>
                    <a:pt x="20" y="24"/>
                  </a:cubicBezTo>
                  <a:cubicBezTo>
                    <a:pt x="19" y="25"/>
                    <a:pt x="18" y="24"/>
                    <a:pt x="18" y="24"/>
                  </a:cubicBezTo>
                  <a:cubicBezTo>
                    <a:pt x="19" y="23"/>
                    <a:pt x="17" y="24"/>
                    <a:pt x="17" y="25"/>
                  </a:cubicBezTo>
                  <a:cubicBezTo>
                    <a:pt x="17" y="27"/>
                    <a:pt x="15" y="27"/>
                    <a:pt x="15" y="28"/>
                  </a:cubicBezTo>
                  <a:cubicBezTo>
                    <a:pt x="16" y="28"/>
                    <a:pt x="14" y="29"/>
                    <a:pt x="14" y="28"/>
                  </a:cubicBezTo>
                  <a:cubicBezTo>
                    <a:pt x="14" y="28"/>
                    <a:pt x="13" y="28"/>
                    <a:pt x="11" y="29"/>
                  </a:cubicBezTo>
                  <a:cubicBezTo>
                    <a:pt x="9" y="29"/>
                    <a:pt x="8" y="28"/>
                    <a:pt x="8" y="29"/>
                  </a:cubicBezTo>
                  <a:cubicBezTo>
                    <a:pt x="7" y="30"/>
                    <a:pt x="5" y="31"/>
                    <a:pt x="4" y="32"/>
                  </a:cubicBezTo>
                  <a:cubicBezTo>
                    <a:pt x="3" y="32"/>
                    <a:pt x="3" y="33"/>
                    <a:pt x="4" y="33"/>
                  </a:cubicBezTo>
                  <a:cubicBezTo>
                    <a:pt x="5" y="32"/>
                    <a:pt x="6" y="33"/>
                    <a:pt x="6" y="32"/>
                  </a:cubicBezTo>
                  <a:cubicBezTo>
                    <a:pt x="7" y="32"/>
                    <a:pt x="10" y="31"/>
                    <a:pt x="12" y="31"/>
                  </a:cubicBezTo>
                  <a:cubicBezTo>
                    <a:pt x="14" y="31"/>
                    <a:pt x="13" y="32"/>
                    <a:pt x="13" y="33"/>
                  </a:cubicBezTo>
                  <a:cubicBezTo>
                    <a:pt x="13" y="34"/>
                    <a:pt x="15" y="34"/>
                    <a:pt x="16" y="33"/>
                  </a:cubicBezTo>
                  <a:cubicBezTo>
                    <a:pt x="17" y="32"/>
                    <a:pt x="18" y="32"/>
                    <a:pt x="17" y="31"/>
                  </a:cubicBezTo>
                  <a:cubicBezTo>
                    <a:pt x="16" y="31"/>
                    <a:pt x="17" y="30"/>
                    <a:pt x="18" y="31"/>
                  </a:cubicBezTo>
                  <a:cubicBezTo>
                    <a:pt x="18" y="32"/>
                    <a:pt x="20" y="32"/>
                    <a:pt x="21" y="31"/>
                  </a:cubicBezTo>
                  <a:cubicBezTo>
                    <a:pt x="21" y="30"/>
                    <a:pt x="21" y="31"/>
                    <a:pt x="22" y="31"/>
                  </a:cubicBezTo>
                  <a:cubicBezTo>
                    <a:pt x="23" y="31"/>
                    <a:pt x="24" y="29"/>
                    <a:pt x="24" y="29"/>
                  </a:cubicBezTo>
                  <a:cubicBezTo>
                    <a:pt x="24" y="30"/>
                    <a:pt x="25" y="30"/>
                    <a:pt x="26" y="29"/>
                  </a:cubicBezTo>
                  <a:cubicBezTo>
                    <a:pt x="27" y="28"/>
                    <a:pt x="26" y="27"/>
                    <a:pt x="26" y="26"/>
                  </a:cubicBezTo>
                  <a:cubicBezTo>
                    <a:pt x="27" y="25"/>
                    <a:pt x="28" y="23"/>
                    <a:pt x="27" y="22"/>
                  </a:cubicBezTo>
                  <a:cubicBezTo>
                    <a:pt x="26" y="21"/>
                    <a:pt x="28" y="20"/>
                    <a:pt x="29" y="20"/>
                  </a:cubicBezTo>
                  <a:cubicBezTo>
                    <a:pt x="30" y="19"/>
                    <a:pt x="28" y="15"/>
                    <a:pt x="28" y="13"/>
                  </a:cubicBezTo>
                  <a:cubicBezTo>
                    <a:pt x="28" y="12"/>
                    <a:pt x="26" y="14"/>
                    <a:pt x="25" y="14"/>
                  </a:cubicBezTo>
                  <a:close/>
                  <a:moveTo>
                    <a:pt x="10" y="32"/>
                  </a:moveTo>
                  <a:cubicBezTo>
                    <a:pt x="10" y="33"/>
                    <a:pt x="9" y="33"/>
                    <a:pt x="8" y="33"/>
                  </a:cubicBezTo>
                  <a:cubicBezTo>
                    <a:pt x="7" y="33"/>
                    <a:pt x="7" y="36"/>
                    <a:pt x="7" y="36"/>
                  </a:cubicBezTo>
                  <a:cubicBezTo>
                    <a:pt x="8" y="36"/>
                    <a:pt x="8" y="36"/>
                    <a:pt x="9" y="35"/>
                  </a:cubicBezTo>
                  <a:cubicBezTo>
                    <a:pt x="9" y="34"/>
                    <a:pt x="10" y="34"/>
                    <a:pt x="11" y="34"/>
                  </a:cubicBezTo>
                  <a:cubicBezTo>
                    <a:pt x="11" y="35"/>
                    <a:pt x="12" y="33"/>
                    <a:pt x="12" y="32"/>
                  </a:cubicBezTo>
                  <a:cubicBezTo>
                    <a:pt x="12" y="31"/>
                    <a:pt x="10" y="31"/>
                    <a:pt x="10" y="32"/>
                  </a:cubicBezTo>
                  <a:close/>
                  <a:moveTo>
                    <a:pt x="5" y="35"/>
                  </a:moveTo>
                  <a:cubicBezTo>
                    <a:pt x="5" y="34"/>
                    <a:pt x="4" y="34"/>
                    <a:pt x="4" y="34"/>
                  </a:cubicBezTo>
                  <a:cubicBezTo>
                    <a:pt x="4" y="33"/>
                    <a:pt x="3" y="33"/>
                    <a:pt x="1" y="34"/>
                  </a:cubicBezTo>
                  <a:cubicBezTo>
                    <a:pt x="0" y="35"/>
                    <a:pt x="0" y="35"/>
                    <a:pt x="1" y="36"/>
                  </a:cubicBezTo>
                  <a:cubicBezTo>
                    <a:pt x="1" y="37"/>
                    <a:pt x="2" y="36"/>
                    <a:pt x="2" y="35"/>
                  </a:cubicBezTo>
                  <a:cubicBezTo>
                    <a:pt x="2" y="34"/>
                    <a:pt x="3" y="36"/>
                    <a:pt x="2" y="37"/>
                  </a:cubicBezTo>
                  <a:cubicBezTo>
                    <a:pt x="2" y="39"/>
                    <a:pt x="2" y="40"/>
                    <a:pt x="3" y="40"/>
                  </a:cubicBezTo>
                  <a:cubicBezTo>
                    <a:pt x="4" y="40"/>
                    <a:pt x="5" y="38"/>
                    <a:pt x="6" y="36"/>
                  </a:cubicBezTo>
                  <a:cubicBezTo>
                    <a:pt x="7" y="35"/>
                    <a:pt x="5" y="36"/>
                    <a:pt x="5" y="35"/>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4" name="Freeform 325">
              <a:extLst>
                <a:ext uri="{FF2B5EF4-FFF2-40B4-BE49-F238E27FC236}">
                  <a16:creationId xmlns:a16="http://schemas.microsoft.com/office/drawing/2014/main" id="{EF324E10-D760-4B87-BC9E-B1617E06E847}"/>
                </a:ext>
              </a:extLst>
            </p:cNvPr>
            <p:cNvSpPr>
              <a:spLocks noEditPoints="1"/>
            </p:cNvSpPr>
            <p:nvPr/>
          </p:nvSpPr>
          <p:spPr bwMode="auto">
            <a:xfrm>
              <a:off x="-2903538" y="1730375"/>
              <a:ext cx="506412" cy="349250"/>
            </a:xfrm>
            <a:custGeom>
              <a:avLst/>
              <a:gdLst>
                <a:gd name="T0" fmla="*/ 133 w 140"/>
                <a:gd name="T1" fmla="*/ 18 h 97"/>
                <a:gd name="T2" fmla="*/ 126 w 140"/>
                <a:gd name="T3" fmla="*/ 13 h 97"/>
                <a:gd name="T4" fmla="*/ 120 w 140"/>
                <a:gd name="T5" fmla="*/ 6 h 97"/>
                <a:gd name="T6" fmla="*/ 112 w 140"/>
                <a:gd name="T7" fmla="*/ 1 h 97"/>
                <a:gd name="T8" fmla="*/ 107 w 140"/>
                <a:gd name="T9" fmla="*/ 5 h 97"/>
                <a:gd name="T10" fmla="*/ 102 w 140"/>
                <a:gd name="T11" fmla="*/ 12 h 97"/>
                <a:gd name="T12" fmla="*/ 95 w 140"/>
                <a:gd name="T13" fmla="*/ 15 h 97"/>
                <a:gd name="T14" fmla="*/ 99 w 140"/>
                <a:gd name="T15" fmla="*/ 18 h 97"/>
                <a:gd name="T16" fmla="*/ 99 w 140"/>
                <a:gd name="T17" fmla="*/ 22 h 97"/>
                <a:gd name="T18" fmla="*/ 87 w 140"/>
                <a:gd name="T19" fmla="*/ 26 h 97"/>
                <a:gd name="T20" fmla="*/ 78 w 140"/>
                <a:gd name="T21" fmla="*/ 34 h 97"/>
                <a:gd name="T22" fmla="*/ 65 w 140"/>
                <a:gd name="T23" fmla="*/ 35 h 97"/>
                <a:gd name="T24" fmla="*/ 50 w 140"/>
                <a:gd name="T25" fmla="*/ 33 h 97"/>
                <a:gd name="T26" fmla="*/ 43 w 140"/>
                <a:gd name="T27" fmla="*/ 26 h 97"/>
                <a:gd name="T28" fmla="*/ 38 w 140"/>
                <a:gd name="T29" fmla="*/ 19 h 97"/>
                <a:gd name="T30" fmla="*/ 32 w 140"/>
                <a:gd name="T31" fmla="*/ 14 h 97"/>
                <a:gd name="T32" fmla="*/ 28 w 140"/>
                <a:gd name="T33" fmla="*/ 16 h 97"/>
                <a:gd name="T34" fmla="*/ 23 w 140"/>
                <a:gd name="T35" fmla="*/ 20 h 97"/>
                <a:gd name="T36" fmla="*/ 18 w 140"/>
                <a:gd name="T37" fmla="*/ 25 h 97"/>
                <a:gd name="T38" fmla="*/ 16 w 140"/>
                <a:gd name="T39" fmla="*/ 31 h 97"/>
                <a:gd name="T40" fmla="*/ 11 w 140"/>
                <a:gd name="T41" fmla="*/ 37 h 97"/>
                <a:gd name="T42" fmla="*/ 4 w 140"/>
                <a:gd name="T43" fmla="*/ 39 h 97"/>
                <a:gd name="T44" fmla="*/ 0 w 140"/>
                <a:gd name="T45" fmla="*/ 42 h 97"/>
                <a:gd name="T46" fmla="*/ 3 w 140"/>
                <a:gd name="T47" fmla="*/ 48 h 97"/>
                <a:gd name="T48" fmla="*/ 8 w 140"/>
                <a:gd name="T49" fmla="*/ 53 h 97"/>
                <a:gd name="T50" fmla="*/ 12 w 140"/>
                <a:gd name="T51" fmla="*/ 51 h 97"/>
                <a:gd name="T52" fmla="*/ 12 w 140"/>
                <a:gd name="T53" fmla="*/ 57 h 97"/>
                <a:gd name="T54" fmla="*/ 12 w 140"/>
                <a:gd name="T55" fmla="*/ 63 h 97"/>
                <a:gd name="T56" fmla="*/ 16 w 140"/>
                <a:gd name="T57" fmla="*/ 67 h 97"/>
                <a:gd name="T58" fmla="*/ 29 w 140"/>
                <a:gd name="T59" fmla="*/ 72 h 97"/>
                <a:gd name="T60" fmla="*/ 34 w 140"/>
                <a:gd name="T61" fmla="*/ 73 h 97"/>
                <a:gd name="T62" fmla="*/ 38 w 140"/>
                <a:gd name="T63" fmla="*/ 72 h 97"/>
                <a:gd name="T64" fmla="*/ 43 w 140"/>
                <a:gd name="T65" fmla="*/ 71 h 97"/>
                <a:gd name="T66" fmla="*/ 50 w 140"/>
                <a:gd name="T67" fmla="*/ 71 h 97"/>
                <a:gd name="T68" fmla="*/ 54 w 140"/>
                <a:gd name="T69" fmla="*/ 73 h 97"/>
                <a:gd name="T70" fmla="*/ 53 w 140"/>
                <a:gd name="T71" fmla="*/ 82 h 97"/>
                <a:gd name="T72" fmla="*/ 57 w 140"/>
                <a:gd name="T73" fmla="*/ 87 h 97"/>
                <a:gd name="T74" fmla="*/ 61 w 140"/>
                <a:gd name="T75" fmla="*/ 89 h 97"/>
                <a:gd name="T76" fmla="*/ 65 w 140"/>
                <a:gd name="T77" fmla="*/ 85 h 97"/>
                <a:gd name="T78" fmla="*/ 73 w 140"/>
                <a:gd name="T79" fmla="*/ 85 h 97"/>
                <a:gd name="T80" fmla="*/ 77 w 140"/>
                <a:gd name="T81" fmla="*/ 88 h 97"/>
                <a:gd name="T82" fmla="*/ 81 w 140"/>
                <a:gd name="T83" fmla="*/ 91 h 97"/>
                <a:gd name="T84" fmla="*/ 92 w 140"/>
                <a:gd name="T85" fmla="*/ 86 h 97"/>
                <a:gd name="T86" fmla="*/ 100 w 140"/>
                <a:gd name="T87" fmla="*/ 81 h 97"/>
                <a:gd name="T88" fmla="*/ 104 w 140"/>
                <a:gd name="T89" fmla="*/ 76 h 97"/>
                <a:gd name="T90" fmla="*/ 108 w 140"/>
                <a:gd name="T91" fmla="*/ 71 h 97"/>
                <a:gd name="T92" fmla="*/ 109 w 140"/>
                <a:gd name="T93" fmla="*/ 67 h 97"/>
                <a:gd name="T94" fmla="*/ 108 w 140"/>
                <a:gd name="T95" fmla="*/ 64 h 97"/>
                <a:gd name="T96" fmla="*/ 107 w 140"/>
                <a:gd name="T97" fmla="*/ 60 h 97"/>
                <a:gd name="T98" fmla="*/ 104 w 140"/>
                <a:gd name="T99" fmla="*/ 52 h 97"/>
                <a:gd name="T100" fmla="*/ 111 w 140"/>
                <a:gd name="T101" fmla="*/ 49 h 97"/>
                <a:gd name="T102" fmla="*/ 102 w 140"/>
                <a:gd name="T103" fmla="*/ 46 h 97"/>
                <a:gd name="T104" fmla="*/ 106 w 140"/>
                <a:gd name="T105" fmla="*/ 40 h 97"/>
                <a:gd name="T106" fmla="*/ 109 w 140"/>
                <a:gd name="T107" fmla="*/ 43 h 97"/>
                <a:gd name="T108" fmla="*/ 120 w 140"/>
                <a:gd name="T109" fmla="*/ 37 h 97"/>
                <a:gd name="T110" fmla="*/ 125 w 140"/>
                <a:gd name="T111" fmla="*/ 35 h 97"/>
                <a:gd name="T112" fmla="*/ 131 w 140"/>
                <a:gd name="T113" fmla="*/ 33 h 97"/>
                <a:gd name="T114" fmla="*/ 131 w 140"/>
                <a:gd name="T115" fmla="*/ 27 h 97"/>
                <a:gd name="T116" fmla="*/ 138 w 140"/>
                <a:gd name="T117" fmla="*/ 22 h 97"/>
                <a:gd name="T118" fmla="*/ 106 w 140"/>
                <a:gd name="T119" fmla="*/ 87 h 97"/>
                <a:gd name="T120" fmla="*/ 78 w 140"/>
                <a:gd name="T121" fmla="*/ 95 h 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140" h="97">
                  <a:moveTo>
                    <a:pt x="139" y="18"/>
                  </a:moveTo>
                  <a:cubicBezTo>
                    <a:pt x="139" y="16"/>
                    <a:pt x="137" y="17"/>
                    <a:pt x="137" y="17"/>
                  </a:cubicBezTo>
                  <a:cubicBezTo>
                    <a:pt x="137" y="17"/>
                    <a:pt x="135" y="17"/>
                    <a:pt x="135" y="18"/>
                  </a:cubicBezTo>
                  <a:cubicBezTo>
                    <a:pt x="134" y="19"/>
                    <a:pt x="134" y="18"/>
                    <a:pt x="133" y="18"/>
                  </a:cubicBezTo>
                  <a:cubicBezTo>
                    <a:pt x="132" y="19"/>
                    <a:pt x="130" y="18"/>
                    <a:pt x="130" y="18"/>
                  </a:cubicBezTo>
                  <a:cubicBezTo>
                    <a:pt x="130" y="17"/>
                    <a:pt x="130" y="16"/>
                    <a:pt x="130" y="16"/>
                  </a:cubicBezTo>
                  <a:cubicBezTo>
                    <a:pt x="130" y="15"/>
                    <a:pt x="129" y="15"/>
                    <a:pt x="128" y="14"/>
                  </a:cubicBezTo>
                  <a:cubicBezTo>
                    <a:pt x="128" y="14"/>
                    <a:pt x="126" y="13"/>
                    <a:pt x="126" y="13"/>
                  </a:cubicBezTo>
                  <a:cubicBezTo>
                    <a:pt x="126" y="14"/>
                    <a:pt x="125" y="13"/>
                    <a:pt x="124" y="13"/>
                  </a:cubicBezTo>
                  <a:cubicBezTo>
                    <a:pt x="122" y="12"/>
                    <a:pt x="123" y="12"/>
                    <a:pt x="123" y="11"/>
                  </a:cubicBezTo>
                  <a:cubicBezTo>
                    <a:pt x="123" y="11"/>
                    <a:pt x="122" y="9"/>
                    <a:pt x="122" y="8"/>
                  </a:cubicBezTo>
                  <a:cubicBezTo>
                    <a:pt x="121" y="8"/>
                    <a:pt x="121" y="7"/>
                    <a:pt x="120" y="6"/>
                  </a:cubicBezTo>
                  <a:cubicBezTo>
                    <a:pt x="120" y="4"/>
                    <a:pt x="119" y="4"/>
                    <a:pt x="119" y="4"/>
                  </a:cubicBezTo>
                  <a:cubicBezTo>
                    <a:pt x="119" y="3"/>
                    <a:pt x="118" y="2"/>
                    <a:pt x="118" y="2"/>
                  </a:cubicBezTo>
                  <a:cubicBezTo>
                    <a:pt x="117" y="1"/>
                    <a:pt x="116" y="2"/>
                    <a:pt x="115" y="1"/>
                  </a:cubicBezTo>
                  <a:cubicBezTo>
                    <a:pt x="114" y="0"/>
                    <a:pt x="113" y="1"/>
                    <a:pt x="112" y="1"/>
                  </a:cubicBezTo>
                  <a:cubicBezTo>
                    <a:pt x="111" y="0"/>
                    <a:pt x="109" y="1"/>
                    <a:pt x="109" y="1"/>
                  </a:cubicBezTo>
                  <a:cubicBezTo>
                    <a:pt x="108" y="1"/>
                    <a:pt x="107" y="1"/>
                    <a:pt x="106" y="2"/>
                  </a:cubicBezTo>
                  <a:cubicBezTo>
                    <a:pt x="105" y="3"/>
                    <a:pt x="106" y="3"/>
                    <a:pt x="106" y="3"/>
                  </a:cubicBezTo>
                  <a:cubicBezTo>
                    <a:pt x="106" y="3"/>
                    <a:pt x="107" y="4"/>
                    <a:pt x="107" y="5"/>
                  </a:cubicBezTo>
                  <a:cubicBezTo>
                    <a:pt x="107" y="5"/>
                    <a:pt x="106" y="6"/>
                    <a:pt x="106" y="6"/>
                  </a:cubicBezTo>
                  <a:cubicBezTo>
                    <a:pt x="105" y="6"/>
                    <a:pt x="104" y="8"/>
                    <a:pt x="104" y="8"/>
                  </a:cubicBezTo>
                  <a:cubicBezTo>
                    <a:pt x="104" y="9"/>
                    <a:pt x="103" y="10"/>
                    <a:pt x="103" y="11"/>
                  </a:cubicBezTo>
                  <a:cubicBezTo>
                    <a:pt x="103" y="11"/>
                    <a:pt x="103" y="11"/>
                    <a:pt x="102" y="12"/>
                  </a:cubicBezTo>
                  <a:cubicBezTo>
                    <a:pt x="102" y="12"/>
                    <a:pt x="100" y="13"/>
                    <a:pt x="100" y="13"/>
                  </a:cubicBezTo>
                  <a:cubicBezTo>
                    <a:pt x="99" y="13"/>
                    <a:pt x="98" y="13"/>
                    <a:pt x="98" y="12"/>
                  </a:cubicBezTo>
                  <a:cubicBezTo>
                    <a:pt x="98" y="12"/>
                    <a:pt x="97" y="12"/>
                    <a:pt x="97" y="12"/>
                  </a:cubicBezTo>
                  <a:cubicBezTo>
                    <a:pt x="95" y="15"/>
                    <a:pt x="95" y="15"/>
                    <a:pt x="95" y="15"/>
                  </a:cubicBezTo>
                  <a:cubicBezTo>
                    <a:pt x="95" y="17"/>
                    <a:pt x="95" y="17"/>
                    <a:pt x="95" y="17"/>
                  </a:cubicBezTo>
                  <a:cubicBezTo>
                    <a:pt x="95" y="17"/>
                    <a:pt x="94" y="17"/>
                    <a:pt x="95" y="18"/>
                  </a:cubicBezTo>
                  <a:cubicBezTo>
                    <a:pt x="96" y="19"/>
                    <a:pt x="96" y="18"/>
                    <a:pt x="97" y="18"/>
                  </a:cubicBezTo>
                  <a:cubicBezTo>
                    <a:pt x="99" y="18"/>
                    <a:pt x="99" y="19"/>
                    <a:pt x="99" y="18"/>
                  </a:cubicBezTo>
                  <a:cubicBezTo>
                    <a:pt x="100" y="18"/>
                    <a:pt x="101" y="17"/>
                    <a:pt x="102" y="18"/>
                  </a:cubicBezTo>
                  <a:cubicBezTo>
                    <a:pt x="102" y="19"/>
                    <a:pt x="105" y="20"/>
                    <a:pt x="105" y="21"/>
                  </a:cubicBezTo>
                  <a:cubicBezTo>
                    <a:pt x="105" y="22"/>
                    <a:pt x="103" y="22"/>
                    <a:pt x="102" y="21"/>
                  </a:cubicBezTo>
                  <a:cubicBezTo>
                    <a:pt x="101" y="21"/>
                    <a:pt x="100" y="22"/>
                    <a:pt x="99" y="22"/>
                  </a:cubicBezTo>
                  <a:cubicBezTo>
                    <a:pt x="98" y="22"/>
                    <a:pt x="97" y="22"/>
                    <a:pt x="96" y="23"/>
                  </a:cubicBezTo>
                  <a:cubicBezTo>
                    <a:pt x="96" y="24"/>
                    <a:pt x="96" y="25"/>
                    <a:pt x="94" y="25"/>
                  </a:cubicBezTo>
                  <a:cubicBezTo>
                    <a:pt x="93" y="25"/>
                    <a:pt x="92" y="25"/>
                    <a:pt x="91" y="26"/>
                  </a:cubicBezTo>
                  <a:cubicBezTo>
                    <a:pt x="89" y="27"/>
                    <a:pt x="88" y="27"/>
                    <a:pt x="87" y="26"/>
                  </a:cubicBezTo>
                  <a:cubicBezTo>
                    <a:pt x="87" y="26"/>
                    <a:pt x="86" y="26"/>
                    <a:pt x="85" y="27"/>
                  </a:cubicBezTo>
                  <a:cubicBezTo>
                    <a:pt x="84" y="28"/>
                    <a:pt x="86" y="29"/>
                    <a:pt x="86" y="30"/>
                  </a:cubicBezTo>
                  <a:cubicBezTo>
                    <a:pt x="85" y="31"/>
                    <a:pt x="84" y="31"/>
                    <a:pt x="83" y="32"/>
                  </a:cubicBezTo>
                  <a:cubicBezTo>
                    <a:pt x="81" y="33"/>
                    <a:pt x="80" y="34"/>
                    <a:pt x="78" y="34"/>
                  </a:cubicBezTo>
                  <a:cubicBezTo>
                    <a:pt x="77" y="34"/>
                    <a:pt x="75" y="33"/>
                    <a:pt x="73" y="34"/>
                  </a:cubicBezTo>
                  <a:cubicBezTo>
                    <a:pt x="71" y="35"/>
                    <a:pt x="70" y="36"/>
                    <a:pt x="69" y="36"/>
                  </a:cubicBezTo>
                  <a:cubicBezTo>
                    <a:pt x="68" y="36"/>
                    <a:pt x="68" y="35"/>
                    <a:pt x="67" y="35"/>
                  </a:cubicBezTo>
                  <a:cubicBezTo>
                    <a:pt x="66" y="35"/>
                    <a:pt x="66" y="35"/>
                    <a:pt x="65" y="35"/>
                  </a:cubicBezTo>
                  <a:cubicBezTo>
                    <a:pt x="64" y="34"/>
                    <a:pt x="64" y="35"/>
                    <a:pt x="62" y="34"/>
                  </a:cubicBezTo>
                  <a:cubicBezTo>
                    <a:pt x="61" y="33"/>
                    <a:pt x="59" y="33"/>
                    <a:pt x="58" y="33"/>
                  </a:cubicBezTo>
                  <a:cubicBezTo>
                    <a:pt x="57" y="33"/>
                    <a:pt x="54" y="33"/>
                    <a:pt x="53" y="33"/>
                  </a:cubicBezTo>
                  <a:cubicBezTo>
                    <a:pt x="52" y="33"/>
                    <a:pt x="50" y="33"/>
                    <a:pt x="50" y="33"/>
                  </a:cubicBezTo>
                  <a:cubicBezTo>
                    <a:pt x="50" y="32"/>
                    <a:pt x="49" y="32"/>
                    <a:pt x="48" y="30"/>
                  </a:cubicBezTo>
                  <a:cubicBezTo>
                    <a:pt x="48" y="29"/>
                    <a:pt x="47" y="28"/>
                    <a:pt x="47" y="28"/>
                  </a:cubicBezTo>
                  <a:cubicBezTo>
                    <a:pt x="46" y="28"/>
                    <a:pt x="46" y="27"/>
                    <a:pt x="45" y="27"/>
                  </a:cubicBezTo>
                  <a:cubicBezTo>
                    <a:pt x="45" y="27"/>
                    <a:pt x="44" y="26"/>
                    <a:pt x="43" y="26"/>
                  </a:cubicBezTo>
                  <a:cubicBezTo>
                    <a:pt x="42" y="26"/>
                    <a:pt x="39" y="26"/>
                    <a:pt x="38" y="25"/>
                  </a:cubicBezTo>
                  <a:cubicBezTo>
                    <a:pt x="38" y="24"/>
                    <a:pt x="39" y="24"/>
                    <a:pt x="39" y="23"/>
                  </a:cubicBezTo>
                  <a:cubicBezTo>
                    <a:pt x="39" y="22"/>
                    <a:pt x="39" y="21"/>
                    <a:pt x="39" y="21"/>
                  </a:cubicBezTo>
                  <a:cubicBezTo>
                    <a:pt x="38" y="20"/>
                    <a:pt x="38" y="20"/>
                    <a:pt x="38" y="19"/>
                  </a:cubicBezTo>
                  <a:cubicBezTo>
                    <a:pt x="37" y="18"/>
                    <a:pt x="36" y="17"/>
                    <a:pt x="36" y="17"/>
                  </a:cubicBezTo>
                  <a:cubicBezTo>
                    <a:pt x="35" y="17"/>
                    <a:pt x="34" y="17"/>
                    <a:pt x="33" y="16"/>
                  </a:cubicBezTo>
                  <a:cubicBezTo>
                    <a:pt x="33" y="16"/>
                    <a:pt x="32" y="16"/>
                    <a:pt x="32" y="14"/>
                  </a:cubicBezTo>
                  <a:cubicBezTo>
                    <a:pt x="32" y="14"/>
                    <a:pt x="32" y="14"/>
                    <a:pt x="32" y="14"/>
                  </a:cubicBezTo>
                  <a:cubicBezTo>
                    <a:pt x="31" y="14"/>
                    <a:pt x="31" y="14"/>
                    <a:pt x="31" y="14"/>
                  </a:cubicBezTo>
                  <a:cubicBezTo>
                    <a:pt x="31" y="14"/>
                    <a:pt x="30" y="13"/>
                    <a:pt x="30" y="13"/>
                  </a:cubicBezTo>
                  <a:cubicBezTo>
                    <a:pt x="30" y="14"/>
                    <a:pt x="29" y="14"/>
                    <a:pt x="29" y="15"/>
                  </a:cubicBezTo>
                  <a:cubicBezTo>
                    <a:pt x="29" y="15"/>
                    <a:pt x="29" y="16"/>
                    <a:pt x="28" y="16"/>
                  </a:cubicBezTo>
                  <a:cubicBezTo>
                    <a:pt x="28" y="16"/>
                    <a:pt x="27" y="17"/>
                    <a:pt x="27" y="18"/>
                  </a:cubicBezTo>
                  <a:cubicBezTo>
                    <a:pt x="27" y="19"/>
                    <a:pt x="28" y="19"/>
                    <a:pt x="27" y="20"/>
                  </a:cubicBezTo>
                  <a:cubicBezTo>
                    <a:pt x="27" y="20"/>
                    <a:pt x="26" y="21"/>
                    <a:pt x="25" y="20"/>
                  </a:cubicBezTo>
                  <a:cubicBezTo>
                    <a:pt x="25" y="20"/>
                    <a:pt x="24" y="20"/>
                    <a:pt x="23" y="20"/>
                  </a:cubicBezTo>
                  <a:cubicBezTo>
                    <a:pt x="22" y="20"/>
                    <a:pt x="22" y="19"/>
                    <a:pt x="21" y="20"/>
                  </a:cubicBezTo>
                  <a:cubicBezTo>
                    <a:pt x="21" y="21"/>
                    <a:pt x="20" y="24"/>
                    <a:pt x="20" y="25"/>
                  </a:cubicBezTo>
                  <a:cubicBezTo>
                    <a:pt x="20" y="25"/>
                    <a:pt x="21" y="26"/>
                    <a:pt x="20" y="26"/>
                  </a:cubicBezTo>
                  <a:cubicBezTo>
                    <a:pt x="19" y="26"/>
                    <a:pt x="19" y="26"/>
                    <a:pt x="18" y="25"/>
                  </a:cubicBezTo>
                  <a:cubicBezTo>
                    <a:pt x="18" y="25"/>
                    <a:pt x="17" y="26"/>
                    <a:pt x="16" y="26"/>
                  </a:cubicBezTo>
                  <a:cubicBezTo>
                    <a:pt x="16" y="26"/>
                    <a:pt x="14" y="26"/>
                    <a:pt x="15" y="27"/>
                  </a:cubicBezTo>
                  <a:cubicBezTo>
                    <a:pt x="15" y="27"/>
                    <a:pt x="15" y="28"/>
                    <a:pt x="15" y="29"/>
                  </a:cubicBezTo>
                  <a:cubicBezTo>
                    <a:pt x="15" y="29"/>
                    <a:pt x="16" y="31"/>
                    <a:pt x="16" y="31"/>
                  </a:cubicBezTo>
                  <a:cubicBezTo>
                    <a:pt x="16" y="32"/>
                    <a:pt x="15" y="32"/>
                    <a:pt x="15" y="33"/>
                  </a:cubicBezTo>
                  <a:cubicBezTo>
                    <a:pt x="15" y="34"/>
                    <a:pt x="15" y="34"/>
                    <a:pt x="15" y="35"/>
                  </a:cubicBezTo>
                  <a:cubicBezTo>
                    <a:pt x="14" y="35"/>
                    <a:pt x="13" y="35"/>
                    <a:pt x="13" y="36"/>
                  </a:cubicBezTo>
                  <a:cubicBezTo>
                    <a:pt x="12" y="36"/>
                    <a:pt x="11" y="36"/>
                    <a:pt x="11" y="37"/>
                  </a:cubicBezTo>
                  <a:cubicBezTo>
                    <a:pt x="11" y="37"/>
                    <a:pt x="10" y="38"/>
                    <a:pt x="9" y="38"/>
                  </a:cubicBezTo>
                  <a:cubicBezTo>
                    <a:pt x="8" y="37"/>
                    <a:pt x="8" y="37"/>
                    <a:pt x="7" y="38"/>
                  </a:cubicBezTo>
                  <a:cubicBezTo>
                    <a:pt x="6" y="39"/>
                    <a:pt x="6" y="39"/>
                    <a:pt x="6" y="39"/>
                  </a:cubicBezTo>
                  <a:cubicBezTo>
                    <a:pt x="5" y="40"/>
                    <a:pt x="5" y="39"/>
                    <a:pt x="4" y="39"/>
                  </a:cubicBezTo>
                  <a:cubicBezTo>
                    <a:pt x="4" y="39"/>
                    <a:pt x="3" y="39"/>
                    <a:pt x="3" y="39"/>
                  </a:cubicBezTo>
                  <a:cubicBezTo>
                    <a:pt x="2" y="39"/>
                    <a:pt x="2" y="40"/>
                    <a:pt x="1" y="40"/>
                  </a:cubicBezTo>
                  <a:cubicBezTo>
                    <a:pt x="1" y="40"/>
                    <a:pt x="0" y="40"/>
                    <a:pt x="0" y="41"/>
                  </a:cubicBezTo>
                  <a:cubicBezTo>
                    <a:pt x="0" y="41"/>
                    <a:pt x="0" y="41"/>
                    <a:pt x="0" y="42"/>
                  </a:cubicBezTo>
                  <a:cubicBezTo>
                    <a:pt x="0" y="42"/>
                    <a:pt x="0" y="42"/>
                    <a:pt x="0" y="42"/>
                  </a:cubicBezTo>
                  <a:cubicBezTo>
                    <a:pt x="0" y="44"/>
                    <a:pt x="0" y="44"/>
                    <a:pt x="0" y="44"/>
                  </a:cubicBezTo>
                  <a:cubicBezTo>
                    <a:pt x="0" y="44"/>
                    <a:pt x="3" y="44"/>
                    <a:pt x="3" y="45"/>
                  </a:cubicBezTo>
                  <a:cubicBezTo>
                    <a:pt x="3" y="46"/>
                    <a:pt x="3" y="48"/>
                    <a:pt x="3" y="48"/>
                  </a:cubicBezTo>
                  <a:cubicBezTo>
                    <a:pt x="3" y="48"/>
                    <a:pt x="3" y="48"/>
                    <a:pt x="3" y="48"/>
                  </a:cubicBezTo>
                  <a:cubicBezTo>
                    <a:pt x="4" y="49"/>
                    <a:pt x="5" y="50"/>
                    <a:pt x="5" y="50"/>
                  </a:cubicBezTo>
                  <a:cubicBezTo>
                    <a:pt x="5" y="50"/>
                    <a:pt x="5" y="51"/>
                    <a:pt x="6" y="52"/>
                  </a:cubicBezTo>
                  <a:cubicBezTo>
                    <a:pt x="7" y="52"/>
                    <a:pt x="8" y="52"/>
                    <a:pt x="8" y="53"/>
                  </a:cubicBezTo>
                  <a:cubicBezTo>
                    <a:pt x="8" y="53"/>
                    <a:pt x="8" y="53"/>
                    <a:pt x="8" y="53"/>
                  </a:cubicBezTo>
                  <a:cubicBezTo>
                    <a:pt x="9" y="52"/>
                    <a:pt x="9" y="52"/>
                    <a:pt x="9" y="52"/>
                  </a:cubicBezTo>
                  <a:cubicBezTo>
                    <a:pt x="9" y="52"/>
                    <a:pt x="9" y="53"/>
                    <a:pt x="10" y="53"/>
                  </a:cubicBezTo>
                  <a:cubicBezTo>
                    <a:pt x="10" y="52"/>
                    <a:pt x="12" y="51"/>
                    <a:pt x="12" y="51"/>
                  </a:cubicBezTo>
                  <a:cubicBezTo>
                    <a:pt x="13" y="51"/>
                    <a:pt x="15" y="53"/>
                    <a:pt x="15" y="54"/>
                  </a:cubicBezTo>
                  <a:cubicBezTo>
                    <a:pt x="15" y="54"/>
                    <a:pt x="13" y="56"/>
                    <a:pt x="13" y="56"/>
                  </a:cubicBezTo>
                  <a:cubicBezTo>
                    <a:pt x="12" y="56"/>
                    <a:pt x="12" y="56"/>
                    <a:pt x="12" y="57"/>
                  </a:cubicBezTo>
                  <a:cubicBezTo>
                    <a:pt x="12" y="57"/>
                    <a:pt x="12" y="57"/>
                    <a:pt x="12" y="57"/>
                  </a:cubicBezTo>
                  <a:cubicBezTo>
                    <a:pt x="12" y="58"/>
                    <a:pt x="12" y="59"/>
                    <a:pt x="13" y="59"/>
                  </a:cubicBezTo>
                  <a:cubicBezTo>
                    <a:pt x="13" y="60"/>
                    <a:pt x="12" y="61"/>
                    <a:pt x="11" y="60"/>
                  </a:cubicBezTo>
                  <a:cubicBezTo>
                    <a:pt x="11" y="60"/>
                    <a:pt x="11" y="61"/>
                    <a:pt x="11" y="61"/>
                  </a:cubicBezTo>
                  <a:cubicBezTo>
                    <a:pt x="11" y="62"/>
                    <a:pt x="11" y="63"/>
                    <a:pt x="12" y="63"/>
                  </a:cubicBezTo>
                  <a:cubicBezTo>
                    <a:pt x="12" y="63"/>
                    <a:pt x="13" y="64"/>
                    <a:pt x="14" y="64"/>
                  </a:cubicBezTo>
                  <a:cubicBezTo>
                    <a:pt x="14" y="64"/>
                    <a:pt x="15" y="66"/>
                    <a:pt x="15" y="66"/>
                  </a:cubicBezTo>
                  <a:cubicBezTo>
                    <a:pt x="15" y="66"/>
                    <a:pt x="16" y="66"/>
                    <a:pt x="16" y="67"/>
                  </a:cubicBezTo>
                  <a:cubicBezTo>
                    <a:pt x="16" y="67"/>
                    <a:pt x="16" y="67"/>
                    <a:pt x="16" y="67"/>
                  </a:cubicBezTo>
                  <a:cubicBezTo>
                    <a:pt x="17" y="67"/>
                    <a:pt x="17" y="67"/>
                    <a:pt x="17" y="66"/>
                  </a:cubicBezTo>
                  <a:cubicBezTo>
                    <a:pt x="18" y="66"/>
                    <a:pt x="19" y="66"/>
                    <a:pt x="19" y="67"/>
                  </a:cubicBezTo>
                  <a:cubicBezTo>
                    <a:pt x="20" y="67"/>
                    <a:pt x="23" y="69"/>
                    <a:pt x="24" y="70"/>
                  </a:cubicBezTo>
                  <a:cubicBezTo>
                    <a:pt x="25" y="71"/>
                    <a:pt x="28" y="72"/>
                    <a:pt x="29" y="72"/>
                  </a:cubicBezTo>
                  <a:cubicBezTo>
                    <a:pt x="29" y="72"/>
                    <a:pt x="30" y="73"/>
                    <a:pt x="32" y="72"/>
                  </a:cubicBezTo>
                  <a:cubicBezTo>
                    <a:pt x="32" y="72"/>
                    <a:pt x="32" y="72"/>
                    <a:pt x="32" y="73"/>
                  </a:cubicBezTo>
                  <a:cubicBezTo>
                    <a:pt x="32" y="72"/>
                    <a:pt x="33" y="72"/>
                    <a:pt x="33" y="72"/>
                  </a:cubicBezTo>
                  <a:cubicBezTo>
                    <a:pt x="33" y="71"/>
                    <a:pt x="34" y="72"/>
                    <a:pt x="34" y="73"/>
                  </a:cubicBezTo>
                  <a:cubicBezTo>
                    <a:pt x="34" y="73"/>
                    <a:pt x="34" y="74"/>
                    <a:pt x="34" y="74"/>
                  </a:cubicBezTo>
                  <a:cubicBezTo>
                    <a:pt x="34" y="74"/>
                    <a:pt x="34" y="74"/>
                    <a:pt x="34" y="73"/>
                  </a:cubicBezTo>
                  <a:cubicBezTo>
                    <a:pt x="35" y="72"/>
                    <a:pt x="35" y="72"/>
                    <a:pt x="36" y="72"/>
                  </a:cubicBezTo>
                  <a:cubicBezTo>
                    <a:pt x="36" y="71"/>
                    <a:pt x="37" y="72"/>
                    <a:pt x="38" y="72"/>
                  </a:cubicBezTo>
                  <a:cubicBezTo>
                    <a:pt x="39" y="73"/>
                    <a:pt x="39" y="71"/>
                    <a:pt x="40" y="73"/>
                  </a:cubicBezTo>
                  <a:cubicBezTo>
                    <a:pt x="41" y="73"/>
                    <a:pt x="41" y="72"/>
                    <a:pt x="41" y="72"/>
                  </a:cubicBezTo>
                  <a:cubicBezTo>
                    <a:pt x="42" y="72"/>
                    <a:pt x="42" y="72"/>
                    <a:pt x="42" y="71"/>
                  </a:cubicBezTo>
                  <a:cubicBezTo>
                    <a:pt x="43" y="71"/>
                    <a:pt x="43" y="70"/>
                    <a:pt x="43" y="71"/>
                  </a:cubicBezTo>
                  <a:cubicBezTo>
                    <a:pt x="44" y="71"/>
                    <a:pt x="44" y="70"/>
                    <a:pt x="45" y="69"/>
                  </a:cubicBezTo>
                  <a:cubicBezTo>
                    <a:pt x="47" y="69"/>
                    <a:pt x="48" y="70"/>
                    <a:pt x="48" y="69"/>
                  </a:cubicBezTo>
                  <a:cubicBezTo>
                    <a:pt x="49" y="69"/>
                    <a:pt x="49" y="69"/>
                    <a:pt x="49" y="69"/>
                  </a:cubicBezTo>
                  <a:cubicBezTo>
                    <a:pt x="49" y="69"/>
                    <a:pt x="50" y="70"/>
                    <a:pt x="50" y="71"/>
                  </a:cubicBezTo>
                  <a:cubicBezTo>
                    <a:pt x="50" y="71"/>
                    <a:pt x="51" y="71"/>
                    <a:pt x="52" y="71"/>
                  </a:cubicBezTo>
                  <a:cubicBezTo>
                    <a:pt x="52" y="71"/>
                    <a:pt x="52" y="71"/>
                    <a:pt x="52" y="71"/>
                  </a:cubicBezTo>
                  <a:cubicBezTo>
                    <a:pt x="52" y="71"/>
                    <a:pt x="53" y="71"/>
                    <a:pt x="53" y="72"/>
                  </a:cubicBezTo>
                  <a:cubicBezTo>
                    <a:pt x="53" y="72"/>
                    <a:pt x="54" y="73"/>
                    <a:pt x="54" y="73"/>
                  </a:cubicBezTo>
                  <a:cubicBezTo>
                    <a:pt x="54" y="73"/>
                    <a:pt x="55" y="73"/>
                    <a:pt x="55" y="74"/>
                  </a:cubicBezTo>
                  <a:cubicBezTo>
                    <a:pt x="55" y="75"/>
                    <a:pt x="55" y="77"/>
                    <a:pt x="54" y="78"/>
                  </a:cubicBezTo>
                  <a:cubicBezTo>
                    <a:pt x="53" y="79"/>
                    <a:pt x="52" y="80"/>
                    <a:pt x="52" y="81"/>
                  </a:cubicBezTo>
                  <a:cubicBezTo>
                    <a:pt x="53" y="81"/>
                    <a:pt x="52" y="82"/>
                    <a:pt x="53" y="82"/>
                  </a:cubicBezTo>
                  <a:cubicBezTo>
                    <a:pt x="54" y="82"/>
                    <a:pt x="55" y="82"/>
                    <a:pt x="55" y="82"/>
                  </a:cubicBezTo>
                  <a:cubicBezTo>
                    <a:pt x="55" y="83"/>
                    <a:pt x="55" y="84"/>
                    <a:pt x="56" y="84"/>
                  </a:cubicBezTo>
                  <a:cubicBezTo>
                    <a:pt x="56" y="84"/>
                    <a:pt x="57" y="85"/>
                    <a:pt x="57" y="85"/>
                  </a:cubicBezTo>
                  <a:cubicBezTo>
                    <a:pt x="56" y="86"/>
                    <a:pt x="56" y="87"/>
                    <a:pt x="57" y="87"/>
                  </a:cubicBezTo>
                  <a:cubicBezTo>
                    <a:pt x="57" y="87"/>
                    <a:pt x="58" y="87"/>
                    <a:pt x="58" y="87"/>
                  </a:cubicBezTo>
                  <a:cubicBezTo>
                    <a:pt x="58" y="88"/>
                    <a:pt x="58" y="89"/>
                    <a:pt x="59" y="88"/>
                  </a:cubicBezTo>
                  <a:cubicBezTo>
                    <a:pt x="60" y="88"/>
                    <a:pt x="60" y="88"/>
                    <a:pt x="60" y="88"/>
                  </a:cubicBezTo>
                  <a:cubicBezTo>
                    <a:pt x="61" y="88"/>
                    <a:pt x="61" y="89"/>
                    <a:pt x="61" y="89"/>
                  </a:cubicBezTo>
                  <a:cubicBezTo>
                    <a:pt x="62" y="89"/>
                    <a:pt x="62" y="88"/>
                    <a:pt x="62" y="87"/>
                  </a:cubicBezTo>
                  <a:cubicBezTo>
                    <a:pt x="61" y="87"/>
                    <a:pt x="62" y="86"/>
                    <a:pt x="62" y="86"/>
                  </a:cubicBezTo>
                  <a:cubicBezTo>
                    <a:pt x="62" y="86"/>
                    <a:pt x="63" y="86"/>
                    <a:pt x="64" y="86"/>
                  </a:cubicBezTo>
                  <a:cubicBezTo>
                    <a:pt x="64" y="85"/>
                    <a:pt x="65" y="86"/>
                    <a:pt x="65" y="85"/>
                  </a:cubicBezTo>
                  <a:cubicBezTo>
                    <a:pt x="66" y="85"/>
                    <a:pt x="66" y="86"/>
                    <a:pt x="67" y="85"/>
                  </a:cubicBezTo>
                  <a:cubicBezTo>
                    <a:pt x="68" y="85"/>
                    <a:pt x="68" y="86"/>
                    <a:pt x="69" y="85"/>
                  </a:cubicBezTo>
                  <a:cubicBezTo>
                    <a:pt x="69" y="84"/>
                    <a:pt x="70" y="84"/>
                    <a:pt x="71" y="84"/>
                  </a:cubicBezTo>
                  <a:cubicBezTo>
                    <a:pt x="71" y="84"/>
                    <a:pt x="71" y="85"/>
                    <a:pt x="73" y="85"/>
                  </a:cubicBezTo>
                  <a:cubicBezTo>
                    <a:pt x="74" y="85"/>
                    <a:pt x="73" y="86"/>
                    <a:pt x="73" y="86"/>
                  </a:cubicBezTo>
                  <a:cubicBezTo>
                    <a:pt x="73" y="87"/>
                    <a:pt x="75" y="88"/>
                    <a:pt x="76" y="88"/>
                  </a:cubicBezTo>
                  <a:cubicBezTo>
                    <a:pt x="76" y="88"/>
                    <a:pt x="76" y="88"/>
                    <a:pt x="76" y="88"/>
                  </a:cubicBezTo>
                  <a:cubicBezTo>
                    <a:pt x="76" y="88"/>
                    <a:pt x="77" y="89"/>
                    <a:pt x="77" y="88"/>
                  </a:cubicBezTo>
                  <a:cubicBezTo>
                    <a:pt x="78" y="87"/>
                    <a:pt x="78" y="88"/>
                    <a:pt x="79" y="88"/>
                  </a:cubicBezTo>
                  <a:cubicBezTo>
                    <a:pt x="79" y="89"/>
                    <a:pt x="79" y="89"/>
                    <a:pt x="80" y="88"/>
                  </a:cubicBezTo>
                  <a:cubicBezTo>
                    <a:pt x="81" y="87"/>
                    <a:pt x="81" y="89"/>
                    <a:pt x="81" y="89"/>
                  </a:cubicBezTo>
                  <a:cubicBezTo>
                    <a:pt x="80" y="89"/>
                    <a:pt x="81" y="90"/>
                    <a:pt x="81" y="91"/>
                  </a:cubicBezTo>
                  <a:cubicBezTo>
                    <a:pt x="82" y="92"/>
                    <a:pt x="82" y="91"/>
                    <a:pt x="82" y="90"/>
                  </a:cubicBezTo>
                  <a:cubicBezTo>
                    <a:pt x="82" y="89"/>
                    <a:pt x="83" y="89"/>
                    <a:pt x="85" y="88"/>
                  </a:cubicBezTo>
                  <a:cubicBezTo>
                    <a:pt x="87" y="87"/>
                    <a:pt x="90" y="86"/>
                    <a:pt x="90" y="85"/>
                  </a:cubicBezTo>
                  <a:cubicBezTo>
                    <a:pt x="90" y="85"/>
                    <a:pt x="91" y="86"/>
                    <a:pt x="92" y="86"/>
                  </a:cubicBezTo>
                  <a:cubicBezTo>
                    <a:pt x="93" y="85"/>
                    <a:pt x="95" y="85"/>
                    <a:pt x="96" y="85"/>
                  </a:cubicBezTo>
                  <a:cubicBezTo>
                    <a:pt x="97" y="85"/>
                    <a:pt x="97" y="84"/>
                    <a:pt x="97" y="84"/>
                  </a:cubicBezTo>
                  <a:cubicBezTo>
                    <a:pt x="98" y="83"/>
                    <a:pt x="98" y="83"/>
                    <a:pt x="99" y="83"/>
                  </a:cubicBezTo>
                  <a:cubicBezTo>
                    <a:pt x="99" y="82"/>
                    <a:pt x="100" y="82"/>
                    <a:pt x="100" y="81"/>
                  </a:cubicBezTo>
                  <a:cubicBezTo>
                    <a:pt x="100" y="81"/>
                    <a:pt x="102" y="81"/>
                    <a:pt x="102" y="80"/>
                  </a:cubicBezTo>
                  <a:cubicBezTo>
                    <a:pt x="102" y="80"/>
                    <a:pt x="103" y="80"/>
                    <a:pt x="103" y="79"/>
                  </a:cubicBezTo>
                  <a:cubicBezTo>
                    <a:pt x="103" y="78"/>
                    <a:pt x="103" y="79"/>
                    <a:pt x="104" y="78"/>
                  </a:cubicBezTo>
                  <a:cubicBezTo>
                    <a:pt x="104" y="78"/>
                    <a:pt x="103" y="77"/>
                    <a:pt x="104" y="76"/>
                  </a:cubicBezTo>
                  <a:cubicBezTo>
                    <a:pt x="105" y="76"/>
                    <a:pt x="104" y="76"/>
                    <a:pt x="104" y="75"/>
                  </a:cubicBezTo>
                  <a:cubicBezTo>
                    <a:pt x="104" y="75"/>
                    <a:pt x="105" y="75"/>
                    <a:pt x="105" y="74"/>
                  </a:cubicBezTo>
                  <a:cubicBezTo>
                    <a:pt x="106" y="74"/>
                    <a:pt x="106" y="74"/>
                    <a:pt x="106" y="73"/>
                  </a:cubicBezTo>
                  <a:cubicBezTo>
                    <a:pt x="106" y="72"/>
                    <a:pt x="107" y="72"/>
                    <a:pt x="108" y="71"/>
                  </a:cubicBezTo>
                  <a:cubicBezTo>
                    <a:pt x="108" y="71"/>
                    <a:pt x="109" y="70"/>
                    <a:pt x="108" y="70"/>
                  </a:cubicBezTo>
                  <a:cubicBezTo>
                    <a:pt x="108" y="69"/>
                    <a:pt x="109" y="69"/>
                    <a:pt x="109" y="69"/>
                  </a:cubicBezTo>
                  <a:cubicBezTo>
                    <a:pt x="108" y="68"/>
                    <a:pt x="109" y="68"/>
                    <a:pt x="110" y="67"/>
                  </a:cubicBezTo>
                  <a:cubicBezTo>
                    <a:pt x="111" y="67"/>
                    <a:pt x="109" y="67"/>
                    <a:pt x="109" y="67"/>
                  </a:cubicBezTo>
                  <a:cubicBezTo>
                    <a:pt x="108" y="67"/>
                    <a:pt x="108" y="66"/>
                    <a:pt x="107" y="67"/>
                  </a:cubicBezTo>
                  <a:cubicBezTo>
                    <a:pt x="107" y="67"/>
                    <a:pt x="106" y="66"/>
                    <a:pt x="107" y="66"/>
                  </a:cubicBezTo>
                  <a:cubicBezTo>
                    <a:pt x="107" y="66"/>
                    <a:pt x="109" y="65"/>
                    <a:pt x="109" y="65"/>
                  </a:cubicBezTo>
                  <a:cubicBezTo>
                    <a:pt x="110" y="65"/>
                    <a:pt x="108" y="64"/>
                    <a:pt x="108" y="64"/>
                  </a:cubicBezTo>
                  <a:cubicBezTo>
                    <a:pt x="107" y="64"/>
                    <a:pt x="106" y="62"/>
                    <a:pt x="106" y="62"/>
                  </a:cubicBezTo>
                  <a:cubicBezTo>
                    <a:pt x="105" y="62"/>
                    <a:pt x="106" y="62"/>
                    <a:pt x="107" y="62"/>
                  </a:cubicBezTo>
                  <a:cubicBezTo>
                    <a:pt x="108" y="62"/>
                    <a:pt x="109" y="63"/>
                    <a:pt x="109" y="62"/>
                  </a:cubicBezTo>
                  <a:cubicBezTo>
                    <a:pt x="109" y="62"/>
                    <a:pt x="108" y="61"/>
                    <a:pt x="107" y="60"/>
                  </a:cubicBezTo>
                  <a:cubicBezTo>
                    <a:pt x="106" y="60"/>
                    <a:pt x="107" y="59"/>
                    <a:pt x="107" y="59"/>
                  </a:cubicBezTo>
                  <a:cubicBezTo>
                    <a:pt x="106" y="59"/>
                    <a:pt x="105" y="57"/>
                    <a:pt x="105" y="56"/>
                  </a:cubicBezTo>
                  <a:cubicBezTo>
                    <a:pt x="105" y="55"/>
                    <a:pt x="103" y="55"/>
                    <a:pt x="103" y="55"/>
                  </a:cubicBezTo>
                  <a:cubicBezTo>
                    <a:pt x="103" y="54"/>
                    <a:pt x="103" y="53"/>
                    <a:pt x="104" y="52"/>
                  </a:cubicBezTo>
                  <a:cubicBezTo>
                    <a:pt x="105" y="52"/>
                    <a:pt x="105" y="51"/>
                    <a:pt x="105" y="51"/>
                  </a:cubicBezTo>
                  <a:cubicBezTo>
                    <a:pt x="106" y="51"/>
                    <a:pt x="106" y="51"/>
                    <a:pt x="107" y="50"/>
                  </a:cubicBezTo>
                  <a:cubicBezTo>
                    <a:pt x="107" y="49"/>
                    <a:pt x="108" y="50"/>
                    <a:pt x="108" y="50"/>
                  </a:cubicBezTo>
                  <a:cubicBezTo>
                    <a:pt x="108" y="49"/>
                    <a:pt x="110" y="49"/>
                    <a:pt x="111" y="49"/>
                  </a:cubicBezTo>
                  <a:cubicBezTo>
                    <a:pt x="111" y="48"/>
                    <a:pt x="110" y="47"/>
                    <a:pt x="109" y="47"/>
                  </a:cubicBezTo>
                  <a:cubicBezTo>
                    <a:pt x="108" y="47"/>
                    <a:pt x="108" y="47"/>
                    <a:pt x="107" y="46"/>
                  </a:cubicBezTo>
                  <a:cubicBezTo>
                    <a:pt x="106" y="45"/>
                    <a:pt x="105" y="48"/>
                    <a:pt x="104" y="48"/>
                  </a:cubicBezTo>
                  <a:cubicBezTo>
                    <a:pt x="103" y="49"/>
                    <a:pt x="102" y="47"/>
                    <a:pt x="102" y="46"/>
                  </a:cubicBezTo>
                  <a:cubicBezTo>
                    <a:pt x="103" y="46"/>
                    <a:pt x="102" y="46"/>
                    <a:pt x="100" y="46"/>
                  </a:cubicBezTo>
                  <a:cubicBezTo>
                    <a:pt x="98" y="46"/>
                    <a:pt x="99" y="43"/>
                    <a:pt x="100" y="43"/>
                  </a:cubicBezTo>
                  <a:cubicBezTo>
                    <a:pt x="101" y="43"/>
                    <a:pt x="102" y="44"/>
                    <a:pt x="103" y="42"/>
                  </a:cubicBezTo>
                  <a:cubicBezTo>
                    <a:pt x="103" y="40"/>
                    <a:pt x="104" y="42"/>
                    <a:pt x="106" y="40"/>
                  </a:cubicBezTo>
                  <a:cubicBezTo>
                    <a:pt x="107" y="39"/>
                    <a:pt x="108" y="38"/>
                    <a:pt x="110" y="38"/>
                  </a:cubicBezTo>
                  <a:cubicBezTo>
                    <a:pt x="111" y="39"/>
                    <a:pt x="108" y="41"/>
                    <a:pt x="108" y="42"/>
                  </a:cubicBezTo>
                  <a:cubicBezTo>
                    <a:pt x="108" y="42"/>
                    <a:pt x="108" y="43"/>
                    <a:pt x="108" y="43"/>
                  </a:cubicBezTo>
                  <a:cubicBezTo>
                    <a:pt x="107" y="44"/>
                    <a:pt x="108" y="44"/>
                    <a:pt x="109" y="43"/>
                  </a:cubicBezTo>
                  <a:cubicBezTo>
                    <a:pt x="111" y="43"/>
                    <a:pt x="112" y="41"/>
                    <a:pt x="114" y="41"/>
                  </a:cubicBezTo>
                  <a:cubicBezTo>
                    <a:pt x="114" y="41"/>
                    <a:pt x="114" y="41"/>
                    <a:pt x="115" y="41"/>
                  </a:cubicBezTo>
                  <a:cubicBezTo>
                    <a:pt x="115" y="40"/>
                    <a:pt x="115" y="40"/>
                    <a:pt x="115" y="40"/>
                  </a:cubicBezTo>
                  <a:cubicBezTo>
                    <a:pt x="116" y="39"/>
                    <a:pt x="119" y="38"/>
                    <a:pt x="120" y="37"/>
                  </a:cubicBezTo>
                  <a:cubicBezTo>
                    <a:pt x="120" y="37"/>
                    <a:pt x="121" y="36"/>
                    <a:pt x="121" y="36"/>
                  </a:cubicBezTo>
                  <a:cubicBezTo>
                    <a:pt x="122" y="36"/>
                    <a:pt x="122" y="36"/>
                    <a:pt x="123" y="36"/>
                  </a:cubicBezTo>
                  <a:cubicBezTo>
                    <a:pt x="124" y="36"/>
                    <a:pt x="125" y="37"/>
                    <a:pt x="124" y="36"/>
                  </a:cubicBezTo>
                  <a:cubicBezTo>
                    <a:pt x="124" y="35"/>
                    <a:pt x="124" y="35"/>
                    <a:pt x="125" y="35"/>
                  </a:cubicBezTo>
                  <a:cubicBezTo>
                    <a:pt x="126" y="35"/>
                    <a:pt x="126" y="34"/>
                    <a:pt x="127" y="34"/>
                  </a:cubicBezTo>
                  <a:cubicBezTo>
                    <a:pt x="127" y="34"/>
                    <a:pt x="127" y="32"/>
                    <a:pt x="128" y="32"/>
                  </a:cubicBezTo>
                  <a:cubicBezTo>
                    <a:pt x="129" y="32"/>
                    <a:pt x="129" y="33"/>
                    <a:pt x="130" y="33"/>
                  </a:cubicBezTo>
                  <a:cubicBezTo>
                    <a:pt x="130" y="33"/>
                    <a:pt x="130" y="33"/>
                    <a:pt x="131" y="33"/>
                  </a:cubicBezTo>
                  <a:cubicBezTo>
                    <a:pt x="131" y="33"/>
                    <a:pt x="131" y="33"/>
                    <a:pt x="131" y="32"/>
                  </a:cubicBezTo>
                  <a:cubicBezTo>
                    <a:pt x="131" y="32"/>
                    <a:pt x="131" y="31"/>
                    <a:pt x="131" y="30"/>
                  </a:cubicBezTo>
                  <a:cubicBezTo>
                    <a:pt x="131" y="29"/>
                    <a:pt x="131" y="29"/>
                    <a:pt x="131" y="28"/>
                  </a:cubicBezTo>
                  <a:cubicBezTo>
                    <a:pt x="131" y="28"/>
                    <a:pt x="131" y="27"/>
                    <a:pt x="131" y="27"/>
                  </a:cubicBezTo>
                  <a:cubicBezTo>
                    <a:pt x="132" y="27"/>
                    <a:pt x="132" y="25"/>
                    <a:pt x="133" y="26"/>
                  </a:cubicBezTo>
                  <a:cubicBezTo>
                    <a:pt x="134" y="26"/>
                    <a:pt x="135" y="26"/>
                    <a:pt x="135" y="26"/>
                  </a:cubicBezTo>
                  <a:cubicBezTo>
                    <a:pt x="135" y="25"/>
                    <a:pt x="136" y="25"/>
                    <a:pt x="136" y="24"/>
                  </a:cubicBezTo>
                  <a:cubicBezTo>
                    <a:pt x="136" y="23"/>
                    <a:pt x="137" y="23"/>
                    <a:pt x="138" y="22"/>
                  </a:cubicBezTo>
                  <a:cubicBezTo>
                    <a:pt x="138" y="22"/>
                    <a:pt x="138" y="20"/>
                    <a:pt x="139" y="20"/>
                  </a:cubicBezTo>
                  <a:cubicBezTo>
                    <a:pt x="140" y="19"/>
                    <a:pt x="139" y="19"/>
                    <a:pt x="139" y="18"/>
                  </a:cubicBezTo>
                  <a:close/>
                  <a:moveTo>
                    <a:pt x="105" y="83"/>
                  </a:moveTo>
                  <a:cubicBezTo>
                    <a:pt x="104" y="85"/>
                    <a:pt x="106" y="87"/>
                    <a:pt x="106" y="87"/>
                  </a:cubicBezTo>
                  <a:cubicBezTo>
                    <a:pt x="107" y="86"/>
                    <a:pt x="110" y="80"/>
                    <a:pt x="109" y="79"/>
                  </a:cubicBezTo>
                  <a:cubicBezTo>
                    <a:pt x="109" y="79"/>
                    <a:pt x="106" y="80"/>
                    <a:pt x="105" y="83"/>
                  </a:cubicBezTo>
                  <a:close/>
                  <a:moveTo>
                    <a:pt x="81" y="92"/>
                  </a:moveTo>
                  <a:cubicBezTo>
                    <a:pt x="80" y="92"/>
                    <a:pt x="77" y="93"/>
                    <a:pt x="78" y="95"/>
                  </a:cubicBezTo>
                  <a:cubicBezTo>
                    <a:pt x="79" y="97"/>
                    <a:pt x="82" y="96"/>
                    <a:pt x="82" y="95"/>
                  </a:cubicBezTo>
                  <a:cubicBezTo>
                    <a:pt x="82" y="94"/>
                    <a:pt x="84" y="93"/>
                    <a:pt x="84" y="92"/>
                  </a:cubicBezTo>
                  <a:cubicBezTo>
                    <a:pt x="83" y="92"/>
                    <a:pt x="82" y="92"/>
                    <a:pt x="81" y="9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5" name="Freeform 326">
              <a:extLst>
                <a:ext uri="{FF2B5EF4-FFF2-40B4-BE49-F238E27FC236}">
                  <a16:creationId xmlns:a16="http://schemas.microsoft.com/office/drawing/2014/main" id="{AB1D9581-78DF-46E4-99B9-3C378E3BF064}"/>
                </a:ext>
              </a:extLst>
            </p:cNvPr>
            <p:cNvSpPr>
              <a:spLocks noEditPoints="1"/>
            </p:cNvSpPr>
            <p:nvPr/>
          </p:nvSpPr>
          <p:spPr bwMode="auto">
            <a:xfrm>
              <a:off x="-2549525" y="2073275"/>
              <a:ext cx="84137" cy="114300"/>
            </a:xfrm>
            <a:custGeom>
              <a:avLst/>
              <a:gdLst>
                <a:gd name="T0" fmla="*/ 12 w 23"/>
                <a:gd name="T1" fmla="*/ 12 h 32"/>
                <a:gd name="T2" fmla="*/ 15 w 23"/>
                <a:gd name="T3" fmla="*/ 14 h 32"/>
                <a:gd name="T4" fmla="*/ 15 w 23"/>
                <a:gd name="T5" fmla="*/ 17 h 32"/>
                <a:gd name="T6" fmla="*/ 16 w 23"/>
                <a:gd name="T7" fmla="*/ 18 h 32"/>
                <a:gd name="T8" fmla="*/ 18 w 23"/>
                <a:gd name="T9" fmla="*/ 20 h 32"/>
                <a:gd name="T10" fmla="*/ 18 w 23"/>
                <a:gd name="T11" fmla="*/ 20 h 32"/>
                <a:gd name="T12" fmla="*/ 19 w 23"/>
                <a:gd name="T13" fmla="*/ 18 h 32"/>
                <a:gd name="T14" fmla="*/ 19 w 23"/>
                <a:gd name="T15" fmla="*/ 16 h 32"/>
                <a:gd name="T16" fmla="*/ 16 w 23"/>
                <a:gd name="T17" fmla="*/ 14 h 32"/>
                <a:gd name="T18" fmla="*/ 15 w 23"/>
                <a:gd name="T19" fmla="*/ 12 h 32"/>
                <a:gd name="T20" fmla="*/ 11 w 23"/>
                <a:gd name="T21" fmla="*/ 11 h 32"/>
                <a:gd name="T22" fmla="*/ 10 w 23"/>
                <a:gd name="T23" fmla="*/ 9 h 32"/>
                <a:gd name="T24" fmla="*/ 12 w 23"/>
                <a:gd name="T25" fmla="*/ 6 h 32"/>
                <a:gd name="T26" fmla="*/ 12 w 23"/>
                <a:gd name="T27" fmla="*/ 2 h 32"/>
                <a:gd name="T28" fmla="*/ 11 w 23"/>
                <a:gd name="T29" fmla="*/ 1 h 32"/>
                <a:gd name="T30" fmla="*/ 8 w 23"/>
                <a:gd name="T31" fmla="*/ 1 h 32"/>
                <a:gd name="T32" fmla="*/ 7 w 23"/>
                <a:gd name="T33" fmla="*/ 6 h 32"/>
                <a:gd name="T34" fmla="*/ 6 w 23"/>
                <a:gd name="T35" fmla="*/ 6 h 32"/>
                <a:gd name="T36" fmla="*/ 7 w 23"/>
                <a:gd name="T37" fmla="*/ 9 h 32"/>
                <a:gd name="T38" fmla="*/ 8 w 23"/>
                <a:gd name="T39" fmla="*/ 11 h 32"/>
                <a:gd name="T40" fmla="*/ 10 w 23"/>
                <a:gd name="T41" fmla="*/ 12 h 32"/>
                <a:gd name="T42" fmla="*/ 12 w 23"/>
                <a:gd name="T43" fmla="*/ 12 h 32"/>
                <a:gd name="T44" fmla="*/ 8 w 23"/>
                <a:gd name="T45" fmla="*/ 13 h 32"/>
                <a:gd name="T46" fmla="*/ 10 w 23"/>
                <a:gd name="T47" fmla="*/ 15 h 32"/>
                <a:gd name="T48" fmla="*/ 8 w 23"/>
                <a:gd name="T49" fmla="*/ 13 h 32"/>
                <a:gd name="T50" fmla="*/ 11 w 23"/>
                <a:gd name="T51" fmla="*/ 20 h 32"/>
                <a:gd name="T52" fmla="*/ 13 w 23"/>
                <a:gd name="T53" fmla="*/ 19 h 32"/>
                <a:gd name="T54" fmla="*/ 13 w 23"/>
                <a:gd name="T55" fmla="*/ 21 h 32"/>
                <a:gd name="T56" fmla="*/ 13 w 23"/>
                <a:gd name="T57" fmla="*/ 23 h 32"/>
                <a:gd name="T58" fmla="*/ 16 w 23"/>
                <a:gd name="T59" fmla="*/ 20 h 32"/>
                <a:gd name="T60" fmla="*/ 15 w 23"/>
                <a:gd name="T61" fmla="*/ 19 h 32"/>
                <a:gd name="T62" fmla="*/ 11 w 23"/>
                <a:gd name="T63" fmla="*/ 17 h 32"/>
                <a:gd name="T64" fmla="*/ 11 w 23"/>
                <a:gd name="T65" fmla="*/ 20 h 32"/>
                <a:gd name="T66" fmla="*/ 3 w 23"/>
                <a:gd name="T67" fmla="*/ 21 h 32"/>
                <a:gd name="T68" fmla="*/ 0 w 23"/>
                <a:gd name="T69" fmla="*/ 25 h 32"/>
                <a:gd name="T70" fmla="*/ 5 w 23"/>
                <a:gd name="T71" fmla="*/ 21 h 32"/>
                <a:gd name="T72" fmla="*/ 5 w 23"/>
                <a:gd name="T73" fmla="*/ 18 h 32"/>
                <a:gd name="T74" fmla="*/ 3 w 23"/>
                <a:gd name="T75" fmla="*/ 21 h 32"/>
                <a:gd name="T76" fmla="*/ 16 w 23"/>
                <a:gd name="T77" fmla="*/ 22 h 32"/>
                <a:gd name="T78" fmla="*/ 17 w 23"/>
                <a:gd name="T79" fmla="*/ 21 h 32"/>
                <a:gd name="T80" fmla="*/ 16 w 23"/>
                <a:gd name="T81" fmla="*/ 22 h 32"/>
                <a:gd name="T82" fmla="*/ 22 w 23"/>
                <a:gd name="T83" fmla="*/ 28 h 32"/>
                <a:gd name="T84" fmla="*/ 21 w 23"/>
                <a:gd name="T85" fmla="*/ 23 h 32"/>
                <a:gd name="T86" fmla="*/ 20 w 23"/>
                <a:gd name="T87" fmla="*/ 22 h 32"/>
                <a:gd name="T88" fmla="*/ 18 w 23"/>
                <a:gd name="T89" fmla="*/ 24 h 32"/>
                <a:gd name="T90" fmla="*/ 17 w 23"/>
                <a:gd name="T91" fmla="*/ 25 h 32"/>
                <a:gd name="T92" fmla="*/ 15 w 23"/>
                <a:gd name="T93" fmla="*/ 24 h 32"/>
                <a:gd name="T94" fmla="*/ 12 w 23"/>
                <a:gd name="T95" fmla="*/ 26 h 32"/>
                <a:gd name="T96" fmla="*/ 11 w 23"/>
                <a:gd name="T97" fmla="*/ 28 h 32"/>
                <a:gd name="T98" fmla="*/ 13 w 23"/>
                <a:gd name="T99" fmla="*/ 27 h 32"/>
                <a:gd name="T100" fmla="*/ 15 w 23"/>
                <a:gd name="T101" fmla="*/ 26 h 32"/>
                <a:gd name="T102" fmla="*/ 17 w 23"/>
                <a:gd name="T103" fmla="*/ 30 h 32"/>
                <a:gd name="T104" fmla="*/ 19 w 23"/>
                <a:gd name="T105" fmla="*/ 32 h 32"/>
                <a:gd name="T106" fmla="*/ 19 w 23"/>
                <a:gd name="T107" fmla="*/ 29 h 32"/>
                <a:gd name="T108" fmla="*/ 22 w 23"/>
                <a:gd name="T109" fmla="*/ 28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3" h="32">
                  <a:moveTo>
                    <a:pt x="12" y="12"/>
                  </a:moveTo>
                  <a:cubicBezTo>
                    <a:pt x="13" y="12"/>
                    <a:pt x="15" y="14"/>
                    <a:pt x="15" y="14"/>
                  </a:cubicBezTo>
                  <a:cubicBezTo>
                    <a:pt x="15" y="15"/>
                    <a:pt x="15" y="17"/>
                    <a:pt x="15" y="17"/>
                  </a:cubicBezTo>
                  <a:cubicBezTo>
                    <a:pt x="16" y="16"/>
                    <a:pt x="17" y="17"/>
                    <a:pt x="16" y="18"/>
                  </a:cubicBezTo>
                  <a:cubicBezTo>
                    <a:pt x="16" y="18"/>
                    <a:pt x="17" y="19"/>
                    <a:pt x="18" y="20"/>
                  </a:cubicBezTo>
                  <a:cubicBezTo>
                    <a:pt x="18" y="22"/>
                    <a:pt x="19" y="21"/>
                    <a:pt x="18" y="20"/>
                  </a:cubicBezTo>
                  <a:cubicBezTo>
                    <a:pt x="18" y="19"/>
                    <a:pt x="19" y="19"/>
                    <a:pt x="19" y="18"/>
                  </a:cubicBezTo>
                  <a:cubicBezTo>
                    <a:pt x="20" y="18"/>
                    <a:pt x="19" y="17"/>
                    <a:pt x="19" y="16"/>
                  </a:cubicBezTo>
                  <a:cubicBezTo>
                    <a:pt x="18" y="14"/>
                    <a:pt x="16" y="15"/>
                    <a:pt x="16" y="14"/>
                  </a:cubicBezTo>
                  <a:cubicBezTo>
                    <a:pt x="16" y="13"/>
                    <a:pt x="15" y="12"/>
                    <a:pt x="15" y="12"/>
                  </a:cubicBezTo>
                  <a:cubicBezTo>
                    <a:pt x="15" y="11"/>
                    <a:pt x="13" y="10"/>
                    <a:pt x="11" y="11"/>
                  </a:cubicBezTo>
                  <a:cubicBezTo>
                    <a:pt x="10" y="12"/>
                    <a:pt x="11" y="10"/>
                    <a:pt x="10" y="9"/>
                  </a:cubicBezTo>
                  <a:cubicBezTo>
                    <a:pt x="9" y="8"/>
                    <a:pt x="11" y="7"/>
                    <a:pt x="12" y="6"/>
                  </a:cubicBezTo>
                  <a:cubicBezTo>
                    <a:pt x="13" y="5"/>
                    <a:pt x="12" y="3"/>
                    <a:pt x="12" y="2"/>
                  </a:cubicBezTo>
                  <a:cubicBezTo>
                    <a:pt x="12" y="1"/>
                    <a:pt x="12" y="1"/>
                    <a:pt x="11" y="1"/>
                  </a:cubicBezTo>
                  <a:cubicBezTo>
                    <a:pt x="11" y="1"/>
                    <a:pt x="9" y="0"/>
                    <a:pt x="8" y="1"/>
                  </a:cubicBezTo>
                  <a:cubicBezTo>
                    <a:pt x="7" y="1"/>
                    <a:pt x="8" y="6"/>
                    <a:pt x="7" y="6"/>
                  </a:cubicBezTo>
                  <a:cubicBezTo>
                    <a:pt x="7" y="7"/>
                    <a:pt x="6" y="6"/>
                    <a:pt x="6" y="6"/>
                  </a:cubicBezTo>
                  <a:cubicBezTo>
                    <a:pt x="6" y="7"/>
                    <a:pt x="6" y="9"/>
                    <a:pt x="7" y="9"/>
                  </a:cubicBezTo>
                  <a:cubicBezTo>
                    <a:pt x="7" y="9"/>
                    <a:pt x="8" y="10"/>
                    <a:pt x="8" y="11"/>
                  </a:cubicBezTo>
                  <a:cubicBezTo>
                    <a:pt x="7" y="12"/>
                    <a:pt x="9" y="12"/>
                    <a:pt x="10" y="12"/>
                  </a:cubicBezTo>
                  <a:cubicBezTo>
                    <a:pt x="11" y="11"/>
                    <a:pt x="11" y="13"/>
                    <a:pt x="12" y="12"/>
                  </a:cubicBezTo>
                  <a:close/>
                  <a:moveTo>
                    <a:pt x="8" y="13"/>
                  </a:moveTo>
                  <a:cubicBezTo>
                    <a:pt x="8" y="14"/>
                    <a:pt x="8" y="16"/>
                    <a:pt x="10" y="15"/>
                  </a:cubicBezTo>
                  <a:cubicBezTo>
                    <a:pt x="11" y="15"/>
                    <a:pt x="7" y="12"/>
                    <a:pt x="8" y="13"/>
                  </a:cubicBezTo>
                  <a:close/>
                  <a:moveTo>
                    <a:pt x="11" y="20"/>
                  </a:moveTo>
                  <a:cubicBezTo>
                    <a:pt x="12" y="20"/>
                    <a:pt x="13" y="20"/>
                    <a:pt x="13" y="19"/>
                  </a:cubicBezTo>
                  <a:cubicBezTo>
                    <a:pt x="13" y="18"/>
                    <a:pt x="13" y="20"/>
                    <a:pt x="13" y="21"/>
                  </a:cubicBezTo>
                  <a:cubicBezTo>
                    <a:pt x="12" y="21"/>
                    <a:pt x="12" y="23"/>
                    <a:pt x="13" y="23"/>
                  </a:cubicBezTo>
                  <a:cubicBezTo>
                    <a:pt x="14" y="24"/>
                    <a:pt x="16" y="20"/>
                    <a:pt x="16" y="20"/>
                  </a:cubicBezTo>
                  <a:cubicBezTo>
                    <a:pt x="15" y="19"/>
                    <a:pt x="15" y="20"/>
                    <a:pt x="15" y="19"/>
                  </a:cubicBezTo>
                  <a:cubicBezTo>
                    <a:pt x="15" y="18"/>
                    <a:pt x="12" y="16"/>
                    <a:pt x="11" y="17"/>
                  </a:cubicBezTo>
                  <a:cubicBezTo>
                    <a:pt x="10" y="17"/>
                    <a:pt x="11" y="20"/>
                    <a:pt x="11" y="20"/>
                  </a:cubicBezTo>
                  <a:close/>
                  <a:moveTo>
                    <a:pt x="3" y="21"/>
                  </a:moveTo>
                  <a:cubicBezTo>
                    <a:pt x="2" y="22"/>
                    <a:pt x="0" y="24"/>
                    <a:pt x="0" y="25"/>
                  </a:cubicBezTo>
                  <a:cubicBezTo>
                    <a:pt x="1" y="26"/>
                    <a:pt x="3" y="22"/>
                    <a:pt x="5" y="21"/>
                  </a:cubicBezTo>
                  <a:cubicBezTo>
                    <a:pt x="6" y="20"/>
                    <a:pt x="6" y="19"/>
                    <a:pt x="5" y="18"/>
                  </a:cubicBezTo>
                  <a:cubicBezTo>
                    <a:pt x="5" y="18"/>
                    <a:pt x="4" y="20"/>
                    <a:pt x="3" y="21"/>
                  </a:cubicBezTo>
                  <a:close/>
                  <a:moveTo>
                    <a:pt x="16" y="22"/>
                  </a:moveTo>
                  <a:cubicBezTo>
                    <a:pt x="16" y="23"/>
                    <a:pt x="18" y="22"/>
                    <a:pt x="17" y="21"/>
                  </a:cubicBezTo>
                  <a:cubicBezTo>
                    <a:pt x="17" y="21"/>
                    <a:pt x="15" y="22"/>
                    <a:pt x="16" y="22"/>
                  </a:cubicBezTo>
                  <a:close/>
                  <a:moveTo>
                    <a:pt x="22" y="28"/>
                  </a:moveTo>
                  <a:cubicBezTo>
                    <a:pt x="23" y="27"/>
                    <a:pt x="21" y="24"/>
                    <a:pt x="21" y="23"/>
                  </a:cubicBezTo>
                  <a:cubicBezTo>
                    <a:pt x="21" y="21"/>
                    <a:pt x="19" y="21"/>
                    <a:pt x="20" y="22"/>
                  </a:cubicBezTo>
                  <a:cubicBezTo>
                    <a:pt x="20" y="23"/>
                    <a:pt x="18" y="23"/>
                    <a:pt x="18" y="24"/>
                  </a:cubicBezTo>
                  <a:cubicBezTo>
                    <a:pt x="18" y="25"/>
                    <a:pt x="17" y="24"/>
                    <a:pt x="17" y="25"/>
                  </a:cubicBezTo>
                  <a:cubicBezTo>
                    <a:pt x="17" y="26"/>
                    <a:pt x="15" y="25"/>
                    <a:pt x="15" y="24"/>
                  </a:cubicBezTo>
                  <a:cubicBezTo>
                    <a:pt x="14" y="24"/>
                    <a:pt x="13" y="26"/>
                    <a:pt x="12" y="26"/>
                  </a:cubicBezTo>
                  <a:cubicBezTo>
                    <a:pt x="11" y="26"/>
                    <a:pt x="11" y="28"/>
                    <a:pt x="11" y="28"/>
                  </a:cubicBezTo>
                  <a:cubicBezTo>
                    <a:pt x="12" y="28"/>
                    <a:pt x="12" y="27"/>
                    <a:pt x="13" y="27"/>
                  </a:cubicBezTo>
                  <a:cubicBezTo>
                    <a:pt x="14" y="27"/>
                    <a:pt x="14" y="26"/>
                    <a:pt x="15" y="26"/>
                  </a:cubicBezTo>
                  <a:cubicBezTo>
                    <a:pt x="16" y="27"/>
                    <a:pt x="15" y="30"/>
                    <a:pt x="17" y="30"/>
                  </a:cubicBezTo>
                  <a:cubicBezTo>
                    <a:pt x="19" y="31"/>
                    <a:pt x="19" y="32"/>
                    <a:pt x="19" y="32"/>
                  </a:cubicBezTo>
                  <a:cubicBezTo>
                    <a:pt x="20" y="32"/>
                    <a:pt x="19" y="30"/>
                    <a:pt x="19" y="29"/>
                  </a:cubicBezTo>
                  <a:cubicBezTo>
                    <a:pt x="19" y="28"/>
                    <a:pt x="21" y="29"/>
                    <a:pt x="22"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6" name="Freeform 327">
              <a:extLst>
                <a:ext uri="{FF2B5EF4-FFF2-40B4-BE49-F238E27FC236}">
                  <a16:creationId xmlns:a16="http://schemas.microsoft.com/office/drawing/2014/main" id="{77B53033-158A-4B5F-9050-0E256368BCB0}"/>
                </a:ext>
              </a:extLst>
            </p:cNvPr>
            <p:cNvSpPr>
              <a:spLocks noEditPoints="1"/>
            </p:cNvSpPr>
            <p:nvPr/>
          </p:nvSpPr>
          <p:spPr bwMode="auto">
            <a:xfrm>
              <a:off x="-2346325" y="2257425"/>
              <a:ext cx="104775" cy="68263"/>
            </a:xfrm>
            <a:custGeom>
              <a:avLst/>
              <a:gdLst>
                <a:gd name="T0" fmla="*/ 21 w 29"/>
                <a:gd name="T1" fmla="*/ 17 h 19"/>
                <a:gd name="T2" fmla="*/ 19 w 29"/>
                <a:gd name="T3" fmla="*/ 16 h 19"/>
                <a:gd name="T4" fmla="*/ 17 w 29"/>
                <a:gd name="T5" fmla="*/ 15 h 19"/>
                <a:gd name="T6" fmla="*/ 15 w 29"/>
                <a:gd name="T7" fmla="*/ 11 h 19"/>
                <a:gd name="T8" fmla="*/ 15 w 29"/>
                <a:gd name="T9" fmla="*/ 10 h 19"/>
                <a:gd name="T10" fmla="*/ 15 w 29"/>
                <a:gd name="T11" fmla="*/ 8 h 19"/>
                <a:gd name="T12" fmla="*/ 10 w 29"/>
                <a:gd name="T13" fmla="*/ 6 h 19"/>
                <a:gd name="T14" fmla="*/ 1 w 29"/>
                <a:gd name="T15" fmla="*/ 0 h 19"/>
                <a:gd name="T16" fmla="*/ 0 w 29"/>
                <a:gd name="T17" fmla="*/ 0 h 19"/>
                <a:gd name="T18" fmla="*/ 0 w 29"/>
                <a:gd name="T19" fmla="*/ 15 h 19"/>
                <a:gd name="T20" fmla="*/ 2 w 29"/>
                <a:gd name="T21" fmla="*/ 15 h 19"/>
                <a:gd name="T22" fmla="*/ 5 w 29"/>
                <a:gd name="T23" fmla="*/ 14 h 19"/>
                <a:gd name="T24" fmla="*/ 6 w 29"/>
                <a:gd name="T25" fmla="*/ 12 h 19"/>
                <a:gd name="T26" fmla="*/ 11 w 29"/>
                <a:gd name="T27" fmla="*/ 13 h 19"/>
                <a:gd name="T28" fmla="*/ 16 w 29"/>
                <a:gd name="T29" fmla="*/ 18 h 19"/>
                <a:gd name="T30" fmla="*/ 21 w 29"/>
                <a:gd name="T31" fmla="*/ 19 h 19"/>
                <a:gd name="T32" fmla="*/ 21 w 29"/>
                <a:gd name="T33" fmla="*/ 17 h 19"/>
                <a:gd name="T34" fmla="*/ 25 w 29"/>
                <a:gd name="T35" fmla="*/ 5 h 19"/>
                <a:gd name="T36" fmla="*/ 22 w 29"/>
                <a:gd name="T37" fmla="*/ 7 h 19"/>
                <a:gd name="T38" fmla="*/ 17 w 29"/>
                <a:gd name="T39" fmla="*/ 7 h 19"/>
                <a:gd name="T40" fmla="*/ 21 w 29"/>
                <a:gd name="T41" fmla="*/ 9 h 19"/>
                <a:gd name="T42" fmla="*/ 26 w 29"/>
                <a:gd name="T43" fmla="*/ 6 h 19"/>
                <a:gd name="T44" fmla="*/ 26 w 29"/>
                <a:gd name="T45" fmla="*/ 4 h 19"/>
                <a:gd name="T46" fmla="*/ 25 w 29"/>
                <a:gd name="T47" fmla="*/ 5 h 19"/>
                <a:gd name="T48" fmla="*/ 27 w 29"/>
                <a:gd name="T49" fmla="*/ 2 h 19"/>
                <a:gd name="T50" fmla="*/ 26 w 29"/>
                <a:gd name="T51" fmla="*/ 3 h 19"/>
                <a:gd name="T52" fmla="*/ 28 w 29"/>
                <a:gd name="T53" fmla="*/ 5 h 19"/>
                <a:gd name="T54" fmla="*/ 27 w 29"/>
                <a:gd name="T55" fmla="*/ 2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9" h="19">
                  <a:moveTo>
                    <a:pt x="21" y="17"/>
                  </a:moveTo>
                  <a:cubicBezTo>
                    <a:pt x="20" y="17"/>
                    <a:pt x="19" y="16"/>
                    <a:pt x="19" y="16"/>
                  </a:cubicBezTo>
                  <a:cubicBezTo>
                    <a:pt x="19" y="15"/>
                    <a:pt x="18" y="15"/>
                    <a:pt x="17" y="15"/>
                  </a:cubicBezTo>
                  <a:cubicBezTo>
                    <a:pt x="16" y="14"/>
                    <a:pt x="16" y="12"/>
                    <a:pt x="15" y="11"/>
                  </a:cubicBezTo>
                  <a:cubicBezTo>
                    <a:pt x="14" y="11"/>
                    <a:pt x="13" y="9"/>
                    <a:pt x="15" y="10"/>
                  </a:cubicBezTo>
                  <a:cubicBezTo>
                    <a:pt x="16" y="10"/>
                    <a:pt x="16" y="9"/>
                    <a:pt x="15" y="8"/>
                  </a:cubicBezTo>
                  <a:cubicBezTo>
                    <a:pt x="14" y="7"/>
                    <a:pt x="11" y="7"/>
                    <a:pt x="10" y="6"/>
                  </a:cubicBezTo>
                  <a:cubicBezTo>
                    <a:pt x="10" y="4"/>
                    <a:pt x="4" y="1"/>
                    <a:pt x="1" y="0"/>
                  </a:cubicBezTo>
                  <a:cubicBezTo>
                    <a:pt x="1" y="0"/>
                    <a:pt x="0" y="0"/>
                    <a:pt x="0" y="0"/>
                  </a:cubicBezTo>
                  <a:cubicBezTo>
                    <a:pt x="0" y="15"/>
                    <a:pt x="0" y="15"/>
                    <a:pt x="0" y="15"/>
                  </a:cubicBezTo>
                  <a:cubicBezTo>
                    <a:pt x="0" y="15"/>
                    <a:pt x="1" y="15"/>
                    <a:pt x="2" y="15"/>
                  </a:cubicBezTo>
                  <a:cubicBezTo>
                    <a:pt x="5" y="16"/>
                    <a:pt x="4" y="14"/>
                    <a:pt x="5" y="14"/>
                  </a:cubicBezTo>
                  <a:cubicBezTo>
                    <a:pt x="5" y="14"/>
                    <a:pt x="6" y="13"/>
                    <a:pt x="6" y="12"/>
                  </a:cubicBezTo>
                  <a:cubicBezTo>
                    <a:pt x="7" y="11"/>
                    <a:pt x="10" y="12"/>
                    <a:pt x="11" y="13"/>
                  </a:cubicBezTo>
                  <a:cubicBezTo>
                    <a:pt x="13" y="15"/>
                    <a:pt x="15" y="18"/>
                    <a:pt x="16" y="18"/>
                  </a:cubicBezTo>
                  <a:cubicBezTo>
                    <a:pt x="18" y="17"/>
                    <a:pt x="20" y="19"/>
                    <a:pt x="21" y="19"/>
                  </a:cubicBezTo>
                  <a:cubicBezTo>
                    <a:pt x="23" y="19"/>
                    <a:pt x="21" y="17"/>
                    <a:pt x="21" y="17"/>
                  </a:cubicBezTo>
                  <a:close/>
                  <a:moveTo>
                    <a:pt x="25" y="5"/>
                  </a:moveTo>
                  <a:cubicBezTo>
                    <a:pt x="25" y="6"/>
                    <a:pt x="24" y="6"/>
                    <a:pt x="22" y="7"/>
                  </a:cubicBezTo>
                  <a:cubicBezTo>
                    <a:pt x="20" y="7"/>
                    <a:pt x="17" y="6"/>
                    <a:pt x="17" y="7"/>
                  </a:cubicBezTo>
                  <a:cubicBezTo>
                    <a:pt x="17" y="8"/>
                    <a:pt x="19" y="9"/>
                    <a:pt x="21" y="9"/>
                  </a:cubicBezTo>
                  <a:cubicBezTo>
                    <a:pt x="23" y="9"/>
                    <a:pt x="26" y="7"/>
                    <a:pt x="26" y="6"/>
                  </a:cubicBezTo>
                  <a:cubicBezTo>
                    <a:pt x="26" y="6"/>
                    <a:pt x="27" y="5"/>
                    <a:pt x="26" y="4"/>
                  </a:cubicBezTo>
                  <a:cubicBezTo>
                    <a:pt x="26" y="4"/>
                    <a:pt x="25" y="4"/>
                    <a:pt x="25" y="5"/>
                  </a:cubicBezTo>
                  <a:close/>
                  <a:moveTo>
                    <a:pt x="27" y="2"/>
                  </a:moveTo>
                  <a:cubicBezTo>
                    <a:pt x="26" y="2"/>
                    <a:pt x="25" y="1"/>
                    <a:pt x="26" y="3"/>
                  </a:cubicBezTo>
                  <a:cubicBezTo>
                    <a:pt x="28" y="4"/>
                    <a:pt x="27" y="5"/>
                    <a:pt x="28" y="5"/>
                  </a:cubicBezTo>
                  <a:cubicBezTo>
                    <a:pt x="29" y="4"/>
                    <a:pt x="28" y="3"/>
                    <a:pt x="27"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7" name="Freeform 328">
              <a:extLst>
                <a:ext uri="{FF2B5EF4-FFF2-40B4-BE49-F238E27FC236}">
                  <a16:creationId xmlns:a16="http://schemas.microsoft.com/office/drawing/2014/main" id="{E0B59F8F-5EFF-4842-8016-7D9BEFE9B4C3}"/>
                </a:ext>
              </a:extLst>
            </p:cNvPr>
            <p:cNvSpPr>
              <a:spLocks/>
            </p:cNvSpPr>
            <p:nvPr/>
          </p:nvSpPr>
          <p:spPr bwMode="auto">
            <a:xfrm>
              <a:off x="-2855913" y="2152650"/>
              <a:ext cx="17462" cy="31750"/>
            </a:xfrm>
            <a:custGeom>
              <a:avLst/>
              <a:gdLst>
                <a:gd name="T0" fmla="*/ 1 w 5"/>
                <a:gd name="T1" fmla="*/ 0 h 9"/>
                <a:gd name="T2" fmla="*/ 1 w 5"/>
                <a:gd name="T3" fmla="*/ 2 h 9"/>
                <a:gd name="T4" fmla="*/ 0 w 5"/>
                <a:gd name="T5" fmla="*/ 5 h 9"/>
                <a:gd name="T6" fmla="*/ 2 w 5"/>
                <a:gd name="T7" fmla="*/ 8 h 9"/>
                <a:gd name="T8" fmla="*/ 5 w 5"/>
                <a:gd name="T9" fmla="*/ 5 h 9"/>
                <a:gd name="T10" fmla="*/ 1 w 5"/>
                <a:gd name="T11" fmla="*/ 0 h 9"/>
              </a:gdLst>
              <a:ahLst/>
              <a:cxnLst>
                <a:cxn ang="0">
                  <a:pos x="T0" y="T1"/>
                </a:cxn>
                <a:cxn ang="0">
                  <a:pos x="T2" y="T3"/>
                </a:cxn>
                <a:cxn ang="0">
                  <a:pos x="T4" y="T5"/>
                </a:cxn>
                <a:cxn ang="0">
                  <a:pos x="T6" y="T7"/>
                </a:cxn>
                <a:cxn ang="0">
                  <a:pos x="T8" y="T9"/>
                </a:cxn>
                <a:cxn ang="0">
                  <a:pos x="T10" y="T11"/>
                </a:cxn>
              </a:cxnLst>
              <a:rect l="0" t="0" r="r" b="b"/>
              <a:pathLst>
                <a:path w="5" h="9">
                  <a:moveTo>
                    <a:pt x="1" y="0"/>
                  </a:moveTo>
                  <a:cubicBezTo>
                    <a:pt x="1" y="0"/>
                    <a:pt x="1" y="1"/>
                    <a:pt x="1" y="2"/>
                  </a:cubicBezTo>
                  <a:cubicBezTo>
                    <a:pt x="0" y="3"/>
                    <a:pt x="0" y="4"/>
                    <a:pt x="0" y="5"/>
                  </a:cubicBezTo>
                  <a:cubicBezTo>
                    <a:pt x="1" y="6"/>
                    <a:pt x="0" y="8"/>
                    <a:pt x="2" y="8"/>
                  </a:cubicBezTo>
                  <a:cubicBezTo>
                    <a:pt x="3" y="9"/>
                    <a:pt x="5" y="7"/>
                    <a:pt x="5" y="5"/>
                  </a:cubicBezTo>
                  <a:cubicBezTo>
                    <a:pt x="5" y="3"/>
                    <a:pt x="2" y="0"/>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8" name="Freeform 329">
              <a:extLst>
                <a:ext uri="{FF2B5EF4-FFF2-40B4-BE49-F238E27FC236}">
                  <a16:creationId xmlns:a16="http://schemas.microsoft.com/office/drawing/2014/main" id="{72F90083-D17D-4E21-BAEF-680502AB66BF}"/>
                </a:ext>
              </a:extLst>
            </p:cNvPr>
            <p:cNvSpPr>
              <a:spLocks/>
            </p:cNvSpPr>
            <p:nvPr/>
          </p:nvSpPr>
          <p:spPr bwMode="auto">
            <a:xfrm>
              <a:off x="-3167063" y="2328863"/>
              <a:ext cx="61912" cy="125413"/>
            </a:xfrm>
            <a:custGeom>
              <a:avLst/>
              <a:gdLst>
                <a:gd name="T0" fmla="*/ 14 w 17"/>
                <a:gd name="T1" fmla="*/ 1 h 35"/>
                <a:gd name="T2" fmla="*/ 14 w 17"/>
                <a:gd name="T3" fmla="*/ 2 h 35"/>
                <a:gd name="T4" fmla="*/ 13 w 17"/>
                <a:gd name="T5" fmla="*/ 4 h 35"/>
                <a:gd name="T6" fmla="*/ 12 w 17"/>
                <a:gd name="T7" fmla="*/ 5 h 35"/>
                <a:gd name="T8" fmla="*/ 11 w 17"/>
                <a:gd name="T9" fmla="*/ 6 h 35"/>
                <a:gd name="T10" fmla="*/ 11 w 17"/>
                <a:gd name="T11" fmla="*/ 7 h 35"/>
                <a:gd name="T12" fmla="*/ 9 w 17"/>
                <a:gd name="T13" fmla="*/ 9 h 35"/>
                <a:gd name="T14" fmla="*/ 6 w 17"/>
                <a:gd name="T15" fmla="*/ 10 h 35"/>
                <a:gd name="T16" fmla="*/ 3 w 17"/>
                <a:gd name="T17" fmla="*/ 11 h 35"/>
                <a:gd name="T18" fmla="*/ 2 w 17"/>
                <a:gd name="T19" fmla="*/ 14 h 35"/>
                <a:gd name="T20" fmla="*/ 2 w 17"/>
                <a:gd name="T21" fmla="*/ 18 h 35"/>
                <a:gd name="T22" fmla="*/ 1 w 17"/>
                <a:gd name="T23" fmla="*/ 23 h 35"/>
                <a:gd name="T24" fmla="*/ 1 w 17"/>
                <a:gd name="T25" fmla="*/ 28 h 35"/>
                <a:gd name="T26" fmla="*/ 2 w 17"/>
                <a:gd name="T27" fmla="*/ 33 h 35"/>
                <a:gd name="T28" fmla="*/ 6 w 17"/>
                <a:gd name="T29" fmla="*/ 34 h 35"/>
                <a:gd name="T30" fmla="*/ 9 w 17"/>
                <a:gd name="T31" fmla="*/ 33 h 35"/>
                <a:gd name="T32" fmla="*/ 12 w 17"/>
                <a:gd name="T33" fmla="*/ 23 h 35"/>
                <a:gd name="T34" fmla="*/ 14 w 17"/>
                <a:gd name="T35" fmla="*/ 14 h 35"/>
                <a:gd name="T36" fmla="*/ 15 w 17"/>
                <a:gd name="T37" fmla="*/ 11 h 35"/>
                <a:gd name="T38" fmla="*/ 16 w 17"/>
                <a:gd name="T39" fmla="*/ 10 h 35"/>
                <a:gd name="T40" fmla="*/ 17 w 17"/>
                <a:gd name="T41" fmla="*/ 10 h 35"/>
                <a:gd name="T42" fmla="*/ 16 w 17"/>
                <a:gd name="T43" fmla="*/ 5 h 35"/>
                <a:gd name="T44" fmla="*/ 14 w 17"/>
                <a:gd name="T45" fmla="*/ 1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17" h="35">
                  <a:moveTo>
                    <a:pt x="14" y="1"/>
                  </a:moveTo>
                  <a:cubicBezTo>
                    <a:pt x="14" y="0"/>
                    <a:pt x="14" y="2"/>
                    <a:pt x="14" y="2"/>
                  </a:cubicBezTo>
                  <a:cubicBezTo>
                    <a:pt x="13" y="2"/>
                    <a:pt x="13" y="3"/>
                    <a:pt x="13" y="4"/>
                  </a:cubicBezTo>
                  <a:cubicBezTo>
                    <a:pt x="13" y="4"/>
                    <a:pt x="12" y="5"/>
                    <a:pt x="12" y="5"/>
                  </a:cubicBezTo>
                  <a:cubicBezTo>
                    <a:pt x="11" y="5"/>
                    <a:pt x="10" y="5"/>
                    <a:pt x="11" y="6"/>
                  </a:cubicBezTo>
                  <a:cubicBezTo>
                    <a:pt x="11" y="7"/>
                    <a:pt x="10" y="6"/>
                    <a:pt x="11" y="7"/>
                  </a:cubicBezTo>
                  <a:cubicBezTo>
                    <a:pt x="11" y="8"/>
                    <a:pt x="10" y="8"/>
                    <a:pt x="9" y="9"/>
                  </a:cubicBezTo>
                  <a:cubicBezTo>
                    <a:pt x="8" y="9"/>
                    <a:pt x="7" y="10"/>
                    <a:pt x="6" y="10"/>
                  </a:cubicBezTo>
                  <a:cubicBezTo>
                    <a:pt x="5" y="10"/>
                    <a:pt x="4" y="11"/>
                    <a:pt x="3" y="11"/>
                  </a:cubicBezTo>
                  <a:cubicBezTo>
                    <a:pt x="2" y="11"/>
                    <a:pt x="2" y="13"/>
                    <a:pt x="2" y="14"/>
                  </a:cubicBezTo>
                  <a:cubicBezTo>
                    <a:pt x="1" y="15"/>
                    <a:pt x="1" y="17"/>
                    <a:pt x="2" y="18"/>
                  </a:cubicBezTo>
                  <a:cubicBezTo>
                    <a:pt x="3" y="20"/>
                    <a:pt x="3" y="21"/>
                    <a:pt x="1" y="23"/>
                  </a:cubicBezTo>
                  <a:cubicBezTo>
                    <a:pt x="0" y="25"/>
                    <a:pt x="0" y="27"/>
                    <a:pt x="1" y="28"/>
                  </a:cubicBezTo>
                  <a:cubicBezTo>
                    <a:pt x="1" y="30"/>
                    <a:pt x="1" y="32"/>
                    <a:pt x="2" y="33"/>
                  </a:cubicBezTo>
                  <a:cubicBezTo>
                    <a:pt x="3" y="34"/>
                    <a:pt x="5" y="35"/>
                    <a:pt x="6" y="34"/>
                  </a:cubicBezTo>
                  <a:cubicBezTo>
                    <a:pt x="7" y="33"/>
                    <a:pt x="8" y="34"/>
                    <a:pt x="9" y="33"/>
                  </a:cubicBezTo>
                  <a:cubicBezTo>
                    <a:pt x="9" y="32"/>
                    <a:pt x="11" y="27"/>
                    <a:pt x="12" y="23"/>
                  </a:cubicBezTo>
                  <a:cubicBezTo>
                    <a:pt x="13" y="20"/>
                    <a:pt x="15" y="15"/>
                    <a:pt x="14" y="14"/>
                  </a:cubicBezTo>
                  <a:cubicBezTo>
                    <a:pt x="14" y="13"/>
                    <a:pt x="15" y="12"/>
                    <a:pt x="15" y="11"/>
                  </a:cubicBezTo>
                  <a:cubicBezTo>
                    <a:pt x="14" y="10"/>
                    <a:pt x="15" y="9"/>
                    <a:pt x="16" y="10"/>
                  </a:cubicBezTo>
                  <a:cubicBezTo>
                    <a:pt x="16" y="11"/>
                    <a:pt x="17" y="11"/>
                    <a:pt x="17" y="10"/>
                  </a:cubicBezTo>
                  <a:cubicBezTo>
                    <a:pt x="17" y="9"/>
                    <a:pt x="16" y="7"/>
                    <a:pt x="16" y="5"/>
                  </a:cubicBezTo>
                  <a:cubicBezTo>
                    <a:pt x="16" y="4"/>
                    <a:pt x="15" y="2"/>
                    <a:pt x="14"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59" name="Freeform 330">
              <a:extLst>
                <a:ext uri="{FF2B5EF4-FFF2-40B4-BE49-F238E27FC236}">
                  <a16:creationId xmlns:a16="http://schemas.microsoft.com/office/drawing/2014/main" id="{EDE2F94E-9E4F-40FE-8487-F58E71769E1D}"/>
                </a:ext>
              </a:extLst>
            </p:cNvPr>
            <p:cNvSpPr>
              <a:spLocks noEditPoints="1"/>
            </p:cNvSpPr>
            <p:nvPr/>
          </p:nvSpPr>
          <p:spPr bwMode="auto">
            <a:xfrm>
              <a:off x="-3170238" y="2068513"/>
              <a:ext cx="101600" cy="61913"/>
            </a:xfrm>
            <a:custGeom>
              <a:avLst/>
              <a:gdLst>
                <a:gd name="T0" fmla="*/ 20 w 28"/>
                <a:gd name="T1" fmla="*/ 1 h 17"/>
                <a:gd name="T2" fmla="*/ 15 w 28"/>
                <a:gd name="T3" fmla="*/ 1 h 17"/>
                <a:gd name="T4" fmla="*/ 12 w 28"/>
                <a:gd name="T5" fmla="*/ 4 h 17"/>
                <a:gd name="T6" fmla="*/ 10 w 28"/>
                <a:gd name="T7" fmla="*/ 5 h 17"/>
                <a:gd name="T8" fmla="*/ 7 w 28"/>
                <a:gd name="T9" fmla="*/ 4 h 17"/>
                <a:gd name="T10" fmla="*/ 4 w 28"/>
                <a:gd name="T11" fmla="*/ 4 h 17"/>
                <a:gd name="T12" fmla="*/ 2 w 28"/>
                <a:gd name="T13" fmla="*/ 4 h 17"/>
                <a:gd name="T14" fmla="*/ 1 w 28"/>
                <a:gd name="T15" fmla="*/ 4 h 17"/>
                <a:gd name="T16" fmla="*/ 1 w 28"/>
                <a:gd name="T17" fmla="*/ 6 h 17"/>
                <a:gd name="T18" fmla="*/ 0 w 28"/>
                <a:gd name="T19" fmla="*/ 6 h 17"/>
                <a:gd name="T20" fmla="*/ 0 w 28"/>
                <a:gd name="T21" fmla="*/ 8 h 17"/>
                <a:gd name="T22" fmla="*/ 1 w 28"/>
                <a:gd name="T23" fmla="*/ 11 h 17"/>
                <a:gd name="T24" fmla="*/ 2 w 28"/>
                <a:gd name="T25" fmla="*/ 15 h 17"/>
                <a:gd name="T26" fmla="*/ 6 w 28"/>
                <a:gd name="T27" fmla="*/ 14 h 17"/>
                <a:gd name="T28" fmla="*/ 9 w 28"/>
                <a:gd name="T29" fmla="*/ 13 h 17"/>
                <a:gd name="T30" fmla="*/ 12 w 28"/>
                <a:gd name="T31" fmla="*/ 12 h 17"/>
                <a:gd name="T32" fmla="*/ 14 w 28"/>
                <a:gd name="T33" fmla="*/ 12 h 17"/>
                <a:gd name="T34" fmla="*/ 16 w 28"/>
                <a:gd name="T35" fmla="*/ 11 h 17"/>
                <a:gd name="T36" fmla="*/ 21 w 28"/>
                <a:gd name="T37" fmla="*/ 9 h 17"/>
                <a:gd name="T38" fmla="*/ 23 w 28"/>
                <a:gd name="T39" fmla="*/ 7 h 17"/>
                <a:gd name="T40" fmla="*/ 25 w 28"/>
                <a:gd name="T41" fmla="*/ 6 h 17"/>
                <a:gd name="T42" fmla="*/ 22 w 28"/>
                <a:gd name="T43" fmla="*/ 0 h 17"/>
                <a:gd name="T44" fmla="*/ 20 w 28"/>
                <a:gd name="T45" fmla="*/ 1 h 17"/>
                <a:gd name="T46" fmla="*/ 25 w 28"/>
                <a:gd name="T47" fmla="*/ 16 h 17"/>
                <a:gd name="T48" fmla="*/ 28 w 28"/>
                <a:gd name="T49" fmla="*/ 16 h 17"/>
                <a:gd name="T50" fmla="*/ 25 w 28"/>
                <a:gd name="T51" fmla="*/ 16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28" h="17">
                  <a:moveTo>
                    <a:pt x="20" y="1"/>
                  </a:moveTo>
                  <a:cubicBezTo>
                    <a:pt x="19" y="1"/>
                    <a:pt x="16" y="1"/>
                    <a:pt x="15" y="1"/>
                  </a:cubicBezTo>
                  <a:cubicBezTo>
                    <a:pt x="15" y="1"/>
                    <a:pt x="12" y="3"/>
                    <a:pt x="12" y="4"/>
                  </a:cubicBezTo>
                  <a:cubicBezTo>
                    <a:pt x="11" y="5"/>
                    <a:pt x="11" y="5"/>
                    <a:pt x="10" y="5"/>
                  </a:cubicBezTo>
                  <a:cubicBezTo>
                    <a:pt x="9" y="4"/>
                    <a:pt x="7" y="4"/>
                    <a:pt x="7" y="4"/>
                  </a:cubicBezTo>
                  <a:cubicBezTo>
                    <a:pt x="7" y="4"/>
                    <a:pt x="5" y="4"/>
                    <a:pt x="4" y="4"/>
                  </a:cubicBezTo>
                  <a:cubicBezTo>
                    <a:pt x="3" y="4"/>
                    <a:pt x="3" y="3"/>
                    <a:pt x="2" y="4"/>
                  </a:cubicBezTo>
                  <a:cubicBezTo>
                    <a:pt x="2" y="4"/>
                    <a:pt x="1" y="4"/>
                    <a:pt x="1" y="4"/>
                  </a:cubicBezTo>
                  <a:cubicBezTo>
                    <a:pt x="1" y="5"/>
                    <a:pt x="1" y="5"/>
                    <a:pt x="1" y="6"/>
                  </a:cubicBezTo>
                  <a:cubicBezTo>
                    <a:pt x="1" y="6"/>
                    <a:pt x="1" y="6"/>
                    <a:pt x="0" y="6"/>
                  </a:cubicBezTo>
                  <a:cubicBezTo>
                    <a:pt x="0" y="7"/>
                    <a:pt x="1" y="7"/>
                    <a:pt x="0" y="8"/>
                  </a:cubicBezTo>
                  <a:cubicBezTo>
                    <a:pt x="0" y="9"/>
                    <a:pt x="0" y="10"/>
                    <a:pt x="1" y="11"/>
                  </a:cubicBezTo>
                  <a:cubicBezTo>
                    <a:pt x="2" y="13"/>
                    <a:pt x="2" y="14"/>
                    <a:pt x="2" y="15"/>
                  </a:cubicBezTo>
                  <a:cubicBezTo>
                    <a:pt x="2" y="15"/>
                    <a:pt x="5" y="15"/>
                    <a:pt x="6" y="14"/>
                  </a:cubicBezTo>
                  <a:cubicBezTo>
                    <a:pt x="7" y="14"/>
                    <a:pt x="8" y="13"/>
                    <a:pt x="9" y="13"/>
                  </a:cubicBezTo>
                  <a:cubicBezTo>
                    <a:pt x="10" y="13"/>
                    <a:pt x="11" y="13"/>
                    <a:pt x="12" y="12"/>
                  </a:cubicBezTo>
                  <a:cubicBezTo>
                    <a:pt x="12" y="12"/>
                    <a:pt x="13" y="12"/>
                    <a:pt x="14" y="12"/>
                  </a:cubicBezTo>
                  <a:cubicBezTo>
                    <a:pt x="15" y="12"/>
                    <a:pt x="15" y="11"/>
                    <a:pt x="16" y="11"/>
                  </a:cubicBezTo>
                  <a:cubicBezTo>
                    <a:pt x="16" y="10"/>
                    <a:pt x="18" y="10"/>
                    <a:pt x="21" y="9"/>
                  </a:cubicBezTo>
                  <a:cubicBezTo>
                    <a:pt x="23" y="8"/>
                    <a:pt x="22" y="7"/>
                    <a:pt x="23" y="7"/>
                  </a:cubicBezTo>
                  <a:cubicBezTo>
                    <a:pt x="23" y="6"/>
                    <a:pt x="24" y="6"/>
                    <a:pt x="25" y="6"/>
                  </a:cubicBezTo>
                  <a:cubicBezTo>
                    <a:pt x="24" y="4"/>
                    <a:pt x="23" y="1"/>
                    <a:pt x="22" y="0"/>
                  </a:cubicBezTo>
                  <a:cubicBezTo>
                    <a:pt x="21" y="0"/>
                    <a:pt x="20" y="1"/>
                    <a:pt x="20" y="1"/>
                  </a:cubicBezTo>
                  <a:close/>
                  <a:moveTo>
                    <a:pt x="25" y="16"/>
                  </a:moveTo>
                  <a:cubicBezTo>
                    <a:pt x="26" y="17"/>
                    <a:pt x="28" y="16"/>
                    <a:pt x="28" y="16"/>
                  </a:cubicBezTo>
                  <a:cubicBezTo>
                    <a:pt x="28" y="15"/>
                    <a:pt x="25" y="15"/>
                    <a:pt x="25"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0" name="Freeform 331">
              <a:extLst>
                <a:ext uri="{FF2B5EF4-FFF2-40B4-BE49-F238E27FC236}">
                  <a16:creationId xmlns:a16="http://schemas.microsoft.com/office/drawing/2014/main" id="{3A4A3620-ADF6-4FC4-BA18-B8C566A6A7D2}"/>
                </a:ext>
              </a:extLst>
            </p:cNvPr>
            <p:cNvSpPr>
              <a:spLocks/>
            </p:cNvSpPr>
            <p:nvPr/>
          </p:nvSpPr>
          <p:spPr bwMode="auto">
            <a:xfrm>
              <a:off x="-2957513" y="2678113"/>
              <a:ext cx="22225" cy="14288"/>
            </a:xfrm>
            <a:custGeom>
              <a:avLst/>
              <a:gdLst>
                <a:gd name="T0" fmla="*/ 3 w 6"/>
                <a:gd name="T1" fmla="*/ 1 h 4"/>
                <a:gd name="T2" fmla="*/ 2 w 6"/>
                <a:gd name="T3" fmla="*/ 4 h 4"/>
                <a:gd name="T4" fmla="*/ 4 w 6"/>
                <a:gd name="T5" fmla="*/ 4 h 4"/>
                <a:gd name="T6" fmla="*/ 6 w 6"/>
                <a:gd name="T7" fmla="*/ 3 h 4"/>
                <a:gd name="T8" fmla="*/ 3 w 6"/>
                <a:gd name="T9" fmla="*/ 1 h 4"/>
              </a:gdLst>
              <a:ahLst/>
              <a:cxnLst>
                <a:cxn ang="0">
                  <a:pos x="T0" y="T1"/>
                </a:cxn>
                <a:cxn ang="0">
                  <a:pos x="T2" y="T3"/>
                </a:cxn>
                <a:cxn ang="0">
                  <a:pos x="T4" y="T5"/>
                </a:cxn>
                <a:cxn ang="0">
                  <a:pos x="T6" y="T7"/>
                </a:cxn>
                <a:cxn ang="0">
                  <a:pos x="T8" y="T9"/>
                </a:cxn>
              </a:cxnLst>
              <a:rect l="0" t="0" r="r" b="b"/>
              <a:pathLst>
                <a:path w="6" h="4">
                  <a:moveTo>
                    <a:pt x="3" y="1"/>
                  </a:moveTo>
                  <a:cubicBezTo>
                    <a:pt x="3" y="0"/>
                    <a:pt x="0" y="3"/>
                    <a:pt x="2" y="4"/>
                  </a:cubicBezTo>
                  <a:cubicBezTo>
                    <a:pt x="3" y="4"/>
                    <a:pt x="3" y="3"/>
                    <a:pt x="4" y="4"/>
                  </a:cubicBezTo>
                  <a:cubicBezTo>
                    <a:pt x="5" y="4"/>
                    <a:pt x="6" y="4"/>
                    <a:pt x="6" y="3"/>
                  </a:cubicBezTo>
                  <a:cubicBezTo>
                    <a:pt x="6" y="2"/>
                    <a:pt x="3" y="2"/>
                    <a:pt x="3" y="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1" name="Freeform 332">
              <a:extLst>
                <a:ext uri="{FF2B5EF4-FFF2-40B4-BE49-F238E27FC236}">
                  <a16:creationId xmlns:a16="http://schemas.microsoft.com/office/drawing/2014/main" id="{BDA4ACD4-0A26-4260-ACD5-5ED2B6428F9A}"/>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2" name="Freeform 333">
              <a:extLst>
                <a:ext uri="{FF2B5EF4-FFF2-40B4-BE49-F238E27FC236}">
                  <a16:creationId xmlns:a16="http://schemas.microsoft.com/office/drawing/2014/main" id="{9E94DC7A-6A47-4973-A50C-DE7378DFAE3A}"/>
                </a:ext>
              </a:extLst>
            </p:cNvPr>
            <p:cNvSpPr>
              <a:spLocks noEditPoints="1"/>
            </p:cNvSpPr>
            <p:nvPr/>
          </p:nvSpPr>
          <p:spPr bwMode="auto">
            <a:xfrm>
              <a:off x="-2230438" y="2278063"/>
              <a:ext cx="68262" cy="50800"/>
            </a:xfrm>
            <a:custGeom>
              <a:avLst/>
              <a:gdLst>
                <a:gd name="T0" fmla="*/ 0 w 19"/>
                <a:gd name="T1" fmla="*/ 1 h 14"/>
                <a:gd name="T2" fmla="*/ 3 w 19"/>
                <a:gd name="T3" fmla="*/ 4 h 14"/>
                <a:gd name="T4" fmla="*/ 0 w 19"/>
                <a:gd name="T5" fmla="*/ 1 h 14"/>
                <a:gd name="T6" fmla="*/ 4 w 19"/>
                <a:gd name="T7" fmla="*/ 4 h 14"/>
                <a:gd name="T8" fmla="*/ 6 w 19"/>
                <a:gd name="T9" fmla="*/ 5 h 14"/>
                <a:gd name="T10" fmla="*/ 4 w 19"/>
                <a:gd name="T11" fmla="*/ 4 h 14"/>
                <a:gd name="T12" fmla="*/ 12 w 19"/>
                <a:gd name="T13" fmla="*/ 8 h 14"/>
                <a:gd name="T14" fmla="*/ 9 w 19"/>
                <a:gd name="T15" fmla="*/ 6 h 14"/>
                <a:gd name="T16" fmla="*/ 12 w 19"/>
                <a:gd name="T17" fmla="*/ 8 h 14"/>
                <a:gd name="T18" fmla="*/ 12 w 19"/>
                <a:gd name="T19" fmla="*/ 10 h 14"/>
                <a:gd name="T20" fmla="*/ 14 w 19"/>
                <a:gd name="T21" fmla="*/ 11 h 14"/>
                <a:gd name="T22" fmla="*/ 12 w 19"/>
                <a:gd name="T23" fmla="*/ 10 h 14"/>
                <a:gd name="T24" fmla="*/ 16 w 19"/>
                <a:gd name="T25" fmla="*/ 12 h 14"/>
                <a:gd name="T26" fmla="*/ 18 w 19"/>
                <a:gd name="T27" fmla="*/ 13 h 14"/>
                <a:gd name="T28" fmla="*/ 16 w 19"/>
                <a:gd name="T29" fmla="*/ 12 h 14"/>
                <a:gd name="T30" fmla="*/ 14 w 19"/>
                <a:gd name="T31" fmla="*/ 8 h 14"/>
                <a:gd name="T32" fmla="*/ 16 w 19"/>
                <a:gd name="T33" fmla="*/ 11 h 14"/>
                <a:gd name="T34" fmla="*/ 14 w 19"/>
                <a:gd name="T35" fmla="*/ 8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9" h="14">
                  <a:moveTo>
                    <a:pt x="0" y="1"/>
                  </a:moveTo>
                  <a:cubicBezTo>
                    <a:pt x="0" y="1"/>
                    <a:pt x="2" y="5"/>
                    <a:pt x="3" y="4"/>
                  </a:cubicBezTo>
                  <a:cubicBezTo>
                    <a:pt x="4" y="3"/>
                    <a:pt x="0" y="0"/>
                    <a:pt x="0" y="1"/>
                  </a:cubicBezTo>
                  <a:close/>
                  <a:moveTo>
                    <a:pt x="4" y="4"/>
                  </a:moveTo>
                  <a:cubicBezTo>
                    <a:pt x="4" y="4"/>
                    <a:pt x="6" y="5"/>
                    <a:pt x="6" y="5"/>
                  </a:cubicBezTo>
                  <a:cubicBezTo>
                    <a:pt x="7" y="5"/>
                    <a:pt x="4" y="3"/>
                    <a:pt x="4" y="4"/>
                  </a:cubicBezTo>
                  <a:close/>
                  <a:moveTo>
                    <a:pt x="12" y="8"/>
                  </a:moveTo>
                  <a:cubicBezTo>
                    <a:pt x="13" y="7"/>
                    <a:pt x="9" y="5"/>
                    <a:pt x="9" y="6"/>
                  </a:cubicBezTo>
                  <a:cubicBezTo>
                    <a:pt x="9" y="7"/>
                    <a:pt x="11" y="8"/>
                    <a:pt x="12" y="8"/>
                  </a:cubicBezTo>
                  <a:close/>
                  <a:moveTo>
                    <a:pt x="12" y="10"/>
                  </a:moveTo>
                  <a:cubicBezTo>
                    <a:pt x="12" y="11"/>
                    <a:pt x="13" y="12"/>
                    <a:pt x="14" y="11"/>
                  </a:cubicBezTo>
                  <a:cubicBezTo>
                    <a:pt x="15" y="11"/>
                    <a:pt x="11" y="9"/>
                    <a:pt x="12" y="10"/>
                  </a:cubicBezTo>
                  <a:close/>
                  <a:moveTo>
                    <a:pt x="16" y="12"/>
                  </a:moveTo>
                  <a:cubicBezTo>
                    <a:pt x="16" y="12"/>
                    <a:pt x="17" y="14"/>
                    <a:pt x="18" y="13"/>
                  </a:cubicBezTo>
                  <a:cubicBezTo>
                    <a:pt x="19" y="13"/>
                    <a:pt x="16" y="12"/>
                    <a:pt x="16" y="12"/>
                  </a:cubicBezTo>
                  <a:close/>
                  <a:moveTo>
                    <a:pt x="14" y="8"/>
                  </a:moveTo>
                  <a:cubicBezTo>
                    <a:pt x="13" y="9"/>
                    <a:pt x="16" y="11"/>
                    <a:pt x="16" y="11"/>
                  </a:cubicBezTo>
                  <a:cubicBezTo>
                    <a:pt x="16" y="11"/>
                    <a:pt x="14" y="7"/>
                    <a:pt x="14"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3" name="Freeform 334">
              <a:extLst>
                <a:ext uri="{FF2B5EF4-FFF2-40B4-BE49-F238E27FC236}">
                  <a16:creationId xmlns:a16="http://schemas.microsoft.com/office/drawing/2014/main" id="{3F789DCD-256B-4A5C-9F97-014637E736DE}"/>
                </a:ext>
              </a:extLst>
            </p:cNvPr>
            <p:cNvSpPr>
              <a:spLocks noEditPoints="1"/>
            </p:cNvSpPr>
            <p:nvPr/>
          </p:nvSpPr>
          <p:spPr bwMode="auto">
            <a:xfrm>
              <a:off x="-2584450" y="2325688"/>
              <a:ext cx="342900" cy="301625"/>
            </a:xfrm>
            <a:custGeom>
              <a:avLst/>
              <a:gdLst>
                <a:gd name="T0" fmla="*/ 94 w 95"/>
                <a:gd name="T1" fmla="*/ 37 h 84"/>
                <a:gd name="T2" fmla="*/ 90 w 95"/>
                <a:gd name="T3" fmla="*/ 33 h 84"/>
                <a:gd name="T4" fmla="*/ 87 w 95"/>
                <a:gd name="T5" fmla="*/ 28 h 84"/>
                <a:gd name="T6" fmla="*/ 85 w 95"/>
                <a:gd name="T7" fmla="*/ 25 h 84"/>
                <a:gd name="T8" fmla="*/ 78 w 95"/>
                <a:gd name="T9" fmla="*/ 19 h 84"/>
                <a:gd name="T10" fmla="*/ 76 w 95"/>
                <a:gd name="T11" fmla="*/ 11 h 84"/>
                <a:gd name="T12" fmla="*/ 71 w 95"/>
                <a:gd name="T13" fmla="*/ 6 h 84"/>
                <a:gd name="T14" fmla="*/ 68 w 95"/>
                <a:gd name="T15" fmla="*/ 2 h 84"/>
                <a:gd name="T16" fmla="*/ 67 w 95"/>
                <a:gd name="T17" fmla="*/ 10 h 84"/>
                <a:gd name="T18" fmla="*/ 61 w 95"/>
                <a:gd name="T19" fmla="*/ 15 h 84"/>
                <a:gd name="T20" fmla="*/ 54 w 95"/>
                <a:gd name="T21" fmla="*/ 12 h 84"/>
                <a:gd name="T22" fmla="*/ 53 w 95"/>
                <a:gd name="T23" fmla="*/ 7 h 84"/>
                <a:gd name="T24" fmla="*/ 55 w 95"/>
                <a:gd name="T25" fmla="*/ 3 h 84"/>
                <a:gd name="T26" fmla="*/ 52 w 95"/>
                <a:gd name="T27" fmla="*/ 3 h 84"/>
                <a:gd name="T28" fmla="*/ 46 w 95"/>
                <a:gd name="T29" fmla="*/ 2 h 84"/>
                <a:gd name="T30" fmla="*/ 40 w 95"/>
                <a:gd name="T31" fmla="*/ 6 h 84"/>
                <a:gd name="T32" fmla="*/ 38 w 95"/>
                <a:gd name="T33" fmla="*/ 10 h 84"/>
                <a:gd name="T34" fmla="*/ 34 w 95"/>
                <a:gd name="T35" fmla="*/ 8 h 84"/>
                <a:gd name="T36" fmla="*/ 30 w 95"/>
                <a:gd name="T37" fmla="*/ 9 h 84"/>
                <a:gd name="T38" fmla="*/ 27 w 95"/>
                <a:gd name="T39" fmla="*/ 11 h 84"/>
                <a:gd name="T40" fmla="*/ 25 w 95"/>
                <a:gd name="T41" fmla="*/ 15 h 84"/>
                <a:gd name="T42" fmla="*/ 22 w 95"/>
                <a:gd name="T43" fmla="*/ 15 h 84"/>
                <a:gd name="T44" fmla="*/ 14 w 95"/>
                <a:gd name="T45" fmla="*/ 22 h 84"/>
                <a:gd name="T46" fmla="*/ 7 w 95"/>
                <a:gd name="T47" fmla="*/ 25 h 84"/>
                <a:gd name="T48" fmla="*/ 3 w 95"/>
                <a:gd name="T49" fmla="*/ 26 h 84"/>
                <a:gd name="T50" fmla="*/ 1 w 95"/>
                <a:gd name="T51" fmla="*/ 34 h 84"/>
                <a:gd name="T52" fmla="*/ 2 w 95"/>
                <a:gd name="T53" fmla="*/ 38 h 84"/>
                <a:gd name="T54" fmla="*/ 4 w 95"/>
                <a:gd name="T55" fmla="*/ 46 h 84"/>
                <a:gd name="T56" fmla="*/ 5 w 95"/>
                <a:gd name="T57" fmla="*/ 57 h 84"/>
                <a:gd name="T58" fmla="*/ 11 w 95"/>
                <a:gd name="T59" fmla="*/ 60 h 84"/>
                <a:gd name="T60" fmla="*/ 21 w 95"/>
                <a:gd name="T61" fmla="*/ 57 h 84"/>
                <a:gd name="T62" fmla="*/ 32 w 95"/>
                <a:gd name="T63" fmla="*/ 53 h 84"/>
                <a:gd name="T64" fmla="*/ 45 w 95"/>
                <a:gd name="T65" fmla="*/ 52 h 84"/>
                <a:gd name="T66" fmla="*/ 49 w 95"/>
                <a:gd name="T67" fmla="*/ 55 h 84"/>
                <a:gd name="T68" fmla="*/ 54 w 95"/>
                <a:gd name="T69" fmla="*/ 59 h 84"/>
                <a:gd name="T70" fmla="*/ 57 w 95"/>
                <a:gd name="T71" fmla="*/ 58 h 84"/>
                <a:gd name="T72" fmla="*/ 59 w 95"/>
                <a:gd name="T73" fmla="*/ 59 h 84"/>
                <a:gd name="T74" fmla="*/ 63 w 95"/>
                <a:gd name="T75" fmla="*/ 65 h 84"/>
                <a:gd name="T76" fmla="*/ 71 w 95"/>
                <a:gd name="T77" fmla="*/ 70 h 84"/>
                <a:gd name="T78" fmla="*/ 75 w 95"/>
                <a:gd name="T79" fmla="*/ 70 h 84"/>
                <a:gd name="T80" fmla="*/ 78 w 95"/>
                <a:gd name="T81" fmla="*/ 71 h 84"/>
                <a:gd name="T82" fmla="*/ 86 w 95"/>
                <a:gd name="T83" fmla="*/ 68 h 84"/>
                <a:gd name="T84" fmla="*/ 91 w 95"/>
                <a:gd name="T85" fmla="*/ 54 h 84"/>
                <a:gd name="T86" fmla="*/ 94 w 95"/>
                <a:gd name="T87" fmla="*/ 47 h 84"/>
                <a:gd name="T88" fmla="*/ 43 w 95"/>
                <a:gd name="T89" fmla="*/ 2 h 84"/>
                <a:gd name="T90" fmla="*/ 55 w 95"/>
                <a:gd name="T91" fmla="*/ 63 h 84"/>
                <a:gd name="T92" fmla="*/ 78 w 95"/>
                <a:gd name="T93" fmla="*/ 77 h 84"/>
                <a:gd name="T94" fmla="*/ 78 w 95"/>
                <a:gd name="T95" fmla="*/ 84 h 84"/>
                <a:gd name="T96" fmla="*/ 81 w 95"/>
                <a:gd name="T97" fmla="*/ 82 h 84"/>
                <a:gd name="T98" fmla="*/ 78 w 95"/>
                <a:gd name="T99" fmla="*/ 77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95" h="84">
                  <a:moveTo>
                    <a:pt x="95" y="42"/>
                  </a:moveTo>
                  <a:cubicBezTo>
                    <a:pt x="95" y="42"/>
                    <a:pt x="95" y="40"/>
                    <a:pt x="94" y="40"/>
                  </a:cubicBezTo>
                  <a:cubicBezTo>
                    <a:pt x="94" y="41"/>
                    <a:pt x="94" y="38"/>
                    <a:pt x="94" y="37"/>
                  </a:cubicBezTo>
                  <a:cubicBezTo>
                    <a:pt x="94" y="35"/>
                    <a:pt x="94" y="35"/>
                    <a:pt x="94" y="36"/>
                  </a:cubicBezTo>
                  <a:cubicBezTo>
                    <a:pt x="93" y="37"/>
                    <a:pt x="92" y="35"/>
                    <a:pt x="92" y="34"/>
                  </a:cubicBezTo>
                  <a:cubicBezTo>
                    <a:pt x="92" y="34"/>
                    <a:pt x="91" y="32"/>
                    <a:pt x="90" y="33"/>
                  </a:cubicBezTo>
                  <a:cubicBezTo>
                    <a:pt x="89" y="33"/>
                    <a:pt x="90" y="31"/>
                    <a:pt x="89" y="31"/>
                  </a:cubicBezTo>
                  <a:cubicBezTo>
                    <a:pt x="88" y="32"/>
                    <a:pt x="88" y="30"/>
                    <a:pt x="88" y="29"/>
                  </a:cubicBezTo>
                  <a:cubicBezTo>
                    <a:pt x="88" y="28"/>
                    <a:pt x="88" y="29"/>
                    <a:pt x="87" y="28"/>
                  </a:cubicBezTo>
                  <a:cubicBezTo>
                    <a:pt x="87" y="28"/>
                    <a:pt x="87" y="28"/>
                    <a:pt x="86" y="28"/>
                  </a:cubicBezTo>
                  <a:cubicBezTo>
                    <a:pt x="85" y="29"/>
                    <a:pt x="85" y="27"/>
                    <a:pt x="85" y="27"/>
                  </a:cubicBezTo>
                  <a:cubicBezTo>
                    <a:pt x="86" y="26"/>
                    <a:pt x="85" y="26"/>
                    <a:pt x="85" y="25"/>
                  </a:cubicBezTo>
                  <a:cubicBezTo>
                    <a:pt x="84" y="24"/>
                    <a:pt x="84" y="24"/>
                    <a:pt x="84" y="23"/>
                  </a:cubicBezTo>
                  <a:cubicBezTo>
                    <a:pt x="84" y="23"/>
                    <a:pt x="79" y="20"/>
                    <a:pt x="78" y="20"/>
                  </a:cubicBezTo>
                  <a:cubicBezTo>
                    <a:pt x="77" y="20"/>
                    <a:pt x="78" y="19"/>
                    <a:pt x="78" y="19"/>
                  </a:cubicBezTo>
                  <a:cubicBezTo>
                    <a:pt x="77" y="18"/>
                    <a:pt x="77" y="17"/>
                    <a:pt x="77" y="16"/>
                  </a:cubicBezTo>
                  <a:cubicBezTo>
                    <a:pt x="77" y="15"/>
                    <a:pt x="76" y="14"/>
                    <a:pt x="76" y="13"/>
                  </a:cubicBezTo>
                  <a:cubicBezTo>
                    <a:pt x="76" y="12"/>
                    <a:pt x="75" y="12"/>
                    <a:pt x="76" y="11"/>
                  </a:cubicBezTo>
                  <a:cubicBezTo>
                    <a:pt x="76" y="9"/>
                    <a:pt x="74" y="9"/>
                    <a:pt x="74" y="9"/>
                  </a:cubicBezTo>
                  <a:cubicBezTo>
                    <a:pt x="74" y="8"/>
                    <a:pt x="73" y="9"/>
                    <a:pt x="72" y="9"/>
                  </a:cubicBezTo>
                  <a:cubicBezTo>
                    <a:pt x="71" y="9"/>
                    <a:pt x="71" y="8"/>
                    <a:pt x="71" y="6"/>
                  </a:cubicBezTo>
                  <a:cubicBezTo>
                    <a:pt x="72" y="5"/>
                    <a:pt x="71" y="3"/>
                    <a:pt x="70" y="3"/>
                  </a:cubicBezTo>
                  <a:cubicBezTo>
                    <a:pt x="70" y="2"/>
                    <a:pt x="70" y="0"/>
                    <a:pt x="69" y="0"/>
                  </a:cubicBezTo>
                  <a:cubicBezTo>
                    <a:pt x="69" y="0"/>
                    <a:pt x="68" y="1"/>
                    <a:pt x="68" y="2"/>
                  </a:cubicBezTo>
                  <a:cubicBezTo>
                    <a:pt x="68" y="2"/>
                    <a:pt x="68" y="3"/>
                    <a:pt x="67" y="3"/>
                  </a:cubicBezTo>
                  <a:cubicBezTo>
                    <a:pt x="67" y="4"/>
                    <a:pt x="68" y="5"/>
                    <a:pt x="67" y="6"/>
                  </a:cubicBezTo>
                  <a:cubicBezTo>
                    <a:pt x="66" y="7"/>
                    <a:pt x="67" y="9"/>
                    <a:pt x="67" y="10"/>
                  </a:cubicBezTo>
                  <a:cubicBezTo>
                    <a:pt x="67" y="11"/>
                    <a:pt x="67" y="13"/>
                    <a:pt x="66" y="14"/>
                  </a:cubicBezTo>
                  <a:cubicBezTo>
                    <a:pt x="65" y="15"/>
                    <a:pt x="65" y="16"/>
                    <a:pt x="64" y="16"/>
                  </a:cubicBezTo>
                  <a:cubicBezTo>
                    <a:pt x="63" y="17"/>
                    <a:pt x="61" y="16"/>
                    <a:pt x="61" y="15"/>
                  </a:cubicBezTo>
                  <a:cubicBezTo>
                    <a:pt x="61" y="15"/>
                    <a:pt x="60" y="14"/>
                    <a:pt x="59" y="14"/>
                  </a:cubicBezTo>
                  <a:cubicBezTo>
                    <a:pt x="58" y="14"/>
                    <a:pt x="58" y="13"/>
                    <a:pt x="57" y="12"/>
                  </a:cubicBezTo>
                  <a:cubicBezTo>
                    <a:pt x="56" y="12"/>
                    <a:pt x="55" y="13"/>
                    <a:pt x="54" y="12"/>
                  </a:cubicBezTo>
                  <a:cubicBezTo>
                    <a:pt x="54" y="11"/>
                    <a:pt x="54" y="10"/>
                    <a:pt x="53" y="10"/>
                  </a:cubicBezTo>
                  <a:cubicBezTo>
                    <a:pt x="52" y="9"/>
                    <a:pt x="52" y="9"/>
                    <a:pt x="53" y="9"/>
                  </a:cubicBezTo>
                  <a:cubicBezTo>
                    <a:pt x="54" y="8"/>
                    <a:pt x="54" y="7"/>
                    <a:pt x="53" y="7"/>
                  </a:cubicBezTo>
                  <a:cubicBezTo>
                    <a:pt x="53" y="6"/>
                    <a:pt x="54" y="6"/>
                    <a:pt x="55" y="6"/>
                  </a:cubicBezTo>
                  <a:cubicBezTo>
                    <a:pt x="56" y="5"/>
                    <a:pt x="55" y="4"/>
                    <a:pt x="56" y="4"/>
                  </a:cubicBezTo>
                  <a:cubicBezTo>
                    <a:pt x="56" y="4"/>
                    <a:pt x="56" y="3"/>
                    <a:pt x="55" y="3"/>
                  </a:cubicBezTo>
                  <a:cubicBezTo>
                    <a:pt x="54" y="3"/>
                    <a:pt x="55" y="4"/>
                    <a:pt x="54" y="4"/>
                  </a:cubicBezTo>
                  <a:cubicBezTo>
                    <a:pt x="54" y="4"/>
                    <a:pt x="54" y="3"/>
                    <a:pt x="53" y="3"/>
                  </a:cubicBezTo>
                  <a:cubicBezTo>
                    <a:pt x="53" y="3"/>
                    <a:pt x="52" y="4"/>
                    <a:pt x="52" y="3"/>
                  </a:cubicBezTo>
                  <a:cubicBezTo>
                    <a:pt x="51" y="3"/>
                    <a:pt x="48" y="2"/>
                    <a:pt x="47" y="2"/>
                  </a:cubicBezTo>
                  <a:cubicBezTo>
                    <a:pt x="46" y="2"/>
                    <a:pt x="46" y="0"/>
                    <a:pt x="45" y="1"/>
                  </a:cubicBezTo>
                  <a:cubicBezTo>
                    <a:pt x="44" y="1"/>
                    <a:pt x="45" y="1"/>
                    <a:pt x="46" y="2"/>
                  </a:cubicBezTo>
                  <a:cubicBezTo>
                    <a:pt x="47" y="3"/>
                    <a:pt x="43" y="4"/>
                    <a:pt x="42" y="3"/>
                  </a:cubicBezTo>
                  <a:cubicBezTo>
                    <a:pt x="41" y="3"/>
                    <a:pt x="42" y="4"/>
                    <a:pt x="42" y="4"/>
                  </a:cubicBezTo>
                  <a:cubicBezTo>
                    <a:pt x="41" y="4"/>
                    <a:pt x="41" y="5"/>
                    <a:pt x="40" y="6"/>
                  </a:cubicBezTo>
                  <a:cubicBezTo>
                    <a:pt x="39" y="7"/>
                    <a:pt x="40" y="7"/>
                    <a:pt x="39" y="8"/>
                  </a:cubicBezTo>
                  <a:cubicBezTo>
                    <a:pt x="38" y="8"/>
                    <a:pt x="38" y="9"/>
                    <a:pt x="39" y="10"/>
                  </a:cubicBezTo>
                  <a:cubicBezTo>
                    <a:pt x="40" y="11"/>
                    <a:pt x="39" y="11"/>
                    <a:pt x="38" y="10"/>
                  </a:cubicBezTo>
                  <a:cubicBezTo>
                    <a:pt x="37" y="9"/>
                    <a:pt x="36" y="9"/>
                    <a:pt x="36" y="10"/>
                  </a:cubicBezTo>
                  <a:cubicBezTo>
                    <a:pt x="36" y="11"/>
                    <a:pt x="35" y="11"/>
                    <a:pt x="36" y="10"/>
                  </a:cubicBezTo>
                  <a:cubicBezTo>
                    <a:pt x="36" y="9"/>
                    <a:pt x="35" y="9"/>
                    <a:pt x="34" y="8"/>
                  </a:cubicBezTo>
                  <a:cubicBezTo>
                    <a:pt x="34" y="8"/>
                    <a:pt x="33" y="7"/>
                    <a:pt x="32" y="7"/>
                  </a:cubicBezTo>
                  <a:cubicBezTo>
                    <a:pt x="32" y="7"/>
                    <a:pt x="32" y="8"/>
                    <a:pt x="31" y="8"/>
                  </a:cubicBezTo>
                  <a:cubicBezTo>
                    <a:pt x="30" y="8"/>
                    <a:pt x="30" y="8"/>
                    <a:pt x="30" y="9"/>
                  </a:cubicBezTo>
                  <a:cubicBezTo>
                    <a:pt x="30" y="10"/>
                    <a:pt x="29" y="9"/>
                    <a:pt x="28" y="9"/>
                  </a:cubicBezTo>
                  <a:cubicBezTo>
                    <a:pt x="28" y="9"/>
                    <a:pt x="28" y="10"/>
                    <a:pt x="28" y="10"/>
                  </a:cubicBezTo>
                  <a:cubicBezTo>
                    <a:pt x="28" y="10"/>
                    <a:pt x="28" y="11"/>
                    <a:pt x="27" y="11"/>
                  </a:cubicBezTo>
                  <a:cubicBezTo>
                    <a:pt x="26" y="11"/>
                    <a:pt x="26" y="12"/>
                    <a:pt x="27" y="13"/>
                  </a:cubicBezTo>
                  <a:cubicBezTo>
                    <a:pt x="27" y="14"/>
                    <a:pt x="26" y="13"/>
                    <a:pt x="25" y="13"/>
                  </a:cubicBezTo>
                  <a:cubicBezTo>
                    <a:pt x="24" y="13"/>
                    <a:pt x="25" y="14"/>
                    <a:pt x="25" y="15"/>
                  </a:cubicBezTo>
                  <a:cubicBezTo>
                    <a:pt x="25" y="16"/>
                    <a:pt x="25" y="15"/>
                    <a:pt x="24" y="16"/>
                  </a:cubicBezTo>
                  <a:cubicBezTo>
                    <a:pt x="24" y="16"/>
                    <a:pt x="24" y="15"/>
                    <a:pt x="24" y="14"/>
                  </a:cubicBezTo>
                  <a:cubicBezTo>
                    <a:pt x="24" y="13"/>
                    <a:pt x="23" y="14"/>
                    <a:pt x="22" y="15"/>
                  </a:cubicBezTo>
                  <a:cubicBezTo>
                    <a:pt x="21" y="16"/>
                    <a:pt x="22" y="17"/>
                    <a:pt x="22" y="18"/>
                  </a:cubicBezTo>
                  <a:cubicBezTo>
                    <a:pt x="21" y="18"/>
                    <a:pt x="19" y="20"/>
                    <a:pt x="18" y="21"/>
                  </a:cubicBezTo>
                  <a:cubicBezTo>
                    <a:pt x="17" y="22"/>
                    <a:pt x="15" y="22"/>
                    <a:pt x="14" y="22"/>
                  </a:cubicBezTo>
                  <a:cubicBezTo>
                    <a:pt x="13" y="23"/>
                    <a:pt x="13" y="22"/>
                    <a:pt x="12" y="23"/>
                  </a:cubicBezTo>
                  <a:cubicBezTo>
                    <a:pt x="11" y="23"/>
                    <a:pt x="10" y="25"/>
                    <a:pt x="10" y="24"/>
                  </a:cubicBezTo>
                  <a:cubicBezTo>
                    <a:pt x="10" y="23"/>
                    <a:pt x="8" y="24"/>
                    <a:pt x="7" y="25"/>
                  </a:cubicBezTo>
                  <a:cubicBezTo>
                    <a:pt x="6" y="25"/>
                    <a:pt x="5" y="26"/>
                    <a:pt x="4" y="26"/>
                  </a:cubicBezTo>
                  <a:cubicBezTo>
                    <a:pt x="3" y="26"/>
                    <a:pt x="3" y="28"/>
                    <a:pt x="3" y="28"/>
                  </a:cubicBezTo>
                  <a:cubicBezTo>
                    <a:pt x="2" y="28"/>
                    <a:pt x="3" y="27"/>
                    <a:pt x="3" y="26"/>
                  </a:cubicBezTo>
                  <a:cubicBezTo>
                    <a:pt x="3" y="26"/>
                    <a:pt x="2" y="27"/>
                    <a:pt x="1" y="28"/>
                  </a:cubicBezTo>
                  <a:cubicBezTo>
                    <a:pt x="1" y="29"/>
                    <a:pt x="2" y="30"/>
                    <a:pt x="1" y="31"/>
                  </a:cubicBezTo>
                  <a:cubicBezTo>
                    <a:pt x="1" y="32"/>
                    <a:pt x="0" y="33"/>
                    <a:pt x="1" y="34"/>
                  </a:cubicBezTo>
                  <a:cubicBezTo>
                    <a:pt x="2" y="36"/>
                    <a:pt x="3" y="37"/>
                    <a:pt x="2" y="38"/>
                  </a:cubicBezTo>
                  <a:cubicBezTo>
                    <a:pt x="2" y="38"/>
                    <a:pt x="1" y="36"/>
                    <a:pt x="1" y="36"/>
                  </a:cubicBezTo>
                  <a:cubicBezTo>
                    <a:pt x="1" y="37"/>
                    <a:pt x="2" y="38"/>
                    <a:pt x="2" y="38"/>
                  </a:cubicBezTo>
                  <a:cubicBezTo>
                    <a:pt x="1" y="38"/>
                    <a:pt x="0" y="36"/>
                    <a:pt x="0" y="37"/>
                  </a:cubicBezTo>
                  <a:cubicBezTo>
                    <a:pt x="0" y="37"/>
                    <a:pt x="2" y="41"/>
                    <a:pt x="2" y="42"/>
                  </a:cubicBezTo>
                  <a:cubicBezTo>
                    <a:pt x="2" y="43"/>
                    <a:pt x="4" y="45"/>
                    <a:pt x="4" y="46"/>
                  </a:cubicBezTo>
                  <a:cubicBezTo>
                    <a:pt x="4" y="48"/>
                    <a:pt x="6" y="51"/>
                    <a:pt x="6" y="52"/>
                  </a:cubicBezTo>
                  <a:cubicBezTo>
                    <a:pt x="7" y="52"/>
                    <a:pt x="6" y="53"/>
                    <a:pt x="6" y="55"/>
                  </a:cubicBezTo>
                  <a:cubicBezTo>
                    <a:pt x="6" y="56"/>
                    <a:pt x="5" y="57"/>
                    <a:pt x="5" y="57"/>
                  </a:cubicBezTo>
                  <a:cubicBezTo>
                    <a:pt x="4" y="57"/>
                    <a:pt x="4" y="58"/>
                    <a:pt x="5" y="58"/>
                  </a:cubicBezTo>
                  <a:cubicBezTo>
                    <a:pt x="6" y="58"/>
                    <a:pt x="6" y="59"/>
                    <a:pt x="7" y="60"/>
                  </a:cubicBezTo>
                  <a:cubicBezTo>
                    <a:pt x="8" y="60"/>
                    <a:pt x="11" y="60"/>
                    <a:pt x="11" y="60"/>
                  </a:cubicBezTo>
                  <a:cubicBezTo>
                    <a:pt x="12" y="60"/>
                    <a:pt x="13" y="59"/>
                    <a:pt x="14" y="59"/>
                  </a:cubicBezTo>
                  <a:cubicBezTo>
                    <a:pt x="15" y="59"/>
                    <a:pt x="15" y="58"/>
                    <a:pt x="15" y="58"/>
                  </a:cubicBezTo>
                  <a:cubicBezTo>
                    <a:pt x="16" y="57"/>
                    <a:pt x="19" y="57"/>
                    <a:pt x="21" y="57"/>
                  </a:cubicBezTo>
                  <a:cubicBezTo>
                    <a:pt x="24" y="57"/>
                    <a:pt x="25" y="57"/>
                    <a:pt x="26" y="56"/>
                  </a:cubicBezTo>
                  <a:cubicBezTo>
                    <a:pt x="26" y="55"/>
                    <a:pt x="28" y="54"/>
                    <a:pt x="29" y="54"/>
                  </a:cubicBezTo>
                  <a:cubicBezTo>
                    <a:pt x="30" y="53"/>
                    <a:pt x="30" y="53"/>
                    <a:pt x="32" y="53"/>
                  </a:cubicBezTo>
                  <a:cubicBezTo>
                    <a:pt x="34" y="53"/>
                    <a:pt x="36" y="52"/>
                    <a:pt x="37" y="52"/>
                  </a:cubicBezTo>
                  <a:cubicBezTo>
                    <a:pt x="39" y="51"/>
                    <a:pt x="41" y="51"/>
                    <a:pt x="42" y="51"/>
                  </a:cubicBezTo>
                  <a:cubicBezTo>
                    <a:pt x="44" y="51"/>
                    <a:pt x="44" y="53"/>
                    <a:pt x="45" y="52"/>
                  </a:cubicBezTo>
                  <a:cubicBezTo>
                    <a:pt x="47" y="52"/>
                    <a:pt x="47" y="53"/>
                    <a:pt x="48" y="53"/>
                  </a:cubicBezTo>
                  <a:cubicBezTo>
                    <a:pt x="49" y="53"/>
                    <a:pt x="48" y="53"/>
                    <a:pt x="49" y="53"/>
                  </a:cubicBezTo>
                  <a:cubicBezTo>
                    <a:pt x="50" y="54"/>
                    <a:pt x="50" y="54"/>
                    <a:pt x="49" y="55"/>
                  </a:cubicBezTo>
                  <a:cubicBezTo>
                    <a:pt x="49" y="56"/>
                    <a:pt x="50" y="55"/>
                    <a:pt x="51" y="57"/>
                  </a:cubicBezTo>
                  <a:cubicBezTo>
                    <a:pt x="52" y="58"/>
                    <a:pt x="51" y="58"/>
                    <a:pt x="52" y="59"/>
                  </a:cubicBezTo>
                  <a:cubicBezTo>
                    <a:pt x="53" y="60"/>
                    <a:pt x="53" y="60"/>
                    <a:pt x="54" y="59"/>
                  </a:cubicBezTo>
                  <a:cubicBezTo>
                    <a:pt x="55" y="57"/>
                    <a:pt x="56" y="58"/>
                    <a:pt x="56" y="57"/>
                  </a:cubicBezTo>
                  <a:cubicBezTo>
                    <a:pt x="56" y="56"/>
                    <a:pt x="57" y="54"/>
                    <a:pt x="58" y="55"/>
                  </a:cubicBezTo>
                  <a:cubicBezTo>
                    <a:pt x="59" y="56"/>
                    <a:pt x="58" y="56"/>
                    <a:pt x="57" y="58"/>
                  </a:cubicBezTo>
                  <a:cubicBezTo>
                    <a:pt x="57" y="61"/>
                    <a:pt x="56" y="59"/>
                    <a:pt x="56" y="60"/>
                  </a:cubicBezTo>
                  <a:cubicBezTo>
                    <a:pt x="56" y="61"/>
                    <a:pt x="58" y="61"/>
                    <a:pt x="58" y="60"/>
                  </a:cubicBezTo>
                  <a:cubicBezTo>
                    <a:pt x="58" y="59"/>
                    <a:pt x="58" y="58"/>
                    <a:pt x="59" y="59"/>
                  </a:cubicBezTo>
                  <a:cubicBezTo>
                    <a:pt x="60" y="60"/>
                    <a:pt x="59" y="61"/>
                    <a:pt x="59" y="62"/>
                  </a:cubicBezTo>
                  <a:cubicBezTo>
                    <a:pt x="59" y="62"/>
                    <a:pt x="60" y="62"/>
                    <a:pt x="61" y="62"/>
                  </a:cubicBezTo>
                  <a:cubicBezTo>
                    <a:pt x="62" y="62"/>
                    <a:pt x="63" y="64"/>
                    <a:pt x="63" y="65"/>
                  </a:cubicBezTo>
                  <a:cubicBezTo>
                    <a:pt x="62" y="66"/>
                    <a:pt x="62" y="67"/>
                    <a:pt x="64" y="68"/>
                  </a:cubicBezTo>
                  <a:cubicBezTo>
                    <a:pt x="66" y="69"/>
                    <a:pt x="65" y="69"/>
                    <a:pt x="66" y="69"/>
                  </a:cubicBezTo>
                  <a:cubicBezTo>
                    <a:pt x="67" y="69"/>
                    <a:pt x="70" y="70"/>
                    <a:pt x="71" y="70"/>
                  </a:cubicBezTo>
                  <a:cubicBezTo>
                    <a:pt x="72" y="71"/>
                    <a:pt x="73" y="70"/>
                    <a:pt x="74" y="69"/>
                  </a:cubicBezTo>
                  <a:cubicBezTo>
                    <a:pt x="74" y="68"/>
                    <a:pt x="75" y="69"/>
                    <a:pt x="75" y="69"/>
                  </a:cubicBezTo>
                  <a:cubicBezTo>
                    <a:pt x="74" y="70"/>
                    <a:pt x="75" y="70"/>
                    <a:pt x="75" y="70"/>
                  </a:cubicBezTo>
                  <a:cubicBezTo>
                    <a:pt x="75" y="69"/>
                    <a:pt x="76" y="69"/>
                    <a:pt x="76" y="69"/>
                  </a:cubicBezTo>
                  <a:cubicBezTo>
                    <a:pt x="76" y="70"/>
                    <a:pt x="77" y="70"/>
                    <a:pt x="77" y="71"/>
                  </a:cubicBezTo>
                  <a:cubicBezTo>
                    <a:pt x="78" y="71"/>
                    <a:pt x="78" y="72"/>
                    <a:pt x="78" y="71"/>
                  </a:cubicBezTo>
                  <a:cubicBezTo>
                    <a:pt x="78" y="71"/>
                    <a:pt x="78" y="70"/>
                    <a:pt x="79" y="70"/>
                  </a:cubicBezTo>
                  <a:cubicBezTo>
                    <a:pt x="80" y="70"/>
                    <a:pt x="80" y="69"/>
                    <a:pt x="81" y="68"/>
                  </a:cubicBezTo>
                  <a:cubicBezTo>
                    <a:pt x="82" y="68"/>
                    <a:pt x="86" y="68"/>
                    <a:pt x="86" y="68"/>
                  </a:cubicBezTo>
                  <a:cubicBezTo>
                    <a:pt x="87" y="68"/>
                    <a:pt x="87" y="64"/>
                    <a:pt x="87" y="63"/>
                  </a:cubicBezTo>
                  <a:cubicBezTo>
                    <a:pt x="87" y="61"/>
                    <a:pt x="89" y="61"/>
                    <a:pt x="89" y="59"/>
                  </a:cubicBezTo>
                  <a:cubicBezTo>
                    <a:pt x="89" y="58"/>
                    <a:pt x="91" y="54"/>
                    <a:pt x="91" y="54"/>
                  </a:cubicBezTo>
                  <a:cubicBezTo>
                    <a:pt x="92" y="54"/>
                    <a:pt x="93" y="54"/>
                    <a:pt x="93" y="53"/>
                  </a:cubicBezTo>
                  <a:cubicBezTo>
                    <a:pt x="93" y="52"/>
                    <a:pt x="94" y="51"/>
                    <a:pt x="94" y="49"/>
                  </a:cubicBezTo>
                  <a:cubicBezTo>
                    <a:pt x="94" y="48"/>
                    <a:pt x="95" y="47"/>
                    <a:pt x="94" y="47"/>
                  </a:cubicBezTo>
                  <a:cubicBezTo>
                    <a:pt x="94" y="46"/>
                    <a:pt x="94" y="45"/>
                    <a:pt x="95" y="44"/>
                  </a:cubicBezTo>
                  <a:cubicBezTo>
                    <a:pt x="95" y="43"/>
                    <a:pt x="94" y="42"/>
                    <a:pt x="95" y="42"/>
                  </a:cubicBezTo>
                  <a:close/>
                  <a:moveTo>
                    <a:pt x="43" y="2"/>
                  </a:moveTo>
                  <a:cubicBezTo>
                    <a:pt x="43" y="1"/>
                    <a:pt x="39" y="2"/>
                    <a:pt x="40" y="2"/>
                  </a:cubicBezTo>
                  <a:cubicBezTo>
                    <a:pt x="41" y="3"/>
                    <a:pt x="43" y="2"/>
                    <a:pt x="43" y="2"/>
                  </a:cubicBezTo>
                  <a:close/>
                  <a:moveTo>
                    <a:pt x="55" y="63"/>
                  </a:moveTo>
                  <a:cubicBezTo>
                    <a:pt x="55" y="63"/>
                    <a:pt x="57" y="63"/>
                    <a:pt x="58" y="62"/>
                  </a:cubicBezTo>
                  <a:cubicBezTo>
                    <a:pt x="58" y="62"/>
                    <a:pt x="54" y="62"/>
                    <a:pt x="55" y="63"/>
                  </a:cubicBezTo>
                  <a:close/>
                  <a:moveTo>
                    <a:pt x="78" y="77"/>
                  </a:moveTo>
                  <a:cubicBezTo>
                    <a:pt x="77" y="77"/>
                    <a:pt x="75" y="76"/>
                    <a:pt x="74" y="76"/>
                  </a:cubicBezTo>
                  <a:cubicBezTo>
                    <a:pt x="73" y="76"/>
                    <a:pt x="76" y="80"/>
                    <a:pt x="75" y="81"/>
                  </a:cubicBezTo>
                  <a:cubicBezTo>
                    <a:pt x="74" y="82"/>
                    <a:pt x="77" y="84"/>
                    <a:pt x="78" y="84"/>
                  </a:cubicBezTo>
                  <a:cubicBezTo>
                    <a:pt x="79" y="84"/>
                    <a:pt x="79" y="83"/>
                    <a:pt x="80" y="83"/>
                  </a:cubicBezTo>
                  <a:cubicBezTo>
                    <a:pt x="80" y="83"/>
                    <a:pt x="80" y="83"/>
                    <a:pt x="80" y="82"/>
                  </a:cubicBezTo>
                  <a:cubicBezTo>
                    <a:pt x="80" y="82"/>
                    <a:pt x="81" y="83"/>
                    <a:pt x="81" y="82"/>
                  </a:cubicBezTo>
                  <a:cubicBezTo>
                    <a:pt x="82" y="82"/>
                    <a:pt x="81" y="80"/>
                    <a:pt x="82" y="80"/>
                  </a:cubicBezTo>
                  <a:cubicBezTo>
                    <a:pt x="83" y="80"/>
                    <a:pt x="82" y="77"/>
                    <a:pt x="82" y="76"/>
                  </a:cubicBezTo>
                  <a:cubicBezTo>
                    <a:pt x="82" y="75"/>
                    <a:pt x="79" y="77"/>
                    <a:pt x="78" y="77"/>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4" name="Freeform 335">
              <a:extLst>
                <a:ext uri="{FF2B5EF4-FFF2-40B4-BE49-F238E27FC236}">
                  <a16:creationId xmlns:a16="http://schemas.microsoft.com/office/drawing/2014/main" id="{0B3502A1-EE53-4EDB-811A-407D2A8B6AF2}"/>
                </a:ext>
              </a:extLst>
            </p:cNvPr>
            <p:cNvSpPr>
              <a:spLocks noEditPoints="1"/>
            </p:cNvSpPr>
            <p:nvPr/>
          </p:nvSpPr>
          <p:spPr bwMode="auto">
            <a:xfrm>
              <a:off x="-2133600" y="2541588"/>
              <a:ext cx="104775" cy="125413"/>
            </a:xfrm>
            <a:custGeom>
              <a:avLst/>
              <a:gdLst>
                <a:gd name="T0" fmla="*/ 18 w 29"/>
                <a:gd name="T1" fmla="*/ 17 h 35"/>
                <a:gd name="T2" fmla="*/ 16 w 29"/>
                <a:gd name="T3" fmla="*/ 17 h 35"/>
                <a:gd name="T4" fmla="*/ 14 w 29"/>
                <a:gd name="T5" fmla="*/ 16 h 35"/>
                <a:gd name="T6" fmla="*/ 12 w 29"/>
                <a:gd name="T7" fmla="*/ 18 h 35"/>
                <a:gd name="T8" fmla="*/ 11 w 29"/>
                <a:gd name="T9" fmla="*/ 22 h 35"/>
                <a:gd name="T10" fmla="*/ 4 w 29"/>
                <a:gd name="T11" fmla="*/ 26 h 35"/>
                <a:gd name="T12" fmla="*/ 1 w 29"/>
                <a:gd name="T13" fmla="*/ 29 h 35"/>
                <a:gd name="T14" fmla="*/ 1 w 29"/>
                <a:gd name="T15" fmla="*/ 31 h 35"/>
                <a:gd name="T16" fmla="*/ 3 w 29"/>
                <a:gd name="T17" fmla="*/ 32 h 35"/>
                <a:gd name="T18" fmla="*/ 4 w 29"/>
                <a:gd name="T19" fmla="*/ 33 h 35"/>
                <a:gd name="T20" fmla="*/ 9 w 29"/>
                <a:gd name="T21" fmla="*/ 32 h 35"/>
                <a:gd name="T22" fmla="*/ 10 w 29"/>
                <a:gd name="T23" fmla="*/ 29 h 35"/>
                <a:gd name="T24" fmla="*/ 11 w 29"/>
                <a:gd name="T25" fmla="*/ 27 h 35"/>
                <a:gd name="T26" fmla="*/ 14 w 29"/>
                <a:gd name="T27" fmla="*/ 25 h 35"/>
                <a:gd name="T28" fmla="*/ 15 w 29"/>
                <a:gd name="T29" fmla="*/ 24 h 35"/>
                <a:gd name="T30" fmla="*/ 16 w 29"/>
                <a:gd name="T31" fmla="*/ 22 h 35"/>
                <a:gd name="T32" fmla="*/ 18 w 29"/>
                <a:gd name="T33" fmla="*/ 19 h 35"/>
                <a:gd name="T34" fmla="*/ 18 w 29"/>
                <a:gd name="T35" fmla="*/ 17 h 35"/>
                <a:gd name="T36" fmla="*/ 3 w 29"/>
                <a:gd name="T37" fmla="*/ 34 h 35"/>
                <a:gd name="T38" fmla="*/ 4 w 29"/>
                <a:gd name="T39" fmla="*/ 33 h 35"/>
                <a:gd name="T40" fmla="*/ 3 w 29"/>
                <a:gd name="T41" fmla="*/ 34 h 35"/>
                <a:gd name="T42" fmla="*/ 26 w 29"/>
                <a:gd name="T43" fmla="*/ 8 h 35"/>
                <a:gd name="T44" fmla="*/ 24 w 29"/>
                <a:gd name="T45" fmla="*/ 8 h 35"/>
                <a:gd name="T46" fmla="*/ 23 w 29"/>
                <a:gd name="T47" fmla="*/ 7 h 35"/>
                <a:gd name="T48" fmla="*/ 22 w 29"/>
                <a:gd name="T49" fmla="*/ 5 h 35"/>
                <a:gd name="T50" fmla="*/ 21 w 29"/>
                <a:gd name="T51" fmla="*/ 6 h 35"/>
                <a:gd name="T52" fmla="*/ 21 w 29"/>
                <a:gd name="T53" fmla="*/ 6 h 35"/>
                <a:gd name="T54" fmla="*/ 20 w 29"/>
                <a:gd name="T55" fmla="*/ 4 h 35"/>
                <a:gd name="T56" fmla="*/ 19 w 29"/>
                <a:gd name="T57" fmla="*/ 2 h 35"/>
                <a:gd name="T58" fmla="*/ 16 w 29"/>
                <a:gd name="T59" fmla="*/ 0 h 35"/>
                <a:gd name="T60" fmla="*/ 17 w 29"/>
                <a:gd name="T61" fmla="*/ 2 h 35"/>
                <a:gd name="T62" fmla="*/ 18 w 29"/>
                <a:gd name="T63" fmla="*/ 4 h 35"/>
                <a:gd name="T64" fmla="*/ 20 w 29"/>
                <a:gd name="T65" fmla="*/ 6 h 35"/>
                <a:gd name="T66" fmla="*/ 19 w 29"/>
                <a:gd name="T67" fmla="*/ 9 h 35"/>
                <a:gd name="T68" fmla="*/ 17 w 29"/>
                <a:gd name="T69" fmla="*/ 11 h 35"/>
                <a:gd name="T70" fmla="*/ 20 w 29"/>
                <a:gd name="T71" fmla="*/ 14 h 35"/>
                <a:gd name="T72" fmla="*/ 20 w 29"/>
                <a:gd name="T73" fmla="*/ 18 h 35"/>
                <a:gd name="T74" fmla="*/ 22 w 29"/>
                <a:gd name="T75" fmla="*/ 18 h 35"/>
                <a:gd name="T76" fmla="*/ 24 w 29"/>
                <a:gd name="T77" fmla="*/ 15 h 35"/>
                <a:gd name="T78" fmla="*/ 25 w 29"/>
                <a:gd name="T79" fmla="*/ 12 h 35"/>
                <a:gd name="T80" fmla="*/ 27 w 29"/>
                <a:gd name="T81" fmla="*/ 12 h 35"/>
                <a:gd name="T82" fmla="*/ 28 w 29"/>
                <a:gd name="T83" fmla="*/ 10 h 35"/>
                <a:gd name="T84" fmla="*/ 28 w 29"/>
                <a:gd name="T85" fmla="*/ 8 h 35"/>
                <a:gd name="T86" fmla="*/ 26 w 29"/>
                <a:gd name="T87" fmla="*/ 8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9" h="35">
                  <a:moveTo>
                    <a:pt x="18" y="17"/>
                  </a:moveTo>
                  <a:cubicBezTo>
                    <a:pt x="17" y="16"/>
                    <a:pt x="17" y="17"/>
                    <a:pt x="16" y="17"/>
                  </a:cubicBezTo>
                  <a:cubicBezTo>
                    <a:pt x="15" y="18"/>
                    <a:pt x="15" y="15"/>
                    <a:pt x="14" y="16"/>
                  </a:cubicBezTo>
                  <a:cubicBezTo>
                    <a:pt x="13" y="17"/>
                    <a:pt x="14" y="17"/>
                    <a:pt x="12" y="18"/>
                  </a:cubicBezTo>
                  <a:cubicBezTo>
                    <a:pt x="11" y="19"/>
                    <a:pt x="12" y="20"/>
                    <a:pt x="11" y="22"/>
                  </a:cubicBezTo>
                  <a:cubicBezTo>
                    <a:pt x="9" y="24"/>
                    <a:pt x="5" y="25"/>
                    <a:pt x="4" y="26"/>
                  </a:cubicBezTo>
                  <a:cubicBezTo>
                    <a:pt x="4" y="27"/>
                    <a:pt x="1" y="28"/>
                    <a:pt x="1" y="29"/>
                  </a:cubicBezTo>
                  <a:cubicBezTo>
                    <a:pt x="1" y="29"/>
                    <a:pt x="0" y="30"/>
                    <a:pt x="1" y="31"/>
                  </a:cubicBezTo>
                  <a:cubicBezTo>
                    <a:pt x="1" y="32"/>
                    <a:pt x="2" y="31"/>
                    <a:pt x="3" y="32"/>
                  </a:cubicBezTo>
                  <a:cubicBezTo>
                    <a:pt x="3" y="33"/>
                    <a:pt x="4" y="32"/>
                    <a:pt x="4" y="33"/>
                  </a:cubicBezTo>
                  <a:cubicBezTo>
                    <a:pt x="5" y="33"/>
                    <a:pt x="7" y="33"/>
                    <a:pt x="9" y="32"/>
                  </a:cubicBezTo>
                  <a:cubicBezTo>
                    <a:pt x="10" y="30"/>
                    <a:pt x="10" y="29"/>
                    <a:pt x="10" y="29"/>
                  </a:cubicBezTo>
                  <a:cubicBezTo>
                    <a:pt x="11" y="29"/>
                    <a:pt x="11" y="27"/>
                    <a:pt x="11" y="27"/>
                  </a:cubicBezTo>
                  <a:cubicBezTo>
                    <a:pt x="12" y="26"/>
                    <a:pt x="12" y="25"/>
                    <a:pt x="14" y="25"/>
                  </a:cubicBezTo>
                  <a:cubicBezTo>
                    <a:pt x="16" y="25"/>
                    <a:pt x="15" y="25"/>
                    <a:pt x="15" y="24"/>
                  </a:cubicBezTo>
                  <a:cubicBezTo>
                    <a:pt x="15" y="23"/>
                    <a:pt x="16" y="23"/>
                    <a:pt x="16" y="22"/>
                  </a:cubicBezTo>
                  <a:cubicBezTo>
                    <a:pt x="16" y="20"/>
                    <a:pt x="19" y="19"/>
                    <a:pt x="18" y="19"/>
                  </a:cubicBezTo>
                  <a:cubicBezTo>
                    <a:pt x="18" y="18"/>
                    <a:pt x="19" y="17"/>
                    <a:pt x="18" y="17"/>
                  </a:cubicBezTo>
                  <a:close/>
                  <a:moveTo>
                    <a:pt x="3" y="34"/>
                  </a:moveTo>
                  <a:cubicBezTo>
                    <a:pt x="3" y="35"/>
                    <a:pt x="4" y="34"/>
                    <a:pt x="4" y="33"/>
                  </a:cubicBezTo>
                  <a:cubicBezTo>
                    <a:pt x="3" y="33"/>
                    <a:pt x="2" y="34"/>
                    <a:pt x="3" y="34"/>
                  </a:cubicBezTo>
                  <a:close/>
                  <a:moveTo>
                    <a:pt x="26" y="8"/>
                  </a:moveTo>
                  <a:cubicBezTo>
                    <a:pt x="26" y="9"/>
                    <a:pt x="25" y="8"/>
                    <a:pt x="24" y="8"/>
                  </a:cubicBezTo>
                  <a:cubicBezTo>
                    <a:pt x="23" y="8"/>
                    <a:pt x="23" y="8"/>
                    <a:pt x="23" y="7"/>
                  </a:cubicBezTo>
                  <a:cubicBezTo>
                    <a:pt x="23" y="6"/>
                    <a:pt x="22" y="5"/>
                    <a:pt x="22" y="5"/>
                  </a:cubicBezTo>
                  <a:cubicBezTo>
                    <a:pt x="21" y="5"/>
                    <a:pt x="22" y="6"/>
                    <a:pt x="21" y="6"/>
                  </a:cubicBezTo>
                  <a:cubicBezTo>
                    <a:pt x="21" y="7"/>
                    <a:pt x="21" y="6"/>
                    <a:pt x="21" y="6"/>
                  </a:cubicBezTo>
                  <a:cubicBezTo>
                    <a:pt x="20" y="6"/>
                    <a:pt x="20" y="5"/>
                    <a:pt x="20" y="4"/>
                  </a:cubicBezTo>
                  <a:cubicBezTo>
                    <a:pt x="20" y="3"/>
                    <a:pt x="19" y="3"/>
                    <a:pt x="19" y="2"/>
                  </a:cubicBezTo>
                  <a:cubicBezTo>
                    <a:pt x="19" y="1"/>
                    <a:pt x="17" y="0"/>
                    <a:pt x="16" y="0"/>
                  </a:cubicBezTo>
                  <a:cubicBezTo>
                    <a:pt x="15" y="0"/>
                    <a:pt x="16" y="2"/>
                    <a:pt x="17" y="2"/>
                  </a:cubicBezTo>
                  <a:cubicBezTo>
                    <a:pt x="17" y="3"/>
                    <a:pt x="18" y="4"/>
                    <a:pt x="18" y="4"/>
                  </a:cubicBezTo>
                  <a:cubicBezTo>
                    <a:pt x="18" y="4"/>
                    <a:pt x="19" y="6"/>
                    <a:pt x="20" y="6"/>
                  </a:cubicBezTo>
                  <a:cubicBezTo>
                    <a:pt x="20" y="6"/>
                    <a:pt x="19" y="8"/>
                    <a:pt x="19" y="9"/>
                  </a:cubicBezTo>
                  <a:cubicBezTo>
                    <a:pt x="19" y="11"/>
                    <a:pt x="18" y="10"/>
                    <a:pt x="17" y="11"/>
                  </a:cubicBezTo>
                  <a:cubicBezTo>
                    <a:pt x="17" y="12"/>
                    <a:pt x="19" y="13"/>
                    <a:pt x="20" y="14"/>
                  </a:cubicBezTo>
                  <a:cubicBezTo>
                    <a:pt x="22" y="15"/>
                    <a:pt x="19" y="17"/>
                    <a:pt x="20" y="18"/>
                  </a:cubicBezTo>
                  <a:cubicBezTo>
                    <a:pt x="20" y="18"/>
                    <a:pt x="21" y="19"/>
                    <a:pt x="22" y="18"/>
                  </a:cubicBezTo>
                  <a:cubicBezTo>
                    <a:pt x="23" y="18"/>
                    <a:pt x="24" y="15"/>
                    <a:pt x="24" y="15"/>
                  </a:cubicBezTo>
                  <a:cubicBezTo>
                    <a:pt x="25" y="14"/>
                    <a:pt x="25" y="13"/>
                    <a:pt x="25" y="12"/>
                  </a:cubicBezTo>
                  <a:cubicBezTo>
                    <a:pt x="26" y="12"/>
                    <a:pt x="26" y="12"/>
                    <a:pt x="27" y="12"/>
                  </a:cubicBezTo>
                  <a:cubicBezTo>
                    <a:pt x="27" y="12"/>
                    <a:pt x="27" y="10"/>
                    <a:pt x="28" y="10"/>
                  </a:cubicBezTo>
                  <a:cubicBezTo>
                    <a:pt x="28" y="10"/>
                    <a:pt x="28" y="9"/>
                    <a:pt x="28" y="8"/>
                  </a:cubicBezTo>
                  <a:cubicBezTo>
                    <a:pt x="29" y="7"/>
                    <a:pt x="27" y="8"/>
                    <a:pt x="26"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5" name="Freeform 336">
              <a:extLst>
                <a:ext uri="{FF2B5EF4-FFF2-40B4-BE49-F238E27FC236}">
                  <a16:creationId xmlns:a16="http://schemas.microsoft.com/office/drawing/2014/main" id="{4B012E48-80B1-4B1C-909B-BF2B03D6DFED}"/>
                </a:ext>
              </a:extLst>
            </p:cNvPr>
            <p:cNvSpPr>
              <a:spLocks noEditPoints="1"/>
            </p:cNvSpPr>
            <p:nvPr/>
          </p:nvSpPr>
          <p:spPr bwMode="auto">
            <a:xfrm>
              <a:off x="-2043113" y="2371725"/>
              <a:ext cx="25400" cy="22225"/>
            </a:xfrm>
            <a:custGeom>
              <a:avLst/>
              <a:gdLst>
                <a:gd name="T0" fmla="*/ 1 w 7"/>
                <a:gd name="T1" fmla="*/ 5 h 6"/>
                <a:gd name="T2" fmla="*/ 4 w 7"/>
                <a:gd name="T3" fmla="*/ 4 h 6"/>
                <a:gd name="T4" fmla="*/ 1 w 7"/>
                <a:gd name="T5" fmla="*/ 5 h 6"/>
                <a:gd name="T6" fmla="*/ 4 w 7"/>
                <a:gd name="T7" fmla="*/ 2 h 6"/>
                <a:gd name="T8" fmla="*/ 7 w 7"/>
                <a:gd name="T9" fmla="*/ 1 h 6"/>
                <a:gd name="T10" fmla="*/ 4 w 7"/>
                <a:gd name="T11" fmla="*/ 2 h 6"/>
              </a:gdLst>
              <a:ahLst/>
              <a:cxnLst>
                <a:cxn ang="0">
                  <a:pos x="T0" y="T1"/>
                </a:cxn>
                <a:cxn ang="0">
                  <a:pos x="T2" y="T3"/>
                </a:cxn>
                <a:cxn ang="0">
                  <a:pos x="T4" y="T5"/>
                </a:cxn>
                <a:cxn ang="0">
                  <a:pos x="T6" y="T7"/>
                </a:cxn>
                <a:cxn ang="0">
                  <a:pos x="T8" y="T9"/>
                </a:cxn>
                <a:cxn ang="0">
                  <a:pos x="T10" y="T11"/>
                </a:cxn>
              </a:cxnLst>
              <a:rect l="0" t="0" r="r" b="b"/>
              <a:pathLst>
                <a:path w="7" h="6">
                  <a:moveTo>
                    <a:pt x="1" y="5"/>
                  </a:moveTo>
                  <a:cubicBezTo>
                    <a:pt x="2" y="6"/>
                    <a:pt x="4" y="6"/>
                    <a:pt x="4" y="4"/>
                  </a:cubicBezTo>
                  <a:cubicBezTo>
                    <a:pt x="4" y="3"/>
                    <a:pt x="0" y="4"/>
                    <a:pt x="1" y="5"/>
                  </a:cubicBezTo>
                  <a:close/>
                  <a:moveTo>
                    <a:pt x="4" y="2"/>
                  </a:moveTo>
                  <a:cubicBezTo>
                    <a:pt x="5" y="2"/>
                    <a:pt x="7" y="2"/>
                    <a:pt x="7" y="1"/>
                  </a:cubicBezTo>
                  <a:cubicBezTo>
                    <a:pt x="7" y="0"/>
                    <a:pt x="3" y="2"/>
                    <a:pt x="4"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6" name="Freeform 337">
              <a:extLst>
                <a:ext uri="{FF2B5EF4-FFF2-40B4-BE49-F238E27FC236}">
                  <a16:creationId xmlns:a16="http://schemas.microsoft.com/office/drawing/2014/main" id="{2C5C70A1-E5EE-48D4-BFDB-286E1B0F5ABA}"/>
                </a:ext>
              </a:extLst>
            </p:cNvPr>
            <p:cNvSpPr>
              <a:spLocks/>
            </p:cNvSpPr>
            <p:nvPr/>
          </p:nvSpPr>
          <p:spPr bwMode="auto">
            <a:xfrm>
              <a:off x="-3082925" y="1846263"/>
              <a:ext cx="119062" cy="79375"/>
            </a:xfrm>
            <a:custGeom>
              <a:avLst/>
              <a:gdLst>
                <a:gd name="T0" fmla="*/ 33 w 33"/>
                <a:gd name="T1" fmla="*/ 14 h 22"/>
                <a:gd name="T2" fmla="*/ 31 w 33"/>
                <a:gd name="T3" fmla="*/ 13 h 22"/>
                <a:gd name="T4" fmla="*/ 28 w 33"/>
                <a:gd name="T5" fmla="*/ 11 h 22"/>
                <a:gd name="T6" fmla="*/ 26 w 33"/>
                <a:gd name="T7" fmla="*/ 10 h 22"/>
                <a:gd name="T8" fmla="*/ 23 w 33"/>
                <a:gd name="T9" fmla="*/ 8 h 22"/>
                <a:gd name="T10" fmla="*/ 22 w 33"/>
                <a:gd name="T11" fmla="*/ 6 h 22"/>
                <a:gd name="T12" fmla="*/ 21 w 33"/>
                <a:gd name="T13" fmla="*/ 5 h 22"/>
                <a:gd name="T14" fmla="*/ 18 w 33"/>
                <a:gd name="T15" fmla="*/ 4 h 22"/>
                <a:gd name="T16" fmla="*/ 17 w 33"/>
                <a:gd name="T17" fmla="*/ 2 h 22"/>
                <a:gd name="T18" fmla="*/ 15 w 33"/>
                <a:gd name="T19" fmla="*/ 1 h 22"/>
                <a:gd name="T20" fmla="*/ 14 w 33"/>
                <a:gd name="T21" fmla="*/ 1 h 22"/>
                <a:gd name="T22" fmla="*/ 13 w 33"/>
                <a:gd name="T23" fmla="*/ 1 h 22"/>
                <a:gd name="T24" fmla="*/ 12 w 33"/>
                <a:gd name="T25" fmla="*/ 2 h 22"/>
                <a:gd name="T26" fmla="*/ 10 w 33"/>
                <a:gd name="T27" fmla="*/ 3 h 22"/>
                <a:gd name="T28" fmla="*/ 10 w 33"/>
                <a:gd name="T29" fmla="*/ 5 h 22"/>
                <a:gd name="T30" fmla="*/ 8 w 33"/>
                <a:gd name="T31" fmla="*/ 4 h 22"/>
                <a:gd name="T32" fmla="*/ 6 w 33"/>
                <a:gd name="T33" fmla="*/ 4 h 22"/>
                <a:gd name="T34" fmla="*/ 3 w 33"/>
                <a:gd name="T35" fmla="*/ 2 h 22"/>
                <a:gd name="T36" fmla="*/ 1 w 33"/>
                <a:gd name="T37" fmla="*/ 3 h 22"/>
                <a:gd name="T38" fmla="*/ 2 w 33"/>
                <a:gd name="T39" fmla="*/ 2 h 22"/>
                <a:gd name="T40" fmla="*/ 4 w 33"/>
                <a:gd name="T41" fmla="*/ 5 h 22"/>
                <a:gd name="T42" fmla="*/ 5 w 33"/>
                <a:gd name="T43" fmla="*/ 6 h 22"/>
                <a:gd name="T44" fmla="*/ 3 w 33"/>
                <a:gd name="T45" fmla="*/ 6 h 22"/>
                <a:gd name="T46" fmla="*/ 0 w 33"/>
                <a:gd name="T47" fmla="*/ 6 h 22"/>
                <a:gd name="T48" fmla="*/ 1 w 33"/>
                <a:gd name="T49" fmla="*/ 8 h 22"/>
                <a:gd name="T50" fmla="*/ 1 w 33"/>
                <a:gd name="T51" fmla="*/ 10 h 22"/>
                <a:gd name="T52" fmla="*/ 2 w 33"/>
                <a:gd name="T53" fmla="*/ 10 h 22"/>
                <a:gd name="T54" fmla="*/ 3 w 33"/>
                <a:gd name="T55" fmla="*/ 12 h 22"/>
                <a:gd name="T56" fmla="*/ 3 w 33"/>
                <a:gd name="T57" fmla="*/ 15 h 22"/>
                <a:gd name="T58" fmla="*/ 5 w 33"/>
                <a:gd name="T59" fmla="*/ 15 h 22"/>
                <a:gd name="T60" fmla="*/ 7 w 33"/>
                <a:gd name="T61" fmla="*/ 13 h 22"/>
                <a:gd name="T62" fmla="*/ 9 w 33"/>
                <a:gd name="T63" fmla="*/ 13 h 22"/>
                <a:gd name="T64" fmla="*/ 11 w 33"/>
                <a:gd name="T65" fmla="*/ 13 h 22"/>
                <a:gd name="T66" fmla="*/ 13 w 33"/>
                <a:gd name="T67" fmla="*/ 14 h 22"/>
                <a:gd name="T68" fmla="*/ 14 w 33"/>
                <a:gd name="T69" fmla="*/ 15 h 22"/>
                <a:gd name="T70" fmla="*/ 16 w 33"/>
                <a:gd name="T71" fmla="*/ 15 h 22"/>
                <a:gd name="T72" fmla="*/ 17 w 33"/>
                <a:gd name="T73" fmla="*/ 16 h 22"/>
                <a:gd name="T74" fmla="*/ 19 w 33"/>
                <a:gd name="T75" fmla="*/ 17 h 22"/>
                <a:gd name="T76" fmla="*/ 20 w 33"/>
                <a:gd name="T77" fmla="*/ 18 h 22"/>
                <a:gd name="T78" fmla="*/ 21 w 33"/>
                <a:gd name="T79" fmla="*/ 21 h 22"/>
                <a:gd name="T80" fmla="*/ 21 w 33"/>
                <a:gd name="T81" fmla="*/ 20 h 22"/>
                <a:gd name="T82" fmla="*/ 23 w 33"/>
                <a:gd name="T83" fmla="*/ 21 h 22"/>
                <a:gd name="T84" fmla="*/ 25 w 33"/>
                <a:gd name="T85" fmla="*/ 20 h 22"/>
                <a:gd name="T86" fmla="*/ 28 w 33"/>
                <a:gd name="T87" fmla="*/ 18 h 22"/>
                <a:gd name="T88" fmla="*/ 30 w 33"/>
                <a:gd name="T89" fmla="*/ 16 h 22"/>
                <a:gd name="T90" fmla="*/ 31 w 33"/>
                <a:gd name="T91" fmla="*/ 15 h 22"/>
                <a:gd name="T92" fmla="*/ 33 w 33"/>
                <a:gd name="T93" fmla="*/ 15 h 22"/>
                <a:gd name="T94" fmla="*/ 33 w 33"/>
                <a:gd name="T95" fmla="*/ 14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33" h="22">
                  <a:moveTo>
                    <a:pt x="33" y="14"/>
                  </a:moveTo>
                  <a:cubicBezTo>
                    <a:pt x="33" y="14"/>
                    <a:pt x="31" y="13"/>
                    <a:pt x="31" y="13"/>
                  </a:cubicBezTo>
                  <a:cubicBezTo>
                    <a:pt x="30" y="13"/>
                    <a:pt x="29" y="12"/>
                    <a:pt x="28" y="11"/>
                  </a:cubicBezTo>
                  <a:cubicBezTo>
                    <a:pt x="28" y="11"/>
                    <a:pt x="26" y="11"/>
                    <a:pt x="26" y="10"/>
                  </a:cubicBezTo>
                  <a:cubicBezTo>
                    <a:pt x="25" y="9"/>
                    <a:pt x="24" y="9"/>
                    <a:pt x="23" y="8"/>
                  </a:cubicBezTo>
                  <a:cubicBezTo>
                    <a:pt x="23" y="8"/>
                    <a:pt x="23" y="7"/>
                    <a:pt x="22" y="6"/>
                  </a:cubicBezTo>
                  <a:cubicBezTo>
                    <a:pt x="22" y="6"/>
                    <a:pt x="22" y="5"/>
                    <a:pt x="21" y="5"/>
                  </a:cubicBezTo>
                  <a:cubicBezTo>
                    <a:pt x="21" y="5"/>
                    <a:pt x="18" y="5"/>
                    <a:pt x="18" y="4"/>
                  </a:cubicBezTo>
                  <a:cubicBezTo>
                    <a:pt x="18" y="4"/>
                    <a:pt x="18" y="2"/>
                    <a:pt x="17" y="2"/>
                  </a:cubicBezTo>
                  <a:cubicBezTo>
                    <a:pt x="17" y="2"/>
                    <a:pt x="16" y="2"/>
                    <a:pt x="15" y="1"/>
                  </a:cubicBezTo>
                  <a:cubicBezTo>
                    <a:pt x="15" y="1"/>
                    <a:pt x="14" y="0"/>
                    <a:pt x="14" y="1"/>
                  </a:cubicBezTo>
                  <a:cubicBezTo>
                    <a:pt x="14" y="1"/>
                    <a:pt x="13" y="1"/>
                    <a:pt x="13" y="1"/>
                  </a:cubicBezTo>
                  <a:cubicBezTo>
                    <a:pt x="13" y="1"/>
                    <a:pt x="13" y="2"/>
                    <a:pt x="12" y="2"/>
                  </a:cubicBezTo>
                  <a:cubicBezTo>
                    <a:pt x="11" y="2"/>
                    <a:pt x="10" y="3"/>
                    <a:pt x="10" y="3"/>
                  </a:cubicBezTo>
                  <a:cubicBezTo>
                    <a:pt x="10" y="4"/>
                    <a:pt x="10" y="5"/>
                    <a:pt x="10" y="5"/>
                  </a:cubicBezTo>
                  <a:cubicBezTo>
                    <a:pt x="9" y="5"/>
                    <a:pt x="8" y="4"/>
                    <a:pt x="8" y="4"/>
                  </a:cubicBezTo>
                  <a:cubicBezTo>
                    <a:pt x="8" y="4"/>
                    <a:pt x="7" y="5"/>
                    <a:pt x="6" y="4"/>
                  </a:cubicBezTo>
                  <a:cubicBezTo>
                    <a:pt x="5" y="3"/>
                    <a:pt x="4" y="2"/>
                    <a:pt x="3" y="2"/>
                  </a:cubicBezTo>
                  <a:cubicBezTo>
                    <a:pt x="3" y="2"/>
                    <a:pt x="0" y="2"/>
                    <a:pt x="1" y="3"/>
                  </a:cubicBezTo>
                  <a:cubicBezTo>
                    <a:pt x="1" y="3"/>
                    <a:pt x="1" y="2"/>
                    <a:pt x="2" y="2"/>
                  </a:cubicBezTo>
                  <a:cubicBezTo>
                    <a:pt x="4" y="3"/>
                    <a:pt x="3" y="4"/>
                    <a:pt x="4" y="5"/>
                  </a:cubicBezTo>
                  <a:cubicBezTo>
                    <a:pt x="5" y="5"/>
                    <a:pt x="6" y="6"/>
                    <a:pt x="5" y="6"/>
                  </a:cubicBezTo>
                  <a:cubicBezTo>
                    <a:pt x="4" y="6"/>
                    <a:pt x="3" y="7"/>
                    <a:pt x="3" y="6"/>
                  </a:cubicBezTo>
                  <a:cubicBezTo>
                    <a:pt x="2" y="6"/>
                    <a:pt x="1" y="5"/>
                    <a:pt x="0" y="6"/>
                  </a:cubicBezTo>
                  <a:cubicBezTo>
                    <a:pt x="0" y="7"/>
                    <a:pt x="0" y="8"/>
                    <a:pt x="1" y="8"/>
                  </a:cubicBezTo>
                  <a:cubicBezTo>
                    <a:pt x="2" y="8"/>
                    <a:pt x="2" y="9"/>
                    <a:pt x="1" y="10"/>
                  </a:cubicBezTo>
                  <a:cubicBezTo>
                    <a:pt x="0" y="11"/>
                    <a:pt x="2" y="10"/>
                    <a:pt x="2" y="10"/>
                  </a:cubicBezTo>
                  <a:cubicBezTo>
                    <a:pt x="3" y="11"/>
                    <a:pt x="3" y="11"/>
                    <a:pt x="3" y="12"/>
                  </a:cubicBezTo>
                  <a:cubicBezTo>
                    <a:pt x="3" y="13"/>
                    <a:pt x="3" y="14"/>
                    <a:pt x="3" y="15"/>
                  </a:cubicBezTo>
                  <a:cubicBezTo>
                    <a:pt x="4" y="15"/>
                    <a:pt x="5" y="15"/>
                    <a:pt x="5" y="15"/>
                  </a:cubicBezTo>
                  <a:cubicBezTo>
                    <a:pt x="5" y="14"/>
                    <a:pt x="6" y="13"/>
                    <a:pt x="7" y="13"/>
                  </a:cubicBezTo>
                  <a:cubicBezTo>
                    <a:pt x="8" y="13"/>
                    <a:pt x="8" y="14"/>
                    <a:pt x="9" y="13"/>
                  </a:cubicBezTo>
                  <a:cubicBezTo>
                    <a:pt x="9" y="13"/>
                    <a:pt x="11" y="13"/>
                    <a:pt x="11" y="13"/>
                  </a:cubicBezTo>
                  <a:cubicBezTo>
                    <a:pt x="12" y="14"/>
                    <a:pt x="13" y="14"/>
                    <a:pt x="13" y="14"/>
                  </a:cubicBezTo>
                  <a:cubicBezTo>
                    <a:pt x="13" y="14"/>
                    <a:pt x="13" y="15"/>
                    <a:pt x="14" y="15"/>
                  </a:cubicBezTo>
                  <a:cubicBezTo>
                    <a:pt x="15" y="15"/>
                    <a:pt x="16" y="15"/>
                    <a:pt x="16" y="15"/>
                  </a:cubicBezTo>
                  <a:cubicBezTo>
                    <a:pt x="16" y="16"/>
                    <a:pt x="17" y="16"/>
                    <a:pt x="17" y="16"/>
                  </a:cubicBezTo>
                  <a:cubicBezTo>
                    <a:pt x="18" y="16"/>
                    <a:pt x="18" y="17"/>
                    <a:pt x="19" y="17"/>
                  </a:cubicBezTo>
                  <a:cubicBezTo>
                    <a:pt x="19" y="17"/>
                    <a:pt x="20" y="17"/>
                    <a:pt x="20" y="18"/>
                  </a:cubicBezTo>
                  <a:cubicBezTo>
                    <a:pt x="20" y="18"/>
                    <a:pt x="20" y="20"/>
                    <a:pt x="21" y="21"/>
                  </a:cubicBezTo>
                  <a:cubicBezTo>
                    <a:pt x="21" y="20"/>
                    <a:pt x="21" y="20"/>
                    <a:pt x="21" y="20"/>
                  </a:cubicBezTo>
                  <a:cubicBezTo>
                    <a:pt x="21" y="21"/>
                    <a:pt x="23" y="20"/>
                    <a:pt x="23" y="21"/>
                  </a:cubicBezTo>
                  <a:cubicBezTo>
                    <a:pt x="23" y="22"/>
                    <a:pt x="25" y="21"/>
                    <a:pt x="25" y="20"/>
                  </a:cubicBezTo>
                  <a:cubicBezTo>
                    <a:pt x="25" y="19"/>
                    <a:pt x="28" y="19"/>
                    <a:pt x="28" y="18"/>
                  </a:cubicBezTo>
                  <a:cubicBezTo>
                    <a:pt x="28" y="17"/>
                    <a:pt x="29" y="16"/>
                    <a:pt x="30" y="16"/>
                  </a:cubicBezTo>
                  <a:cubicBezTo>
                    <a:pt x="30" y="16"/>
                    <a:pt x="31" y="15"/>
                    <a:pt x="31" y="15"/>
                  </a:cubicBezTo>
                  <a:cubicBezTo>
                    <a:pt x="32" y="15"/>
                    <a:pt x="32" y="15"/>
                    <a:pt x="33" y="15"/>
                  </a:cubicBezTo>
                  <a:lnTo>
                    <a:pt x="33" y="14"/>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7" name="Freeform 338">
              <a:extLst>
                <a:ext uri="{FF2B5EF4-FFF2-40B4-BE49-F238E27FC236}">
                  <a16:creationId xmlns:a16="http://schemas.microsoft.com/office/drawing/2014/main" id="{0423CAA1-4C2B-466E-A365-2863F9B2D79C}"/>
                </a:ext>
              </a:extLst>
            </p:cNvPr>
            <p:cNvSpPr>
              <a:spLocks/>
            </p:cNvSpPr>
            <p:nvPr/>
          </p:nvSpPr>
          <p:spPr bwMode="auto">
            <a:xfrm>
              <a:off x="-3155950" y="1874838"/>
              <a:ext cx="166687" cy="139700"/>
            </a:xfrm>
            <a:custGeom>
              <a:avLst/>
              <a:gdLst>
                <a:gd name="T0" fmla="*/ 44 w 46"/>
                <a:gd name="T1" fmla="*/ 34 h 39"/>
                <a:gd name="T2" fmla="*/ 43 w 46"/>
                <a:gd name="T3" fmla="*/ 31 h 39"/>
                <a:gd name="T4" fmla="*/ 41 w 46"/>
                <a:gd name="T5" fmla="*/ 29 h 39"/>
                <a:gd name="T6" fmla="*/ 39 w 46"/>
                <a:gd name="T7" fmla="*/ 27 h 39"/>
                <a:gd name="T8" fmla="*/ 42 w 46"/>
                <a:gd name="T9" fmla="*/ 24 h 39"/>
                <a:gd name="T10" fmla="*/ 39 w 46"/>
                <a:gd name="T11" fmla="*/ 23 h 39"/>
                <a:gd name="T12" fmla="*/ 39 w 46"/>
                <a:gd name="T13" fmla="*/ 20 h 39"/>
                <a:gd name="T14" fmla="*/ 39 w 46"/>
                <a:gd name="T15" fmla="*/ 17 h 39"/>
                <a:gd name="T16" fmla="*/ 39 w 46"/>
                <a:gd name="T17" fmla="*/ 15 h 39"/>
                <a:gd name="T18" fmla="*/ 40 w 46"/>
                <a:gd name="T19" fmla="*/ 14 h 39"/>
                <a:gd name="T20" fmla="*/ 41 w 46"/>
                <a:gd name="T21" fmla="*/ 13 h 39"/>
                <a:gd name="T22" fmla="*/ 40 w 46"/>
                <a:gd name="T23" fmla="*/ 10 h 39"/>
                <a:gd name="T24" fmla="*/ 39 w 46"/>
                <a:gd name="T25" fmla="*/ 9 h 39"/>
                <a:gd name="T26" fmla="*/ 37 w 46"/>
                <a:gd name="T27" fmla="*/ 8 h 39"/>
                <a:gd name="T28" fmla="*/ 36 w 46"/>
                <a:gd name="T29" fmla="*/ 7 h 39"/>
                <a:gd name="T30" fmla="*/ 34 w 46"/>
                <a:gd name="T31" fmla="*/ 7 h 39"/>
                <a:gd name="T32" fmla="*/ 33 w 46"/>
                <a:gd name="T33" fmla="*/ 6 h 39"/>
                <a:gd name="T34" fmla="*/ 31 w 46"/>
                <a:gd name="T35" fmla="*/ 5 h 39"/>
                <a:gd name="T36" fmla="*/ 29 w 46"/>
                <a:gd name="T37" fmla="*/ 5 h 39"/>
                <a:gd name="T38" fmla="*/ 27 w 46"/>
                <a:gd name="T39" fmla="*/ 5 h 39"/>
                <a:gd name="T40" fmla="*/ 25 w 46"/>
                <a:gd name="T41" fmla="*/ 7 h 39"/>
                <a:gd name="T42" fmla="*/ 23 w 46"/>
                <a:gd name="T43" fmla="*/ 7 h 39"/>
                <a:gd name="T44" fmla="*/ 23 w 46"/>
                <a:gd name="T45" fmla="*/ 9 h 39"/>
                <a:gd name="T46" fmla="*/ 18 w 46"/>
                <a:gd name="T47" fmla="*/ 10 h 39"/>
                <a:gd name="T48" fmla="*/ 14 w 46"/>
                <a:gd name="T49" fmla="*/ 7 h 39"/>
                <a:gd name="T50" fmla="*/ 11 w 46"/>
                <a:gd name="T51" fmla="*/ 4 h 39"/>
                <a:gd name="T52" fmla="*/ 9 w 46"/>
                <a:gd name="T53" fmla="*/ 3 h 39"/>
                <a:gd name="T54" fmla="*/ 9 w 46"/>
                <a:gd name="T55" fmla="*/ 1 h 39"/>
                <a:gd name="T56" fmla="*/ 4 w 46"/>
                <a:gd name="T57" fmla="*/ 3 h 39"/>
                <a:gd name="T58" fmla="*/ 2 w 46"/>
                <a:gd name="T59" fmla="*/ 2 h 39"/>
                <a:gd name="T60" fmla="*/ 1 w 46"/>
                <a:gd name="T61" fmla="*/ 0 h 39"/>
                <a:gd name="T62" fmla="*/ 0 w 46"/>
                <a:gd name="T63" fmla="*/ 2 h 39"/>
                <a:gd name="T64" fmla="*/ 0 w 46"/>
                <a:gd name="T65" fmla="*/ 3 h 39"/>
                <a:gd name="T66" fmla="*/ 0 w 46"/>
                <a:gd name="T67" fmla="*/ 6 h 39"/>
                <a:gd name="T68" fmla="*/ 1 w 46"/>
                <a:gd name="T69" fmla="*/ 8 h 39"/>
                <a:gd name="T70" fmla="*/ 2 w 46"/>
                <a:gd name="T71" fmla="*/ 10 h 39"/>
                <a:gd name="T72" fmla="*/ 3 w 46"/>
                <a:gd name="T73" fmla="*/ 11 h 39"/>
                <a:gd name="T74" fmla="*/ 4 w 46"/>
                <a:gd name="T75" fmla="*/ 12 h 39"/>
                <a:gd name="T76" fmla="*/ 4 w 46"/>
                <a:gd name="T77" fmla="*/ 13 h 39"/>
                <a:gd name="T78" fmla="*/ 3 w 46"/>
                <a:gd name="T79" fmla="*/ 15 h 39"/>
                <a:gd name="T80" fmla="*/ 3 w 46"/>
                <a:gd name="T81" fmla="*/ 17 h 39"/>
                <a:gd name="T82" fmla="*/ 5 w 46"/>
                <a:gd name="T83" fmla="*/ 18 h 39"/>
                <a:gd name="T84" fmla="*/ 7 w 46"/>
                <a:gd name="T85" fmla="*/ 20 h 39"/>
                <a:gd name="T86" fmla="*/ 8 w 46"/>
                <a:gd name="T87" fmla="*/ 22 h 39"/>
                <a:gd name="T88" fmla="*/ 8 w 46"/>
                <a:gd name="T89" fmla="*/ 23 h 39"/>
                <a:gd name="T90" fmla="*/ 9 w 46"/>
                <a:gd name="T91" fmla="*/ 25 h 39"/>
                <a:gd name="T92" fmla="*/ 10 w 46"/>
                <a:gd name="T93" fmla="*/ 27 h 39"/>
                <a:gd name="T94" fmla="*/ 11 w 46"/>
                <a:gd name="T95" fmla="*/ 26 h 39"/>
                <a:gd name="T96" fmla="*/ 12 w 46"/>
                <a:gd name="T97" fmla="*/ 26 h 39"/>
                <a:gd name="T98" fmla="*/ 13 w 46"/>
                <a:gd name="T99" fmla="*/ 26 h 39"/>
                <a:gd name="T100" fmla="*/ 16 w 46"/>
                <a:gd name="T101" fmla="*/ 30 h 39"/>
                <a:gd name="T102" fmla="*/ 17 w 46"/>
                <a:gd name="T103" fmla="*/ 32 h 39"/>
                <a:gd name="T104" fmla="*/ 20 w 46"/>
                <a:gd name="T105" fmla="*/ 33 h 39"/>
                <a:gd name="T106" fmla="*/ 25 w 46"/>
                <a:gd name="T107" fmla="*/ 35 h 39"/>
                <a:gd name="T108" fmla="*/ 29 w 46"/>
                <a:gd name="T109" fmla="*/ 34 h 39"/>
                <a:gd name="T110" fmla="*/ 31 w 46"/>
                <a:gd name="T111" fmla="*/ 37 h 39"/>
                <a:gd name="T112" fmla="*/ 39 w 46"/>
                <a:gd name="T113" fmla="*/ 39 h 39"/>
                <a:gd name="T114" fmla="*/ 41 w 46"/>
                <a:gd name="T115" fmla="*/ 39 h 39"/>
                <a:gd name="T116" fmla="*/ 41 w 46"/>
                <a:gd name="T117" fmla="*/ 38 h 39"/>
                <a:gd name="T118" fmla="*/ 43 w 46"/>
                <a:gd name="T119" fmla="*/ 36 h 39"/>
                <a:gd name="T120" fmla="*/ 45 w 46"/>
                <a:gd name="T121" fmla="*/ 35 h 39"/>
                <a:gd name="T122" fmla="*/ 44 w 46"/>
                <a:gd name="T123" fmla="*/ 34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46" h="39">
                  <a:moveTo>
                    <a:pt x="44" y="34"/>
                  </a:moveTo>
                  <a:cubicBezTo>
                    <a:pt x="44" y="33"/>
                    <a:pt x="44" y="32"/>
                    <a:pt x="43" y="31"/>
                  </a:cubicBezTo>
                  <a:cubicBezTo>
                    <a:pt x="42" y="31"/>
                    <a:pt x="41" y="30"/>
                    <a:pt x="41" y="29"/>
                  </a:cubicBezTo>
                  <a:cubicBezTo>
                    <a:pt x="41" y="28"/>
                    <a:pt x="39" y="28"/>
                    <a:pt x="39" y="27"/>
                  </a:cubicBezTo>
                  <a:cubicBezTo>
                    <a:pt x="39" y="27"/>
                    <a:pt x="42" y="25"/>
                    <a:pt x="42" y="24"/>
                  </a:cubicBezTo>
                  <a:cubicBezTo>
                    <a:pt x="41" y="23"/>
                    <a:pt x="40" y="23"/>
                    <a:pt x="39" y="23"/>
                  </a:cubicBezTo>
                  <a:cubicBezTo>
                    <a:pt x="39" y="22"/>
                    <a:pt x="39" y="21"/>
                    <a:pt x="39" y="20"/>
                  </a:cubicBezTo>
                  <a:cubicBezTo>
                    <a:pt x="39" y="19"/>
                    <a:pt x="39" y="18"/>
                    <a:pt x="39" y="17"/>
                  </a:cubicBezTo>
                  <a:cubicBezTo>
                    <a:pt x="39" y="17"/>
                    <a:pt x="39" y="16"/>
                    <a:pt x="39" y="15"/>
                  </a:cubicBezTo>
                  <a:cubicBezTo>
                    <a:pt x="39" y="15"/>
                    <a:pt x="40" y="14"/>
                    <a:pt x="40" y="14"/>
                  </a:cubicBezTo>
                  <a:cubicBezTo>
                    <a:pt x="40" y="13"/>
                    <a:pt x="40" y="13"/>
                    <a:pt x="41" y="13"/>
                  </a:cubicBezTo>
                  <a:cubicBezTo>
                    <a:pt x="40" y="12"/>
                    <a:pt x="40" y="10"/>
                    <a:pt x="40" y="10"/>
                  </a:cubicBezTo>
                  <a:cubicBezTo>
                    <a:pt x="40" y="9"/>
                    <a:pt x="39" y="9"/>
                    <a:pt x="39" y="9"/>
                  </a:cubicBezTo>
                  <a:cubicBezTo>
                    <a:pt x="38" y="9"/>
                    <a:pt x="38" y="8"/>
                    <a:pt x="37" y="8"/>
                  </a:cubicBezTo>
                  <a:cubicBezTo>
                    <a:pt x="37" y="8"/>
                    <a:pt x="36" y="8"/>
                    <a:pt x="36" y="7"/>
                  </a:cubicBezTo>
                  <a:cubicBezTo>
                    <a:pt x="36" y="7"/>
                    <a:pt x="35" y="7"/>
                    <a:pt x="34" y="7"/>
                  </a:cubicBezTo>
                  <a:cubicBezTo>
                    <a:pt x="33" y="7"/>
                    <a:pt x="33" y="6"/>
                    <a:pt x="33" y="6"/>
                  </a:cubicBezTo>
                  <a:cubicBezTo>
                    <a:pt x="33" y="6"/>
                    <a:pt x="32" y="6"/>
                    <a:pt x="31" y="5"/>
                  </a:cubicBezTo>
                  <a:cubicBezTo>
                    <a:pt x="31" y="5"/>
                    <a:pt x="29" y="5"/>
                    <a:pt x="29" y="5"/>
                  </a:cubicBezTo>
                  <a:cubicBezTo>
                    <a:pt x="28" y="6"/>
                    <a:pt x="28" y="5"/>
                    <a:pt x="27" y="5"/>
                  </a:cubicBezTo>
                  <a:cubicBezTo>
                    <a:pt x="26" y="5"/>
                    <a:pt x="25" y="6"/>
                    <a:pt x="25" y="7"/>
                  </a:cubicBezTo>
                  <a:cubicBezTo>
                    <a:pt x="25" y="7"/>
                    <a:pt x="24" y="7"/>
                    <a:pt x="23" y="7"/>
                  </a:cubicBezTo>
                  <a:cubicBezTo>
                    <a:pt x="23" y="8"/>
                    <a:pt x="23" y="8"/>
                    <a:pt x="23" y="9"/>
                  </a:cubicBezTo>
                  <a:cubicBezTo>
                    <a:pt x="22" y="9"/>
                    <a:pt x="20" y="10"/>
                    <a:pt x="18" y="10"/>
                  </a:cubicBezTo>
                  <a:cubicBezTo>
                    <a:pt x="16" y="10"/>
                    <a:pt x="16" y="7"/>
                    <a:pt x="14" y="7"/>
                  </a:cubicBezTo>
                  <a:cubicBezTo>
                    <a:pt x="12" y="7"/>
                    <a:pt x="11" y="6"/>
                    <a:pt x="11" y="4"/>
                  </a:cubicBezTo>
                  <a:cubicBezTo>
                    <a:pt x="10" y="4"/>
                    <a:pt x="9" y="3"/>
                    <a:pt x="9" y="3"/>
                  </a:cubicBezTo>
                  <a:cubicBezTo>
                    <a:pt x="9" y="3"/>
                    <a:pt x="10" y="0"/>
                    <a:pt x="9" y="1"/>
                  </a:cubicBezTo>
                  <a:cubicBezTo>
                    <a:pt x="8" y="2"/>
                    <a:pt x="6" y="3"/>
                    <a:pt x="4" y="3"/>
                  </a:cubicBezTo>
                  <a:cubicBezTo>
                    <a:pt x="2" y="3"/>
                    <a:pt x="3" y="3"/>
                    <a:pt x="2" y="2"/>
                  </a:cubicBezTo>
                  <a:cubicBezTo>
                    <a:pt x="1" y="2"/>
                    <a:pt x="2" y="1"/>
                    <a:pt x="1" y="0"/>
                  </a:cubicBezTo>
                  <a:cubicBezTo>
                    <a:pt x="0" y="0"/>
                    <a:pt x="1" y="2"/>
                    <a:pt x="0" y="2"/>
                  </a:cubicBezTo>
                  <a:cubicBezTo>
                    <a:pt x="0" y="2"/>
                    <a:pt x="0" y="3"/>
                    <a:pt x="0" y="3"/>
                  </a:cubicBezTo>
                  <a:cubicBezTo>
                    <a:pt x="0" y="4"/>
                    <a:pt x="0" y="6"/>
                    <a:pt x="0" y="6"/>
                  </a:cubicBezTo>
                  <a:cubicBezTo>
                    <a:pt x="1" y="6"/>
                    <a:pt x="1" y="8"/>
                    <a:pt x="1" y="8"/>
                  </a:cubicBezTo>
                  <a:cubicBezTo>
                    <a:pt x="1" y="8"/>
                    <a:pt x="2" y="9"/>
                    <a:pt x="2" y="10"/>
                  </a:cubicBezTo>
                  <a:cubicBezTo>
                    <a:pt x="2" y="10"/>
                    <a:pt x="3" y="11"/>
                    <a:pt x="3" y="11"/>
                  </a:cubicBezTo>
                  <a:cubicBezTo>
                    <a:pt x="4" y="11"/>
                    <a:pt x="5" y="11"/>
                    <a:pt x="4" y="12"/>
                  </a:cubicBezTo>
                  <a:cubicBezTo>
                    <a:pt x="4" y="12"/>
                    <a:pt x="5" y="13"/>
                    <a:pt x="4" y="13"/>
                  </a:cubicBezTo>
                  <a:cubicBezTo>
                    <a:pt x="4" y="13"/>
                    <a:pt x="4" y="15"/>
                    <a:pt x="3" y="15"/>
                  </a:cubicBezTo>
                  <a:cubicBezTo>
                    <a:pt x="3" y="15"/>
                    <a:pt x="3" y="17"/>
                    <a:pt x="3" y="17"/>
                  </a:cubicBezTo>
                  <a:cubicBezTo>
                    <a:pt x="4" y="17"/>
                    <a:pt x="5" y="18"/>
                    <a:pt x="5" y="18"/>
                  </a:cubicBezTo>
                  <a:cubicBezTo>
                    <a:pt x="4" y="19"/>
                    <a:pt x="7" y="20"/>
                    <a:pt x="7" y="20"/>
                  </a:cubicBezTo>
                  <a:cubicBezTo>
                    <a:pt x="8" y="20"/>
                    <a:pt x="8" y="21"/>
                    <a:pt x="8" y="22"/>
                  </a:cubicBezTo>
                  <a:cubicBezTo>
                    <a:pt x="9" y="22"/>
                    <a:pt x="8" y="23"/>
                    <a:pt x="8" y="23"/>
                  </a:cubicBezTo>
                  <a:cubicBezTo>
                    <a:pt x="8" y="24"/>
                    <a:pt x="9" y="24"/>
                    <a:pt x="9" y="25"/>
                  </a:cubicBezTo>
                  <a:cubicBezTo>
                    <a:pt x="9" y="25"/>
                    <a:pt x="10" y="26"/>
                    <a:pt x="10" y="27"/>
                  </a:cubicBezTo>
                  <a:cubicBezTo>
                    <a:pt x="10" y="26"/>
                    <a:pt x="11" y="26"/>
                    <a:pt x="11" y="26"/>
                  </a:cubicBezTo>
                  <a:cubicBezTo>
                    <a:pt x="11" y="26"/>
                    <a:pt x="11" y="26"/>
                    <a:pt x="12" y="26"/>
                  </a:cubicBezTo>
                  <a:cubicBezTo>
                    <a:pt x="12" y="27"/>
                    <a:pt x="13" y="26"/>
                    <a:pt x="13" y="26"/>
                  </a:cubicBezTo>
                  <a:cubicBezTo>
                    <a:pt x="14" y="26"/>
                    <a:pt x="15" y="29"/>
                    <a:pt x="16" y="30"/>
                  </a:cubicBezTo>
                  <a:cubicBezTo>
                    <a:pt x="16" y="31"/>
                    <a:pt x="16" y="31"/>
                    <a:pt x="17" y="32"/>
                  </a:cubicBezTo>
                  <a:cubicBezTo>
                    <a:pt x="18" y="32"/>
                    <a:pt x="19" y="32"/>
                    <a:pt x="20" y="33"/>
                  </a:cubicBezTo>
                  <a:cubicBezTo>
                    <a:pt x="21" y="34"/>
                    <a:pt x="24" y="35"/>
                    <a:pt x="25" y="35"/>
                  </a:cubicBezTo>
                  <a:cubicBezTo>
                    <a:pt x="27" y="35"/>
                    <a:pt x="27" y="34"/>
                    <a:pt x="29" y="34"/>
                  </a:cubicBezTo>
                  <a:cubicBezTo>
                    <a:pt x="31" y="35"/>
                    <a:pt x="30" y="37"/>
                    <a:pt x="31" y="37"/>
                  </a:cubicBezTo>
                  <a:cubicBezTo>
                    <a:pt x="31" y="38"/>
                    <a:pt x="38" y="39"/>
                    <a:pt x="39" y="39"/>
                  </a:cubicBezTo>
                  <a:cubicBezTo>
                    <a:pt x="39" y="39"/>
                    <a:pt x="40" y="39"/>
                    <a:pt x="41" y="39"/>
                  </a:cubicBezTo>
                  <a:cubicBezTo>
                    <a:pt x="41" y="39"/>
                    <a:pt x="41" y="39"/>
                    <a:pt x="41" y="38"/>
                  </a:cubicBezTo>
                  <a:cubicBezTo>
                    <a:pt x="41" y="37"/>
                    <a:pt x="42" y="36"/>
                    <a:pt x="43" y="36"/>
                  </a:cubicBezTo>
                  <a:cubicBezTo>
                    <a:pt x="43" y="36"/>
                    <a:pt x="44" y="36"/>
                    <a:pt x="45" y="35"/>
                  </a:cubicBezTo>
                  <a:cubicBezTo>
                    <a:pt x="46" y="35"/>
                    <a:pt x="45" y="34"/>
                    <a:pt x="44" y="3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8" name="Freeform 339">
              <a:extLst>
                <a:ext uri="{FF2B5EF4-FFF2-40B4-BE49-F238E27FC236}">
                  <a16:creationId xmlns:a16="http://schemas.microsoft.com/office/drawing/2014/main" id="{70A3EBFD-26A7-4275-8DA0-57FC2E296D58}"/>
                </a:ext>
              </a:extLst>
            </p:cNvPr>
            <p:cNvSpPr>
              <a:spLocks noEditPoints="1"/>
            </p:cNvSpPr>
            <p:nvPr/>
          </p:nvSpPr>
          <p:spPr bwMode="auto">
            <a:xfrm>
              <a:off x="-3133725" y="1709738"/>
              <a:ext cx="339725" cy="161925"/>
            </a:xfrm>
            <a:custGeom>
              <a:avLst/>
              <a:gdLst>
                <a:gd name="T0" fmla="*/ 91 w 94"/>
                <a:gd name="T1" fmla="*/ 19 h 45"/>
                <a:gd name="T2" fmla="*/ 88 w 94"/>
                <a:gd name="T3" fmla="*/ 16 h 45"/>
                <a:gd name="T4" fmla="*/ 82 w 94"/>
                <a:gd name="T5" fmla="*/ 15 h 45"/>
                <a:gd name="T6" fmla="*/ 76 w 94"/>
                <a:gd name="T7" fmla="*/ 11 h 45"/>
                <a:gd name="T8" fmla="*/ 70 w 94"/>
                <a:gd name="T9" fmla="*/ 4 h 45"/>
                <a:gd name="T10" fmla="*/ 63 w 94"/>
                <a:gd name="T11" fmla="*/ 6 h 45"/>
                <a:gd name="T12" fmla="*/ 62 w 94"/>
                <a:gd name="T13" fmla="*/ 5 h 45"/>
                <a:gd name="T14" fmla="*/ 58 w 94"/>
                <a:gd name="T15" fmla="*/ 4 h 45"/>
                <a:gd name="T16" fmla="*/ 57 w 94"/>
                <a:gd name="T17" fmla="*/ 1 h 45"/>
                <a:gd name="T18" fmla="*/ 49 w 94"/>
                <a:gd name="T19" fmla="*/ 2 h 45"/>
                <a:gd name="T20" fmla="*/ 39 w 94"/>
                <a:gd name="T21" fmla="*/ 4 h 45"/>
                <a:gd name="T22" fmla="*/ 35 w 94"/>
                <a:gd name="T23" fmla="*/ 7 h 45"/>
                <a:gd name="T24" fmla="*/ 34 w 94"/>
                <a:gd name="T25" fmla="*/ 10 h 45"/>
                <a:gd name="T26" fmla="*/ 35 w 94"/>
                <a:gd name="T27" fmla="*/ 13 h 45"/>
                <a:gd name="T28" fmla="*/ 32 w 94"/>
                <a:gd name="T29" fmla="*/ 14 h 45"/>
                <a:gd name="T30" fmla="*/ 29 w 94"/>
                <a:gd name="T31" fmla="*/ 14 h 45"/>
                <a:gd name="T32" fmla="*/ 23 w 94"/>
                <a:gd name="T33" fmla="*/ 15 h 45"/>
                <a:gd name="T34" fmla="*/ 19 w 94"/>
                <a:gd name="T35" fmla="*/ 15 h 45"/>
                <a:gd name="T36" fmla="*/ 12 w 94"/>
                <a:gd name="T37" fmla="*/ 12 h 45"/>
                <a:gd name="T38" fmla="*/ 7 w 94"/>
                <a:gd name="T39" fmla="*/ 14 h 45"/>
                <a:gd name="T40" fmla="*/ 5 w 94"/>
                <a:gd name="T41" fmla="*/ 18 h 45"/>
                <a:gd name="T42" fmla="*/ 0 w 94"/>
                <a:gd name="T43" fmla="*/ 18 h 45"/>
                <a:gd name="T44" fmla="*/ 0 w 94"/>
                <a:gd name="T45" fmla="*/ 22 h 45"/>
                <a:gd name="T46" fmla="*/ 3 w 94"/>
                <a:gd name="T47" fmla="*/ 24 h 45"/>
                <a:gd name="T48" fmla="*/ 5 w 94"/>
                <a:gd name="T49" fmla="*/ 28 h 45"/>
                <a:gd name="T50" fmla="*/ 11 w 94"/>
                <a:gd name="T51" fmla="*/ 26 h 45"/>
                <a:gd name="T52" fmla="*/ 13 w 94"/>
                <a:gd name="T53" fmla="*/ 31 h 45"/>
                <a:gd name="T54" fmla="*/ 9 w 94"/>
                <a:gd name="T55" fmla="*/ 34 h 45"/>
                <a:gd name="T56" fmla="*/ 13 w 94"/>
                <a:gd name="T57" fmla="*/ 38 h 45"/>
                <a:gd name="T58" fmla="*/ 15 w 94"/>
                <a:gd name="T59" fmla="*/ 41 h 45"/>
                <a:gd name="T60" fmla="*/ 22 w 94"/>
                <a:gd name="T61" fmla="*/ 42 h 45"/>
                <a:gd name="T62" fmla="*/ 28 w 94"/>
                <a:gd name="T63" fmla="*/ 30 h 45"/>
                <a:gd name="T64" fmla="*/ 32 w 94"/>
                <a:gd name="T65" fmla="*/ 30 h 45"/>
                <a:gd name="T66" fmla="*/ 39 w 94"/>
                <a:gd name="T67" fmla="*/ 36 h 45"/>
                <a:gd name="T68" fmla="*/ 46 w 94"/>
                <a:gd name="T69" fmla="*/ 40 h 45"/>
                <a:gd name="T70" fmla="*/ 51 w 94"/>
                <a:gd name="T71" fmla="*/ 44 h 45"/>
                <a:gd name="T72" fmla="*/ 56 w 94"/>
                <a:gd name="T73" fmla="*/ 42 h 45"/>
                <a:gd name="T74" fmla="*/ 61 w 94"/>
                <a:gd name="T75" fmla="*/ 39 h 45"/>
                <a:gd name="T76" fmla="*/ 69 w 94"/>
                <a:gd name="T77" fmla="*/ 38 h 45"/>
                <a:gd name="T78" fmla="*/ 79 w 94"/>
                <a:gd name="T79" fmla="*/ 40 h 45"/>
                <a:gd name="T80" fmla="*/ 79 w 94"/>
                <a:gd name="T81" fmla="*/ 35 h 45"/>
                <a:gd name="T82" fmla="*/ 82 w 94"/>
                <a:gd name="T83" fmla="*/ 31 h 45"/>
                <a:gd name="T84" fmla="*/ 85 w 94"/>
                <a:gd name="T85" fmla="*/ 26 h 45"/>
                <a:gd name="T86" fmla="*/ 91 w 94"/>
                <a:gd name="T87" fmla="*/ 26 h 45"/>
                <a:gd name="T88" fmla="*/ 93 w 94"/>
                <a:gd name="T89" fmla="*/ 21 h 45"/>
                <a:gd name="T90" fmla="*/ 35 w 94"/>
                <a:gd name="T91" fmla="*/ 28 h 45"/>
                <a:gd name="T92" fmla="*/ 74 w 94"/>
                <a:gd name="T93" fmla="*/ 28 h 45"/>
                <a:gd name="T94" fmla="*/ 65 w 94"/>
                <a:gd name="T95" fmla="*/ 28 h 45"/>
                <a:gd name="T96" fmla="*/ 74 w 94"/>
                <a:gd name="T97" fmla="*/ 28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94" h="45">
                  <a:moveTo>
                    <a:pt x="94" y="18"/>
                  </a:moveTo>
                  <a:cubicBezTo>
                    <a:pt x="94" y="18"/>
                    <a:pt x="93" y="18"/>
                    <a:pt x="93" y="18"/>
                  </a:cubicBezTo>
                  <a:cubicBezTo>
                    <a:pt x="93" y="18"/>
                    <a:pt x="91" y="19"/>
                    <a:pt x="91" y="19"/>
                  </a:cubicBezTo>
                  <a:cubicBezTo>
                    <a:pt x="91" y="19"/>
                    <a:pt x="90" y="18"/>
                    <a:pt x="90" y="18"/>
                  </a:cubicBezTo>
                  <a:cubicBezTo>
                    <a:pt x="90" y="17"/>
                    <a:pt x="90" y="17"/>
                    <a:pt x="89" y="17"/>
                  </a:cubicBezTo>
                  <a:cubicBezTo>
                    <a:pt x="89" y="17"/>
                    <a:pt x="88" y="17"/>
                    <a:pt x="88" y="16"/>
                  </a:cubicBezTo>
                  <a:cubicBezTo>
                    <a:pt x="88" y="15"/>
                    <a:pt x="87" y="15"/>
                    <a:pt x="86" y="14"/>
                  </a:cubicBezTo>
                  <a:cubicBezTo>
                    <a:pt x="86" y="14"/>
                    <a:pt x="85" y="15"/>
                    <a:pt x="84" y="15"/>
                  </a:cubicBezTo>
                  <a:cubicBezTo>
                    <a:pt x="84" y="15"/>
                    <a:pt x="83" y="15"/>
                    <a:pt x="82" y="15"/>
                  </a:cubicBezTo>
                  <a:cubicBezTo>
                    <a:pt x="81" y="15"/>
                    <a:pt x="81" y="13"/>
                    <a:pt x="80" y="13"/>
                  </a:cubicBezTo>
                  <a:cubicBezTo>
                    <a:pt x="79" y="14"/>
                    <a:pt x="79" y="15"/>
                    <a:pt x="79" y="15"/>
                  </a:cubicBezTo>
                  <a:cubicBezTo>
                    <a:pt x="78" y="15"/>
                    <a:pt x="77" y="12"/>
                    <a:pt x="76" y="11"/>
                  </a:cubicBezTo>
                  <a:cubicBezTo>
                    <a:pt x="75" y="9"/>
                    <a:pt x="74" y="6"/>
                    <a:pt x="72" y="6"/>
                  </a:cubicBezTo>
                  <a:cubicBezTo>
                    <a:pt x="70" y="5"/>
                    <a:pt x="71" y="4"/>
                    <a:pt x="71" y="4"/>
                  </a:cubicBezTo>
                  <a:cubicBezTo>
                    <a:pt x="72" y="4"/>
                    <a:pt x="70" y="3"/>
                    <a:pt x="70" y="4"/>
                  </a:cubicBezTo>
                  <a:cubicBezTo>
                    <a:pt x="69" y="4"/>
                    <a:pt x="68" y="5"/>
                    <a:pt x="68" y="5"/>
                  </a:cubicBezTo>
                  <a:cubicBezTo>
                    <a:pt x="67" y="5"/>
                    <a:pt x="66" y="6"/>
                    <a:pt x="65" y="6"/>
                  </a:cubicBezTo>
                  <a:cubicBezTo>
                    <a:pt x="64" y="6"/>
                    <a:pt x="64" y="7"/>
                    <a:pt x="63" y="6"/>
                  </a:cubicBezTo>
                  <a:cubicBezTo>
                    <a:pt x="63" y="6"/>
                    <a:pt x="64" y="5"/>
                    <a:pt x="64" y="5"/>
                  </a:cubicBezTo>
                  <a:cubicBezTo>
                    <a:pt x="64" y="4"/>
                    <a:pt x="63" y="5"/>
                    <a:pt x="63" y="5"/>
                  </a:cubicBezTo>
                  <a:cubicBezTo>
                    <a:pt x="63" y="4"/>
                    <a:pt x="62" y="4"/>
                    <a:pt x="62" y="5"/>
                  </a:cubicBezTo>
                  <a:cubicBezTo>
                    <a:pt x="62" y="5"/>
                    <a:pt x="61" y="5"/>
                    <a:pt x="61" y="4"/>
                  </a:cubicBezTo>
                  <a:cubicBezTo>
                    <a:pt x="61" y="4"/>
                    <a:pt x="61" y="3"/>
                    <a:pt x="60" y="4"/>
                  </a:cubicBezTo>
                  <a:cubicBezTo>
                    <a:pt x="60" y="4"/>
                    <a:pt x="59" y="5"/>
                    <a:pt x="58" y="4"/>
                  </a:cubicBezTo>
                  <a:cubicBezTo>
                    <a:pt x="58" y="4"/>
                    <a:pt x="58" y="4"/>
                    <a:pt x="59" y="3"/>
                  </a:cubicBezTo>
                  <a:cubicBezTo>
                    <a:pt x="59" y="3"/>
                    <a:pt x="58" y="2"/>
                    <a:pt x="58" y="2"/>
                  </a:cubicBezTo>
                  <a:cubicBezTo>
                    <a:pt x="58" y="1"/>
                    <a:pt x="57" y="0"/>
                    <a:pt x="57" y="1"/>
                  </a:cubicBezTo>
                  <a:cubicBezTo>
                    <a:pt x="56" y="1"/>
                    <a:pt x="55" y="1"/>
                    <a:pt x="55" y="0"/>
                  </a:cubicBezTo>
                  <a:cubicBezTo>
                    <a:pt x="54" y="0"/>
                    <a:pt x="52" y="1"/>
                    <a:pt x="52" y="1"/>
                  </a:cubicBezTo>
                  <a:cubicBezTo>
                    <a:pt x="52" y="2"/>
                    <a:pt x="49" y="2"/>
                    <a:pt x="49" y="2"/>
                  </a:cubicBezTo>
                  <a:cubicBezTo>
                    <a:pt x="48" y="2"/>
                    <a:pt x="46" y="3"/>
                    <a:pt x="45" y="3"/>
                  </a:cubicBezTo>
                  <a:cubicBezTo>
                    <a:pt x="44" y="3"/>
                    <a:pt x="44" y="4"/>
                    <a:pt x="43" y="4"/>
                  </a:cubicBezTo>
                  <a:cubicBezTo>
                    <a:pt x="42" y="4"/>
                    <a:pt x="40" y="4"/>
                    <a:pt x="39" y="4"/>
                  </a:cubicBezTo>
                  <a:cubicBezTo>
                    <a:pt x="39" y="5"/>
                    <a:pt x="37" y="4"/>
                    <a:pt x="37" y="5"/>
                  </a:cubicBezTo>
                  <a:cubicBezTo>
                    <a:pt x="36" y="5"/>
                    <a:pt x="35" y="4"/>
                    <a:pt x="35" y="5"/>
                  </a:cubicBezTo>
                  <a:cubicBezTo>
                    <a:pt x="34" y="5"/>
                    <a:pt x="34" y="6"/>
                    <a:pt x="35" y="7"/>
                  </a:cubicBezTo>
                  <a:cubicBezTo>
                    <a:pt x="35" y="7"/>
                    <a:pt x="37" y="7"/>
                    <a:pt x="37" y="8"/>
                  </a:cubicBezTo>
                  <a:cubicBezTo>
                    <a:pt x="37" y="8"/>
                    <a:pt x="35" y="8"/>
                    <a:pt x="34" y="8"/>
                  </a:cubicBezTo>
                  <a:cubicBezTo>
                    <a:pt x="33" y="8"/>
                    <a:pt x="34" y="9"/>
                    <a:pt x="34" y="10"/>
                  </a:cubicBezTo>
                  <a:cubicBezTo>
                    <a:pt x="34" y="10"/>
                    <a:pt x="33" y="11"/>
                    <a:pt x="32" y="11"/>
                  </a:cubicBezTo>
                  <a:cubicBezTo>
                    <a:pt x="32" y="11"/>
                    <a:pt x="32" y="12"/>
                    <a:pt x="33" y="12"/>
                  </a:cubicBezTo>
                  <a:cubicBezTo>
                    <a:pt x="34" y="12"/>
                    <a:pt x="34" y="13"/>
                    <a:pt x="35" y="13"/>
                  </a:cubicBezTo>
                  <a:cubicBezTo>
                    <a:pt x="35" y="13"/>
                    <a:pt x="35" y="14"/>
                    <a:pt x="35" y="14"/>
                  </a:cubicBezTo>
                  <a:cubicBezTo>
                    <a:pt x="35" y="15"/>
                    <a:pt x="35" y="15"/>
                    <a:pt x="34" y="15"/>
                  </a:cubicBezTo>
                  <a:cubicBezTo>
                    <a:pt x="33" y="15"/>
                    <a:pt x="33" y="15"/>
                    <a:pt x="32" y="14"/>
                  </a:cubicBezTo>
                  <a:cubicBezTo>
                    <a:pt x="32" y="14"/>
                    <a:pt x="32" y="15"/>
                    <a:pt x="31" y="16"/>
                  </a:cubicBezTo>
                  <a:cubicBezTo>
                    <a:pt x="31" y="16"/>
                    <a:pt x="31" y="15"/>
                    <a:pt x="30" y="15"/>
                  </a:cubicBezTo>
                  <a:cubicBezTo>
                    <a:pt x="30" y="15"/>
                    <a:pt x="29" y="15"/>
                    <a:pt x="29" y="14"/>
                  </a:cubicBezTo>
                  <a:cubicBezTo>
                    <a:pt x="28" y="14"/>
                    <a:pt x="27" y="13"/>
                    <a:pt x="26" y="14"/>
                  </a:cubicBezTo>
                  <a:cubicBezTo>
                    <a:pt x="26" y="15"/>
                    <a:pt x="26" y="14"/>
                    <a:pt x="25" y="14"/>
                  </a:cubicBezTo>
                  <a:cubicBezTo>
                    <a:pt x="24" y="14"/>
                    <a:pt x="23" y="14"/>
                    <a:pt x="23" y="15"/>
                  </a:cubicBezTo>
                  <a:cubicBezTo>
                    <a:pt x="23" y="15"/>
                    <a:pt x="21" y="15"/>
                    <a:pt x="21" y="15"/>
                  </a:cubicBezTo>
                  <a:cubicBezTo>
                    <a:pt x="20" y="14"/>
                    <a:pt x="19" y="14"/>
                    <a:pt x="19" y="15"/>
                  </a:cubicBezTo>
                  <a:cubicBezTo>
                    <a:pt x="19" y="16"/>
                    <a:pt x="19" y="15"/>
                    <a:pt x="19" y="15"/>
                  </a:cubicBezTo>
                  <a:cubicBezTo>
                    <a:pt x="19" y="14"/>
                    <a:pt x="17" y="13"/>
                    <a:pt x="17" y="13"/>
                  </a:cubicBezTo>
                  <a:cubicBezTo>
                    <a:pt x="16" y="13"/>
                    <a:pt x="14" y="13"/>
                    <a:pt x="14" y="12"/>
                  </a:cubicBezTo>
                  <a:cubicBezTo>
                    <a:pt x="14" y="12"/>
                    <a:pt x="13" y="11"/>
                    <a:pt x="12" y="12"/>
                  </a:cubicBezTo>
                  <a:cubicBezTo>
                    <a:pt x="12" y="13"/>
                    <a:pt x="12" y="12"/>
                    <a:pt x="11" y="12"/>
                  </a:cubicBezTo>
                  <a:cubicBezTo>
                    <a:pt x="11" y="12"/>
                    <a:pt x="10" y="12"/>
                    <a:pt x="9" y="13"/>
                  </a:cubicBezTo>
                  <a:cubicBezTo>
                    <a:pt x="9" y="13"/>
                    <a:pt x="8" y="14"/>
                    <a:pt x="7" y="14"/>
                  </a:cubicBezTo>
                  <a:cubicBezTo>
                    <a:pt x="6" y="14"/>
                    <a:pt x="7" y="15"/>
                    <a:pt x="6" y="15"/>
                  </a:cubicBezTo>
                  <a:cubicBezTo>
                    <a:pt x="5" y="15"/>
                    <a:pt x="5" y="16"/>
                    <a:pt x="5" y="16"/>
                  </a:cubicBezTo>
                  <a:cubicBezTo>
                    <a:pt x="5" y="17"/>
                    <a:pt x="6" y="17"/>
                    <a:pt x="5" y="18"/>
                  </a:cubicBezTo>
                  <a:cubicBezTo>
                    <a:pt x="4" y="18"/>
                    <a:pt x="4" y="17"/>
                    <a:pt x="3" y="16"/>
                  </a:cubicBezTo>
                  <a:cubicBezTo>
                    <a:pt x="2" y="16"/>
                    <a:pt x="2" y="16"/>
                    <a:pt x="2" y="17"/>
                  </a:cubicBezTo>
                  <a:cubicBezTo>
                    <a:pt x="2" y="18"/>
                    <a:pt x="1" y="18"/>
                    <a:pt x="0" y="18"/>
                  </a:cubicBezTo>
                  <a:cubicBezTo>
                    <a:pt x="0" y="19"/>
                    <a:pt x="1" y="19"/>
                    <a:pt x="1" y="19"/>
                  </a:cubicBezTo>
                  <a:cubicBezTo>
                    <a:pt x="1" y="20"/>
                    <a:pt x="0" y="20"/>
                    <a:pt x="0" y="20"/>
                  </a:cubicBezTo>
                  <a:cubicBezTo>
                    <a:pt x="0" y="20"/>
                    <a:pt x="0" y="21"/>
                    <a:pt x="0" y="22"/>
                  </a:cubicBezTo>
                  <a:cubicBezTo>
                    <a:pt x="0" y="22"/>
                    <a:pt x="1" y="22"/>
                    <a:pt x="1" y="23"/>
                  </a:cubicBezTo>
                  <a:cubicBezTo>
                    <a:pt x="1" y="23"/>
                    <a:pt x="1" y="24"/>
                    <a:pt x="2" y="24"/>
                  </a:cubicBezTo>
                  <a:cubicBezTo>
                    <a:pt x="2" y="24"/>
                    <a:pt x="3" y="24"/>
                    <a:pt x="3" y="24"/>
                  </a:cubicBezTo>
                  <a:cubicBezTo>
                    <a:pt x="4" y="24"/>
                    <a:pt x="4" y="24"/>
                    <a:pt x="5" y="25"/>
                  </a:cubicBezTo>
                  <a:cubicBezTo>
                    <a:pt x="5" y="26"/>
                    <a:pt x="6" y="27"/>
                    <a:pt x="5" y="27"/>
                  </a:cubicBezTo>
                  <a:cubicBezTo>
                    <a:pt x="4" y="27"/>
                    <a:pt x="5" y="27"/>
                    <a:pt x="5" y="28"/>
                  </a:cubicBezTo>
                  <a:cubicBezTo>
                    <a:pt x="6" y="28"/>
                    <a:pt x="6" y="28"/>
                    <a:pt x="6" y="28"/>
                  </a:cubicBezTo>
                  <a:cubicBezTo>
                    <a:pt x="6" y="28"/>
                    <a:pt x="6" y="28"/>
                    <a:pt x="7" y="28"/>
                  </a:cubicBezTo>
                  <a:cubicBezTo>
                    <a:pt x="8" y="27"/>
                    <a:pt x="10" y="26"/>
                    <a:pt x="11" y="26"/>
                  </a:cubicBezTo>
                  <a:cubicBezTo>
                    <a:pt x="13" y="27"/>
                    <a:pt x="14" y="26"/>
                    <a:pt x="15" y="27"/>
                  </a:cubicBezTo>
                  <a:cubicBezTo>
                    <a:pt x="16" y="28"/>
                    <a:pt x="15" y="30"/>
                    <a:pt x="15" y="30"/>
                  </a:cubicBezTo>
                  <a:cubicBezTo>
                    <a:pt x="16" y="31"/>
                    <a:pt x="14" y="31"/>
                    <a:pt x="13" y="31"/>
                  </a:cubicBezTo>
                  <a:cubicBezTo>
                    <a:pt x="12" y="31"/>
                    <a:pt x="10" y="31"/>
                    <a:pt x="10" y="32"/>
                  </a:cubicBezTo>
                  <a:cubicBezTo>
                    <a:pt x="10" y="33"/>
                    <a:pt x="11" y="34"/>
                    <a:pt x="10" y="33"/>
                  </a:cubicBezTo>
                  <a:cubicBezTo>
                    <a:pt x="8" y="33"/>
                    <a:pt x="8" y="34"/>
                    <a:pt x="9" y="34"/>
                  </a:cubicBezTo>
                  <a:cubicBezTo>
                    <a:pt x="9" y="34"/>
                    <a:pt x="10" y="35"/>
                    <a:pt x="10" y="36"/>
                  </a:cubicBezTo>
                  <a:cubicBezTo>
                    <a:pt x="10" y="36"/>
                    <a:pt x="11" y="38"/>
                    <a:pt x="11" y="37"/>
                  </a:cubicBezTo>
                  <a:cubicBezTo>
                    <a:pt x="12" y="37"/>
                    <a:pt x="12" y="38"/>
                    <a:pt x="13" y="38"/>
                  </a:cubicBezTo>
                  <a:cubicBezTo>
                    <a:pt x="14" y="38"/>
                    <a:pt x="15" y="39"/>
                    <a:pt x="14" y="40"/>
                  </a:cubicBezTo>
                  <a:cubicBezTo>
                    <a:pt x="13" y="40"/>
                    <a:pt x="14" y="43"/>
                    <a:pt x="15" y="42"/>
                  </a:cubicBezTo>
                  <a:cubicBezTo>
                    <a:pt x="15" y="42"/>
                    <a:pt x="15" y="41"/>
                    <a:pt x="15" y="41"/>
                  </a:cubicBezTo>
                  <a:cubicBezTo>
                    <a:pt x="14" y="40"/>
                    <a:pt x="17" y="40"/>
                    <a:pt x="17" y="40"/>
                  </a:cubicBezTo>
                  <a:cubicBezTo>
                    <a:pt x="18" y="40"/>
                    <a:pt x="19" y="41"/>
                    <a:pt x="20" y="42"/>
                  </a:cubicBezTo>
                  <a:cubicBezTo>
                    <a:pt x="21" y="43"/>
                    <a:pt x="22" y="42"/>
                    <a:pt x="22" y="42"/>
                  </a:cubicBezTo>
                  <a:cubicBezTo>
                    <a:pt x="22" y="32"/>
                    <a:pt x="22" y="32"/>
                    <a:pt x="22" y="32"/>
                  </a:cubicBezTo>
                  <a:cubicBezTo>
                    <a:pt x="28" y="30"/>
                    <a:pt x="28" y="30"/>
                    <a:pt x="28" y="30"/>
                  </a:cubicBezTo>
                  <a:cubicBezTo>
                    <a:pt x="28" y="30"/>
                    <a:pt x="28" y="30"/>
                    <a:pt x="28" y="30"/>
                  </a:cubicBezTo>
                  <a:cubicBezTo>
                    <a:pt x="29" y="29"/>
                    <a:pt x="30" y="30"/>
                    <a:pt x="30" y="30"/>
                  </a:cubicBezTo>
                  <a:cubicBezTo>
                    <a:pt x="31" y="30"/>
                    <a:pt x="31" y="29"/>
                    <a:pt x="31" y="29"/>
                  </a:cubicBezTo>
                  <a:cubicBezTo>
                    <a:pt x="32" y="29"/>
                    <a:pt x="31" y="30"/>
                    <a:pt x="32" y="30"/>
                  </a:cubicBezTo>
                  <a:cubicBezTo>
                    <a:pt x="32" y="30"/>
                    <a:pt x="33" y="32"/>
                    <a:pt x="33" y="33"/>
                  </a:cubicBezTo>
                  <a:cubicBezTo>
                    <a:pt x="34" y="34"/>
                    <a:pt x="36" y="36"/>
                    <a:pt x="36" y="36"/>
                  </a:cubicBezTo>
                  <a:cubicBezTo>
                    <a:pt x="36" y="37"/>
                    <a:pt x="38" y="36"/>
                    <a:pt x="39" y="36"/>
                  </a:cubicBezTo>
                  <a:cubicBezTo>
                    <a:pt x="39" y="36"/>
                    <a:pt x="43" y="36"/>
                    <a:pt x="44" y="36"/>
                  </a:cubicBezTo>
                  <a:cubicBezTo>
                    <a:pt x="44" y="36"/>
                    <a:pt x="45" y="37"/>
                    <a:pt x="45" y="38"/>
                  </a:cubicBezTo>
                  <a:cubicBezTo>
                    <a:pt x="46" y="38"/>
                    <a:pt x="46" y="39"/>
                    <a:pt x="46" y="40"/>
                  </a:cubicBezTo>
                  <a:cubicBezTo>
                    <a:pt x="46" y="41"/>
                    <a:pt x="47" y="41"/>
                    <a:pt x="47" y="42"/>
                  </a:cubicBezTo>
                  <a:cubicBezTo>
                    <a:pt x="47" y="43"/>
                    <a:pt x="49" y="43"/>
                    <a:pt x="49" y="43"/>
                  </a:cubicBezTo>
                  <a:cubicBezTo>
                    <a:pt x="50" y="43"/>
                    <a:pt x="51" y="43"/>
                    <a:pt x="51" y="44"/>
                  </a:cubicBezTo>
                  <a:cubicBezTo>
                    <a:pt x="51" y="45"/>
                    <a:pt x="52" y="44"/>
                    <a:pt x="52" y="44"/>
                  </a:cubicBezTo>
                  <a:cubicBezTo>
                    <a:pt x="52" y="43"/>
                    <a:pt x="53" y="42"/>
                    <a:pt x="55" y="42"/>
                  </a:cubicBezTo>
                  <a:cubicBezTo>
                    <a:pt x="55" y="42"/>
                    <a:pt x="56" y="42"/>
                    <a:pt x="56" y="42"/>
                  </a:cubicBezTo>
                  <a:cubicBezTo>
                    <a:pt x="56" y="41"/>
                    <a:pt x="57" y="40"/>
                    <a:pt x="57" y="40"/>
                  </a:cubicBezTo>
                  <a:cubicBezTo>
                    <a:pt x="57" y="40"/>
                    <a:pt x="58" y="39"/>
                    <a:pt x="58" y="39"/>
                  </a:cubicBezTo>
                  <a:cubicBezTo>
                    <a:pt x="58" y="38"/>
                    <a:pt x="60" y="38"/>
                    <a:pt x="61" y="39"/>
                  </a:cubicBezTo>
                  <a:cubicBezTo>
                    <a:pt x="63" y="39"/>
                    <a:pt x="63" y="39"/>
                    <a:pt x="63" y="38"/>
                  </a:cubicBezTo>
                  <a:cubicBezTo>
                    <a:pt x="63" y="37"/>
                    <a:pt x="65" y="37"/>
                    <a:pt x="66" y="37"/>
                  </a:cubicBezTo>
                  <a:cubicBezTo>
                    <a:pt x="66" y="38"/>
                    <a:pt x="68" y="39"/>
                    <a:pt x="69" y="38"/>
                  </a:cubicBezTo>
                  <a:cubicBezTo>
                    <a:pt x="70" y="38"/>
                    <a:pt x="74" y="38"/>
                    <a:pt x="75" y="39"/>
                  </a:cubicBezTo>
                  <a:cubicBezTo>
                    <a:pt x="76" y="39"/>
                    <a:pt x="76" y="38"/>
                    <a:pt x="77" y="39"/>
                  </a:cubicBezTo>
                  <a:cubicBezTo>
                    <a:pt x="78" y="40"/>
                    <a:pt x="78" y="39"/>
                    <a:pt x="79" y="40"/>
                  </a:cubicBezTo>
                  <a:cubicBezTo>
                    <a:pt x="79" y="40"/>
                    <a:pt x="79" y="39"/>
                    <a:pt x="79" y="39"/>
                  </a:cubicBezTo>
                  <a:cubicBezTo>
                    <a:pt x="79" y="38"/>
                    <a:pt x="80" y="38"/>
                    <a:pt x="80" y="37"/>
                  </a:cubicBezTo>
                  <a:cubicBezTo>
                    <a:pt x="80" y="37"/>
                    <a:pt x="79" y="35"/>
                    <a:pt x="79" y="35"/>
                  </a:cubicBezTo>
                  <a:cubicBezTo>
                    <a:pt x="79" y="34"/>
                    <a:pt x="79" y="33"/>
                    <a:pt x="79" y="33"/>
                  </a:cubicBezTo>
                  <a:cubicBezTo>
                    <a:pt x="78" y="32"/>
                    <a:pt x="80" y="32"/>
                    <a:pt x="80" y="32"/>
                  </a:cubicBezTo>
                  <a:cubicBezTo>
                    <a:pt x="81" y="32"/>
                    <a:pt x="82" y="31"/>
                    <a:pt x="82" y="31"/>
                  </a:cubicBezTo>
                  <a:cubicBezTo>
                    <a:pt x="83" y="32"/>
                    <a:pt x="83" y="32"/>
                    <a:pt x="84" y="32"/>
                  </a:cubicBezTo>
                  <a:cubicBezTo>
                    <a:pt x="85" y="32"/>
                    <a:pt x="84" y="31"/>
                    <a:pt x="84" y="31"/>
                  </a:cubicBezTo>
                  <a:cubicBezTo>
                    <a:pt x="84" y="30"/>
                    <a:pt x="85" y="27"/>
                    <a:pt x="85" y="26"/>
                  </a:cubicBezTo>
                  <a:cubicBezTo>
                    <a:pt x="86" y="25"/>
                    <a:pt x="86" y="26"/>
                    <a:pt x="87" y="26"/>
                  </a:cubicBezTo>
                  <a:cubicBezTo>
                    <a:pt x="88" y="26"/>
                    <a:pt x="89" y="26"/>
                    <a:pt x="89" y="26"/>
                  </a:cubicBezTo>
                  <a:cubicBezTo>
                    <a:pt x="90" y="27"/>
                    <a:pt x="91" y="26"/>
                    <a:pt x="91" y="26"/>
                  </a:cubicBezTo>
                  <a:cubicBezTo>
                    <a:pt x="92" y="25"/>
                    <a:pt x="91" y="25"/>
                    <a:pt x="91" y="24"/>
                  </a:cubicBezTo>
                  <a:cubicBezTo>
                    <a:pt x="91" y="23"/>
                    <a:pt x="92" y="22"/>
                    <a:pt x="92" y="22"/>
                  </a:cubicBezTo>
                  <a:cubicBezTo>
                    <a:pt x="93" y="22"/>
                    <a:pt x="93" y="21"/>
                    <a:pt x="93" y="21"/>
                  </a:cubicBezTo>
                  <a:cubicBezTo>
                    <a:pt x="93" y="20"/>
                    <a:pt x="94" y="20"/>
                    <a:pt x="94" y="19"/>
                  </a:cubicBezTo>
                  <a:cubicBezTo>
                    <a:pt x="94" y="19"/>
                    <a:pt x="94" y="19"/>
                    <a:pt x="94" y="18"/>
                  </a:cubicBezTo>
                  <a:close/>
                  <a:moveTo>
                    <a:pt x="35" y="28"/>
                  </a:moveTo>
                  <a:cubicBezTo>
                    <a:pt x="35" y="29"/>
                    <a:pt x="32" y="28"/>
                    <a:pt x="32" y="28"/>
                  </a:cubicBezTo>
                  <a:cubicBezTo>
                    <a:pt x="31" y="27"/>
                    <a:pt x="36" y="28"/>
                    <a:pt x="35" y="28"/>
                  </a:cubicBezTo>
                  <a:close/>
                  <a:moveTo>
                    <a:pt x="74" y="28"/>
                  </a:moveTo>
                  <a:cubicBezTo>
                    <a:pt x="72" y="28"/>
                    <a:pt x="68" y="27"/>
                    <a:pt x="66" y="29"/>
                  </a:cubicBezTo>
                  <a:cubicBezTo>
                    <a:pt x="64" y="31"/>
                    <a:pt x="66" y="32"/>
                    <a:pt x="65" y="32"/>
                  </a:cubicBezTo>
                  <a:cubicBezTo>
                    <a:pt x="64" y="32"/>
                    <a:pt x="64" y="29"/>
                    <a:pt x="65" y="28"/>
                  </a:cubicBezTo>
                  <a:cubicBezTo>
                    <a:pt x="65" y="27"/>
                    <a:pt x="69" y="27"/>
                    <a:pt x="71" y="27"/>
                  </a:cubicBezTo>
                  <a:cubicBezTo>
                    <a:pt x="72" y="28"/>
                    <a:pt x="76" y="27"/>
                    <a:pt x="76" y="27"/>
                  </a:cubicBezTo>
                  <a:cubicBezTo>
                    <a:pt x="77" y="27"/>
                    <a:pt x="76" y="28"/>
                    <a:pt x="74" y="2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69" name="Freeform 340">
              <a:extLst>
                <a:ext uri="{FF2B5EF4-FFF2-40B4-BE49-F238E27FC236}">
                  <a16:creationId xmlns:a16="http://schemas.microsoft.com/office/drawing/2014/main" id="{6238CFDE-103F-4F6B-A786-DC4009999680}"/>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0" name="Freeform 341">
              <a:extLst>
                <a:ext uri="{FF2B5EF4-FFF2-40B4-BE49-F238E27FC236}">
                  <a16:creationId xmlns:a16="http://schemas.microsoft.com/office/drawing/2014/main" id="{26A0786C-357C-4568-B277-81E9FC17ACE0}"/>
                </a:ext>
              </a:extLst>
            </p:cNvPr>
            <p:cNvSpPr>
              <a:spLocks noEditPoints="1"/>
            </p:cNvSpPr>
            <p:nvPr/>
          </p:nvSpPr>
          <p:spPr bwMode="auto">
            <a:xfrm>
              <a:off x="-3362325" y="1316038"/>
              <a:ext cx="1435100" cy="547688"/>
            </a:xfrm>
            <a:custGeom>
              <a:avLst/>
              <a:gdLst>
                <a:gd name="T0" fmla="*/ 105 w 397"/>
                <a:gd name="T1" fmla="*/ 3 h 152"/>
                <a:gd name="T2" fmla="*/ 177 w 397"/>
                <a:gd name="T3" fmla="*/ 1 h 152"/>
                <a:gd name="T4" fmla="*/ 139 w 397"/>
                <a:gd name="T5" fmla="*/ 43 h 152"/>
                <a:gd name="T6" fmla="*/ 192 w 397"/>
                <a:gd name="T7" fmla="*/ 14 h 152"/>
                <a:gd name="T8" fmla="*/ 290 w 397"/>
                <a:gd name="T9" fmla="*/ 32 h 152"/>
                <a:gd name="T10" fmla="*/ 305 w 397"/>
                <a:gd name="T11" fmla="*/ 33 h 152"/>
                <a:gd name="T12" fmla="*/ 284 w 397"/>
                <a:gd name="T13" fmla="*/ 123 h 152"/>
                <a:gd name="T14" fmla="*/ 71 w 397"/>
                <a:gd name="T15" fmla="*/ 6 h 152"/>
                <a:gd name="T16" fmla="*/ 385 w 397"/>
                <a:gd name="T17" fmla="*/ 70 h 152"/>
                <a:gd name="T18" fmla="*/ 345 w 397"/>
                <a:gd name="T19" fmla="*/ 58 h 152"/>
                <a:gd name="T20" fmla="*/ 307 w 397"/>
                <a:gd name="T21" fmla="*/ 51 h 152"/>
                <a:gd name="T22" fmla="*/ 282 w 397"/>
                <a:gd name="T23" fmla="*/ 43 h 152"/>
                <a:gd name="T24" fmla="*/ 261 w 397"/>
                <a:gd name="T25" fmla="*/ 48 h 152"/>
                <a:gd name="T26" fmla="*/ 244 w 397"/>
                <a:gd name="T27" fmla="*/ 40 h 152"/>
                <a:gd name="T28" fmla="*/ 216 w 397"/>
                <a:gd name="T29" fmla="*/ 39 h 152"/>
                <a:gd name="T30" fmla="*/ 213 w 397"/>
                <a:gd name="T31" fmla="*/ 34 h 152"/>
                <a:gd name="T32" fmla="*/ 202 w 397"/>
                <a:gd name="T33" fmla="*/ 24 h 152"/>
                <a:gd name="T34" fmla="*/ 183 w 397"/>
                <a:gd name="T35" fmla="*/ 27 h 152"/>
                <a:gd name="T36" fmla="*/ 158 w 397"/>
                <a:gd name="T37" fmla="*/ 33 h 152"/>
                <a:gd name="T38" fmla="*/ 150 w 397"/>
                <a:gd name="T39" fmla="*/ 39 h 152"/>
                <a:gd name="T40" fmla="*/ 139 w 397"/>
                <a:gd name="T41" fmla="*/ 51 h 152"/>
                <a:gd name="T42" fmla="*/ 132 w 397"/>
                <a:gd name="T43" fmla="*/ 59 h 152"/>
                <a:gd name="T44" fmla="*/ 122 w 397"/>
                <a:gd name="T45" fmla="*/ 70 h 152"/>
                <a:gd name="T46" fmla="*/ 127 w 397"/>
                <a:gd name="T47" fmla="*/ 61 h 152"/>
                <a:gd name="T48" fmla="*/ 112 w 397"/>
                <a:gd name="T49" fmla="*/ 54 h 152"/>
                <a:gd name="T50" fmla="*/ 95 w 397"/>
                <a:gd name="T51" fmla="*/ 56 h 152"/>
                <a:gd name="T52" fmla="*/ 78 w 397"/>
                <a:gd name="T53" fmla="*/ 61 h 152"/>
                <a:gd name="T54" fmla="*/ 57 w 397"/>
                <a:gd name="T55" fmla="*/ 61 h 152"/>
                <a:gd name="T56" fmla="*/ 44 w 397"/>
                <a:gd name="T57" fmla="*/ 76 h 152"/>
                <a:gd name="T58" fmla="*/ 30 w 397"/>
                <a:gd name="T59" fmla="*/ 67 h 152"/>
                <a:gd name="T60" fmla="*/ 31 w 397"/>
                <a:gd name="T61" fmla="*/ 57 h 152"/>
                <a:gd name="T62" fmla="*/ 23 w 397"/>
                <a:gd name="T63" fmla="*/ 66 h 152"/>
                <a:gd name="T64" fmla="*/ 21 w 397"/>
                <a:gd name="T65" fmla="*/ 91 h 152"/>
                <a:gd name="T66" fmla="*/ 22 w 397"/>
                <a:gd name="T67" fmla="*/ 107 h 152"/>
                <a:gd name="T68" fmla="*/ 33 w 397"/>
                <a:gd name="T69" fmla="*/ 119 h 152"/>
                <a:gd name="T70" fmla="*/ 47 w 397"/>
                <a:gd name="T71" fmla="*/ 130 h 152"/>
                <a:gd name="T72" fmla="*/ 48 w 397"/>
                <a:gd name="T73" fmla="*/ 145 h 152"/>
                <a:gd name="T74" fmla="*/ 69 w 397"/>
                <a:gd name="T75" fmla="*/ 137 h 152"/>
                <a:gd name="T76" fmla="*/ 69 w 397"/>
                <a:gd name="T77" fmla="*/ 124 h 152"/>
                <a:gd name="T78" fmla="*/ 94 w 397"/>
                <a:gd name="T79" fmla="*/ 125 h 152"/>
                <a:gd name="T80" fmla="*/ 108 w 397"/>
                <a:gd name="T81" fmla="*/ 112 h 152"/>
                <a:gd name="T82" fmla="*/ 131 w 397"/>
                <a:gd name="T83" fmla="*/ 114 h 152"/>
                <a:gd name="T84" fmla="*/ 157 w 397"/>
                <a:gd name="T85" fmla="*/ 127 h 152"/>
                <a:gd name="T86" fmla="*/ 181 w 397"/>
                <a:gd name="T87" fmla="*/ 125 h 152"/>
                <a:gd name="T88" fmla="*/ 202 w 397"/>
                <a:gd name="T89" fmla="*/ 126 h 152"/>
                <a:gd name="T90" fmla="*/ 233 w 397"/>
                <a:gd name="T91" fmla="*/ 121 h 152"/>
                <a:gd name="T92" fmla="*/ 257 w 397"/>
                <a:gd name="T93" fmla="*/ 131 h 152"/>
                <a:gd name="T94" fmla="*/ 260 w 397"/>
                <a:gd name="T95" fmla="*/ 146 h 152"/>
                <a:gd name="T96" fmla="*/ 278 w 397"/>
                <a:gd name="T97" fmla="*/ 113 h 152"/>
                <a:gd name="T98" fmla="*/ 280 w 397"/>
                <a:gd name="T99" fmla="*/ 100 h 152"/>
                <a:gd name="T100" fmla="*/ 312 w 397"/>
                <a:gd name="T101" fmla="*/ 97 h 152"/>
                <a:gd name="T102" fmla="*/ 333 w 397"/>
                <a:gd name="T103" fmla="*/ 86 h 152"/>
                <a:gd name="T104" fmla="*/ 318 w 397"/>
                <a:gd name="T105" fmla="*/ 122 h 152"/>
                <a:gd name="T106" fmla="*/ 333 w 397"/>
                <a:gd name="T107" fmla="*/ 101 h 152"/>
                <a:gd name="T108" fmla="*/ 357 w 397"/>
                <a:gd name="T109" fmla="*/ 89 h 152"/>
                <a:gd name="T110" fmla="*/ 374 w 397"/>
                <a:gd name="T111" fmla="*/ 75 h 152"/>
                <a:gd name="T112" fmla="*/ 390 w 397"/>
                <a:gd name="T113" fmla="*/ 77 h 152"/>
                <a:gd name="T114" fmla="*/ 205 w 397"/>
                <a:gd name="T115" fmla="*/ 113 h 152"/>
                <a:gd name="T116" fmla="*/ 80 w 397"/>
                <a:gd name="T117" fmla="*/ 6 h 152"/>
                <a:gd name="T118" fmla="*/ 82 w 397"/>
                <a:gd name="T119" fmla="*/ 4 h 152"/>
                <a:gd name="T120" fmla="*/ 87 w 397"/>
                <a:gd name="T121" fmla="*/ 42 h 152"/>
                <a:gd name="T122" fmla="*/ 87 w 397"/>
                <a:gd name="T123" fmla="*/ 32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397" h="152">
                  <a:moveTo>
                    <a:pt x="6" y="110"/>
                  </a:moveTo>
                  <a:cubicBezTo>
                    <a:pt x="6" y="110"/>
                    <a:pt x="5" y="110"/>
                    <a:pt x="5" y="109"/>
                  </a:cubicBezTo>
                  <a:cubicBezTo>
                    <a:pt x="5" y="109"/>
                    <a:pt x="4" y="109"/>
                    <a:pt x="4" y="109"/>
                  </a:cubicBezTo>
                  <a:cubicBezTo>
                    <a:pt x="4" y="109"/>
                    <a:pt x="4" y="109"/>
                    <a:pt x="4" y="109"/>
                  </a:cubicBezTo>
                  <a:cubicBezTo>
                    <a:pt x="4" y="110"/>
                    <a:pt x="3" y="110"/>
                    <a:pt x="3" y="111"/>
                  </a:cubicBezTo>
                  <a:cubicBezTo>
                    <a:pt x="4" y="111"/>
                    <a:pt x="2" y="111"/>
                    <a:pt x="2" y="111"/>
                  </a:cubicBezTo>
                  <a:cubicBezTo>
                    <a:pt x="2" y="110"/>
                    <a:pt x="0" y="110"/>
                    <a:pt x="1" y="111"/>
                  </a:cubicBezTo>
                  <a:cubicBezTo>
                    <a:pt x="1" y="111"/>
                    <a:pt x="0" y="111"/>
                    <a:pt x="0" y="111"/>
                  </a:cubicBezTo>
                  <a:cubicBezTo>
                    <a:pt x="1" y="112"/>
                    <a:pt x="1" y="112"/>
                    <a:pt x="2" y="112"/>
                  </a:cubicBezTo>
                  <a:cubicBezTo>
                    <a:pt x="2" y="112"/>
                    <a:pt x="6" y="112"/>
                    <a:pt x="8" y="112"/>
                  </a:cubicBezTo>
                  <a:cubicBezTo>
                    <a:pt x="7" y="112"/>
                    <a:pt x="8" y="111"/>
                    <a:pt x="8" y="110"/>
                  </a:cubicBezTo>
                  <a:cubicBezTo>
                    <a:pt x="8" y="110"/>
                    <a:pt x="7" y="110"/>
                    <a:pt x="6" y="110"/>
                  </a:cubicBezTo>
                  <a:close/>
                  <a:moveTo>
                    <a:pt x="106" y="4"/>
                  </a:moveTo>
                  <a:cubicBezTo>
                    <a:pt x="108" y="4"/>
                    <a:pt x="108" y="2"/>
                    <a:pt x="107" y="2"/>
                  </a:cubicBezTo>
                  <a:cubicBezTo>
                    <a:pt x="106" y="2"/>
                    <a:pt x="105" y="3"/>
                    <a:pt x="105" y="3"/>
                  </a:cubicBezTo>
                  <a:cubicBezTo>
                    <a:pt x="104" y="3"/>
                    <a:pt x="101" y="3"/>
                    <a:pt x="102" y="4"/>
                  </a:cubicBezTo>
                  <a:cubicBezTo>
                    <a:pt x="103" y="4"/>
                    <a:pt x="105" y="4"/>
                    <a:pt x="106" y="4"/>
                  </a:cubicBezTo>
                  <a:close/>
                  <a:moveTo>
                    <a:pt x="119" y="42"/>
                  </a:moveTo>
                  <a:cubicBezTo>
                    <a:pt x="120" y="42"/>
                    <a:pt x="122" y="42"/>
                    <a:pt x="123" y="41"/>
                  </a:cubicBezTo>
                  <a:cubicBezTo>
                    <a:pt x="123" y="41"/>
                    <a:pt x="122" y="40"/>
                    <a:pt x="120" y="40"/>
                  </a:cubicBezTo>
                  <a:cubicBezTo>
                    <a:pt x="119" y="40"/>
                    <a:pt x="118" y="42"/>
                    <a:pt x="119" y="42"/>
                  </a:cubicBezTo>
                  <a:close/>
                  <a:moveTo>
                    <a:pt x="170" y="7"/>
                  </a:moveTo>
                  <a:cubicBezTo>
                    <a:pt x="171" y="8"/>
                    <a:pt x="171" y="8"/>
                    <a:pt x="169" y="8"/>
                  </a:cubicBezTo>
                  <a:cubicBezTo>
                    <a:pt x="168" y="8"/>
                    <a:pt x="167" y="8"/>
                    <a:pt x="168" y="9"/>
                  </a:cubicBezTo>
                  <a:cubicBezTo>
                    <a:pt x="168" y="9"/>
                    <a:pt x="168" y="10"/>
                    <a:pt x="170" y="10"/>
                  </a:cubicBezTo>
                  <a:cubicBezTo>
                    <a:pt x="171" y="10"/>
                    <a:pt x="173" y="9"/>
                    <a:pt x="172" y="8"/>
                  </a:cubicBezTo>
                  <a:cubicBezTo>
                    <a:pt x="172" y="8"/>
                    <a:pt x="177" y="7"/>
                    <a:pt x="179" y="6"/>
                  </a:cubicBezTo>
                  <a:cubicBezTo>
                    <a:pt x="180" y="6"/>
                    <a:pt x="178" y="5"/>
                    <a:pt x="179" y="5"/>
                  </a:cubicBezTo>
                  <a:cubicBezTo>
                    <a:pt x="181" y="4"/>
                    <a:pt x="180" y="4"/>
                    <a:pt x="179" y="3"/>
                  </a:cubicBezTo>
                  <a:cubicBezTo>
                    <a:pt x="177" y="3"/>
                    <a:pt x="177" y="2"/>
                    <a:pt x="177" y="1"/>
                  </a:cubicBezTo>
                  <a:cubicBezTo>
                    <a:pt x="176" y="1"/>
                    <a:pt x="176" y="2"/>
                    <a:pt x="173" y="2"/>
                  </a:cubicBezTo>
                  <a:cubicBezTo>
                    <a:pt x="171" y="3"/>
                    <a:pt x="170" y="3"/>
                    <a:pt x="171" y="4"/>
                  </a:cubicBezTo>
                  <a:cubicBezTo>
                    <a:pt x="172" y="4"/>
                    <a:pt x="171" y="5"/>
                    <a:pt x="170" y="5"/>
                  </a:cubicBezTo>
                  <a:cubicBezTo>
                    <a:pt x="169" y="5"/>
                    <a:pt x="169" y="6"/>
                    <a:pt x="170" y="7"/>
                  </a:cubicBezTo>
                  <a:close/>
                  <a:moveTo>
                    <a:pt x="173" y="9"/>
                  </a:moveTo>
                  <a:cubicBezTo>
                    <a:pt x="173" y="10"/>
                    <a:pt x="171" y="10"/>
                    <a:pt x="172" y="11"/>
                  </a:cubicBezTo>
                  <a:cubicBezTo>
                    <a:pt x="172" y="11"/>
                    <a:pt x="173" y="11"/>
                    <a:pt x="174" y="11"/>
                  </a:cubicBezTo>
                  <a:cubicBezTo>
                    <a:pt x="174" y="12"/>
                    <a:pt x="175" y="13"/>
                    <a:pt x="176" y="13"/>
                  </a:cubicBezTo>
                  <a:cubicBezTo>
                    <a:pt x="177" y="13"/>
                    <a:pt x="181" y="14"/>
                    <a:pt x="182" y="14"/>
                  </a:cubicBezTo>
                  <a:cubicBezTo>
                    <a:pt x="184" y="14"/>
                    <a:pt x="185" y="13"/>
                    <a:pt x="184" y="13"/>
                  </a:cubicBezTo>
                  <a:cubicBezTo>
                    <a:pt x="183" y="13"/>
                    <a:pt x="184" y="12"/>
                    <a:pt x="185" y="10"/>
                  </a:cubicBezTo>
                  <a:cubicBezTo>
                    <a:pt x="186" y="8"/>
                    <a:pt x="182" y="7"/>
                    <a:pt x="182" y="9"/>
                  </a:cubicBezTo>
                  <a:cubicBezTo>
                    <a:pt x="182" y="10"/>
                    <a:pt x="180" y="8"/>
                    <a:pt x="180" y="8"/>
                  </a:cubicBezTo>
                  <a:cubicBezTo>
                    <a:pt x="180" y="7"/>
                    <a:pt x="173" y="8"/>
                    <a:pt x="173" y="9"/>
                  </a:cubicBezTo>
                  <a:close/>
                  <a:moveTo>
                    <a:pt x="139" y="43"/>
                  </a:moveTo>
                  <a:cubicBezTo>
                    <a:pt x="140" y="44"/>
                    <a:pt x="141" y="43"/>
                    <a:pt x="141" y="42"/>
                  </a:cubicBezTo>
                  <a:cubicBezTo>
                    <a:pt x="141" y="41"/>
                    <a:pt x="138" y="43"/>
                    <a:pt x="139" y="43"/>
                  </a:cubicBezTo>
                  <a:close/>
                  <a:moveTo>
                    <a:pt x="168" y="2"/>
                  </a:moveTo>
                  <a:cubicBezTo>
                    <a:pt x="168" y="1"/>
                    <a:pt x="164" y="2"/>
                    <a:pt x="165" y="3"/>
                  </a:cubicBezTo>
                  <a:cubicBezTo>
                    <a:pt x="165" y="3"/>
                    <a:pt x="168" y="3"/>
                    <a:pt x="168" y="2"/>
                  </a:cubicBezTo>
                  <a:close/>
                  <a:moveTo>
                    <a:pt x="370" y="52"/>
                  </a:moveTo>
                  <a:cubicBezTo>
                    <a:pt x="372" y="53"/>
                    <a:pt x="372" y="51"/>
                    <a:pt x="374" y="52"/>
                  </a:cubicBezTo>
                  <a:cubicBezTo>
                    <a:pt x="375" y="53"/>
                    <a:pt x="377" y="52"/>
                    <a:pt x="378" y="51"/>
                  </a:cubicBezTo>
                  <a:cubicBezTo>
                    <a:pt x="380" y="51"/>
                    <a:pt x="379" y="50"/>
                    <a:pt x="376" y="49"/>
                  </a:cubicBezTo>
                  <a:cubicBezTo>
                    <a:pt x="373" y="49"/>
                    <a:pt x="369" y="51"/>
                    <a:pt x="370" y="52"/>
                  </a:cubicBezTo>
                  <a:close/>
                  <a:moveTo>
                    <a:pt x="184" y="19"/>
                  </a:moveTo>
                  <a:cubicBezTo>
                    <a:pt x="185" y="19"/>
                    <a:pt x="188" y="18"/>
                    <a:pt x="190" y="18"/>
                  </a:cubicBezTo>
                  <a:cubicBezTo>
                    <a:pt x="192" y="18"/>
                    <a:pt x="198" y="16"/>
                    <a:pt x="198" y="15"/>
                  </a:cubicBezTo>
                  <a:cubicBezTo>
                    <a:pt x="199" y="14"/>
                    <a:pt x="196" y="14"/>
                    <a:pt x="195" y="13"/>
                  </a:cubicBezTo>
                  <a:cubicBezTo>
                    <a:pt x="194" y="12"/>
                    <a:pt x="192" y="13"/>
                    <a:pt x="192" y="14"/>
                  </a:cubicBezTo>
                  <a:cubicBezTo>
                    <a:pt x="191" y="15"/>
                    <a:pt x="191" y="14"/>
                    <a:pt x="192" y="13"/>
                  </a:cubicBezTo>
                  <a:cubicBezTo>
                    <a:pt x="193" y="11"/>
                    <a:pt x="191" y="10"/>
                    <a:pt x="191" y="11"/>
                  </a:cubicBezTo>
                  <a:cubicBezTo>
                    <a:pt x="191" y="12"/>
                    <a:pt x="188" y="11"/>
                    <a:pt x="188" y="12"/>
                  </a:cubicBezTo>
                  <a:cubicBezTo>
                    <a:pt x="188" y="13"/>
                    <a:pt x="187" y="13"/>
                    <a:pt x="188" y="14"/>
                  </a:cubicBezTo>
                  <a:cubicBezTo>
                    <a:pt x="188" y="15"/>
                    <a:pt x="186" y="14"/>
                    <a:pt x="186" y="15"/>
                  </a:cubicBezTo>
                  <a:cubicBezTo>
                    <a:pt x="186" y="17"/>
                    <a:pt x="183" y="18"/>
                    <a:pt x="184" y="19"/>
                  </a:cubicBezTo>
                  <a:close/>
                  <a:moveTo>
                    <a:pt x="273" y="33"/>
                  </a:moveTo>
                  <a:cubicBezTo>
                    <a:pt x="274" y="33"/>
                    <a:pt x="274" y="34"/>
                    <a:pt x="275" y="34"/>
                  </a:cubicBezTo>
                  <a:cubicBezTo>
                    <a:pt x="275" y="35"/>
                    <a:pt x="277" y="34"/>
                    <a:pt x="278" y="34"/>
                  </a:cubicBezTo>
                  <a:cubicBezTo>
                    <a:pt x="279" y="33"/>
                    <a:pt x="279" y="35"/>
                    <a:pt x="280" y="34"/>
                  </a:cubicBezTo>
                  <a:cubicBezTo>
                    <a:pt x="282" y="33"/>
                    <a:pt x="283" y="34"/>
                    <a:pt x="284" y="34"/>
                  </a:cubicBezTo>
                  <a:cubicBezTo>
                    <a:pt x="286" y="34"/>
                    <a:pt x="284" y="32"/>
                    <a:pt x="284" y="31"/>
                  </a:cubicBezTo>
                  <a:cubicBezTo>
                    <a:pt x="284" y="30"/>
                    <a:pt x="286" y="31"/>
                    <a:pt x="285" y="31"/>
                  </a:cubicBezTo>
                  <a:cubicBezTo>
                    <a:pt x="285" y="32"/>
                    <a:pt x="286" y="34"/>
                    <a:pt x="288" y="34"/>
                  </a:cubicBezTo>
                  <a:cubicBezTo>
                    <a:pt x="291" y="33"/>
                    <a:pt x="289" y="32"/>
                    <a:pt x="290" y="32"/>
                  </a:cubicBezTo>
                  <a:cubicBezTo>
                    <a:pt x="291" y="31"/>
                    <a:pt x="291" y="31"/>
                    <a:pt x="289" y="30"/>
                  </a:cubicBezTo>
                  <a:cubicBezTo>
                    <a:pt x="288" y="29"/>
                    <a:pt x="286" y="29"/>
                    <a:pt x="284" y="29"/>
                  </a:cubicBezTo>
                  <a:cubicBezTo>
                    <a:pt x="283" y="28"/>
                    <a:pt x="281" y="28"/>
                    <a:pt x="281" y="29"/>
                  </a:cubicBezTo>
                  <a:cubicBezTo>
                    <a:pt x="281" y="31"/>
                    <a:pt x="278" y="28"/>
                    <a:pt x="277" y="27"/>
                  </a:cubicBezTo>
                  <a:cubicBezTo>
                    <a:pt x="275" y="27"/>
                    <a:pt x="271" y="32"/>
                    <a:pt x="273" y="33"/>
                  </a:cubicBezTo>
                  <a:close/>
                  <a:moveTo>
                    <a:pt x="287" y="42"/>
                  </a:moveTo>
                  <a:cubicBezTo>
                    <a:pt x="288" y="41"/>
                    <a:pt x="286" y="39"/>
                    <a:pt x="284" y="39"/>
                  </a:cubicBezTo>
                  <a:cubicBezTo>
                    <a:pt x="282" y="38"/>
                    <a:pt x="280" y="40"/>
                    <a:pt x="280" y="40"/>
                  </a:cubicBezTo>
                  <a:cubicBezTo>
                    <a:pt x="281" y="41"/>
                    <a:pt x="286" y="42"/>
                    <a:pt x="287" y="42"/>
                  </a:cubicBezTo>
                  <a:close/>
                  <a:moveTo>
                    <a:pt x="282" y="37"/>
                  </a:moveTo>
                  <a:cubicBezTo>
                    <a:pt x="282" y="36"/>
                    <a:pt x="278" y="37"/>
                    <a:pt x="279" y="38"/>
                  </a:cubicBezTo>
                  <a:cubicBezTo>
                    <a:pt x="280" y="38"/>
                    <a:pt x="282" y="38"/>
                    <a:pt x="282" y="37"/>
                  </a:cubicBezTo>
                  <a:close/>
                  <a:moveTo>
                    <a:pt x="294" y="33"/>
                  </a:moveTo>
                  <a:cubicBezTo>
                    <a:pt x="295" y="33"/>
                    <a:pt x="296" y="34"/>
                    <a:pt x="299" y="35"/>
                  </a:cubicBezTo>
                  <a:cubicBezTo>
                    <a:pt x="302" y="35"/>
                    <a:pt x="305" y="34"/>
                    <a:pt x="305" y="33"/>
                  </a:cubicBezTo>
                  <a:cubicBezTo>
                    <a:pt x="305" y="33"/>
                    <a:pt x="302" y="32"/>
                    <a:pt x="301" y="32"/>
                  </a:cubicBezTo>
                  <a:cubicBezTo>
                    <a:pt x="300" y="33"/>
                    <a:pt x="299" y="31"/>
                    <a:pt x="298" y="32"/>
                  </a:cubicBezTo>
                  <a:cubicBezTo>
                    <a:pt x="297" y="32"/>
                    <a:pt x="296" y="32"/>
                    <a:pt x="295" y="31"/>
                  </a:cubicBezTo>
                  <a:cubicBezTo>
                    <a:pt x="295" y="30"/>
                    <a:pt x="293" y="33"/>
                    <a:pt x="294" y="33"/>
                  </a:cubicBezTo>
                  <a:close/>
                  <a:moveTo>
                    <a:pt x="64" y="5"/>
                  </a:moveTo>
                  <a:cubicBezTo>
                    <a:pt x="66" y="3"/>
                    <a:pt x="68" y="5"/>
                    <a:pt x="68" y="4"/>
                  </a:cubicBezTo>
                  <a:cubicBezTo>
                    <a:pt x="68" y="3"/>
                    <a:pt x="65" y="3"/>
                    <a:pt x="64" y="4"/>
                  </a:cubicBezTo>
                  <a:cubicBezTo>
                    <a:pt x="63" y="4"/>
                    <a:pt x="60" y="4"/>
                    <a:pt x="60" y="5"/>
                  </a:cubicBezTo>
                  <a:cubicBezTo>
                    <a:pt x="60" y="5"/>
                    <a:pt x="62" y="6"/>
                    <a:pt x="64" y="5"/>
                  </a:cubicBezTo>
                  <a:close/>
                  <a:moveTo>
                    <a:pt x="287" y="121"/>
                  </a:moveTo>
                  <a:cubicBezTo>
                    <a:pt x="286" y="119"/>
                    <a:pt x="288" y="117"/>
                    <a:pt x="286" y="116"/>
                  </a:cubicBezTo>
                  <a:cubicBezTo>
                    <a:pt x="285" y="115"/>
                    <a:pt x="285" y="113"/>
                    <a:pt x="285" y="113"/>
                  </a:cubicBezTo>
                  <a:cubicBezTo>
                    <a:pt x="284" y="114"/>
                    <a:pt x="285" y="115"/>
                    <a:pt x="284" y="116"/>
                  </a:cubicBezTo>
                  <a:cubicBezTo>
                    <a:pt x="283" y="116"/>
                    <a:pt x="284" y="117"/>
                    <a:pt x="283" y="118"/>
                  </a:cubicBezTo>
                  <a:cubicBezTo>
                    <a:pt x="283" y="120"/>
                    <a:pt x="283" y="122"/>
                    <a:pt x="284" y="123"/>
                  </a:cubicBezTo>
                  <a:cubicBezTo>
                    <a:pt x="285" y="124"/>
                    <a:pt x="283" y="131"/>
                    <a:pt x="284" y="132"/>
                  </a:cubicBezTo>
                  <a:cubicBezTo>
                    <a:pt x="284" y="133"/>
                    <a:pt x="283" y="138"/>
                    <a:pt x="283" y="138"/>
                  </a:cubicBezTo>
                  <a:cubicBezTo>
                    <a:pt x="284" y="139"/>
                    <a:pt x="284" y="137"/>
                    <a:pt x="285" y="137"/>
                  </a:cubicBezTo>
                  <a:cubicBezTo>
                    <a:pt x="286" y="137"/>
                    <a:pt x="286" y="138"/>
                    <a:pt x="287" y="138"/>
                  </a:cubicBezTo>
                  <a:cubicBezTo>
                    <a:pt x="288" y="139"/>
                    <a:pt x="287" y="136"/>
                    <a:pt x="286" y="136"/>
                  </a:cubicBezTo>
                  <a:cubicBezTo>
                    <a:pt x="286" y="137"/>
                    <a:pt x="285" y="135"/>
                    <a:pt x="285" y="134"/>
                  </a:cubicBezTo>
                  <a:cubicBezTo>
                    <a:pt x="285" y="133"/>
                    <a:pt x="286" y="131"/>
                    <a:pt x="286" y="130"/>
                  </a:cubicBezTo>
                  <a:cubicBezTo>
                    <a:pt x="286" y="128"/>
                    <a:pt x="287" y="129"/>
                    <a:pt x="288" y="130"/>
                  </a:cubicBezTo>
                  <a:cubicBezTo>
                    <a:pt x="289" y="131"/>
                    <a:pt x="289" y="130"/>
                    <a:pt x="289" y="129"/>
                  </a:cubicBezTo>
                  <a:cubicBezTo>
                    <a:pt x="289" y="128"/>
                    <a:pt x="287" y="123"/>
                    <a:pt x="287" y="121"/>
                  </a:cubicBezTo>
                  <a:close/>
                  <a:moveTo>
                    <a:pt x="70" y="4"/>
                  </a:moveTo>
                  <a:cubicBezTo>
                    <a:pt x="71" y="5"/>
                    <a:pt x="68" y="5"/>
                    <a:pt x="67" y="5"/>
                  </a:cubicBezTo>
                  <a:cubicBezTo>
                    <a:pt x="67" y="6"/>
                    <a:pt x="65" y="6"/>
                    <a:pt x="65" y="7"/>
                  </a:cubicBezTo>
                  <a:cubicBezTo>
                    <a:pt x="66" y="7"/>
                    <a:pt x="69" y="7"/>
                    <a:pt x="69" y="7"/>
                  </a:cubicBezTo>
                  <a:cubicBezTo>
                    <a:pt x="69" y="6"/>
                    <a:pt x="71" y="7"/>
                    <a:pt x="71" y="6"/>
                  </a:cubicBezTo>
                  <a:cubicBezTo>
                    <a:pt x="71" y="5"/>
                    <a:pt x="72" y="5"/>
                    <a:pt x="74" y="5"/>
                  </a:cubicBezTo>
                  <a:cubicBezTo>
                    <a:pt x="76" y="5"/>
                    <a:pt x="76" y="4"/>
                    <a:pt x="74" y="3"/>
                  </a:cubicBezTo>
                  <a:cubicBezTo>
                    <a:pt x="72" y="2"/>
                    <a:pt x="70" y="3"/>
                    <a:pt x="70" y="4"/>
                  </a:cubicBezTo>
                  <a:close/>
                  <a:moveTo>
                    <a:pt x="68" y="60"/>
                  </a:moveTo>
                  <a:cubicBezTo>
                    <a:pt x="69" y="61"/>
                    <a:pt x="71" y="59"/>
                    <a:pt x="72" y="59"/>
                  </a:cubicBezTo>
                  <a:cubicBezTo>
                    <a:pt x="73" y="59"/>
                    <a:pt x="71" y="58"/>
                    <a:pt x="70" y="57"/>
                  </a:cubicBezTo>
                  <a:cubicBezTo>
                    <a:pt x="68" y="57"/>
                    <a:pt x="66" y="58"/>
                    <a:pt x="68" y="60"/>
                  </a:cubicBezTo>
                  <a:close/>
                  <a:moveTo>
                    <a:pt x="397" y="71"/>
                  </a:moveTo>
                  <a:cubicBezTo>
                    <a:pt x="396" y="71"/>
                    <a:pt x="394" y="70"/>
                    <a:pt x="393" y="69"/>
                  </a:cubicBezTo>
                  <a:cubicBezTo>
                    <a:pt x="393" y="68"/>
                    <a:pt x="390" y="68"/>
                    <a:pt x="390" y="68"/>
                  </a:cubicBezTo>
                  <a:cubicBezTo>
                    <a:pt x="390" y="69"/>
                    <a:pt x="389" y="68"/>
                    <a:pt x="389" y="68"/>
                  </a:cubicBezTo>
                  <a:cubicBezTo>
                    <a:pt x="389" y="67"/>
                    <a:pt x="386" y="67"/>
                    <a:pt x="386" y="68"/>
                  </a:cubicBezTo>
                  <a:cubicBezTo>
                    <a:pt x="386" y="68"/>
                    <a:pt x="387" y="68"/>
                    <a:pt x="387" y="69"/>
                  </a:cubicBezTo>
                  <a:cubicBezTo>
                    <a:pt x="387" y="69"/>
                    <a:pt x="387" y="70"/>
                    <a:pt x="387" y="70"/>
                  </a:cubicBezTo>
                  <a:cubicBezTo>
                    <a:pt x="387" y="71"/>
                    <a:pt x="386" y="70"/>
                    <a:pt x="385" y="70"/>
                  </a:cubicBezTo>
                  <a:cubicBezTo>
                    <a:pt x="385" y="69"/>
                    <a:pt x="385" y="68"/>
                    <a:pt x="385" y="67"/>
                  </a:cubicBezTo>
                  <a:cubicBezTo>
                    <a:pt x="385" y="66"/>
                    <a:pt x="384" y="67"/>
                    <a:pt x="384" y="66"/>
                  </a:cubicBezTo>
                  <a:cubicBezTo>
                    <a:pt x="384" y="65"/>
                    <a:pt x="381" y="64"/>
                    <a:pt x="380" y="63"/>
                  </a:cubicBezTo>
                  <a:cubicBezTo>
                    <a:pt x="378" y="63"/>
                    <a:pt x="377" y="62"/>
                    <a:pt x="376" y="62"/>
                  </a:cubicBezTo>
                  <a:cubicBezTo>
                    <a:pt x="376" y="61"/>
                    <a:pt x="374" y="61"/>
                    <a:pt x="373" y="60"/>
                  </a:cubicBezTo>
                  <a:cubicBezTo>
                    <a:pt x="372" y="59"/>
                    <a:pt x="368" y="57"/>
                    <a:pt x="366" y="57"/>
                  </a:cubicBezTo>
                  <a:cubicBezTo>
                    <a:pt x="364" y="57"/>
                    <a:pt x="365" y="56"/>
                    <a:pt x="364" y="56"/>
                  </a:cubicBezTo>
                  <a:cubicBezTo>
                    <a:pt x="363" y="56"/>
                    <a:pt x="360" y="56"/>
                    <a:pt x="359" y="56"/>
                  </a:cubicBezTo>
                  <a:cubicBezTo>
                    <a:pt x="357" y="56"/>
                    <a:pt x="357" y="57"/>
                    <a:pt x="356" y="56"/>
                  </a:cubicBezTo>
                  <a:cubicBezTo>
                    <a:pt x="356" y="56"/>
                    <a:pt x="352" y="55"/>
                    <a:pt x="351" y="55"/>
                  </a:cubicBezTo>
                  <a:cubicBezTo>
                    <a:pt x="351" y="56"/>
                    <a:pt x="351" y="57"/>
                    <a:pt x="350" y="57"/>
                  </a:cubicBezTo>
                  <a:cubicBezTo>
                    <a:pt x="350" y="57"/>
                    <a:pt x="350" y="57"/>
                    <a:pt x="351" y="59"/>
                  </a:cubicBezTo>
                  <a:cubicBezTo>
                    <a:pt x="353" y="60"/>
                    <a:pt x="352" y="60"/>
                    <a:pt x="351" y="61"/>
                  </a:cubicBezTo>
                  <a:cubicBezTo>
                    <a:pt x="350" y="61"/>
                    <a:pt x="348" y="60"/>
                    <a:pt x="348" y="60"/>
                  </a:cubicBezTo>
                  <a:cubicBezTo>
                    <a:pt x="347" y="59"/>
                    <a:pt x="346" y="59"/>
                    <a:pt x="345" y="58"/>
                  </a:cubicBezTo>
                  <a:cubicBezTo>
                    <a:pt x="345" y="57"/>
                    <a:pt x="346" y="57"/>
                    <a:pt x="346" y="57"/>
                  </a:cubicBezTo>
                  <a:cubicBezTo>
                    <a:pt x="347" y="58"/>
                    <a:pt x="348" y="58"/>
                    <a:pt x="348" y="57"/>
                  </a:cubicBezTo>
                  <a:cubicBezTo>
                    <a:pt x="348" y="56"/>
                    <a:pt x="346" y="56"/>
                    <a:pt x="345" y="56"/>
                  </a:cubicBezTo>
                  <a:cubicBezTo>
                    <a:pt x="344" y="56"/>
                    <a:pt x="344" y="57"/>
                    <a:pt x="343" y="58"/>
                  </a:cubicBezTo>
                  <a:cubicBezTo>
                    <a:pt x="341" y="58"/>
                    <a:pt x="337" y="58"/>
                    <a:pt x="337" y="57"/>
                  </a:cubicBezTo>
                  <a:cubicBezTo>
                    <a:pt x="336" y="57"/>
                    <a:pt x="330" y="57"/>
                    <a:pt x="330" y="58"/>
                  </a:cubicBezTo>
                  <a:cubicBezTo>
                    <a:pt x="329" y="58"/>
                    <a:pt x="330" y="60"/>
                    <a:pt x="329" y="60"/>
                  </a:cubicBezTo>
                  <a:cubicBezTo>
                    <a:pt x="329" y="60"/>
                    <a:pt x="329" y="58"/>
                    <a:pt x="329" y="57"/>
                  </a:cubicBezTo>
                  <a:cubicBezTo>
                    <a:pt x="329" y="57"/>
                    <a:pt x="328" y="57"/>
                    <a:pt x="327" y="57"/>
                  </a:cubicBezTo>
                  <a:cubicBezTo>
                    <a:pt x="326" y="57"/>
                    <a:pt x="325" y="57"/>
                    <a:pt x="326" y="56"/>
                  </a:cubicBezTo>
                  <a:cubicBezTo>
                    <a:pt x="326" y="56"/>
                    <a:pt x="325" y="55"/>
                    <a:pt x="326" y="55"/>
                  </a:cubicBezTo>
                  <a:cubicBezTo>
                    <a:pt x="327" y="54"/>
                    <a:pt x="324" y="52"/>
                    <a:pt x="322" y="52"/>
                  </a:cubicBezTo>
                  <a:cubicBezTo>
                    <a:pt x="320" y="51"/>
                    <a:pt x="315" y="51"/>
                    <a:pt x="313" y="52"/>
                  </a:cubicBezTo>
                  <a:cubicBezTo>
                    <a:pt x="312" y="52"/>
                    <a:pt x="309" y="52"/>
                    <a:pt x="308" y="52"/>
                  </a:cubicBezTo>
                  <a:cubicBezTo>
                    <a:pt x="307" y="52"/>
                    <a:pt x="308" y="51"/>
                    <a:pt x="307" y="51"/>
                  </a:cubicBezTo>
                  <a:cubicBezTo>
                    <a:pt x="307" y="50"/>
                    <a:pt x="305" y="49"/>
                    <a:pt x="304" y="50"/>
                  </a:cubicBezTo>
                  <a:cubicBezTo>
                    <a:pt x="304" y="50"/>
                    <a:pt x="304" y="50"/>
                    <a:pt x="304" y="50"/>
                  </a:cubicBezTo>
                  <a:cubicBezTo>
                    <a:pt x="304" y="49"/>
                    <a:pt x="301" y="48"/>
                    <a:pt x="301" y="49"/>
                  </a:cubicBezTo>
                  <a:cubicBezTo>
                    <a:pt x="300" y="49"/>
                    <a:pt x="299" y="48"/>
                    <a:pt x="300" y="48"/>
                  </a:cubicBezTo>
                  <a:cubicBezTo>
                    <a:pt x="301" y="48"/>
                    <a:pt x="303" y="48"/>
                    <a:pt x="302" y="47"/>
                  </a:cubicBezTo>
                  <a:cubicBezTo>
                    <a:pt x="302" y="46"/>
                    <a:pt x="295" y="45"/>
                    <a:pt x="295" y="46"/>
                  </a:cubicBezTo>
                  <a:cubicBezTo>
                    <a:pt x="294" y="46"/>
                    <a:pt x="295" y="47"/>
                    <a:pt x="293" y="48"/>
                  </a:cubicBezTo>
                  <a:cubicBezTo>
                    <a:pt x="292" y="49"/>
                    <a:pt x="291" y="48"/>
                    <a:pt x="291" y="48"/>
                  </a:cubicBezTo>
                  <a:cubicBezTo>
                    <a:pt x="291" y="47"/>
                    <a:pt x="293" y="47"/>
                    <a:pt x="293" y="47"/>
                  </a:cubicBezTo>
                  <a:cubicBezTo>
                    <a:pt x="293" y="46"/>
                    <a:pt x="291" y="46"/>
                    <a:pt x="290" y="46"/>
                  </a:cubicBezTo>
                  <a:cubicBezTo>
                    <a:pt x="290" y="45"/>
                    <a:pt x="291" y="45"/>
                    <a:pt x="291" y="45"/>
                  </a:cubicBezTo>
                  <a:cubicBezTo>
                    <a:pt x="292" y="45"/>
                    <a:pt x="294" y="46"/>
                    <a:pt x="294" y="45"/>
                  </a:cubicBezTo>
                  <a:cubicBezTo>
                    <a:pt x="294" y="45"/>
                    <a:pt x="293" y="45"/>
                    <a:pt x="292" y="45"/>
                  </a:cubicBezTo>
                  <a:cubicBezTo>
                    <a:pt x="290" y="44"/>
                    <a:pt x="287" y="43"/>
                    <a:pt x="285" y="44"/>
                  </a:cubicBezTo>
                  <a:cubicBezTo>
                    <a:pt x="283" y="44"/>
                    <a:pt x="283" y="43"/>
                    <a:pt x="282" y="43"/>
                  </a:cubicBezTo>
                  <a:cubicBezTo>
                    <a:pt x="281" y="43"/>
                    <a:pt x="281" y="43"/>
                    <a:pt x="281" y="44"/>
                  </a:cubicBezTo>
                  <a:cubicBezTo>
                    <a:pt x="282" y="45"/>
                    <a:pt x="280" y="45"/>
                    <a:pt x="279" y="45"/>
                  </a:cubicBezTo>
                  <a:cubicBezTo>
                    <a:pt x="278" y="45"/>
                    <a:pt x="276" y="45"/>
                    <a:pt x="277" y="46"/>
                  </a:cubicBezTo>
                  <a:cubicBezTo>
                    <a:pt x="278" y="47"/>
                    <a:pt x="278" y="46"/>
                    <a:pt x="279" y="46"/>
                  </a:cubicBezTo>
                  <a:cubicBezTo>
                    <a:pt x="279" y="46"/>
                    <a:pt x="277" y="47"/>
                    <a:pt x="278" y="47"/>
                  </a:cubicBezTo>
                  <a:cubicBezTo>
                    <a:pt x="279" y="48"/>
                    <a:pt x="279" y="49"/>
                    <a:pt x="279" y="49"/>
                  </a:cubicBezTo>
                  <a:cubicBezTo>
                    <a:pt x="279" y="49"/>
                    <a:pt x="277" y="50"/>
                    <a:pt x="277" y="49"/>
                  </a:cubicBezTo>
                  <a:cubicBezTo>
                    <a:pt x="276" y="48"/>
                    <a:pt x="276" y="49"/>
                    <a:pt x="275" y="49"/>
                  </a:cubicBezTo>
                  <a:cubicBezTo>
                    <a:pt x="274" y="49"/>
                    <a:pt x="273" y="49"/>
                    <a:pt x="274" y="49"/>
                  </a:cubicBezTo>
                  <a:cubicBezTo>
                    <a:pt x="275" y="50"/>
                    <a:pt x="276" y="50"/>
                    <a:pt x="274" y="50"/>
                  </a:cubicBezTo>
                  <a:cubicBezTo>
                    <a:pt x="273" y="50"/>
                    <a:pt x="273" y="49"/>
                    <a:pt x="272" y="49"/>
                  </a:cubicBezTo>
                  <a:cubicBezTo>
                    <a:pt x="271" y="49"/>
                    <a:pt x="270" y="49"/>
                    <a:pt x="269" y="49"/>
                  </a:cubicBezTo>
                  <a:cubicBezTo>
                    <a:pt x="268" y="49"/>
                    <a:pt x="267" y="49"/>
                    <a:pt x="266" y="50"/>
                  </a:cubicBezTo>
                  <a:cubicBezTo>
                    <a:pt x="265" y="50"/>
                    <a:pt x="263" y="49"/>
                    <a:pt x="263" y="48"/>
                  </a:cubicBezTo>
                  <a:cubicBezTo>
                    <a:pt x="262" y="47"/>
                    <a:pt x="262" y="47"/>
                    <a:pt x="261" y="48"/>
                  </a:cubicBezTo>
                  <a:cubicBezTo>
                    <a:pt x="261" y="49"/>
                    <a:pt x="261" y="50"/>
                    <a:pt x="260" y="50"/>
                  </a:cubicBezTo>
                  <a:cubicBezTo>
                    <a:pt x="259" y="51"/>
                    <a:pt x="259" y="52"/>
                    <a:pt x="258" y="52"/>
                  </a:cubicBezTo>
                  <a:cubicBezTo>
                    <a:pt x="258" y="53"/>
                    <a:pt x="258" y="52"/>
                    <a:pt x="257" y="52"/>
                  </a:cubicBezTo>
                  <a:cubicBezTo>
                    <a:pt x="256" y="52"/>
                    <a:pt x="254" y="49"/>
                    <a:pt x="254" y="49"/>
                  </a:cubicBezTo>
                  <a:cubicBezTo>
                    <a:pt x="253" y="48"/>
                    <a:pt x="252" y="47"/>
                    <a:pt x="251" y="46"/>
                  </a:cubicBezTo>
                  <a:cubicBezTo>
                    <a:pt x="251" y="46"/>
                    <a:pt x="252" y="46"/>
                    <a:pt x="252" y="46"/>
                  </a:cubicBezTo>
                  <a:cubicBezTo>
                    <a:pt x="253" y="47"/>
                    <a:pt x="254" y="47"/>
                    <a:pt x="254" y="47"/>
                  </a:cubicBezTo>
                  <a:cubicBezTo>
                    <a:pt x="255" y="46"/>
                    <a:pt x="254" y="45"/>
                    <a:pt x="254" y="45"/>
                  </a:cubicBezTo>
                  <a:cubicBezTo>
                    <a:pt x="253" y="45"/>
                    <a:pt x="253" y="44"/>
                    <a:pt x="253" y="44"/>
                  </a:cubicBezTo>
                  <a:cubicBezTo>
                    <a:pt x="254" y="44"/>
                    <a:pt x="252" y="43"/>
                    <a:pt x="253" y="42"/>
                  </a:cubicBezTo>
                  <a:cubicBezTo>
                    <a:pt x="254" y="42"/>
                    <a:pt x="253" y="42"/>
                    <a:pt x="253" y="42"/>
                  </a:cubicBezTo>
                  <a:cubicBezTo>
                    <a:pt x="252" y="41"/>
                    <a:pt x="251" y="41"/>
                    <a:pt x="251" y="40"/>
                  </a:cubicBezTo>
                  <a:cubicBezTo>
                    <a:pt x="251" y="40"/>
                    <a:pt x="248" y="40"/>
                    <a:pt x="248" y="41"/>
                  </a:cubicBezTo>
                  <a:cubicBezTo>
                    <a:pt x="248" y="41"/>
                    <a:pt x="247" y="41"/>
                    <a:pt x="247" y="40"/>
                  </a:cubicBezTo>
                  <a:cubicBezTo>
                    <a:pt x="247" y="40"/>
                    <a:pt x="246" y="40"/>
                    <a:pt x="244" y="40"/>
                  </a:cubicBezTo>
                  <a:cubicBezTo>
                    <a:pt x="243" y="39"/>
                    <a:pt x="243" y="38"/>
                    <a:pt x="242" y="38"/>
                  </a:cubicBezTo>
                  <a:cubicBezTo>
                    <a:pt x="242" y="38"/>
                    <a:pt x="242" y="40"/>
                    <a:pt x="241" y="39"/>
                  </a:cubicBezTo>
                  <a:cubicBezTo>
                    <a:pt x="240" y="39"/>
                    <a:pt x="240" y="40"/>
                    <a:pt x="240" y="41"/>
                  </a:cubicBezTo>
                  <a:cubicBezTo>
                    <a:pt x="240" y="41"/>
                    <a:pt x="240" y="42"/>
                    <a:pt x="240" y="42"/>
                  </a:cubicBezTo>
                  <a:cubicBezTo>
                    <a:pt x="240" y="43"/>
                    <a:pt x="240" y="43"/>
                    <a:pt x="239" y="42"/>
                  </a:cubicBezTo>
                  <a:cubicBezTo>
                    <a:pt x="238" y="42"/>
                    <a:pt x="238" y="43"/>
                    <a:pt x="236" y="43"/>
                  </a:cubicBezTo>
                  <a:cubicBezTo>
                    <a:pt x="234" y="42"/>
                    <a:pt x="233" y="43"/>
                    <a:pt x="233" y="42"/>
                  </a:cubicBezTo>
                  <a:cubicBezTo>
                    <a:pt x="232" y="41"/>
                    <a:pt x="232" y="41"/>
                    <a:pt x="232" y="42"/>
                  </a:cubicBezTo>
                  <a:cubicBezTo>
                    <a:pt x="232" y="42"/>
                    <a:pt x="229" y="42"/>
                    <a:pt x="228" y="41"/>
                  </a:cubicBezTo>
                  <a:cubicBezTo>
                    <a:pt x="228" y="41"/>
                    <a:pt x="229" y="41"/>
                    <a:pt x="229" y="40"/>
                  </a:cubicBezTo>
                  <a:cubicBezTo>
                    <a:pt x="230" y="40"/>
                    <a:pt x="229" y="40"/>
                    <a:pt x="227" y="40"/>
                  </a:cubicBezTo>
                  <a:cubicBezTo>
                    <a:pt x="226" y="40"/>
                    <a:pt x="225" y="39"/>
                    <a:pt x="223" y="39"/>
                  </a:cubicBezTo>
                  <a:cubicBezTo>
                    <a:pt x="221" y="39"/>
                    <a:pt x="218" y="40"/>
                    <a:pt x="217" y="40"/>
                  </a:cubicBezTo>
                  <a:cubicBezTo>
                    <a:pt x="217" y="40"/>
                    <a:pt x="218" y="41"/>
                    <a:pt x="217" y="41"/>
                  </a:cubicBezTo>
                  <a:cubicBezTo>
                    <a:pt x="216" y="41"/>
                    <a:pt x="217" y="40"/>
                    <a:pt x="216" y="39"/>
                  </a:cubicBezTo>
                  <a:cubicBezTo>
                    <a:pt x="216" y="38"/>
                    <a:pt x="215" y="38"/>
                    <a:pt x="215" y="39"/>
                  </a:cubicBezTo>
                  <a:cubicBezTo>
                    <a:pt x="215" y="39"/>
                    <a:pt x="213" y="40"/>
                    <a:pt x="213" y="39"/>
                  </a:cubicBezTo>
                  <a:cubicBezTo>
                    <a:pt x="212" y="39"/>
                    <a:pt x="212" y="38"/>
                    <a:pt x="210" y="38"/>
                  </a:cubicBezTo>
                  <a:cubicBezTo>
                    <a:pt x="209" y="37"/>
                    <a:pt x="207" y="39"/>
                    <a:pt x="208" y="39"/>
                  </a:cubicBezTo>
                  <a:cubicBezTo>
                    <a:pt x="208" y="40"/>
                    <a:pt x="209" y="39"/>
                    <a:pt x="209" y="40"/>
                  </a:cubicBezTo>
                  <a:cubicBezTo>
                    <a:pt x="209" y="40"/>
                    <a:pt x="206" y="40"/>
                    <a:pt x="206" y="40"/>
                  </a:cubicBezTo>
                  <a:cubicBezTo>
                    <a:pt x="206" y="41"/>
                    <a:pt x="203" y="42"/>
                    <a:pt x="203" y="42"/>
                  </a:cubicBezTo>
                  <a:cubicBezTo>
                    <a:pt x="200" y="42"/>
                    <a:pt x="200" y="42"/>
                    <a:pt x="199" y="43"/>
                  </a:cubicBezTo>
                  <a:cubicBezTo>
                    <a:pt x="198" y="44"/>
                    <a:pt x="199" y="42"/>
                    <a:pt x="199" y="41"/>
                  </a:cubicBezTo>
                  <a:cubicBezTo>
                    <a:pt x="200" y="40"/>
                    <a:pt x="201" y="41"/>
                    <a:pt x="202" y="40"/>
                  </a:cubicBezTo>
                  <a:cubicBezTo>
                    <a:pt x="202" y="39"/>
                    <a:pt x="203" y="39"/>
                    <a:pt x="204" y="39"/>
                  </a:cubicBezTo>
                  <a:cubicBezTo>
                    <a:pt x="205" y="39"/>
                    <a:pt x="205" y="38"/>
                    <a:pt x="206" y="38"/>
                  </a:cubicBezTo>
                  <a:cubicBezTo>
                    <a:pt x="207" y="38"/>
                    <a:pt x="208" y="37"/>
                    <a:pt x="208" y="37"/>
                  </a:cubicBezTo>
                  <a:cubicBezTo>
                    <a:pt x="209" y="36"/>
                    <a:pt x="212" y="35"/>
                    <a:pt x="212" y="35"/>
                  </a:cubicBezTo>
                  <a:cubicBezTo>
                    <a:pt x="213" y="35"/>
                    <a:pt x="213" y="34"/>
                    <a:pt x="213" y="34"/>
                  </a:cubicBezTo>
                  <a:cubicBezTo>
                    <a:pt x="214" y="34"/>
                    <a:pt x="216" y="33"/>
                    <a:pt x="216" y="33"/>
                  </a:cubicBezTo>
                  <a:cubicBezTo>
                    <a:pt x="217" y="32"/>
                    <a:pt x="217" y="32"/>
                    <a:pt x="217" y="31"/>
                  </a:cubicBezTo>
                  <a:cubicBezTo>
                    <a:pt x="217" y="31"/>
                    <a:pt x="216" y="31"/>
                    <a:pt x="216" y="30"/>
                  </a:cubicBezTo>
                  <a:cubicBezTo>
                    <a:pt x="216" y="30"/>
                    <a:pt x="217" y="30"/>
                    <a:pt x="217" y="30"/>
                  </a:cubicBezTo>
                  <a:cubicBezTo>
                    <a:pt x="218" y="30"/>
                    <a:pt x="217" y="29"/>
                    <a:pt x="217" y="29"/>
                  </a:cubicBezTo>
                  <a:cubicBezTo>
                    <a:pt x="216" y="29"/>
                    <a:pt x="217" y="28"/>
                    <a:pt x="217" y="28"/>
                  </a:cubicBezTo>
                  <a:cubicBezTo>
                    <a:pt x="216" y="27"/>
                    <a:pt x="215" y="28"/>
                    <a:pt x="215" y="28"/>
                  </a:cubicBezTo>
                  <a:cubicBezTo>
                    <a:pt x="215" y="27"/>
                    <a:pt x="215" y="26"/>
                    <a:pt x="215" y="26"/>
                  </a:cubicBezTo>
                  <a:cubicBezTo>
                    <a:pt x="214" y="25"/>
                    <a:pt x="214" y="26"/>
                    <a:pt x="213" y="26"/>
                  </a:cubicBezTo>
                  <a:cubicBezTo>
                    <a:pt x="212" y="25"/>
                    <a:pt x="209" y="25"/>
                    <a:pt x="209" y="25"/>
                  </a:cubicBezTo>
                  <a:cubicBezTo>
                    <a:pt x="209" y="25"/>
                    <a:pt x="208" y="24"/>
                    <a:pt x="208" y="25"/>
                  </a:cubicBezTo>
                  <a:cubicBezTo>
                    <a:pt x="208" y="25"/>
                    <a:pt x="206" y="25"/>
                    <a:pt x="205" y="25"/>
                  </a:cubicBezTo>
                  <a:cubicBezTo>
                    <a:pt x="204" y="25"/>
                    <a:pt x="204" y="25"/>
                    <a:pt x="203" y="26"/>
                  </a:cubicBezTo>
                  <a:cubicBezTo>
                    <a:pt x="203" y="26"/>
                    <a:pt x="201" y="26"/>
                    <a:pt x="201" y="26"/>
                  </a:cubicBezTo>
                  <a:cubicBezTo>
                    <a:pt x="200" y="26"/>
                    <a:pt x="202" y="24"/>
                    <a:pt x="202" y="24"/>
                  </a:cubicBezTo>
                  <a:cubicBezTo>
                    <a:pt x="202" y="23"/>
                    <a:pt x="199" y="24"/>
                    <a:pt x="198" y="24"/>
                  </a:cubicBezTo>
                  <a:cubicBezTo>
                    <a:pt x="198" y="23"/>
                    <a:pt x="196" y="23"/>
                    <a:pt x="196" y="23"/>
                  </a:cubicBezTo>
                  <a:cubicBezTo>
                    <a:pt x="195" y="23"/>
                    <a:pt x="196" y="23"/>
                    <a:pt x="196" y="23"/>
                  </a:cubicBezTo>
                  <a:cubicBezTo>
                    <a:pt x="197" y="23"/>
                    <a:pt x="198" y="22"/>
                    <a:pt x="199" y="22"/>
                  </a:cubicBezTo>
                  <a:cubicBezTo>
                    <a:pt x="199" y="22"/>
                    <a:pt x="199" y="22"/>
                    <a:pt x="199" y="21"/>
                  </a:cubicBezTo>
                  <a:cubicBezTo>
                    <a:pt x="198" y="21"/>
                    <a:pt x="198" y="21"/>
                    <a:pt x="197" y="21"/>
                  </a:cubicBezTo>
                  <a:cubicBezTo>
                    <a:pt x="196" y="20"/>
                    <a:pt x="195" y="20"/>
                    <a:pt x="194" y="20"/>
                  </a:cubicBezTo>
                  <a:cubicBezTo>
                    <a:pt x="194" y="20"/>
                    <a:pt x="193" y="20"/>
                    <a:pt x="191" y="21"/>
                  </a:cubicBezTo>
                  <a:cubicBezTo>
                    <a:pt x="190" y="21"/>
                    <a:pt x="190" y="22"/>
                    <a:pt x="189" y="23"/>
                  </a:cubicBezTo>
                  <a:cubicBezTo>
                    <a:pt x="188" y="23"/>
                    <a:pt x="187" y="24"/>
                    <a:pt x="187" y="25"/>
                  </a:cubicBezTo>
                  <a:cubicBezTo>
                    <a:pt x="188" y="25"/>
                    <a:pt x="188" y="25"/>
                    <a:pt x="188" y="26"/>
                  </a:cubicBezTo>
                  <a:cubicBezTo>
                    <a:pt x="188" y="26"/>
                    <a:pt x="187" y="26"/>
                    <a:pt x="186" y="26"/>
                  </a:cubicBezTo>
                  <a:cubicBezTo>
                    <a:pt x="186" y="26"/>
                    <a:pt x="183" y="26"/>
                    <a:pt x="183" y="27"/>
                  </a:cubicBezTo>
                  <a:cubicBezTo>
                    <a:pt x="183" y="27"/>
                    <a:pt x="184" y="27"/>
                    <a:pt x="184" y="28"/>
                  </a:cubicBezTo>
                  <a:cubicBezTo>
                    <a:pt x="184" y="28"/>
                    <a:pt x="183" y="28"/>
                    <a:pt x="183" y="27"/>
                  </a:cubicBezTo>
                  <a:cubicBezTo>
                    <a:pt x="182" y="27"/>
                    <a:pt x="181" y="27"/>
                    <a:pt x="181" y="28"/>
                  </a:cubicBezTo>
                  <a:cubicBezTo>
                    <a:pt x="180" y="28"/>
                    <a:pt x="179" y="28"/>
                    <a:pt x="179" y="28"/>
                  </a:cubicBezTo>
                  <a:cubicBezTo>
                    <a:pt x="179" y="28"/>
                    <a:pt x="178" y="28"/>
                    <a:pt x="178" y="28"/>
                  </a:cubicBezTo>
                  <a:cubicBezTo>
                    <a:pt x="177" y="28"/>
                    <a:pt x="179" y="27"/>
                    <a:pt x="178" y="27"/>
                  </a:cubicBezTo>
                  <a:cubicBezTo>
                    <a:pt x="178" y="27"/>
                    <a:pt x="176" y="27"/>
                    <a:pt x="176" y="27"/>
                  </a:cubicBezTo>
                  <a:cubicBezTo>
                    <a:pt x="176" y="28"/>
                    <a:pt x="175" y="27"/>
                    <a:pt x="174" y="27"/>
                  </a:cubicBezTo>
                  <a:cubicBezTo>
                    <a:pt x="174" y="27"/>
                    <a:pt x="174" y="28"/>
                    <a:pt x="173" y="28"/>
                  </a:cubicBezTo>
                  <a:cubicBezTo>
                    <a:pt x="172" y="28"/>
                    <a:pt x="171" y="28"/>
                    <a:pt x="171" y="28"/>
                  </a:cubicBezTo>
                  <a:cubicBezTo>
                    <a:pt x="170" y="29"/>
                    <a:pt x="172" y="29"/>
                    <a:pt x="172" y="29"/>
                  </a:cubicBezTo>
                  <a:cubicBezTo>
                    <a:pt x="172" y="29"/>
                    <a:pt x="168" y="29"/>
                    <a:pt x="168" y="30"/>
                  </a:cubicBezTo>
                  <a:cubicBezTo>
                    <a:pt x="168" y="30"/>
                    <a:pt x="167" y="30"/>
                    <a:pt x="165" y="30"/>
                  </a:cubicBezTo>
                  <a:cubicBezTo>
                    <a:pt x="164" y="30"/>
                    <a:pt x="164" y="31"/>
                    <a:pt x="163" y="31"/>
                  </a:cubicBezTo>
                  <a:cubicBezTo>
                    <a:pt x="162" y="31"/>
                    <a:pt x="161" y="31"/>
                    <a:pt x="161" y="32"/>
                  </a:cubicBezTo>
                  <a:cubicBezTo>
                    <a:pt x="161" y="33"/>
                    <a:pt x="160" y="33"/>
                    <a:pt x="159" y="32"/>
                  </a:cubicBezTo>
                  <a:cubicBezTo>
                    <a:pt x="159" y="32"/>
                    <a:pt x="158" y="33"/>
                    <a:pt x="158" y="33"/>
                  </a:cubicBezTo>
                  <a:cubicBezTo>
                    <a:pt x="159" y="33"/>
                    <a:pt x="158" y="33"/>
                    <a:pt x="158" y="33"/>
                  </a:cubicBezTo>
                  <a:cubicBezTo>
                    <a:pt x="158" y="33"/>
                    <a:pt x="156" y="34"/>
                    <a:pt x="157" y="34"/>
                  </a:cubicBezTo>
                  <a:cubicBezTo>
                    <a:pt x="158" y="34"/>
                    <a:pt x="158" y="34"/>
                    <a:pt x="158" y="35"/>
                  </a:cubicBezTo>
                  <a:cubicBezTo>
                    <a:pt x="157" y="35"/>
                    <a:pt x="156" y="34"/>
                    <a:pt x="156" y="34"/>
                  </a:cubicBezTo>
                  <a:cubicBezTo>
                    <a:pt x="155" y="35"/>
                    <a:pt x="156" y="35"/>
                    <a:pt x="157" y="35"/>
                  </a:cubicBezTo>
                  <a:cubicBezTo>
                    <a:pt x="158" y="35"/>
                    <a:pt x="158" y="36"/>
                    <a:pt x="158" y="36"/>
                  </a:cubicBezTo>
                  <a:cubicBezTo>
                    <a:pt x="158" y="36"/>
                    <a:pt x="157" y="36"/>
                    <a:pt x="156" y="36"/>
                  </a:cubicBezTo>
                  <a:cubicBezTo>
                    <a:pt x="156" y="36"/>
                    <a:pt x="156" y="37"/>
                    <a:pt x="157" y="37"/>
                  </a:cubicBezTo>
                  <a:cubicBezTo>
                    <a:pt x="158" y="37"/>
                    <a:pt x="157" y="37"/>
                    <a:pt x="158" y="38"/>
                  </a:cubicBezTo>
                  <a:cubicBezTo>
                    <a:pt x="158" y="38"/>
                    <a:pt x="158" y="38"/>
                    <a:pt x="158" y="38"/>
                  </a:cubicBezTo>
                  <a:cubicBezTo>
                    <a:pt x="158" y="38"/>
                    <a:pt x="158" y="38"/>
                    <a:pt x="158" y="39"/>
                  </a:cubicBezTo>
                  <a:cubicBezTo>
                    <a:pt x="158" y="39"/>
                    <a:pt x="157" y="39"/>
                    <a:pt x="157" y="39"/>
                  </a:cubicBezTo>
                  <a:cubicBezTo>
                    <a:pt x="157" y="38"/>
                    <a:pt x="155" y="38"/>
                    <a:pt x="155" y="39"/>
                  </a:cubicBezTo>
                  <a:cubicBezTo>
                    <a:pt x="154" y="39"/>
                    <a:pt x="154" y="40"/>
                    <a:pt x="154" y="39"/>
                  </a:cubicBezTo>
                  <a:cubicBezTo>
                    <a:pt x="153" y="39"/>
                    <a:pt x="152" y="39"/>
                    <a:pt x="150" y="39"/>
                  </a:cubicBezTo>
                  <a:cubicBezTo>
                    <a:pt x="149" y="39"/>
                    <a:pt x="145" y="40"/>
                    <a:pt x="144" y="40"/>
                  </a:cubicBezTo>
                  <a:cubicBezTo>
                    <a:pt x="143" y="40"/>
                    <a:pt x="143" y="41"/>
                    <a:pt x="144" y="42"/>
                  </a:cubicBezTo>
                  <a:cubicBezTo>
                    <a:pt x="144" y="43"/>
                    <a:pt x="144" y="43"/>
                    <a:pt x="144" y="44"/>
                  </a:cubicBezTo>
                  <a:cubicBezTo>
                    <a:pt x="144" y="44"/>
                    <a:pt x="146" y="45"/>
                    <a:pt x="147" y="45"/>
                  </a:cubicBezTo>
                  <a:cubicBezTo>
                    <a:pt x="148" y="46"/>
                    <a:pt x="149" y="47"/>
                    <a:pt x="148" y="48"/>
                  </a:cubicBezTo>
                  <a:cubicBezTo>
                    <a:pt x="147" y="49"/>
                    <a:pt x="145" y="47"/>
                    <a:pt x="144" y="46"/>
                  </a:cubicBezTo>
                  <a:cubicBezTo>
                    <a:pt x="143" y="45"/>
                    <a:pt x="140" y="45"/>
                    <a:pt x="139" y="45"/>
                  </a:cubicBezTo>
                  <a:cubicBezTo>
                    <a:pt x="138" y="45"/>
                    <a:pt x="138" y="44"/>
                    <a:pt x="137" y="44"/>
                  </a:cubicBezTo>
                  <a:cubicBezTo>
                    <a:pt x="136" y="44"/>
                    <a:pt x="135" y="45"/>
                    <a:pt x="136" y="45"/>
                  </a:cubicBezTo>
                  <a:cubicBezTo>
                    <a:pt x="136" y="45"/>
                    <a:pt x="137" y="45"/>
                    <a:pt x="137" y="46"/>
                  </a:cubicBezTo>
                  <a:cubicBezTo>
                    <a:pt x="136" y="46"/>
                    <a:pt x="137" y="46"/>
                    <a:pt x="138" y="46"/>
                  </a:cubicBezTo>
                  <a:cubicBezTo>
                    <a:pt x="139" y="47"/>
                    <a:pt x="137" y="48"/>
                    <a:pt x="136" y="47"/>
                  </a:cubicBezTo>
                  <a:cubicBezTo>
                    <a:pt x="135" y="46"/>
                    <a:pt x="134" y="47"/>
                    <a:pt x="133" y="47"/>
                  </a:cubicBezTo>
                  <a:cubicBezTo>
                    <a:pt x="133" y="48"/>
                    <a:pt x="135" y="49"/>
                    <a:pt x="137" y="50"/>
                  </a:cubicBezTo>
                  <a:cubicBezTo>
                    <a:pt x="138" y="50"/>
                    <a:pt x="138" y="51"/>
                    <a:pt x="139" y="51"/>
                  </a:cubicBezTo>
                  <a:cubicBezTo>
                    <a:pt x="139" y="51"/>
                    <a:pt x="139" y="52"/>
                    <a:pt x="138" y="52"/>
                  </a:cubicBezTo>
                  <a:cubicBezTo>
                    <a:pt x="138" y="52"/>
                    <a:pt x="137" y="51"/>
                    <a:pt x="136" y="50"/>
                  </a:cubicBezTo>
                  <a:cubicBezTo>
                    <a:pt x="135" y="50"/>
                    <a:pt x="132" y="50"/>
                    <a:pt x="132" y="50"/>
                  </a:cubicBezTo>
                  <a:cubicBezTo>
                    <a:pt x="131" y="49"/>
                    <a:pt x="132" y="49"/>
                    <a:pt x="132" y="48"/>
                  </a:cubicBezTo>
                  <a:cubicBezTo>
                    <a:pt x="131" y="48"/>
                    <a:pt x="131" y="47"/>
                    <a:pt x="132" y="46"/>
                  </a:cubicBezTo>
                  <a:cubicBezTo>
                    <a:pt x="133" y="45"/>
                    <a:pt x="132" y="43"/>
                    <a:pt x="131" y="43"/>
                  </a:cubicBezTo>
                  <a:cubicBezTo>
                    <a:pt x="130" y="43"/>
                    <a:pt x="130" y="44"/>
                    <a:pt x="130" y="44"/>
                  </a:cubicBezTo>
                  <a:cubicBezTo>
                    <a:pt x="131" y="44"/>
                    <a:pt x="131" y="46"/>
                    <a:pt x="130" y="47"/>
                  </a:cubicBezTo>
                  <a:cubicBezTo>
                    <a:pt x="129" y="47"/>
                    <a:pt x="127" y="47"/>
                    <a:pt x="127" y="48"/>
                  </a:cubicBezTo>
                  <a:cubicBezTo>
                    <a:pt x="127" y="49"/>
                    <a:pt x="126" y="49"/>
                    <a:pt x="126" y="49"/>
                  </a:cubicBezTo>
                  <a:cubicBezTo>
                    <a:pt x="127" y="50"/>
                    <a:pt x="129" y="52"/>
                    <a:pt x="129" y="53"/>
                  </a:cubicBezTo>
                  <a:cubicBezTo>
                    <a:pt x="129" y="53"/>
                    <a:pt x="127" y="55"/>
                    <a:pt x="127" y="57"/>
                  </a:cubicBezTo>
                  <a:cubicBezTo>
                    <a:pt x="128" y="58"/>
                    <a:pt x="127" y="58"/>
                    <a:pt x="128" y="59"/>
                  </a:cubicBezTo>
                  <a:cubicBezTo>
                    <a:pt x="128" y="59"/>
                    <a:pt x="129" y="59"/>
                    <a:pt x="129" y="59"/>
                  </a:cubicBezTo>
                  <a:cubicBezTo>
                    <a:pt x="130" y="59"/>
                    <a:pt x="131" y="59"/>
                    <a:pt x="132" y="59"/>
                  </a:cubicBezTo>
                  <a:cubicBezTo>
                    <a:pt x="133" y="58"/>
                    <a:pt x="136" y="60"/>
                    <a:pt x="136" y="60"/>
                  </a:cubicBezTo>
                  <a:cubicBezTo>
                    <a:pt x="137" y="61"/>
                    <a:pt x="137" y="61"/>
                    <a:pt x="137" y="62"/>
                  </a:cubicBezTo>
                  <a:cubicBezTo>
                    <a:pt x="138" y="63"/>
                    <a:pt x="136" y="63"/>
                    <a:pt x="136" y="64"/>
                  </a:cubicBezTo>
                  <a:cubicBezTo>
                    <a:pt x="136" y="65"/>
                    <a:pt x="139" y="65"/>
                    <a:pt x="139" y="65"/>
                  </a:cubicBezTo>
                  <a:cubicBezTo>
                    <a:pt x="139" y="66"/>
                    <a:pt x="137" y="65"/>
                    <a:pt x="136" y="65"/>
                  </a:cubicBezTo>
                  <a:cubicBezTo>
                    <a:pt x="136" y="65"/>
                    <a:pt x="136" y="64"/>
                    <a:pt x="135" y="64"/>
                  </a:cubicBezTo>
                  <a:cubicBezTo>
                    <a:pt x="135" y="64"/>
                    <a:pt x="136" y="63"/>
                    <a:pt x="136" y="62"/>
                  </a:cubicBezTo>
                  <a:cubicBezTo>
                    <a:pt x="136" y="61"/>
                    <a:pt x="135" y="61"/>
                    <a:pt x="135" y="61"/>
                  </a:cubicBezTo>
                  <a:cubicBezTo>
                    <a:pt x="134" y="60"/>
                    <a:pt x="134" y="59"/>
                    <a:pt x="133" y="60"/>
                  </a:cubicBezTo>
                  <a:cubicBezTo>
                    <a:pt x="133" y="60"/>
                    <a:pt x="130" y="60"/>
                    <a:pt x="130" y="61"/>
                  </a:cubicBezTo>
                  <a:cubicBezTo>
                    <a:pt x="129" y="61"/>
                    <a:pt x="130" y="63"/>
                    <a:pt x="130" y="64"/>
                  </a:cubicBezTo>
                  <a:cubicBezTo>
                    <a:pt x="131" y="65"/>
                    <a:pt x="128" y="66"/>
                    <a:pt x="128" y="67"/>
                  </a:cubicBezTo>
                  <a:cubicBezTo>
                    <a:pt x="128" y="67"/>
                    <a:pt x="127" y="68"/>
                    <a:pt x="126" y="68"/>
                  </a:cubicBezTo>
                  <a:cubicBezTo>
                    <a:pt x="125" y="69"/>
                    <a:pt x="124" y="69"/>
                    <a:pt x="124" y="70"/>
                  </a:cubicBezTo>
                  <a:cubicBezTo>
                    <a:pt x="124" y="71"/>
                    <a:pt x="123" y="70"/>
                    <a:pt x="122" y="70"/>
                  </a:cubicBezTo>
                  <a:cubicBezTo>
                    <a:pt x="122" y="70"/>
                    <a:pt x="121" y="70"/>
                    <a:pt x="120" y="70"/>
                  </a:cubicBezTo>
                  <a:cubicBezTo>
                    <a:pt x="119" y="70"/>
                    <a:pt x="119" y="69"/>
                    <a:pt x="118" y="70"/>
                  </a:cubicBezTo>
                  <a:cubicBezTo>
                    <a:pt x="117" y="70"/>
                    <a:pt x="116" y="69"/>
                    <a:pt x="117" y="69"/>
                  </a:cubicBezTo>
                  <a:cubicBezTo>
                    <a:pt x="117" y="68"/>
                    <a:pt x="118" y="68"/>
                    <a:pt x="118" y="69"/>
                  </a:cubicBezTo>
                  <a:cubicBezTo>
                    <a:pt x="118" y="69"/>
                    <a:pt x="118" y="69"/>
                    <a:pt x="119" y="69"/>
                  </a:cubicBezTo>
                  <a:cubicBezTo>
                    <a:pt x="120" y="68"/>
                    <a:pt x="119" y="69"/>
                    <a:pt x="120" y="69"/>
                  </a:cubicBezTo>
                  <a:cubicBezTo>
                    <a:pt x="121" y="69"/>
                    <a:pt x="121" y="69"/>
                    <a:pt x="122" y="69"/>
                  </a:cubicBezTo>
                  <a:cubicBezTo>
                    <a:pt x="122" y="69"/>
                    <a:pt x="122" y="69"/>
                    <a:pt x="122" y="68"/>
                  </a:cubicBezTo>
                  <a:cubicBezTo>
                    <a:pt x="122" y="68"/>
                    <a:pt x="123" y="68"/>
                    <a:pt x="123" y="67"/>
                  </a:cubicBezTo>
                  <a:cubicBezTo>
                    <a:pt x="124" y="67"/>
                    <a:pt x="124" y="66"/>
                    <a:pt x="124" y="66"/>
                  </a:cubicBezTo>
                  <a:cubicBezTo>
                    <a:pt x="124" y="66"/>
                    <a:pt x="124" y="65"/>
                    <a:pt x="125" y="65"/>
                  </a:cubicBezTo>
                  <a:cubicBezTo>
                    <a:pt x="125" y="65"/>
                    <a:pt x="125" y="65"/>
                    <a:pt x="126" y="65"/>
                  </a:cubicBezTo>
                  <a:cubicBezTo>
                    <a:pt x="126" y="65"/>
                    <a:pt x="126" y="64"/>
                    <a:pt x="126" y="64"/>
                  </a:cubicBezTo>
                  <a:cubicBezTo>
                    <a:pt x="126" y="63"/>
                    <a:pt x="126" y="62"/>
                    <a:pt x="127" y="62"/>
                  </a:cubicBezTo>
                  <a:cubicBezTo>
                    <a:pt x="127" y="62"/>
                    <a:pt x="127" y="61"/>
                    <a:pt x="127" y="61"/>
                  </a:cubicBezTo>
                  <a:cubicBezTo>
                    <a:pt x="126" y="61"/>
                    <a:pt x="125" y="60"/>
                    <a:pt x="125" y="59"/>
                  </a:cubicBezTo>
                  <a:cubicBezTo>
                    <a:pt x="125" y="59"/>
                    <a:pt x="125" y="57"/>
                    <a:pt x="125" y="57"/>
                  </a:cubicBezTo>
                  <a:cubicBezTo>
                    <a:pt x="125" y="56"/>
                    <a:pt x="125" y="55"/>
                    <a:pt x="125" y="55"/>
                  </a:cubicBezTo>
                  <a:cubicBezTo>
                    <a:pt x="125" y="54"/>
                    <a:pt x="125" y="53"/>
                    <a:pt x="125" y="52"/>
                  </a:cubicBezTo>
                  <a:cubicBezTo>
                    <a:pt x="126" y="51"/>
                    <a:pt x="124" y="50"/>
                    <a:pt x="124" y="50"/>
                  </a:cubicBezTo>
                  <a:cubicBezTo>
                    <a:pt x="123" y="49"/>
                    <a:pt x="123" y="49"/>
                    <a:pt x="124" y="48"/>
                  </a:cubicBezTo>
                  <a:cubicBezTo>
                    <a:pt x="125" y="47"/>
                    <a:pt x="125" y="44"/>
                    <a:pt x="125" y="44"/>
                  </a:cubicBezTo>
                  <a:cubicBezTo>
                    <a:pt x="125" y="43"/>
                    <a:pt x="123" y="43"/>
                    <a:pt x="122" y="43"/>
                  </a:cubicBezTo>
                  <a:cubicBezTo>
                    <a:pt x="122" y="43"/>
                    <a:pt x="119" y="43"/>
                    <a:pt x="118" y="43"/>
                  </a:cubicBezTo>
                  <a:cubicBezTo>
                    <a:pt x="117" y="43"/>
                    <a:pt x="117" y="43"/>
                    <a:pt x="117" y="44"/>
                  </a:cubicBezTo>
                  <a:cubicBezTo>
                    <a:pt x="116" y="45"/>
                    <a:pt x="116" y="46"/>
                    <a:pt x="115" y="47"/>
                  </a:cubicBezTo>
                  <a:cubicBezTo>
                    <a:pt x="115" y="49"/>
                    <a:pt x="113" y="49"/>
                    <a:pt x="112" y="50"/>
                  </a:cubicBezTo>
                  <a:cubicBezTo>
                    <a:pt x="111" y="50"/>
                    <a:pt x="111" y="51"/>
                    <a:pt x="111" y="52"/>
                  </a:cubicBezTo>
                  <a:cubicBezTo>
                    <a:pt x="112" y="52"/>
                    <a:pt x="112" y="52"/>
                    <a:pt x="112" y="52"/>
                  </a:cubicBezTo>
                  <a:cubicBezTo>
                    <a:pt x="113" y="52"/>
                    <a:pt x="112" y="54"/>
                    <a:pt x="112" y="54"/>
                  </a:cubicBezTo>
                  <a:cubicBezTo>
                    <a:pt x="112" y="54"/>
                    <a:pt x="113" y="55"/>
                    <a:pt x="112" y="55"/>
                  </a:cubicBezTo>
                  <a:cubicBezTo>
                    <a:pt x="111" y="55"/>
                    <a:pt x="111" y="56"/>
                    <a:pt x="111" y="57"/>
                  </a:cubicBezTo>
                  <a:cubicBezTo>
                    <a:pt x="112" y="57"/>
                    <a:pt x="113" y="57"/>
                    <a:pt x="114" y="58"/>
                  </a:cubicBezTo>
                  <a:cubicBezTo>
                    <a:pt x="115" y="58"/>
                    <a:pt x="114" y="59"/>
                    <a:pt x="115" y="59"/>
                  </a:cubicBezTo>
                  <a:cubicBezTo>
                    <a:pt x="116" y="60"/>
                    <a:pt x="116" y="60"/>
                    <a:pt x="116" y="60"/>
                  </a:cubicBezTo>
                  <a:cubicBezTo>
                    <a:pt x="117" y="61"/>
                    <a:pt x="115" y="62"/>
                    <a:pt x="115" y="62"/>
                  </a:cubicBezTo>
                  <a:cubicBezTo>
                    <a:pt x="115" y="63"/>
                    <a:pt x="113" y="61"/>
                    <a:pt x="112" y="60"/>
                  </a:cubicBezTo>
                  <a:cubicBezTo>
                    <a:pt x="112" y="60"/>
                    <a:pt x="109" y="59"/>
                    <a:pt x="108" y="59"/>
                  </a:cubicBezTo>
                  <a:cubicBezTo>
                    <a:pt x="107" y="58"/>
                    <a:pt x="106" y="58"/>
                    <a:pt x="105" y="57"/>
                  </a:cubicBezTo>
                  <a:cubicBezTo>
                    <a:pt x="104" y="57"/>
                    <a:pt x="103" y="56"/>
                    <a:pt x="101" y="56"/>
                  </a:cubicBezTo>
                  <a:cubicBezTo>
                    <a:pt x="99" y="56"/>
                    <a:pt x="97" y="56"/>
                    <a:pt x="97" y="56"/>
                  </a:cubicBezTo>
                  <a:cubicBezTo>
                    <a:pt x="96" y="56"/>
                    <a:pt x="96" y="55"/>
                    <a:pt x="95" y="55"/>
                  </a:cubicBezTo>
                  <a:cubicBezTo>
                    <a:pt x="94" y="54"/>
                    <a:pt x="93" y="53"/>
                    <a:pt x="92" y="54"/>
                  </a:cubicBezTo>
                  <a:cubicBezTo>
                    <a:pt x="92" y="54"/>
                    <a:pt x="92" y="55"/>
                    <a:pt x="93" y="56"/>
                  </a:cubicBezTo>
                  <a:cubicBezTo>
                    <a:pt x="94" y="56"/>
                    <a:pt x="93" y="56"/>
                    <a:pt x="95" y="56"/>
                  </a:cubicBezTo>
                  <a:cubicBezTo>
                    <a:pt x="96" y="56"/>
                    <a:pt x="96" y="57"/>
                    <a:pt x="96" y="57"/>
                  </a:cubicBezTo>
                  <a:cubicBezTo>
                    <a:pt x="96" y="58"/>
                    <a:pt x="97" y="59"/>
                    <a:pt x="97" y="59"/>
                  </a:cubicBezTo>
                  <a:cubicBezTo>
                    <a:pt x="98" y="60"/>
                    <a:pt x="97" y="61"/>
                    <a:pt x="96" y="61"/>
                  </a:cubicBezTo>
                  <a:cubicBezTo>
                    <a:pt x="96" y="61"/>
                    <a:pt x="94" y="61"/>
                    <a:pt x="95" y="61"/>
                  </a:cubicBezTo>
                  <a:cubicBezTo>
                    <a:pt x="95" y="62"/>
                    <a:pt x="95" y="62"/>
                    <a:pt x="94" y="62"/>
                  </a:cubicBezTo>
                  <a:cubicBezTo>
                    <a:pt x="93" y="61"/>
                    <a:pt x="93" y="61"/>
                    <a:pt x="94" y="60"/>
                  </a:cubicBezTo>
                  <a:cubicBezTo>
                    <a:pt x="94" y="60"/>
                    <a:pt x="93" y="60"/>
                    <a:pt x="92" y="59"/>
                  </a:cubicBezTo>
                  <a:cubicBezTo>
                    <a:pt x="92" y="59"/>
                    <a:pt x="89" y="61"/>
                    <a:pt x="89" y="61"/>
                  </a:cubicBezTo>
                  <a:cubicBezTo>
                    <a:pt x="88" y="61"/>
                    <a:pt x="86" y="61"/>
                    <a:pt x="85" y="61"/>
                  </a:cubicBezTo>
                  <a:cubicBezTo>
                    <a:pt x="83" y="62"/>
                    <a:pt x="83" y="63"/>
                    <a:pt x="83" y="63"/>
                  </a:cubicBezTo>
                  <a:cubicBezTo>
                    <a:pt x="82" y="63"/>
                    <a:pt x="80" y="63"/>
                    <a:pt x="79" y="62"/>
                  </a:cubicBezTo>
                  <a:cubicBezTo>
                    <a:pt x="79" y="62"/>
                    <a:pt x="79" y="62"/>
                    <a:pt x="80" y="62"/>
                  </a:cubicBezTo>
                  <a:cubicBezTo>
                    <a:pt x="81" y="62"/>
                    <a:pt x="81" y="62"/>
                    <a:pt x="81" y="61"/>
                  </a:cubicBezTo>
                  <a:cubicBezTo>
                    <a:pt x="80" y="61"/>
                    <a:pt x="81" y="60"/>
                    <a:pt x="81" y="60"/>
                  </a:cubicBezTo>
                  <a:cubicBezTo>
                    <a:pt x="81" y="59"/>
                    <a:pt x="78" y="60"/>
                    <a:pt x="78" y="61"/>
                  </a:cubicBezTo>
                  <a:cubicBezTo>
                    <a:pt x="77" y="61"/>
                    <a:pt x="78" y="62"/>
                    <a:pt x="77" y="62"/>
                  </a:cubicBezTo>
                  <a:cubicBezTo>
                    <a:pt x="77" y="62"/>
                    <a:pt x="77" y="61"/>
                    <a:pt x="76" y="61"/>
                  </a:cubicBezTo>
                  <a:cubicBezTo>
                    <a:pt x="76" y="61"/>
                    <a:pt x="72" y="62"/>
                    <a:pt x="71" y="63"/>
                  </a:cubicBezTo>
                  <a:cubicBezTo>
                    <a:pt x="70" y="64"/>
                    <a:pt x="69" y="64"/>
                    <a:pt x="69" y="64"/>
                  </a:cubicBezTo>
                  <a:cubicBezTo>
                    <a:pt x="69" y="65"/>
                    <a:pt x="67" y="65"/>
                    <a:pt x="66" y="65"/>
                  </a:cubicBezTo>
                  <a:cubicBezTo>
                    <a:pt x="66" y="65"/>
                    <a:pt x="66" y="67"/>
                    <a:pt x="66" y="67"/>
                  </a:cubicBezTo>
                  <a:cubicBezTo>
                    <a:pt x="66" y="68"/>
                    <a:pt x="63" y="68"/>
                    <a:pt x="62" y="68"/>
                  </a:cubicBezTo>
                  <a:cubicBezTo>
                    <a:pt x="61" y="68"/>
                    <a:pt x="61" y="66"/>
                    <a:pt x="60" y="66"/>
                  </a:cubicBezTo>
                  <a:cubicBezTo>
                    <a:pt x="59" y="66"/>
                    <a:pt x="60" y="65"/>
                    <a:pt x="60" y="65"/>
                  </a:cubicBezTo>
                  <a:cubicBezTo>
                    <a:pt x="60" y="64"/>
                    <a:pt x="61" y="65"/>
                    <a:pt x="62" y="64"/>
                  </a:cubicBezTo>
                  <a:cubicBezTo>
                    <a:pt x="62" y="63"/>
                    <a:pt x="63" y="64"/>
                    <a:pt x="64" y="64"/>
                  </a:cubicBezTo>
                  <a:cubicBezTo>
                    <a:pt x="64" y="64"/>
                    <a:pt x="62" y="63"/>
                    <a:pt x="62" y="62"/>
                  </a:cubicBezTo>
                  <a:cubicBezTo>
                    <a:pt x="62" y="61"/>
                    <a:pt x="60" y="61"/>
                    <a:pt x="59" y="61"/>
                  </a:cubicBezTo>
                  <a:cubicBezTo>
                    <a:pt x="58" y="61"/>
                    <a:pt x="57" y="61"/>
                    <a:pt x="56" y="61"/>
                  </a:cubicBezTo>
                  <a:cubicBezTo>
                    <a:pt x="56" y="60"/>
                    <a:pt x="56" y="61"/>
                    <a:pt x="57" y="61"/>
                  </a:cubicBezTo>
                  <a:cubicBezTo>
                    <a:pt x="58" y="62"/>
                    <a:pt x="57" y="63"/>
                    <a:pt x="58" y="63"/>
                  </a:cubicBezTo>
                  <a:cubicBezTo>
                    <a:pt x="58" y="64"/>
                    <a:pt x="57" y="65"/>
                    <a:pt x="57" y="66"/>
                  </a:cubicBezTo>
                  <a:cubicBezTo>
                    <a:pt x="56" y="67"/>
                    <a:pt x="56" y="67"/>
                    <a:pt x="57" y="66"/>
                  </a:cubicBezTo>
                  <a:cubicBezTo>
                    <a:pt x="58" y="66"/>
                    <a:pt x="58" y="68"/>
                    <a:pt x="58" y="69"/>
                  </a:cubicBezTo>
                  <a:cubicBezTo>
                    <a:pt x="58" y="69"/>
                    <a:pt x="58" y="70"/>
                    <a:pt x="58" y="70"/>
                  </a:cubicBezTo>
                  <a:cubicBezTo>
                    <a:pt x="58" y="71"/>
                    <a:pt x="57" y="70"/>
                    <a:pt x="57" y="70"/>
                  </a:cubicBezTo>
                  <a:cubicBezTo>
                    <a:pt x="56" y="71"/>
                    <a:pt x="56" y="70"/>
                    <a:pt x="56" y="70"/>
                  </a:cubicBezTo>
                  <a:cubicBezTo>
                    <a:pt x="56" y="69"/>
                    <a:pt x="54" y="69"/>
                    <a:pt x="53" y="69"/>
                  </a:cubicBezTo>
                  <a:cubicBezTo>
                    <a:pt x="53" y="69"/>
                    <a:pt x="52" y="69"/>
                    <a:pt x="52" y="70"/>
                  </a:cubicBezTo>
                  <a:cubicBezTo>
                    <a:pt x="52" y="70"/>
                    <a:pt x="51" y="71"/>
                    <a:pt x="50" y="71"/>
                  </a:cubicBezTo>
                  <a:cubicBezTo>
                    <a:pt x="49" y="71"/>
                    <a:pt x="48" y="72"/>
                    <a:pt x="48" y="72"/>
                  </a:cubicBezTo>
                  <a:cubicBezTo>
                    <a:pt x="47" y="73"/>
                    <a:pt x="47" y="74"/>
                    <a:pt x="48" y="74"/>
                  </a:cubicBezTo>
                  <a:cubicBezTo>
                    <a:pt x="49" y="75"/>
                    <a:pt x="49" y="76"/>
                    <a:pt x="49" y="76"/>
                  </a:cubicBezTo>
                  <a:cubicBezTo>
                    <a:pt x="49" y="77"/>
                    <a:pt x="46" y="77"/>
                    <a:pt x="46" y="76"/>
                  </a:cubicBezTo>
                  <a:cubicBezTo>
                    <a:pt x="46" y="76"/>
                    <a:pt x="44" y="75"/>
                    <a:pt x="44" y="76"/>
                  </a:cubicBezTo>
                  <a:cubicBezTo>
                    <a:pt x="43" y="76"/>
                    <a:pt x="42" y="74"/>
                    <a:pt x="41" y="74"/>
                  </a:cubicBezTo>
                  <a:cubicBezTo>
                    <a:pt x="40" y="74"/>
                    <a:pt x="40" y="75"/>
                    <a:pt x="40" y="75"/>
                  </a:cubicBezTo>
                  <a:cubicBezTo>
                    <a:pt x="39" y="76"/>
                    <a:pt x="40" y="76"/>
                    <a:pt x="40" y="77"/>
                  </a:cubicBezTo>
                  <a:cubicBezTo>
                    <a:pt x="41" y="77"/>
                    <a:pt x="42" y="77"/>
                    <a:pt x="43" y="77"/>
                  </a:cubicBezTo>
                  <a:cubicBezTo>
                    <a:pt x="43" y="77"/>
                    <a:pt x="43" y="78"/>
                    <a:pt x="43" y="79"/>
                  </a:cubicBezTo>
                  <a:cubicBezTo>
                    <a:pt x="43" y="79"/>
                    <a:pt x="41" y="80"/>
                    <a:pt x="41" y="79"/>
                  </a:cubicBezTo>
                  <a:cubicBezTo>
                    <a:pt x="41" y="79"/>
                    <a:pt x="39" y="79"/>
                    <a:pt x="39" y="79"/>
                  </a:cubicBezTo>
                  <a:cubicBezTo>
                    <a:pt x="39" y="78"/>
                    <a:pt x="38" y="77"/>
                    <a:pt x="37" y="77"/>
                  </a:cubicBezTo>
                  <a:cubicBezTo>
                    <a:pt x="36" y="77"/>
                    <a:pt x="36" y="77"/>
                    <a:pt x="36" y="76"/>
                  </a:cubicBezTo>
                  <a:cubicBezTo>
                    <a:pt x="36" y="75"/>
                    <a:pt x="35" y="75"/>
                    <a:pt x="35" y="74"/>
                  </a:cubicBezTo>
                  <a:cubicBezTo>
                    <a:pt x="35" y="74"/>
                    <a:pt x="35" y="73"/>
                    <a:pt x="35" y="73"/>
                  </a:cubicBezTo>
                  <a:cubicBezTo>
                    <a:pt x="36" y="72"/>
                    <a:pt x="35" y="72"/>
                    <a:pt x="36" y="71"/>
                  </a:cubicBezTo>
                  <a:cubicBezTo>
                    <a:pt x="36" y="71"/>
                    <a:pt x="35" y="70"/>
                    <a:pt x="34" y="70"/>
                  </a:cubicBezTo>
                  <a:cubicBezTo>
                    <a:pt x="33" y="70"/>
                    <a:pt x="33" y="69"/>
                    <a:pt x="32" y="69"/>
                  </a:cubicBezTo>
                  <a:cubicBezTo>
                    <a:pt x="32" y="69"/>
                    <a:pt x="30" y="68"/>
                    <a:pt x="30" y="67"/>
                  </a:cubicBezTo>
                  <a:cubicBezTo>
                    <a:pt x="30" y="67"/>
                    <a:pt x="29" y="66"/>
                    <a:pt x="29" y="66"/>
                  </a:cubicBezTo>
                  <a:cubicBezTo>
                    <a:pt x="30" y="66"/>
                    <a:pt x="30" y="66"/>
                    <a:pt x="31" y="67"/>
                  </a:cubicBezTo>
                  <a:cubicBezTo>
                    <a:pt x="32" y="68"/>
                    <a:pt x="33" y="68"/>
                    <a:pt x="34" y="68"/>
                  </a:cubicBezTo>
                  <a:cubicBezTo>
                    <a:pt x="36" y="69"/>
                    <a:pt x="37" y="69"/>
                    <a:pt x="38" y="70"/>
                  </a:cubicBezTo>
                  <a:cubicBezTo>
                    <a:pt x="40" y="70"/>
                    <a:pt x="41" y="70"/>
                    <a:pt x="44" y="71"/>
                  </a:cubicBezTo>
                  <a:cubicBezTo>
                    <a:pt x="46" y="71"/>
                    <a:pt x="50" y="68"/>
                    <a:pt x="51" y="68"/>
                  </a:cubicBezTo>
                  <a:cubicBezTo>
                    <a:pt x="51" y="67"/>
                    <a:pt x="50" y="65"/>
                    <a:pt x="50" y="65"/>
                  </a:cubicBezTo>
                  <a:cubicBezTo>
                    <a:pt x="50" y="64"/>
                    <a:pt x="49" y="64"/>
                    <a:pt x="49" y="64"/>
                  </a:cubicBezTo>
                  <a:cubicBezTo>
                    <a:pt x="49" y="63"/>
                    <a:pt x="48" y="63"/>
                    <a:pt x="47" y="63"/>
                  </a:cubicBezTo>
                  <a:cubicBezTo>
                    <a:pt x="46" y="63"/>
                    <a:pt x="46" y="61"/>
                    <a:pt x="45" y="62"/>
                  </a:cubicBezTo>
                  <a:cubicBezTo>
                    <a:pt x="44" y="62"/>
                    <a:pt x="44" y="61"/>
                    <a:pt x="42" y="60"/>
                  </a:cubicBezTo>
                  <a:cubicBezTo>
                    <a:pt x="40" y="58"/>
                    <a:pt x="37" y="57"/>
                    <a:pt x="36" y="58"/>
                  </a:cubicBezTo>
                  <a:cubicBezTo>
                    <a:pt x="36" y="58"/>
                    <a:pt x="35" y="58"/>
                    <a:pt x="35" y="58"/>
                  </a:cubicBezTo>
                  <a:cubicBezTo>
                    <a:pt x="35" y="57"/>
                    <a:pt x="34" y="57"/>
                    <a:pt x="33" y="58"/>
                  </a:cubicBezTo>
                  <a:cubicBezTo>
                    <a:pt x="33" y="58"/>
                    <a:pt x="32" y="57"/>
                    <a:pt x="31" y="57"/>
                  </a:cubicBezTo>
                  <a:cubicBezTo>
                    <a:pt x="30" y="58"/>
                    <a:pt x="30" y="57"/>
                    <a:pt x="30" y="57"/>
                  </a:cubicBezTo>
                  <a:cubicBezTo>
                    <a:pt x="30" y="56"/>
                    <a:pt x="32" y="57"/>
                    <a:pt x="32" y="56"/>
                  </a:cubicBezTo>
                  <a:cubicBezTo>
                    <a:pt x="32" y="56"/>
                    <a:pt x="31" y="56"/>
                    <a:pt x="30" y="55"/>
                  </a:cubicBezTo>
                  <a:cubicBezTo>
                    <a:pt x="29" y="55"/>
                    <a:pt x="29" y="55"/>
                    <a:pt x="29" y="56"/>
                  </a:cubicBezTo>
                  <a:cubicBezTo>
                    <a:pt x="28" y="56"/>
                    <a:pt x="28" y="56"/>
                    <a:pt x="27" y="56"/>
                  </a:cubicBezTo>
                  <a:cubicBezTo>
                    <a:pt x="27" y="56"/>
                    <a:pt x="27" y="56"/>
                    <a:pt x="27" y="56"/>
                  </a:cubicBezTo>
                  <a:cubicBezTo>
                    <a:pt x="27" y="56"/>
                    <a:pt x="26" y="57"/>
                    <a:pt x="26" y="56"/>
                  </a:cubicBezTo>
                  <a:cubicBezTo>
                    <a:pt x="25" y="56"/>
                    <a:pt x="25" y="57"/>
                    <a:pt x="24" y="57"/>
                  </a:cubicBezTo>
                  <a:cubicBezTo>
                    <a:pt x="23" y="57"/>
                    <a:pt x="22" y="58"/>
                    <a:pt x="22" y="59"/>
                  </a:cubicBezTo>
                  <a:cubicBezTo>
                    <a:pt x="22" y="59"/>
                    <a:pt x="21" y="59"/>
                    <a:pt x="21" y="59"/>
                  </a:cubicBezTo>
                  <a:cubicBezTo>
                    <a:pt x="21" y="60"/>
                    <a:pt x="21" y="60"/>
                    <a:pt x="21" y="61"/>
                  </a:cubicBezTo>
                  <a:cubicBezTo>
                    <a:pt x="21" y="61"/>
                    <a:pt x="21" y="61"/>
                    <a:pt x="21" y="62"/>
                  </a:cubicBezTo>
                  <a:cubicBezTo>
                    <a:pt x="22" y="63"/>
                    <a:pt x="22" y="63"/>
                    <a:pt x="23" y="63"/>
                  </a:cubicBezTo>
                  <a:cubicBezTo>
                    <a:pt x="23" y="63"/>
                    <a:pt x="24" y="64"/>
                    <a:pt x="24" y="64"/>
                  </a:cubicBezTo>
                  <a:cubicBezTo>
                    <a:pt x="24" y="65"/>
                    <a:pt x="23" y="66"/>
                    <a:pt x="23" y="66"/>
                  </a:cubicBezTo>
                  <a:cubicBezTo>
                    <a:pt x="23" y="66"/>
                    <a:pt x="22" y="67"/>
                    <a:pt x="22" y="68"/>
                  </a:cubicBezTo>
                  <a:cubicBezTo>
                    <a:pt x="23" y="68"/>
                    <a:pt x="24" y="70"/>
                    <a:pt x="25" y="71"/>
                  </a:cubicBezTo>
                  <a:cubicBezTo>
                    <a:pt x="25" y="72"/>
                    <a:pt x="24" y="72"/>
                    <a:pt x="24" y="72"/>
                  </a:cubicBezTo>
                  <a:cubicBezTo>
                    <a:pt x="23" y="73"/>
                    <a:pt x="24" y="74"/>
                    <a:pt x="24" y="74"/>
                  </a:cubicBezTo>
                  <a:cubicBezTo>
                    <a:pt x="24" y="75"/>
                    <a:pt x="23" y="75"/>
                    <a:pt x="24" y="75"/>
                  </a:cubicBezTo>
                  <a:cubicBezTo>
                    <a:pt x="24" y="75"/>
                    <a:pt x="25" y="75"/>
                    <a:pt x="25" y="76"/>
                  </a:cubicBezTo>
                  <a:cubicBezTo>
                    <a:pt x="25" y="76"/>
                    <a:pt x="24" y="76"/>
                    <a:pt x="24" y="77"/>
                  </a:cubicBezTo>
                  <a:cubicBezTo>
                    <a:pt x="25" y="77"/>
                    <a:pt x="26" y="77"/>
                    <a:pt x="26" y="78"/>
                  </a:cubicBezTo>
                  <a:cubicBezTo>
                    <a:pt x="26" y="79"/>
                    <a:pt x="24" y="79"/>
                    <a:pt x="24" y="79"/>
                  </a:cubicBezTo>
                  <a:cubicBezTo>
                    <a:pt x="24" y="80"/>
                    <a:pt x="26" y="81"/>
                    <a:pt x="27" y="82"/>
                  </a:cubicBezTo>
                  <a:cubicBezTo>
                    <a:pt x="28" y="83"/>
                    <a:pt x="28" y="83"/>
                    <a:pt x="28" y="84"/>
                  </a:cubicBezTo>
                  <a:cubicBezTo>
                    <a:pt x="27" y="85"/>
                    <a:pt x="25" y="86"/>
                    <a:pt x="24" y="87"/>
                  </a:cubicBezTo>
                  <a:cubicBezTo>
                    <a:pt x="24" y="88"/>
                    <a:pt x="22" y="89"/>
                    <a:pt x="21" y="90"/>
                  </a:cubicBezTo>
                  <a:cubicBezTo>
                    <a:pt x="20" y="90"/>
                    <a:pt x="20" y="91"/>
                    <a:pt x="20" y="91"/>
                  </a:cubicBezTo>
                  <a:cubicBezTo>
                    <a:pt x="20" y="91"/>
                    <a:pt x="20" y="91"/>
                    <a:pt x="21" y="91"/>
                  </a:cubicBezTo>
                  <a:cubicBezTo>
                    <a:pt x="21" y="90"/>
                    <a:pt x="22" y="92"/>
                    <a:pt x="22" y="92"/>
                  </a:cubicBezTo>
                  <a:cubicBezTo>
                    <a:pt x="23" y="93"/>
                    <a:pt x="24" y="92"/>
                    <a:pt x="24" y="93"/>
                  </a:cubicBezTo>
                  <a:cubicBezTo>
                    <a:pt x="24" y="93"/>
                    <a:pt x="24" y="93"/>
                    <a:pt x="23" y="93"/>
                  </a:cubicBezTo>
                  <a:cubicBezTo>
                    <a:pt x="22" y="93"/>
                    <a:pt x="22" y="93"/>
                    <a:pt x="21" y="94"/>
                  </a:cubicBezTo>
                  <a:cubicBezTo>
                    <a:pt x="20" y="94"/>
                    <a:pt x="20" y="94"/>
                    <a:pt x="20" y="95"/>
                  </a:cubicBezTo>
                  <a:cubicBezTo>
                    <a:pt x="20" y="95"/>
                    <a:pt x="19" y="96"/>
                    <a:pt x="19" y="96"/>
                  </a:cubicBezTo>
                  <a:cubicBezTo>
                    <a:pt x="19" y="97"/>
                    <a:pt x="18" y="97"/>
                    <a:pt x="18" y="97"/>
                  </a:cubicBezTo>
                  <a:cubicBezTo>
                    <a:pt x="18" y="98"/>
                    <a:pt x="18" y="98"/>
                    <a:pt x="19" y="99"/>
                  </a:cubicBezTo>
                  <a:cubicBezTo>
                    <a:pt x="19" y="99"/>
                    <a:pt x="19" y="99"/>
                    <a:pt x="19" y="100"/>
                  </a:cubicBezTo>
                  <a:cubicBezTo>
                    <a:pt x="19" y="100"/>
                    <a:pt x="19" y="100"/>
                    <a:pt x="18" y="101"/>
                  </a:cubicBezTo>
                  <a:cubicBezTo>
                    <a:pt x="18" y="101"/>
                    <a:pt x="18" y="102"/>
                    <a:pt x="19" y="102"/>
                  </a:cubicBezTo>
                  <a:cubicBezTo>
                    <a:pt x="19" y="102"/>
                    <a:pt x="19" y="103"/>
                    <a:pt x="19" y="103"/>
                  </a:cubicBezTo>
                  <a:cubicBezTo>
                    <a:pt x="19" y="104"/>
                    <a:pt x="19" y="104"/>
                    <a:pt x="20" y="105"/>
                  </a:cubicBezTo>
                  <a:cubicBezTo>
                    <a:pt x="20" y="105"/>
                    <a:pt x="20" y="106"/>
                    <a:pt x="20" y="106"/>
                  </a:cubicBezTo>
                  <a:cubicBezTo>
                    <a:pt x="21" y="106"/>
                    <a:pt x="21" y="107"/>
                    <a:pt x="22" y="107"/>
                  </a:cubicBezTo>
                  <a:cubicBezTo>
                    <a:pt x="22" y="106"/>
                    <a:pt x="23" y="107"/>
                    <a:pt x="23" y="107"/>
                  </a:cubicBezTo>
                  <a:cubicBezTo>
                    <a:pt x="23" y="108"/>
                    <a:pt x="23" y="107"/>
                    <a:pt x="24" y="107"/>
                  </a:cubicBezTo>
                  <a:cubicBezTo>
                    <a:pt x="25" y="107"/>
                    <a:pt x="26" y="108"/>
                    <a:pt x="26" y="108"/>
                  </a:cubicBezTo>
                  <a:cubicBezTo>
                    <a:pt x="26" y="108"/>
                    <a:pt x="26" y="109"/>
                    <a:pt x="26" y="109"/>
                  </a:cubicBezTo>
                  <a:cubicBezTo>
                    <a:pt x="26" y="110"/>
                    <a:pt x="26" y="111"/>
                    <a:pt x="27" y="111"/>
                  </a:cubicBezTo>
                  <a:cubicBezTo>
                    <a:pt x="27" y="111"/>
                    <a:pt x="27" y="112"/>
                    <a:pt x="28" y="112"/>
                  </a:cubicBezTo>
                  <a:cubicBezTo>
                    <a:pt x="28" y="113"/>
                    <a:pt x="29" y="114"/>
                    <a:pt x="29" y="114"/>
                  </a:cubicBezTo>
                  <a:cubicBezTo>
                    <a:pt x="29" y="114"/>
                    <a:pt x="30" y="114"/>
                    <a:pt x="30" y="115"/>
                  </a:cubicBezTo>
                  <a:cubicBezTo>
                    <a:pt x="30" y="115"/>
                    <a:pt x="30" y="116"/>
                    <a:pt x="29" y="116"/>
                  </a:cubicBezTo>
                  <a:cubicBezTo>
                    <a:pt x="29" y="116"/>
                    <a:pt x="28" y="115"/>
                    <a:pt x="28" y="116"/>
                  </a:cubicBezTo>
                  <a:cubicBezTo>
                    <a:pt x="27" y="116"/>
                    <a:pt x="28" y="117"/>
                    <a:pt x="28" y="118"/>
                  </a:cubicBezTo>
                  <a:cubicBezTo>
                    <a:pt x="28" y="119"/>
                    <a:pt x="28" y="119"/>
                    <a:pt x="29" y="119"/>
                  </a:cubicBezTo>
                  <a:cubicBezTo>
                    <a:pt x="29" y="119"/>
                    <a:pt x="30" y="119"/>
                    <a:pt x="30" y="119"/>
                  </a:cubicBezTo>
                  <a:cubicBezTo>
                    <a:pt x="30" y="118"/>
                    <a:pt x="31" y="119"/>
                    <a:pt x="31" y="119"/>
                  </a:cubicBezTo>
                  <a:cubicBezTo>
                    <a:pt x="32" y="118"/>
                    <a:pt x="33" y="118"/>
                    <a:pt x="33" y="119"/>
                  </a:cubicBezTo>
                  <a:cubicBezTo>
                    <a:pt x="34" y="119"/>
                    <a:pt x="34" y="120"/>
                    <a:pt x="34" y="120"/>
                  </a:cubicBezTo>
                  <a:cubicBezTo>
                    <a:pt x="33" y="121"/>
                    <a:pt x="34" y="121"/>
                    <a:pt x="34" y="122"/>
                  </a:cubicBezTo>
                  <a:cubicBezTo>
                    <a:pt x="34" y="122"/>
                    <a:pt x="36" y="122"/>
                    <a:pt x="36" y="122"/>
                  </a:cubicBezTo>
                  <a:cubicBezTo>
                    <a:pt x="36" y="122"/>
                    <a:pt x="37" y="123"/>
                    <a:pt x="37" y="124"/>
                  </a:cubicBezTo>
                  <a:cubicBezTo>
                    <a:pt x="37" y="125"/>
                    <a:pt x="37" y="125"/>
                    <a:pt x="38" y="124"/>
                  </a:cubicBezTo>
                  <a:cubicBezTo>
                    <a:pt x="38" y="124"/>
                    <a:pt x="39" y="125"/>
                    <a:pt x="39" y="125"/>
                  </a:cubicBezTo>
                  <a:cubicBezTo>
                    <a:pt x="39" y="125"/>
                    <a:pt x="40" y="125"/>
                    <a:pt x="40" y="125"/>
                  </a:cubicBezTo>
                  <a:cubicBezTo>
                    <a:pt x="41" y="125"/>
                    <a:pt x="41" y="124"/>
                    <a:pt x="41" y="125"/>
                  </a:cubicBezTo>
                  <a:cubicBezTo>
                    <a:pt x="42" y="125"/>
                    <a:pt x="42" y="126"/>
                    <a:pt x="42" y="126"/>
                  </a:cubicBezTo>
                  <a:cubicBezTo>
                    <a:pt x="42" y="126"/>
                    <a:pt x="44" y="126"/>
                    <a:pt x="44" y="126"/>
                  </a:cubicBezTo>
                  <a:cubicBezTo>
                    <a:pt x="45" y="127"/>
                    <a:pt x="46" y="126"/>
                    <a:pt x="46" y="127"/>
                  </a:cubicBezTo>
                  <a:cubicBezTo>
                    <a:pt x="47" y="127"/>
                    <a:pt x="48" y="127"/>
                    <a:pt x="48" y="128"/>
                  </a:cubicBezTo>
                  <a:cubicBezTo>
                    <a:pt x="48" y="128"/>
                    <a:pt x="47" y="128"/>
                    <a:pt x="47" y="129"/>
                  </a:cubicBezTo>
                  <a:cubicBezTo>
                    <a:pt x="47" y="129"/>
                    <a:pt x="48" y="129"/>
                    <a:pt x="48" y="129"/>
                  </a:cubicBezTo>
                  <a:cubicBezTo>
                    <a:pt x="48" y="130"/>
                    <a:pt x="47" y="130"/>
                    <a:pt x="47" y="130"/>
                  </a:cubicBezTo>
                  <a:cubicBezTo>
                    <a:pt x="47" y="130"/>
                    <a:pt x="47" y="130"/>
                    <a:pt x="47" y="131"/>
                  </a:cubicBezTo>
                  <a:cubicBezTo>
                    <a:pt x="47" y="131"/>
                    <a:pt x="47" y="132"/>
                    <a:pt x="47" y="132"/>
                  </a:cubicBezTo>
                  <a:cubicBezTo>
                    <a:pt x="47" y="132"/>
                    <a:pt x="45" y="132"/>
                    <a:pt x="45" y="132"/>
                  </a:cubicBezTo>
                  <a:cubicBezTo>
                    <a:pt x="45" y="132"/>
                    <a:pt x="43" y="133"/>
                    <a:pt x="43" y="133"/>
                  </a:cubicBezTo>
                  <a:cubicBezTo>
                    <a:pt x="43" y="133"/>
                    <a:pt x="43" y="134"/>
                    <a:pt x="43" y="134"/>
                  </a:cubicBezTo>
                  <a:cubicBezTo>
                    <a:pt x="44" y="134"/>
                    <a:pt x="45" y="134"/>
                    <a:pt x="45" y="134"/>
                  </a:cubicBezTo>
                  <a:cubicBezTo>
                    <a:pt x="46" y="135"/>
                    <a:pt x="43" y="136"/>
                    <a:pt x="43" y="136"/>
                  </a:cubicBezTo>
                  <a:cubicBezTo>
                    <a:pt x="42" y="136"/>
                    <a:pt x="43" y="137"/>
                    <a:pt x="43" y="137"/>
                  </a:cubicBezTo>
                  <a:cubicBezTo>
                    <a:pt x="43" y="138"/>
                    <a:pt x="42" y="138"/>
                    <a:pt x="42" y="139"/>
                  </a:cubicBezTo>
                  <a:cubicBezTo>
                    <a:pt x="42" y="140"/>
                    <a:pt x="42" y="140"/>
                    <a:pt x="41" y="140"/>
                  </a:cubicBezTo>
                  <a:cubicBezTo>
                    <a:pt x="40" y="140"/>
                    <a:pt x="40" y="140"/>
                    <a:pt x="40" y="140"/>
                  </a:cubicBezTo>
                  <a:cubicBezTo>
                    <a:pt x="41" y="140"/>
                    <a:pt x="41" y="141"/>
                    <a:pt x="42" y="142"/>
                  </a:cubicBezTo>
                  <a:cubicBezTo>
                    <a:pt x="43" y="142"/>
                    <a:pt x="45" y="143"/>
                    <a:pt x="46" y="145"/>
                  </a:cubicBezTo>
                  <a:cubicBezTo>
                    <a:pt x="47" y="145"/>
                    <a:pt x="47" y="145"/>
                    <a:pt x="47" y="145"/>
                  </a:cubicBezTo>
                  <a:cubicBezTo>
                    <a:pt x="47" y="145"/>
                    <a:pt x="48" y="145"/>
                    <a:pt x="48" y="145"/>
                  </a:cubicBezTo>
                  <a:cubicBezTo>
                    <a:pt x="49" y="145"/>
                    <a:pt x="50" y="145"/>
                    <a:pt x="51" y="146"/>
                  </a:cubicBezTo>
                  <a:cubicBezTo>
                    <a:pt x="51" y="146"/>
                    <a:pt x="54" y="146"/>
                    <a:pt x="54" y="146"/>
                  </a:cubicBezTo>
                  <a:cubicBezTo>
                    <a:pt x="55" y="146"/>
                    <a:pt x="55" y="147"/>
                    <a:pt x="56" y="147"/>
                  </a:cubicBezTo>
                  <a:cubicBezTo>
                    <a:pt x="56" y="147"/>
                    <a:pt x="57" y="148"/>
                    <a:pt x="57" y="148"/>
                  </a:cubicBezTo>
                  <a:cubicBezTo>
                    <a:pt x="58" y="147"/>
                    <a:pt x="59" y="147"/>
                    <a:pt x="59" y="147"/>
                  </a:cubicBezTo>
                  <a:cubicBezTo>
                    <a:pt x="60" y="147"/>
                    <a:pt x="60" y="148"/>
                    <a:pt x="60" y="148"/>
                  </a:cubicBezTo>
                  <a:cubicBezTo>
                    <a:pt x="61" y="148"/>
                    <a:pt x="61" y="149"/>
                    <a:pt x="61" y="149"/>
                  </a:cubicBezTo>
                  <a:cubicBezTo>
                    <a:pt x="61" y="149"/>
                    <a:pt x="62" y="150"/>
                    <a:pt x="63" y="150"/>
                  </a:cubicBezTo>
                  <a:cubicBezTo>
                    <a:pt x="64" y="150"/>
                    <a:pt x="65" y="152"/>
                    <a:pt x="65" y="151"/>
                  </a:cubicBezTo>
                  <a:cubicBezTo>
                    <a:pt x="65" y="151"/>
                    <a:pt x="66" y="152"/>
                    <a:pt x="66" y="151"/>
                  </a:cubicBezTo>
                  <a:cubicBezTo>
                    <a:pt x="66" y="151"/>
                    <a:pt x="67" y="151"/>
                    <a:pt x="67" y="150"/>
                  </a:cubicBezTo>
                  <a:cubicBezTo>
                    <a:pt x="66" y="149"/>
                    <a:pt x="65" y="147"/>
                    <a:pt x="65" y="146"/>
                  </a:cubicBezTo>
                  <a:cubicBezTo>
                    <a:pt x="65" y="145"/>
                    <a:pt x="65" y="144"/>
                    <a:pt x="64" y="143"/>
                  </a:cubicBezTo>
                  <a:cubicBezTo>
                    <a:pt x="62" y="142"/>
                    <a:pt x="64" y="141"/>
                    <a:pt x="65" y="140"/>
                  </a:cubicBezTo>
                  <a:cubicBezTo>
                    <a:pt x="66" y="139"/>
                    <a:pt x="68" y="138"/>
                    <a:pt x="69" y="137"/>
                  </a:cubicBezTo>
                  <a:cubicBezTo>
                    <a:pt x="69" y="137"/>
                    <a:pt x="69" y="137"/>
                    <a:pt x="68" y="137"/>
                  </a:cubicBezTo>
                  <a:cubicBezTo>
                    <a:pt x="68" y="136"/>
                    <a:pt x="67" y="136"/>
                    <a:pt x="68" y="136"/>
                  </a:cubicBezTo>
                  <a:cubicBezTo>
                    <a:pt x="69" y="136"/>
                    <a:pt x="68" y="135"/>
                    <a:pt x="68" y="134"/>
                  </a:cubicBezTo>
                  <a:cubicBezTo>
                    <a:pt x="67" y="133"/>
                    <a:pt x="67" y="133"/>
                    <a:pt x="66" y="133"/>
                  </a:cubicBezTo>
                  <a:cubicBezTo>
                    <a:pt x="66" y="133"/>
                    <a:pt x="65" y="133"/>
                    <a:pt x="65" y="133"/>
                  </a:cubicBezTo>
                  <a:cubicBezTo>
                    <a:pt x="64" y="133"/>
                    <a:pt x="64" y="132"/>
                    <a:pt x="64" y="132"/>
                  </a:cubicBezTo>
                  <a:cubicBezTo>
                    <a:pt x="64" y="131"/>
                    <a:pt x="63" y="131"/>
                    <a:pt x="63" y="131"/>
                  </a:cubicBezTo>
                  <a:cubicBezTo>
                    <a:pt x="63" y="130"/>
                    <a:pt x="63" y="129"/>
                    <a:pt x="63" y="129"/>
                  </a:cubicBezTo>
                  <a:cubicBezTo>
                    <a:pt x="63" y="129"/>
                    <a:pt x="64" y="129"/>
                    <a:pt x="64" y="128"/>
                  </a:cubicBezTo>
                  <a:cubicBezTo>
                    <a:pt x="64" y="128"/>
                    <a:pt x="63" y="128"/>
                    <a:pt x="63" y="127"/>
                  </a:cubicBezTo>
                  <a:cubicBezTo>
                    <a:pt x="64" y="127"/>
                    <a:pt x="65" y="127"/>
                    <a:pt x="65" y="126"/>
                  </a:cubicBezTo>
                  <a:cubicBezTo>
                    <a:pt x="65" y="125"/>
                    <a:pt x="65" y="125"/>
                    <a:pt x="66" y="125"/>
                  </a:cubicBezTo>
                  <a:cubicBezTo>
                    <a:pt x="67" y="126"/>
                    <a:pt x="67" y="127"/>
                    <a:pt x="68" y="127"/>
                  </a:cubicBezTo>
                  <a:cubicBezTo>
                    <a:pt x="69" y="126"/>
                    <a:pt x="68" y="126"/>
                    <a:pt x="68" y="125"/>
                  </a:cubicBezTo>
                  <a:cubicBezTo>
                    <a:pt x="68" y="125"/>
                    <a:pt x="68" y="124"/>
                    <a:pt x="69" y="124"/>
                  </a:cubicBezTo>
                  <a:cubicBezTo>
                    <a:pt x="70" y="124"/>
                    <a:pt x="69" y="123"/>
                    <a:pt x="70" y="123"/>
                  </a:cubicBezTo>
                  <a:cubicBezTo>
                    <a:pt x="71" y="123"/>
                    <a:pt x="72" y="122"/>
                    <a:pt x="72" y="122"/>
                  </a:cubicBezTo>
                  <a:cubicBezTo>
                    <a:pt x="73" y="121"/>
                    <a:pt x="74" y="121"/>
                    <a:pt x="74" y="121"/>
                  </a:cubicBezTo>
                  <a:cubicBezTo>
                    <a:pt x="75" y="121"/>
                    <a:pt x="75" y="122"/>
                    <a:pt x="75" y="121"/>
                  </a:cubicBezTo>
                  <a:cubicBezTo>
                    <a:pt x="76" y="120"/>
                    <a:pt x="77" y="121"/>
                    <a:pt x="77" y="121"/>
                  </a:cubicBezTo>
                  <a:cubicBezTo>
                    <a:pt x="77" y="122"/>
                    <a:pt x="79" y="122"/>
                    <a:pt x="80" y="122"/>
                  </a:cubicBezTo>
                  <a:cubicBezTo>
                    <a:pt x="80" y="122"/>
                    <a:pt x="82" y="123"/>
                    <a:pt x="82" y="124"/>
                  </a:cubicBezTo>
                  <a:cubicBezTo>
                    <a:pt x="82" y="124"/>
                    <a:pt x="82" y="125"/>
                    <a:pt x="82" y="124"/>
                  </a:cubicBezTo>
                  <a:cubicBezTo>
                    <a:pt x="82" y="123"/>
                    <a:pt x="83" y="123"/>
                    <a:pt x="84" y="124"/>
                  </a:cubicBezTo>
                  <a:cubicBezTo>
                    <a:pt x="84" y="124"/>
                    <a:pt x="86" y="124"/>
                    <a:pt x="86" y="124"/>
                  </a:cubicBezTo>
                  <a:cubicBezTo>
                    <a:pt x="86" y="123"/>
                    <a:pt x="87" y="123"/>
                    <a:pt x="88" y="123"/>
                  </a:cubicBezTo>
                  <a:cubicBezTo>
                    <a:pt x="89" y="123"/>
                    <a:pt x="89" y="124"/>
                    <a:pt x="89" y="123"/>
                  </a:cubicBezTo>
                  <a:cubicBezTo>
                    <a:pt x="90" y="122"/>
                    <a:pt x="91" y="123"/>
                    <a:pt x="92" y="123"/>
                  </a:cubicBezTo>
                  <a:cubicBezTo>
                    <a:pt x="92" y="124"/>
                    <a:pt x="93" y="124"/>
                    <a:pt x="93" y="124"/>
                  </a:cubicBezTo>
                  <a:cubicBezTo>
                    <a:pt x="94" y="124"/>
                    <a:pt x="94" y="125"/>
                    <a:pt x="94" y="125"/>
                  </a:cubicBezTo>
                  <a:cubicBezTo>
                    <a:pt x="95" y="124"/>
                    <a:pt x="95" y="123"/>
                    <a:pt x="95" y="123"/>
                  </a:cubicBezTo>
                  <a:cubicBezTo>
                    <a:pt x="96" y="124"/>
                    <a:pt x="96" y="124"/>
                    <a:pt x="97" y="124"/>
                  </a:cubicBezTo>
                  <a:cubicBezTo>
                    <a:pt x="98" y="124"/>
                    <a:pt x="98" y="124"/>
                    <a:pt x="98" y="123"/>
                  </a:cubicBezTo>
                  <a:cubicBezTo>
                    <a:pt x="98" y="123"/>
                    <a:pt x="98" y="122"/>
                    <a:pt x="98" y="122"/>
                  </a:cubicBezTo>
                  <a:cubicBezTo>
                    <a:pt x="97" y="122"/>
                    <a:pt x="97" y="121"/>
                    <a:pt x="96" y="121"/>
                  </a:cubicBezTo>
                  <a:cubicBezTo>
                    <a:pt x="95" y="121"/>
                    <a:pt x="95" y="120"/>
                    <a:pt x="95" y="120"/>
                  </a:cubicBezTo>
                  <a:cubicBezTo>
                    <a:pt x="96" y="120"/>
                    <a:pt x="97" y="119"/>
                    <a:pt x="97" y="119"/>
                  </a:cubicBezTo>
                  <a:cubicBezTo>
                    <a:pt x="97" y="118"/>
                    <a:pt x="96" y="117"/>
                    <a:pt x="97" y="117"/>
                  </a:cubicBezTo>
                  <a:cubicBezTo>
                    <a:pt x="98" y="117"/>
                    <a:pt x="100" y="117"/>
                    <a:pt x="100" y="117"/>
                  </a:cubicBezTo>
                  <a:cubicBezTo>
                    <a:pt x="100" y="116"/>
                    <a:pt x="98" y="116"/>
                    <a:pt x="98" y="116"/>
                  </a:cubicBezTo>
                  <a:cubicBezTo>
                    <a:pt x="97" y="115"/>
                    <a:pt x="97" y="114"/>
                    <a:pt x="98" y="114"/>
                  </a:cubicBezTo>
                  <a:cubicBezTo>
                    <a:pt x="98" y="113"/>
                    <a:pt x="99" y="114"/>
                    <a:pt x="100" y="114"/>
                  </a:cubicBezTo>
                  <a:cubicBezTo>
                    <a:pt x="100" y="113"/>
                    <a:pt x="102" y="114"/>
                    <a:pt x="102" y="113"/>
                  </a:cubicBezTo>
                  <a:cubicBezTo>
                    <a:pt x="103" y="113"/>
                    <a:pt x="105" y="113"/>
                    <a:pt x="106" y="113"/>
                  </a:cubicBezTo>
                  <a:cubicBezTo>
                    <a:pt x="107" y="113"/>
                    <a:pt x="107" y="112"/>
                    <a:pt x="108" y="112"/>
                  </a:cubicBezTo>
                  <a:cubicBezTo>
                    <a:pt x="109" y="112"/>
                    <a:pt x="111" y="111"/>
                    <a:pt x="112" y="111"/>
                  </a:cubicBezTo>
                  <a:cubicBezTo>
                    <a:pt x="112" y="111"/>
                    <a:pt x="115" y="111"/>
                    <a:pt x="115" y="110"/>
                  </a:cubicBezTo>
                  <a:cubicBezTo>
                    <a:pt x="115" y="110"/>
                    <a:pt x="117" y="109"/>
                    <a:pt x="118" y="109"/>
                  </a:cubicBezTo>
                  <a:cubicBezTo>
                    <a:pt x="118" y="110"/>
                    <a:pt x="119" y="110"/>
                    <a:pt x="120" y="110"/>
                  </a:cubicBezTo>
                  <a:cubicBezTo>
                    <a:pt x="120" y="109"/>
                    <a:pt x="121" y="110"/>
                    <a:pt x="121" y="111"/>
                  </a:cubicBezTo>
                  <a:cubicBezTo>
                    <a:pt x="121" y="111"/>
                    <a:pt x="122" y="112"/>
                    <a:pt x="122" y="112"/>
                  </a:cubicBezTo>
                  <a:cubicBezTo>
                    <a:pt x="121" y="113"/>
                    <a:pt x="121" y="113"/>
                    <a:pt x="121" y="113"/>
                  </a:cubicBezTo>
                  <a:cubicBezTo>
                    <a:pt x="122" y="114"/>
                    <a:pt x="123" y="113"/>
                    <a:pt x="123" y="113"/>
                  </a:cubicBezTo>
                  <a:cubicBezTo>
                    <a:pt x="124" y="112"/>
                    <a:pt x="124" y="113"/>
                    <a:pt x="124" y="113"/>
                  </a:cubicBezTo>
                  <a:cubicBezTo>
                    <a:pt x="124" y="114"/>
                    <a:pt x="125" y="114"/>
                    <a:pt x="125" y="114"/>
                  </a:cubicBezTo>
                  <a:cubicBezTo>
                    <a:pt x="125" y="113"/>
                    <a:pt x="126" y="113"/>
                    <a:pt x="126" y="114"/>
                  </a:cubicBezTo>
                  <a:cubicBezTo>
                    <a:pt x="126" y="114"/>
                    <a:pt x="127" y="113"/>
                    <a:pt x="127" y="114"/>
                  </a:cubicBezTo>
                  <a:cubicBezTo>
                    <a:pt x="127" y="114"/>
                    <a:pt x="126" y="115"/>
                    <a:pt x="126" y="115"/>
                  </a:cubicBezTo>
                  <a:cubicBezTo>
                    <a:pt x="127" y="116"/>
                    <a:pt x="127" y="115"/>
                    <a:pt x="128" y="115"/>
                  </a:cubicBezTo>
                  <a:cubicBezTo>
                    <a:pt x="129" y="115"/>
                    <a:pt x="130" y="114"/>
                    <a:pt x="131" y="114"/>
                  </a:cubicBezTo>
                  <a:cubicBezTo>
                    <a:pt x="131" y="114"/>
                    <a:pt x="132" y="113"/>
                    <a:pt x="133" y="113"/>
                  </a:cubicBezTo>
                  <a:cubicBezTo>
                    <a:pt x="133" y="112"/>
                    <a:pt x="135" y="113"/>
                    <a:pt x="134" y="113"/>
                  </a:cubicBezTo>
                  <a:cubicBezTo>
                    <a:pt x="134" y="113"/>
                    <a:pt x="133" y="114"/>
                    <a:pt x="135" y="115"/>
                  </a:cubicBezTo>
                  <a:cubicBezTo>
                    <a:pt x="137" y="115"/>
                    <a:pt x="138" y="118"/>
                    <a:pt x="139" y="120"/>
                  </a:cubicBezTo>
                  <a:cubicBezTo>
                    <a:pt x="140" y="121"/>
                    <a:pt x="141" y="124"/>
                    <a:pt x="142" y="124"/>
                  </a:cubicBezTo>
                  <a:cubicBezTo>
                    <a:pt x="142" y="124"/>
                    <a:pt x="142" y="123"/>
                    <a:pt x="143" y="122"/>
                  </a:cubicBezTo>
                  <a:cubicBezTo>
                    <a:pt x="144" y="122"/>
                    <a:pt x="144" y="124"/>
                    <a:pt x="145" y="124"/>
                  </a:cubicBezTo>
                  <a:cubicBezTo>
                    <a:pt x="146" y="124"/>
                    <a:pt x="147" y="124"/>
                    <a:pt x="147" y="124"/>
                  </a:cubicBezTo>
                  <a:cubicBezTo>
                    <a:pt x="148" y="124"/>
                    <a:pt x="149" y="123"/>
                    <a:pt x="149" y="123"/>
                  </a:cubicBezTo>
                  <a:cubicBezTo>
                    <a:pt x="150" y="124"/>
                    <a:pt x="151" y="124"/>
                    <a:pt x="151" y="125"/>
                  </a:cubicBezTo>
                  <a:cubicBezTo>
                    <a:pt x="151" y="126"/>
                    <a:pt x="152" y="126"/>
                    <a:pt x="152" y="126"/>
                  </a:cubicBezTo>
                  <a:cubicBezTo>
                    <a:pt x="153" y="126"/>
                    <a:pt x="153" y="126"/>
                    <a:pt x="153" y="127"/>
                  </a:cubicBezTo>
                  <a:cubicBezTo>
                    <a:pt x="153" y="127"/>
                    <a:pt x="154" y="128"/>
                    <a:pt x="154" y="128"/>
                  </a:cubicBezTo>
                  <a:cubicBezTo>
                    <a:pt x="154" y="128"/>
                    <a:pt x="156" y="127"/>
                    <a:pt x="156" y="127"/>
                  </a:cubicBezTo>
                  <a:cubicBezTo>
                    <a:pt x="156" y="127"/>
                    <a:pt x="157" y="127"/>
                    <a:pt x="157" y="127"/>
                  </a:cubicBezTo>
                  <a:cubicBezTo>
                    <a:pt x="157" y="128"/>
                    <a:pt x="157" y="129"/>
                    <a:pt x="158" y="129"/>
                  </a:cubicBezTo>
                  <a:cubicBezTo>
                    <a:pt x="158" y="129"/>
                    <a:pt x="159" y="129"/>
                    <a:pt x="159" y="129"/>
                  </a:cubicBezTo>
                  <a:cubicBezTo>
                    <a:pt x="159" y="128"/>
                    <a:pt x="160" y="128"/>
                    <a:pt x="161" y="128"/>
                  </a:cubicBezTo>
                  <a:cubicBezTo>
                    <a:pt x="161" y="128"/>
                    <a:pt x="163" y="128"/>
                    <a:pt x="163" y="127"/>
                  </a:cubicBezTo>
                  <a:cubicBezTo>
                    <a:pt x="163" y="126"/>
                    <a:pt x="164" y="126"/>
                    <a:pt x="165" y="126"/>
                  </a:cubicBezTo>
                  <a:cubicBezTo>
                    <a:pt x="165" y="126"/>
                    <a:pt x="166" y="125"/>
                    <a:pt x="166" y="125"/>
                  </a:cubicBezTo>
                  <a:cubicBezTo>
                    <a:pt x="166" y="125"/>
                    <a:pt x="168" y="125"/>
                    <a:pt x="168" y="124"/>
                  </a:cubicBezTo>
                  <a:cubicBezTo>
                    <a:pt x="168" y="124"/>
                    <a:pt x="169" y="124"/>
                    <a:pt x="169" y="124"/>
                  </a:cubicBezTo>
                  <a:cubicBezTo>
                    <a:pt x="170" y="124"/>
                    <a:pt x="172" y="125"/>
                    <a:pt x="173" y="125"/>
                  </a:cubicBezTo>
                  <a:cubicBezTo>
                    <a:pt x="173" y="124"/>
                    <a:pt x="173" y="126"/>
                    <a:pt x="173" y="126"/>
                  </a:cubicBezTo>
                  <a:cubicBezTo>
                    <a:pt x="174" y="126"/>
                    <a:pt x="175" y="127"/>
                    <a:pt x="175" y="127"/>
                  </a:cubicBezTo>
                  <a:cubicBezTo>
                    <a:pt x="176" y="126"/>
                    <a:pt x="176" y="126"/>
                    <a:pt x="177" y="126"/>
                  </a:cubicBezTo>
                  <a:cubicBezTo>
                    <a:pt x="178" y="127"/>
                    <a:pt x="179" y="127"/>
                    <a:pt x="179" y="127"/>
                  </a:cubicBezTo>
                  <a:cubicBezTo>
                    <a:pt x="179" y="126"/>
                    <a:pt x="181" y="126"/>
                    <a:pt x="181" y="126"/>
                  </a:cubicBezTo>
                  <a:cubicBezTo>
                    <a:pt x="181" y="126"/>
                    <a:pt x="181" y="125"/>
                    <a:pt x="181" y="125"/>
                  </a:cubicBezTo>
                  <a:cubicBezTo>
                    <a:pt x="180" y="124"/>
                    <a:pt x="180" y="123"/>
                    <a:pt x="180" y="123"/>
                  </a:cubicBezTo>
                  <a:cubicBezTo>
                    <a:pt x="180" y="122"/>
                    <a:pt x="181" y="122"/>
                    <a:pt x="181" y="122"/>
                  </a:cubicBezTo>
                  <a:cubicBezTo>
                    <a:pt x="181" y="121"/>
                    <a:pt x="182" y="121"/>
                    <a:pt x="182" y="121"/>
                  </a:cubicBezTo>
                  <a:cubicBezTo>
                    <a:pt x="182" y="120"/>
                    <a:pt x="182" y="120"/>
                    <a:pt x="183" y="120"/>
                  </a:cubicBezTo>
                  <a:cubicBezTo>
                    <a:pt x="183" y="120"/>
                    <a:pt x="184" y="120"/>
                    <a:pt x="185" y="121"/>
                  </a:cubicBezTo>
                  <a:cubicBezTo>
                    <a:pt x="185" y="121"/>
                    <a:pt x="186" y="121"/>
                    <a:pt x="186" y="121"/>
                  </a:cubicBezTo>
                  <a:cubicBezTo>
                    <a:pt x="187" y="121"/>
                    <a:pt x="187" y="121"/>
                    <a:pt x="188" y="122"/>
                  </a:cubicBezTo>
                  <a:cubicBezTo>
                    <a:pt x="188" y="122"/>
                    <a:pt x="190" y="122"/>
                    <a:pt x="190" y="122"/>
                  </a:cubicBezTo>
                  <a:cubicBezTo>
                    <a:pt x="190" y="123"/>
                    <a:pt x="190" y="124"/>
                    <a:pt x="190" y="124"/>
                  </a:cubicBezTo>
                  <a:cubicBezTo>
                    <a:pt x="191" y="125"/>
                    <a:pt x="192" y="126"/>
                    <a:pt x="192" y="125"/>
                  </a:cubicBezTo>
                  <a:cubicBezTo>
                    <a:pt x="192" y="125"/>
                    <a:pt x="193" y="126"/>
                    <a:pt x="194" y="126"/>
                  </a:cubicBezTo>
                  <a:cubicBezTo>
                    <a:pt x="194" y="126"/>
                    <a:pt x="195" y="125"/>
                    <a:pt x="196" y="125"/>
                  </a:cubicBezTo>
                  <a:cubicBezTo>
                    <a:pt x="196" y="125"/>
                    <a:pt x="197" y="125"/>
                    <a:pt x="198" y="125"/>
                  </a:cubicBezTo>
                  <a:cubicBezTo>
                    <a:pt x="198" y="125"/>
                    <a:pt x="200" y="126"/>
                    <a:pt x="200" y="125"/>
                  </a:cubicBezTo>
                  <a:cubicBezTo>
                    <a:pt x="200" y="125"/>
                    <a:pt x="201" y="126"/>
                    <a:pt x="202" y="126"/>
                  </a:cubicBezTo>
                  <a:cubicBezTo>
                    <a:pt x="202" y="126"/>
                    <a:pt x="204" y="126"/>
                    <a:pt x="204" y="127"/>
                  </a:cubicBezTo>
                  <a:cubicBezTo>
                    <a:pt x="204" y="127"/>
                    <a:pt x="204" y="128"/>
                    <a:pt x="205" y="128"/>
                  </a:cubicBezTo>
                  <a:cubicBezTo>
                    <a:pt x="205" y="129"/>
                    <a:pt x="207" y="128"/>
                    <a:pt x="208" y="129"/>
                  </a:cubicBezTo>
                  <a:cubicBezTo>
                    <a:pt x="208" y="129"/>
                    <a:pt x="211" y="129"/>
                    <a:pt x="211" y="129"/>
                  </a:cubicBezTo>
                  <a:cubicBezTo>
                    <a:pt x="211" y="128"/>
                    <a:pt x="213" y="128"/>
                    <a:pt x="214" y="128"/>
                  </a:cubicBezTo>
                  <a:cubicBezTo>
                    <a:pt x="214" y="128"/>
                    <a:pt x="216" y="128"/>
                    <a:pt x="216" y="127"/>
                  </a:cubicBezTo>
                  <a:cubicBezTo>
                    <a:pt x="216" y="127"/>
                    <a:pt x="217" y="126"/>
                    <a:pt x="218" y="126"/>
                  </a:cubicBezTo>
                  <a:cubicBezTo>
                    <a:pt x="218" y="126"/>
                    <a:pt x="220" y="126"/>
                    <a:pt x="220" y="126"/>
                  </a:cubicBezTo>
                  <a:cubicBezTo>
                    <a:pt x="221" y="127"/>
                    <a:pt x="222" y="127"/>
                    <a:pt x="222" y="127"/>
                  </a:cubicBezTo>
                  <a:cubicBezTo>
                    <a:pt x="223" y="126"/>
                    <a:pt x="224" y="127"/>
                    <a:pt x="225" y="127"/>
                  </a:cubicBezTo>
                  <a:cubicBezTo>
                    <a:pt x="225" y="128"/>
                    <a:pt x="226" y="128"/>
                    <a:pt x="227" y="128"/>
                  </a:cubicBezTo>
                  <a:cubicBezTo>
                    <a:pt x="227" y="128"/>
                    <a:pt x="229" y="127"/>
                    <a:pt x="229" y="127"/>
                  </a:cubicBezTo>
                  <a:cubicBezTo>
                    <a:pt x="230" y="126"/>
                    <a:pt x="230" y="126"/>
                    <a:pt x="230" y="126"/>
                  </a:cubicBezTo>
                  <a:cubicBezTo>
                    <a:pt x="230" y="125"/>
                    <a:pt x="231" y="124"/>
                    <a:pt x="231" y="123"/>
                  </a:cubicBezTo>
                  <a:cubicBezTo>
                    <a:pt x="231" y="123"/>
                    <a:pt x="232" y="121"/>
                    <a:pt x="233" y="121"/>
                  </a:cubicBezTo>
                  <a:cubicBezTo>
                    <a:pt x="233" y="121"/>
                    <a:pt x="234" y="120"/>
                    <a:pt x="234" y="120"/>
                  </a:cubicBezTo>
                  <a:cubicBezTo>
                    <a:pt x="234" y="119"/>
                    <a:pt x="233" y="118"/>
                    <a:pt x="233" y="118"/>
                  </a:cubicBezTo>
                  <a:cubicBezTo>
                    <a:pt x="233" y="118"/>
                    <a:pt x="232" y="118"/>
                    <a:pt x="233" y="117"/>
                  </a:cubicBezTo>
                  <a:cubicBezTo>
                    <a:pt x="234" y="116"/>
                    <a:pt x="235" y="116"/>
                    <a:pt x="236" y="116"/>
                  </a:cubicBezTo>
                  <a:cubicBezTo>
                    <a:pt x="236" y="116"/>
                    <a:pt x="238" y="115"/>
                    <a:pt x="239" y="116"/>
                  </a:cubicBezTo>
                  <a:cubicBezTo>
                    <a:pt x="240" y="116"/>
                    <a:pt x="241" y="115"/>
                    <a:pt x="242" y="116"/>
                  </a:cubicBezTo>
                  <a:cubicBezTo>
                    <a:pt x="243" y="117"/>
                    <a:pt x="244" y="116"/>
                    <a:pt x="245" y="117"/>
                  </a:cubicBezTo>
                  <a:cubicBezTo>
                    <a:pt x="245" y="117"/>
                    <a:pt x="246" y="118"/>
                    <a:pt x="246" y="119"/>
                  </a:cubicBezTo>
                  <a:cubicBezTo>
                    <a:pt x="246" y="119"/>
                    <a:pt x="247" y="119"/>
                    <a:pt x="247" y="121"/>
                  </a:cubicBezTo>
                  <a:cubicBezTo>
                    <a:pt x="248" y="122"/>
                    <a:pt x="248" y="123"/>
                    <a:pt x="249" y="123"/>
                  </a:cubicBezTo>
                  <a:cubicBezTo>
                    <a:pt x="249" y="124"/>
                    <a:pt x="250" y="126"/>
                    <a:pt x="250" y="126"/>
                  </a:cubicBezTo>
                  <a:cubicBezTo>
                    <a:pt x="250" y="127"/>
                    <a:pt x="249" y="127"/>
                    <a:pt x="251" y="128"/>
                  </a:cubicBezTo>
                  <a:cubicBezTo>
                    <a:pt x="252" y="128"/>
                    <a:pt x="253" y="129"/>
                    <a:pt x="253" y="128"/>
                  </a:cubicBezTo>
                  <a:cubicBezTo>
                    <a:pt x="253" y="128"/>
                    <a:pt x="255" y="129"/>
                    <a:pt x="255" y="129"/>
                  </a:cubicBezTo>
                  <a:cubicBezTo>
                    <a:pt x="256" y="130"/>
                    <a:pt x="257" y="130"/>
                    <a:pt x="257" y="131"/>
                  </a:cubicBezTo>
                  <a:cubicBezTo>
                    <a:pt x="257" y="131"/>
                    <a:pt x="257" y="132"/>
                    <a:pt x="257" y="133"/>
                  </a:cubicBezTo>
                  <a:cubicBezTo>
                    <a:pt x="257" y="133"/>
                    <a:pt x="259" y="134"/>
                    <a:pt x="260" y="133"/>
                  </a:cubicBezTo>
                  <a:cubicBezTo>
                    <a:pt x="261" y="133"/>
                    <a:pt x="261" y="134"/>
                    <a:pt x="262" y="133"/>
                  </a:cubicBezTo>
                  <a:cubicBezTo>
                    <a:pt x="262" y="132"/>
                    <a:pt x="264" y="132"/>
                    <a:pt x="264" y="132"/>
                  </a:cubicBezTo>
                  <a:cubicBezTo>
                    <a:pt x="264" y="132"/>
                    <a:pt x="266" y="131"/>
                    <a:pt x="266" y="133"/>
                  </a:cubicBezTo>
                  <a:cubicBezTo>
                    <a:pt x="266" y="134"/>
                    <a:pt x="267" y="134"/>
                    <a:pt x="266" y="135"/>
                  </a:cubicBezTo>
                  <a:cubicBezTo>
                    <a:pt x="265" y="135"/>
                    <a:pt x="265" y="137"/>
                    <a:pt x="265" y="137"/>
                  </a:cubicBezTo>
                  <a:cubicBezTo>
                    <a:pt x="264" y="138"/>
                    <a:pt x="263" y="138"/>
                    <a:pt x="263" y="139"/>
                  </a:cubicBezTo>
                  <a:cubicBezTo>
                    <a:pt x="263" y="140"/>
                    <a:pt x="262" y="140"/>
                    <a:pt x="262" y="141"/>
                  </a:cubicBezTo>
                  <a:cubicBezTo>
                    <a:pt x="262" y="141"/>
                    <a:pt x="261" y="141"/>
                    <a:pt x="260" y="141"/>
                  </a:cubicBezTo>
                  <a:cubicBezTo>
                    <a:pt x="259" y="140"/>
                    <a:pt x="259" y="142"/>
                    <a:pt x="258" y="142"/>
                  </a:cubicBezTo>
                  <a:cubicBezTo>
                    <a:pt x="258" y="142"/>
                    <a:pt x="258" y="143"/>
                    <a:pt x="258" y="143"/>
                  </a:cubicBezTo>
                  <a:cubicBezTo>
                    <a:pt x="258" y="144"/>
                    <a:pt x="258" y="144"/>
                    <a:pt x="258" y="145"/>
                  </a:cubicBezTo>
                  <a:cubicBezTo>
                    <a:pt x="258" y="146"/>
                    <a:pt x="258" y="147"/>
                    <a:pt x="258" y="147"/>
                  </a:cubicBezTo>
                  <a:cubicBezTo>
                    <a:pt x="259" y="147"/>
                    <a:pt x="260" y="146"/>
                    <a:pt x="260" y="146"/>
                  </a:cubicBezTo>
                  <a:cubicBezTo>
                    <a:pt x="261" y="146"/>
                    <a:pt x="262" y="148"/>
                    <a:pt x="263" y="148"/>
                  </a:cubicBezTo>
                  <a:cubicBezTo>
                    <a:pt x="264" y="148"/>
                    <a:pt x="268" y="145"/>
                    <a:pt x="268" y="145"/>
                  </a:cubicBezTo>
                  <a:cubicBezTo>
                    <a:pt x="268" y="144"/>
                    <a:pt x="271" y="142"/>
                    <a:pt x="272" y="140"/>
                  </a:cubicBezTo>
                  <a:cubicBezTo>
                    <a:pt x="273" y="139"/>
                    <a:pt x="275" y="137"/>
                    <a:pt x="275" y="136"/>
                  </a:cubicBezTo>
                  <a:cubicBezTo>
                    <a:pt x="276" y="135"/>
                    <a:pt x="277" y="133"/>
                    <a:pt x="278" y="132"/>
                  </a:cubicBezTo>
                  <a:cubicBezTo>
                    <a:pt x="278" y="132"/>
                    <a:pt x="278" y="132"/>
                    <a:pt x="279" y="130"/>
                  </a:cubicBezTo>
                  <a:cubicBezTo>
                    <a:pt x="280" y="128"/>
                    <a:pt x="280" y="124"/>
                    <a:pt x="280" y="124"/>
                  </a:cubicBezTo>
                  <a:cubicBezTo>
                    <a:pt x="280" y="124"/>
                    <a:pt x="280" y="123"/>
                    <a:pt x="281" y="123"/>
                  </a:cubicBezTo>
                  <a:cubicBezTo>
                    <a:pt x="281" y="122"/>
                    <a:pt x="281" y="121"/>
                    <a:pt x="282" y="121"/>
                  </a:cubicBezTo>
                  <a:cubicBezTo>
                    <a:pt x="282" y="120"/>
                    <a:pt x="282" y="120"/>
                    <a:pt x="282" y="119"/>
                  </a:cubicBezTo>
                  <a:cubicBezTo>
                    <a:pt x="282" y="119"/>
                    <a:pt x="282" y="118"/>
                    <a:pt x="282" y="118"/>
                  </a:cubicBezTo>
                  <a:cubicBezTo>
                    <a:pt x="282" y="117"/>
                    <a:pt x="282" y="117"/>
                    <a:pt x="282" y="117"/>
                  </a:cubicBezTo>
                  <a:cubicBezTo>
                    <a:pt x="282" y="117"/>
                    <a:pt x="282" y="116"/>
                    <a:pt x="281" y="116"/>
                  </a:cubicBezTo>
                  <a:cubicBezTo>
                    <a:pt x="281" y="116"/>
                    <a:pt x="280" y="115"/>
                    <a:pt x="280" y="115"/>
                  </a:cubicBezTo>
                  <a:cubicBezTo>
                    <a:pt x="280" y="114"/>
                    <a:pt x="279" y="113"/>
                    <a:pt x="278" y="113"/>
                  </a:cubicBezTo>
                  <a:cubicBezTo>
                    <a:pt x="277" y="113"/>
                    <a:pt x="276" y="113"/>
                    <a:pt x="276" y="113"/>
                  </a:cubicBezTo>
                  <a:cubicBezTo>
                    <a:pt x="276" y="114"/>
                    <a:pt x="276" y="114"/>
                    <a:pt x="276" y="114"/>
                  </a:cubicBezTo>
                  <a:cubicBezTo>
                    <a:pt x="275" y="114"/>
                    <a:pt x="275" y="114"/>
                    <a:pt x="275" y="115"/>
                  </a:cubicBezTo>
                  <a:cubicBezTo>
                    <a:pt x="274" y="116"/>
                    <a:pt x="273" y="116"/>
                    <a:pt x="273" y="115"/>
                  </a:cubicBezTo>
                  <a:cubicBezTo>
                    <a:pt x="274" y="114"/>
                    <a:pt x="273" y="114"/>
                    <a:pt x="273" y="114"/>
                  </a:cubicBezTo>
                  <a:cubicBezTo>
                    <a:pt x="273" y="113"/>
                    <a:pt x="274" y="112"/>
                    <a:pt x="273" y="113"/>
                  </a:cubicBezTo>
                  <a:cubicBezTo>
                    <a:pt x="272" y="113"/>
                    <a:pt x="272" y="114"/>
                    <a:pt x="272" y="114"/>
                  </a:cubicBezTo>
                  <a:cubicBezTo>
                    <a:pt x="271" y="115"/>
                    <a:pt x="271" y="113"/>
                    <a:pt x="271" y="112"/>
                  </a:cubicBezTo>
                  <a:cubicBezTo>
                    <a:pt x="272" y="112"/>
                    <a:pt x="270" y="112"/>
                    <a:pt x="269" y="112"/>
                  </a:cubicBezTo>
                  <a:cubicBezTo>
                    <a:pt x="267" y="112"/>
                    <a:pt x="268" y="111"/>
                    <a:pt x="269" y="110"/>
                  </a:cubicBezTo>
                  <a:cubicBezTo>
                    <a:pt x="270" y="110"/>
                    <a:pt x="270" y="109"/>
                    <a:pt x="270" y="109"/>
                  </a:cubicBezTo>
                  <a:cubicBezTo>
                    <a:pt x="271" y="109"/>
                    <a:pt x="272" y="108"/>
                    <a:pt x="273" y="107"/>
                  </a:cubicBezTo>
                  <a:cubicBezTo>
                    <a:pt x="274" y="107"/>
                    <a:pt x="274" y="106"/>
                    <a:pt x="275" y="105"/>
                  </a:cubicBezTo>
                  <a:cubicBezTo>
                    <a:pt x="275" y="105"/>
                    <a:pt x="276" y="104"/>
                    <a:pt x="278" y="103"/>
                  </a:cubicBezTo>
                  <a:cubicBezTo>
                    <a:pt x="279" y="102"/>
                    <a:pt x="280" y="101"/>
                    <a:pt x="280" y="100"/>
                  </a:cubicBezTo>
                  <a:cubicBezTo>
                    <a:pt x="281" y="100"/>
                    <a:pt x="283" y="99"/>
                    <a:pt x="283" y="98"/>
                  </a:cubicBezTo>
                  <a:cubicBezTo>
                    <a:pt x="283" y="98"/>
                    <a:pt x="286" y="96"/>
                    <a:pt x="287" y="96"/>
                  </a:cubicBezTo>
                  <a:cubicBezTo>
                    <a:pt x="289" y="96"/>
                    <a:pt x="292" y="96"/>
                    <a:pt x="292" y="96"/>
                  </a:cubicBezTo>
                  <a:cubicBezTo>
                    <a:pt x="293" y="97"/>
                    <a:pt x="293" y="97"/>
                    <a:pt x="294" y="96"/>
                  </a:cubicBezTo>
                  <a:cubicBezTo>
                    <a:pt x="294" y="96"/>
                    <a:pt x="295" y="96"/>
                    <a:pt x="296" y="96"/>
                  </a:cubicBezTo>
                  <a:cubicBezTo>
                    <a:pt x="297" y="97"/>
                    <a:pt x="297" y="96"/>
                    <a:pt x="298" y="96"/>
                  </a:cubicBezTo>
                  <a:cubicBezTo>
                    <a:pt x="299" y="96"/>
                    <a:pt x="300" y="96"/>
                    <a:pt x="300" y="96"/>
                  </a:cubicBezTo>
                  <a:cubicBezTo>
                    <a:pt x="300" y="95"/>
                    <a:pt x="303" y="95"/>
                    <a:pt x="303" y="95"/>
                  </a:cubicBezTo>
                  <a:cubicBezTo>
                    <a:pt x="304" y="96"/>
                    <a:pt x="304" y="96"/>
                    <a:pt x="305" y="96"/>
                  </a:cubicBezTo>
                  <a:cubicBezTo>
                    <a:pt x="306" y="95"/>
                    <a:pt x="306" y="96"/>
                    <a:pt x="307" y="96"/>
                  </a:cubicBezTo>
                  <a:cubicBezTo>
                    <a:pt x="307" y="96"/>
                    <a:pt x="307" y="97"/>
                    <a:pt x="306" y="97"/>
                  </a:cubicBezTo>
                  <a:cubicBezTo>
                    <a:pt x="306" y="97"/>
                    <a:pt x="305" y="97"/>
                    <a:pt x="305" y="98"/>
                  </a:cubicBezTo>
                  <a:cubicBezTo>
                    <a:pt x="306" y="98"/>
                    <a:pt x="307" y="97"/>
                    <a:pt x="308" y="98"/>
                  </a:cubicBezTo>
                  <a:cubicBezTo>
                    <a:pt x="308" y="98"/>
                    <a:pt x="309" y="98"/>
                    <a:pt x="310" y="97"/>
                  </a:cubicBezTo>
                  <a:cubicBezTo>
                    <a:pt x="311" y="97"/>
                    <a:pt x="311" y="98"/>
                    <a:pt x="312" y="97"/>
                  </a:cubicBezTo>
                  <a:cubicBezTo>
                    <a:pt x="312" y="97"/>
                    <a:pt x="314" y="96"/>
                    <a:pt x="314" y="96"/>
                  </a:cubicBezTo>
                  <a:cubicBezTo>
                    <a:pt x="315" y="97"/>
                    <a:pt x="314" y="96"/>
                    <a:pt x="313" y="96"/>
                  </a:cubicBezTo>
                  <a:cubicBezTo>
                    <a:pt x="312" y="96"/>
                    <a:pt x="312" y="95"/>
                    <a:pt x="313" y="94"/>
                  </a:cubicBezTo>
                  <a:cubicBezTo>
                    <a:pt x="314" y="92"/>
                    <a:pt x="316" y="92"/>
                    <a:pt x="317" y="91"/>
                  </a:cubicBezTo>
                  <a:cubicBezTo>
                    <a:pt x="318" y="90"/>
                    <a:pt x="318" y="90"/>
                    <a:pt x="318" y="90"/>
                  </a:cubicBezTo>
                  <a:cubicBezTo>
                    <a:pt x="318" y="89"/>
                    <a:pt x="319" y="88"/>
                    <a:pt x="320" y="88"/>
                  </a:cubicBezTo>
                  <a:cubicBezTo>
                    <a:pt x="320" y="88"/>
                    <a:pt x="322" y="88"/>
                    <a:pt x="323" y="87"/>
                  </a:cubicBezTo>
                  <a:cubicBezTo>
                    <a:pt x="325" y="87"/>
                    <a:pt x="324" y="88"/>
                    <a:pt x="325" y="88"/>
                  </a:cubicBezTo>
                  <a:cubicBezTo>
                    <a:pt x="325" y="88"/>
                    <a:pt x="326" y="87"/>
                    <a:pt x="327" y="87"/>
                  </a:cubicBezTo>
                  <a:cubicBezTo>
                    <a:pt x="327" y="88"/>
                    <a:pt x="326" y="88"/>
                    <a:pt x="325" y="89"/>
                  </a:cubicBezTo>
                  <a:cubicBezTo>
                    <a:pt x="325" y="90"/>
                    <a:pt x="326" y="90"/>
                    <a:pt x="327" y="90"/>
                  </a:cubicBezTo>
                  <a:cubicBezTo>
                    <a:pt x="327" y="91"/>
                    <a:pt x="326" y="91"/>
                    <a:pt x="326" y="91"/>
                  </a:cubicBezTo>
                  <a:cubicBezTo>
                    <a:pt x="326" y="92"/>
                    <a:pt x="327" y="92"/>
                    <a:pt x="329" y="90"/>
                  </a:cubicBezTo>
                  <a:cubicBezTo>
                    <a:pt x="330" y="89"/>
                    <a:pt x="332" y="88"/>
                    <a:pt x="333" y="88"/>
                  </a:cubicBezTo>
                  <a:cubicBezTo>
                    <a:pt x="334" y="88"/>
                    <a:pt x="333" y="87"/>
                    <a:pt x="333" y="86"/>
                  </a:cubicBezTo>
                  <a:cubicBezTo>
                    <a:pt x="333" y="85"/>
                    <a:pt x="336" y="84"/>
                    <a:pt x="337" y="85"/>
                  </a:cubicBezTo>
                  <a:cubicBezTo>
                    <a:pt x="338" y="85"/>
                    <a:pt x="338" y="85"/>
                    <a:pt x="337" y="85"/>
                  </a:cubicBezTo>
                  <a:cubicBezTo>
                    <a:pt x="336" y="85"/>
                    <a:pt x="335" y="86"/>
                    <a:pt x="335" y="87"/>
                  </a:cubicBezTo>
                  <a:cubicBezTo>
                    <a:pt x="336" y="88"/>
                    <a:pt x="335" y="88"/>
                    <a:pt x="335" y="89"/>
                  </a:cubicBezTo>
                  <a:cubicBezTo>
                    <a:pt x="336" y="89"/>
                    <a:pt x="334" y="89"/>
                    <a:pt x="334" y="90"/>
                  </a:cubicBezTo>
                  <a:cubicBezTo>
                    <a:pt x="334" y="90"/>
                    <a:pt x="334" y="91"/>
                    <a:pt x="334" y="91"/>
                  </a:cubicBezTo>
                  <a:cubicBezTo>
                    <a:pt x="333" y="91"/>
                    <a:pt x="331" y="91"/>
                    <a:pt x="331" y="92"/>
                  </a:cubicBezTo>
                  <a:cubicBezTo>
                    <a:pt x="331" y="93"/>
                    <a:pt x="329" y="93"/>
                    <a:pt x="329" y="94"/>
                  </a:cubicBezTo>
                  <a:cubicBezTo>
                    <a:pt x="328" y="96"/>
                    <a:pt x="326" y="96"/>
                    <a:pt x="324" y="98"/>
                  </a:cubicBezTo>
                  <a:cubicBezTo>
                    <a:pt x="323" y="101"/>
                    <a:pt x="321" y="101"/>
                    <a:pt x="321" y="101"/>
                  </a:cubicBezTo>
                  <a:cubicBezTo>
                    <a:pt x="321" y="101"/>
                    <a:pt x="319" y="101"/>
                    <a:pt x="319" y="101"/>
                  </a:cubicBezTo>
                  <a:cubicBezTo>
                    <a:pt x="318" y="101"/>
                    <a:pt x="319" y="103"/>
                    <a:pt x="318" y="104"/>
                  </a:cubicBezTo>
                  <a:cubicBezTo>
                    <a:pt x="316" y="106"/>
                    <a:pt x="316" y="108"/>
                    <a:pt x="316" y="110"/>
                  </a:cubicBezTo>
                  <a:cubicBezTo>
                    <a:pt x="316" y="112"/>
                    <a:pt x="316" y="117"/>
                    <a:pt x="317" y="118"/>
                  </a:cubicBezTo>
                  <a:cubicBezTo>
                    <a:pt x="317" y="119"/>
                    <a:pt x="317" y="122"/>
                    <a:pt x="318" y="122"/>
                  </a:cubicBezTo>
                  <a:cubicBezTo>
                    <a:pt x="318" y="123"/>
                    <a:pt x="318" y="123"/>
                    <a:pt x="318" y="124"/>
                  </a:cubicBezTo>
                  <a:cubicBezTo>
                    <a:pt x="319" y="124"/>
                    <a:pt x="320" y="122"/>
                    <a:pt x="321" y="122"/>
                  </a:cubicBezTo>
                  <a:cubicBezTo>
                    <a:pt x="322" y="121"/>
                    <a:pt x="321" y="121"/>
                    <a:pt x="322" y="120"/>
                  </a:cubicBezTo>
                  <a:cubicBezTo>
                    <a:pt x="322" y="120"/>
                    <a:pt x="322" y="118"/>
                    <a:pt x="322" y="118"/>
                  </a:cubicBezTo>
                  <a:cubicBezTo>
                    <a:pt x="323" y="118"/>
                    <a:pt x="324" y="117"/>
                    <a:pt x="324" y="117"/>
                  </a:cubicBezTo>
                  <a:cubicBezTo>
                    <a:pt x="324" y="116"/>
                    <a:pt x="325" y="117"/>
                    <a:pt x="326" y="117"/>
                  </a:cubicBezTo>
                  <a:cubicBezTo>
                    <a:pt x="326" y="116"/>
                    <a:pt x="326" y="115"/>
                    <a:pt x="325" y="115"/>
                  </a:cubicBezTo>
                  <a:cubicBezTo>
                    <a:pt x="325" y="114"/>
                    <a:pt x="327" y="113"/>
                    <a:pt x="328" y="112"/>
                  </a:cubicBezTo>
                  <a:cubicBezTo>
                    <a:pt x="328" y="112"/>
                    <a:pt x="330" y="113"/>
                    <a:pt x="330" y="112"/>
                  </a:cubicBezTo>
                  <a:cubicBezTo>
                    <a:pt x="331" y="111"/>
                    <a:pt x="330" y="110"/>
                    <a:pt x="330" y="110"/>
                  </a:cubicBezTo>
                  <a:cubicBezTo>
                    <a:pt x="330" y="109"/>
                    <a:pt x="331" y="107"/>
                    <a:pt x="332" y="107"/>
                  </a:cubicBezTo>
                  <a:cubicBezTo>
                    <a:pt x="332" y="107"/>
                    <a:pt x="333" y="107"/>
                    <a:pt x="333" y="107"/>
                  </a:cubicBezTo>
                  <a:cubicBezTo>
                    <a:pt x="334" y="106"/>
                    <a:pt x="333" y="105"/>
                    <a:pt x="332" y="105"/>
                  </a:cubicBezTo>
                  <a:cubicBezTo>
                    <a:pt x="332" y="105"/>
                    <a:pt x="332" y="103"/>
                    <a:pt x="333" y="103"/>
                  </a:cubicBezTo>
                  <a:cubicBezTo>
                    <a:pt x="334" y="102"/>
                    <a:pt x="334" y="102"/>
                    <a:pt x="333" y="101"/>
                  </a:cubicBezTo>
                  <a:cubicBezTo>
                    <a:pt x="332" y="101"/>
                    <a:pt x="332" y="101"/>
                    <a:pt x="331" y="101"/>
                  </a:cubicBezTo>
                  <a:cubicBezTo>
                    <a:pt x="331" y="102"/>
                    <a:pt x="330" y="100"/>
                    <a:pt x="331" y="99"/>
                  </a:cubicBezTo>
                  <a:cubicBezTo>
                    <a:pt x="332" y="98"/>
                    <a:pt x="333" y="98"/>
                    <a:pt x="333" y="97"/>
                  </a:cubicBezTo>
                  <a:cubicBezTo>
                    <a:pt x="333" y="96"/>
                    <a:pt x="334" y="95"/>
                    <a:pt x="335" y="94"/>
                  </a:cubicBezTo>
                  <a:cubicBezTo>
                    <a:pt x="335" y="94"/>
                    <a:pt x="336" y="94"/>
                    <a:pt x="337" y="94"/>
                  </a:cubicBezTo>
                  <a:cubicBezTo>
                    <a:pt x="337" y="94"/>
                    <a:pt x="337" y="95"/>
                    <a:pt x="338" y="94"/>
                  </a:cubicBezTo>
                  <a:cubicBezTo>
                    <a:pt x="338" y="94"/>
                    <a:pt x="339" y="92"/>
                    <a:pt x="340" y="92"/>
                  </a:cubicBezTo>
                  <a:cubicBezTo>
                    <a:pt x="341" y="92"/>
                    <a:pt x="340" y="93"/>
                    <a:pt x="340" y="94"/>
                  </a:cubicBezTo>
                  <a:cubicBezTo>
                    <a:pt x="341" y="95"/>
                    <a:pt x="341" y="94"/>
                    <a:pt x="343" y="93"/>
                  </a:cubicBezTo>
                  <a:cubicBezTo>
                    <a:pt x="344" y="92"/>
                    <a:pt x="347" y="92"/>
                    <a:pt x="348" y="93"/>
                  </a:cubicBezTo>
                  <a:cubicBezTo>
                    <a:pt x="349" y="93"/>
                    <a:pt x="350" y="94"/>
                    <a:pt x="350" y="94"/>
                  </a:cubicBezTo>
                  <a:cubicBezTo>
                    <a:pt x="351" y="94"/>
                    <a:pt x="350" y="93"/>
                    <a:pt x="351" y="93"/>
                  </a:cubicBezTo>
                  <a:cubicBezTo>
                    <a:pt x="352" y="92"/>
                    <a:pt x="353" y="92"/>
                    <a:pt x="354" y="91"/>
                  </a:cubicBezTo>
                  <a:cubicBezTo>
                    <a:pt x="356" y="90"/>
                    <a:pt x="355" y="91"/>
                    <a:pt x="356" y="90"/>
                  </a:cubicBezTo>
                  <a:cubicBezTo>
                    <a:pt x="356" y="89"/>
                    <a:pt x="357" y="89"/>
                    <a:pt x="357" y="89"/>
                  </a:cubicBezTo>
                  <a:cubicBezTo>
                    <a:pt x="357" y="88"/>
                    <a:pt x="359" y="88"/>
                    <a:pt x="361" y="87"/>
                  </a:cubicBezTo>
                  <a:cubicBezTo>
                    <a:pt x="363" y="87"/>
                    <a:pt x="366" y="85"/>
                    <a:pt x="366" y="85"/>
                  </a:cubicBezTo>
                  <a:cubicBezTo>
                    <a:pt x="366" y="84"/>
                    <a:pt x="367" y="84"/>
                    <a:pt x="367" y="85"/>
                  </a:cubicBezTo>
                  <a:cubicBezTo>
                    <a:pt x="367" y="85"/>
                    <a:pt x="368" y="85"/>
                    <a:pt x="369" y="85"/>
                  </a:cubicBezTo>
                  <a:cubicBezTo>
                    <a:pt x="370" y="85"/>
                    <a:pt x="371" y="86"/>
                    <a:pt x="371" y="85"/>
                  </a:cubicBezTo>
                  <a:cubicBezTo>
                    <a:pt x="372" y="84"/>
                    <a:pt x="371" y="84"/>
                    <a:pt x="371" y="83"/>
                  </a:cubicBezTo>
                  <a:cubicBezTo>
                    <a:pt x="371" y="82"/>
                    <a:pt x="370" y="82"/>
                    <a:pt x="370" y="81"/>
                  </a:cubicBezTo>
                  <a:cubicBezTo>
                    <a:pt x="370" y="80"/>
                    <a:pt x="369" y="78"/>
                    <a:pt x="369" y="79"/>
                  </a:cubicBezTo>
                  <a:cubicBezTo>
                    <a:pt x="368" y="79"/>
                    <a:pt x="367" y="78"/>
                    <a:pt x="367" y="78"/>
                  </a:cubicBezTo>
                  <a:cubicBezTo>
                    <a:pt x="367" y="77"/>
                    <a:pt x="367" y="77"/>
                    <a:pt x="366" y="77"/>
                  </a:cubicBezTo>
                  <a:cubicBezTo>
                    <a:pt x="366" y="77"/>
                    <a:pt x="365" y="77"/>
                    <a:pt x="364" y="77"/>
                  </a:cubicBezTo>
                  <a:cubicBezTo>
                    <a:pt x="364" y="76"/>
                    <a:pt x="366" y="75"/>
                    <a:pt x="367" y="76"/>
                  </a:cubicBezTo>
                  <a:cubicBezTo>
                    <a:pt x="368" y="76"/>
                    <a:pt x="367" y="77"/>
                    <a:pt x="368" y="77"/>
                  </a:cubicBezTo>
                  <a:cubicBezTo>
                    <a:pt x="369" y="77"/>
                    <a:pt x="370" y="77"/>
                    <a:pt x="371" y="77"/>
                  </a:cubicBezTo>
                  <a:cubicBezTo>
                    <a:pt x="371" y="77"/>
                    <a:pt x="373" y="76"/>
                    <a:pt x="374" y="75"/>
                  </a:cubicBezTo>
                  <a:cubicBezTo>
                    <a:pt x="374" y="75"/>
                    <a:pt x="374" y="74"/>
                    <a:pt x="374" y="74"/>
                  </a:cubicBezTo>
                  <a:cubicBezTo>
                    <a:pt x="375" y="74"/>
                    <a:pt x="375" y="73"/>
                    <a:pt x="374" y="73"/>
                  </a:cubicBezTo>
                  <a:cubicBezTo>
                    <a:pt x="373" y="72"/>
                    <a:pt x="374" y="72"/>
                    <a:pt x="374" y="72"/>
                  </a:cubicBezTo>
                  <a:cubicBezTo>
                    <a:pt x="375" y="72"/>
                    <a:pt x="375" y="71"/>
                    <a:pt x="375" y="71"/>
                  </a:cubicBezTo>
                  <a:cubicBezTo>
                    <a:pt x="375" y="71"/>
                    <a:pt x="375" y="71"/>
                    <a:pt x="376" y="71"/>
                  </a:cubicBezTo>
                  <a:cubicBezTo>
                    <a:pt x="377" y="70"/>
                    <a:pt x="376" y="71"/>
                    <a:pt x="376" y="72"/>
                  </a:cubicBezTo>
                  <a:cubicBezTo>
                    <a:pt x="376" y="73"/>
                    <a:pt x="377" y="73"/>
                    <a:pt x="377" y="74"/>
                  </a:cubicBezTo>
                  <a:cubicBezTo>
                    <a:pt x="377" y="74"/>
                    <a:pt x="378" y="74"/>
                    <a:pt x="379" y="74"/>
                  </a:cubicBezTo>
                  <a:cubicBezTo>
                    <a:pt x="380" y="73"/>
                    <a:pt x="383" y="74"/>
                    <a:pt x="383" y="75"/>
                  </a:cubicBezTo>
                  <a:cubicBezTo>
                    <a:pt x="383" y="75"/>
                    <a:pt x="383" y="76"/>
                    <a:pt x="384" y="77"/>
                  </a:cubicBezTo>
                  <a:cubicBezTo>
                    <a:pt x="386" y="77"/>
                    <a:pt x="387" y="77"/>
                    <a:pt x="387" y="78"/>
                  </a:cubicBezTo>
                  <a:cubicBezTo>
                    <a:pt x="387" y="78"/>
                    <a:pt x="387" y="78"/>
                    <a:pt x="388" y="78"/>
                  </a:cubicBezTo>
                  <a:cubicBezTo>
                    <a:pt x="389" y="78"/>
                    <a:pt x="389" y="79"/>
                    <a:pt x="389" y="78"/>
                  </a:cubicBezTo>
                  <a:cubicBezTo>
                    <a:pt x="390" y="78"/>
                    <a:pt x="390" y="79"/>
                    <a:pt x="391" y="78"/>
                  </a:cubicBezTo>
                  <a:cubicBezTo>
                    <a:pt x="391" y="78"/>
                    <a:pt x="389" y="77"/>
                    <a:pt x="390" y="77"/>
                  </a:cubicBezTo>
                  <a:cubicBezTo>
                    <a:pt x="390" y="76"/>
                    <a:pt x="390" y="77"/>
                    <a:pt x="391" y="77"/>
                  </a:cubicBezTo>
                  <a:cubicBezTo>
                    <a:pt x="391" y="77"/>
                    <a:pt x="391" y="76"/>
                    <a:pt x="391" y="76"/>
                  </a:cubicBezTo>
                  <a:cubicBezTo>
                    <a:pt x="391" y="76"/>
                    <a:pt x="391" y="74"/>
                    <a:pt x="391" y="74"/>
                  </a:cubicBezTo>
                  <a:cubicBezTo>
                    <a:pt x="390" y="74"/>
                    <a:pt x="391" y="73"/>
                    <a:pt x="391" y="73"/>
                  </a:cubicBezTo>
                  <a:cubicBezTo>
                    <a:pt x="392" y="74"/>
                    <a:pt x="393" y="74"/>
                    <a:pt x="394" y="74"/>
                  </a:cubicBezTo>
                  <a:cubicBezTo>
                    <a:pt x="395" y="74"/>
                    <a:pt x="394" y="73"/>
                    <a:pt x="393" y="73"/>
                  </a:cubicBezTo>
                  <a:cubicBezTo>
                    <a:pt x="393" y="73"/>
                    <a:pt x="394" y="73"/>
                    <a:pt x="394" y="73"/>
                  </a:cubicBezTo>
                  <a:cubicBezTo>
                    <a:pt x="394" y="74"/>
                    <a:pt x="395" y="74"/>
                    <a:pt x="395" y="73"/>
                  </a:cubicBezTo>
                  <a:cubicBezTo>
                    <a:pt x="395" y="73"/>
                    <a:pt x="396" y="72"/>
                    <a:pt x="396" y="72"/>
                  </a:cubicBezTo>
                  <a:cubicBezTo>
                    <a:pt x="397" y="72"/>
                    <a:pt x="397" y="72"/>
                    <a:pt x="397" y="71"/>
                  </a:cubicBezTo>
                  <a:close/>
                  <a:moveTo>
                    <a:pt x="205" y="116"/>
                  </a:moveTo>
                  <a:cubicBezTo>
                    <a:pt x="203" y="118"/>
                    <a:pt x="199" y="119"/>
                    <a:pt x="199" y="120"/>
                  </a:cubicBezTo>
                  <a:cubicBezTo>
                    <a:pt x="199" y="122"/>
                    <a:pt x="194" y="122"/>
                    <a:pt x="194" y="122"/>
                  </a:cubicBezTo>
                  <a:cubicBezTo>
                    <a:pt x="194" y="121"/>
                    <a:pt x="198" y="121"/>
                    <a:pt x="199" y="119"/>
                  </a:cubicBezTo>
                  <a:cubicBezTo>
                    <a:pt x="199" y="117"/>
                    <a:pt x="203" y="116"/>
                    <a:pt x="205" y="113"/>
                  </a:cubicBezTo>
                  <a:cubicBezTo>
                    <a:pt x="206" y="111"/>
                    <a:pt x="207" y="108"/>
                    <a:pt x="208" y="108"/>
                  </a:cubicBezTo>
                  <a:cubicBezTo>
                    <a:pt x="208" y="108"/>
                    <a:pt x="207" y="115"/>
                    <a:pt x="205" y="116"/>
                  </a:cubicBezTo>
                  <a:close/>
                  <a:moveTo>
                    <a:pt x="214" y="36"/>
                  </a:moveTo>
                  <a:cubicBezTo>
                    <a:pt x="214" y="36"/>
                    <a:pt x="212" y="36"/>
                    <a:pt x="212" y="37"/>
                  </a:cubicBezTo>
                  <a:cubicBezTo>
                    <a:pt x="213" y="38"/>
                    <a:pt x="217" y="37"/>
                    <a:pt x="217" y="36"/>
                  </a:cubicBezTo>
                  <a:cubicBezTo>
                    <a:pt x="217" y="35"/>
                    <a:pt x="214" y="35"/>
                    <a:pt x="214" y="36"/>
                  </a:cubicBezTo>
                  <a:close/>
                  <a:moveTo>
                    <a:pt x="89" y="2"/>
                  </a:moveTo>
                  <a:cubicBezTo>
                    <a:pt x="90" y="2"/>
                    <a:pt x="90" y="1"/>
                    <a:pt x="91" y="1"/>
                  </a:cubicBezTo>
                  <a:cubicBezTo>
                    <a:pt x="92" y="1"/>
                    <a:pt x="94" y="1"/>
                    <a:pt x="93" y="0"/>
                  </a:cubicBezTo>
                  <a:cubicBezTo>
                    <a:pt x="92" y="0"/>
                    <a:pt x="88" y="0"/>
                    <a:pt x="89" y="0"/>
                  </a:cubicBezTo>
                  <a:cubicBezTo>
                    <a:pt x="89" y="1"/>
                    <a:pt x="86" y="1"/>
                    <a:pt x="86" y="1"/>
                  </a:cubicBezTo>
                  <a:cubicBezTo>
                    <a:pt x="86" y="1"/>
                    <a:pt x="87" y="2"/>
                    <a:pt x="89" y="2"/>
                  </a:cubicBezTo>
                  <a:close/>
                  <a:moveTo>
                    <a:pt x="80" y="6"/>
                  </a:moveTo>
                  <a:cubicBezTo>
                    <a:pt x="80" y="5"/>
                    <a:pt x="77" y="7"/>
                    <a:pt x="77" y="7"/>
                  </a:cubicBezTo>
                  <a:cubicBezTo>
                    <a:pt x="78" y="7"/>
                    <a:pt x="80" y="8"/>
                    <a:pt x="80" y="6"/>
                  </a:cubicBezTo>
                  <a:close/>
                  <a:moveTo>
                    <a:pt x="89" y="6"/>
                  </a:moveTo>
                  <a:cubicBezTo>
                    <a:pt x="89" y="6"/>
                    <a:pt x="89" y="6"/>
                    <a:pt x="87" y="6"/>
                  </a:cubicBezTo>
                  <a:cubicBezTo>
                    <a:pt x="86" y="6"/>
                    <a:pt x="85" y="7"/>
                    <a:pt x="86" y="8"/>
                  </a:cubicBezTo>
                  <a:cubicBezTo>
                    <a:pt x="87" y="8"/>
                    <a:pt x="90" y="8"/>
                    <a:pt x="91" y="7"/>
                  </a:cubicBezTo>
                  <a:cubicBezTo>
                    <a:pt x="92" y="6"/>
                    <a:pt x="93" y="7"/>
                    <a:pt x="94" y="6"/>
                  </a:cubicBezTo>
                  <a:cubicBezTo>
                    <a:pt x="94" y="5"/>
                    <a:pt x="89" y="5"/>
                    <a:pt x="89" y="6"/>
                  </a:cubicBezTo>
                  <a:close/>
                  <a:moveTo>
                    <a:pt x="101" y="4"/>
                  </a:moveTo>
                  <a:cubicBezTo>
                    <a:pt x="101" y="4"/>
                    <a:pt x="100" y="4"/>
                    <a:pt x="100" y="3"/>
                  </a:cubicBezTo>
                  <a:cubicBezTo>
                    <a:pt x="100" y="2"/>
                    <a:pt x="96" y="2"/>
                    <a:pt x="96" y="3"/>
                  </a:cubicBezTo>
                  <a:cubicBezTo>
                    <a:pt x="96" y="4"/>
                    <a:pt x="93" y="4"/>
                    <a:pt x="94" y="5"/>
                  </a:cubicBezTo>
                  <a:cubicBezTo>
                    <a:pt x="96" y="6"/>
                    <a:pt x="100" y="5"/>
                    <a:pt x="101" y="4"/>
                  </a:cubicBezTo>
                  <a:close/>
                  <a:moveTo>
                    <a:pt x="90" y="3"/>
                  </a:moveTo>
                  <a:cubicBezTo>
                    <a:pt x="90" y="2"/>
                    <a:pt x="88" y="3"/>
                    <a:pt x="86" y="2"/>
                  </a:cubicBezTo>
                  <a:cubicBezTo>
                    <a:pt x="84" y="1"/>
                    <a:pt x="83" y="1"/>
                    <a:pt x="84" y="2"/>
                  </a:cubicBezTo>
                  <a:cubicBezTo>
                    <a:pt x="85" y="3"/>
                    <a:pt x="81" y="3"/>
                    <a:pt x="82" y="4"/>
                  </a:cubicBezTo>
                  <a:cubicBezTo>
                    <a:pt x="83" y="5"/>
                    <a:pt x="90" y="5"/>
                    <a:pt x="90" y="3"/>
                  </a:cubicBezTo>
                  <a:close/>
                  <a:moveTo>
                    <a:pt x="80" y="41"/>
                  </a:moveTo>
                  <a:cubicBezTo>
                    <a:pt x="80" y="42"/>
                    <a:pt x="79" y="42"/>
                    <a:pt x="78" y="42"/>
                  </a:cubicBezTo>
                  <a:cubicBezTo>
                    <a:pt x="77" y="42"/>
                    <a:pt x="79" y="43"/>
                    <a:pt x="79" y="44"/>
                  </a:cubicBezTo>
                  <a:cubicBezTo>
                    <a:pt x="79" y="45"/>
                    <a:pt x="77" y="44"/>
                    <a:pt x="77" y="45"/>
                  </a:cubicBezTo>
                  <a:cubicBezTo>
                    <a:pt x="77" y="47"/>
                    <a:pt x="75" y="45"/>
                    <a:pt x="74" y="47"/>
                  </a:cubicBezTo>
                  <a:cubicBezTo>
                    <a:pt x="74" y="48"/>
                    <a:pt x="76" y="48"/>
                    <a:pt x="77" y="48"/>
                  </a:cubicBezTo>
                  <a:cubicBezTo>
                    <a:pt x="78" y="48"/>
                    <a:pt x="76" y="49"/>
                    <a:pt x="77" y="50"/>
                  </a:cubicBezTo>
                  <a:cubicBezTo>
                    <a:pt x="78" y="51"/>
                    <a:pt x="79" y="50"/>
                    <a:pt x="78" y="49"/>
                  </a:cubicBezTo>
                  <a:cubicBezTo>
                    <a:pt x="78" y="48"/>
                    <a:pt x="81" y="50"/>
                    <a:pt x="80" y="51"/>
                  </a:cubicBezTo>
                  <a:cubicBezTo>
                    <a:pt x="79" y="51"/>
                    <a:pt x="82" y="52"/>
                    <a:pt x="83" y="52"/>
                  </a:cubicBezTo>
                  <a:cubicBezTo>
                    <a:pt x="84" y="52"/>
                    <a:pt x="89" y="53"/>
                    <a:pt x="89" y="52"/>
                  </a:cubicBezTo>
                  <a:cubicBezTo>
                    <a:pt x="89" y="52"/>
                    <a:pt x="87" y="51"/>
                    <a:pt x="86" y="49"/>
                  </a:cubicBezTo>
                  <a:cubicBezTo>
                    <a:pt x="84" y="48"/>
                    <a:pt x="83" y="45"/>
                    <a:pt x="85" y="44"/>
                  </a:cubicBezTo>
                  <a:cubicBezTo>
                    <a:pt x="87" y="43"/>
                    <a:pt x="85" y="43"/>
                    <a:pt x="87" y="42"/>
                  </a:cubicBezTo>
                  <a:cubicBezTo>
                    <a:pt x="88" y="41"/>
                    <a:pt x="88" y="39"/>
                    <a:pt x="89" y="39"/>
                  </a:cubicBezTo>
                  <a:cubicBezTo>
                    <a:pt x="90" y="39"/>
                    <a:pt x="89" y="38"/>
                    <a:pt x="90" y="38"/>
                  </a:cubicBezTo>
                  <a:cubicBezTo>
                    <a:pt x="92" y="37"/>
                    <a:pt x="92" y="36"/>
                    <a:pt x="92" y="35"/>
                  </a:cubicBezTo>
                  <a:cubicBezTo>
                    <a:pt x="91" y="35"/>
                    <a:pt x="93" y="35"/>
                    <a:pt x="94" y="35"/>
                  </a:cubicBezTo>
                  <a:cubicBezTo>
                    <a:pt x="95" y="34"/>
                    <a:pt x="96" y="34"/>
                    <a:pt x="97" y="33"/>
                  </a:cubicBezTo>
                  <a:cubicBezTo>
                    <a:pt x="97" y="32"/>
                    <a:pt x="105" y="29"/>
                    <a:pt x="110" y="28"/>
                  </a:cubicBezTo>
                  <a:cubicBezTo>
                    <a:pt x="114" y="27"/>
                    <a:pt x="117" y="25"/>
                    <a:pt x="116" y="24"/>
                  </a:cubicBezTo>
                  <a:cubicBezTo>
                    <a:pt x="114" y="23"/>
                    <a:pt x="110" y="25"/>
                    <a:pt x="109" y="26"/>
                  </a:cubicBezTo>
                  <a:cubicBezTo>
                    <a:pt x="108" y="26"/>
                    <a:pt x="106" y="26"/>
                    <a:pt x="105" y="26"/>
                  </a:cubicBezTo>
                  <a:cubicBezTo>
                    <a:pt x="104" y="27"/>
                    <a:pt x="101" y="28"/>
                    <a:pt x="100" y="27"/>
                  </a:cubicBezTo>
                  <a:cubicBezTo>
                    <a:pt x="99" y="26"/>
                    <a:pt x="98" y="28"/>
                    <a:pt x="97" y="28"/>
                  </a:cubicBezTo>
                  <a:cubicBezTo>
                    <a:pt x="96" y="28"/>
                    <a:pt x="95" y="29"/>
                    <a:pt x="94" y="29"/>
                  </a:cubicBezTo>
                  <a:cubicBezTo>
                    <a:pt x="93" y="28"/>
                    <a:pt x="91" y="29"/>
                    <a:pt x="91" y="30"/>
                  </a:cubicBezTo>
                  <a:cubicBezTo>
                    <a:pt x="91" y="30"/>
                    <a:pt x="89" y="30"/>
                    <a:pt x="89" y="31"/>
                  </a:cubicBezTo>
                  <a:cubicBezTo>
                    <a:pt x="89" y="32"/>
                    <a:pt x="88" y="32"/>
                    <a:pt x="87" y="32"/>
                  </a:cubicBezTo>
                  <a:cubicBezTo>
                    <a:pt x="86" y="31"/>
                    <a:pt x="86" y="32"/>
                    <a:pt x="87" y="33"/>
                  </a:cubicBezTo>
                  <a:cubicBezTo>
                    <a:pt x="88" y="34"/>
                    <a:pt x="85" y="34"/>
                    <a:pt x="85" y="35"/>
                  </a:cubicBezTo>
                  <a:cubicBezTo>
                    <a:pt x="86" y="35"/>
                    <a:pt x="84" y="36"/>
                    <a:pt x="85" y="36"/>
                  </a:cubicBezTo>
                  <a:cubicBezTo>
                    <a:pt x="85" y="37"/>
                    <a:pt x="84" y="37"/>
                    <a:pt x="83" y="37"/>
                  </a:cubicBezTo>
                  <a:cubicBezTo>
                    <a:pt x="82" y="37"/>
                    <a:pt x="81" y="39"/>
                    <a:pt x="82" y="39"/>
                  </a:cubicBezTo>
                  <a:cubicBezTo>
                    <a:pt x="84" y="39"/>
                    <a:pt x="82" y="39"/>
                    <a:pt x="82" y="40"/>
                  </a:cubicBezTo>
                  <a:cubicBezTo>
                    <a:pt x="82" y="41"/>
                    <a:pt x="80" y="41"/>
                    <a:pt x="80" y="4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1" name="Freeform 342">
              <a:extLst>
                <a:ext uri="{FF2B5EF4-FFF2-40B4-BE49-F238E27FC236}">
                  <a16:creationId xmlns:a16="http://schemas.microsoft.com/office/drawing/2014/main" id="{E5E44FEE-BB94-453C-8A6C-CAE7CE61A412}"/>
                </a:ext>
              </a:extLst>
            </p:cNvPr>
            <p:cNvSpPr>
              <a:spLocks/>
            </p:cNvSpPr>
            <p:nvPr/>
          </p:nvSpPr>
          <p:spPr bwMode="auto">
            <a:xfrm>
              <a:off x="-3419475" y="2184400"/>
              <a:ext cx="150812" cy="161925"/>
            </a:xfrm>
            <a:custGeom>
              <a:avLst/>
              <a:gdLst>
                <a:gd name="T0" fmla="*/ 38 w 42"/>
                <a:gd name="T1" fmla="*/ 21 h 45"/>
                <a:gd name="T2" fmla="*/ 38 w 42"/>
                <a:gd name="T3" fmla="*/ 19 h 45"/>
                <a:gd name="T4" fmla="*/ 37 w 42"/>
                <a:gd name="T5" fmla="*/ 19 h 45"/>
                <a:gd name="T6" fmla="*/ 38 w 42"/>
                <a:gd name="T7" fmla="*/ 16 h 45"/>
                <a:gd name="T8" fmla="*/ 39 w 42"/>
                <a:gd name="T9" fmla="*/ 14 h 45"/>
                <a:gd name="T10" fmla="*/ 40 w 42"/>
                <a:gd name="T11" fmla="*/ 11 h 45"/>
                <a:gd name="T12" fmla="*/ 41 w 42"/>
                <a:gd name="T13" fmla="*/ 9 h 45"/>
                <a:gd name="T14" fmla="*/ 41 w 42"/>
                <a:gd name="T15" fmla="*/ 7 h 45"/>
                <a:gd name="T16" fmla="*/ 42 w 42"/>
                <a:gd name="T17" fmla="*/ 5 h 45"/>
                <a:gd name="T18" fmla="*/ 38 w 42"/>
                <a:gd name="T19" fmla="*/ 3 h 45"/>
                <a:gd name="T20" fmla="*/ 35 w 42"/>
                <a:gd name="T21" fmla="*/ 2 h 45"/>
                <a:gd name="T22" fmla="*/ 33 w 42"/>
                <a:gd name="T23" fmla="*/ 1 h 45"/>
                <a:gd name="T24" fmla="*/ 32 w 42"/>
                <a:gd name="T25" fmla="*/ 1 h 45"/>
                <a:gd name="T26" fmla="*/ 27 w 42"/>
                <a:gd name="T27" fmla="*/ 1 h 45"/>
                <a:gd name="T28" fmla="*/ 23 w 42"/>
                <a:gd name="T29" fmla="*/ 2 h 45"/>
                <a:gd name="T30" fmla="*/ 18 w 42"/>
                <a:gd name="T31" fmla="*/ 2 h 45"/>
                <a:gd name="T32" fmla="*/ 14 w 42"/>
                <a:gd name="T33" fmla="*/ 3 h 45"/>
                <a:gd name="T34" fmla="*/ 13 w 42"/>
                <a:gd name="T35" fmla="*/ 7 h 45"/>
                <a:gd name="T36" fmla="*/ 11 w 42"/>
                <a:gd name="T37" fmla="*/ 14 h 45"/>
                <a:gd name="T38" fmla="*/ 8 w 42"/>
                <a:gd name="T39" fmla="*/ 21 h 45"/>
                <a:gd name="T40" fmla="*/ 6 w 42"/>
                <a:gd name="T41" fmla="*/ 24 h 45"/>
                <a:gd name="T42" fmla="*/ 3 w 42"/>
                <a:gd name="T43" fmla="*/ 24 h 45"/>
                <a:gd name="T44" fmla="*/ 0 w 42"/>
                <a:gd name="T45" fmla="*/ 25 h 45"/>
                <a:gd name="T46" fmla="*/ 0 w 42"/>
                <a:gd name="T47" fmla="*/ 28 h 45"/>
                <a:gd name="T48" fmla="*/ 9 w 42"/>
                <a:gd name="T49" fmla="*/ 27 h 45"/>
                <a:gd name="T50" fmla="*/ 11 w 42"/>
                <a:gd name="T51" fmla="*/ 31 h 45"/>
                <a:gd name="T52" fmla="*/ 15 w 42"/>
                <a:gd name="T53" fmla="*/ 32 h 45"/>
                <a:gd name="T54" fmla="*/ 18 w 42"/>
                <a:gd name="T55" fmla="*/ 30 h 45"/>
                <a:gd name="T56" fmla="*/ 21 w 42"/>
                <a:gd name="T57" fmla="*/ 30 h 45"/>
                <a:gd name="T58" fmla="*/ 21 w 42"/>
                <a:gd name="T59" fmla="*/ 36 h 45"/>
                <a:gd name="T60" fmla="*/ 22 w 42"/>
                <a:gd name="T61" fmla="*/ 39 h 45"/>
                <a:gd name="T62" fmla="*/ 25 w 42"/>
                <a:gd name="T63" fmla="*/ 38 h 45"/>
                <a:gd name="T64" fmla="*/ 27 w 42"/>
                <a:gd name="T65" fmla="*/ 39 h 45"/>
                <a:gd name="T66" fmla="*/ 29 w 42"/>
                <a:gd name="T67" fmla="*/ 39 h 45"/>
                <a:gd name="T68" fmla="*/ 31 w 42"/>
                <a:gd name="T69" fmla="*/ 41 h 45"/>
                <a:gd name="T70" fmla="*/ 33 w 42"/>
                <a:gd name="T71" fmla="*/ 40 h 45"/>
                <a:gd name="T72" fmla="*/ 36 w 42"/>
                <a:gd name="T73" fmla="*/ 42 h 45"/>
                <a:gd name="T74" fmla="*/ 39 w 42"/>
                <a:gd name="T75" fmla="*/ 44 h 45"/>
                <a:gd name="T76" fmla="*/ 39 w 42"/>
                <a:gd name="T77" fmla="*/ 42 h 45"/>
                <a:gd name="T78" fmla="*/ 36 w 42"/>
                <a:gd name="T79" fmla="*/ 40 h 45"/>
                <a:gd name="T80" fmla="*/ 36 w 42"/>
                <a:gd name="T81" fmla="*/ 35 h 45"/>
                <a:gd name="T82" fmla="*/ 37 w 42"/>
                <a:gd name="T83" fmla="*/ 33 h 45"/>
                <a:gd name="T84" fmla="*/ 40 w 42"/>
                <a:gd name="T85" fmla="*/ 32 h 45"/>
                <a:gd name="T86" fmla="*/ 39 w 42"/>
                <a:gd name="T87" fmla="*/ 29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42" h="45">
                  <a:moveTo>
                    <a:pt x="39" y="29"/>
                  </a:moveTo>
                  <a:cubicBezTo>
                    <a:pt x="37" y="29"/>
                    <a:pt x="37" y="21"/>
                    <a:pt x="38" y="21"/>
                  </a:cubicBezTo>
                  <a:cubicBezTo>
                    <a:pt x="38" y="21"/>
                    <a:pt x="38" y="21"/>
                    <a:pt x="38" y="21"/>
                  </a:cubicBezTo>
                  <a:cubicBezTo>
                    <a:pt x="38" y="19"/>
                    <a:pt x="38" y="19"/>
                    <a:pt x="38" y="19"/>
                  </a:cubicBezTo>
                  <a:cubicBezTo>
                    <a:pt x="38" y="19"/>
                    <a:pt x="38" y="19"/>
                    <a:pt x="37" y="19"/>
                  </a:cubicBezTo>
                  <a:cubicBezTo>
                    <a:pt x="37" y="19"/>
                    <a:pt x="37" y="19"/>
                    <a:pt x="37" y="19"/>
                  </a:cubicBezTo>
                  <a:cubicBezTo>
                    <a:pt x="37" y="18"/>
                    <a:pt x="38" y="18"/>
                    <a:pt x="38" y="18"/>
                  </a:cubicBezTo>
                  <a:cubicBezTo>
                    <a:pt x="38" y="18"/>
                    <a:pt x="37" y="17"/>
                    <a:pt x="38" y="16"/>
                  </a:cubicBezTo>
                  <a:cubicBezTo>
                    <a:pt x="38" y="16"/>
                    <a:pt x="38" y="16"/>
                    <a:pt x="38" y="16"/>
                  </a:cubicBezTo>
                  <a:cubicBezTo>
                    <a:pt x="39" y="16"/>
                    <a:pt x="39" y="15"/>
                    <a:pt x="39" y="14"/>
                  </a:cubicBezTo>
                  <a:cubicBezTo>
                    <a:pt x="39" y="14"/>
                    <a:pt x="39" y="13"/>
                    <a:pt x="39" y="12"/>
                  </a:cubicBezTo>
                  <a:cubicBezTo>
                    <a:pt x="39" y="12"/>
                    <a:pt x="39" y="11"/>
                    <a:pt x="40" y="11"/>
                  </a:cubicBezTo>
                  <a:cubicBezTo>
                    <a:pt x="40" y="10"/>
                    <a:pt x="40" y="10"/>
                    <a:pt x="41" y="10"/>
                  </a:cubicBezTo>
                  <a:cubicBezTo>
                    <a:pt x="41" y="9"/>
                    <a:pt x="41" y="9"/>
                    <a:pt x="41" y="9"/>
                  </a:cubicBezTo>
                  <a:cubicBezTo>
                    <a:pt x="42" y="9"/>
                    <a:pt x="42" y="8"/>
                    <a:pt x="42" y="8"/>
                  </a:cubicBezTo>
                  <a:cubicBezTo>
                    <a:pt x="42" y="7"/>
                    <a:pt x="41" y="7"/>
                    <a:pt x="41" y="7"/>
                  </a:cubicBezTo>
                  <a:cubicBezTo>
                    <a:pt x="41" y="6"/>
                    <a:pt x="42" y="5"/>
                    <a:pt x="42" y="5"/>
                  </a:cubicBezTo>
                  <a:cubicBezTo>
                    <a:pt x="42" y="5"/>
                    <a:pt x="42" y="5"/>
                    <a:pt x="42" y="5"/>
                  </a:cubicBezTo>
                  <a:cubicBezTo>
                    <a:pt x="41" y="3"/>
                    <a:pt x="39" y="2"/>
                    <a:pt x="39" y="2"/>
                  </a:cubicBezTo>
                  <a:cubicBezTo>
                    <a:pt x="39" y="2"/>
                    <a:pt x="38" y="3"/>
                    <a:pt x="38" y="3"/>
                  </a:cubicBezTo>
                  <a:cubicBezTo>
                    <a:pt x="38" y="3"/>
                    <a:pt x="37" y="2"/>
                    <a:pt x="37" y="2"/>
                  </a:cubicBezTo>
                  <a:cubicBezTo>
                    <a:pt x="36" y="3"/>
                    <a:pt x="35" y="2"/>
                    <a:pt x="35" y="2"/>
                  </a:cubicBezTo>
                  <a:cubicBezTo>
                    <a:pt x="35" y="2"/>
                    <a:pt x="34" y="2"/>
                    <a:pt x="34" y="1"/>
                  </a:cubicBezTo>
                  <a:cubicBezTo>
                    <a:pt x="34" y="1"/>
                    <a:pt x="34" y="1"/>
                    <a:pt x="33" y="1"/>
                  </a:cubicBezTo>
                  <a:cubicBezTo>
                    <a:pt x="34" y="1"/>
                    <a:pt x="34" y="1"/>
                    <a:pt x="34" y="1"/>
                  </a:cubicBezTo>
                  <a:cubicBezTo>
                    <a:pt x="32" y="1"/>
                    <a:pt x="32" y="1"/>
                    <a:pt x="32" y="1"/>
                  </a:cubicBezTo>
                  <a:cubicBezTo>
                    <a:pt x="32" y="1"/>
                    <a:pt x="30" y="0"/>
                    <a:pt x="29" y="1"/>
                  </a:cubicBezTo>
                  <a:cubicBezTo>
                    <a:pt x="29" y="2"/>
                    <a:pt x="28" y="1"/>
                    <a:pt x="27" y="1"/>
                  </a:cubicBezTo>
                  <a:cubicBezTo>
                    <a:pt x="26" y="1"/>
                    <a:pt x="25" y="1"/>
                    <a:pt x="25" y="2"/>
                  </a:cubicBezTo>
                  <a:cubicBezTo>
                    <a:pt x="24" y="2"/>
                    <a:pt x="23" y="1"/>
                    <a:pt x="23" y="2"/>
                  </a:cubicBezTo>
                  <a:cubicBezTo>
                    <a:pt x="23" y="2"/>
                    <a:pt x="22" y="3"/>
                    <a:pt x="22" y="3"/>
                  </a:cubicBezTo>
                  <a:cubicBezTo>
                    <a:pt x="18" y="2"/>
                    <a:pt x="18" y="2"/>
                    <a:pt x="18" y="2"/>
                  </a:cubicBezTo>
                  <a:cubicBezTo>
                    <a:pt x="18" y="2"/>
                    <a:pt x="17" y="1"/>
                    <a:pt x="16" y="1"/>
                  </a:cubicBezTo>
                  <a:cubicBezTo>
                    <a:pt x="15" y="1"/>
                    <a:pt x="14" y="3"/>
                    <a:pt x="14" y="3"/>
                  </a:cubicBezTo>
                  <a:cubicBezTo>
                    <a:pt x="14" y="5"/>
                    <a:pt x="14" y="5"/>
                    <a:pt x="14" y="5"/>
                  </a:cubicBezTo>
                  <a:cubicBezTo>
                    <a:pt x="14" y="6"/>
                    <a:pt x="14" y="6"/>
                    <a:pt x="13" y="7"/>
                  </a:cubicBezTo>
                  <a:cubicBezTo>
                    <a:pt x="13" y="8"/>
                    <a:pt x="12" y="8"/>
                    <a:pt x="12" y="9"/>
                  </a:cubicBezTo>
                  <a:cubicBezTo>
                    <a:pt x="12" y="11"/>
                    <a:pt x="11" y="13"/>
                    <a:pt x="11" y="14"/>
                  </a:cubicBezTo>
                  <a:cubicBezTo>
                    <a:pt x="11" y="15"/>
                    <a:pt x="9" y="16"/>
                    <a:pt x="9" y="17"/>
                  </a:cubicBezTo>
                  <a:cubicBezTo>
                    <a:pt x="9" y="18"/>
                    <a:pt x="8" y="19"/>
                    <a:pt x="8" y="21"/>
                  </a:cubicBezTo>
                  <a:cubicBezTo>
                    <a:pt x="8" y="22"/>
                    <a:pt x="8" y="21"/>
                    <a:pt x="8" y="22"/>
                  </a:cubicBezTo>
                  <a:cubicBezTo>
                    <a:pt x="8" y="24"/>
                    <a:pt x="7" y="23"/>
                    <a:pt x="6" y="24"/>
                  </a:cubicBezTo>
                  <a:cubicBezTo>
                    <a:pt x="5" y="25"/>
                    <a:pt x="5" y="25"/>
                    <a:pt x="5" y="24"/>
                  </a:cubicBezTo>
                  <a:cubicBezTo>
                    <a:pt x="5" y="23"/>
                    <a:pt x="4" y="23"/>
                    <a:pt x="3" y="24"/>
                  </a:cubicBezTo>
                  <a:cubicBezTo>
                    <a:pt x="2" y="25"/>
                    <a:pt x="2" y="24"/>
                    <a:pt x="2" y="24"/>
                  </a:cubicBezTo>
                  <a:cubicBezTo>
                    <a:pt x="2" y="24"/>
                    <a:pt x="1" y="24"/>
                    <a:pt x="0" y="25"/>
                  </a:cubicBezTo>
                  <a:cubicBezTo>
                    <a:pt x="0" y="26"/>
                    <a:pt x="0" y="27"/>
                    <a:pt x="0" y="27"/>
                  </a:cubicBezTo>
                  <a:cubicBezTo>
                    <a:pt x="0" y="27"/>
                    <a:pt x="0" y="28"/>
                    <a:pt x="0" y="28"/>
                  </a:cubicBezTo>
                  <a:cubicBezTo>
                    <a:pt x="1" y="27"/>
                    <a:pt x="1" y="27"/>
                    <a:pt x="2" y="27"/>
                  </a:cubicBezTo>
                  <a:cubicBezTo>
                    <a:pt x="2" y="27"/>
                    <a:pt x="9" y="27"/>
                    <a:pt x="9" y="27"/>
                  </a:cubicBezTo>
                  <a:cubicBezTo>
                    <a:pt x="9" y="27"/>
                    <a:pt x="10" y="28"/>
                    <a:pt x="10" y="29"/>
                  </a:cubicBezTo>
                  <a:cubicBezTo>
                    <a:pt x="9" y="30"/>
                    <a:pt x="10" y="29"/>
                    <a:pt x="11" y="31"/>
                  </a:cubicBezTo>
                  <a:cubicBezTo>
                    <a:pt x="11" y="32"/>
                    <a:pt x="12" y="32"/>
                    <a:pt x="13" y="32"/>
                  </a:cubicBezTo>
                  <a:cubicBezTo>
                    <a:pt x="14" y="32"/>
                    <a:pt x="15" y="32"/>
                    <a:pt x="15" y="32"/>
                  </a:cubicBezTo>
                  <a:cubicBezTo>
                    <a:pt x="16" y="32"/>
                    <a:pt x="16" y="30"/>
                    <a:pt x="16" y="30"/>
                  </a:cubicBezTo>
                  <a:cubicBezTo>
                    <a:pt x="17" y="29"/>
                    <a:pt x="18" y="30"/>
                    <a:pt x="18" y="30"/>
                  </a:cubicBezTo>
                  <a:cubicBezTo>
                    <a:pt x="18" y="30"/>
                    <a:pt x="18" y="30"/>
                    <a:pt x="19" y="30"/>
                  </a:cubicBezTo>
                  <a:cubicBezTo>
                    <a:pt x="20" y="30"/>
                    <a:pt x="21" y="30"/>
                    <a:pt x="21" y="30"/>
                  </a:cubicBezTo>
                  <a:cubicBezTo>
                    <a:pt x="21" y="31"/>
                    <a:pt x="21" y="32"/>
                    <a:pt x="21" y="32"/>
                  </a:cubicBezTo>
                  <a:cubicBezTo>
                    <a:pt x="21" y="33"/>
                    <a:pt x="20" y="35"/>
                    <a:pt x="21" y="36"/>
                  </a:cubicBezTo>
                  <a:cubicBezTo>
                    <a:pt x="21" y="36"/>
                    <a:pt x="22" y="37"/>
                    <a:pt x="22" y="37"/>
                  </a:cubicBezTo>
                  <a:cubicBezTo>
                    <a:pt x="22" y="38"/>
                    <a:pt x="22" y="39"/>
                    <a:pt x="22" y="39"/>
                  </a:cubicBezTo>
                  <a:cubicBezTo>
                    <a:pt x="22" y="39"/>
                    <a:pt x="22" y="39"/>
                    <a:pt x="23" y="39"/>
                  </a:cubicBezTo>
                  <a:cubicBezTo>
                    <a:pt x="24" y="39"/>
                    <a:pt x="25" y="39"/>
                    <a:pt x="25" y="38"/>
                  </a:cubicBezTo>
                  <a:cubicBezTo>
                    <a:pt x="26" y="38"/>
                    <a:pt x="26" y="38"/>
                    <a:pt x="26" y="38"/>
                  </a:cubicBezTo>
                  <a:cubicBezTo>
                    <a:pt x="26" y="39"/>
                    <a:pt x="27" y="39"/>
                    <a:pt x="27" y="39"/>
                  </a:cubicBezTo>
                  <a:cubicBezTo>
                    <a:pt x="27" y="39"/>
                    <a:pt x="27" y="40"/>
                    <a:pt x="27" y="40"/>
                  </a:cubicBezTo>
                  <a:cubicBezTo>
                    <a:pt x="28" y="39"/>
                    <a:pt x="29" y="39"/>
                    <a:pt x="29" y="39"/>
                  </a:cubicBezTo>
                  <a:cubicBezTo>
                    <a:pt x="28" y="40"/>
                    <a:pt x="29" y="41"/>
                    <a:pt x="29" y="41"/>
                  </a:cubicBezTo>
                  <a:cubicBezTo>
                    <a:pt x="30" y="40"/>
                    <a:pt x="31" y="41"/>
                    <a:pt x="31" y="41"/>
                  </a:cubicBezTo>
                  <a:cubicBezTo>
                    <a:pt x="32" y="41"/>
                    <a:pt x="32" y="41"/>
                    <a:pt x="32" y="41"/>
                  </a:cubicBezTo>
                  <a:cubicBezTo>
                    <a:pt x="32" y="41"/>
                    <a:pt x="33" y="40"/>
                    <a:pt x="33" y="40"/>
                  </a:cubicBezTo>
                  <a:cubicBezTo>
                    <a:pt x="33" y="41"/>
                    <a:pt x="34" y="42"/>
                    <a:pt x="34" y="42"/>
                  </a:cubicBezTo>
                  <a:cubicBezTo>
                    <a:pt x="35" y="42"/>
                    <a:pt x="36" y="42"/>
                    <a:pt x="36" y="42"/>
                  </a:cubicBezTo>
                  <a:cubicBezTo>
                    <a:pt x="36" y="43"/>
                    <a:pt x="36" y="44"/>
                    <a:pt x="37" y="44"/>
                  </a:cubicBezTo>
                  <a:cubicBezTo>
                    <a:pt x="38" y="45"/>
                    <a:pt x="39" y="44"/>
                    <a:pt x="39" y="44"/>
                  </a:cubicBezTo>
                  <a:cubicBezTo>
                    <a:pt x="39" y="44"/>
                    <a:pt x="39" y="44"/>
                    <a:pt x="39" y="43"/>
                  </a:cubicBezTo>
                  <a:cubicBezTo>
                    <a:pt x="39" y="42"/>
                    <a:pt x="39" y="42"/>
                    <a:pt x="39" y="42"/>
                  </a:cubicBezTo>
                  <a:cubicBezTo>
                    <a:pt x="38" y="42"/>
                    <a:pt x="38" y="42"/>
                    <a:pt x="37" y="42"/>
                  </a:cubicBezTo>
                  <a:cubicBezTo>
                    <a:pt x="36" y="42"/>
                    <a:pt x="36" y="40"/>
                    <a:pt x="36" y="40"/>
                  </a:cubicBezTo>
                  <a:cubicBezTo>
                    <a:pt x="35" y="40"/>
                    <a:pt x="36" y="39"/>
                    <a:pt x="36" y="38"/>
                  </a:cubicBezTo>
                  <a:cubicBezTo>
                    <a:pt x="36" y="37"/>
                    <a:pt x="37" y="36"/>
                    <a:pt x="36" y="35"/>
                  </a:cubicBezTo>
                  <a:cubicBezTo>
                    <a:pt x="36" y="35"/>
                    <a:pt x="36" y="35"/>
                    <a:pt x="37" y="34"/>
                  </a:cubicBezTo>
                  <a:cubicBezTo>
                    <a:pt x="37" y="34"/>
                    <a:pt x="36" y="33"/>
                    <a:pt x="37" y="33"/>
                  </a:cubicBezTo>
                  <a:cubicBezTo>
                    <a:pt x="38" y="33"/>
                    <a:pt x="40" y="33"/>
                    <a:pt x="40" y="32"/>
                  </a:cubicBezTo>
                  <a:cubicBezTo>
                    <a:pt x="40" y="32"/>
                    <a:pt x="40" y="32"/>
                    <a:pt x="40" y="32"/>
                  </a:cubicBezTo>
                  <a:cubicBezTo>
                    <a:pt x="40" y="32"/>
                    <a:pt x="40" y="32"/>
                    <a:pt x="40" y="32"/>
                  </a:cubicBezTo>
                  <a:cubicBezTo>
                    <a:pt x="40" y="31"/>
                    <a:pt x="39" y="30"/>
                    <a:pt x="39" y="2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2" name="Freeform 343">
              <a:extLst>
                <a:ext uri="{FF2B5EF4-FFF2-40B4-BE49-F238E27FC236}">
                  <a16:creationId xmlns:a16="http://schemas.microsoft.com/office/drawing/2014/main" id="{E8E170AA-6AC4-4B35-80C1-5D2BC59F9183}"/>
                </a:ext>
              </a:extLst>
            </p:cNvPr>
            <p:cNvSpPr>
              <a:spLocks/>
            </p:cNvSpPr>
            <p:nvPr/>
          </p:nvSpPr>
          <p:spPr bwMode="auto">
            <a:xfrm>
              <a:off x="-3286125" y="2252663"/>
              <a:ext cx="14287" cy="14288"/>
            </a:xfrm>
            <a:custGeom>
              <a:avLst/>
              <a:gdLst>
                <a:gd name="T0" fmla="*/ 1 w 4"/>
                <a:gd name="T1" fmla="*/ 2 h 4"/>
                <a:gd name="T2" fmla="*/ 1 w 4"/>
                <a:gd name="T3" fmla="*/ 4 h 4"/>
                <a:gd name="T4" fmla="*/ 2 w 4"/>
                <a:gd name="T5" fmla="*/ 4 h 4"/>
                <a:gd name="T6" fmla="*/ 4 w 4"/>
                <a:gd name="T7" fmla="*/ 1 h 4"/>
                <a:gd name="T8" fmla="*/ 4 w 4"/>
                <a:gd name="T9" fmla="*/ 1 h 4"/>
                <a:gd name="T10" fmla="*/ 4 w 4"/>
                <a:gd name="T11" fmla="*/ 0 h 4"/>
                <a:gd name="T12" fmla="*/ 2 w 4"/>
                <a:gd name="T13" fmla="*/ 0 h 4"/>
                <a:gd name="T14" fmla="*/ 1 w 4"/>
                <a:gd name="T15" fmla="*/ 0 h 4"/>
                <a:gd name="T16" fmla="*/ 0 w 4"/>
                <a:gd name="T17" fmla="*/ 0 h 4"/>
                <a:gd name="T18" fmla="*/ 1 w 4"/>
                <a:gd name="T19" fmla="*/ 0 h 4"/>
                <a:gd name="T20" fmla="*/ 1 w 4"/>
                <a:gd name="T21" fmla="*/ 2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 h="4">
                  <a:moveTo>
                    <a:pt x="1" y="2"/>
                  </a:moveTo>
                  <a:cubicBezTo>
                    <a:pt x="1" y="2"/>
                    <a:pt x="1" y="3"/>
                    <a:pt x="1" y="4"/>
                  </a:cubicBezTo>
                  <a:cubicBezTo>
                    <a:pt x="2" y="4"/>
                    <a:pt x="2" y="4"/>
                    <a:pt x="2" y="4"/>
                  </a:cubicBezTo>
                  <a:cubicBezTo>
                    <a:pt x="3" y="4"/>
                    <a:pt x="4" y="1"/>
                    <a:pt x="4" y="1"/>
                  </a:cubicBezTo>
                  <a:cubicBezTo>
                    <a:pt x="4" y="1"/>
                    <a:pt x="4" y="1"/>
                    <a:pt x="4" y="1"/>
                  </a:cubicBezTo>
                  <a:cubicBezTo>
                    <a:pt x="4" y="1"/>
                    <a:pt x="4" y="0"/>
                    <a:pt x="4" y="0"/>
                  </a:cubicBezTo>
                  <a:cubicBezTo>
                    <a:pt x="3" y="0"/>
                    <a:pt x="2" y="0"/>
                    <a:pt x="2" y="0"/>
                  </a:cubicBezTo>
                  <a:cubicBezTo>
                    <a:pt x="2" y="0"/>
                    <a:pt x="3" y="1"/>
                    <a:pt x="1" y="0"/>
                  </a:cubicBezTo>
                  <a:cubicBezTo>
                    <a:pt x="1" y="0"/>
                    <a:pt x="1" y="0"/>
                    <a:pt x="0" y="0"/>
                  </a:cubicBezTo>
                  <a:cubicBezTo>
                    <a:pt x="1" y="0"/>
                    <a:pt x="1" y="0"/>
                    <a:pt x="1" y="0"/>
                  </a:cubicBezTo>
                  <a:lnTo>
                    <a:pt x="1" y="2"/>
                  </a:ln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3" name="Freeform 344">
              <a:extLst>
                <a:ext uri="{FF2B5EF4-FFF2-40B4-BE49-F238E27FC236}">
                  <a16:creationId xmlns:a16="http://schemas.microsoft.com/office/drawing/2014/main" id="{ECAD9C69-9A47-45D5-B1F2-3ADA0E69DE7A}"/>
                </a:ext>
              </a:extLst>
            </p:cNvPr>
            <p:cNvSpPr>
              <a:spLocks/>
            </p:cNvSpPr>
            <p:nvPr/>
          </p:nvSpPr>
          <p:spPr bwMode="auto">
            <a:xfrm>
              <a:off x="-3275013" y="2320925"/>
              <a:ext cx="90487" cy="144463"/>
            </a:xfrm>
            <a:custGeom>
              <a:avLst/>
              <a:gdLst>
                <a:gd name="T0" fmla="*/ 24 w 25"/>
                <a:gd name="T1" fmla="*/ 10 h 40"/>
                <a:gd name="T2" fmla="*/ 24 w 25"/>
                <a:gd name="T3" fmla="*/ 5 h 40"/>
                <a:gd name="T4" fmla="*/ 24 w 25"/>
                <a:gd name="T5" fmla="*/ 0 h 40"/>
                <a:gd name="T6" fmla="*/ 24 w 25"/>
                <a:gd name="T7" fmla="*/ 0 h 40"/>
                <a:gd name="T8" fmla="*/ 21 w 25"/>
                <a:gd name="T9" fmla="*/ 1 h 40"/>
                <a:gd name="T10" fmla="*/ 19 w 25"/>
                <a:gd name="T11" fmla="*/ 1 h 40"/>
                <a:gd name="T12" fmla="*/ 18 w 25"/>
                <a:gd name="T13" fmla="*/ 1 h 40"/>
                <a:gd name="T14" fmla="*/ 17 w 25"/>
                <a:gd name="T15" fmla="*/ 2 h 40"/>
                <a:gd name="T16" fmla="*/ 16 w 25"/>
                <a:gd name="T17" fmla="*/ 2 h 40"/>
                <a:gd name="T18" fmla="*/ 14 w 25"/>
                <a:gd name="T19" fmla="*/ 3 h 40"/>
                <a:gd name="T20" fmla="*/ 13 w 25"/>
                <a:gd name="T21" fmla="*/ 2 h 40"/>
                <a:gd name="T22" fmla="*/ 12 w 25"/>
                <a:gd name="T23" fmla="*/ 2 h 40"/>
                <a:gd name="T24" fmla="*/ 11 w 25"/>
                <a:gd name="T25" fmla="*/ 2 h 40"/>
                <a:gd name="T26" fmla="*/ 10 w 25"/>
                <a:gd name="T27" fmla="*/ 3 h 40"/>
                <a:gd name="T28" fmla="*/ 11 w 25"/>
                <a:gd name="T29" fmla="*/ 8 h 40"/>
                <a:gd name="T30" fmla="*/ 13 w 25"/>
                <a:gd name="T31" fmla="*/ 9 h 40"/>
                <a:gd name="T32" fmla="*/ 13 w 25"/>
                <a:gd name="T33" fmla="*/ 12 h 40"/>
                <a:gd name="T34" fmla="*/ 12 w 25"/>
                <a:gd name="T35" fmla="*/ 13 h 40"/>
                <a:gd name="T36" fmla="*/ 11 w 25"/>
                <a:gd name="T37" fmla="*/ 15 h 40"/>
                <a:gd name="T38" fmla="*/ 9 w 25"/>
                <a:gd name="T39" fmla="*/ 12 h 40"/>
                <a:gd name="T40" fmla="*/ 10 w 25"/>
                <a:gd name="T41" fmla="*/ 9 h 40"/>
                <a:gd name="T42" fmla="*/ 8 w 25"/>
                <a:gd name="T43" fmla="*/ 9 h 40"/>
                <a:gd name="T44" fmla="*/ 6 w 25"/>
                <a:gd name="T45" fmla="*/ 8 h 40"/>
                <a:gd name="T46" fmla="*/ 0 w 25"/>
                <a:gd name="T47" fmla="*/ 10 h 40"/>
                <a:gd name="T48" fmla="*/ 0 w 25"/>
                <a:gd name="T49" fmla="*/ 12 h 40"/>
                <a:gd name="T50" fmla="*/ 0 w 25"/>
                <a:gd name="T51" fmla="*/ 12 h 40"/>
                <a:gd name="T52" fmla="*/ 1 w 25"/>
                <a:gd name="T53" fmla="*/ 13 h 40"/>
                <a:gd name="T54" fmla="*/ 4 w 25"/>
                <a:gd name="T55" fmla="*/ 14 h 40"/>
                <a:gd name="T56" fmla="*/ 6 w 25"/>
                <a:gd name="T57" fmla="*/ 14 h 40"/>
                <a:gd name="T58" fmla="*/ 6 w 25"/>
                <a:gd name="T59" fmla="*/ 18 h 40"/>
                <a:gd name="T60" fmla="*/ 6 w 25"/>
                <a:gd name="T61" fmla="*/ 20 h 40"/>
                <a:gd name="T62" fmla="*/ 6 w 25"/>
                <a:gd name="T63" fmla="*/ 22 h 40"/>
                <a:gd name="T64" fmla="*/ 5 w 25"/>
                <a:gd name="T65" fmla="*/ 24 h 40"/>
                <a:gd name="T66" fmla="*/ 5 w 25"/>
                <a:gd name="T67" fmla="*/ 26 h 40"/>
                <a:gd name="T68" fmla="*/ 2 w 25"/>
                <a:gd name="T69" fmla="*/ 28 h 40"/>
                <a:gd name="T70" fmla="*/ 2 w 25"/>
                <a:gd name="T71" fmla="*/ 28 h 40"/>
                <a:gd name="T72" fmla="*/ 4 w 25"/>
                <a:gd name="T73" fmla="*/ 33 h 40"/>
                <a:gd name="T74" fmla="*/ 4 w 25"/>
                <a:gd name="T75" fmla="*/ 37 h 40"/>
                <a:gd name="T76" fmla="*/ 4 w 25"/>
                <a:gd name="T77" fmla="*/ 40 h 40"/>
                <a:gd name="T78" fmla="*/ 6 w 25"/>
                <a:gd name="T79" fmla="*/ 39 h 40"/>
                <a:gd name="T80" fmla="*/ 6 w 25"/>
                <a:gd name="T81" fmla="*/ 38 h 40"/>
                <a:gd name="T82" fmla="*/ 5 w 25"/>
                <a:gd name="T83" fmla="*/ 37 h 40"/>
                <a:gd name="T84" fmla="*/ 9 w 25"/>
                <a:gd name="T85" fmla="*/ 35 h 40"/>
                <a:gd name="T86" fmla="*/ 12 w 25"/>
                <a:gd name="T87" fmla="*/ 33 h 40"/>
                <a:gd name="T88" fmla="*/ 12 w 25"/>
                <a:gd name="T89" fmla="*/ 29 h 40"/>
                <a:gd name="T90" fmla="*/ 11 w 25"/>
                <a:gd name="T91" fmla="*/ 27 h 40"/>
                <a:gd name="T92" fmla="*/ 10 w 25"/>
                <a:gd name="T93" fmla="*/ 24 h 40"/>
                <a:gd name="T94" fmla="*/ 11 w 25"/>
                <a:gd name="T95" fmla="*/ 22 h 40"/>
                <a:gd name="T96" fmla="*/ 12 w 25"/>
                <a:gd name="T97" fmla="*/ 21 h 40"/>
                <a:gd name="T98" fmla="*/ 14 w 25"/>
                <a:gd name="T99" fmla="*/ 19 h 40"/>
                <a:gd name="T100" fmla="*/ 16 w 25"/>
                <a:gd name="T101" fmla="*/ 17 h 40"/>
                <a:gd name="T102" fmla="*/ 21 w 25"/>
                <a:gd name="T103" fmla="*/ 15 h 40"/>
                <a:gd name="T104" fmla="*/ 24 w 25"/>
                <a:gd name="T105" fmla="*/ 10 h 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25" h="40">
                  <a:moveTo>
                    <a:pt x="24" y="10"/>
                  </a:moveTo>
                  <a:cubicBezTo>
                    <a:pt x="24" y="9"/>
                    <a:pt x="24" y="7"/>
                    <a:pt x="24" y="5"/>
                  </a:cubicBezTo>
                  <a:cubicBezTo>
                    <a:pt x="24" y="4"/>
                    <a:pt x="24" y="1"/>
                    <a:pt x="24" y="0"/>
                  </a:cubicBezTo>
                  <a:cubicBezTo>
                    <a:pt x="24" y="0"/>
                    <a:pt x="24" y="0"/>
                    <a:pt x="24" y="0"/>
                  </a:cubicBezTo>
                  <a:cubicBezTo>
                    <a:pt x="22" y="0"/>
                    <a:pt x="21" y="1"/>
                    <a:pt x="21" y="1"/>
                  </a:cubicBezTo>
                  <a:cubicBezTo>
                    <a:pt x="21" y="1"/>
                    <a:pt x="20" y="1"/>
                    <a:pt x="19" y="1"/>
                  </a:cubicBezTo>
                  <a:cubicBezTo>
                    <a:pt x="19" y="2"/>
                    <a:pt x="19" y="2"/>
                    <a:pt x="18" y="1"/>
                  </a:cubicBezTo>
                  <a:cubicBezTo>
                    <a:pt x="18" y="1"/>
                    <a:pt x="17" y="2"/>
                    <a:pt x="17" y="2"/>
                  </a:cubicBezTo>
                  <a:cubicBezTo>
                    <a:pt x="17" y="3"/>
                    <a:pt x="16" y="2"/>
                    <a:pt x="16" y="2"/>
                  </a:cubicBezTo>
                  <a:cubicBezTo>
                    <a:pt x="16" y="2"/>
                    <a:pt x="15" y="3"/>
                    <a:pt x="14" y="3"/>
                  </a:cubicBezTo>
                  <a:cubicBezTo>
                    <a:pt x="13" y="3"/>
                    <a:pt x="14" y="2"/>
                    <a:pt x="13" y="2"/>
                  </a:cubicBezTo>
                  <a:cubicBezTo>
                    <a:pt x="13" y="2"/>
                    <a:pt x="12" y="2"/>
                    <a:pt x="12" y="2"/>
                  </a:cubicBezTo>
                  <a:cubicBezTo>
                    <a:pt x="12" y="2"/>
                    <a:pt x="11" y="2"/>
                    <a:pt x="11" y="2"/>
                  </a:cubicBezTo>
                  <a:cubicBezTo>
                    <a:pt x="11" y="2"/>
                    <a:pt x="10" y="3"/>
                    <a:pt x="10" y="3"/>
                  </a:cubicBezTo>
                  <a:cubicBezTo>
                    <a:pt x="10" y="4"/>
                    <a:pt x="11" y="7"/>
                    <a:pt x="11" y="8"/>
                  </a:cubicBezTo>
                  <a:cubicBezTo>
                    <a:pt x="12" y="8"/>
                    <a:pt x="13" y="9"/>
                    <a:pt x="13" y="9"/>
                  </a:cubicBezTo>
                  <a:cubicBezTo>
                    <a:pt x="13" y="10"/>
                    <a:pt x="13" y="10"/>
                    <a:pt x="13" y="12"/>
                  </a:cubicBezTo>
                  <a:cubicBezTo>
                    <a:pt x="13" y="13"/>
                    <a:pt x="12" y="13"/>
                    <a:pt x="12" y="13"/>
                  </a:cubicBezTo>
                  <a:cubicBezTo>
                    <a:pt x="11" y="14"/>
                    <a:pt x="12" y="15"/>
                    <a:pt x="11" y="15"/>
                  </a:cubicBezTo>
                  <a:cubicBezTo>
                    <a:pt x="11" y="16"/>
                    <a:pt x="9" y="13"/>
                    <a:pt x="9" y="12"/>
                  </a:cubicBezTo>
                  <a:cubicBezTo>
                    <a:pt x="9" y="12"/>
                    <a:pt x="10" y="10"/>
                    <a:pt x="10" y="9"/>
                  </a:cubicBezTo>
                  <a:cubicBezTo>
                    <a:pt x="10" y="8"/>
                    <a:pt x="8" y="9"/>
                    <a:pt x="8" y="9"/>
                  </a:cubicBezTo>
                  <a:cubicBezTo>
                    <a:pt x="7" y="9"/>
                    <a:pt x="6" y="8"/>
                    <a:pt x="6" y="8"/>
                  </a:cubicBezTo>
                  <a:cubicBezTo>
                    <a:pt x="6" y="8"/>
                    <a:pt x="0" y="10"/>
                    <a:pt x="0" y="10"/>
                  </a:cubicBezTo>
                  <a:cubicBezTo>
                    <a:pt x="0" y="12"/>
                    <a:pt x="0" y="12"/>
                    <a:pt x="0" y="12"/>
                  </a:cubicBezTo>
                  <a:cubicBezTo>
                    <a:pt x="0" y="12"/>
                    <a:pt x="0" y="12"/>
                    <a:pt x="0" y="12"/>
                  </a:cubicBezTo>
                  <a:cubicBezTo>
                    <a:pt x="1" y="13"/>
                    <a:pt x="1" y="13"/>
                    <a:pt x="1" y="13"/>
                  </a:cubicBezTo>
                  <a:cubicBezTo>
                    <a:pt x="1" y="13"/>
                    <a:pt x="3" y="13"/>
                    <a:pt x="4" y="14"/>
                  </a:cubicBezTo>
                  <a:cubicBezTo>
                    <a:pt x="4" y="14"/>
                    <a:pt x="6" y="14"/>
                    <a:pt x="6" y="14"/>
                  </a:cubicBezTo>
                  <a:cubicBezTo>
                    <a:pt x="6" y="15"/>
                    <a:pt x="6" y="17"/>
                    <a:pt x="6" y="18"/>
                  </a:cubicBezTo>
                  <a:cubicBezTo>
                    <a:pt x="6" y="19"/>
                    <a:pt x="5" y="19"/>
                    <a:pt x="6" y="20"/>
                  </a:cubicBezTo>
                  <a:cubicBezTo>
                    <a:pt x="6" y="21"/>
                    <a:pt x="6" y="22"/>
                    <a:pt x="6" y="22"/>
                  </a:cubicBezTo>
                  <a:cubicBezTo>
                    <a:pt x="7" y="22"/>
                    <a:pt x="6" y="23"/>
                    <a:pt x="5" y="24"/>
                  </a:cubicBezTo>
                  <a:cubicBezTo>
                    <a:pt x="5" y="24"/>
                    <a:pt x="5" y="25"/>
                    <a:pt x="5" y="26"/>
                  </a:cubicBezTo>
                  <a:cubicBezTo>
                    <a:pt x="4" y="26"/>
                    <a:pt x="3" y="27"/>
                    <a:pt x="2" y="28"/>
                  </a:cubicBezTo>
                  <a:cubicBezTo>
                    <a:pt x="2" y="28"/>
                    <a:pt x="2" y="28"/>
                    <a:pt x="2" y="28"/>
                  </a:cubicBezTo>
                  <a:cubicBezTo>
                    <a:pt x="2" y="29"/>
                    <a:pt x="3" y="32"/>
                    <a:pt x="4" y="33"/>
                  </a:cubicBezTo>
                  <a:cubicBezTo>
                    <a:pt x="4" y="33"/>
                    <a:pt x="4" y="37"/>
                    <a:pt x="4" y="37"/>
                  </a:cubicBezTo>
                  <a:cubicBezTo>
                    <a:pt x="4" y="37"/>
                    <a:pt x="4" y="40"/>
                    <a:pt x="4" y="40"/>
                  </a:cubicBezTo>
                  <a:cubicBezTo>
                    <a:pt x="4" y="40"/>
                    <a:pt x="5" y="39"/>
                    <a:pt x="6" y="39"/>
                  </a:cubicBezTo>
                  <a:cubicBezTo>
                    <a:pt x="6" y="39"/>
                    <a:pt x="6" y="39"/>
                    <a:pt x="6" y="38"/>
                  </a:cubicBezTo>
                  <a:cubicBezTo>
                    <a:pt x="6" y="37"/>
                    <a:pt x="5" y="38"/>
                    <a:pt x="5" y="37"/>
                  </a:cubicBezTo>
                  <a:cubicBezTo>
                    <a:pt x="5" y="37"/>
                    <a:pt x="7" y="35"/>
                    <a:pt x="9" y="35"/>
                  </a:cubicBezTo>
                  <a:cubicBezTo>
                    <a:pt x="11" y="34"/>
                    <a:pt x="11" y="34"/>
                    <a:pt x="12" y="33"/>
                  </a:cubicBezTo>
                  <a:cubicBezTo>
                    <a:pt x="12" y="32"/>
                    <a:pt x="12" y="30"/>
                    <a:pt x="12" y="29"/>
                  </a:cubicBezTo>
                  <a:cubicBezTo>
                    <a:pt x="12" y="29"/>
                    <a:pt x="12" y="28"/>
                    <a:pt x="11" y="27"/>
                  </a:cubicBezTo>
                  <a:cubicBezTo>
                    <a:pt x="11" y="25"/>
                    <a:pt x="11" y="25"/>
                    <a:pt x="10" y="24"/>
                  </a:cubicBezTo>
                  <a:cubicBezTo>
                    <a:pt x="10" y="23"/>
                    <a:pt x="10" y="22"/>
                    <a:pt x="11" y="22"/>
                  </a:cubicBezTo>
                  <a:cubicBezTo>
                    <a:pt x="11" y="22"/>
                    <a:pt x="11" y="22"/>
                    <a:pt x="12" y="21"/>
                  </a:cubicBezTo>
                  <a:cubicBezTo>
                    <a:pt x="12" y="20"/>
                    <a:pt x="13" y="20"/>
                    <a:pt x="14" y="19"/>
                  </a:cubicBezTo>
                  <a:cubicBezTo>
                    <a:pt x="15" y="19"/>
                    <a:pt x="15" y="18"/>
                    <a:pt x="16" y="17"/>
                  </a:cubicBezTo>
                  <a:cubicBezTo>
                    <a:pt x="18" y="16"/>
                    <a:pt x="19" y="16"/>
                    <a:pt x="21" y="15"/>
                  </a:cubicBezTo>
                  <a:cubicBezTo>
                    <a:pt x="22" y="14"/>
                    <a:pt x="25" y="11"/>
                    <a:pt x="24" y="1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4" name="Freeform 345">
              <a:extLst>
                <a:ext uri="{FF2B5EF4-FFF2-40B4-BE49-F238E27FC236}">
                  <a16:creationId xmlns:a16="http://schemas.microsoft.com/office/drawing/2014/main" id="{CBF38E95-446B-4BA7-8AD8-69A9619BA2F8}"/>
                </a:ext>
              </a:extLst>
            </p:cNvPr>
            <p:cNvSpPr>
              <a:spLocks/>
            </p:cNvSpPr>
            <p:nvPr/>
          </p:nvSpPr>
          <p:spPr bwMode="auto">
            <a:xfrm>
              <a:off x="-3282950" y="2238375"/>
              <a:ext cx="95250" cy="93663"/>
            </a:xfrm>
            <a:custGeom>
              <a:avLst/>
              <a:gdLst>
                <a:gd name="T0" fmla="*/ 24 w 26"/>
                <a:gd name="T1" fmla="*/ 21 h 26"/>
                <a:gd name="T2" fmla="*/ 23 w 26"/>
                <a:gd name="T3" fmla="*/ 18 h 26"/>
                <a:gd name="T4" fmla="*/ 23 w 26"/>
                <a:gd name="T5" fmla="*/ 16 h 26"/>
                <a:gd name="T6" fmla="*/ 23 w 26"/>
                <a:gd name="T7" fmla="*/ 15 h 26"/>
                <a:gd name="T8" fmla="*/ 22 w 26"/>
                <a:gd name="T9" fmla="*/ 13 h 26"/>
                <a:gd name="T10" fmla="*/ 23 w 26"/>
                <a:gd name="T11" fmla="*/ 9 h 26"/>
                <a:gd name="T12" fmla="*/ 19 w 26"/>
                <a:gd name="T13" fmla="*/ 6 h 26"/>
                <a:gd name="T14" fmla="*/ 19 w 26"/>
                <a:gd name="T15" fmla="*/ 5 h 26"/>
                <a:gd name="T16" fmla="*/ 10 w 26"/>
                <a:gd name="T17" fmla="*/ 0 h 26"/>
                <a:gd name="T18" fmla="*/ 9 w 26"/>
                <a:gd name="T19" fmla="*/ 2 h 26"/>
                <a:gd name="T20" fmla="*/ 10 w 26"/>
                <a:gd name="T21" fmla="*/ 4 h 26"/>
                <a:gd name="T22" fmla="*/ 6 w 26"/>
                <a:gd name="T23" fmla="*/ 4 h 26"/>
                <a:gd name="T24" fmla="*/ 6 w 26"/>
                <a:gd name="T25" fmla="*/ 0 h 26"/>
                <a:gd name="T26" fmla="*/ 4 w 26"/>
                <a:gd name="T27" fmla="*/ 0 h 26"/>
                <a:gd name="T28" fmla="*/ 3 w 26"/>
                <a:gd name="T29" fmla="*/ 1 h 26"/>
                <a:gd name="T30" fmla="*/ 3 w 26"/>
                <a:gd name="T31" fmla="*/ 2 h 26"/>
                <a:gd name="T32" fmla="*/ 3 w 26"/>
                <a:gd name="T33" fmla="*/ 3 h 26"/>
                <a:gd name="T34" fmla="*/ 3 w 26"/>
                <a:gd name="T35" fmla="*/ 4 h 26"/>
                <a:gd name="T36" fmla="*/ 3 w 26"/>
                <a:gd name="T37" fmla="*/ 5 h 26"/>
                <a:gd name="T38" fmla="*/ 3 w 26"/>
                <a:gd name="T39" fmla="*/ 5 h 26"/>
                <a:gd name="T40" fmla="*/ 1 w 26"/>
                <a:gd name="T41" fmla="*/ 8 h 26"/>
                <a:gd name="T42" fmla="*/ 0 w 26"/>
                <a:gd name="T43" fmla="*/ 8 h 26"/>
                <a:gd name="T44" fmla="*/ 2 w 26"/>
                <a:gd name="T45" fmla="*/ 13 h 26"/>
                <a:gd name="T46" fmla="*/ 3 w 26"/>
                <a:gd name="T47" fmla="*/ 16 h 26"/>
                <a:gd name="T48" fmla="*/ 4 w 26"/>
                <a:gd name="T49" fmla="*/ 18 h 26"/>
                <a:gd name="T50" fmla="*/ 2 w 26"/>
                <a:gd name="T51" fmla="*/ 17 h 26"/>
                <a:gd name="T52" fmla="*/ 2 w 26"/>
                <a:gd name="T53" fmla="*/ 17 h 26"/>
                <a:gd name="T54" fmla="*/ 2 w 26"/>
                <a:gd name="T55" fmla="*/ 17 h 26"/>
                <a:gd name="T56" fmla="*/ 4 w 26"/>
                <a:gd name="T57" fmla="*/ 18 h 26"/>
                <a:gd name="T58" fmla="*/ 6 w 26"/>
                <a:gd name="T59" fmla="*/ 19 h 26"/>
                <a:gd name="T60" fmla="*/ 9 w 26"/>
                <a:gd name="T61" fmla="*/ 20 h 26"/>
                <a:gd name="T62" fmla="*/ 9 w 26"/>
                <a:gd name="T63" fmla="*/ 21 h 26"/>
                <a:gd name="T64" fmla="*/ 11 w 26"/>
                <a:gd name="T65" fmla="*/ 21 h 26"/>
                <a:gd name="T66" fmla="*/ 11 w 26"/>
                <a:gd name="T67" fmla="*/ 20 h 26"/>
                <a:gd name="T68" fmla="*/ 13 w 26"/>
                <a:gd name="T69" fmla="*/ 25 h 26"/>
                <a:gd name="T70" fmla="*/ 14 w 26"/>
                <a:gd name="T71" fmla="*/ 25 h 26"/>
                <a:gd name="T72" fmla="*/ 15 w 26"/>
                <a:gd name="T73" fmla="*/ 25 h 26"/>
                <a:gd name="T74" fmla="*/ 16 w 26"/>
                <a:gd name="T75" fmla="*/ 26 h 26"/>
                <a:gd name="T76" fmla="*/ 18 w 26"/>
                <a:gd name="T77" fmla="*/ 25 h 26"/>
                <a:gd name="T78" fmla="*/ 19 w 26"/>
                <a:gd name="T79" fmla="*/ 25 h 26"/>
                <a:gd name="T80" fmla="*/ 20 w 26"/>
                <a:gd name="T81" fmla="*/ 24 h 26"/>
                <a:gd name="T82" fmla="*/ 21 w 26"/>
                <a:gd name="T83" fmla="*/ 24 h 26"/>
                <a:gd name="T84" fmla="*/ 23 w 26"/>
                <a:gd name="T85" fmla="*/ 24 h 26"/>
                <a:gd name="T86" fmla="*/ 26 w 26"/>
                <a:gd name="T87" fmla="*/ 23 h 26"/>
                <a:gd name="T88" fmla="*/ 24 w 26"/>
                <a:gd name="T89" fmla="*/ 21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26" h="26">
                  <a:moveTo>
                    <a:pt x="24" y="21"/>
                  </a:moveTo>
                  <a:cubicBezTo>
                    <a:pt x="24" y="19"/>
                    <a:pt x="23" y="19"/>
                    <a:pt x="23" y="18"/>
                  </a:cubicBezTo>
                  <a:cubicBezTo>
                    <a:pt x="23" y="17"/>
                    <a:pt x="23" y="16"/>
                    <a:pt x="23" y="16"/>
                  </a:cubicBezTo>
                  <a:cubicBezTo>
                    <a:pt x="23" y="16"/>
                    <a:pt x="23" y="15"/>
                    <a:pt x="23" y="15"/>
                  </a:cubicBezTo>
                  <a:cubicBezTo>
                    <a:pt x="24" y="14"/>
                    <a:pt x="22" y="14"/>
                    <a:pt x="22" y="13"/>
                  </a:cubicBezTo>
                  <a:cubicBezTo>
                    <a:pt x="22" y="12"/>
                    <a:pt x="22" y="11"/>
                    <a:pt x="23" y="9"/>
                  </a:cubicBezTo>
                  <a:cubicBezTo>
                    <a:pt x="21" y="8"/>
                    <a:pt x="19" y="6"/>
                    <a:pt x="19" y="6"/>
                  </a:cubicBezTo>
                  <a:cubicBezTo>
                    <a:pt x="19" y="5"/>
                    <a:pt x="19" y="5"/>
                    <a:pt x="19" y="5"/>
                  </a:cubicBezTo>
                  <a:cubicBezTo>
                    <a:pt x="10" y="0"/>
                    <a:pt x="10" y="0"/>
                    <a:pt x="10" y="0"/>
                  </a:cubicBezTo>
                  <a:cubicBezTo>
                    <a:pt x="10" y="1"/>
                    <a:pt x="10" y="2"/>
                    <a:pt x="9" y="2"/>
                  </a:cubicBezTo>
                  <a:cubicBezTo>
                    <a:pt x="9" y="3"/>
                    <a:pt x="10" y="4"/>
                    <a:pt x="10" y="4"/>
                  </a:cubicBezTo>
                  <a:cubicBezTo>
                    <a:pt x="9" y="4"/>
                    <a:pt x="7" y="3"/>
                    <a:pt x="6" y="4"/>
                  </a:cubicBezTo>
                  <a:cubicBezTo>
                    <a:pt x="5" y="4"/>
                    <a:pt x="5" y="2"/>
                    <a:pt x="6" y="0"/>
                  </a:cubicBezTo>
                  <a:cubicBezTo>
                    <a:pt x="4" y="0"/>
                    <a:pt x="4" y="0"/>
                    <a:pt x="4" y="0"/>
                  </a:cubicBezTo>
                  <a:cubicBezTo>
                    <a:pt x="4" y="0"/>
                    <a:pt x="3" y="0"/>
                    <a:pt x="3" y="1"/>
                  </a:cubicBezTo>
                  <a:cubicBezTo>
                    <a:pt x="3" y="2"/>
                    <a:pt x="3" y="2"/>
                    <a:pt x="3" y="2"/>
                  </a:cubicBezTo>
                  <a:cubicBezTo>
                    <a:pt x="3" y="2"/>
                    <a:pt x="4" y="2"/>
                    <a:pt x="3" y="3"/>
                  </a:cubicBezTo>
                  <a:cubicBezTo>
                    <a:pt x="3" y="3"/>
                    <a:pt x="3" y="3"/>
                    <a:pt x="3" y="4"/>
                  </a:cubicBezTo>
                  <a:cubicBezTo>
                    <a:pt x="3" y="4"/>
                    <a:pt x="3" y="5"/>
                    <a:pt x="3" y="5"/>
                  </a:cubicBezTo>
                  <a:cubicBezTo>
                    <a:pt x="3" y="5"/>
                    <a:pt x="3" y="5"/>
                    <a:pt x="3" y="5"/>
                  </a:cubicBezTo>
                  <a:cubicBezTo>
                    <a:pt x="3" y="5"/>
                    <a:pt x="2" y="8"/>
                    <a:pt x="1" y="8"/>
                  </a:cubicBezTo>
                  <a:cubicBezTo>
                    <a:pt x="1" y="8"/>
                    <a:pt x="1" y="8"/>
                    <a:pt x="0" y="8"/>
                  </a:cubicBezTo>
                  <a:cubicBezTo>
                    <a:pt x="1" y="10"/>
                    <a:pt x="1" y="12"/>
                    <a:pt x="2" y="13"/>
                  </a:cubicBezTo>
                  <a:cubicBezTo>
                    <a:pt x="3" y="14"/>
                    <a:pt x="3" y="15"/>
                    <a:pt x="3" y="16"/>
                  </a:cubicBezTo>
                  <a:cubicBezTo>
                    <a:pt x="3" y="17"/>
                    <a:pt x="4" y="17"/>
                    <a:pt x="4" y="18"/>
                  </a:cubicBezTo>
                  <a:cubicBezTo>
                    <a:pt x="3" y="18"/>
                    <a:pt x="3" y="17"/>
                    <a:pt x="2" y="17"/>
                  </a:cubicBezTo>
                  <a:cubicBezTo>
                    <a:pt x="2" y="17"/>
                    <a:pt x="2" y="17"/>
                    <a:pt x="2" y="17"/>
                  </a:cubicBezTo>
                  <a:cubicBezTo>
                    <a:pt x="2" y="17"/>
                    <a:pt x="2" y="17"/>
                    <a:pt x="2" y="17"/>
                  </a:cubicBezTo>
                  <a:cubicBezTo>
                    <a:pt x="3" y="18"/>
                    <a:pt x="3" y="18"/>
                    <a:pt x="4" y="18"/>
                  </a:cubicBezTo>
                  <a:cubicBezTo>
                    <a:pt x="4" y="18"/>
                    <a:pt x="5" y="19"/>
                    <a:pt x="6" y="19"/>
                  </a:cubicBezTo>
                  <a:cubicBezTo>
                    <a:pt x="6" y="19"/>
                    <a:pt x="9" y="20"/>
                    <a:pt x="9" y="20"/>
                  </a:cubicBezTo>
                  <a:cubicBezTo>
                    <a:pt x="9" y="20"/>
                    <a:pt x="9" y="20"/>
                    <a:pt x="9" y="21"/>
                  </a:cubicBezTo>
                  <a:cubicBezTo>
                    <a:pt x="9" y="21"/>
                    <a:pt x="10" y="21"/>
                    <a:pt x="11" y="21"/>
                  </a:cubicBezTo>
                  <a:cubicBezTo>
                    <a:pt x="11" y="20"/>
                    <a:pt x="11" y="20"/>
                    <a:pt x="11" y="20"/>
                  </a:cubicBezTo>
                  <a:cubicBezTo>
                    <a:pt x="12" y="20"/>
                    <a:pt x="13" y="23"/>
                    <a:pt x="13" y="25"/>
                  </a:cubicBezTo>
                  <a:cubicBezTo>
                    <a:pt x="13" y="25"/>
                    <a:pt x="14" y="25"/>
                    <a:pt x="14" y="25"/>
                  </a:cubicBezTo>
                  <a:cubicBezTo>
                    <a:pt x="14" y="25"/>
                    <a:pt x="15" y="25"/>
                    <a:pt x="15" y="25"/>
                  </a:cubicBezTo>
                  <a:cubicBezTo>
                    <a:pt x="16" y="25"/>
                    <a:pt x="15" y="26"/>
                    <a:pt x="16" y="26"/>
                  </a:cubicBezTo>
                  <a:cubicBezTo>
                    <a:pt x="17" y="26"/>
                    <a:pt x="18" y="25"/>
                    <a:pt x="18" y="25"/>
                  </a:cubicBezTo>
                  <a:cubicBezTo>
                    <a:pt x="18" y="25"/>
                    <a:pt x="19" y="26"/>
                    <a:pt x="19" y="25"/>
                  </a:cubicBezTo>
                  <a:cubicBezTo>
                    <a:pt x="19" y="25"/>
                    <a:pt x="20" y="24"/>
                    <a:pt x="20" y="24"/>
                  </a:cubicBezTo>
                  <a:cubicBezTo>
                    <a:pt x="21" y="25"/>
                    <a:pt x="21" y="25"/>
                    <a:pt x="21" y="24"/>
                  </a:cubicBezTo>
                  <a:cubicBezTo>
                    <a:pt x="22" y="24"/>
                    <a:pt x="23" y="24"/>
                    <a:pt x="23" y="24"/>
                  </a:cubicBezTo>
                  <a:cubicBezTo>
                    <a:pt x="23" y="24"/>
                    <a:pt x="24" y="23"/>
                    <a:pt x="26" y="23"/>
                  </a:cubicBezTo>
                  <a:cubicBezTo>
                    <a:pt x="26" y="21"/>
                    <a:pt x="24" y="22"/>
                    <a:pt x="24" y="2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5" name="Freeform 346">
              <a:extLst>
                <a:ext uri="{FF2B5EF4-FFF2-40B4-BE49-F238E27FC236}">
                  <a16:creationId xmlns:a16="http://schemas.microsoft.com/office/drawing/2014/main" id="{ADBF6804-E378-44BB-9034-9C8A8D00C00B}"/>
                </a:ext>
              </a:extLst>
            </p:cNvPr>
            <p:cNvSpPr>
              <a:spLocks/>
            </p:cNvSpPr>
            <p:nvPr/>
          </p:nvSpPr>
          <p:spPr bwMode="auto">
            <a:xfrm>
              <a:off x="-3252788" y="2314575"/>
              <a:ext cx="25400" cy="65088"/>
            </a:xfrm>
            <a:custGeom>
              <a:avLst/>
              <a:gdLst>
                <a:gd name="T0" fmla="*/ 7 w 7"/>
                <a:gd name="T1" fmla="*/ 11 h 18"/>
                <a:gd name="T2" fmla="*/ 5 w 7"/>
                <a:gd name="T3" fmla="*/ 10 h 18"/>
                <a:gd name="T4" fmla="*/ 5 w 7"/>
                <a:gd name="T5" fmla="*/ 10 h 18"/>
                <a:gd name="T6" fmla="*/ 3 w 7"/>
                <a:gd name="T7" fmla="*/ 7 h 18"/>
                <a:gd name="T8" fmla="*/ 3 w 7"/>
                <a:gd name="T9" fmla="*/ 3 h 18"/>
                <a:gd name="T10" fmla="*/ 3 w 7"/>
                <a:gd name="T11" fmla="*/ 0 h 18"/>
                <a:gd name="T12" fmla="*/ 1 w 7"/>
                <a:gd name="T13" fmla="*/ 0 h 18"/>
                <a:gd name="T14" fmla="*/ 2 w 7"/>
                <a:gd name="T15" fmla="*/ 2 h 18"/>
                <a:gd name="T16" fmla="*/ 1 w 7"/>
                <a:gd name="T17" fmla="*/ 2 h 18"/>
                <a:gd name="T18" fmla="*/ 1 w 7"/>
                <a:gd name="T19" fmla="*/ 6 h 18"/>
                <a:gd name="T20" fmla="*/ 0 w 7"/>
                <a:gd name="T21" fmla="*/ 7 h 18"/>
                <a:gd name="T22" fmla="*/ 0 w 7"/>
                <a:gd name="T23" fmla="*/ 9 h 18"/>
                <a:gd name="T24" fmla="*/ 0 w 7"/>
                <a:gd name="T25" fmla="*/ 10 h 18"/>
                <a:gd name="T26" fmla="*/ 0 w 7"/>
                <a:gd name="T27" fmla="*/ 10 h 18"/>
                <a:gd name="T28" fmla="*/ 2 w 7"/>
                <a:gd name="T29" fmla="*/ 11 h 18"/>
                <a:gd name="T30" fmla="*/ 4 w 7"/>
                <a:gd name="T31" fmla="*/ 11 h 18"/>
                <a:gd name="T32" fmla="*/ 3 w 7"/>
                <a:gd name="T33" fmla="*/ 14 h 18"/>
                <a:gd name="T34" fmla="*/ 5 w 7"/>
                <a:gd name="T35" fmla="*/ 17 h 18"/>
                <a:gd name="T36" fmla="*/ 6 w 7"/>
                <a:gd name="T37" fmla="*/ 15 h 18"/>
                <a:gd name="T38" fmla="*/ 7 w 7"/>
                <a:gd name="T39" fmla="*/ 14 h 18"/>
                <a:gd name="T40" fmla="*/ 7 w 7"/>
                <a:gd name="T41" fmla="*/ 11 h 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7" h="18">
                  <a:moveTo>
                    <a:pt x="7" y="11"/>
                  </a:moveTo>
                  <a:cubicBezTo>
                    <a:pt x="7" y="11"/>
                    <a:pt x="6" y="10"/>
                    <a:pt x="5" y="10"/>
                  </a:cubicBezTo>
                  <a:cubicBezTo>
                    <a:pt x="5" y="10"/>
                    <a:pt x="5" y="10"/>
                    <a:pt x="5" y="10"/>
                  </a:cubicBezTo>
                  <a:cubicBezTo>
                    <a:pt x="5" y="11"/>
                    <a:pt x="3" y="8"/>
                    <a:pt x="3" y="7"/>
                  </a:cubicBezTo>
                  <a:cubicBezTo>
                    <a:pt x="3" y="5"/>
                    <a:pt x="4" y="4"/>
                    <a:pt x="3" y="3"/>
                  </a:cubicBezTo>
                  <a:cubicBezTo>
                    <a:pt x="2" y="1"/>
                    <a:pt x="2" y="0"/>
                    <a:pt x="3" y="0"/>
                  </a:cubicBezTo>
                  <a:cubicBezTo>
                    <a:pt x="2" y="0"/>
                    <a:pt x="1" y="0"/>
                    <a:pt x="1" y="0"/>
                  </a:cubicBezTo>
                  <a:cubicBezTo>
                    <a:pt x="1" y="0"/>
                    <a:pt x="2" y="1"/>
                    <a:pt x="2" y="2"/>
                  </a:cubicBezTo>
                  <a:cubicBezTo>
                    <a:pt x="2" y="2"/>
                    <a:pt x="1" y="2"/>
                    <a:pt x="1" y="2"/>
                  </a:cubicBezTo>
                  <a:cubicBezTo>
                    <a:pt x="1" y="3"/>
                    <a:pt x="1" y="6"/>
                    <a:pt x="1" y="6"/>
                  </a:cubicBezTo>
                  <a:cubicBezTo>
                    <a:pt x="2" y="7"/>
                    <a:pt x="0" y="6"/>
                    <a:pt x="0" y="7"/>
                  </a:cubicBezTo>
                  <a:cubicBezTo>
                    <a:pt x="0" y="7"/>
                    <a:pt x="0" y="9"/>
                    <a:pt x="0" y="9"/>
                  </a:cubicBezTo>
                  <a:cubicBezTo>
                    <a:pt x="0" y="9"/>
                    <a:pt x="0" y="9"/>
                    <a:pt x="0" y="10"/>
                  </a:cubicBezTo>
                  <a:cubicBezTo>
                    <a:pt x="0" y="10"/>
                    <a:pt x="0" y="10"/>
                    <a:pt x="0" y="10"/>
                  </a:cubicBezTo>
                  <a:cubicBezTo>
                    <a:pt x="0" y="10"/>
                    <a:pt x="1" y="11"/>
                    <a:pt x="2" y="11"/>
                  </a:cubicBezTo>
                  <a:cubicBezTo>
                    <a:pt x="2" y="11"/>
                    <a:pt x="4" y="10"/>
                    <a:pt x="4" y="11"/>
                  </a:cubicBezTo>
                  <a:cubicBezTo>
                    <a:pt x="4" y="12"/>
                    <a:pt x="3" y="14"/>
                    <a:pt x="3" y="14"/>
                  </a:cubicBezTo>
                  <a:cubicBezTo>
                    <a:pt x="3" y="15"/>
                    <a:pt x="5" y="18"/>
                    <a:pt x="5" y="17"/>
                  </a:cubicBezTo>
                  <a:cubicBezTo>
                    <a:pt x="6" y="17"/>
                    <a:pt x="5" y="16"/>
                    <a:pt x="6" y="15"/>
                  </a:cubicBezTo>
                  <a:cubicBezTo>
                    <a:pt x="6" y="15"/>
                    <a:pt x="7" y="15"/>
                    <a:pt x="7" y="14"/>
                  </a:cubicBezTo>
                  <a:cubicBezTo>
                    <a:pt x="7" y="12"/>
                    <a:pt x="7" y="12"/>
                    <a:pt x="7" y="11"/>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6" name="Freeform 347">
              <a:extLst>
                <a:ext uri="{FF2B5EF4-FFF2-40B4-BE49-F238E27FC236}">
                  <a16:creationId xmlns:a16="http://schemas.microsoft.com/office/drawing/2014/main" id="{E11A53D3-CD03-422F-A8DB-50A2EC984F61}"/>
                </a:ext>
              </a:extLst>
            </p:cNvPr>
            <p:cNvSpPr>
              <a:spLocks/>
            </p:cNvSpPr>
            <p:nvPr/>
          </p:nvSpPr>
          <p:spPr bwMode="auto">
            <a:xfrm>
              <a:off x="-2151063" y="2408238"/>
              <a:ext cx="25400" cy="20638"/>
            </a:xfrm>
            <a:custGeom>
              <a:avLst/>
              <a:gdLst>
                <a:gd name="T0" fmla="*/ 0 w 7"/>
                <a:gd name="T1" fmla="*/ 0 h 6"/>
                <a:gd name="T2" fmla="*/ 7 w 7"/>
                <a:gd name="T3" fmla="*/ 5 h 6"/>
                <a:gd name="T4" fmla="*/ 0 w 7"/>
                <a:gd name="T5" fmla="*/ 0 h 6"/>
              </a:gdLst>
              <a:ahLst/>
              <a:cxnLst>
                <a:cxn ang="0">
                  <a:pos x="T0" y="T1"/>
                </a:cxn>
                <a:cxn ang="0">
                  <a:pos x="T2" y="T3"/>
                </a:cxn>
                <a:cxn ang="0">
                  <a:pos x="T4" y="T5"/>
                </a:cxn>
              </a:cxnLst>
              <a:rect l="0" t="0" r="r" b="b"/>
              <a:pathLst>
                <a:path w="7" h="6">
                  <a:moveTo>
                    <a:pt x="0" y="0"/>
                  </a:moveTo>
                  <a:cubicBezTo>
                    <a:pt x="0" y="0"/>
                    <a:pt x="7" y="4"/>
                    <a:pt x="7" y="5"/>
                  </a:cubicBezTo>
                  <a:cubicBezTo>
                    <a:pt x="6" y="6"/>
                    <a:pt x="0" y="1"/>
                    <a:pt x="0"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7" name="Freeform 348">
              <a:extLst>
                <a:ext uri="{FF2B5EF4-FFF2-40B4-BE49-F238E27FC236}">
                  <a16:creationId xmlns:a16="http://schemas.microsoft.com/office/drawing/2014/main" id="{172C46C3-5A86-4E5D-ACF4-A0562A0B966E}"/>
                </a:ext>
              </a:extLst>
            </p:cNvPr>
            <p:cNvSpPr>
              <a:spLocks/>
            </p:cNvSpPr>
            <p:nvPr/>
          </p:nvSpPr>
          <p:spPr bwMode="auto">
            <a:xfrm>
              <a:off x="-2957513" y="1866900"/>
              <a:ext cx="65087" cy="44450"/>
            </a:xfrm>
            <a:custGeom>
              <a:avLst/>
              <a:gdLst>
                <a:gd name="T0" fmla="*/ 15 w 18"/>
                <a:gd name="T1" fmla="*/ 9 h 12"/>
                <a:gd name="T2" fmla="*/ 16 w 18"/>
                <a:gd name="T3" fmla="*/ 10 h 12"/>
                <a:gd name="T4" fmla="*/ 17 w 18"/>
                <a:gd name="T5" fmla="*/ 10 h 12"/>
                <a:gd name="T6" fmla="*/ 18 w 18"/>
                <a:gd name="T7" fmla="*/ 10 h 12"/>
                <a:gd name="T8" fmla="*/ 18 w 18"/>
                <a:gd name="T9" fmla="*/ 7 h 12"/>
                <a:gd name="T10" fmla="*/ 15 w 18"/>
                <a:gd name="T11" fmla="*/ 6 h 12"/>
                <a:gd name="T12" fmla="*/ 15 w 18"/>
                <a:gd name="T13" fmla="*/ 4 h 12"/>
                <a:gd name="T14" fmla="*/ 12 w 18"/>
                <a:gd name="T15" fmla="*/ 4 h 12"/>
                <a:gd name="T16" fmla="*/ 10 w 18"/>
                <a:gd name="T17" fmla="*/ 4 h 12"/>
                <a:gd name="T18" fmla="*/ 8 w 18"/>
                <a:gd name="T19" fmla="*/ 3 h 12"/>
                <a:gd name="T20" fmla="*/ 5 w 18"/>
                <a:gd name="T21" fmla="*/ 3 h 12"/>
                <a:gd name="T22" fmla="*/ 6 w 18"/>
                <a:gd name="T23" fmla="*/ 2 h 12"/>
                <a:gd name="T24" fmla="*/ 7 w 18"/>
                <a:gd name="T25" fmla="*/ 2 h 12"/>
                <a:gd name="T26" fmla="*/ 8 w 18"/>
                <a:gd name="T27" fmla="*/ 0 h 12"/>
                <a:gd name="T28" fmla="*/ 6 w 18"/>
                <a:gd name="T29" fmla="*/ 0 h 12"/>
                <a:gd name="T30" fmla="*/ 4 w 18"/>
                <a:gd name="T31" fmla="*/ 1 h 12"/>
                <a:gd name="T32" fmla="*/ 3 w 18"/>
                <a:gd name="T33" fmla="*/ 2 h 12"/>
                <a:gd name="T34" fmla="*/ 3 w 18"/>
                <a:gd name="T35" fmla="*/ 3 h 12"/>
                <a:gd name="T36" fmla="*/ 0 w 18"/>
                <a:gd name="T37" fmla="*/ 4 h 12"/>
                <a:gd name="T38" fmla="*/ 2 w 18"/>
                <a:gd name="T39" fmla="*/ 6 h 12"/>
                <a:gd name="T40" fmla="*/ 2 w 18"/>
                <a:gd name="T41" fmla="*/ 8 h 12"/>
                <a:gd name="T42" fmla="*/ 1 w 18"/>
                <a:gd name="T43" fmla="*/ 10 h 12"/>
                <a:gd name="T44" fmla="*/ 2 w 18"/>
                <a:gd name="T45" fmla="*/ 10 h 12"/>
                <a:gd name="T46" fmla="*/ 5 w 18"/>
                <a:gd name="T47" fmla="*/ 10 h 12"/>
                <a:gd name="T48" fmla="*/ 7 w 18"/>
                <a:gd name="T49" fmla="*/ 9 h 12"/>
                <a:gd name="T50" fmla="*/ 9 w 18"/>
                <a:gd name="T51" fmla="*/ 7 h 12"/>
                <a:gd name="T52" fmla="*/ 10 w 18"/>
                <a:gd name="T53" fmla="*/ 9 h 12"/>
                <a:gd name="T54" fmla="*/ 10 w 18"/>
                <a:gd name="T55" fmla="*/ 11 h 12"/>
                <a:gd name="T56" fmla="*/ 11 w 18"/>
                <a:gd name="T57" fmla="*/ 11 h 12"/>
                <a:gd name="T58" fmla="*/ 12 w 18"/>
                <a:gd name="T59" fmla="*/ 11 h 12"/>
                <a:gd name="T60" fmla="*/ 15 w 18"/>
                <a:gd name="T61" fmla="*/ 9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8" h="12">
                  <a:moveTo>
                    <a:pt x="15" y="9"/>
                  </a:moveTo>
                  <a:cubicBezTo>
                    <a:pt x="15" y="10"/>
                    <a:pt x="15" y="10"/>
                    <a:pt x="16" y="10"/>
                  </a:cubicBezTo>
                  <a:cubicBezTo>
                    <a:pt x="16" y="10"/>
                    <a:pt x="17" y="10"/>
                    <a:pt x="17" y="10"/>
                  </a:cubicBezTo>
                  <a:cubicBezTo>
                    <a:pt x="18" y="10"/>
                    <a:pt x="18" y="10"/>
                    <a:pt x="18" y="10"/>
                  </a:cubicBezTo>
                  <a:cubicBezTo>
                    <a:pt x="18" y="10"/>
                    <a:pt x="18" y="8"/>
                    <a:pt x="18" y="7"/>
                  </a:cubicBezTo>
                  <a:cubicBezTo>
                    <a:pt x="18" y="6"/>
                    <a:pt x="15" y="6"/>
                    <a:pt x="15" y="6"/>
                  </a:cubicBezTo>
                  <a:cubicBezTo>
                    <a:pt x="15" y="4"/>
                    <a:pt x="15" y="4"/>
                    <a:pt x="15" y="4"/>
                  </a:cubicBezTo>
                  <a:cubicBezTo>
                    <a:pt x="15" y="4"/>
                    <a:pt x="12" y="4"/>
                    <a:pt x="12" y="4"/>
                  </a:cubicBezTo>
                  <a:cubicBezTo>
                    <a:pt x="12" y="4"/>
                    <a:pt x="11" y="4"/>
                    <a:pt x="10" y="4"/>
                  </a:cubicBezTo>
                  <a:cubicBezTo>
                    <a:pt x="10" y="3"/>
                    <a:pt x="9" y="4"/>
                    <a:pt x="8" y="3"/>
                  </a:cubicBezTo>
                  <a:cubicBezTo>
                    <a:pt x="7" y="3"/>
                    <a:pt x="5" y="4"/>
                    <a:pt x="5" y="3"/>
                  </a:cubicBezTo>
                  <a:cubicBezTo>
                    <a:pt x="5" y="3"/>
                    <a:pt x="6" y="2"/>
                    <a:pt x="6" y="2"/>
                  </a:cubicBezTo>
                  <a:cubicBezTo>
                    <a:pt x="6" y="2"/>
                    <a:pt x="7" y="2"/>
                    <a:pt x="7" y="2"/>
                  </a:cubicBezTo>
                  <a:cubicBezTo>
                    <a:pt x="7" y="1"/>
                    <a:pt x="8" y="0"/>
                    <a:pt x="8" y="0"/>
                  </a:cubicBezTo>
                  <a:cubicBezTo>
                    <a:pt x="8" y="0"/>
                    <a:pt x="7" y="0"/>
                    <a:pt x="6" y="0"/>
                  </a:cubicBezTo>
                  <a:cubicBezTo>
                    <a:pt x="6" y="1"/>
                    <a:pt x="5" y="0"/>
                    <a:pt x="4" y="1"/>
                  </a:cubicBezTo>
                  <a:cubicBezTo>
                    <a:pt x="4" y="1"/>
                    <a:pt x="4" y="2"/>
                    <a:pt x="3" y="2"/>
                  </a:cubicBezTo>
                  <a:cubicBezTo>
                    <a:pt x="3" y="2"/>
                    <a:pt x="3" y="3"/>
                    <a:pt x="3" y="3"/>
                  </a:cubicBezTo>
                  <a:cubicBezTo>
                    <a:pt x="2" y="3"/>
                    <a:pt x="1" y="3"/>
                    <a:pt x="0" y="4"/>
                  </a:cubicBezTo>
                  <a:cubicBezTo>
                    <a:pt x="0" y="5"/>
                    <a:pt x="2" y="5"/>
                    <a:pt x="2" y="6"/>
                  </a:cubicBezTo>
                  <a:cubicBezTo>
                    <a:pt x="2" y="7"/>
                    <a:pt x="3" y="7"/>
                    <a:pt x="2" y="8"/>
                  </a:cubicBezTo>
                  <a:cubicBezTo>
                    <a:pt x="2" y="8"/>
                    <a:pt x="1" y="9"/>
                    <a:pt x="1" y="10"/>
                  </a:cubicBezTo>
                  <a:cubicBezTo>
                    <a:pt x="2" y="11"/>
                    <a:pt x="2" y="11"/>
                    <a:pt x="2" y="10"/>
                  </a:cubicBezTo>
                  <a:cubicBezTo>
                    <a:pt x="3" y="10"/>
                    <a:pt x="5" y="10"/>
                    <a:pt x="5" y="10"/>
                  </a:cubicBezTo>
                  <a:cubicBezTo>
                    <a:pt x="5" y="9"/>
                    <a:pt x="7" y="9"/>
                    <a:pt x="7" y="9"/>
                  </a:cubicBezTo>
                  <a:cubicBezTo>
                    <a:pt x="7" y="8"/>
                    <a:pt x="8" y="7"/>
                    <a:pt x="9" y="7"/>
                  </a:cubicBezTo>
                  <a:cubicBezTo>
                    <a:pt x="10" y="7"/>
                    <a:pt x="9" y="8"/>
                    <a:pt x="10" y="9"/>
                  </a:cubicBezTo>
                  <a:cubicBezTo>
                    <a:pt x="11" y="9"/>
                    <a:pt x="9" y="11"/>
                    <a:pt x="10" y="11"/>
                  </a:cubicBezTo>
                  <a:cubicBezTo>
                    <a:pt x="10" y="12"/>
                    <a:pt x="11" y="12"/>
                    <a:pt x="11" y="11"/>
                  </a:cubicBezTo>
                  <a:cubicBezTo>
                    <a:pt x="11" y="11"/>
                    <a:pt x="12" y="11"/>
                    <a:pt x="12" y="11"/>
                  </a:cubicBezTo>
                  <a:cubicBezTo>
                    <a:pt x="13" y="10"/>
                    <a:pt x="14" y="9"/>
                    <a:pt x="15" y="9"/>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8" name="Freeform 349">
              <a:extLst>
                <a:ext uri="{FF2B5EF4-FFF2-40B4-BE49-F238E27FC236}">
                  <a16:creationId xmlns:a16="http://schemas.microsoft.com/office/drawing/2014/main" id="{FA18E5B5-52C5-4957-ABB6-C8DEFB0CA529}"/>
                </a:ext>
              </a:extLst>
            </p:cNvPr>
            <p:cNvSpPr>
              <a:spLocks/>
            </p:cNvSpPr>
            <p:nvPr/>
          </p:nvSpPr>
          <p:spPr bwMode="auto">
            <a:xfrm>
              <a:off x="-4186238" y="2011363"/>
              <a:ext cx="7937" cy="19050"/>
            </a:xfrm>
            <a:custGeom>
              <a:avLst/>
              <a:gdLst>
                <a:gd name="T0" fmla="*/ 1 w 2"/>
                <a:gd name="T1" fmla="*/ 4 h 5"/>
                <a:gd name="T2" fmla="*/ 1 w 2"/>
                <a:gd name="T3" fmla="*/ 3 h 5"/>
                <a:gd name="T4" fmla="*/ 0 w 2"/>
                <a:gd name="T5" fmla="*/ 2 h 5"/>
                <a:gd name="T6" fmla="*/ 1 w 2"/>
                <a:gd name="T7" fmla="*/ 1 h 5"/>
                <a:gd name="T8" fmla="*/ 1 w 2"/>
                <a:gd name="T9" fmla="*/ 3 h 5"/>
                <a:gd name="T10" fmla="*/ 1 w 2"/>
                <a:gd name="T11" fmla="*/ 4 h 5"/>
              </a:gdLst>
              <a:ahLst/>
              <a:cxnLst>
                <a:cxn ang="0">
                  <a:pos x="T0" y="T1"/>
                </a:cxn>
                <a:cxn ang="0">
                  <a:pos x="T2" y="T3"/>
                </a:cxn>
                <a:cxn ang="0">
                  <a:pos x="T4" y="T5"/>
                </a:cxn>
                <a:cxn ang="0">
                  <a:pos x="T6" y="T7"/>
                </a:cxn>
                <a:cxn ang="0">
                  <a:pos x="T8" y="T9"/>
                </a:cxn>
                <a:cxn ang="0">
                  <a:pos x="T10" y="T11"/>
                </a:cxn>
              </a:cxnLst>
              <a:rect l="0" t="0" r="r" b="b"/>
              <a:pathLst>
                <a:path w="2" h="5">
                  <a:moveTo>
                    <a:pt x="1" y="4"/>
                  </a:moveTo>
                  <a:cubicBezTo>
                    <a:pt x="1" y="5"/>
                    <a:pt x="1" y="4"/>
                    <a:pt x="1" y="3"/>
                  </a:cubicBezTo>
                  <a:cubicBezTo>
                    <a:pt x="0" y="3"/>
                    <a:pt x="0" y="3"/>
                    <a:pt x="0" y="2"/>
                  </a:cubicBezTo>
                  <a:cubicBezTo>
                    <a:pt x="0" y="1"/>
                    <a:pt x="0" y="0"/>
                    <a:pt x="1" y="1"/>
                  </a:cubicBezTo>
                  <a:cubicBezTo>
                    <a:pt x="1" y="2"/>
                    <a:pt x="1" y="2"/>
                    <a:pt x="1" y="3"/>
                  </a:cubicBezTo>
                  <a:cubicBezTo>
                    <a:pt x="1" y="3"/>
                    <a:pt x="2" y="4"/>
                    <a:pt x="1"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79" name="Freeform 350">
              <a:extLst>
                <a:ext uri="{FF2B5EF4-FFF2-40B4-BE49-F238E27FC236}">
                  <a16:creationId xmlns:a16="http://schemas.microsoft.com/office/drawing/2014/main" id="{2F92E165-D85D-4D3E-AF46-CE04D10ED64D}"/>
                </a:ext>
              </a:extLst>
            </p:cNvPr>
            <p:cNvSpPr>
              <a:spLocks/>
            </p:cNvSpPr>
            <p:nvPr/>
          </p:nvSpPr>
          <p:spPr bwMode="auto">
            <a:xfrm>
              <a:off x="-4048125" y="2141538"/>
              <a:ext cx="11112" cy="6350"/>
            </a:xfrm>
            <a:custGeom>
              <a:avLst/>
              <a:gdLst>
                <a:gd name="T0" fmla="*/ 1 w 3"/>
                <a:gd name="T1" fmla="*/ 2 h 2"/>
                <a:gd name="T2" fmla="*/ 1 w 3"/>
                <a:gd name="T3" fmla="*/ 0 h 2"/>
                <a:gd name="T4" fmla="*/ 2 w 3"/>
                <a:gd name="T5" fmla="*/ 0 h 2"/>
                <a:gd name="T6" fmla="*/ 2 w 3"/>
                <a:gd name="T7" fmla="*/ 1 h 2"/>
                <a:gd name="T8" fmla="*/ 1 w 3"/>
                <a:gd name="T9" fmla="*/ 2 h 2"/>
              </a:gdLst>
              <a:ahLst/>
              <a:cxnLst>
                <a:cxn ang="0">
                  <a:pos x="T0" y="T1"/>
                </a:cxn>
                <a:cxn ang="0">
                  <a:pos x="T2" y="T3"/>
                </a:cxn>
                <a:cxn ang="0">
                  <a:pos x="T4" y="T5"/>
                </a:cxn>
                <a:cxn ang="0">
                  <a:pos x="T6" y="T7"/>
                </a:cxn>
                <a:cxn ang="0">
                  <a:pos x="T8" y="T9"/>
                </a:cxn>
              </a:cxnLst>
              <a:rect l="0" t="0" r="r" b="b"/>
              <a:pathLst>
                <a:path w="3" h="2">
                  <a:moveTo>
                    <a:pt x="1" y="2"/>
                  </a:moveTo>
                  <a:cubicBezTo>
                    <a:pt x="0" y="1"/>
                    <a:pt x="1" y="1"/>
                    <a:pt x="1" y="0"/>
                  </a:cubicBezTo>
                  <a:cubicBezTo>
                    <a:pt x="0" y="0"/>
                    <a:pt x="2" y="0"/>
                    <a:pt x="2" y="0"/>
                  </a:cubicBezTo>
                  <a:cubicBezTo>
                    <a:pt x="3" y="0"/>
                    <a:pt x="3" y="1"/>
                    <a:pt x="2" y="1"/>
                  </a:cubicBezTo>
                  <a:cubicBezTo>
                    <a:pt x="2" y="2"/>
                    <a:pt x="1" y="2"/>
                    <a:pt x="1" y="2"/>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0" name="Freeform 351">
              <a:extLst>
                <a:ext uri="{FF2B5EF4-FFF2-40B4-BE49-F238E27FC236}">
                  <a16:creationId xmlns:a16="http://schemas.microsoft.com/office/drawing/2014/main" id="{718925EA-6CE1-4A9B-BDF4-8D4571932983}"/>
                </a:ext>
              </a:extLst>
            </p:cNvPr>
            <p:cNvSpPr>
              <a:spLocks/>
            </p:cNvSpPr>
            <p:nvPr/>
          </p:nvSpPr>
          <p:spPr bwMode="auto">
            <a:xfrm>
              <a:off x="-3163888" y="1860550"/>
              <a:ext cx="30162" cy="25400"/>
            </a:xfrm>
            <a:custGeom>
              <a:avLst/>
              <a:gdLst>
                <a:gd name="T0" fmla="*/ 7 w 8"/>
                <a:gd name="T1" fmla="*/ 6 h 7"/>
                <a:gd name="T2" fmla="*/ 6 w 8"/>
                <a:gd name="T3" fmla="*/ 4 h 7"/>
                <a:gd name="T4" fmla="*/ 5 w 8"/>
                <a:gd name="T5" fmla="*/ 2 h 7"/>
                <a:gd name="T6" fmla="*/ 4 w 8"/>
                <a:gd name="T7" fmla="*/ 1 h 7"/>
                <a:gd name="T8" fmla="*/ 2 w 8"/>
                <a:gd name="T9" fmla="*/ 0 h 7"/>
                <a:gd name="T10" fmla="*/ 0 w 8"/>
                <a:gd name="T11" fmla="*/ 1 h 7"/>
                <a:gd name="T12" fmla="*/ 1 w 8"/>
                <a:gd name="T13" fmla="*/ 3 h 7"/>
                <a:gd name="T14" fmla="*/ 2 w 8"/>
                <a:gd name="T15" fmla="*/ 4 h 7"/>
                <a:gd name="T16" fmla="*/ 3 w 8"/>
                <a:gd name="T17" fmla="*/ 4 h 7"/>
                <a:gd name="T18" fmla="*/ 3 w 8"/>
                <a:gd name="T19" fmla="*/ 4 h 7"/>
                <a:gd name="T20" fmla="*/ 4 w 8"/>
                <a:gd name="T21" fmla="*/ 5 h 7"/>
                <a:gd name="T22" fmla="*/ 5 w 8"/>
                <a:gd name="T23" fmla="*/ 5 h 7"/>
                <a:gd name="T24" fmla="*/ 6 w 8"/>
                <a:gd name="T25" fmla="*/ 6 h 7"/>
                <a:gd name="T26" fmla="*/ 6 w 8"/>
                <a:gd name="T27" fmla="*/ 7 h 7"/>
                <a:gd name="T28" fmla="*/ 8 w 8"/>
                <a:gd name="T29" fmla="*/ 7 h 7"/>
                <a:gd name="T30" fmla="*/ 7 w 8"/>
                <a:gd name="T31" fmla="*/ 6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8" h="7">
                  <a:moveTo>
                    <a:pt x="7" y="6"/>
                  </a:moveTo>
                  <a:cubicBezTo>
                    <a:pt x="7" y="5"/>
                    <a:pt x="6" y="5"/>
                    <a:pt x="6" y="4"/>
                  </a:cubicBezTo>
                  <a:cubicBezTo>
                    <a:pt x="6" y="3"/>
                    <a:pt x="5" y="3"/>
                    <a:pt x="5" y="2"/>
                  </a:cubicBezTo>
                  <a:cubicBezTo>
                    <a:pt x="5" y="2"/>
                    <a:pt x="5" y="1"/>
                    <a:pt x="4" y="1"/>
                  </a:cubicBezTo>
                  <a:cubicBezTo>
                    <a:pt x="4" y="0"/>
                    <a:pt x="3" y="0"/>
                    <a:pt x="2" y="0"/>
                  </a:cubicBezTo>
                  <a:cubicBezTo>
                    <a:pt x="2" y="1"/>
                    <a:pt x="1" y="1"/>
                    <a:pt x="0" y="1"/>
                  </a:cubicBezTo>
                  <a:cubicBezTo>
                    <a:pt x="1" y="2"/>
                    <a:pt x="0" y="2"/>
                    <a:pt x="1" y="3"/>
                  </a:cubicBezTo>
                  <a:cubicBezTo>
                    <a:pt x="1" y="4"/>
                    <a:pt x="2" y="3"/>
                    <a:pt x="2" y="4"/>
                  </a:cubicBezTo>
                  <a:cubicBezTo>
                    <a:pt x="2" y="4"/>
                    <a:pt x="3" y="4"/>
                    <a:pt x="3" y="4"/>
                  </a:cubicBezTo>
                  <a:cubicBezTo>
                    <a:pt x="3" y="4"/>
                    <a:pt x="3" y="4"/>
                    <a:pt x="3" y="4"/>
                  </a:cubicBezTo>
                  <a:cubicBezTo>
                    <a:pt x="3" y="4"/>
                    <a:pt x="4" y="5"/>
                    <a:pt x="4" y="5"/>
                  </a:cubicBezTo>
                  <a:cubicBezTo>
                    <a:pt x="4" y="5"/>
                    <a:pt x="5" y="5"/>
                    <a:pt x="5" y="5"/>
                  </a:cubicBezTo>
                  <a:cubicBezTo>
                    <a:pt x="5" y="6"/>
                    <a:pt x="5" y="5"/>
                    <a:pt x="6" y="6"/>
                  </a:cubicBezTo>
                  <a:cubicBezTo>
                    <a:pt x="6" y="6"/>
                    <a:pt x="6" y="7"/>
                    <a:pt x="6" y="7"/>
                  </a:cubicBezTo>
                  <a:cubicBezTo>
                    <a:pt x="7" y="7"/>
                    <a:pt x="7" y="7"/>
                    <a:pt x="8" y="7"/>
                  </a:cubicBezTo>
                  <a:cubicBezTo>
                    <a:pt x="8" y="6"/>
                    <a:pt x="7" y="6"/>
                    <a:pt x="7"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1" name="Freeform 352">
              <a:extLst>
                <a:ext uri="{FF2B5EF4-FFF2-40B4-BE49-F238E27FC236}">
                  <a16:creationId xmlns:a16="http://schemas.microsoft.com/office/drawing/2014/main" id="{D9F4226F-80FE-4F84-B665-6B6A21F36552}"/>
                </a:ext>
              </a:extLst>
            </p:cNvPr>
            <p:cNvSpPr>
              <a:spLocks noEditPoints="1"/>
            </p:cNvSpPr>
            <p:nvPr/>
          </p:nvSpPr>
          <p:spPr bwMode="auto">
            <a:xfrm>
              <a:off x="-3148013" y="1857375"/>
              <a:ext cx="39687" cy="31750"/>
            </a:xfrm>
            <a:custGeom>
              <a:avLst/>
              <a:gdLst>
                <a:gd name="T0" fmla="*/ 11 w 11"/>
                <a:gd name="T1" fmla="*/ 3 h 9"/>
                <a:gd name="T2" fmla="*/ 8 w 11"/>
                <a:gd name="T3" fmla="*/ 0 h 9"/>
                <a:gd name="T4" fmla="*/ 7 w 11"/>
                <a:gd name="T5" fmla="*/ 1 h 9"/>
                <a:gd name="T6" fmla="*/ 6 w 11"/>
                <a:gd name="T7" fmla="*/ 1 h 9"/>
                <a:gd name="T8" fmla="*/ 4 w 11"/>
                <a:gd name="T9" fmla="*/ 0 h 9"/>
                <a:gd name="T10" fmla="*/ 3 w 11"/>
                <a:gd name="T11" fmla="*/ 0 h 9"/>
                <a:gd name="T12" fmla="*/ 3 w 11"/>
                <a:gd name="T13" fmla="*/ 1 h 9"/>
                <a:gd name="T14" fmla="*/ 4 w 11"/>
                <a:gd name="T15" fmla="*/ 2 h 9"/>
                <a:gd name="T16" fmla="*/ 2 w 11"/>
                <a:gd name="T17" fmla="*/ 2 h 9"/>
                <a:gd name="T18" fmla="*/ 0 w 11"/>
                <a:gd name="T19" fmla="*/ 1 h 9"/>
                <a:gd name="T20" fmla="*/ 1 w 11"/>
                <a:gd name="T21" fmla="*/ 3 h 9"/>
                <a:gd name="T22" fmla="*/ 2 w 11"/>
                <a:gd name="T23" fmla="*/ 5 h 9"/>
                <a:gd name="T24" fmla="*/ 3 w 11"/>
                <a:gd name="T25" fmla="*/ 7 h 9"/>
                <a:gd name="T26" fmla="*/ 4 w 11"/>
                <a:gd name="T27" fmla="*/ 8 h 9"/>
                <a:gd name="T28" fmla="*/ 7 w 11"/>
                <a:gd name="T29" fmla="*/ 6 h 9"/>
                <a:gd name="T30" fmla="*/ 7 w 11"/>
                <a:gd name="T31" fmla="*/ 8 h 9"/>
                <a:gd name="T32" fmla="*/ 9 w 11"/>
                <a:gd name="T33" fmla="*/ 9 h 9"/>
                <a:gd name="T34" fmla="*/ 9 w 11"/>
                <a:gd name="T35" fmla="*/ 8 h 9"/>
                <a:gd name="T36" fmla="*/ 11 w 11"/>
                <a:gd name="T37" fmla="*/ 3 h 9"/>
                <a:gd name="T38" fmla="*/ 1 w 11"/>
                <a:gd name="T39" fmla="*/ 6 h 9"/>
                <a:gd name="T40" fmla="*/ 0 w 11"/>
                <a:gd name="T41" fmla="*/ 6 h 9"/>
                <a:gd name="T42" fmla="*/ 0 w 11"/>
                <a:gd name="T43" fmla="*/ 7 h 9"/>
                <a:gd name="T44" fmla="*/ 2 w 11"/>
                <a:gd name="T45" fmla="*/ 8 h 9"/>
                <a:gd name="T46" fmla="*/ 2 w 11"/>
                <a:gd name="T47" fmla="*/ 8 h 9"/>
                <a:gd name="T48" fmla="*/ 2 w 11"/>
                <a:gd name="T49" fmla="*/ 7 h 9"/>
                <a:gd name="T50" fmla="*/ 1 w 11"/>
                <a:gd name="T51" fmla="*/ 6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1" h="9">
                  <a:moveTo>
                    <a:pt x="11" y="3"/>
                  </a:moveTo>
                  <a:cubicBezTo>
                    <a:pt x="10" y="2"/>
                    <a:pt x="9" y="1"/>
                    <a:pt x="8" y="0"/>
                  </a:cubicBezTo>
                  <a:cubicBezTo>
                    <a:pt x="8" y="1"/>
                    <a:pt x="7" y="1"/>
                    <a:pt x="7" y="1"/>
                  </a:cubicBezTo>
                  <a:cubicBezTo>
                    <a:pt x="7" y="2"/>
                    <a:pt x="6" y="1"/>
                    <a:pt x="6" y="1"/>
                  </a:cubicBezTo>
                  <a:cubicBezTo>
                    <a:pt x="6" y="2"/>
                    <a:pt x="5" y="0"/>
                    <a:pt x="4" y="0"/>
                  </a:cubicBezTo>
                  <a:cubicBezTo>
                    <a:pt x="4" y="0"/>
                    <a:pt x="4" y="0"/>
                    <a:pt x="3" y="0"/>
                  </a:cubicBezTo>
                  <a:cubicBezTo>
                    <a:pt x="3" y="0"/>
                    <a:pt x="3" y="1"/>
                    <a:pt x="3" y="1"/>
                  </a:cubicBezTo>
                  <a:cubicBezTo>
                    <a:pt x="3" y="1"/>
                    <a:pt x="4" y="1"/>
                    <a:pt x="4" y="2"/>
                  </a:cubicBezTo>
                  <a:cubicBezTo>
                    <a:pt x="3" y="2"/>
                    <a:pt x="2" y="2"/>
                    <a:pt x="2" y="2"/>
                  </a:cubicBezTo>
                  <a:cubicBezTo>
                    <a:pt x="2" y="1"/>
                    <a:pt x="1" y="1"/>
                    <a:pt x="0" y="1"/>
                  </a:cubicBezTo>
                  <a:cubicBezTo>
                    <a:pt x="0" y="2"/>
                    <a:pt x="1" y="2"/>
                    <a:pt x="1" y="3"/>
                  </a:cubicBezTo>
                  <a:cubicBezTo>
                    <a:pt x="1" y="4"/>
                    <a:pt x="2" y="4"/>
                    <a:pt x="2" y="5"/>
                  </a:cubicBezTo>
                  <a:cubicBezTo>
                    <a:pt x="2" y="6"/>
                    <a:pt x="3" y="6"/>
                    <a:pt x="3" y="7"/>
                  </a:cubicBezTo>
                  <a:cubicBezTo>
                    <a:pt x="3" y="7"/>
                    <a:pt x="4" y="7"/>
                    <a:pt x="4" y="8"/>
                  </a:cubicBezTo>
                  <a:cubicBezTo>
                    <a:pt x="5" y="7"/>
                    <a:pt x="6" y="6"/>
                    <a:pt x="7" y="6"/>
                  </a:cubicBezTo>
                  <a:cubicBezTo>
                    <a:pt x="8" y="5"/>
                    <a:pt x="7" y="8"/>
                    <a:pt x="7" y="8"/>
                  </a:cubicBezTo>
                  <a:cubicBezTo>
                    <a:pt x="7" y="8"/>
                    <a:pt x="8" y="9"/>
                    <a:pt x="9" y="9"/>
                  </a:cubicBezTo>
                  <a:cubicBezTo>
                    <a:pt x="9" y="9"/>
                    <a:pt x="9" y="8"/>
                    <a:pt x="9" y="8"/>
                  </a:cubicBezTo>
                  <a:cubicBezTo>
                    <a:pt x="10" y="6"/>
                    <a:pt x="11" y="4"/>
                    <a:pt x="11" y="3"/>
                  </a:cubicBezTo>
                  <a:close/>
                  <a:moveTo>
                    <a:pt x="1" y="6"/>
                  </a:moveTo>
                  <a:cubicBezTo>
                    <a:pt x="1" y="6"/>
                    <a:pt x="0" y="6"/>
                    <a:pt x="0" y="6"/>
                  </a:cubicBezTo>
                  <a:cubicBezTo>
                    <a:pt x="0" y="6"/>
                    <a:pt x="0" y="7"/>
                    <a:pt x="0" y="7"/>
                  </a:cubicBezTo>
                  <a:cubicBezTo>
                    <a:pt x="1" y="8"/>
                    <a:pt x="0" y="8"/>
                    <a:pt x="2" y="8"/>
                  </a:cubicBezTo>
                  <a:cubicBezTo>
                    <a:pt x="2" y="8"/>
                    <a:pt x="2" y="8"/>
                    <a:pt x="2" y="8"/>
                  </a:cubicBezTo>
                  <a:cubicBezTo>
                    <a:pt x="2" y="8"/>
                    <a:pt x="2" y="7"/>
                    <a:pt x="2" y="7"/>
                  </a:cubicBezTo>
                  <a:cubicBezTo>
                    <a:pt x="1" y="6"/>
                    <a:pt x="1" y="7"/>
                    <a:pt x="1" y="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2" name="Freeform 353">
              <a:extLst>
                <a:ext uri="{FF2B5EF4-FFF2-40B4-BE49-F238E27FC236}">
                  <a16:creationId xmlns:a16="http://schemas.microsoft.com/office/drawing/2014/main" id="{35389E4D-5A30-44C9-9095-2E298A929152}"/>
                </a:ext>
              </a:extLst>
            </p:cNvPr>
            <p:cNvSpPr>
              <a:spLocks/>
            </p:cNvSpPr>
            <p:nvPr/>
          </p:nvSpPr>
          <p:spPr bwMode="auto">
            <a:xfrm>
              <a:off x="-3014663" y="1892300"/>
              <a:ext cx="119062" cy="87313"/>
            </a:xfrm>
            <a:custGeom>
              <a:avLst/>
              <a:gdLst>
                <a:gd name="T0" fmla="*/ 32 w 33"/>
                <a:gd name="T1" fmla="*/ 3 h 24"/>
                <a:gd name="T2" fmla="*/ 31 w 33"/>
                <a:gd name="T3" fmla="*/ 2 h 24"/>
                <a:gd name="T4" fmla="*/ 28 w 33"/>
                <a:gd name="T5" fmla="*/ 4 h 24"/>
                <a:gd name="T6" fmla="*/ 27 w 33"/>
                <a:gd name="T7" fmla="*/ 4 h 24"/>
                <a:gd name="T8" fmla="*/ 26 w 33"/>
                <a:gd name="T9" fmla="*/ 4 h 24"/>
                <a:gd name="T10" fmla="*/ 26 w 33"/>
                <a:gd name="T11" fmla="*/ 2 h 24"/>
                <a:gd name="T12" fmla="*/ 25 w 33"/>
                <a:gd name="T13" fmla="*/ 0 h 24"/>
                <a:gd name="T14" fmla="*/ 23 w 33"/>
                <a:gd name="T15" fmla="*/ 2 h 24"/>
                <a:gd name="T16" fmla="*/ 21 w 33"/>
                <a:gd name="T17" fmla="*/ 3 h 24"/>
                <a:gd name="T18" fmla="*/ 18 w 33"/>
                <a:gd name="T19" fmla="*/ 3 h 24"/>
                <a:gd name="T20" fmla="*/ 16 w 33"/>
                <a:gd name="T21" fmla="*/ 3 h 24"/>
                <a:gd name="T22" fmla="*/ 14 w 33"/>
                <a:gd name="T23" fmla="*/ 2 h 24"/>
                <a:gd name="T24" fmla="*/ 12 w 33"/>
                <a:gd name="T25" fmla="*/ 2 h 24"/>
                <a:gd name="T26" fmla="*/ 11 w 33"/>
                <a:gd name="T27" fmla="*/ 3 h 24"/>
                <a:gd name="T28" fmla="*/ 9 w 33"/>
                <a:gd name="T29" fmla="*/ 5 h 24"/>
                <a:gd name="T30" fmla="*/ 6 w 33"/>
                <a:gd name="T31" fmla="*/ 7 h 24"/>
                <a:gd name="T32" fmla="*/ 4 w 33"/>
                <a:gd name="T33" fmla="*/ 8 h 24"/>
                <a:gd name="T34" fmla="*/ 2 w 33"/>
                <a:gd name="T35" fmla="*/ 7 h 24"/>
                <a:gd name="T36" fmla="*/ 1 w 33"/>
                <a:gd name="T37" fmla="*/ 9 h 24"/>
                <a:gd name="T38" fmla="*/ 0 w 33"/>
                <a:gd name="T39" fmla="*/ 10 h 24"/>
                <a:gd name="T40" fmla="*/ 0 w 33"/>
                <a:gd name="T41" fmla="*/ 12 h 24"/>
                <a:gd name="T42" fmla="*/ 0 w 33"/>
                <a:gd name="T43" fmla="*/ 15 h 24"/>
                <a:gd name="T44" fmla="*/ 0 w 33"/>
                <a:gd name="T45" fmla="*/ 18 h 24"/>
                <a:gd name="T46" fmla="*/ 3 w 33"/>
                <a:gd name="T47" fmla="*/ 19 h 24"/>
                <a:gd name="T48" fmla="*/ 0 w 33"/>
                <a:gd name="T49" fmla="*/ 22 h 24"/>
                <a:gd name="T50" fmla="*/ 1 w 33"/>
                <a:gd name="T51" fmla="*/ 23 h 24"/>
                <a:gd name="T52" fmla="*/ 4 w 33"/>
                <a:gd name="T53" fmla="*/ 23 h 24"/>
                <a:gd name="T54" fmla="*/ 14 w 33"/>
                <a:gd name="T55" fmla="*/ 22 h 24"/>
                <a:gd name="T56" fmla="*/ 13 w 33"/>
                <a:gd name="T57" fmla="*/ 20 h 24"/>
                <a:gd name="T58" fmla="*/ 15 w 33"/>
                <a:gd name="T59" fmla="*/ 19 h 24"/>
                <a:gd name="T60" fmla="*/ 17 w 33"/>
                <a:gd name="T61" fmla="*/ 18 h 24"/>
                <a:gd name="T62" fmla="*/ 19 w 33"/>
                <a:gd name="T63" fmla="*/ 17 h 24"/>
                <a:gd name="T64" fmla="*/ 20 w 33"/>
                <a:gd name="T65" fmla="*/ 16 h 24"/>
                <a:gd name="T66" fmla="*/ 21 w 33"/>
                <a:gd name="T67" fmla="*/ 14 h 24"/>
                <a:gd name="T68" fmla="*/ 23 w 33"/>
                <a:gd name="T69" fmla="*/ 13 h 24"/>
                <a:gd name="T70" fmla="*/ 22 w 33"/>
                <a:gd name="T71" fmla="*/ 11 h 24"/>
                <a:gd name="T72" fmla="*/ 25 w 33"/>
                <a:gd name="T73" fmla="*/ 11 h 24"/>
                <a:gd name="T74" fmla="*/ 25 w 33"/>
                <a:gd name="T75" fmla="*/ 10 h 24"/>
                <a:gd name="T76" fmla="*/ 26 w 33"/>
                <a:gd name="T77" fmla="*/ 8 h 24"/>
                <a:gd name="T78" fmla="*/ 26 w 33"/>
                <a:gd name="T79" fmla="*/ 7 h 24"/>
                <a:gd name="T80" fmla="*/ 26 w 33"/>
                <a:gd name="T81" fmla="*/ 5 h 24"/>
                <a:gd name="T82" fmla="*/ 26 w 33"/>
                <a:gd name="T83" fmla="*/ 5 h 24"/>
                <a:gd name="T84" fmla="*/ 27 w 33"/>
                <a:gd name="T85" fmla="*/ 5 h 24"/>
                <a:gd name="T86" fmla="*/ 31 w 33"/>
                <a:gd name="T87" fmla="*/ 4 h 24"/>
                <a:gd name="T88" fmla="*/ 33 w 33"/>
                <a:gd name="T89" fmla="*/ 3 h 24"/>
                <a:gd name="T90" fmla="*/ 32 w 33"/>
                <a:gd name="T91" fmla="*/ 3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3" h="24">
                  <a:moveTo>
                    <a:pt x="32" y="3"/>
                  </a:moveTo>
                  <a:cubicBezTo>
                    <a:pt x="31" y="3"/>
                    <a:pt x="31" y="3"/>
                    <a:pt x="31" y="2"/>
                  </a:cubicBezTo>
                  <a:cubicBezTo>
                    <a:pt x="30" y="2"/>
                    <a:pt x="29" y="3"/>
                    <a:pt x="28" y="4"/>
                  </a:cubicBezTo>
                  <a:cubicBezTo>
                    <a:pt x="28" y="4"/>
                    <a:pt x="27" y="4"/>
                    <a:pt x="27" y="4"/>
                  </a:cubicBezTo>
                  <a:cubicBezTo>
                    <a:pt x="27" y="5"/>
                    <a:pt x="26" y="5"/>
                    <a:pt x="26" y="4"/>
                  </a:cubicBezTo>
                  <a:cubicBezTo>
                    <a:pt x="25" y="4"/>
                    <a:pt x="27" y="2"/>
                    <a:pt x="26" y="2"/>
                  </a:cubicBezTo>
                  <a:cubicBezTo>
                    <a:pt x="25" y="1"/>
                    <a:pt x="26" y="0"/>
                    <a:pt x="25" y="0"/>
                  </a:cubicBezTo>
                  <a:cubicBezTo>
                    <a:pt x="24" y="0"/>
                    <a:pt x="23" y="1"/>
                    <a:pt x="23" y="2"/>
                  </a:cubicBezTo>
                  <a:cubicBezTo>
                    <a:pt x="23" y="2"/>
                    <a:pt x="21" y="2"/>
                    <a:pt x="21" y="3"/>
                  </a:cubicBezTo>
                  <a:cubicBezTo>
                    <a:pt x="21" y="3"/>
                    <a:pt x="19" y="3"/>
                    <a:pt x="18" y="3"/>
                  </a:cubicBezTo>
                  <a:cubicBezTo>
                    <a:pt x="18" y="4"/>
                    <a:pt x="17" y="3"/>
                    <a:pt x="16" y="3"/>
                  </a:cubicBezTo>
                  <a:cubicBezTo>
                    <a:pt x="16" y="3"/>
                    <a:pt x="15" y="2"/>
                    <a:pt x="14" y="2"/>
                  </a:cubicBezTo>
                  <a:cubicBezTo>
                    <a:pt x="13" y="3"/>
                    <a:pt x="13" y="2"/>
                    <a:pt x="12" y="2"/>
                  </a:cubicBezTo>
                  <a:cubicBezTo>
                    <a:pt x="12" y="2"/>
                    <a:pt x="11" y="3"/>
                    <a:pt x="11" y="3"/>
                  </a:cubicBezTo>
                  <a:cubicBezTo>
                    <a:pt x="10" y="3"/>
                    <a:pt x="9" y="4"/>
                    <a:pt x="9" y="5"/>
                  </a:cubicBezTo>
                  <a:cubicBezTo>
                    <a:pt x="9" y="6"/>
                    <a:pt x="6" y="6"/>
                    <a:pt x="6" y="7"/>
                  </a:cubicBezTo>
                  <a:cubicBezTo>
                    <a:pt x="6" y="8"/>
                    <a:pt x="4" y="9"/>
                    <a:pt x="4" y="8"/>
                  </a:cubicBezTo>
                  <a:cubicBezTo>
                    <a:pt x="4" y="7"/>
                    <a:pt x="2" y="8"/>
                    <a:pt x="2" y="7"/>
                  </a:cubicBezTo>
                  <a:cubicBezTo>
                    <a:pt x="2" y="7"/>
                    <a:pt x="1" y="8"/>
                    <a:pt x="1" y="9"/>
                  </a:cubicBezTo>
                  <a:cubicBezTo>
                    <a:pt x="1" y="9"/>
                    <a:pt x="0" y="10"/>
                    <a:pt x="0" y="10"/>
                  </a:cubicBezTo>
                  <a:cubicBezTo>
                    <a:pt x="0" y="11"/>
                    <a:pt x="0" y="12"/>
                    <a:pt x="0" y="12"/>
                  </a:cubicBezTo>
                  <a:cubicBezTo>
                    <a:pt x="0" y="13"/>
                    <a:pt x="0" y="14"/>
                    <a:pt x="0" y="15"/>
                  </a:cubicBezTo>
                  <a:cubicBezTo>
                    <a:pt x="0" y="16"/>
                    <a:pt x="0" y="17"/>
                    <a:pt x="0" y="18"/>
                  </a:cubicBezTo>
                  <a:cubicBezTo>
                    <a:pt x="1" y="18"/>
                    <a:pt x="2" y="18"/>
                    <a:pt x="3" y="19"/>
                  </a:cubicBezTo>
                  <a:cubicBezTo>
                    <a:pt x="3" y="20"/>
                    <a:pt x="0" y="22"/>
                    <a:pt x="0" y="22"/>
                  </a:cubicBezTo>
                  <a:cubicBezTo>
                    <a:pt x="0" y="22"/>
                    <a:pt x="0" y="23"/>
                    <a:pt x="1" y="23"/>
                  </a:cubicBezTo>
                  <a:cubicBezTo>
                    <a:pt x="2" y="23"/>
                    <a:pt x="3" y="23"/>
                    <a:pt x="4" y="23"/>
                  </a:cubicBezTo>
                  <a:cubicBezTo>
                    <a:pt x="6" y="24"/>
                    <a:pt x="14" y="22"/>
                    <a:pt x="14" y="22"/>
                  </a:cubicBezTo>
                  <a:cubicBezTo>
                    <a:pt x="14" y="22"/>
                    <a:pt x="13" y="20"/>
                    <a:pt x="13" y="20"/>
                  </a:cubicBezTo>
                  <a:cubicBezTo>
                    <a:pt x="14" y="19"/>
                    <a:pt x="14" y="19"/>
                    <a:pt x="15" y="19"/>
                  </a:cubicBezTo>
                  <a:cubicBezTo>
                    <a:pt x="16" y="19"/>
                    <a:pt x="17" y="19"/>
                    <a:pt x="17" y="18"/>
                  </a:cubicBezTo>
                  <a:cubicBezTo>
                    <a:pt x="17" y="18"/>
                    <a:pt x="19" y="17"/>
                    <a:pt x="19" y="17"/>
                  </a:cubicBezTo>
                  <a:cubicBezTo>
                    <a:pt x="20" y="18"/>
                    <a:pt x="20" y="18"/>
                    <a:pt x="20" y="16"/>
                  </a:cubicBezTo>
                  <a:cubicBezTo>
                    <a:pt x="21" y="15"/>
                    <a:pt x="20" y="14"/>
                    <a:pt x="21" y="14"/>
                  </a:cubicBezTo>
                  <a:cubicBezTo>
                    <a:pt x="22" y="14"/>
                    <a:pt x="23" y="13"/>
                    <a:pt x="23" y="13"/>
                  </a:cubicBezTo>
                  <a:cubicBezTo>
                    <a:pt x="23" y="13"/>
                    <a:pt x="22" y="12"/>
                    <a:pt x="22" y="11"/>
                  </a:cubicBezTo>
                  <a:cubicBezTo>
                    <a:pt x="22" y="11"/>
                    <a:pt x="24" y="12"/>
                    <a:pt x="25" y="11"/>
                  </a:cubicBezTo>
                  <a:cubicBezTo>
                    <a:pt x="25" y="11"/>
                    <a:pt x="25" y="10"/>
                    <a:pt x="25" y="10"/>
                  </a:cubicBezTo>
                  <a:cubicBezTo>
                    <a:pt x="25" y="9"/>
                    <a:pt x="26" y="9"/>
                    <a:pt x="26" y="8"/>
                  </a:cubicBezTo>
                  <a:cubicBezTo>
                    <a:pt x="26" y="7"/>
                    <a:pt x="26" y="7"/>
                    <a:pt x="26" y="7"/>
                  </a:cubicBezTo>
                  <a:cubicBezTo>
                    <a:pt x="25" y="6"/>
                    <a:pt x="25" y="5"/>
                    <a:pt x="26" y="5"/>
                  </a:cubicBezTo>
                  <a:cubicBezTo>
                    <a:pt x="26" y="5"/>
                    <a:pt x="26" y="5"/>
                    <a:pt x="26" y="5"/>
                  </a:cubicBezTo>
                  <a:cubicBezTo>
                    <a:pt x="27" y="5"/>
                    <a:pt x="27" y="5"/>
                    <a:pt x="27" y="5"/>
                  </a:cubicBezTo>
                  <a:cubicBezTo>
                    <a:pt x="28" y="4"/>
                    <a:pt x="30" y="4"/>
                    <a:pt x="31" y="4"/>
                  </a:cubicBezTo>
                  <a:cubicBezTo>
                    <a:pt x="31" y="4"/>
                    <a:pt x="32" y="4"/>
                    <a:pt x="33" y="3"/>
                  </a:cubicBezTo>
                  <a:cubicBezTo>
                    <a:pt x="33" y="3"/>
                    <a:pt x="32" y="3"/>
                    <a:pt x="32" y="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3" name="Freeform 354">
              <a:extLst>
                <a:ext uri="{FF2B5EF4-FFF2-40B4-BE49-F238E27FC236}">
                  <a16:creationId xmlns:a16="http://schemas.microsoft.com/office/drawing/2014/main" id="{87571394-37E9-406E-9039-45335C60C9D3}"/>
                </a:ext>
              </a:extLst>
            </p:cNvPr>
            <p:cNvSpPr>
              <a:spLocks/>
            </p:cNvSpPr>
            <p:nvPr/>
          </p:nvSpPr>
          <p:spPr bwMode="auto">
            <a:xfrm>
              <a:off x="-3011488" y="1903413"/>
              <a:ext cx="138112" cy="127000"/>
            </a:xfrm>
            <a:custGeom>
              <a:avLst/>
              <a:gdLst>
                <a:gd name="T0" fmla="*/ 35 w 38"/>
                <a:gd name="T1" fmla="*/ 2 h 35"/>
                <a:gd name="T2" fmla="*/ 32 w 38"/>
                <a:gd name="T3" fmla="*/ 0 h 35"/>
                <a:gd name="T4" fmla="*/ 30 w 38"/>
                <a:gd name="T5" fmla="*/ 1 h 35"/>
                <a:gd name="T6" fmla="*/ 25 w 38"/>
                <a:gd name="T7" fmla="*/ 2 h 35"/>
                <a:gd name="T8" fmla="*/ 25 w 38"/>
                <a:gd name="T9" fmla="*/ 4 h 35"/>
                <a:gd name="T10" fmla="*/ 24 w 38"/>
                <a:gd name="T11" fmla="*/ 7 h 35"/>
                <a:gd name="T12" fmla="*/ 21 w 38"/>
                <a:gd name="T13" fmla="*/ 8 h 35"/>
                <a:gd name="T14" fmla="*/ 20 w 38"/>
                <a:gd name="T15" fmla="*/ 11 h 35"/>
                <a:gd name="T16" fmla="*/ 18 w 38"/>
                <a:gd name="T17" fmla="*/ 14 h 35"/>
                <a:gd name="T18" fmla="*/ 14 w 38"/>
                <a:gd name="T19" fmla="*/ 16 h 35"/>
                <a:gd name="T20" fmla="*/ 13 w 38"/>
                <a:gd name="T21" fmla="*/ 19 h 35"/>
                <a:gd name="T22" fmla="*/ 0 w 38"/>
                <a:gd name="T23" fmla="*/ 20 h 35"/>
                <a:gd name="T24" fmla="*/ 3 w 38"/>
                <a:gd name="T25" fmla="*/ 23 h 35"/>
                <a:gd name="T26" fmla="*/ 5 w 38"/>
                <a:gd name="T27" fmla="*/ 27 h 35"/>
                <a:gd name="T28" fmla="*/ 1 w 38"/>
                <a:gd name="T29" fmla="*/ 30 h 35"/>
                <a:gd name="T30" fmla="*/ 6 w 38"/>
                <a:gd name="T31" fmla="*/ 31 h 35"/>
                <a:gd name="T32" fmla="*/ 11 w 38"/>
                <a:gd name="T33" fmla="*/ 30 h 35"/>
                <a:gd name="T34" fmla="*/ 14 w 38"/>
                <a:gd name="T35" fmla="*/ 32 h 35"/>
                <a:gd name="T36" fmla="*/ 17 w 38"/>
                <a:gd name="T37" fmla="*/ 35 h 35"/>
                <a:gd name="T38" fmla="*/ 17 w 38"/>
                <a:gd name="T39" fmla="*/ 35 h 35"/>
                <a:gd name="T40" fmla="*/ 21 w 38"/>
                <a:gd name="T41" fmla="*/ 33 h 35"/>
                <a:gd name="T42" fmla="*/ 22 w 38"/>
                <a:gd name="T43" fmla="*/ 31 h 35"/>
                <a:gd name="T44" fmla="*/ 20 w 38"/>
                <a:gd name="T45" fmla="*/ 27 h 35"/>
                <a:gd name="T46" fmla="*/ 23 w 38"/>
                <a:gd name="T47" fmla="*/ 25 h 35"/>
                <a:gd name="T48" fmla="*/ 26 w 38"/>
                <a:gd name="T49" fmla="*/ 23 h 35"/>
                <a:gd name="T50" fmla="*/ 29 w 38"/>
                <a:gd name="T51" fmla="*/ 19 h 35"/>
                <a:gd name="T52" fmla="*/ 32 w 38"/>
                <a:gd name="T53" fmla="*/ 17 h 35"/>
                <a:gd name="T54" fmla="*/ 33 w 38"/>
                <a:gd name="T55" fmla="*/ 13 h 35"/>
                <a:gd name="T56" fmla="*/ 31 w 38"/>
                <a:gd name="T57" fmla="*/ 10 h 35"/>
                <a:gd name="T58" fmla="*/ 32 w 38"/>
                <a:gd name="T59" fmla="*/ 6 h 35"/>
                <a:gd name="T60" fmla="*/ 37 w 38"/>
                <a:gd name="T61" fmla="*/ 6 h 35"/>
                <a:gd name="T62" fmla="*/ 36 w 38"/>
                <a:gd name="T63" fmla="*/ 4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38" h="35">
                  <a:moveTo>
                    <a:pt x="36" y="4"/>
                  </a:moveTo>
                  <a:cubicBezTo>
                    <a:pt x="35" y="3"/>
                    <a:pt x="35" y="2"/>
                    <a:pt x="35" y="2"/>
                  </a:cubicBezTo>
                  <a:cubicBezTo>
                    <a:pt x="35" y="2"/>
                    <a:pt x="34" y="1"/>
                    <a:pt x="33" y="0"/>
                  </a:cubicBezTo>
                  <a:cubicBezTo>
                    <a:pt x="33" y="0"/>
                    <a:pt x="33" y="0"/>
                    <a:pt x="32" y="0"/>
                  </a:cubicBezTo>
                  <a:cubicBezTo>
                    <a:pt x="32" y="0"/>
                    <a:pt x="32" y="0"/>
                    <a:pt x="32" y="0"/>
                  </a:cubicBezTo>
                  <a:cubicBezTo>
                    <a:pt x="31" y="1"/>
                    <a:pt x="30" y="1"/>
                    <a:pt x="30" y="1"/>
                  </a:cubicBezTo>
                  <a:cubicBezTo>
                    <a:pt x="29" y="1"/>
                    <a:pt x="27" y="1"/>
                    <a:pt x="26" y="2"/>
                  </a:cubicBezTo>
                  <a:cubicBezTo>
                    <a:pt x="26" y="2"/>
                    <a:pt x="26" y="2"/>
                    <a:pt x="25" y="2"/>
                  </a:cubicBezTo>
                  <a:cubicBezTo>
                    <a:pt x="25" y="2"/>
                    <a:pt x="25" y="2"/>
                    <a:pt x="25" y="2"/>
                  </a:cubicBezTo>
                  <a:cubicBezTo>
                    <a:pt x="24" y="2"/>
                    <a:pt x="24" y="3"/>
                    <a:pt x="25" y="4"/>
                  </a:cubicBezTo>
                  <a:cubicBezTo>
                    <a:pt x="25" y="4"/>
                    <a:pt x="25" y="4"/>
                    <a:pt x="25" y="5"/>
                  </a:cubicBezTo>
                  <a:cubicBezTo>
                    <a:pt x="25" y="6"/>
                    <a:pt x="24" y="6"/>
                    <a:pt x="24" y="7"/>
                  </a:cubicBezTo>
                  <a:cubicBezTo>
                    <a:pt x="24" y="7"/>
                    <a:pt x="24" y="8"/>
                    <a:pt x="24" y="8"/>
                  </a:cubicBezTo>
                  <a:cubicBezTo>
                    <a:pt x="23" y="9"/>
                    <a:pt x="21" y="8"/>
                    <a:pt x="21" y="8"/>
                  </a:cubicBezTo>
                  <a:cubicBezTo>
                    <a:pt x="21" y="9"/>
                    <a:pt x="22" y="10"/>
                    <a:pt x="22" y="10"/>
                  </a:cubicBezTo>
                  <a:cubicBezTo>
                    <a:pt x="22" y="10"/>
                    <a:pt x="21" y="11"/>
                    <a:pt x="20" y="11"/>
                  </a:cubicBezTo>
                  <a:cubicBezTo>
                    <a:pt x="19" y="11"/>
                    <a:pt x="20" y="12"/>
                    <a:pt x="19" y="13"/>
                  </a:cubicBezTo>
                  <a:cubicBezTo>
                    <a:pt x="19" y="15"/>
                    <a:pt x="19" y="15"/>
                    <a:pt x="18" y="14"/>
                  </a:cubicBezTo>
                  <a:cubicBezTo>
                    <a:pt x="18" y="14"/>
                    <a:pt x="16" y="15"/>
                    <a:pt x="16" y="15"/>
                  </a:cubicBezTo>
                  <a:cubicBezTo>
                    <a:pt x="16" y="16"/>
                    <a:pt x="15" y="16"/>
                    <a:pt x="14" y="16"/>
                  </a:cubicBezTo>
                  <a:cubicBezTo>
                    <a:pt x="13" y="16"/>
                    <a:pt x="13" y="16"/>
                    <a:pt x="12" y="17"/>
                  </a:cubicBezTo>
                  <a:cubicBezTo>
                    <a:pt x="12" y="17"/>
                    <a:pt x="13" y="19"/>
                    <a:pt x="13" y="19"/>
                  </a:cubicBezTo>
                  <a:cubicBezTo>
                    <a:pt x="13" y="19"/>
                    <a:pt x="5" y="21"/>
                    <a:pt x="3" y="20"/>
                  </a:cubicBezTo>
                  <a:cubicBezTo>
                    <a:pt x="2" y="20"/>
                    <a:pt x="1" y="20"/>
                    <a:pt x="0" y="20"/>
                  </a:cubicBezTo>
                  <a:cubicBezTo>
                    <a:pt x="0" y="20"/>
                    <a:pt x="1" y="21"/>
                    <a:pt x="1" y="21"/>
                  </a:cubicBezTo>
                  <a:cubicBezTo>
                    <a:pt x="1" y="22"/>
                    <a:pt x="2" y="23"/>
                    <a:pt x="3" y="23"/>
                  </a:cubicBezTo>
                  <a:cubicBezTo>
                    <a:pt x="4" y="24"/>
                    <a:pt x="4" y="25"/>
                    <a:pt x="4" y="26"/>
                  </a:cubicBezTo>
                  <a:cubicBezTo>
                    <a:pt x="5" y="26"/>
                    <a:pt x="6" y="27"/>
                    <a:pt x="5" y="27"/>
                  </a:cubicBezTo>
                  <a:cubicBezTo>
                    <a:pt x="4" y="28"/>
                    <a:pt x="3" y="28"/>
                    <a:pt x="3" y="28"/>
                  </a:cubicBezTo>
                  <a:cubicBezTo>
                    <a:pt x="2" y="28"/>
                    <a:pt x="1" y="29"/>
                    <a:pt x="1" y="30"/>
                  </a:cubicBezTo>
                  <a:cubicBezTo>
                    <a:pt x="1" y="31"/>
                    <a:pt x="1" y="31"/>
                    <a:pt x="1" y="31"/>
                  </a:cubicBezTo>
                  <a:cubicBezTo>
                    <a:pt x="3" y="31"/>
                    <a:pt x="5" y="31"/>
                    <a:pt x="6" y="31"/>
                  </a:cubicBezTo>
                  <a:cubicBezTo>
                    <a:pt x="6" y="30"/>
                    <a:pt x="7" y="30"/>
                    <a:pt x="7" y="30"/>
                  </a:cubicBezTo>
                  <a:cubicBezTo>
                    <a:pt x="8" y="31"/>
                    <a:pt x="10" y="31"/>
                    <a:pt x="11" y="30"/>
                  </a:cubicBezTo>
                  <a:cubicBezTo>
                    <a:pt x="12" y="30"/>
                    <a:pt x="13" y="30"/>
                    <a:pt x="13" y="31"/>
                  </a:cubicBezTo>
                  <a:cubicBezTo>
                    <a:pt x="13" y="31"/>
                    <a:pt x="14" y="32"/>
                    <a:pt x="14" y="32"/>
                  </a:cubicBezTo>
                  <a:cubicBezTo>
                    <a:pt x="15" y="33"/>
                    <a:pt x="14" y="33"/>
                    <a:pt x="15" y="34"/>
                  </a:cubicBezTo>
                  <a:cubicBezTo>
                    <a:pt x="15" y="34"/>
                    <a:pt x="16" y="34"/>
                    <a:pt x="17" y="35"/>
                  </a:cubicBezTo>
                  <a:cubicBezTo>
                    <a:pt x="17" y="35"/>
                    <a:pt x="17" y="35"/>
                    <a:pt x="17" y="35"/>
                  </a:cubicBezTo>
                  <a:cubicBezTo>
                    <a:pt x="17" y="35"/>
                    <a:pt x="17" y="35"/>
                    <a:pt x="17" y="35"/>
                  </a:cubicBezTo>
                  <a:cubicBezTo>
                    <a:pt x="18" y="34"/>
                    <a:pt x="18" y="33"/>
                    <a:pt x="19" y="33"/>
                  </a:cubicBezTo>
                  <a:cubicBezTo>
                    <a:pt x="21" y="34"/>
                    <a:pt x="21" y="33"/>
                    <a:pt x="21" y="33"/>
                  </a:cubicBezTo>
                  <a:cubicBezTo>
                    <a:pt x="22" y="33"/>
                    <a:pt x="23" y="33"/>
                    <a:pt x="23" y="33"/>
                  </a:cubicBezTo>
                  <a:cubicBezTo>
                    <a:pt x="24" y="32"/>
                    <a:pt x="23" y="31"/>
                    <a:pt x="22" y="31"/>
                  </a:cubicBezTo>
                  <a:cubicBezTo>
                    <a:pt x="22" y="30"/>
                    <a:pt x="21" y="29"/>
                    <a:pt x="21" y="28"/>
                  </a:cubicBezTo>
                  <a:cubicBezTo>
                    <a:pt x="21" y="27"/>
                    <a:pt x="20" y="27"/>
                    <a:pt x="20" y="27"/>
                  </a:cubicBezTo>
                  <a:cubicBezTo>
                    <a:pt x="20" y="26"/>
                    <a:pt x="21" y="25"/>
                    <a:pt x="22" y="24"/>
                  </a:cubicBezTo>
                  <a:cubicBezTo>
                    <a:pt x="22" y="24"/>
                    <a:pt x="23" y="25"/>
                    <a:pt x="23" y="25"/>
                  </a:cubicBezTo>
                  <a:cubicBezTo>
                    <a:pt x="24" y="24"/>
                    <a:pt x="25" y="24"/>
                    <a:pt x="25" y="24"/>
                  </a:cubicBezTo>
                  <a:cubicBezTo>
                    <a:pt x="25" y="25"/>
                    <a:pt x="26" y="24"/>
                    <a:pt x="26" y="23"/>
                  </a:cubicBezTo>
                  <a:cubicBezTo>
                    <a:pt x="26" y="22"/>
                    <a:pt x="28" y="22"/>
                    <a:pt x="28" y="22"/>
                  </a:cubicBezTo>
                  <a:cubicBezTo>
                    <a:pt x="28" y="21"/>
                    <a:pt x="29" y="19"/>
                    <a:pt x="29" y="19"/>
                  </a:cubicBezTo>
                  <a:cubicBezTo>
                    <a:pt x="29" y="19"/>
                    <a:pt x="30" y="19"/>
                    <a:pt x="30" y="18"/>
                  </a:cubicBezTo>
                  <a:cubicBezTo>
                    <a:pt x="30" y="17"/>
                    <a:pt x="31" y="17"/>
                    <a:pt x="32" y="17"/>
                  </a:cubicBezTo>
                  <a:cubicBezTo>
                    <a:pt x="32" y="17"/>
                    <a:pt x="32" y="16"/>
                    <a:pt x="32" y="15"/>
                  </a:cubicBezTo>
                  <a:cubicBezTo>
                    <a:pt x="32" y="14"/>
                    <a:pt x="32" y="13"/>
                    <a:pt x="33" y="13"/>
                  </a:cubicBezTo>
                  <a:cubicBezTo>
                    <a:pt x="34" y="13"/>
                    <a:pt x="33" y="12"/>
                    <a:pt x="32" y="12"/>
                  </a:cubicBezTo>
                  <a:cubicBezTo>
                    <a:pt x="31" y="12"/>
                    <a:pt x="31" y="10"/>
                    <a:pt x="31" y="10"/>
                  </a:cubicBezTo>
                  <a:cubicBezTo>
                    <a:pt x="31" y="10"/>
                    <a:pt x="31" y="8"/>
                    <a:pt x="30" y="8"/>
                  </a:cubicBezTo>
                  <a:cubicBezTo>
                    <a:pt x="30" y="8"/>
                    <a:pt x="31" y="6"/>
                    <a:pt x="32" y="6"/>
                  </a:cubicBezTo>
                  <a:cubicBezTo>
                    <a:pt x="33" y="6"/>
                    <a:pt x="34" y="8"/>
                    <a:pt x="35" y="7"/>
                  </a:cubicBezTo>
                  <a:cubicBezTo>
                    <a:pt x="36" y="7"/>
                    <a:pt x="37" y="6"/>
                    <a:pt x="37" y="6"/>
                  </a:cubicBezTo>
                  <a:cubicBezTo>
                    <a:pt x="38" y="6"/>
                    <a:pt x="38" y="5"/>
                    <a:pt x="38" y="5"/>
                  </a:cubicBezTo>
                  <a:cubicBezTo>
                    <a:pt x="38" y="4"/>
                    <a:pt x="37" y="4"/>
                    <a:pt x="36" y="4"/>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4" name="Freeform 355">
              <a:extLst>
                <a:ext uri="{FF2B5EF4-FFF2-40B4-BE49-F238E27FC236}">
                  <a16:creationId xmlns:a16="http://schemas.microsoft.com/office/drawing/2014/main" id="{29B374DC-7A72-4398-9A66-81F4DAF55075}"/>
                </a:ext>
              </a:extLst>
            </p:cNvPr>
            <p:cNvSpPr>
              <a:spLocks noEditPoints="1"/>
            </p:cNvSpPr>
            <p:nvPr/>
          </p:nvSpPr>
          <p:spPr bwMode="auto">
            <a:xfrm>
              <a:off x="-2733675" y="2184400"/>
              <a:ext cx="387350" cy="136525"/>
            </a:xfrm>
            <a:custGeom>
              <a:avLst/>
              <a:gdLst>
                <a:gd name="T0" fmla="*/ 8 w 107"/>
                <a:gd name="T1" fmla="*/ 16 h 38"/>
                <a:gd name="T2" fmla="*/ 30 w 107"/>
                <a:gd name="T3" fmla="*/ 20 h 38"/>
                <a:gd name="T4" fmla="*/ 4 w 107"/>
                <a:gd name="T5" fmla="*/ 10 h 38"/>
                <a:gd name="T6" fmla="*/ 57 w 107"/>
                <a:gd name="T7" fmla="*/ 27 h 38"/>
                <a:gd name="T8" fmla="*/ 59 w 107"/>
                <a:gd name="T9" fmla="*/ 22 h 38"/>
                <a:gd name="T10" fmla="*/ 63 w 107"/>
                <a:gd name="T11" fmla="*/ 22 h 38"/>
                <a:gd name="T12" fmla="*/ 65 w 107"/>
                <a:gd name="T13" fmla="*/ 15 h 38"/>
                <a:gd name="T14" fmla="*/ 65 w 107"/>
                <a:gd name="T15" fmla="*/ 13 h 38"/>
                <a:gd name="T16" fmla="*/ 61 w 107"/>
                <a:gd name="T17" fmla="*/ 11 h 38"/>
                <a:gd name="T18" fmla="*/ 55 w 107"/>
                <a:gd name="T19" fmla="*/ 20 h 38"/>
                <a:gd name="T20" fmla="*/ 25 w 107"/>
                <a:gd name="T21" fmla="*/ 21 h 38"/>
                <a:gd name="T22" fmla="*/ 24 w 107"/>
                <a:gd name="T23" fmla="*/ 17 h 38"/>
                <a:gd name="T24" fmla="*/ 23 w 107"/>
                <a:gd name="T25" fmla="*/ 19 h 38"/>
                <a:gd name="T26" fmla="*/ 19 w 107"/>
                <a:gd name="T27" fmla="*/ 14 h 38"/>
                <a:gd name="T28" fmla="*/ 16 w 107"/>
                <a:gd name="T29" fmla="*/ 10 h 38"/>
                <a:gd name="T30" fmla="*/ 10 w 107"/>
                <a:gd name="T31" fmla="*/ 6 h 38"/>
                <a:gd name="T32" fmla="*/ 0 w 107"/>
                <a:gd name="T33" fmla="*/ 0 h 38"/>
                <a:gd name="T34" fmla="*/ 9 w 107"/>
                <a:gd name="T35" fmla="*/ 13 h 38"/>
                <a:gd name="T36" fmla="*/ 20 w 107"/>
                <a:gd name="T37" fmla="*/ 26 h 38"/>
                <a:gd name="T38" fmla="*/ 25 w 107"/>
                <a:gd name="T39" fmla="*/ 24 h 38"/>
                <a:gd name="T40" fmla="*/ 77 w 107"/>
                <a:gd name="T41" fmla="*/ 10 h 38"/>
                <a:gd name="T42" fmla="*/ 77 w 107"/>
                <a:gd name="T43" fmla="*/ 13 h 38"/>
                <a:gd name="T44" fmla="*/ 72 w 107"/>
                <a:gd name="T45" fmla="*/ 21 h 38"/>
                <a:gd name="T46" fmla="*/ 57 w 107"/>
                <a:gd name="T47" fmla="*/ 34 h 38"/>
                <a:gd name="T48" fmla="*/ 66 w 107"/>
                <a:gd name="T49" fmla="*/ 33 h 38"/>
                <a:gd name="T50" fmla="*/ 79 w 107"/>
                <a:gd name="T51" fmla="*/ 22 h 38"/>
                <a:gd name="T52" fmla="*/ 45 w 107"/>
                <a:gd name="T53" fmla="*/ 32 h 38"/>
                <a:gd name="T54" fmla="*/ 40 w 107"/>
                <a:gd name="T55" fmla="*/ 30 h 38"/>
                <a:gd name="T56" fmla="*/ 25 w 107"/>
                <a:gd name="T57" fmla="*/ 28 h 38"/>
                <a:gd name="T58" fmla="*/ 27 w 107"/>
                <a:gd name="T59" fmla="*/ 31 h 38"/>
                <a:gd name="T60" fmla="*/ 41 w 107"/>
                <a:gd name="T61" fmla="*/ 33 h 38"/>
                <a:gd name="T62" fmla="*/ 45 w 107"/>
                <a:gd name="T63" fmla="*/ 32 h 38"/>
                <a:gd name="T64" fmla="*/ 93 w 107"/>
                <a:gd name="T65" fmla="*/ 21 h 38"/>
                <a:gd name="T66" fmla="*/ 83 w 107"/>
                <a:gd name="T67" fmla="*/ 17 h 38"/>
                <a:gd name="T68" fmla="*/ 89 w 107"/>
                <a:gd name="T69" fmla="*/ 19 h 38"/>
                <a:gd name="T70" fmla="*/ 86 w 107"/>
                <a:gd name="T71" fmla="*/ 20 h 38"/>
                <a:gd name="T72" fmla="*/ 91 w 107"/>
                <a:gd name="T73" fmla="*/ 23 h 38"/>
                <a:gd name="T74" fmla="*/ 101 w 107"/>
                <a:gd name="T75" fmla="*/ 29 h 38"/>
                <a:gd name="T76" fmla="*/ 104 w 107"/>
                <a:gd name="T77" fmla="*/ 33 h 38"/>
                <a:gd name="T78" fmla="*/ 99 w 107"/>
                <a:gd name="T79" fmla="*/ 17 h 38"/>
                <a:gd name="T80" fmla="*/ 68 w 107"/>
                <a:gd name="T81" fmla="*/ 36 h 38"/>
                <a:gd name="T82" fmla="*/ 69 w 107"/>
                <a:gd name="T83" fmla="*/ 36 h 38"/>
                <a:gd name="T84" fmla="*/ 70 w 107"/>
                <a:gd name="T85" fmla="*/ 35 h 38"/>
                <a:gd name="T86" fmla="*/ 51 w 107"/>
                <a:gd name="T87" fmla="*/ 13 h 38"/>
                <a:gd name="T88" fmla="*/ 52 w 107"/>
                <a:gd name="T89" fmla="*/ 8 h 38"/>
                <a:gd name="T90" fmla="*/ 52 w 107"/>
                <a:gd name="T91" fmla="*/ 4 h 38"/>
                <a:gd name="T92" fmla="*/ 46 w 107"/>
                <a:gd name="T93" fmla="*/ 7 h 38"/>
                <a:gd name="T94" fmla="*/ 41 w 107"/>
                <a:gd name="T95" fmla="*/ 10 h 38"/>
                <a:gd name="T96" fmla="*/ 34 w 107"/>
                <a:gd name="T97" fmla="*/ 10 h 38"/>
                <a:gd name="T98" fmla="*/ 31 w 107"/>
                <a:gd name="T99" fmla="*/ 12 h 38"/>
                <a:gd name="T100" fmla="*/ 37 w 107"/>
                <a:gd name="T101" fmla="*/ 21 h 38"/>
                <a:gd name="T102" fmla="*/ 45 w 107"/>
                <a:gd name="T103" fmla="*/ 23 h 38"/>
                <a:gd name="T104" fmla="*/ 55 w 107"/>
                <a:gd name="T105" fmla="*/ 36 h 38"/>
                <a:gd name="T106" fmla="*/ 55 w 107"/>
                <a:gd name="T107" fmla="*/ 36 h 38"/>
                <a:gd name="T108" fmla="*/ 48 w 107"/>
                <a:gd name="T109" fmla="*/ 34 h 38"/>
                <a:gd name="T110" fmla="*/ 52 w 107"/>
                <a:gd name="T111" fmla="*/ 33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07" h="38">
                  <a:moveTo>
                    <a:pt x="8" y="16"/>
                  </a:moveTo>
                  <a:cubicBezTo>
                    <a:pt x="7" y="16"/>
                    <a:pt x="8" y="18"/>
                    <a:pt x="9" y="17"/>
                  </a:cubicBezTo>
                  <a:cubicBezTo>
                    <a:pt x="9" y="17"/>
                    <a:pt x="8" y="15"/>
                    <a:pt x="8" y="16"/>
                  </a:cubicBezTo>
                  <a:close/>
                  <a:moveTo>
                    <a:pt x="30" y="20"/>
                  </a:moveTo>
                  <a:cubicBezTo>
                    <a:pt x="30" y="20"/>
                    <a:pt x="28" y="20"/>
                    <a:pt x="29" y="21"/>
                  </a:cubicBezTo>
                  <a:cubicBezTo>
                    <a:pt x="29" y="22"/>
                    <a:pt x="30" y="21"/>
                    <a:pt x="30" y="20"/>
                  </a:cubicBezTo>
                  <a:close/>
                  <a:moveTo>
                    <a:pt x="4" y="10"/>
                  </a:moveTo>
                  <a:cubicBezTo>
                    <a:pt x="4" y="11"/>
                    <a:pt x="5" y="13"/>
                    <a:pt x="6" y="12"/>
                  </a:cubicBezTo>
                  <a:cubicBezTo>
                    <a:pt x="6" y="11"/>
                    <a:pt x="4" y="10"/>
                    <a:pt x="4" y="10"/>
                  </a:cubicBezTo>
                  <a:close/>
                  <a:moveTo>
                    <a:pt x="56" y="22"/>
                  </a:moveTo>
                  <a:cubicBezTo>
                    <a:pt x="57" y="22"/>
                    <a:pt x="57" y="24"/>
                    <a:pt x="57" y="24"/>
                  </a:cubicBezTo>
                  <a:cubicBezTo>
                    <a:pt x="57" y="25"/>
                    <a:pt x="56" y="27"/>
                    <a:pt x="57" y="27"/>
                  </a:cubicBezTo>
                  <a:cubicBezTo>
                    <a:pt x="58" y="27"/>
                    <a:pt x="59" y="25"/>
                    <a:pt x="58" y="25"/>
                  </a:cubicBezTo>
                  <a:cubicBezTo>
                    <a:pt x="58" y="24"/>
                    <a:pt x="58" y="21"/>
                    <a:pt x="58" y="21"/>
                  </a:cubicBezTo>
                  <a:cubicBezTo>
                    <a:pt x="58" y="20"/>
                    <a:pt x="60" y="20"/>
                    <a:pt x="59" y="22"/>
                  </a:cubicBezTo>
                  <a:cubicBezTo>
                    <a:pt x="59" y="23"/>
                    <a:pt x="61" y="23"/>
                    <a:pt x="61" y="24"/>
                  </a:cubicBezTo>
                  <a:cubicBezTo>
                    <a:pt x="61" y="25"/>
                    <a:pt x="62" y="24"/>
                    <a:pt x="63" y="24"/>
                  </a:cubicBezTo>
                  <a:cubicBezTo>
                    <a:pt x="64" y="24"/>
                    <a:pt x="64" y="23"/>
                    <a:pt x="63" y="22"/>
                  </a:cubicBezTo>
                  <a:cubicBezTo>
                    <a:pt x="62" y="22"/>
                    <a:pt x="63" y="20"/>
                    <a:pt x="62" y="20"/>
                  </a:cubicBezTo>
                  <a:cubicBezTo>
                    <a:pt x="61" y="19"/>
                    <a:pt x="61" y="18"/>
                    <a:pt x="62" y="18"/>
                  </a:cubicBezTo>
                  <a:cubicBezTo>
                    <a:pt x="63" y="18"/>
                    <a:pt x="65" y="16"/>
                    <a:pt x="65" y="15"/>
                  </a:cubicBezTo>
                  <a:cubicBezTo>
                    <a:pt x="65" y="15"/>
                    <a:pt x="61" y="15"/>
                    <a:pt x="60" y="17"/>
                  </a:cubicBezTo>
                  <a:cubicBezTo>
                    <a:pt x="60" y="18"/>
                    <a:pt x="57" y="16"/>
                    <a:pt x="57" y="14"/>
                  </a:cubicBezTo>
                  <a:cubicBezTo>
                    <a:pt x="58" y="12"/>
                    <a:pt x="64" y="12"/>
                    <a:pt x="65" y="13"/>
                  </a:cubicBezTo>
                  <a:cubicBezTo>
                    <a:pt x="67" y="13"/>
                    <a:pt x="69" y="11"/>
                    <a:pt x="69" y="10"/>
                  </a:cubicBezTo>
                  <a:cubicBezTo>
                    <a:pt x="70" y="9"/>
                    <a:pt x="68" y="10"/>
                    <a:pt x="67" y="11"/>
                  </a:cubicBezTo>
                  <a:cubicBezTo>
                    <a:pt x="66" y="12"/>
                    <a:pt x="63" y="11"/>
                    <a:pt x="61" y="11"/>
                  </a:cubicBezTo>
                  <a:cubicBezTo>
                    <a:pt x="59" y="10"/>
                    <a:pt x="59" y="11"/>
                    <a:pt x="58" y="12"/>
                  </a:cubicBezTo>
                  <a:cubicBezTo>
                    <a:pt x="57" y="12"/>
                    <a:pt x="57" y="15"/>
                    <a:pt x="56" y="15"/>
                  </a:cubicBezTo>
                  <a:cubicBezTo>
                    <a:pt x="56" y="15"/>
                    <a:pt x="56" y="18"/>
                    <a:pt x="55" y="20"/>
                  </a:cubicBezTo>
                  <a:cubicBezTo>
                    <a:pt x="53" y="22"/>
                    <a:pt x="55" y="22"/>
                    <a:pt x="56" y="22"/>
                  </a:cubicBezTo>
                  <a:close/>
                  <a:moveTo>
                    <a:pt x="25" y="24"/>
                  </a:moveTo>
                  <a:cubicBezTo>
                    <a:pt x="25" y="23"/>
                    <a:pt x="25" y="22"/>
                    <a:pt x="25" y="21"/>
                  </a:cubicBezTo>
                  <a:cubicBezTo>
                    <a:pt x="25" y="21"/>
                    <a:pt x="25" y="21"/>
                    <a:pt x="26" y="21"/>
                  </a:cubicBezTo>
                  <a:cubicBezTo>
                    <a:pt x="27" y="21"/>
                    <a:pt x="27" y="19"/>
                    <a:pt x="26" y="19"/>
                  </a:cubicBezTo>
                  <a:cubicBezTo>
                    <a:pt x="26" y="19"/>
                    <a:pt x="25" y="17"/>
                    <a:pt x="24" y="17"/>
                  </a:cubicBezTo>
                  <a:cubicBezTo>
                    <a:pt x="23" y="17"/>
                    <a:pt x="23" y="18"/>
                    <a:pt x="24" y="19"/>
                  </a:cubicBezTo>
                  <a:cubicBezTo>
                    <a:pt x="25" y="19"/>
                    <a:pt x="25" y="19"/>
                    <a:pt x="25" y="20"/>
                  </a:cubicBezTo>
                  <a:cubicBezTo>
                    <a:pt x="25" y="20"/>
                    <a:pt x="24" y="19"/>
                    <a:pt x="23" y="19"/>
                  </a:cubicBezTo>
                  <a:cubicBezTo>
                    <a:pt x="22" y="19"/>
                    <a:pt x="23" y="18"/>
                    <a:pt x="22" y="18"/>
                  </a:cubicBezTo>
                  <a:cubicBezTo>
                    <a:pt x="21" y="18"/>
                    <a:pt x="21" y="16"/>
                    <a:pt x="20" y="16"/>
                  </a:cubicBezTo>
                  <a:cubicBezTo>
                    <a:pt x="19" y="16"/>
                    <a:pt x="19" y="15"/>
                    <a:pt x="19" y="14"/>
                  </a:cubicBezTo>
                  <a:cubicBezTo>
                    <a:pt x="20" y="14"/>
                    <a:pt x="18" y="13"/>
                    <a:pt x="18" y="12"/>
                  </a:cubicBezTo>
                  <a:cubicBezTo>
                    <a:pt x="18" y="11"/>
                    <a:pt x="17" y="12"/>
                    <a:pt x="17" y="11"/>
                  </a:cubicBezTo>
                  <a:cubicBezTo>
                    <a:pt x="17" y="10"/>
                    <a:pt x="16" y="11"/>
                    <a:pt x="16" y="10"/>
                  </a:cubicBezTo>
                  <a:cubicBezTo>
                    <a:pt x="15" y="9"/>
                    <a:pt x="15" y="10"/>
                    <a:pt x="14" y="9"/>
                  </a:cubicBezTo>
                  <a:cubicBezTo>
                    <a:pt x="14" y="9"/>
                    <a:pt x="13" y="8"/>
                    <a:pt x="12" y="8"/>
                  </a:cubicBezTo>
                  <a:cubicBezTo>
                    <a:pt x="12" y="9"/>
                    <a:pt x="11" y="8"/>
                    <a:pt x="10" y="6"/>
                  </a:cubicBezTo>
                  <a:cubicBezTo>
                    <a:pt x="10" y="6"/>
                    <a:pt x="7" y="4"/>
                    <a:pt x="7" y="3"/>
                  </a:cubicBezTo>
                  <a:cubicBezTo>
                    <a:pt x="6" y="2"/>
                    <a:pt x="5" y="1"/>
                    <a:pt x="3" y="1"/>
                  </a:cubicBezTo>
                  <a:cubicBezTo>
                    <a:pt x="1" y="1"/>
                    <a:pt x="1" y="0"/>
                    <a:pt x="0" y="0"/>
                  </a:cubicBezTo>
                  <a:cubicBezTo>
                    <a:pt x="0" y="2"/>
                    <a:pt x="2" y="4"/>
                    <a:pt x="3" y="5"/>
                  </a:cubicBezTo>
                  <a:cubicBezTo>
                    <a:pt x="5" y="6"/>
                    <a:pt x="5" y="8"/>
                    <a:pt x="7" y="8"/>
                  </a:cubicBezTo>
                  <a:cubicBezTo>
                    <a:pt x="8" y="8"/>
                    <a:pt x="8" y="13"/>
                    <a:pt x="9" y="13"/>
                  </a:cubicBezTo>
                  <a:cubicBezTo>
                    <a:pt x="10" y="13"/>
                    <a:pt x="12" y="17"/>
                    <a:pt x="13" y="18"/>
                  </a:cubicBezTo>
                  <a:cubicBezTo>
                    <a:pt x="13" y="20"/>
                    <a:pt x="15" y="21"/>
                    <a:pt x="16" y="22"/>
                  </a:cubicBezTo>
                  <a:cubicBezTo>
                    <a:pt x="17" y="24"/>
                    <a:pt x="20" y="25"/>
                    <a:pt x="20" y="26"/>
                  </a:cubicBezTo>
                  <a:cubicBezTo>
                    <a:pt x="21" y="26"/>
                    <a:pt x="21" y="28"/>
                    <a:pt x="21" y="27"/>
                  </a:cubicBezTo>
                  <a:cubicBezTo>
                    <a:pt x="22" y="26"/>
                    <a:pt x="23" y="27"/>
                    <a:pt x="24" y="27"/>
                  </a:cubicBezTo>
                  <a:cubicBezTo>
                    <a:pt x="25" y="27"/>
                    <a:pt x="25" y="25"/>
                    <a:pt x="25" y="24"/>
                  </a:cubicBezTo>
                  <a:close/>
                  <a:moveTo>
                    <a:pt x="77" y="13"/>
                  </a:moveTo>
                  <a:cubicBezTo>
                    <a:pt x="79" y="13"/>
                    <a:pt x="78" y="12"/>
                    <a:pt x="78" y="11"/>
                  </a:cubicBezTo>
                  <a:cubicBezTo>
                    <a:pt x="78" y="10"/>
                    <a:pt x="77" y="11"/>
                    <a:pt x="77" y="10"/>
                  </a:cubicBezTo>
                  <a:cubicBezTo>
                    <a:pt x="77" y="10"/>
                    <a:pt x="76" y="8"/>
                    <a:pt x="75" y="10"/>
                  </a:cubicBezTo>
                  <a:cubicBezTo>
                    <a:pt x="74" y="11"/>
                    <a:pt x="75" y="15"/>
                    <a:pt x="76" y="15"/>
                  </a:cubicBezTo>
                  <a:cubicBezTo>
                    <a:pt x="77" y="14"/>
                    <a:pt x="76" y="13"/>
                    <a:pt x="77" y="13"/>
                  </a:cubicBezTo>
                  <a:close/>
                  <a:moveTo>
                    <a:pt x="72" y="21"/>
                  </a:moveTo>
                  <a:cubicBezTo>
                    <a:pt x="72" y="22"/>
                    <a:pt x="74" y="23"/>
                    <a:pt x="74" y="22"/>
                  </a:cubicBezTo>
                  <a:cubicBezTo>
                    <a:pt x="75" y="21"/>
                    <a:pt x="71" y="20"/>
                    <a:pt x="72" y="21"/>
                  </a:cubicBezTo>
                  <a:close/>
                  <a:moveTo>
                    <a:pt x="66" y="33"/>
                  </a:moveTo>
                  <a:cubicBezTo>
                    <a:pt x="64" y="33"/>
                    <a:pt x="63" y="34"/>
                    <a:pt x="61" y="33"/>
                  </a:cubicBezTo>
                  <a:cubicBezTo>
                    <a:pt x="59" y="33"/>
                    <a:pt x="57" y="33"/>
                    <a:pt x="57" y="34"/>
                  </a:cubicBezTo>
                  <a:cubicBezTo>
                    <a:pt x="57" y="35"/>
                    <a:pt x="59" y="35"/>
                    <a:pt x="61" y="35"/>
                  </a:cubicBezTo>
                  <a:cubicBezTo>
                    <a:pt x="62" y="35"/>
                    <a:pt x="64" y="34"/>
                    <a:pt x="65" y="34"/>
                  </a:cubicBezTo>
                  <a:cubicBezTo>
                    <a:pt x="67" y="34"/>
                    <a:pt x="68" y="33"/>
                    <a:pt x="66" y="33"/>
                  </a:cubicBezTo>
                  <a:close/>
                  <a:moveTo>
                    <a:pt x="81" y="20"/>
                  </a:moveTo>
                  <a:cubicBezTo>
                    <a:pt x="79" y="20"/>
                    <a:pt x="76" y="20"/>
                    <a:pt x="76" y="21"/>
                  </a:cubicBezTo>
                  <a:cubicBezTo>
                    <a:pt x="77" y="22"/>
                    <a:pt x="78" y="22"/>
                    <a:pt x="79" y="22"/>
                  </a:cubicBezTo>
                  <a:cubicBezTo>
                    <a:pt x="81" y="22"/>
                    <a:pt x="82" y="23"/>
                    <a:pt x="82" y="23"/>
                  </a:cubicBezTo>
                  <a:cubicBezTo>
                    <a:pt x="83" y="23"/>
                    <a:pt x="83" y="21"/>
                    <a:pt x="81" y="20"/>
                  </a:cubicBezTo>
                  <a:close/>
                  <a:moveTo>
                    <a:pt x="45" y="32"/>
                  </a:moveTo>
                  <a:cubicBezTo>
                    <a:pt x="45" y="31"/>
                    <a:pt x="42" y="32"/>
                    <a:pt x="41" y="32"/>
                  </a:cubicBezTo>
                  <a:cubicBezTo>
                    <a:pt x="39" y="31"/>
                    <a:pt x="42" y="31"/>
                    <a:pt x="43" y="30"/>
                  </a:cubicBezTo>
                  <a:cubicBezTo>
                    <a:pt x="44" y="29"/>
                    <a:pt x="42" y="29"/>
                    <a:pt x="40" y="30"/>
                  </a:cubicBezTo>
                  <a:cubicBezTo>
                    <a:pt x="38" y="31"/>
                    <a:pt x="35" y="28"/>
                    <a:pt x="35" y="29"/>
                  </a:cubicBezTo>
                  <a:cubicBezTo>
                    <a:pt x="35" y="30"/>
                    <a:pt x="31" y="29"/>
                    <a:pt x="30" y="28"/>
                  </a:cubicBezTo>
                  <a:cubicBezTo>
                    <a:pt x="29" y="28"/>
                    <a:pt x="26" y="27"/>
                    <a:pt x="25" y="28"/>
                  </a:cubicBezTo>
                  <a:cubicBezTo>
                    <a:pt x="24" y="29"/>
                    <a:pt x="24" y="28"/>
                    <a:pt x="24" y="29"/>
                  </a:cubicBezTo>
                  <a:cubicBezTo>
                    <a:pt x="24" y="30"/>
                    <a:pt x="25" y="30"/>
                    <a:pt x="26" y="30"/>
                  </a:cubicBezTo>
                  <a:cubicBezTo>
                    <a:pt x="26" y="30"/>
                    <a:pt x="26" y="31"/>
                    <a:pt x="27" y="31"/>
                  </a:cubicBezTo>
                  <a:cubicBezTo>
                    <a:pt x="28" y="31"/>
                    <a:pt x="31" y="32"/>
                    <a:pt x="31" y="31"/>
                  </a:cubicBezTo>
                  <a:cubicBezTo>
                    <a:pt x="31" y="31"/>
                    <a:pt x="34" y="31"/>
                    <a:pt x="35" y="32"/>
                  </a:cubicBezTo>
                  <a:cubicBezTo>
                    <a:pt x="37" y="34"/>
                    <a:pt x="40" y="34"/>
                    <a:pt x="41" y="33"/>
                  </a:cubicBezTo>
                  <a:cubicBezTo>
                    <a:pt x="42" y="33"/>
                    <a:pt x="44" y="34"/>
                    <a:pt x="44" y="34"/>
                  </a:cubicBezTo>
                  <a:cubicBezTo>
                    <a:pt x="45" y="33"/>
                    <a:pt x="46" y="35"/>
                    <a:pt x="47" y="34"/>
                  </a:cubicBezTo>
                  <a:cubicBezTo>
                    <a:pt x="48" y="33"/>
                    <a:pt x="45" y="33"/>
                    <a:pt x="45" y="32"/>
                  </a:cubicBezTo>
                  <a:close/>
                  <a:moveTo>
                    <a:pt x="99" y="17"/>
                  </a:moveTo>
                  <a:cubicBezTo>
                    <a:pt x="98" y="17"/>
                    <a:pt x="97" y="19"/>
                    <a:pt x="97" y="19"/>
                  </a:cubicBezTo>
                  <a:cubicBezTo>
                    <a:pt x="96" y="19"/>
                    <a:pt x="94" y="21"/>
                    <a:pt x="93" y="21"/>
                  </a:cubicBezTo>
                  <a:cubicBezTo>
                    <a:pt x="91" y="22"/>
                    <a:pt x="91" y="17"/>
                    <a:pt x="90" y="16"/>
                  </a:cubicBezTo>
                  <a:cubicBezTo>
                    <a:pt x="90" y="15"/>
                    <a:pt x="85" y="14"/>
                    <a:pt x="85" y="15"/>
                  </a:cubicBezTo>
                  <a:cubicBezTo>
                    <a:pt x="85" y="16"/>
                    <a:pt x="83" y="16"/>
                    <a:pt x="83" y="17"/>
                  </a:cubicBezTo>
                  <a:cubicBezTo>
                    <a:pt x="83" y="17"/>
                    <a:pt x="83" y="17"/>
                    <a:pt x="84" y="17"/>
                  </a:cubicBezTo>
                  <a:cubicBezTo>
                    <a:pt x="85" y="17"/>
                    <a:pt x="85" y="18"/>
                    <a:pt x="86" y="19"/>
                  </a:cubicBezTo>
                  <a:cubicBezTo>
                    <a:pt x="86" y="20"/>
                    <a:pt x="88" y="19"/>
                    <a:pt x="89" y="19"/>
                  </a:cubicBezTo>
                  <a:cubicBezTo>
                    <a:pt x="90" y="19"/>
                    <a:pt x="90" y="20"/>
                    <a:pt x="89" y="20"/>
                  </a:cubicBezTo>
                  <a:cubicBezTo>
                    <a:pt x="88" y="19"/>
                    <a:pt x="88" y="20"/>
                    <a:pt x="87" y="20"/>
                  </a:cubicBezTo>
                  <a:cubicBezTo>
                    <a:pt x="86" y="20"/>
                    <a:pt x="85" y="20"/>
                    <a:pt x="86" y="20"/>
                  </a:cubicBezTo>
                  <a:cubicBezTo>
                    <a:pt x="86" y="21"/>
                    <a:pt x="87" y="21"/>
                    <a:pt x="87" y="22"/>
                  </a:cubicBezTo>
                  <a:cubicBezTo>
                    <a:pt x="87" y="23"/>
                    <a:pt x="89" y="23"/>
                    <a:pt x="89" y="22"/>
                  </a:cubicBezTo>
                  <a:cubicBezTo>
                    <a:pt x="89" y="21"/>
                    <a:pt x="90" y="23"/>
                    <a:pt x="91" y="23"/>
                  </a:cubicBezTo>
                  <a:cubicBezTo>
                    <a:pt x="93" y="23"/>
                    <a:pt x="92" y="24"/>
                    <a:pt x="93" y="24"/>
                  </a:cubicBezTo>
                  <a:cubicBezTo>
                    <a:pt x="95" y="24"/>
                    <a:pt x="98" y="25"/>
                    <a:pt x="100" y="26"/>
                  </a:cubicBezTo>
                  <a:cubicBezTo>
                    <a:pt x="101" y="27"/>
                    <a:pt x="100" y="28"/>
                    <a:pt x="101" y="29"/>
                  </a:cubicBezTo>
                  <a:cubicBezTo>
                    <a:pt x="102" y="30"/>
                    <a:pt x="102" y="31"/>
                    <a:pt x="101" y="31"/>
                  </a:cubicBezTo>
                  <a:cubicBezTo>
                    <a:pt x="100" y="31"/>
                    <a:pt x="98" y="32"/>
                    <a:pt x="99" y="33"/>
                  </a:cubicBezTo>
                  <a:cubicBezTo>
                    <a:pt x="99" y="34"/>
                    <a:pt x="103" y="33"/>
                    <a:pt x="104" y="33"/>
                  </a:cubicBezTo>
                  <a:cubicBezTo>
                    <a:pt x="105" y="33"/>
                    <a:pt x="105" y="34"/>
                    <a:pt x="107" y="35"/>
                  </a:cubicBezTo>
                  <a:cubicBezTo>
                    <a:pt x="107" y="20"/>
                    <a:pt x="107" y="20"/>
                    <a:pt x="107" y="20"/>
                  </a:cubicBezTo>
                  <a:cubicBezTo>
                    <a:pt x="104" y="19"/>
                    <a:pt x="99" y="17"/>
                    <a:pt x="99" y="17"/>
                  </a:cubicBezTo>
                  <a:close/>
                  <a:moveTo>
                    <a:pt x="69" y="35"/>
                  </a:moveTo>
                  <a:cubicBezTo>
                    <a:pt x="69" y="35"/>
                    <a:pt x="68" y="35"/>
                    <a:pt x="68" y="35"/>
                  </a:cubicBezTo>
                  <a:cubicBezTo>
                    <a:pt x="68" y="35"/>
                    <a:pt x="68" y="35"/>
                    <a:pt x="68" y="36"/>
                  </a:cubicBezTo>
                  <a:cubicBezTo>
                    <a:pt x="68" y="36"/>
                    <a:pt x="67" y="35"/>
                    <a:pt x="67" y="35"/>
                  </a:cubicBezTo>
                  <a:cubicBezTo>
                    <a:pt x="66" y="36"/>
                    <a:pt x="65" y="37"/>
                    <a:pt x="66" y="38"/>
                  </a:cubicBezTo>
                  <a:cubicBezTo>
                    <a:pt x="67" y="38"/>
                    <a:pt x="68" y="37"/>
                    <a:pt x="69" y="36"/>
                  </a:cubicBezTo>
                  <a:cubicBezTo>
                    <a:pt x="69" y="36"/>
                    <a:pt x="69" y="36"/>
                    <a:pt x="69" y="36"/>
                  </a:cubicBezTo>
                  <a:cubicBezTo>
                    <a:pt x="69" y="36"/>
                    <a:pt x="69" y="36"/>
                    <a:pt x="69" y="36"/>
                  </a:cubicBezTo>
                  <a:cubicBezTo>
                    <a:pt x="69" y="35"/>
                    <a:pt x="70" y="35"/>
                    <a:pt x="70" y="35"/>
                  </a:cubicBezTo>
                  <a:cubicBezTo>
                    <a:pt x="69" y="35"/>
                    <a:pt x="69" y="35"/>
                    <a:pt x="69" y="35"/>
                  </a:cubicBezTo>
                  <a:close/>
                  <a:moveTo>
                    <a:pt x="50" y="17"/>
                  </a:moveTo>
                  <a:cubicBezTo>
                    <a:pt x="51" y="16"/>
                    <a:pt x="51" y="15"/>
                    <a:pt x="51" y="13"/>
                  </a:cubicBezTo>
                  <a:cubicBezTo>
                    <a:pt x="51" y="12"/>
                    <a:pt x="54" y="12"/>
                    <a:pt x="55" y="11"/>
                  </a:cubicBezTo>
                  <a:cubicBezTo>
                    <a:pt x="55" y="11"/>
                    <a:pt x="54" y="10"/>
                    <a:pt x="53" y="10"/>
                  </a:cubicBezTo>
                  <a:cubicBezTo>
                    <a:pt x="52" y="9"/>
                    <a:pt x="53" y="8"/>
                    <a:pt x="52" y="8"/>
                  </a:cubicBezTo>
                  <a:cubicBezTo>
                    <a:pt x="52" y="7"/>
                    <a:pt x="51" y="6"/>
                    <a:pt x="52" y="6"/>
                  </a:cubicBezTo>
                  <a:cubicBezTo>
                    <a:pt x="52" y="6"/>
                    <a:pt x="51" y="4"/>
                    <a:pt x="52" y="4"/>
                  </a:cubicBezTo>
                  <a:cubicBezTo>
                    <a:pt x="52" y="4"/>
                    <a:pt x="52" y="4"/>
                    <a:pt x="52" y="4"/>
                  </a:cubicBezTo>
                  <a:cubicBezTo>
                    <a:pt x="52" y="3"/>
                    <a:pt x="51" y="3"/>
                    <a:pt x="51" y="3"/>
                  </a:cubicBezTo>
                  <a:cubicBezTo>
                    <a:pt x="50" y="3"/>
                    <a:pt x="47" y="3"/>
                    <a:pt x="47" y="5"/>
                  </a:cubicBezTo>
                  <a:cubicBezTo>
                    <a:pt x="48" y="7"/>
                    <a:pt x="46" y="6"/>
                    <a:pt x="46" y="7"/>
                  </a:cubicBezTo>
                  <a:cubicBezTo>
                    <a:pt x="46" y="8"/>
                    <a:pt x="45" y="8"/>
                    <a:pt x="45" y="9"/>
                  </a:cubicBezTo>
                  <a:cubicBezTo>
                    <a:pt x="45" y="10"/>
                    <a:pt x="45" y="10"/>
                    <a:pt x="43" y="10"/>
                  </a:cubicBezTo>
                  <a:cubicBezTo>
                    <a:pt x="42" y="11"/>
                    <a:pt x="42" y="10"/>
                    <a:pt x="41" y="10"/>
                  </a:cubicBezTo>
                  <a:cubicBezTo>
                    <a:pt x="40" y="10"/>
                    <a:pt x="40" y="11"/>
                    <a:pt x="39" y="11"/>
                  </a:cubicBezTo>
                  <a:cubicBezTo>
                    <a:pt x="38" y="11"/>
                    <a:pt x="36" y="11"/>
                    <a:pt x="36" y="11"/>
                  </a:cubicBezTo>
                  <a:cubicBezTo>
                    <a:pt x="35" y="12"/>
                    <a:pt x="34" y="10"/>
                    <a:pt x="34" y="10"/>
                  </a:cubicBezTo>
                  <a:cubicBezTo>
                    <a:pt x="34" y="10"/>
                    <a:pt x="33" y="10"/>
                    <a:pt x="33" y="9"/>
                  </a:cubicBezTo>
                  <a:cubicBezTo>
                    <a:pt x="33" y="9"/>
                    <a:pt x="33" y="9"/>
                    <a:pt x="33" y="9"/>
                  </a:cubicBezTo>
                  <a:cubicBezTo>
                    <a:pt x="32" y="9"/>
                    <a:pt x="30" y="11"/>
                    <a:pt x="31" y="12"/>
                  </a:cubicBezTo>
                  <a:cubicBezTo>
                    <a:pt x="32" y="13"/>
                    <a:pt x="32" y="15"/>
                    <a:pt x="33" y="15"/>
                  </a:cubicBezTo>
                  <a:cubicBezTo>
                    <a:pt x="33" y="16"/>
                    <a:pt x="35" y="16"/>
                    <a:pt x="35" y="18"/>
                  </a:cubicBezTo>
                  <a:cubicBezTo>
                    <a:pt x="35" y="19"/>
                    <a:pt x="36" y="21"/>
                    <a:pt x="37" y="21"/>
                  </a:cubicBezTo>
                  <a:cubicBezTo>
                    <a:pt x="38" y="20"/>
                    <a:pt x="38" y="21"/>
                    <a:pt x="39" y="22"/>
                  </a:cubicBezTo>
                  <a:cubicBezTo>
                    <a:pt x="39" y="22"/>
                    <a:pt x="41" y="21"/>
                    <a:pt x="42" y="21"/>
                  </a:cubicBezTo>
                  <a:cubicBezTo>
                    <a:pt x="42" y="21"/>
                    <a:pt x="45" y="22"/>
                    <a:pt x="45" y="23"/>
                  </a:cubicBezTo>
                  <a:cubicBezTo>
                    <a:pt x="45" y="23"/>
                    <a:pt x="47" y="23"/>
                    <a:pt x="48" y="22"/>
                  </a:cubicBezTo>
                  <a:cubicBezTo>
                    <a:pt x="49" y="22"/>
                    <a:pt x="49" y="18"/>
                    <a:pt x="50" y="17"/>
                  </a:cubicBezTo>
                  <a:close/>
                  <a:moveTo>
                    <a:pt x="55" y="36"/>
                  </a:moveTo>
                  <a:cubicBezTo>
                    <a:pt x="55" y="37"/>
                    <a:pt x="57" y="37"/>
                    <a:pt x="57" y="37"/>
                  </a:cubicBezTo>
                  <a:cubicBezTo>
                    <a:pt x="57" y="38"/>
                    <a:pt x="59" y="38"/>
                    <a:pt x="59" y="37"/>
                  </a:cubicBezTo>
                  <a:cubicBezTo>
                    <a:pt x="59" y="36"/>
                    <a:pt x="54" y="35"/>
                    <a:pt x="55" y="36"/>
                  </a:cubicBezTo>
                  <a:close/>
                  <a:moveTo>
                    <a:pt x="52" y="33"/>
                  </a:moveTo>
                  <a:cubicBezTo>
                    <a:pt x="51" y="33"/>
                    <a:pt x="50" y="34"/>
                    <a:pt x="49" y="33"/>
                  </a:cubicBezTo>
                  <a:cubicBezTo>
                    <a:pt x="49" y="33"/>
                    <a:pt x="48" y="34"/>
                    <a:pt x="48" y="34"/>
                  </a:cubicBezTo>
                  <a:cubicBezTo>
                    <a:pt x="48" y="35"/>
                    <a:pt x="50" y="36"/>
                    <a:pt x="52" y="35"/>
                  </a:cubicBezTo>
                  <a:cubicBezTo>
                    <a:pt x="53" y="34"/>
                    <a:pt x="55" y="35"/>
                    <a:pt x="55" y="34"/>
                  </a:cubicBezTo>
                  <a:cubicBezTo>
                    <a:pt x="55" y="33"/>
                    <a:pt x="52" y="32"/>
                    <a:pt x="52" y="33"/>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5" name="Freeform 356">
              <a:extLst>
                <a:ext uri="{FF2B5EF4-FFF2-40B4-BE49-F238E27FC236}">
                  <a16:creationId xmlns:a16="http://schemas.microsoft.com/office/drawing/2014/main" id="{74DFCAF4-1056-41FA-9BA3-54D4F04B6FE8}"/>
                </a:ext>
              </a:extLst>
            </p:cNvPr>
            <p:cNvSpPr>
              <a:spLocks noEditPoints="1"/>
            </p:cNvSpPr>
            <p:nvPr/>
          </p:nvSpPr>
          <p:spPr bwMode="auto">
            <a:xfrm>
              <a:off x="-2490788" y="2303463"/>
              <a:ext cx="28575" cy="11113"/>
            </a:xfrm>
            <a:custGeom>
              <a:avLst/>
              <a:gdLst>
                <a:gd name="T0" fmla="*/ 1 w 8"/>
                <a:gd name="T1" fmla="*/ 2 h 3"/>
                <a:gd name="T2" fmla="*/ 0 w 8"/>
                <a:gd name="T3" fmla="*/ 2 h 3"/>
                <a:gd name="T4" fmla="*/ 1 w 8"/>
                <a:gd name="T5" fmla="*/ 3 h 3"/>
                <a:gd name="T6" fmla="*/ 1 w 8"/>
                <a:gd name="T7" fmla="*/ 2 h 3"/>
                <a:gd name="T8" fmla="*/ 1 w 8"/>
                <a:gd name="T9" fmla="*/ 2 h 3"/>
                <a:gd name="T10" fmla="*/ 1 w 8"/>
                <a:gd name="T11" fmla="*/ 2 h 3"/>
                <a:gd name="T12" fmla="*/ 4 w 8"/>
                <a:gd name="T13" fmla="*/ 0 h 3"/>
                <a:gd name="T14" fmla="*/ 2 w 8"/>
                <a:gd name="T15" fmla="*/ 1 h 3"/>
                <a:gd name="T16" fmla="*/ 2 w 8"/>
                <a:gd name="T17" fmla="*/ 2 h 3"/>
                <a:gd name="T18" fmla="*/ 3 w 8"/>
                <a:gd name="T19" fmla="*/ 2 h 3"/>
                <a:gd name="T20" fmla="*/ 8 w 8"/>
                <a:gd name="T21" fmla="*/ 0 h 3"/>
                <a:gd name="T22" fmla="*/ 4 w 8"/>
                <a:gd name="T23"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8" h="3">
                  <a:moveTo>
                    <a:pt x="1" y="2"/>
                  </a:moveTo>
                  <a:cubicBezTo>
                    <a:pt x="1" y="2"/>
                    <a:pt x="0" y="2"/>
                    <a:pt x="0" y="2"/>
                  </a:cubicBezTo>
                  <a:cubicBezTo>
                    <a:pt x="0" y="2"/>
                    <a:pt x="1" y="3"/>
                    <a:pt x="1" y="3"/>
                  </a:cubicBezTo>
                  <a:cubicBezTo>
                    <a:pt x="1" y="2"/>
                    <a:pt x="1" y="2"/>
                    <a:pt x="1" y="2"/>
                  </a:cubicBezTo>
                  <a:cubicBezTo>
                    <a:pt x="1" y="2"/>
                    <a:pt x="1" y="2"/>
                    <a:pt x="1" y="2"/>
                  </a:cubicBezTo>
                  <a:cubicBezTo>
                    <a:pt x="1" y="2"/>
                    <a:pt x="1" y="2"/>
                    <a:pt x="1" y="2"/>
                  </a:cubicBezTo>
                  <a:close/>
                  <a:moveTo>
                    <a:pt x="4" y="0"/>
                  </a:moveTo>
                  <a:cubicBezTo>
                    <a:pt x="3" y="0"/>
                    <a:pt x="3" y="1"/>
                    <a:pt x="2" y="1"/>
                  </a:cubicBezTo>
                  <a:cubicBezTo>
                    <a:pt x="2" y="2"/>
                    <a:pt x="2" y="2"/>
                    <a:pt x="2" y="2"/>
                  </a:cubicBezTo>
                  <a:cubicBezTo>
                    <a:pt x="2" y="2"/>
                    <a:pt x="2" y="2"/>
                    <a:pt x="3" y="2"/>
                  </a:cubicBezTo>
                  <a:cubicBezTo>
                    <a:pt x="4" y="2"/>
                    <a:pt x="7" y="1"/>
                    <a:pt x="8" y="0"/>
                  </a:cubicBezTo>
                  <a:cubicBezTo>
                    <a:pt x="8" y="0"/>
                    <a:pt x="5" y="0"/>
                    <a:pt x="4"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6" name="Freeform 357">
              <a:extLst>
                <a:ext uri="{FF2B5EF4-FFF2-40B4-BE49-F238E27FC236}">
                  <a16:creationId xmlns:a16="http://schemas.microsoft.com/office/drawing/2014/main" id="{BEFF0C54-68D9-4F0F-AB0A-0248A9A85FC8}"/>
                </a:ext>
              </a:extLst>
            </p:cNvPr>
            <p:cNvSpPr>
              <a:spLocks noEditPoints="1"/>
            </p:cNvSpPr>
            <p:nvPr/>
          </p:nvSpPr>
          <p:spPr bwMode="auto">
            <a:xfrm>
              <a:off x="-3467100" y="1803400"/>
              <a:ext cx="98425" cy="103188"/>
            </a:xfrm>
            <a:custGeom>
              <a:avLst/>
              <a:gdLst>
                <a:gd name="T0" fmla="*/ 18 w 27"/>
                <a:gd name="T1" fmla="*/ 25 h 29"/>
                <a:gd name="T2" fmla="*/ 16 w 27"/>
                <a:gd name="T3" fmla="*/ 25 h 29"/>
                <a:gd name="T4" fmla="*/ 14 w 27"/>
                <a:gd name="T5" fmla="*/ 26 h 29"/>
                <a:gd name="T6" fmla="*/ 16 w 27"/>
                <a:gd name="T7" fmla="*/ 27 h 29"/>
                <a:gd name="T8" fmla="*/ 19 w 27"/>
                <a:gd name="T9" fmla="*/ 29 h 29"/>
                <a:gd name="T10" fmla="*/ 19 w 27"/>
                <a:gd name="T11" fmla="*/ 27 h 29"/>
                <a:gd name="T12" fmla="*/ 20 w 27"/>
                <a:gd name="T13" fmla="*/ 25 h 29"/>
                <a:gd name="T14" fmla="*/ 18 w 27"/>
                <a:gd name="T15" fmla="*/ 25 h 29"/>
                <a:gd name="T16" fmla="*/ 5 w 27"/>
                <a:gd name="T17" fmla="*/ 17 h 29"/>
                <a:gd name="T18" fmla="*/ 3 w 27"/>
                <a:gd name="T19" fmla="*/ 18 h 29"/>
                <a:gd name="T20" fmla="*/ 4 w 27"/>
                <a:gd name="T21" fmla="*/ 21 h 29"/>
                <a:gd name="T22" fmla="*/ 5 w 27"/>
                <a:gd name="T23" fmla="*/ 23 h 29"/>
                <a:gd name="T24" fmla="*/ 7 w 27"/>
                <a:gd name="T25" fmla="*/ 22 h 29"/>
                <a:gd name="T26" fmla="*/ 7 w 27"/>
                <a:gd name="T27" fmla="*/ 18 h 29"/>
                <a:gd name="T28" fmla="*/ 5 w 27"/>
                <a:gd name="T29" fmla="*/ 17 h 29"/>
                <a:gd name="T30" fmla="*/ 22 w 27"/>
                <a:gd name="T31" fmla="*/ 16 h 29"/>
                <a:gd name="T32" fmla="*/ 20 w 27"/>
                <a:gd name="T33" fmla="*/ 15 h 29"/>
                <a:gd name="T34" fmla="*/ 17 w 27"/>
                <a:gd name="T35" fmla="*/ 11 h 29"/>
                <a:gd name="T36" fmla="*/ 13 w 27"/>
                <a:gd name="T37" fmla="*/ 8 h 29"/>
                <a:gd name="T38" fmla="*/ 13 w 27"/>
                <a:gd name="T39" fmla="*/ 5 h 29"/>
                <a:gd name="T40" fmla="*/ 14 w 27"/>
                <a:gd name="T41" fmla="*/ 4 h 29"/>
                <a:gd name="T42" fmla="*/ 15 w 27"/>
                <a:gd name="T43" fmla="*/ 1 h 29"/>
                <a:gd name="T44" fmla="*/ 13 w 27"/>
                <a:gd name="T45" fmla="*/ 1 h 29"/>
                <a:gd name="T46" fmla="*/ 13 w 27"/>
                <a:gd name="T47" fmla="*/ 0 h 29"/>
                <a:gd name="T48" fmla="*/ 11 w 27"/>
                <a:gd name="T49" fmla="*/ 0 h 29"/>
                <a:gd name="T50" fmla="*/ 10 w 27"/>
                <a:gd name="T51" fmla="*/ 0 h 29"/>
                <a:gd name="T52" fmla="*/ 9 w 27"/>
                <a:gd name="T53" fmla="*/ 0 h 29"/>
                <a:gd name="T54" fmla="*/ 9 w 27"/>
                <a:gd name="T55" fmla="*/ 1 h 29"/>
                <a:gd name="T56" fmla="*/ 9 w 27"/>
                <a:gd name="T57" fmla="*/ 1 h 29"/>
                <a:gd name="T58" fmla="*/ 8 w 27"/>
                <a:gd name="T59" fmla="*/ 2 h 29"/>
                <a:gd name="T60" fmla="*/ 7 w 27"/>
                <a:gd name="T61" fmla="*/ 2 h 29"/>
                <a:gd name="T62" fmla="*/ 6 w 27"/>
                <a:gd name="T63" fmla="*/ 2 h 29"/>
                <a:gd name="T64" fmla="*/ 5 w 27"/>
                <a:gd name="T65" fmla="*/ 3 h 29"/>
                <a:gd name="T66" fmla="*/ 4 w 27"/>
                <a:gd name="T67" fmla="*/ 2 h 29"/>
                <a:gd name="T68" fmla="*/ 3 w 27"/>
                <a:gd name="T69" fmla="*/ 3 h 29"/>
                <a:gd name="T70" fmla="*/ 1 w 27"/>
                <a:gd name="T71" fmla="*/ 3 h 29"/>
                <a:gd name="T72" fmla="*/ 1 w 27"/>
                <a:gd name="T73" fmla="*/ 4 h 29"/>
                <a:gd name="T74" fmla="*/ 1 w 27"/>
                <a:gd name="T75" fmla="*/ 5 h 29"/>
                <a:gd name="T76" fmla="*/ 0 w 27"/>
                <a:gd name="T77" fmla="*/ 6 h 29"/>
                <a:gd name="T78" fmla="*/ 1 w 27"/>
                <a:gd name="T79" fmla="*/ 7 h 29"/>
                <a:gd name="T80" fmla="*/ 1 w 27"/>
                <a:gd name="T81" fmla="*/ 8 h 29"/>
                <a:gd name="T82" fmla="*/ 2 w 27"/>
                <a:gd name="T83" fmla="*/ 9 h 29"/>
                <a:gd name="T84" fmla="*/ 2 w 27"/>
                <a:gd name="T85" fmla="*/ 9 h 29"/>
                <a:gd name="T86" fmla="*/ 3 w 27"/>
                <a:gd name="T87" fmla="*/ 9 h 29"/>
                <a:gd name="T88" fmla="*/ 5 w 27"/>
                <a:gd name="T89" fmla="*/ 8 h 29"/>
                <a:gd name="T90" fmla="*/ 8 w 27"/>
                <a:gd name="T91" fmla="*/ 9 h 29"/>
                <a:gd name="T92" fmla="*/ 9 w 27"/>
                <a:gd name="T93" fmla="*/ 10 h 29"/>
                <a:gd name="T94" fmla="*/ 11 w 27"/>
                <a:gd name="T95" fmla="*/ 13 h 29"/>
                <a:gd name="T96" fmla="*/ 14 w 27"/>
                <a:gd name="T97" fmla="*/ 16 h 29"/>
                <a:gd name="T98" fmla="*/ 17 w 27"/>
                <a:gd name="T99" fmla="*/ 17 h 29"/>
                <a:gd name="T100" fmla="*/ 19 w 27"/>
                <a:gd name="T101" fmla="*/ 18 h 29"/>
                <a:gd name="T102" fmla="*/ 20 w 27"/>
                <a:gd name="T103" fmla="*/ 20 h 29"/>
                <a:gd name="T104" fmla="*/ 21 w 27"/>
                <a:gd name="T105" fmla="*/ 21 h 29"/>
                <a:gd name="T106" fmla="*/ 21 w 27"/>
                <a:gd name="T107" fmla="*/ 24 h 29"/>
                <a:gd name="T108" fmla="*/ 21 w 27"/>
                <a:gd name="T109" fmla="*/ 25 h 29"/>
                <a:gd name="T110" fmla="*/ 22 w 27"/>
                <a:gd name="T111" fmla="*/ 23 h 29"/>
                <a:gd name="T112" fmla="*/ 24 w 27"/>
                <a:gd name="T113" fmla="*/ 22 h 29"/>
                <a:gd name="T114" fmla="*/ 23 w 27"/>
                <a:gd name="T115" fmla="*/ 20 h 29"/>
                <a:gd name="T116" fmla="*/ 25 w 27"/>
                <a:gd name="T117" fmla="*/ 19 h 29"/>
                <a:gd name="T118" fmla="*/ 27 w 27"/>
                <a:gd name="T119" fmla="*/ 19 h 29"/>
                <a:gd name="T120" fmla="*/ 22 w 27"/>
                <a:gd name="T121" fmla="*/ 16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7" h="29">
                  <a:moveTo>
                    <a:pt x="18" y="25"/>
                  </a:moveTo>
                  <a:cubicBezTo>
                    <a:pt x="17" y="25"/>
                    <a:pt x="16" y="25"/>
                    <a:pt x="16" y="25"/>
                  </a:cubicBezTo>
                  <a:cubicBezTo>
                    <a:pt x="15" y="25"/>
                    <a:pt x="13" y="25"/>
                    <a:pt x="14" y="26"/>
                  </a:cubicBezTo>
                  <a:cubicBezTo>
                    <a:pt x="14" y="26"/>
                    <a:pt x="14" y="27"/>
                    <a:pt x="16" y="27"/>
                  </a:cubicBezTo>
                  <a:cubicBezTo>
                    <a:pt x="18" y="28"/>
                    <a:pt x="18" y="29"/>
                    <a:pt x="19" y="29"/>
                  </a:cubicBezTo>
                  <a:cubicBezTo>
                    <a:pt x="19" y="29"/>
                    <a:pt x="20" y="28"/>
                    <a:pt x="19" y="27"/>
                  </a:cubicBezTo>
                  <a:cubicBezTo>
                    <a:pt x="19" y="26"/>
                    <a:pt x="20" y="25"/>
                    <a:pt x="20" y="25"/>
                  </a:cubicBezTo>
                  <a:cubicBezTo>
                    <a:pt x="20" y="25"/>
                    <a:pt x="20" y="25"/>
                    <a:pt x="18" y="25"/>
                  </a:cubicBezTo>
                  <a:close/>
                  <a:moveTo>
                    <a:pt x="5" y="17"/>
                  </a:moveTo>
                  <a:cubicBezTo>
                    <a:pt x="4" y="18"/>
                    <a:pt x="4" y="17"/>
                    <a:pt x="3" y="18"/>
                  </a:cubicBezTo>
                  <a:cubicBezTo>
                    <a:pt x="3" y="18"/>
                    <a:pt x="5" y="19"/>
                    <a:pt x="4" y="21"/>
                  </a:cubicBezTo>
                  <a:cubicBezTo>
                    <a:pt x="4" y="22"/>
                    <a:pt x="5" y="24"/>
                    <a:pt x="5" y="23"/>
                  </a:cubicBezTo>
                  <a:cubicBezTo>
                    <a:pt x="6" y="22"/>
                    <a:pt x="6" y="22"/>
                    <a:pt x="7" y="22"/>
                  </a:cubicBezTo>
                  <a:cubicBezTo>
                    <a:pt x="7" y="21"/>
                    <a:pt x="7" y="19"/>
                    <a:pt x="7" y="18"/>
                  </a:cubicBezTo>
                  <a:cubicBezTo>
                    <a:pt x="8" y="17"/>
                    <a:pt x="6" y="17"/>
                    <a:pt x="5" y="17"/>
                  </a:cubicBezTo>
                  <a:close/>
                  <a:moveTo>
                    <a:pt x="22" y="16"/>
                  </a:moveTo>
                  <a:cubicBezTo>
                    <a:pt x="21" y="16"/>
                    <a:pt x="22" y="15"/>
                    <a:pt x="20" y="15"/>
                  </a:cubicBezTo>
                  <a:cubicBezTo>
                    <a:pt x="19" y="15"/>
                    <a:pt x="17" y="13"/>
                    <a:pt x="17" y="11"/>
                  </a:cubicBezTo>
                  <a:cubicBezTo>
                    <a:pt x="16" y="9"/>
                    <a:pt x="14" y="9"/>
                    <a:pt x="13" y="8"/>
                  </a:cubicBezTo>
                  <a:cubicBezTo>
                    <a:pt x="13" y="7"/>
                    <a:pt x="14" y="6"/>
                    <a:pt x="13" y="5"/>
                  </a:cubicBezTo>
                  <a:cubicBezTo>
                    <a:pt x="13" y="5"/>
                    <a:pt x="14" y="4"/>
                    <a:pt x="14" y="4"/>
                  </a:cubicBezTo>
                  <a:cubicBezTo>
                    <a:pt x="14" y="3"/>
                    <a:pt x="15" y="2"/>
                    <a:pt x="15" y="1"/>
                  </a:cubicBezTo>
                  <a:cubicBezTo>
                    <a:pt x="14" y="1"/>
                    <a:pt x="14" y="1"/>
                    <a:pt x="13" y="1"/>
                  </a:cubicBezTo>
                  <a:cubicBezTo>
                    <a:pt x="13" y="1"/>
                    <a:pt x="13" y="0"/>
                    <a:pt x="13" y="0"/>
                  </a:cubicBezTo>
                  <a:cubicBezTo>
                    <a:pt x="13" y="0"/>
                    <a:pt x="11" y="0"/>
                    <a:pt x="11" y="0"/>
                  </a:cubicBezTo>
                  <a:cubicBezTo>
                    <a:pt x="11" y="0"/>
                    <a:pt x="10" y="1"/>
                    <a:pt x="10" y="0"/>
                  </a:cubicBezTo>
                  <a:cubicBezTo>
                    <a:pt x="10" y="0"/>
                    <a:pt x="9" y="0"/>
                    <a:pt x="9" y="0"/>
                  </a:cubicBezTo>
                  <a:cubicBezTo>
                    <a:pt x="9" y="1"/>
                    <a:pt x="9" y="1"/>
                    <a:pt x="9" y="1"/>
                  </a:cubicBezTo>
                  <a:cubicBezTo>
                    <a:pt x="9" y="1"/>
                    <a:pt x="9" y="1"/>
                    <a:pt x="9" y="1"/>
                  </a:cubicBezTo>
                  <a:cubicBezTo>
                    <a:pt x="8" y="1"/>
                    <a:pt x="8" y="1"/>
                    <a:pt x="8" y="2"/>
                  </a:cubicBezTo>
                  <a:cubicBezTo>
                    <a:pt x="8" y="2"/>
                    <a:pt x="7" y="2"/>
                    <a:pt x="7" y="2"/>
                  </a:cubicBezTo>
                  <a:cubicBezTo>
                    <a:pt x="6" y="2"/>
                    <a:pt x="6" y="2"/>
                    <a:pt x="6" y="2"/>
                  </a:cubicBezTo>
                  <a:cubicBezTo>
                    <a:pt x="6" y="3"/>
                    <a:pt x="6" y="4"/>
                    <a:pt x="5" y="3"/>
                  </a:cubicBezTo>
                  <a:cubicBezTo>
                    <a:pt x="5" y="3"/>
                    <a:pt x="4" y="1"/>
                    <a:pt x="4" y="2"/>
                  </a:cubicBezTo>
                  <a:cubicBezTo>
                    <a:pt x="4" y="2"/>
                    <a:pt x="3" y="3"/>
                    <a:pt x="3" y="3"/>
                  </a:cubicBezTo>
                  <a:cubicBezTo>
                    <a:pt x="3" y="3"/>
                    <a:pt x="2" y="3"/>
                    <a:pt x="1" y="3"/>
                  </a:cubicBezTo>
                  <a:cubicBezTo>
                    <a:pt x="1" y="4"/>
                    <a:pt x="1" y="4"/>
                    <a:pt x="1" y="4"/>
                  </a:cubicBezTo>
                  <a:cubicBezTo>
                    <a:pt x="1" y="5"/>
                    <a:pt x="1" y="5"/>
                    <a:pt x="1" y="5"/>
                  </a:cubicBezTo>
                  <a:cubicBezTo>
                    <a:pt x="0" y="6"/>
                    <a:pt x="0" y="5"/>
                    <a:pt x="0" y="6"/>
                  </a:cubicBezTo>
                  <a:cubicBezTo>
                    <a:pt x="1" y="7"/>
                    <a:pt x="1" y="7"/>
                    <a:pt x="1" y="7"/>
                  </a:cubicBezTo>
                  <a:cubicBezTo>
                    <a:pt x="1" y="8"/>
                    <a:pt x="1" y="8"/>
                    <a:pt x="1" y="8"/>
                  </a:cubicBezTo>
                  <a:cubicBezTo>
                    <a:pt x="2" y="8"/>
                    <a:pt x="3" y="8"/>
                    <a:pt x="2" y="9"/>
                  </a:cubicBezTo>
                  <a:cubicBezTo>
                    <a:pt x="2" y="9"/>
                    <a:pt x="2" y="9"/>
                    <a:pt x="2" y="9"/>
                  </a:cubicBezTo>
                  <a:cubicBezTo>
                    <a:pt x="3" y="9"/>
                    <a:pt x="3" y="9"/>
                    <a:pt x="3" y="9"/>
                  </a:cubicBezTo>
                  <a:cubicBezTo>
                    <a:pt x="4" y="9"/>
                    <a:pt x="4" y="8"/>
                    <a:pt x="5" y="8"/>
                  </a:cubicBezTo>
                  <a:cubicBezTo>
                    <a:pt x="6" y="7"/>
                    <a:pt x="8" y="8"/>
                    <a:pt x="8" y="9"/>
                  </a:cubicBezTo>
                  <a:cubicBezTo>
                    <a:pt x="9" y="10"/>
                    <a:pt x="9" y="10"/>
                    <a:pt x="9" y="10"/>
                  </a:cubicBezTo>
                  <a:cubicBezTo>
                    <a:pt x="9" y="11"/>
                    <a:pt x="10" y="12"/>
                    <a:pt x="11" y="13"/>
                  </a:cubicBezTo>
                  <a:cubicBezTo>
                    <a:pt x="13" y="14"/>
                    <a:pt x="13" y="16"/>
                    <a:pt x="14" y="16"/>
                  </a:cubicBezTo>
                  <a:cubicBezTo>
                    <a:pt x="15" y="16"/>
                    <a:pt x="16" y="16"/>
                    <a:pt x="17" y="17"/>
                  </a:cubicBezTo>
                  <a:cubicBezTo>
                    <a:pt x="17" y="18"/>
                    <a:pt x="18" y="18"/>
                    <a:pt x="19" y="18"/>
                  </a:cubicBezTo>
                  <a:cubicBezTo>
                    <a:pt x="19" y="19"/>
                    <a:pt x="19" y="20"/>
                    <a:pt x="20" y="20"/>
                  </a:cubicBezTo>
                  <a:cubicBezTo>
                    <a:pt x="21" y="20"/>
                    <a:pt x="21" y="20"/>
                    <a:pt x="21" y="21"/>
                  </a:cubicBezTo>
                  <a:cubicBezTo>
                    <a:pt x="21" y="22"/>
                    <a:pt x="22" y="23"/>
                    <a:pt x="21" y="24"/>
                  </a:cubicBezTo>
                  <a:cubicBezTo>
                    <a:pt x="21" y="24"/>
                    <a:pt x="21" y="25"/>
                    <a:pt x="21" y="25"/>
                  </a:cubicBezTo>
                  <a:cubicBezTo>
                    <a:pt x="22" y="25"/>
                    <a:pt x="22" y="24"/>
                    <a:pt x="22" y="23"/>
                  </a:cubicBezTo>
                  <a:cubicBezTo>
                    <a:pt x="22" y="23"/>
                    <a:pt x="23" y="23"/>
                    <a:pt x="24" y="22"/>
                  </a:cubicBezTo>
                  <a:cubicBezTo>
                    <a:pt x="24" y="21"/>
                    <a:pt x="23" y="21"/>
                    <a:pt x="23" y="20"/>
                  </a:cubicBezTo>
                  <a:cubicBezTo>
                    <a:pt x="22" y="19"/>
                    <a:pt x="24" y="19"/>
                    <a:pt x="25" y="19"/>
                  </a:cubicBezTo>
                  <a:cubicBezTo>
                    <a:pt x="26" y="20"/>
                    <a:pt x="27" y="21"/>
                    <a:pt x="27" y="19"/>
                  </a:cubicBezTo>
                  <a:cubicBezTo>
                    <a:pt x="27" y="18"/>
                    <a:pt x="23" y="17"/>
                    <a:pt x="22" y="16"/>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7" name="Freeform 358">
              <a:extLst>
                <a:ext uri="{FF2B5EF4-FFF2-40B4-BE49-F238E27FC236}">
                  <a16:creationId xmlns:a16="http://schemas.microsoft.com/office/drawing/2014/main" id="{F7C8A7D5-FB47-4D72-8CDA-1958366EC9C3}"/>
                </a:ext>
              </a:extLst>
            </p:cNvPr>
            <p:cNvSpPr>
              <a:spLocks/>
            </p:cNvSpPr>
            <p:nvPr/>
          </p:nvSpPr>
          <p:spPr bwMode="auto">
            <a:xfrm>
              <a:off x="-3368675" y="1838325"/>
              <a:ext cx="6350" cy="14288"/>
            </a:xfrm>
            <a:custGeom>
              <a:avLst/>
              <a:gdLst>
                <a:gd name="T0" fmla="*/ 1 w 2"/>
                <a:gd name="T1" fmla="*/ 0 h 4"/>
                <a:gd name="T2" fmla="*/ 0 w 2"/>
                <a:gd name="T3" fmla="*/ 2 h 4"/>
                <a:gd name="T4" fmla="*/ 0 w 2"/>
                <a:gd name="T5" fmla="*/ 3 h 4"/>
                <a:gd name="T6" fmla="*/ 1 w 2"/>
                <a:gd name="T7" fmla="*/ 4 h 4"/>
                <a:gd name="T8" fmla="*/ 1 w 2"/>
                <a:gd name="T9" fmla="*/ 4 h 4"/>
                <a:gd name="T10" fmla="*/ 2 w 2"/>
                <a:gd name="T11" fmla="*/ 3 h 4"/>
                <a:gd name="T12" fmla="*/ 1 w 2"/>
                <a:gd name="T13" fmla="*/ 0 h 4"/>
              </a:gdLst>
              <a:ahLst/>
              <a:cxnLst>
                <a:cxn ang="0">
                  <a:pos x="T0" y="T1"/>
                </a:cxn>
                <a:cxn ang="0">
                  <a:pos x="T2" y="T3"/>
                </a:cxn>
                <a:cxn ang="0">
                  <a:pos x="T4" y="T5"/>
                </a:cxn>
                <a:cxn ang="0">
                  <a:pos x="T6" y="T7"/>
                </a:cxn>
                <a:cxn ang="0">
                  <a:pos x="T8" y="T9"/>
                </a:cxn>
                <a:cxn ang="0">
                  <a:pos x="T10" y="T11"/>
                </a:cxn>
                <a:cxn ang="0">
                  <a:pos x="T12" y="T13"/>
                </a:cxn>
              </a:cxnLst>
              <a:rect l="0" t="0" r="r" b="b"/>
              <a:pathLst>
                <a:path w="2" h="4">
                  <a:moveTo>
                    <a:pt x="1" y="0"/>
                  </a:moveTo>
                  <a:cubicBezTo>
                    <a:pt x="0" y="1"/>
                    <a:pt x="0" y="2"/>
                    <a:pt x="0" y="2"/>
                  </a:cubicBezTo>
                  <a:cubicBezTo>
                    <a:pt x="0" y="2"/>
                    <a:pt x="0" y="3"/>
                    <a:pt x="0" y="3"/>
                  </a:cubicBezTo>
                  <a:cubicBezTo>
                    <a:pt x="0" y="3"/>
                    <a:pt x="1" y="4"/>
                    <a:pt x="1" y="4"/>
                  </a:cubicBezTo>
                  <a:cubicBezTo>
                    <a:pt x="1" y="4"/>
                    <a:pt x="1" y="4"/>
                    <a:pt x="1" y="4"/>
                  </a:cubicBezTo>
                  <a:cubicBezTo>
                    <a:pt x="2" y="3"/>
                    <a:pt x="2" y="3"/>
                    <a:pt x="2" y="3"/>
                  </a:cubicBezTo>
                  <a:cubicBezTo>
                    <a:pt x="2" y="2"/>
                    <a:pt x="1" y="1"/>
                    <a:pt x="1" y="0"/>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8" name="Freeform 359">
              <a:extLst>
                <a:ext uri="{FF2B5EF4-FFF2-40B4-BE49-F238E27FC236}">
                  <a16:creationId xmlns:a16="http://schemas.microsoft.com/office/drawing/2014/main" id="{0D69347C-B09C-440A-85A0-DBF5398E8AF2}"/>
                </a:ext>
              </a:extLst>
            </p:cNvPr>
            <p:cNvSpPr>
              <a:spLocks/>
            </p:cNvSpPr>
            <p:nvPr/>
          </p:nvSpPr>
          <p:spPr bwMode="auto">
            <a:xfrm>
              <a:off x="-3368675" y="1809750"/>
              <a:ext cx="36512" cy="42863"/>
            </a:xfrm>
            <a:custGeom>
              <a:avLst/>
              <a:gdLst>
                <a:gd name="T0" fmla="*/ 9 w 10"/>
                <a:gd name="T1" fmla="*/ 8 h 12"/>
                <a:gd name="T2" fmla="*/ 9 w 10"/>
                <a:gd name="T3" fmla="*/ 6 h 12"/>
                <a:gd name="T4" fmla="*/ 9 w 10"/>
                <a:gd name="T5" fmla="*/ 5 h 12"/>
                <a:gd name="T6" fmla="*/ 6 w 10"/>
                <a:gd name="T7" fmla="*/ 4 h 12"/>
                <a:gd name="T8" fmla="*/ 6 w 10"/>
                <a:gd name="T9" fmla="*/ 3 h 12"/>
                <a:gd name="T10" fmla="*/ 5 w 10"/>
                <a:gd name="T11" fmla="*/ 2 h 12"/>
                <a:gd name="T12" fmla="*/ 4 w 10"/>
                <a:gd name="T13" fmla="*/ 1 h 12"/>
                <a:gd name="T14" fmla="*/ 4 w 10"/>
                <a:gd name="T15" fmla="*/ 1 h 12"/>
                <a:gd name="T16" fmla="*/ 4 w 10"/>
                <a:gd name="T17" fmla="*/ 0 h 12"/>
                <a:gd name="T18" fmla="*/ 3 w 10"/>
                <a:gd name="T19" fmla="*/ 0 h 12"/>
                <a:gd name="T20" fmla="*/ 0 w 10"/>
                <a:gd name="T21" fmla="*/ 1 h 12"/>
                <a:gd name="T22" fmla="*/ 1 w 10"/>
                <a:gd name="T23" fmla="*/ 2 h 12"/>
                <a:gd name="T24" fmla="*/ 2 w 10"/>
                <a:gd name="T25" fmla="*/ 4 h 12"/>
                <a:gd name="T26" fmla="*/ 2 w 10"/>
                <a:gd name="T27" fmla="*/ 8 h 12"/>
                <a:gd name="T28" fmla="*/ 1 w 10"/>
                <a:gd name="T29" fmla="*/ 8 h 12"/>
                <a:gd name="T30" fmla="*/ 2 w 10"/>
                <a:gd name="T31" fmla="*/ 11 h 12"/>
                <a:gd name="T32" fmla="*/ 3 w 10"/>
                <a:gd name="T33" fmla="*/ 11 h 12"/>
                <a:gd name="T34" fmla="*/ 5 w 10"/>
                <a:gd name="T35" fmla="*/ 12 h 12"/>
                <a:gd name="T36" fmla="*/ 9 w 10"/>
                <a:gd name="T37" fmla="*/ 11 h 12"/>
                <a:gd name="T38" fmla="*/ 9 w 10"/>
                <a:gd name="T39" fmla="*/ 10 h 12"/>
                <a:gd name="T40" fmla="*/ 10 w 10"/>
                <a:gd name="T41" fmla="*/ 9 h 12"/>
                <a:gd name="T42" fmla="*/ 9 w 10"/>
                <a:gd name="T43" fmla="*/ 8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0" h="12">
                  <a:moveTo>
                    <a:pt x="9" y="8"/>
                  </a:moveTo>
                  <a:cubicBezTo>
                    <a:pt x="8" y="7"/>
                    <a:pt x="8" y="7"/>
                    <a:pt x="9" y="6"/>
                  </a:cubicBezTo>
                  <a:cubicBezTo>
                    <a:pt x="9" y="6"/>
                    <a:pt x="9" y="6"/>
                    <a:pt x="9" y="5"/>
                  </a:cubicBezTo>
                  <a:cubicBezTo>
                    <a:pt x="9" y="5"/>
                    <a:pt x="7" y="4"/>
                    <a:pt x="6" y="4"/>
                  </a:cubicBezTo>
                  <a:cubicBezTo>
                    <a:pt x="6" y="4"/>
                    <a:pt x="7" y="3"/>
                    <a:pt x="6" y="3"/>
                  </a:cubicBezTo>
                  <a:cubicBezTo>
                    <a:pt x="5" y="3"/>
                    <a:pt x="5" y="2"/>
                    <a:pt x="5" y="2"/>
                  </a:cubicBezTo>
                  <a:cubicBezTo>
                    <a:pt x="5" y="2"/>
                    <a:pt x="4" y="1"/>
                    <a:pt x="4" y="1"/>
                  </a:cubicBezTo>
                  <a:cubicBezTo>
                    <a:pt x="4" y="1"/>
                    <a:pt x="4" y="1"/>
                    <a:pt x="4" y="1"/>
                  </a:cubicBezTo>
                  <a:cubicBezTo>
                    <a:pt x="4" y="1"/>
                    <a:pt x="4" y="1"/>
                    <a:pt x="4" y="0"/>
                  </a:cubicBezTo>
                  <a:cubicBezTo>
                    <a:pt x="3" y="0"/>
                    <a:pt x="3" y="0"/>
                    <a:pt x="3" y="0"/>
                  </a:cubicBezTo>
                  <a:cubicBezTo>
                    <a:pt x="3" y="0"/>
                    <a:pt x="1" y="1"/>
                    <a:pt x="0" y="1"/>
                  </a:cubicBezTo>
                  <a:cubicBezTo>
                    <a:pt x="0" y="2"/>
                    <a:pt x="1" y="2"/>
                    <a:pt x="1" y="2"/>
                  </a:cubicBezTo>
                  <a:cubicBezTo>
                    <a:pt x="2" y="3"/>
                    <a:pt x="1" y="3"/>
                    <a:pt x="2" y="4"/>
                  </a:cubicBezTo>
                  <a:cubicBezTo>
                    <a:pt x="2" y="5"/>
                    <a:pt x="2" y="8"/>
                    <a:pt x="2" y="8"/>
                  </a:cubicBezTo>
                  <a:cubicBezTo>
                    <a:pt x="1" y="8"/>
                    <a:pt x="1" y="8"/>
                    <a:pt x="1" y="8"/>
                  </a:cubicBezTo>
                  <a:cubicBezTo>
                    <a:pt x="1" y="9"/>
                    <a:pt x="2" y="10"/>
                    <a:pt x="2" y="11"/>
                  </a:cubicBezTo>
                  <a:cubicBezTo>
                    <a:pt x="2" y="11"/>
                    <a:pt x="3" y="11"/>
                    <a:pt x="3" y="11"/>
                  </a:cubicBezTo>
                  <a:cubicBezTo>
                    <a:pt x="3" y="11"/>
                    <a:pt x="5" y="12"/>
                    <a:pt x="5" y="12"/>
                  </a:cubicBezTo>
                  <a:cubicBezTo>
                    <a:pt x="5" y="12"/>
                    <a:pt x="7" y="11"/>
                    <a:pt x="9" y="11"/>
                  </a:cubicBezTo>
                  <a:cubicBezTo>
                    <a:pt x="9" y="11"/>
                    <a:pt x="9" y="11"/>
                    <a:pt x="9" y="10"/>
                  </a:cubicBezTo>
                  <a:cubicBezTo>
                    <a:pt x="9" y="10"/>
                    <a:pt x="9" y="9"/>
                    <a:pt x="10" y="9"/>
                  </a:cubicBezTo>
                  <a:cubicBezTo>
                    <a:pt x="10" y="9"/>
                    <a:pt x="9" y="8"/>
                    <a:pt x="9" y="8"/>
                  </a:cubicBezTo>
                  <a:close/>
                </a:path>
              </a:pathLst>
            </a:custGeom>
            <a:grpFill/>
            <a:ln w="3175" cap="flat">
              <a:solidFill>
                <a:srgbClr val="FFFFFF"/>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sp>
        <p:nvSpPr>
          <p:cNvPr id="489" name="TextBox 488">
            <a:extLst>
              <a:ext uri="{FF2B5EF4-FFF2-40B4-BE49-F238E27FC236}">
                <a16:creationId xmlns:a16="http://schemas.microsoft.com/office/drawing/2014/main" id="{47D6DB10-155E-476A-BF00-2AAD1C1C9CB4}"/>
              </a:ext>
            </a:extLst>
          </p:cNvPr>
          <p:cNvSpPr txBox="1"/>
          <p:nvPr/>
        </p:nvSpPr>
        <p:spPr>
          <a:xfrm>
            <a:off x="810860" y="2452774"/>
            <a:ext cx="1641474" cy="400110"/>
          </a:xfrm>
          <a:prstGeom prst="rect">
            <a:avLst/>
          </a:prstGeom>
          <a:noFill/>
        </p:spPr>
        <p:txBody>
          <a:bodyPr wrap="square" rtlCol="0">
            <a:spAutoFit/>
          </a:bodyPr>
          <a:lstStyle/>
          <a:p>
            <a:r>
              <a:rPr lang="en-US" sz="2000" b="1" dirty="0">
                <a:solidFill>
                  <a:schemeClr val="tx2"/>
                </a:solidFill>
                <a:latin typeface="Lato" panose="020F0502020204030203" pitchFamily="34" charset="0"/>
                <a:ea typeface="Lato" panose="020F0502020204030203" pitchFamily="34" charset="0"/>
                <a:cs typeface="Lato" panose="020F0502020204030203" pitchFamily="34" charset="0"/>
              </a:rPr>
              <a:t>AUSTRALIA</a:t>
            </a:r>
          </a:p>
        </p:txBody>
      </p:sp>
      <p:sp>
        <p:nvSpPr>
          <p:cNvPr id="490" name="Rectangle 489">
            <a:extLst>
              <a:ext uri="{FF2B5EF4-FFF2-40B4-BE49-F238E27FC236}">
                <a16:creationId xmlns:a16="http://schemas.microsoft.com/office/drawing/2014/main" id="{CB09EEB9-1629-400B-A3BD-D9DCB5F35124}"/>
              </a:ext>
            </a:extLst>
          </p:cNvPr>
          <p:cNvSpPr/>
          <p:nvPr/>
        </p:nvSpPr>
        <p:spPr>
          <a:xfrm>
            <a:off x="806045" y="2850622"/>
            <a:ext cx="3526151"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typesetting, remaining</a:t>
            </a:r>
          </a:p>
        </p:txBody>
      </p:sp>
    </p:spTree>
    <p:extLst>
      <p:ext uri="{BB962C8B-B14F-4D97-AF65-F5344CB8AC3E}">
        <p14:creationId xmlns:p14="http://schemas.microsoft.com/office/powerpoint/2010/main" val="1048425007"/>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21</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Text Single Column</a:t>
            </a:r>
          </a:p>
        </p:txBody>
      </p:sp>
      <p:sp>
        <p:nvSpPr>
          <p:cNvPr id="37" name="Rectangle 36">
            <a:extLst>
              <a:ext uri="{FF2B5EF4-FFF2-40B4-BE49-F238E27FC236}">
                <a16:creationId xmlns:a16="http://schemas.microsoft.com/office/drawing/2014/main" id="{7B6F5BC5-F078-4DFE-87F0-309877F4CBDF}"/>
              </a:ext>
            </a:extLst>
          </p:cNvPr>
          <p:cNvSpPr/>
          <p:nvPr/>
        </p:nvSpPr>
        <p:spPr>
          <a:xfrm>
            <a:off x="1303791" y="5292050"/>
            <a:ext cx="9593943" cy="861774"/>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a:t>
            </a:r>
          </a:p>
        </p:txBody>
      </p:sp>
      <p:sp>
        <p:nvSpPr>
          <p:cNvPr id="14" name="Rectangle 13">
            <a:extLst>
              <a:ext uri="{FF2B5EF4-FFF2-40B4-BE49-F238E27FC236}">
                <a16:creationId xmlns:a16="http://schemas.microsoft.com/office/drawing/2014/main" id="{1719B9A6-447A-4F92-A51D-239A2DE87FB6}"/>
              </a:ext>
            </a:extLst>
          </p:cNvPr>
          <p:cNvSpPr/>
          <p:nvPr/>
        </p:nvSpPr>
        <p:spPr>
          <a:xfrm>
            <a:off x="0" y="2033588"/>
            <a:ext cx="6096000" cy="2640012"/>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a:extLst>
              <a:ext uri="{FF2B5EF4-FFF2-40B4-BE49-F238E27FC236}">
                <a16:creationId xmlns:a16="http://schemas.microsoft.com/office/drawing/2014/main" id="{D02D8C53-6707-4BD7-B43C-38A38BAF8FF8}"/>
              </a:ext>
            </a:extLst>
          </p:cNvPr>
          <p:cNvSpPr/>
          <p:nvPr/>
        </p:nvSpPr>
        <p:spPr>
          <a:xfrm>
            <a:off x="550296" y="2537986"/>
            <a:ext cx="4995409" cy="1631216"/>
          </a:xfrm>
          <a:prstGeom prst="rect">
            <a:avLst/>
          </a:prstGeom>
        </p:spPr>
        <p:txBody>
          <a:bodyPr wrap="square">
            <a:spAutoFit/>
          </a:bodyPr>
          <a:lstStyle/>
          <a:p>
            <a:pPr>
              <a:lnSpc>
                <a:spcPts val="2000"/>
              </a:lnSpc>
            </a:pPr>
            <a:r>
              <a:rPr lang="en-US" sz="20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a:t>
            </a:r>
          </a:p>
        </p:txBody>
      </p:sp>
      <p:sp>
        <p:nvSpPr>
          <p:cNvPr id="3" name="Picture Placeholder 2">
            <a:extLst>
              <a:ext uri="{FF2B5EF4-FFF2-40B4-BE49-F238E27FC236}">
                <a16:creationId xmlns:a16="http://schemas.microsoft.com/office/drawing/2014/main" id="{39E5734C-AC7B-46AC-9C9B-A218C74500B9}"/>
              </a:ext>
            </a:extLst>
          </p:cNvPr>
          <p:cNvSpPr>
            <a:spLocks noGrp="1"/>
          </p:cNvSpPr>
          <p:nvPr>
            <p:ph type="pic" sz="quarter" idx="162"/>
          </p:nvPr>
        </p:nvSpPr>
        <p:spPr/>
      </p:sp>
    </p:spTree>
    <p:extLst>
      <p:ext uri="{BB962C8B-B14F-4D97-AF65-F5344CB8AC3E}">
        <p14:creationId xmlns:p14="http://schemas.microsoft.com/office/powerpoint/2010/main" val="27805934"/>
      </p:ext>
    </p:extLst>
  </p:cSld>
  <p:clrMapOvr>
    <a:masterClrMapping/>
  </p:clrMapOvr>
  <p:transition spd="slow">
    <p:comb/>
  </p:transition>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22</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890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89000" y="481013"/>
            <a:ext cx="10515600" cy="679450"/>
          </a:xfrm>
        </p:spPr>
        <p:txBody>
          <a:bodyPr/>
          <a:lstStyle/>
          <a:p>
            <a:r>
              <a:rPr lang="en-US" b="1" dirty="0"/>
              <a:t>Square Image</a:t>
            </a:r>
          </a:p>
        </p:txBody>
      </p:sp>
      <p:sp>
        <p:nvSpPr>
          <p:cNvPr id="3" name="Picture Placeholder 2">
            <a:extLst>
              <a:ext uri="{FF2B5EF4-FFF2-40B4-BE49-F238E27FC236}">
                <a16:creationId xmlns:a16="http://schemas.microsoft.com/office/drawing/2014/main" id="{DE248A33-E1DF-4FAF-AF19-C4DD2F37EEEE}"/>
              </a:ext>
            </a:extLst>
          </p:cNvPr>
          <p:cNvSpPr>
            <a:spLocks noGrp="1"/>
          </p:cNvSpPr>
          <p:nvPr>
            <p:ph type="pic" sz="quarter" idx="162"/>
          </p:nvPr>
        </p:nvSpPr>
        <p:spPr/>
      </p:sp>
    </p:spTree>
    <p:extLst>
      <p:ext uri="{BB962C8B-B14F-4D97-AF65-F5344CB8AC3E}">
        <p14:creationId xmlns:p14="http://schemas.microsoft.com/office/powerpoint/2010/main" val="1320396306"/>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23</a:t>
            </a:fld>
            <a:endParaRPr lang="en-US" dirty="0"/>
          </a:p>
        </p:txBody>
      </p:sp>
      <p:sp>
        <p:nvSpPr>
          <p:cNvPr id="8" name="Title 7">
            <a:extLst>
              <a:ext uri="{FF2B5EF4-FFF2-40B4-BE49-F238E27FC236}">
                <a16:creationId xmlns:a16="http://schemas.microsoft.com/office/drawing/2014/main" id="{D4140F44-529F-411C-9CB5-965E71305962}"/>
              </a:ext>
            </a:extLst>
          </p:cNvPr>
          <p:cNvSpPr>
            <a:spLocks noGrp="1"/>
          </p:cNvSpPr>
          <p:nvPr>
            <p:ph type="title" idx="4294967295"/>
          </p:nvPr>
        </p:nvSpPr>
        <p:spPr>
          <a:xfrm>
            <a:off x="838200" y="481013"/>
            <a:ext cx="10515600" cy="679450"/>
          </a:xfrm>
        </p:spPr>
        <p:txBody>
          <a:bodyPr/>
          <a:lstStyle/>
          <a:p>
            <a:r>
              <a:rPr lang="en-US" b="1" dirty="0"/>
              <a:t>Square Image</a:t>
            </a:r>
          </a:p>
        </p:txBody>
      </p:sp>
      <p:sp>
        <p:nvSpPr>
          <p:cNvPr id="9" name="Subtitle 8">
            <a:extLst>
              <a:ext uri="{FF2B5EF4-FFF2-40B4-BE49-F238E27FC236}">
                <a16:creationId xmlns:a16="http://schemas.microsoft.com/office/drawing/2014/main" id="{BA4AE371-54AF-45A4-9049-A05B3B38A63B}"/>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10" name="Group 9">
            <a:extLst>
              <a:ext uri="{FF2B5EF4-FFF2-40B4-BE49-F238E27FC236}">
                <a16:creationId xmlns:a16="http://schemas.microsoft.com/office/drawing/2014/main" id="{CCBF4AD3-332F-48E9-A3AC-A7D72CA48420}"/>
              </a:ext>
            </a:extLst>
          </p:cNvPr>
          <p:cNvGrpSpPr/>
          <p:nvPr/>
        </p:nvGrpSpPr>
        <p:grpSpPr>
          <a:xfrm>
            <a:off x="0" y="2938350"/>
            <a:ext cx="12192000" cy="2095500"/>
            <a:chOff x="0" y="2800350"/>
            <a:chExt cx="12192000" cy="2095500"/>
          </a:xfrm>
        </p:grpSpPr>
        <p:sp>
          <p:nvSpPr>
            <p:cNvPr id="4" name="Rectangle 3">
              <a:extLst>
                <a:ext uri="{FF2B5EF4-FFF2-40B4-BE49-F238E27FC236}">
                  <a16:creationId xmlns:a16="http://schemas.microsoft.com/office/drawing/2014/main" id="{DF1E4F7D-AAA9-417A-B0BE-9E11DEDD8E39}"/>
                </a:ext>
              </a:extLst>
            </p:cNvPr>
            <p:cNvSpPr/>
            <p:nvPr/>
          </p:nvSpPr>
          <p:spPr>
            <a:xfrm>
              <a:off x="0" y="2800350"/>
              <a:ext cx="12192000" cy="2095500"/>
            </a:xfrm>
            <a:prstGeom prst="rect">
              <a:avLst/>
            </a:prstGeom>
            <a:solidFill>
              <a:schemeClr val="tx2">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3">
              <a:extLst>
                <a:ext uri="{FF2B5EF4-FFF2-40B4-BE49-F238E27FC236}">
                  <a16:creationId xmlns:a16="http://schemas.microsoft.com/office/drawing/2014/main" id="{10027440-6FC7-4B5E-9AF7-BC1AA1433711}"/>
                </a:ext>
              </a:extLst>
            </p:cNvPr>
            <p:cNvGrpSpPr/>
            <p:nvPr/>
          </p:nvGrpSpPr>
          <p:grpSpPr>
            <a:xfrm>
              <a:off x="3950472" y="3497592"/>
              <a:ext cx="4291056" cy="701016"/>
              <a:chOff x="6515648" y="3244527"/>
              <a:chExt cx="4291056" cy="701016"/>
            </a:xfrm>
          </p:grpSpPr>
          <p:grpSp>
            <p:nvGrpSpPr>
              <p:cNvPr id="25" name="Group 24">
                <a:extLst>
                  <a:ext uri="{FF2B5EF4-FFF2-40B4-BE49-F238E27FC236}">
                    <a16:creationId xmlns:a16="http://schemas.microsoft.com/office/drawing/2014/main" id="{A124576C-1409-4974-A781-66745DBA6531}"/>
                  </a:ext>
                </a:extLst>
              </p:cNvPr>
              <p:cNvGrpSpPr/>
              <p:nvPr/>
            </p:nvGrpSpPr>
            <p:grpSpPr>
              <a:xfrm>
                <a:off x="8901621" y="3244607"/>
                <a:ext cx="1905083" cy="700856"/>
                <a:chOff x="8643580" y="4305951"/>
                <a:chExt cx="1905083" cy="700856"/>
              </a:xfrm>
            </p:grpSpPr>
            <p:grpSp>
              <p:nvGrpSpPr>
                <p:cNvPr id="32" name="Group 31">
                  <a:extLst>
                    <a:ext uri="{FF2B5EF4-FFF2-40B4-BE49-F238E27FC236}">
                      <a16:creationId xmlns:a16="http://schemas.microsoft.com/office/drawing/2014/main" id="{033D62C3-6013-419F-8A8B-14CBA53340DB}"/>
                    </a:ext>
                  </a:extLst>
                </p:cNvPr>
                <p:cNvGrpSpPr/>
                <p:nvPr/>
              </p:nvGrpSpPr>
              <p:grpSpPr>
                <a:xfrm>
                  <a:off x="9378532" y="4305951"/>
                  <a:ext cx="1170131" cy="700856"/>
                  <a:chOff x="9519152" y="3025166"/>
                  <a:chExt cx="1170131" cy="700856"/>
                </a:xfrm>
              </p:grpSpPr>
              <p:sp>
                <p:nvSpPr>
                  <p:cNvPr id="34" name="TextBox 116">
                    <a:extLst>
                      <a:ext uri="{FF2B5EF4-FFF2-40B4-BE49-F238E27FC236}">
                        <a16:creationId xmlns:a16="http://schemas.microsoft.com/office/drawing/2014/main" id="{43E7AD19-7132-4124-9B53-4500325A1875}"/>
                      </a:ext>
                    </a:extLst>
                  </p:cNvPr>
                  <p:cNvSpPr txBox="1"/>
                  <p:nvPr/>
                </p:nvSpPr>
                <p:spPr>
                  <a:xfrm>
                    <a:off x="9519152" y="3025166"/>
                    <a:ext cx="1073694" cy="40011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2000" dirty="0">
                        <a:solidFill>
                          <a:schemeClr val="bg1"/>
                        </a:solidFill>
                        <a:latin typeface="Lato" panose="020F0502020204030203" pitchFamily="34" charset="0"/>
                        <a:ea typeface="Lato" panose="020F0502020204030203" pitchFamily="34" charset="0"/>
                        <a:cs typeface="Lato" panose="020F0502020204030203" pitchFamily="34" charset="0"/>
                      </a:rPr>
                      <a:t>300.8K</a:t>
                    </a:r>
                  </a:p>
                </p:txBody>
              </p:sp>
              <p:sp>
                <p:nvSpPr>
                  <p:cNvPr id="35" name="TextBox 117">
                    <a:extLst>
                      <a:ext uri="{FF2B5EF4-FFF2-40B4-BE49-F238E27FC236}">
                        <a16:creationId xmlns:a16="http://schemas.microsoft.com/office/drawing/2014/main" id="{C4C3F3CC-A6F6-48CA-91AA-92E2C289BBC8}"/>
                      </a:ext>
                    </a:extLst>
                  </p:cNvPr>
                  <p:cNvSpPr txBox="1"/>
                  <p:nvPr/>
                </p:nvSpPr>
                <p:spPr>
                  <a:xfrm>
                    <a:off x="9519153" y="3325912"/>
                    <a:ext cx="1170130" cy="40011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200"/>
                      </a:lnSpc>
                    </a:pPr>
                    <a:r>
                      <a:rPr lang="en-US" sz="800" dirty="0">
                        <a:solidFill>
                          <a:schemeClr val="bg1"/>
                        </a:solidFill>
                        <a:latin typeface="Lato" panose="020F0502020204030203" pitchFamily="34" charset="0"/>
                        <a:ea typeface="Lato" panose="020F0502020204030203" pitchFamily="34" charset="0"/>
                        <a:cs typeface="Lato" panose="020F0502020204030203" pitchFamily="34" charset="0"/>
                      </a:rPr>
                      <a:t>Contrary to popular belief, Lorem Ipsum</a:t>
                    </a:r>
                  </a:p>
                </p:txBody>
              </p:sp>
            </p:grpSp>
            <p:sp>
              <p:nvSpPr>
                <p:cNvPr id="33" name="Freeform 6">
                  <a:extLst>
                    <a:ext uri="{FF2B5EF4-FFF2-40B4-BE49-F238E27FC236}">
                      <a16:creationId xmlns:a16="http://schemas.microsoft.com/office/drawing/2014/main" id="{50FC368A-E411-4D3D-84E8-058E933AA0D7}"/>
                    </a:ext>
                  </a:extLst>
                </p:cNvPr>
                <p:cNvSpPr>
                  <a:spLocks noEditPoints="1"/>
                </p:cNvSpPr>
                <p:nvPr/>
              </p:nvSpPr>
              <p:spPr bwMode="auto">
                <a:xfrm>
                  <a:off x="8643580" y="4372293"/>
                  <a:ext cx="585833" cy="571444"/>
                </a:xfrm>
                <a:custGeom>
                  <a:avLst/>
                  <a:gdLst>
                    <a:gd name="T0" fmla="*/ 121 w 123"/>
                    <a:gd name="T1" fmla="*/ 104 h 122"/>
                    <a:gd name="T2" fmla="*/ 97 w 123"/>
                    <a:gd name="T3" fmla="*/ 79 h 122"/>
                    <a:gd name="T4" fmla="*/ 114 w 123"/>
                    <a:gd name="T5" fmla="*/ 69 h 122"/>
                    <a:gd name="T6" fmla="*/ 116 w 123"/>
                    <a:gd name="T7" fmla="*/ 65 h 122"/>
                    <a:gd name="T8" fmla="*/ 114 w 123"/>
                    <a:gd name="T9" fmla="*/ 62 h 122"/>
                    <a:gd name="T10" fmla="*/ 36 w 123"/>
                    <a:gd name="T11" fmla="*/ 31 h 122"/>
                    <a:gd name="T12" fmla="*/ 31 w 123"/>
                    <a:gd name="T13" fmla="*/ 32 h 122"/>
                    <a:gd name="T14" fmla="*/ 31 w 123"/>
                    <a:gd name="T15" fmla="*/ 36 h 122"/>
                    <a:gd name="T16" fmla="*/ 62 w 123"/>
                    <a:gd name="T17" fmla="*/ 114 h 122"/>
                    <a:gd name="T18" fmla="*/ 65 w 123"/>
                    <a:gd name="T19" fmla="*/ 116 h 122"/>
                    <a:gd name="T20" fmla="*/ 69 w 123"/>
                    <a:gd name="T21" fmla="*/ 114 h 122"/>
                    <a:gd name="T22" fmla="*/ 79 w 123"/>
                    <a:gd name="T23" fmla="*/ 97 h 122"/>
                    <a:gd name="T24" fmla="*/ 103 w 123"/>
                    <a:gd name="T25" fmla="*/ 121 h 122"/>
                    <a:gd name="T26" fmla="*/ 106 w 123"/>
                    <a:gd name="T27" fmla="*/ 122 h 122"/>
                    <a:gd name="T28" fmla="*/ 109 w 123"/>
                    <a:gd name="T29" fmla="*/ 121 h 122"/>
                    <a:gd name="T30" fmla="*/ 121 w 123"/>
                    <a:gd name="T31" fmla="*/ 109 h 122"/>
                    <a:gd name="T32" fmla="*/ 121 w 123"/>
                    <a:gd name="T33" fmla="*/ 104 h 122"/>
                    <a:gd name="T34" fmla="*/ 18 w 123"/>
                    <a:gd name="T35" fmla="*/ 12 h 122"/>
                    <a:gd name="T36" fmla="*/ 12 w 123"/>
                    <a:gd name="T37" fmla="*/ 12 h 122"/>
                    <a:gd name="T38" fmla="*/ 12 w 123"/>
                    <a:gd name="T39" fmla="*/ 18 h 122"/>
                    <a:gd name="T40" fmla="*/ 21 w 123"/>
                    <a:gd name="T41" fmla="*/ 27 h 122"/>
                    <a:gd name="T42" fmla="*/ 24 w 123"/>
                    <a:gd name="T43" fmla="*/ 28 h 122"/>
                    <a:gd name="T44" fmla="*/ 27 w 123"/>
                    <a:gd name="T45" fmla="*/ 27 h 122"/>
                    <a:gd name="T46" fmla="*/ 27 w 123"/>
                    <a:gd name="T47" fmla="*/ 21 h 122"/>
                    <a:gd name="T48" fmla="*/ 18 w 123"/>
                    <a:gd name="T49" fmla="*/ 12 h 122"/>
                    <a:gd name="T50" fmla="*/ 21 w 123"/>
                    <a:gd name="T51" fmla="*/ 40 h 122"/>
                    <a:gd name="T52" fmla="*/ 17 w 123"/>
                    <a:gd name="T53" fmla="*/ 36 h 122"/>
                    <a:gd name="T54" fmla="*/ 4 w 123"/>
                    <a:gd name="T55" fmla="*/ 36 h 122"/>
                    <a:gd name="T56" fmla="*/ 0 w 123"/>
                    <a:gd name="T57" fmla="*/ 40 h 122"/>
                    <a:gd name="T58" fmla="*/ 4 w 123"/>
                    <a:gd name="T59" fmla="*/ 44 h 122"/>
                    <a:gd name="T60" fmla="*/ 17 w 123"/>
                    <a:gd name="T61" fmla="*/ 44 h 122"/>
                    <a:gd name="T62" fmla="*/ 21 w 123"/>
                    <a:gd name="T63" fmla="*/ 40 h 122"/>
                    <a:gd name="T64" fmla="*/ 19 w 123"/>
                    <a:gd name="T65" fmla="*/ 53 h 122"/>
                    <a:gd name="T66" fmla="*/ 10 w 123"/>
                    <a:gd name="T67" fmla="*/ 62 h 122"/>
                    <a:gd name="T68" fmla="*/ 10 w 123"/>
                    <a:gd name="T69" fmla="*/ 68 h 122"/>
                    <a:gd name="T70" fmla="*/ 13 w 123"/>
                    <a:gd name="T71" fmla="*/ 69 h 122"/>
                    <a:gd name="T72" fmla="*/ 16 w 123"/>
                    <a:gd name="T73" fmla="*/ 68 h 122"/>
                    <a:gd name="T74" fmla="*/ 25 w 123"/>
                    <a:gd name="T75" fmla="*/ 59 h 122"/>
                    <a:gd name="T76" fmla="*/ 25 w 123"/>
                    <a:gd name="T77" fmla="*/ 53 h 122"/>
                    <a:gd name="T78" fmla="*/ 19 w 123"/>
                    <a:gd name="T79" fmla="*/ 53 h 122"/>
                    <a:gd name="T80" fmla="*/ 40 w 123"/>
                    <a:gd name="T81" fmla="*/ 21 h 122"/>
                    <a:gd name="T82" fmla="*/ 44 w 123"/>
                    <a:gd name="T83" fmla="*/ 17 h 122"/>
                    <a:gd name="T84" fmla="*/ 44 w 123"/>
                    <a:gd name="T85" fmla="*/ 4 h 122"/>
                    <a:gd name="T86" fmla="*/ 40 w 123"/>
                    <a:gd name="T87" fmla="*/ 0 h 122"/>
                    <a:gd name="T88" fmla="*/ 36 w 123"/>
                    <a:gd name="T89" fmla="*/ 4 h 122"/>
                    <a:gd name="T90" fmla="*/ 36 w 123"/>
                    <a:gd name="T91" fmla="*/ 17 h 122"/>
                    <a:gd name="T92" fmla="*/ 40 w 123"/>
                    <a:gd name="T93" fmla="*/ 21 h 122"/>
                    <a:gd name="T94" fmla="*/ 56 w 123"/>
                    <a:gd name="T95" fmla="*/ 26 h 122"/>
                    <a:gd name="T96" fmla="*/ 59 w 123"/>
                    <a:gd name="T97" fmla="*/ 25 h 122"/>
                    <a:gd name="T98" fmla="*/ 68 w 123"/>
                    <a:gd name="T99" fmla="*/ 16 h 122"/>
                    <a:gd name="T100" fmla="*/ 68 w 123"/>
                    <a:gd name="T101" fmla="*/ 10 h 122"/>
                    <a:gd name="T102" fmla="*/ 62 w 123"/>
                    <a:gd name="T103" fmla="*/ 10 h 122"/>
                    <a:gd name="T104" fmla="*/ 53 w 123"/>
                    <a:gd name="T105" fmla="*/ 19 h 122"/>
                    <a:gd name="T106" fmla="*/ 53 w 123"/>
                    <a:gd name="T107" fmla="*/ 25 h 122"/>
                    <a:gd name="T108" fmla="*/ 56 w 123"/>
                    <a:gd name="T109" fmla="*/ 26 h 1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23" h="122">
                      <a:moveTo>
                        <a:pt x="121" y="104"/>
                      </a:moveTo>
                      <a:cubicBezTo>
                        <a:pt x="97" y="79"/>
                        <a:pt x="97" y="79"/>
                        <a:pt x="97" y="79"/>
                      </a:cubicBezTo>
                      <a:cubicBezTo>
                        <a:pt x="114" y="69"/>
                        <a:pt x="114" y="69"/>
                        <a:pt x="114" y="69"/>
                      </a:cubicBezTo>
                      <a:cubicBezTo>
                        <a:pt x="116" y="68"/>
                        <a:pt x="116" y="67"/>
                        <a:pt x="116" y="65"/>
                      </a:cubicBezTo>
                      <a:cubicBezTo>
                        <a:pt x="116" y="64"/>
                        <a:pt x="115" y="62"/>
                        <a:pt x="114" y="62"/>
                      </a:cubicBezTo>
                      <a:cubicBezTo>
                        <a:pt x="36" y="31"/>
                        <a:pt x="36" y="31"/>
                        <a:pt x="36" y="31"/>
                      </a:cubicBezTo>
                      <a:cubicBezTo>
                        <a:pt x="34" y="30"/>
                        <a:pt x="33" y="30"/>
                        <a:pt x="31" y="32"/>
                      </a:cubicBezTo>
                      <a:cubicBezTo>
                        <a:pt x="30" y="33"/>
                        <a:pt x="30" y="34"/>
                        <a:pt x="31" y="36"/>
                      </a:cubicBezTo>
                      <a:cubicBezTo>
                        <a:pt x="62" y="114"/>
                        <a:pt x="62" y="114"/>
                        <a:pt x="62" y="114"/>
                      </a:cubicBezTo>
                      <a:cubicBezTo>
                        <a:pt x="62" y="115"/>
                        <a:pt x="64" y="116"/>
                        <a:pt x="65" y="116"/>
                      </a:cubicBezTo>
                      <a:cubicBezTo>
                        <a:pt x="67" y="116"/>
                        <a:pt x="68" y="116"/>
                        <a:pt x="69" y="114"/>
                      </a:cubicBezTo>
                      <a:cubicBezTo>
                        <a:pt x="79" y="97"/>
                        <a:pt x="79" y="97"/>
                        <a:pt x="79" y="97"/>
                      </a:cubicBezTo>
                      <a:cubicBezTo>
                        <a:pt x="103" y="121"/>
                        <a:pt x="103" y="121"/>
                        <a:pt x="103" y="121"/>
                      </a:cubicBezTo>
                      <a:cubicBezTo>
                        <a:pt x="104" y="122"/>
                        <a:pt x="105" y="122"/>
                        <a:pt x="106" y="122"/>
                      </a:cubicBezTo>
                      <a:cubicBezTo>
                        <a:pt x="107" y="122"/>
                        <a:pt x="109" y="122"/>
                        <a:pt x="109" y="121"/>
                      </a:cubicBezTo>
                      <a:cubicBezTo>
                        <a:pt x="121" y="109"/>
                        <a:pt x="121" y="109"/>
                        <a:pt x="121" y="109"/>
                      </a:cubicBezTo>
                      <a:cubicBezTo>
                        <a:pt x="123" y="108"/>
                        <a:pt x="123" y="105"/>
                        <a:pt x="121" y="104"/>
                      </a:cubicBezTo>
                      <a:close/>
                      <a:moveTo>
                        <a:pt x="18" y="12"/>
                      </a:moveTo>
                      <a:cubicBezTo>
                        <a:pt x="16" y="10"/>
                        <a:pt x="13" y="10"/>
                        <a:pt x="12" y="12"/>
                      </a:cubicBezTo>
                      <a:cubicBezTo>
                        <a:pt x="10" y="13"/>
                        <a:pt x="10" y="16"/>
                        <a:pt x="12" y="18"/>
                      </a:cubicBezTo>
                      <a:cubicBezTo>
                        <a:pt x="21" y="27"/>
                        <a:pt x="21" y="27"/>
                        <a:pt x="21" y="27"/>
                      </a:cubicBezTo>
                      <a:cubicBezTo>
                        <a:pt x="22" y="28"/>
                        <a:pt x="23" y="28"/>
                        <a:pt x="24" y="28"/>
                      </a:cubicBezTo>
                      <a:cubicBezTo>
                        <a:pt x="25" y="28"/>
                        <a:pt x="26" y="28"/>
                        <a:pt x="27" y="27"/>
                      </a:cubicBezTo>
                      <a:cubicBezTo>
                        <a:pt x="28" y="25"/>
                        <a:pt x="28" y="23"/>
                        <a:pt x="27" y="21"/>
                      </a:cubicBezTo>
                      <a:lnTo>
                        <a:pt x="18" y="12"/>
                      </a:lnTo>
                      <a:close/>
                      <a:moveTo>
                        <a:pt x="21" y="40"/>
                      </a:moveTo>
                      <a:cubicBezTo>
                        <a:pt x="21" y="38"/>
                        <a:pt x="19" y="36"/>
                        <a:pt x="17" y="36"/>
                      </a:cubicBezTo>
                      <a:cubicBezTo>
                        <a:pt x="4" y="36"/>
                        <a:pt x="4" y="36"/>
                        <a:pt x="4" y="36"/>
                      </a:cubicBezTo>
                      <a:cubicBezTo>
                        <a:pt x="1" y="36"/>
                        <a:pt x="0" y="38"/>
                        <a:pt x="0" y="40"/>
                      </a:cubicBezTo>
                      <a:cubicBezTo>
                        <a:pt x="0" y="43"/>
                        <a:pt x="1" y="44"/>
                        <a:pt x="4" y="44"/>
                      </a:cubicBezTo>
                      <a:cubicBezTo>
                        <a:pt x="17" y="44"/>
                        <a:pt x="17" y="44"/>
                        <a:pt x="17" y="44"/>
                      </a:cubicBezTo>
                      <a:cubicBezTo>
                        <a:pt x="19" y="44"/>
                        <a:pt x="21" y="43"/>
                        <a:pt x="21" y="40"/>
                      </a:cubicBezTo>
                      <a:close/>
                      <a:moveTo>
                        <a:pt x="19" y="53"/>
                      </a:moveTo>
                      <a:cubicBezTo>
                        <a:pt x="10" y="62"/>
                        <a:pt x="10" y="62"/>
                        <a:pt x="10" y="62"/>
                      </a:cubicBezTo>
                      <a:cubicBezTo>
                        <a:pt x="8" y="64"/>
                        <a:pt x="8" y="66"/>
                        <a:pt x="10" y="68"/>
                      </a:cubicBezTo>
                      <a:cubicBezTo>
                        <a:pt x="11" y="69"/>
                        <a:pt x="12" y="69"/>
                        <a:pt x="13" y="69"/>
                      </a:cubicBezTo>
                      <a:cubicBezTo>
                        <a:pt x="14" y="69"/>
                        <a:pt x="15" y="69"/>
                        <a:pt x="16" y="68"/>
                      </a:cubicBezTo>
                      <a:cubicBezTo>
                        <a:pt x="25" y="59"/>
                        <a:pt x="25" y="59"/>
                        <a:pt x="25" y="59"/>
                      </a:cubicBezTo>
                      <a:cubicBezTo>
                        <a:pt x="26" y="57"/>
                        <a:pt x="26" y="55"/>
                        <a:pt x="25" y="53"/>
                      </a:cubicBezTo>
                      <a:cubicBezTo>
                        <a:pt x="23" y="51"/>
                        <a:pt x="21" y="51"/>
                        <a:pt x="19" y="53"/>
                      </a:cubicBezTo>
                      <a:close/>
                      <a:moveTo>
                        <a:pt x="40" y="21"/>
                      </a:moveTo>
                      <a:cubicBezTo>
                        <a:pt x="42" y="21"/>
                        <a:pt x="44" y="19"/>
                        <a:pt x="44" y="17"/>
                      </a:cubicBezTo>
                      <a:cubicBezTo>
                        <a:pt x="44" y="4"/>
                        <a:pt x="44" y="4"/>
                        <a:pt x="44" y="4"/>
                      </a:cubicBezTo>
                      <a:cubicBezTo>
                        <a:pt x="44" y="2"/>
                        <a:pt x="42" y="0"/>
                        <a:pt x="40" y="0"/>
                      </a:cubicBezTo>
                      <a:cubicBezTo>
                        <a:pt x="38" y="0"/>
                        <a:pt x="36" y="2"/>
                        <a:pt x="36" y="4"/>
                      </a:cubicBezTo>
                      <a:cubicBezTo>
                        <a:pt x="36" y="17"/>
                        <a:pt x="36" y="17"/>
                        <a:pt x="36" y="17"/>
                      </a:cubicBezTo>
                      <a:cubicBezTo>
                        <a:pt x="36" y="19"/>
                        <a:pt x="38" y="21"/>
                        <a:pt x="40" y="21"/>
                      </a:cubicBezTo>
                      <a:close/>
                      <a:moveTo>
                        <a:pt x="56" y="26"/>
                      </a:moveTo>
                      <a:cubicBezTo>
                        <a:pt x="57" y="26"/>
                        <a:pt x="58" y="26"/>
                        <a:pt x="59" y="25"/>
                      </a:cubicBezTo>
                      <a:cubicBezTo>
                        <a:pt x="68" y="16"/>
                        <a:pt x="68" y="16"/>
                        <a:pt x="68" y="16"/>
                      </a:cubicBezTo>
                      <a:cubicBezTo>
                        <a:pt x="69" y="14"/>
                        <a:pt x="69" y="12"/>
                        <a:pt x="68" y="10"/>
                      </a:cubicBezTo>
                      <a:cubicBezTo>
                        <a:pt x="66" y="8"/>
                        <a:pt x="64" y="8"/>
                        <a:pt x="62" y="10"/>
                      </a:cubicBezTo>
                      <a:cubicBezTo>
                        <a:pt x="53" y="19"/>
                        <a:pt x="53" y="19"/>
                        <a:pt x="53" y="19"/>
                      </a:cubicBezTo>
                      <a:cubicBezTo>
                        <a:pt x="51" y="21"/>
                        <a:pt x="51" y="23"/>
                        <a:pt x="53" y="25"/>
                      </a:cubicBezTo>
                      <a:cubicBezTo>
                        <a:pt x="54" y="26"/>
                        <a:pt x="55" y="26"/>
                        <a:pt x="56" y="26"/>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26" name="Group 25">
                <a:extLst>
                  <a:ext uri="{FF2B5EF4-FFF2-40B4-BE49-F238E27FC236}">
                    <a16:creationId xmlns:a16="http://schemas.microsoft.com/office/drawing/2014/main" id="{57E38CB1-53A4-42B7-9EB0-C5CC37AC00DA}"/>
                  </a:ext>
                </a:extLst>
              </p:cNvPr>
              <p:cNvGrpSpPr/>
              <p:nvPr/>
            </p:nvGrpSpPr>
            <p:grpSpPr>
              <a:xfrm>
                <a:off x="6515648" y="3244527"/>
                <a:ext cx="1944139" cy="701016"/>
                <a:chOff x="8604524" y="3171729"/>
                <a:chExt cx="1944139" cy="701016"/>
              </a:xfrm>
            </p:grpSpPr>
            <p:sp>
              <p:nvSpPr>
                <p:cNvPr id="28" name="Freeform 5">
                  <a:extLst>
                    <a:ext uri="{FF2B5EF4-FFF2-40B4-BE49-F238E27FC236}">
                      <a16:creationId xmlns:a16="http://schemas.microsoft.com/office/drawing/2014/main" id="{C927E48F-1BCC-4931-A419-27820C850C71}"/>
                    </a:ext>
                  </a:extLst>
                </p:cNvPr>
                <p:cNvSpPr>
                  <a:spLocks noEditPoints="1"/>
                </p:cNvSpPr>
                <p:nvPr/>
              </p:nvSpPr>
              <p:spPr bwMode="auto">
                <a:xfrm>
                  <a:off x="8604524" y="3198524"/>
                  <a:ext cx="657777" cy="674221"/>
                </a:xfrm>
                <a:custGeom>
                  <a:avLst/>
                  <a:gdLst>
                    <a:gd name="T0" fmla="*/ 85 w 138"/>
                    <a:gd name="T1" fmla="*/ 130 h 144"/>
                    <a:gd name="T2" fmla="*/ 79 w 138"/>
                    <a:gd name="T3" fmla="*/ 141 h 144"/>
                    <a:gd name="T4" fmla="*/ 64 w 138"/>
                    <a:gd name="T5" fmla="*/ 144 h 144"/>
                    <a:gd name="T6" fmla="*/ 58 w 138"/>
                    <a:gd name="T7" fmla="*/ 137 h 144"/>
                    <a:gd name="T8" fmla="*/ 53 w 138"/>
                    <a:gd name="T9" fmla="*/ 126 h 144"/>
                    <a:gd name="T10" fmla="*/ 81 w 138"/>
                    <a:gd name="T11" fmla="*/ 122 h 144"/>
                    <a:gd name="T12" fmla="*/ 104 w 138"/>
                    <a:gd name="T13" fmla="*/ 70 h 144"/>
                    <a:gd name="T14" fmla="*/ 86 w 138"/>
                    <a:gd name="T15" fmla="*/ 112 h 144"/>
                    <a:gd name="T16" fmla="*/ 58 w 138"/>
                    <a:gd name="T17" fmla="*/ 117 h 144"/>
                    <a:gd name="T18" fmla="*/ 43 w 138"/>
                    <a:gd name="T19" fmla="*/ 94 h 144"/>
                    <a:gd name="T20" fmla="*/ 69 w 138"/>
                    <a:gd name="T21" fmla="*/ 34 h 144"/>
                    <a:gd name="T22" fmla="*/ 73 w 138"/>
                    <a:gd name="T23" fmla="*/ 48 h 144"/>
                    <a:gd name="T24" fmla="*/ 43 w 138"/>
                    <a:gd name="T25" fmla="*/ 70 h 144"/>
                    <a:gd name="T26" fmla="*/ 51 w 138"/>
                    <a:gd name="T27" fmla="*/ 70 h 144"/>
                    <a:gd name="T28" fmla="*/ 73 w 138"/>
                    <a:gd name="T29" fmla="*/ 48 h 144"/>
                    <a:gd name="T30" fmla="*/ 73 w 138"/>
                    <a:gd name="T31" fmla="*/ 18 h 144"/>
                    <a:gd name="T32" fmla="*/ 69 w 138"/>
                    <a:gd name="T33" fmla="*/ 0 h 144"/>
                    <a:gd name="T34" fmla="*/ 65 w 138"/>
                    <a:gd name="T35" fmla="*/ 18 h 144"/>
                    <a:gd name="T36" fmla="*/ 22 w 138"/>
                    <a:gd name="T37" fmla="*/ 69 h 144"/>
                    <a:gd name="T38" fmla="*/ 4 w 138"/>
                    <a:gd name="T39" fmla="*/ 65 h 144"/>
                    <a:gd name="T40" fmla="*/ 4 w 138"/>
                    <a:gd name="T41" fmla="*/ 73 h 144"/>
                    <a:gd name="T42" fmla="*/ 22 w 138"/>
                    <a:gd name="T43" fmla="*/ 69 h 144"/>
                    <a:gd name="T44" fmla="*/ 120 w 138"/>
                    <a:gd name="T45" fmla="*/ 65 h 144"/>
                    <a:gd name="T46" fmla="*/ 120 w 138"/>
                    <a:gd name="T47" fmla="*/ 73 h 144"/>
                    <a:gd name="T48" fmla="*/ 138 w 138"/>
                    <a:gd name="T49" fmla="*/ 69 h 144"/>
                    <a:gd name="T50" fmla="*/ 30 w 138"/>
                    <a:gd name="T51" fmla="*/ 103 h 144"/>
                    <a:gd name="T52" fmla="*/ 20 w 138"/>
                    <a:gd name="T53" fmla="*/ 118 h 144"/>
                    <a:gd name="T54" fmla="*/ 26 w 138"/>
                    <a:gd name="T55" fmla="*/ 118 h 144"/>
                    <a:gd name="T56" fmla="*/ 36 w 138"/>
                    <a:gd name="T57" fmla="*/ 103 h 144"/>
                    <a:gd name="T58" fmla="*/ 105 w 138"/>
                    <a:gd name="T59" fmla="*/ 37 h 144"/>
                    <a:gd name="T60" fmla="*/ 118 w 138"/>
                    <a:gd name="T61" fmla="*/ 26 h 144"/>
                    <a:gd name="T62" fmla="*/ 112 w 138"/>
                    <a:gd name="T63" fmla="*/ 21 h 144"/>
                    <a:gd name="T64" fmla="*/ 102 w 138"/>
                    <a:gd name="T65" fmla="*/ 36 h 144"/>
                    <a:gd name="T66" fmla="*/ 30 w 138"/>
                    <a:gd name="T67" fmla="*/ 36 h 144"/>
                    <a:gd name="T68" fmla="*/ 36 w 138"/>
                    <a:gd name="T69" fmla="*/ 36 h 144"/>
                    <a:gd name="T70" fmla="*/ 26 w 138"/>
                    <a:gd name="T71" fmla="*/ 21 h 144"/>
                    <a:gd name="T72" fmla="*/ 20 w 138"/>
                    <a:gd name="T73" fmla="*/ 26 h 144"/>
                    <a:gd name="T74" fmla="*/ 108 w 138"/>
                    <a:gd name="T75" fmla="*/ 103 h 144"/>
                    <a:gd name="T76" fmla="*/ 102 w 138"/>
                    <a:gd name="T77" fmla="*/ 108 h 144"/>
                    <a:gd name="T78" fmla="*/ 115 w 138"/>
                    <a:gd name="T79" fmla="*/ 120 h 144"/>
                    <a:gd name="T80" fmla="*/ 118 w 138"/>
                    <a:gd name="T81" fmla="*/ 113 h 144"/>
                    <a:gd name="T82" fmla="*/ 108 w 138"/>
                    <a:gd name="T83" fmla="*/ 103 h 1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38" h="144">
                      <a:moveTo>
                        <a:pt x="85" y="126"/>
                      </a:moveTo>
                      <a:cubicBezTo>
                        <a:pt x="85" y="130"/>
                        <a:pt x="85" y="130"/>
                        <a:pt x="85" y="130"/>
                      </a:cubicBezTo>
                      <a:cubicBezTo>
                        <a:pt x="85" y="134"/>
                        <a:pt x="83" y="137"/>
                        <a:pt x="80" y="137"/>
                      </a:cubicBezTo>
                      <a:cubicBezTo>
                        <a:pt x="79" y="141"/>
                        <a:pt x="79" y="141"/>
                        <a:pt x="79" y="141"/>
                      </a:cubicBezTo>
                      <a:cubicBezTo>
                        <a:pt x="78" y="143"/>
                        <a:pt x="76" y="144"/>
                        <a:pt x="74" y="144"/>
                      </a:cubicBezTo>
                      <a:cubicBezTo>
                        <a:pt x="64" y="144"/>
                        <a:pt x="64" y="144"/>
                        <a:pt x="64" y="144"/>
                      </a:cubicBezTo>
                      <a:cubicBezTo>
                        <a:pt x="62" y="144"/>
                        <a:pt x="60" y="143"/>
                        <a:pt x="59" y="141"/>
                      </a:cubicBezTo>
                      <a:cubicBezTo>
                        <a:pt x="58" y="137"/>
                        <a:pt x="58" y="137"/>
                        <a:pt x="58" y="137"/>
                      </a:cubicBezTo>
                      <a:cubicBezTo>
                        <a:pt x="55" y="137"/>
                        <a:pt x="53" y="134"/>
                        <a:pt x="53" y="130"/>
                      </a:cubicBezTo>
                      <a:cubicBezTo>
                        <a:pt x="53" y="126"/>
                        <a:pt x="53" y="126"/>
                        <a:pt x="53" y="126"/>
                      </a:cubicBezTo>
                      <a:cubicBezTo>
                        <a:pt x="53" y="124"/>
                        <a:pt x="54" y="122"/>
                        <a:pt x="57" y="122"/>
                      </a:cubicBezTo>
                      <a:cubicBezTo>
                        <a:pt x="81" y="122"/>
                        <a:pt x="81" y="122"/>
                        <a:pt x="81" y="122"/>
                      </a:cubicBezTo>
                      <a:cubicBezTo>
                        <a:pt x="84" y="122"/>
                        <a:pt x="85" y="124"/>
                        <a:pt x="85" y="126"/>
                      </a:cubicBezTo>
                      <a:close/>
                      <a:moveTo>
                        <a:pt x="104" y="70"/>
                      </a:moveTo>
                      <a:cubicBezTo>
                        <a:pt x="104" y="79"/>
                        <a:pt x="101" y="88"/>
                        <a:pt x="95" y="94"/>
                      </a:cubicBezTo>
                      <a:cubicBezTo>
                        <a:pt x="90" y="99"/>
                        <a:pt x="87" y="105"/>
                        <a:pt x="86" y="112"/>
                      </a:cubicBezTo>
                      <a:cubicBezTo>
                        <a:pt x="85" y="115"/>
                        <a:pt x="83" y="117"/>
                        <a:pt x="80" y="117"/>
                      </a:cubicBezTo>
                      <a:cubicBezTo>
                        <a:pt x="58" y="117"/>
                        <a:pt x="58" y="117"/>
                        <a:pt x="58" y="117"/>
                      </a:cubicBezTo>
                      <a:cubicBezTo>
                        <a:pt x="55" y="117"/>
                        <a:pt x="53" y="115"/>
                        <a:pt x="52" y="112"/>
                      </a:cubicBezTo>
                      <a:cubicBezTo>
                        <a:pt x="51" y="105"/>
                        <a:pt x="48" y="99"/>
                        <a:pt x="43" y="94"/>
                      </a:cubicBezTo>
                      <a:cubicBezTo>
                        <a:pt x="37" y="88"/>
                        <a:pt x="34" y="79"/>
                        <a:pt x="34" y="70"/>
                      </a:cubicBezTo>
                      <a:cubicBezTo>
                        <a:pt x="33" y="50"/>
                        <a:pt x="49" y="34"/>
                        <a:pt x="69" y="34"/>
                      </a:cubicBezTo>
                      <a:cubicBezTo>
                        <a:pt x="88" y="34"/>
                        <a:pt x="104" y="50"/>
                        <a:pt x="104" y="70"/>
                      </a:cubicBezTo>
                      <a:close/>
                      <a:moveTo>
                        <a:pt x="73" y="48"/>
                      </a:moveTo>
                      <a:cubicBezTo>
                        <a:pt x="73" y="46"/>
                        <a:pt x="71" y="44"/>
                        <a:pt x="69" y="44"/>
                      </a:cubicBezTo>
                      <a:cubicBezTo>
                        <a:pt x="55" y="44"/>
                        <a:pt x="43" y="56"/>
                        <a:pt x="43" y="70"/>
                      </a:cubicBezTo>
                      <a:cubicBezTo>
                        <a:pt x="43" y="72"/>
                        <a:pt x="45" y="74"/>
                        <a:pt x="47" y="74"/>
                      </a:cubicBezTo>
                      <a:cubicBezTo>
                        <a:pt x="50" y="74"/>
                        <a:pt x="51" y="72"/>
                        <a:pt x="51" y="70"/>
                      </a:cubicBezTo>
                      <a:cubicBezTo>
                        <a:pt x="51" y="60"/>
                        <a:pt x="59" y="52"/>
                        <a:pt x="69" y="52"/>
                      </a:cubicBezTo>
                      <a:cubicBezTo>
                        <a:pt x="71" y="52"/>
                        <a:pt x="73" y="50"/>
                        <a:pt x="73" y="48"/>
                      </a:cubicBezTo>
                      <a:close/>
                      <a:moveTo>
                        <a:pt x="69" y="22"/>
                      </a:moveTo>
                      <a:cubicBezTo>
                        <a:pt x="71" y="22"/>
                        <a:pt x="73" y="21"/>
                        <a:pt x="73" y="18"/>
                      </a:cubicBezTo>
                      <a:cubicBezTo>
                        <a:pt x="73" y="4"/>
                        <a:pt x="73" y="4"/>
                        <a:pt x="73" y="4"/>
                      </a:cubicBezTo>
                      <a:cubicBezTo>
                        <a:pt x="73" y="2"/>
                        <a:pt x="71" y="0"/>
                        <a:pt x="69" y="0"/>
                      </a:cubicBezTo>
                      <a:cubicBezTo>
                        <a:pt x="67" y="0"/>
                        <a:pt x="65" y="2"/>
                        <a:pt x="65" y="4"/>
                      </a:cubicBezTo>
                      <a:cubicBezTo>
                        <a:pt x="65" y="18"/>
                        <a:pt x="65" y="18"/>
                        <a:pt x="65" y="18"/>
                      </a:cubicBezTo>
                      <a:cubicBezTo>
                        <a:pt x="65" y="21"/>
                        <a:pt x="67" y="22"/>
                        <a:pt x="69" y="22"/>
                      </a:cubicBezTo>
                      <a:close/>
                      <a:moveTo>
                        <a:pt x="22" y="69"/>
                      </a:moveTo>
                      <a:cubicBezTo>
                        <a:pt x="22" y="67"/>
                        <a:pt x="20" y="65"/>
                        <a:pt x="18" y="65"/>
                      </a:cubicBezTo>
                      <a:cubicBezTo>
                        <a:pt x="4" y="65"/>
                        <a:pt x="4" y="65"/>
                        <a:pt x="4" y="65"/>
                      </a:cubicBezTo>
                      <a:cubicBezTo>
                        <a:pt x="2" y="65"/>
                        <a:pt x="0" y="67"/>
                        <a:pt x="0" y="69"/>
                      </a:cubicBezTo>
                      <a:cubicBezTo>
                        <a:pt x="0" y="72"/>
                        <a:pt x="2" y="73"/>
                        <a:pt x="4" y="73"/>
                      </a:cubicBezTo>
                      <a:cubicBezTo>
                        <a:pt x="18" y="73"/>
                        <a:pt x="18" y="73"/>
                        <a:pt x="18" y="73"/>
                      </a:cubicBezTo>
                      <a:cubicBezTo>
                        <a:pt x="20" y="73"/>
                        <a:pt x="22" y="72"/>
                        <a:pt x="22" y="69"/>
                      </a:cubicBezTo>
                      <a:close/>
                      <a:moveTo>
                        <a:pt x="134" y="65"/>
                      </a:moveTo>
                      <a:cubicBezTo>
                        <a:pt x="120" y="65"/>
                        <a:pt x="120" y="65"/>
                        <a:pt x="120" y="65"/>
                      </a:cubicBezTo>
                      <a:cubicBezTo>
                        <a:pt x="118" y="65"/>
                        <a:pt x="116" y="67"/>
                        <a:pt x="116" y="69"/>
                      </a:cubicBezTo>
                      <a:cubicBezTo>
                        <a:pt x="116" y="72"/>
                        <a:pt x="118" y="73"/>
                        <a:pt x="120" y="73"/>
                      </a:cubicBezTo>
                      <a:cubicBezTo>
                        <a:pt x="134" y="73"/>
                        <a:pt x="134" y="73"/>
                        <a:pt x="134" y="73"/>
                      </a:cubicBezTo>
                      <a:cubicBezTo>
                        <a:pt x="136" y="73"/>
                        <a:pt x="138" y="72"/>
                        <a:pt x="138" y="69"/>
                      </a:cubicBezTo>
                      <a:cubicBezTo>
                        <a:pt x="138" y="67"/>
                        <a:pt x="136" y="65"/>
                        <a:pt x="134" y="65"/>
                      </a:cubicBezTo>
                      <a:close/>
                      <a:moveTo>
                        <a:pt x="30" y="103"/>
                      </a:moveTo>
                      <a:cubicBezTo>
                        <a:pt x="20" y="113"/>
                        <a:pt x="20" y="113"/>
                        <a:pt x="20" y="113"/>
                      </a:cubicBezTo>
                      <a:cubicBezTo>
                        <a:pt x="19" y="114"/>
                        <a:pt x="19" y="117"/>
                        <a:pt x="20" y="118"/>
                      </a:cubicBezTo>
                      <a:cubicBezTo>
                        <a:pt x="21" y="119"/>
                        <a:pt x="22" y="120"/>
                        <a:pt x="23" y="120"/>
                      </a:cubicBezTo>
                      <a:cubicBezTo>
                        <a:pt x="24" y="120"/>
                        <a:pt x="25" y="119"/>
                        <a:pt x="26" y="118"/>
                      </a:cubicBezTo>
                      <a:cubicBezTo>
                        <a:pt x="36" y="108"/>
                        <a:pt x="36" y="108"/>
                        <a:pt x="36" y="108"/>
                      </a:cubicBezTo>
                      <a:cubicBezTo>
                        <a:pt x="37" y="107"/>
                        <a:pt x="37" y="104"/>
                        <a:pt x="36" y="103"/>
                      </a:cubicBezTo>
                      <a:cubicBezTo>
                        <a:pt x="34" y="101"/>
                        <a:pt x="32" y="101"/>
                        <a:pt x="30" y="103"/>
                      </a:cubicBezTo>
                      <a:close/>
                      <a:moveTo>
                        <a:pt x="105" y="37"/>
                      </a:moveTo>
                      <a:cubicBezTo>
                        <a:pt x="106" y="37"/>
                        <a:pt x="107" y="37"/>
                        <a:pt x="108" y="36"/>
                      </a:cubicBezTo>
                      <a:cubicBezTo>
                        <a:pt x="118" y="26"/>
                        <a:pt x="118" y="26"/>
                        <a:pt x="118" y="26"/>
                      </a:cubicBezTo>
                      <a:cubicBezTo>
                        <a:pt x="119" y="25"/>
                        <a:pt x="119" y="22"/>
                        <a:pt x="118" y="21"/>
                      </a:cubicBezTo>
                      <a:cubicBezTo>
                        <a:pt x="116" y="19"/>
                        <a:pt x="114" y="19"/>
                        <a:pt x="112" y="21"/>
                      </a:cubicBezTo>
                      <a:cubicBezTo>
                        <a:pt x="102" y="31"/>
                        <a:pt x="102" y="31"/>
                        <a:pt x="102" y="31"/>
                      </a:cubicBezTo>
                      <a:cubicBezTo>
                        <a:pt x="101" y="32"/>
                        <a:pt x="101" y="35"/>
                        <a:pt x="102" y="36"/>
                      </a:cubicBezTo>
                      <a:cubicBezTo>
                        <a:pt x="103" y="37"/>
                        <a:pt x="104" y="37"/>
                        <a:pt x="105" y="37"/>
                      </a:cubicBezTo>
                      <a:close/>
                      <a:moveTo>
                        <a:pt x="30" y="36"/>
                      </a:moveTo>
                      <a:cubicBezTo>
                        <a:pt x="31" y="37"/>
                        <a:pt x="32" y="37"/>
                        <a:pt x="33" y="37"/>
                      </a:cubicBezTo>
                      <a:cubicBezTo>
                        <a:pt x="34" y="37"/>
                        <a:pt x="35" y="37"/>
                        <a:pt x="36" y="36"/>
                      </a:cubicBezTo>
                      <a:cubicBezTo>
                        <a:pt x="37" y="35"/>
                        <a:pt x="37" y="32"/>
                        <a:pt x="36" y="31"/>
                      </a:cubicBezTo>
                      <a:cubicBezTo>
                        <a:pt x="26" y="21"/>
                        <a:pt x="26" y="21"/>
                        <a:pt x="26" y="21"/>
                      </a:cubicBezTo>
                      <a:cubicBezTo>
                        <a:pt x="24" y="19"/>
                        <a:pt x="22" y="19"/>
                        <a:pt x="20" y="21"/>
                      </a:cubicBezTo>
                      <a:cubicBezTo>
                        <a:pt x="19" y="22"/>
                        <a:pt x="19" y="25"/>
                        <a:pt x="20" y="26"/>
                      </a:cubicBezTo>
                      <a:lnTo>
                        <a:pt x="30" y="36"/>
                      </a:lnTo>
                      <a:close/>
                      <a:moveTo>
                        <a:pt x="108" y="103"/>
                      </a:moveTo>
                      <a:cubicBezTo>
                        <a:pt x="106" y="101"/>
                        <a:pt x="104" y="101"/>
                        <a:pt x="102" y="103"/>
                      </a:cubicBezTo>
                      <a:cubicBezTo>
                        <a:pt x="101" y="104"/>
                        <a:pt x="101" y="107"/>
                        <a:pt x="102" y="108"/>
                      </a:cubicBezTo>
                      <a:cubicBezTo>
                        <a:pt x="112" y="118"/>
                        <a:pt x="112" y="118"/>
                        <a:pt x="112" y="118"/>
                      </a:cubicBezTo>
                      <a:cubicBezTo>
                        <a:pt x="113" y="119"/>
                        <a:pt x="114" y="120"/>
                        <a:pt x="115" y="120"/>
                      </a:cubicBezTo>
                      <a:cubicBezTo>
                        <a:pt x="116" y="120"/>
                        <a:pt x="117" y="119"/>
                        <a:pt x="118" y="118"/>
                      </a:cubicBezTo>
                      <a:cubicBezTo>
                        <a:pt x="119" y="117"/>
                        <a:pt x="119" y="114"/>
                        <a:pt x="118" y="113"/>
                      </a:cubicBezTo>
                      <a:lnTo>
                        <a:pt x="108" y="103"/>
                      </a:lnTo>
                      <a:close/>
                      <a:moveTo>
                        <a:pt x="108" y="103"/>
                      </a:moveTo>
                      <a:cubicBezTo>
                        <a:pt x="108" y="103"/>
                        <a:pt x="108" y="103"/>
                        <a:pt x="108" y="103"/>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nvGrpSpPr>
                <p:cNvPr id="29" name="Group 28">
                  <a:extLst>
                    <a:ext uri="{FF2B5EF4-FFF2-40B4-BE49-F238E27FC236}">
                      <a16:creationId xmlns:a16="http://schemas.microsoft.com/office/drawing/2014/main" id="{606C62AE-4254-4549-994A-27927B009D9E}"/>
                    </a:ext>
                  </a:extLst>
                </p:cNvPr>
                <p:cNvGrpSpPr/>
                <p:nvPr/>
              </p:nvGrpSpPr>
              <p:grpSpPr>
                <a:xfrm>
                  <a:off x="9378532" y="3171729"/>
                  <a:ext cx="1170131" cy="684249"/>
                  <a:chOff x="9519152" y="3025166"/>
                  <a:chExt cx="1170131" cy="684249"/>
                </a:xfrm>
              </p:grpSpPr>
              <p:sp>
                <p:nvSpPr>
                  <p:cNvPr id="30" name="TextBox 112">
                    <a:extLst>
                      <a:ext uri="{FF2B5EF4-FFF2-40B4-BE49-F238E27FC236}">
                        <a16:creationId xmlns:a16="http://schemas.microsoft.com/office/drawing/2014/main" id="{45FDEAB7-3ADD-45E6-813C-7572F2DD0F98}"/>
                      </a:ext>
                    </a:extLst>
                  </p:cNvPr>
                  <p:cNvSpPr txBox="1"/>
                  <p:nvPr/>
                </p:nvSpPr>
                <p:spPr>
                  <a:xfrm>
                    <a:off x="9519152" y="3025166"/>
                    <a:ext cx="1073694" cy="40011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2000" dirty="0">
                        <a:solidFill>
                          <a:schemeClr val="bg1"/>
                        </a:solidFill>
                        <a:latin typeface="Lato" panose="020F0502020204030203" pitchFamily="34" charset="0"/>
                        <a:ea typeface="Lato" panose="020F0502020204030203" pitchFamily="34" charset="0"/>
                        <a:cs typeface="Lato" panose="020F0502020204030203" pitchFamily="34" charset="0"/>
                      </a:rPr>
                      <a:t>300.8K</a:t>
                    </a:r>
                  </a:p>
                </p:txBody>
              </p:sp>
              <p:sp>
                <p:nvSpPr>
                  <p:cNvPr id="31" name="TextBox 113">
                    <a:extLst>
                      <a:ext uri="{FF2B5EF4-FFF2-40B4-BE49-F238E27FC236}">
                        <a16:creationId xmlns:a16="http://schemas.microsoft.com/office/drawing/2014/main" id="{B805E85A-E309-481C-B439-BF922F63AA1B}"/>
                      </a:ext>
                    </a:extLst>
                  </p:cNvPr>
                  <p:cNvSpPr txBox="1"/>
                  <p:nvPr/>
                </p:nvSpPr>
                <p:spPr>
                  <a:xfrm>
                    <a:off x="9519153" y="3325912"/>
                    <a:ext cx="1170130" cy="383503"/>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200"/>
                      </a:lnSpc>
                    </a:pPr>
                    <a:r>
                      <a:rPr lang="en-US" sz="800" dirty="0">
                        <a:solidFill>
                          <a:schemeClr val="bg1"/>
                        </a:solidFill>
                        <a:latin typeface="Lato" panose="020F0502020204030203" pitchFamily="34" charset="0"/>
                        <a:ea typeface="Lato" panose="020F0502020204030203" pitchFamily="34" charset="0"/>
                        <a:cs typeface="Lato" panose="020F0502020204030203" pitchFamily="34" charset="0"/>
                      </a:rPr>
                      <a:t>Contrary to popular belief, Lorem Ipsum</a:t>
                    </a:r>
                  </a:p>
                </p:txBody>
              </p:sp>
            </p:grpSp>
          </p:grpSp>
          <p:cxnSp>
            <p:nvCxnSpPr>
              <p:cNvPr id="27" name="Straight Connector 26">
                <a:extLst>
                  <a:ext uri="{FF2B5EF4-FFF2-40B4-BE49-F238E27FC236}">
                    <a16:creationId xmlns:a16="http://schemas.microsoft.com/office/drawing/2014/main" id="{86449596-7174-46FC-9CB6-A150D9596572}"/>
                  </a:ext>
                </a:extLst>
              </p:cNvPr>
              <p:cNvCxnSpPr>
                <a:cxnSpLocks/>
              </p:cNvCxnSpPr>
              <p:nvPr/>
            </p:nvCxnSpPr>
            <p:spPr>
              <a:xfrm>
                <a:off x="8680704" y="3316429"/>
                <a:ext cx="0" cy="557213"/>
              </a:xfrm>
              <a:prstGeom prst="line">
                <a:avLst/>
              </a:prstGeom>
              <a:ln w="285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grpSp>
      <p:sp>
        <p:nvSpPr>
          <p:cNvPr id="3" name="Picture Placeholder 2">
            <a:extLst>
              <a:ext uri="{FF2B5EF4-FFF2-40B4-BE49-F238E27FC236}">
                <a16:creationId xmlns:a16="http://schemas.microsoft.com/office/drawing/2014/main" id="{3D9F58FB-E9C8-4105-9DEA-E3817AFC5F3F}"/>
              </a:ext>
            </a:extLst>
          </p:cNvPr>
          <p:cNvSpPr>
            <a:spLocks noGrp="1"/>
          </p:cNvSpPr>
          <p:nvPr>
            <p:ph type="pic" sz="quarter" idx="162"/>
          </p:nvPr>
        </p:nvSpPr>
        <p:spPr/>
      </p:sp>
    </p:spTree>
    <p:extLst>
      <p:ext uri="{BB962C8B-B14F-4D97-AF65-F5344CB8AC3E}">
        <p14:creationId xmlns:p14="http://schemas.microsoft.com/office/powerpoint/2010/main" val="3934867527"/>
      </p:ext>
    </p:extLst>
  </p:cSld>
  <p:clrMapOvr>
    <a:masterClrMapping/>
  </p:clrMapOvr>
  <mc:AlternateContent xmlns:mc="http://schemas.openxmlformats.org/markup-compatibility/2006" xmlns:p14="http://schemas.microsoft.com/office/powerpoint/2010/main">
    <mc:Choice Requires="p14">
      <p:transition spd="slow" p14:dur="1300">
        <p14:pan dir="u"/>
      </p:transition>
    </mc:Choice>
    <mc:Fallback xmlns="">
      <p:transition spd="slow">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1" name="Rectangle 20">
            <a:extLst>
              <a:ext uri="{FF2B5EF4-FFF2-40B4-BE49-F238E27FC236}">
                <a16:creationId xmlns:a16="http://schemas.microsoft.com/office/drawing/2014/main" id="{7FB5E430-CED3-416A-8A04-EC393991FF62}"/>
              </a:ext>
            </a:extLst>
          </p:cNvPr>
          <p:cNvSpPr/>
          <p:nvPr/>
        </p:nvSpPr>
        <p:spPr>
          <a:xfrm>
            <a:off x="-1" y="2278744"/>
            <a:ext cx="4830007" cy="359954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ectangle 3">
            <a:extLst>
              <a:ext uri="{FF2B5EF4-FFF2-40B4-BE49-F238E27FC236}">
                <a16:creationId xmlns:a16="http://schemas.microsoft.com/office/drawing/2014/main" id="{63E0735F-5499-4C1A-9F77-DD072AD39D6C}"/>
              </a:ext>
            </a:extLst>
          </p:cNvPr>
          <p:cNvSpPr/>
          <p:nvPr/>
        </p:nvSpPr>
        <p:spPr>
          <a:xfrm>
            <a:off x="4804229" y="2278744"/>
            <a:ext cx="7387772" cy="359954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24</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a:p>
            <a:endParaRPr lang="en-US" dirty="0"/>
          </a:p>
        </p:txBody>
      </p:sp>
      <p:grpSp>
        <p:nvGrpSpPr>
          <p:cNvPr id="12" name="Group 11">
            <a:extLst>
              <a:ext uri="{FF2B5EF4-FFF2-40B4-BE49-F238E27FC236}">
                <a16:creationId xmlns:a16="http://schemas.microsoft.com/office/drawing/2014/main" id="{DB00003A-38E3-4F49-9276-7785F52C6DAB}"/>
              </a:ext>
            </a:extLst>
          </p:cNvPr>
          <p:cNvGrpSpPr/>
          <p:nvPr/>
        </p:nvGrpSpPr>
        <p:grpSpPr>
          <a:xfrm>
            <a:off x="749531" y="2613216"/>
            <a:ext cx="3330942" cy="2930599"/>
            <a:chOff x="838200" y="2497819"/>
            <a:chExt cx="3330942" cy="2930599"/>
          </a:xfrm>
        </p:grpSpPr>
        <p:grpSp>
          <p:nvGrpSpPr>
            <p:cNvPr id="11" name="Group 10">
              <a:extLst>
                <a:ext uri="{FF2B5EF4-FFF2-40B4-BE49-F238E27FC236}">
                  <a16:creationId xmlns:a16="http://schemas.microsoft.com/office/drawing/2014/main" id="{15A70EB9-30AD-4499-BF96-AD7DCF583514}"/>
                </a:ext>
              </a:extLst>
            </p:cNvPr>
            <p:cNvGrpSpPr/>
            <p:nvPr/>
          </p:nvGrpSpPr>
          <p:grpSpPr>
            <a:xfrm>
              <a:off x="915922" y="3374418"/>
              <a:ext cx="3253220" cy="2054000"/>
              <a:chOff x="906850" y="3374418"/>
              <a:chExt cx="3253220" cy="2054000"/>
            </a:xfrm>
          </p:grpSpPr>
          <p:grpSp>
            <p:nvGrpSpPr>
              <p:cNvPr id="9" name="Group 8">
                <a:extLst>
                  <a:ext uri="{FF2B5EF4-FFF2-40B4-BE49-F238E27FC236}">
                    <a16:creationId xmlns:a16="http://schemas.microsoft.com/office/drawing/2014/main" id="{0E6D3DAE-1664-477A-97EC-18DBB64C00AF}"/>
                  </a:ext>
                </a:extLst>
              </p:cNvPr>
              <p:cNvGrpSpPr/>
              <p:nvPr/>
            </p:nvGrpSpPr>
            <p:grpSpPr>
              <a:xfrm>
                <a:off x="906850" y="4173460"/>
                <a:ext cx="3247957" cy="513969"/>
                <a:chOff x="912113" y="4291754"/>
                <a:chExt cx="3247957" cy="513969"/>
              </a:xfrm>
            </p:grpSpPr>
            <p:sp>
              <p:nvSpPr>
                <p:cNvPr id="26" name="TextBox 22">
                  <a:extLst>
                    <a:ext uri="{FF2B5EF4-FFF2-40B4-BE49-F238E27FC236}">
                      <a16:creationId xmlns:a16="http://schemas.microsoft.com/office/drawing/2014/main" id="{D3C73944-EE5E-4192-ACF9-F3FF49FED852}"/>
                    </a:ext>
                  </a:extLst>
                </p:cNvPr>
                <p:cNvSpPr txBox="1"/>
                <p:nvPr/>
              </p:nvSpPr>
              <p:spPr>
                <a:xfrm>
                  <a:off x="1419335" y="4537508"/>
                  <a:ext cx="2740735" cy="268215"/>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500"/>
                    </a:lnSpc>
                  </a:pPr>
                  <a:r>
                    <a:rPr lang="en-US" sz="1000" i="1" dirty="0" err="1">
                      <a:latin typeface="Roboto" panose="02000000000000000000" pitchFamily="2" charset="0"/>
                      <a:ea typeface="Roboto" panose="02000000000000000000" pitchFamily="2" charset="0"/>
                      <a:cs typeface="Aller" charset="0"/>
                    </a:rPr>
                    <a:t>Ipsum</a:t>
                  </a:r>
                  <a:r>
                    <a:rPr lang="en-US" sz="1000" i="1" dirty="0">
                      <a:latin typeface="Roboto" panose="02000000000000000000" pitchFamily="2" charset="0"/>
                      <a:ea typeface="Roboto" panose="02000000000000000000" pitchFamily="2" charset="0"/>
                      <a:cs typeface="Aller" charset="0"/>
                    </a:rPr>
                    <a:t> simply dummy text of printing industry</a:t>
                  </a:r>
                </a:p>
              </p:txBody>
            </p:sp>
            <p:sp>
              <p:nvSpPr>
                <p:cNvPr id="28" name="TextBox 23">
                  <a:extLst>
                    <a:ext uri="{FF2B5EF4-FFF2-40B4-BE49-F238E27FC236}">
                      <a16:creationId xmlns:a16="http://schemas.microsoft.com/office/drawing/2014/main" id="{FE3C4865-D6B0-48A8-A270-64D5A2A8200F}"/>
                    </a:ext>
                  </a:extLst>
                </p:cNvPr>
                <p:cNvSpPr txBox="1"/>
                <p:nvPr/>
              </p:nvSpPr>
              <p:spPr>
                <a:xfrm>
                  <a:off x="1419336" y="4291754"/>
                  <a:ext cx="2262269" cy="292388"/>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300" b="1" dirty="0">
                      <a:solidFill>
                        <a:schemeClr val="accent3"/>
                      </a:solidFill>
                      <a:latin typeface="Roboto" panose="02000000000000000000" pitchFamily="2" charset="0"/>
                      <a:ea typeface="Roboto" panose="02000000000000000000" pitchFamily="2" charset="0"/>
                      <a:cs typeface="Aller" charset="0"/>
                    </a:rPr>
                    <a:t>HEADING TWO TEXT HERE</a:t>
                  </a:r>
                </a:p>
              </p:txBody>
            </p:sp>
            <p:sp>
              <p:nvSpPr>
                <p:cNvPr id="31" name="AutoShape 3">
                  <a:extLst>
                    <a:ext uri="{FF2B5EF4-FFF2-40B4-BE49-F238E27FC236}">
                      <a16:creationId xmlns:a16="http://schemas.microsoft.com/office/drawing/2014/main" id="{973DB934-50E6-48FA-86EC-E1F4C10C86A1}"/>
                    </a:ext>
                  </a:extLst>
                </p:cNvPr>
                <p:cNvSpPr>
                  <a:spLocks/>
                </p:cNvSpPr>
                <p:nvPr/>
              </p:nvSpPr>
              <p:spPr bwMode="auto">
                <a:xfrm>
                  <a:off x="912113" y="4368539"/>
                  <a:ext cx="448016" cy="418450"/>
                </a:xfrm>
                <a:custGeom>
                  <a:avLst/>
                  <a:gdLst/>
                  <a:ahLst/>
                  <a:cxnLst/>
                  <a:rect l="0" t="0" r="r" b="b"/>
                  <a:pathLst>
                    <a:path w="21600" h="21600">
                      <a:moveTo>
                        <a:pt x="2706" y="10332"/>
                      </a:moveTo>
                      <a:lnTo>
                        <a:pt x="10800" y="19669"/>
                      </a:lnTo>
                      <a:lnTo>
                        <a:pt x="18894" y="10332"/>
                      </a:lnTo>
                      <a:cubicBezTo>
                        <a:pt x="20559" y="8355"/>
                        <a:pt x="20558" y="5141"/>
                        <a:pt x="18890" y="3165"/>
                      </a:cubicBezTo>
                      <a:lnTo>
                        <a:pt x="18759" y="3010"/>
                      </a:lnTo>
                      <a:cubicBezTo>
                        <a:pt x="17973" y="2078"/>
                        <a:pt x="16934" y="1565"/>
                        <a:pt x="15833" y="1565"/>
                      </a:cubicBezTo>
                      <a:cubicBezTo>
                        <a:pt x="14732" y="1565"/>
                        <a:pt x="13694" y="2078"/>
                        <a:pt x="12908" y="3010"/>
                      </a:cubicBezTo>
                      <a:lnTo>
                        <a:pt x="11342" y="4864"/>
                      </a:lnTo>
                      <a:cubicBezTo>
                        <a:pt x="11203" y="5028"/>
                        <a:pt x="11007" y="5122"/>
                        <a:pt x="10800" y="5122"/>
                      </a:cubicBezTo>
                      <a:cubicBezTo>
                        <a:pt x="10593" y="5122"/>
                        <a:pt x="10396" y="5028"/>
                        <a:pt x="10258" y="4864"/>
                      </a:cubicBezTo>
                      <a:lnTo>
                        <a:pt x="8692" y="3010"/>
                      </a:lnTo>
                      <a:cubicBezTo>
                        <a:pt x="7906" y="2078"/>
                        <a:pt x="6867" y="1565"/>
                        <a:pt x="5767" y="1565"/>
                      </a:cubicBezTo>
                      <a:cubicBezTo>
                        <a:pt x="4666" y="1565"/>
                        <a:pt x="3627" y="2078"/>
                        <a:pt x="2841" y="3010"/>
                      </a:cubicBezTo>
                      <a:lnTo>
                        <a:pt x="2709" y="3165"/>
                      </a:lnTo>
                      <a:cubicBezTo>
                        <a:pt x="1042" y="5141"/>
                        <a:pt x="1041" y="8355"/>
                        <a:pt x="2706" y="10332"/>
                      </a:cubicBezTo>
                      <a:cubicBezTo>
                        <a:pt x="2706" y="10332"/>
                        <a:pt x="2706" y="10332"/>
                        <a:pt x="2706" y="10332"/>
                      </a:cubicBezTo>
                      <a:close/>
                      <a:moveTo>
                        <a:pt x="10800" y="21600"/>
                      </a:moveTo>
                      <a:cubicBezTo>
                        <a:pt x="10597" y="21600"/>
                        <a:pt x="10402" y="21510"/>
                        <a:pt x="10264" y="21351"/>
                      </a:cubicBezTo>
                      <a:lnTo>
                        <a:pt x="1631" y="11392"/>
                      </a:lnTo>
                      <a:cubicBezTo>
                        <a:pt x="1629" y="11389"/>
                        <a:pt x="1627" y="11386"/>
                        <a:pt x="1625" y="11385"/>
                      </a:cubicBezTo>
                      <a:cubicBezTo>
                        <a:pt x="577" y="10142"/>
                        <a:pt x="0" y="8497"/>
                        <a:pt x="0" y="6750"/>
                      </a:cubicBezTo>
                      <a:cubicBezTo>
                        <a:pt x="0" y="5003"/>
                        <a:pt x="577" y="3358"/>
                        <a:pt x="1625" y="2116"/>
                      </a:cubicBezTo>
                      <a:lnTo>
                        <a:pt x="1756" y="1961"/>
                      </a:lnTo>
                      <a:cubicBezTo>
                        <a:pt x="2822" y="697"/>
                        <a:pt x="4247" y="0"/>
                        <a:pt x="5766" y="0"/>
                      </a:cubicBezTo>
                      <a:cubicBezTo>
                        <a:pt x="7286" y="0"/>
                        <a:pt x="8710" y="697"/>
                        <a:pt x="9777" y="1961"/>
                      </a:cubicBezTo>
                      <a:lnTo>
                        <a:pt x="10800" y="3173"/>
                      </a:lnTo>
                      <a:lnTo>
                        <a:pt x="11823" y="1961"/>
                      </a:lnTo>
                      <a:cubicBezTo>
                        <a:pt x="12890" y="697"/>
                        <a:pt x="14314" y="0"/>
                        <a:pt x="15833" y="0"/>
                      </a:cubicBezTo>
                      <a:cubicBezTo>
                        <a:pt x="17352" y="0"/>
                        <a:pt x="18777" y="697"/>
                        <a:pt x="19843" y="1961"/>
                      </a:cubicBezTo>
                      <a:lnTo>
                        <a:pt x="19974" y="2116"/>
                      </a:lnTo>
                      <a:cubicBezTo>
                        <a:pt x="21023" y="3358"/>
                        <a:pt x="21600" y="5004"/>
                        <a:pt x="21600" y="6750"/>
                      </a:cubicBezTo>
                      <a:cubicBezTo>
                        <a:pt x="21600" y="8497"/>
                        <a:pt x="21023" y="10143"/>
                        <a:pt x="19975" y="11385"/>
                      </a:cubicBezTo>
                      <a:cubicBezTo>
                        <a:pt x="19973" y="11387"/>
                        <a:pt x="19970" y="11389"/>
                        <a:pt x="19968" y="11392"/>
                      </a:cubicBezTo>
                      <a:lnTo>
                        <a:pt x="11336" y="21351"/>
                      </a:lnTo>
                      <a:cubicBezTo>
                        <a:pt x="11197" y="21510"/>
                        <a:pt x="11003" y="21600"/>
                        <a:pt x="10800" y="21600"/>
                      </a:cubicBezTo>
                      <a:cubicBezTo>
                        <a:pt x="10800" y="21600"/>
                        <a:pt x="10800" y="21600"/>
                        <a:pt x="10800" y="21600"/>
                      </a:cubicBezTo>
                      <a:close/>
                      <a:moveTo>
                        <a:pt x="10800" y="21600"/>
                      </a:moveTo>
                    </a:path>
                  </a:pathLst>
                </a:custGeom>
                <a:solidFill>
                  <a:schemeClr val="accent3"/>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grpSp>
          <p:grpSp>
            <p:nvGrpSpPr>
              <p:cNvPr id="6" name="Group 5">
                <a:extLst>
                  <a:ext uri="{FF2B5EF4-FFF2-40B4-BE49-F238E27FC236}">
                    <a16:creationId xmlns:a16="http://schemas.microsoft.com/office/drawing/2014/main" id="{DE8D5E1A-5F1B-4F14-837B-D64AB093623A}"/>
                  </a:ext>
                </a:extLst>
              </p:cNvPr>
              <p:cNvGrpSpPr/>
              <p:nvPr/>
            </p:nvGrpSpPr>
            <p:grpSpPr>
              <a:xfrm>
                <a:off x="906850" y="4914449"/>
                <a:ext cx="3247958" cy="513969"/>
                <a:chOff x="912112" y="5208968"/>
                <a:chExt cx="3247958" cy="513969"/>
              </a:xfrm>
            </p:grpSpPr>
            <p:sp>
              <p:nvSpPr>
                <p:cNvPr id="29" name="TextBox 24">
                  <a:extLst>
                    <a:ext uri="{FF2B5EF4-FFF2-40B4-BE49-F238E27FC236}">
                      <a16:creationId xmlns:a16="http://schemas.microsoft.com/office/drawing/2014/main" id="{62986E78-ACA9-4522-9FD7-AA3441BE5C20}"/>
                    </a:ext>
                  </a:extLst>
                </p:cNvPr>
                <p:cNvSpPr txBox="1"/>
                <p:nvPr/>
              </p:nvSpPr>
              <p:spPr>
                <a:xfrm>
                  <a:off x="1419335" y="5454722"/>
                  <a:ext cx="2740735" cy="268215"/>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500"/>
                    </a:lnSpc>
                  </a:pPr>
                  <a:r>
                    <a:rPr lang="en-US" sz="1000" i="1" dirty="0" err="1">
                      <a:latin typeface="Roboto" panose="02000000000000000000" pitchFamily="2" charset="0"/>
                      <a:ea typeface="Roboto" panose="02000000000000000000" pitchFamily="2" charset="0"/>
                      <a:cs typeface="Aller" charset="0"/>
                    </a:rPr>
                    <a:t>Ipsum</a:t>
                  </a:r>
                  <a:r>
                    <a:rPr lang="en-US" sz="1000" i="1" dirty="0">
                      <a:latin typeface="Roboto" panose="02000000000000000000" pitchFamily="2" charset="0"/>
                      <a:ea typeface="Roboto" panose="02000000000000000000" pitchFamily="2" charset="0"/>
                      <a:cs typeface="Aller" charset="0"/>
                    </a:rPr>
                    <a:t> simply dummy text of printing.</a:t>
                  </a:r>
                </a:p>
              </p:txBody>
            </p:sp>
            <p:sp>
              <p:nvSpPr>
                <p:cNvPr id="30" name="TextBox 25">
                  <a:extLst>
                    <a:ext uri="{FF2B5EF4-FFF2-40B4-BE49-F238E27FC236}">
                      <a16:creationId xmlns:a16="http://schemas.microsoft.com/office/drawing/2014/main" id="{68E746F0-E8FE-49F8-95FC-B11EDD5AC085}"/>
                    </a:ext>
                  </a:extLst>
                </p:cNvPr>
                <p:cNvSpPr txBox="1"/>
                <p:nvPr/>
              </p:nvSpPr>
              <p:spPr>
                <a:xfrm>
                  <a:off x="1419336" y="5208968"/>
                  <a:ext cx="2262269" cy="292388"/>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300" b="1" dirty="0">
                      <a:solidFill>
                        <a:schemeClr val="accent4"/>
                      </a:solidFill>
                      <a:latin typeface="Roboto" panose="02000000000000000000" pitchFamily="2" charset="0"/>
                      <a:ea typeface="Roboto" panose="02000000000000000000" pitchFamily="2" charset="0"/>
                      <a:cs typeface="Aller" charset="0"/>
                    </a:rPr>
                    <a:t>HEADING THREE TEXT</a:t>
                  </a:r>
                </a:p>
              </p:txBody>
            </p:sp>
            <p:sp>
              <p:nvSpPr>
                <p:cNvPr id="32" name="AutoShape 4">
                  <a:extLst>
                    <a:ext uri="{FF2B5EF4-FFF2-40B4-BE49-F238E27FC236}">
                      <a16:creationId xmlns:a16="http://schemas.microsoft.com/office/drawing/2014/main" id="{2E1A78F3-6DA4-40A5-A793-AE743947A909}"/>
                    </a:ext>
                  </a:extLst>
                </p:cNvPr>
                <p:cNvSpPr>
                  <a:spLocks/>
                </p:cNvSpPr>
                <p:nvPr/>
              </p:nvSpPr>
              <p:spPr bwMode="auto">
                <a:xfrm>
                  <a:off x="912112" y="5293843"/>
                  <a:ext cx="448018" cy="386878"/>
                </a:xfrm>
                <a:custGeom>
                  <a:avLst/>
                  <a:gdLst/>
                  <a:ahLst/>
                  <a:cxnLst/>
                  <a:rect l="0" t="0" r="r" b="b"/>
                  <a:pathLst>
                    <a:path w="21600" h="21600">
                      <a:moveTo>
                        <a:pt x="19915" y="17200"/>
                      </a:moveTo>
                      <a:lnTo>
                        <a:pt x="1684" y="17200"/>
                      </a:lnTo>
                      <a:cubicBezTo>
                        <a:pt x="1457" y="17200"/>
                        <a:pt x="1273" y="16987"/>
                        <a:pt x="1273" y="16723"/>
                      </a:cubicBezTo>
                      <a:lnTo>
                        <a:pt x="1273" y="15181"/>
                      </a:lnTo>
                      <a:lnTo>
                        <a:pt x="20327" y="15181"/>
                      </a:lnTo>
                      <a:lnTo>
                        <a:pt x="20327" y="16723"/>
                      </a:lnTo>
                      <a:cubicBezTo>
                        <a:pt x="20327" y="16987"/>
                        <a:pt x="20142" y="17200"/>
                        <a:pt x="19915" y="17200"/>
                      </a:cubicBezTo>
                      <a:cubicBezTo>
                        <a:pt x="19915" y="17200"/>
                        <a:pt x="19915" y="17200"/>
                        <a:pt x="19915" y="17200"/>
                      </a:cubicBezTo>
                      <a:close/>
                      <a:moveTo>
                        <a:pt x="1684" y="1475"/>
                      </a:moveTo>
                      <a:lnTo>
                        <a:pt x="19915" y="1475"/>
                      </a:lnTo>
                      <a:cubicBezTo>
                        <a:pt x="20142" y="1475"/>
                        <a:pt x="20327" y="1688"/>
                        <a:pt x="20327" y="1951"/>
                      </a:cubicBezTo>
                      <a:lnTo>
                        <a:pt x="20327" y="13707"/>
                      </a:lnTo>
                      <a:lnTo>
                        <a:pt x="1273" y="13707"/>
                      </a:lnTo>
                      <a:lnTo>
                        <a:pt x="1273" y="1951"/>
                      </a:lnTo>
                      <a:cubicBezTo>
                        <a:pt x="1273" y="1688"/>
                        <a:pt x="1457" y="1475"/>
                        <a:pt x="1684" y="1475"/>
                      </a:cubicBezTo>
                      <a:cubicBezTo>
                        <a:pt x="1684" y="1475"/>
                        <a:pt x="1684" y="1475"/>
                        <a:pt x="1684" y="1475"/>
                      </a:cubicBezTo>
                      <a:close/>
                      <a:moveTo>
                        <a:pt x="19915" y="0"/>
                      </a:moveTo>
                      <a:lnTo>
                        <a:pt x="1684" y="0"/>
                      </a:lnTo>
                      <a:cubicBezTo>
                        <a:pt x="756" y="0"/>
                        <a:pt x="0" y="875"/>
                        <a:pt x="0" y="1951"/>
                      </a:cubicBezTo>
                      <a:lnTo>
                        <a:pt x="0" y="16723"/>
                      </a:lnTo>
                      <a:cubicBezTo>
                        <a:pt x="0" y="17800"/>
                        <a:pt x="756" y="18675"/>
                        <a:pt x="1684" y="18675"/>
                      </a:cubicBezTo>
                      <a:lnTo>
                        <a:pt x="10163" y="18675"/>
                      </a:lnTo>
                      <a:lnTo>
                        <a:pt x="10163" y="20125"/>
                      </a:lnTo>
                      <a:lnTo>
                        <a:pt x="7934" y="20125"/>
                      </a:lnTo>
                      <a:lnTo>
                        <a:pt x="7934" y="21600"/>
                      </a:lnTo>
                      <a:lnTo>
                        <a:pt x="13665" y="21600"/>
                      </a:lnTo>
                      <a:lnTo>
                        <a:pt x="13665" y="20125"/>
                      </a:lnTo>
                      <a:lnTo>
                        <a:pt x="11436" y="20125"/>
                      </a:lnTo>
                      <a:lnTo>
                        <a:pt x="11436" y="18675"/>
                      </a:lnTo>
                      <a:lnTo>
                        <a:pt x="19915" y="18675"/>
                      </a:lnTo>
                      <a:cubicBezTo>
                        <a:pt x="20844" y="18675"/>
                        <a:pt x="21600" y="17800"/>
                        <a:pt x="21600" y="16723"/>
                      </a:cubicBezTo>
                      <a:lnTo>
                        <a:pt x="21600" y="1951"/>
                      </a:lnTo>
                      <a:cubicBezTo>
                        <a:pt x="21600" y="875"/>
                        <a:pt x="20844" y="0"/>
                        <a:pt x="19915" y="0"/>
                      </a:cubicBezTo>
                      <a:cubicBezTo>
                        <a:pt x="19915" y="0"/>
                        <a:pt x="19915" y="0"/>
                        <a:pt x="19915" y="0"/>
                      </a:cubicBezTo>
                      <a:close/>
                      <a:moveTo>
                        <a:pt x="19915" y="0"/>
                      </a:moveTo>
                    </a:path>
                  </a:pathLst>
                </a:custGeom>
                <a:solidFill>
                  <a:schemeClr val="accent4"/>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grpSp>
          <p:grpSp>
            <p:nvGrpSpPr>
              <p:cNvPr id="10" name="Group 9">
                <a:extLst>
                  <a:ext uri="{FF2B5EF4-FFF2-40B4-BE49-F238E27FC236}">
                    <a16:creationId xmlns:a16="http://schemas.microsoft.com/office/drawing/2014/main" id="{94C3254D-A25C-47A6-B73E-B7A9E1BFDD57}"/>
                  </a:ext>
                </a:extLst>
              </p:cNvPr>
              <p:cNvGrpSpPr/>
              <p:nvPr/>
            </p:nvGrpSpPr>
            <p:grpSpPr>
              <a:xfrm>
                <a:off x="906850" y="3374418"/>
                <a:ext cx="3253220" cy="513969"/>
                <a:chOff x="906850" y="3374418"/>
                <a:chExt cx="3253220" cy="513969"/>
              </a:xfrm>
            </p:grpSpPr>
            <p:sp>
              <p:nvSpPr>
                <p:cNvPr id="20" name="TextBox 13">
                  <a:extLst>
                    <a:ext uri="{FF2B5EF4-FFF2-40B4-BE49-F238E27FC236}">
                      <a16:creationId xmlns:a16="http://schemas.microsoft.com/office/drawing/2014/main" id="{A24CBA92-2D02-4735-A439-BDA891E1799E}"/>
                    </a:ext>
                  </a:extLst>
                </p:cNvPr>
                <p:cNvSpPr txBox="1"/>
                <p:nvPr/>
              </p:nvSpPr>
              <p:spPr>
                <a:xfrm>
                  <a:off x="1419335" y="3620172"/>
                  <a:ext cx="2740735" cy="268215"/>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500"/>
                    </a:lnSpc>
                  </a:pPr>
                  <a:r>
                    <a:rPr lang="en-US" sz="1000" i="1" dirty="0">
                      <a:latin typeface="Roboto" panose="02000000000000000000" pitchFamily="2" charset="0"/>
                      <a:ea typeface="Roboto" panose="02000000000000000000" pitchFamily="2" charset="0"/>
                      <a:cs typeface="Aller" charset="0"/>
                    </a:rPr>
                    <a:t>Simply dummy text of printing industry</a:t>
                  </a:r>
                </a:p>
              </p:txBody>
            </p:sp>
            <p:sp>
              <p:nvSpPr>
                <p:cNvPr id="23" name="TextBox 14">
                  <a:extLst>
                    <a:ext uri="{FF2B5EF4-FFF2-40B4-BE49-F238E27FC236}">
                      <a16:creationId xmlns:a16="http://schemas.microsoft.com/office/drawing/2014/main" id="{B8E91625-41D2-419E-BEE9-59A71FBF89C6}"/>
                    </a:ext>
                  </a:extLst>
                </p:cNvPr>
                <p:cNvSpPr txBox="1"/>
                <p:nvPr/>
              </p:nvSpPr>
              <p:spPr>
                <a:xfrm>
                  <a:off x="1419336" y="3374418"/>
                  <a:ext cx="2262269" cy="292388"/>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300" b="1" dirty="0">
                      <a:solidFill>
                        <a:schemeClr val="accent2"/>
                      </a:solidFill>
                      <a:latin typeface="Roboto" panose="02000000000000000000" pitchFamily="2" charset="0"/>
                      <a:ea typeface="Roboto" panose="02000000000000000000" pitchFamily="2" charset="0"/>
                      <a:cs typeface="Aller" charset="0"/>
                    </a:rPr>
                    <a:t>HEADING ONE HERE</a:t>
                  </a:r>
                </a:p>
              </p:txBody>
            </p:sp>
            <p:sp>
              <p:nvSpPr>
                <p:cNvPr id="33" name="Freeform 29">
                  <a:extLst>
                    <a:ext uri="{FF2B5EF4-FFF2-40B4-BE49-F238E27FC236}">
                      <a16:creationId xmlns:a16="http://schemas.microsoft.com/office/drawing/2014/main" id="{360CF8FC-6120-4B64-9FFC-4A2E556BDFE2}"/>
                    </a:ext>
                  </a:extLst>
                </p:cNvPr>
                <p:cNvSpPr>
                  <a:spLocks/>
                </p:cNvSpPr>
                <p:nvPr/>
              </p:nvSpPr>
              <p:spPr bwMode="auto">
                <a:xfrm>
                  <a:off x="906850" y="3422512"/>
                  <a:ext cx="458542" cy="458542"/>
                </a:xfrm>
                <a:custGeom>
                  <a:avLst/>
                  <a:gdLst>
                    <a:gd name="connsiteX0" fmla="*/ 731136 w 1452563"/>
                    <a:gd name="connsiteY0" fmla="*/ 533400 h 1452563"/>
                    <a:gd name="connsiteX1" fmla="*/ 533400 w 1452563"/>
                    <a:gd name="connsiteY1" fmla="*/ 731081 h 1452563"/>
                    <a:gd name="connsiteX2" fmla="*/ 731136 w 1452563"/>
                    <a:gd name="connsiteY2" fmla="*/ 928688 h 1452563"/>
                    <a:gd name="connsiteX3" fmla="*/ 928688 w 1452563"/>
                    <a:gd name="connsiteY3" fmla="*/ 731081 h 1452563"/>
                    <a:gd name="connsiteX4" fmla="*/ 731136 w 1452563"/>
                    <a:gd name="connsiteY4" fmla="*/ 533400 h 1452563"/>
                    <a:gd name="connsiteX5" fmla="*/ 731947 w 1452563"/>
                    <a:gd name="connsiteY5" fmla="*/ 495300 h 1452563"/>
                    <a:gd name="connsiteX6" fmla="*/ 968375 w 1452563"/>
                    <a:gd name="connsiteY6" fmla="*/ 731881 h 1452563"/>
                    <a:gd name="connsiteX7" fmla="*/ 731947 w 1452563"/>
                    <a:gd name="connsiteY7" fmla="*/ 968375 h 1452563"/>
                    <a:gd name="connsiteX8" fmla="*/ 495300 w 1452563"/>
                    <a:gd name="connsiteY8" fmla="*/ 731881 h 1452563"/>
                    <a:gd name="connsiteX9" fmla="*/ 731947 w 1452563"/>
                    <a:gd name="connsiteY9" fmla="*/ 495300 h 1452563"/>
                    <a:gd name="connsiteX10" fmla="*/ 644702 w 1452563"/>
                    <a:gd name="connsiteY10" fmla="*/ 88900 h 1452563"/>
                    <a:gd name="connsiteX11" fmla="*/ 640906 w 1452563"/>
                    <a:gd name="connsiteY11" fmla="*/ 92578 h 1452563"/>
                    <a:gd name="connsiteX12" fmla="*/ 640906 w 1452563"/>
                    <a:gd name="connsiteY12" fmla="*/ 225493 h 1452563"/>
                    <a:gd name="connsiteX13" fmla="*/ 566589 w 1452563"/>
                    <a:gd name="connsiteY13" fmla="*/ 336523 h 1452563"/>
                    <a:gd name="connsiteX14" fmla="*/ 435631 w 1452563"/>
                    <a:gd name="connsiteY14" fmla="*/ 310426 h 1452563"/>
                    <a:gd name="connsiteX15" fmla="*/ 341801 w 1452563"/>
                    <a:gd name="connsiteY15" fmla="*/ 216596 h 1452563"/>
                    <a:gd name="connsiteX16" fmla="*/ 330829 w 1452563"/>
                    <a:gd name="connsiteY16" fmla="*/ 209123 h 1452563"/>
                    <a:gd name="connsiteX17" fmla="*/ 329524 w 1452563"/>
                    <a:gd name="connsiteY17" fmla="*/ 209894 h 1452563"/>
                    <a:gd name="connsiteX18" fmla="*/ 336226 w 1452563"/>
                    <a:gd name="connsiteY18" fmla="*/ 216596 h 1452563"/>
                    <a:gd name="connsiteX19" fmla="*/ 216596 w 1452563"/>
                    <a:gd name="connsiteY19" fmla="*/ 336226 h 1452563"/>
                    <a:gd name="connsiteX20" fmla="*/ 216774 w 1452563"/>
                    <a:gd name="connsiteY20" fmla="*/ 341979 h 1452563"/>
                    <a:gd name="connsiteX21" fmla="*/ 310604 w 1452563"/>
                    <a:gd name="connsiteY21" fmla="*/ 435631 h 1452563"/>
                    <a:gd name="connsiteX22" fmla="*/ 336523 w 1452563"/>
                    <a:gd name="connsiteY22" fmla="*/ 566708 h 1452563"/>
                    <a:gd name="connsiteX23" fmla="*/ 225493 w 1452563"/>
                    <a:gd name="connsiteY23" fmla="*/ 640846 h 1452563"/>
                    <a:gd name="connsiteX24" fmla="*/ 92637 w 1452563"/>
                    <a:gd name="connsiteY24" fmla="*/ 640846 h 1452563"/>
                    <a:gd name="connsiteX25" fmla="*/ 88900 w 1452563"/>
                    <a:gd name="connsiteY25" fmla="*/ 644702 h 1452563"/>
                    <a:gd name="connsiteX26" fmla="*/ 88900 w 1452563"/>
                    <a:gd name="connsiteY26" fmla="*/ 814093 h 1452563"/>
                    <a:gd name="connsiteX27" fmla="*/ 92637 w 1452563"/>
                    <a:gd name="connsiteY27" fmla="*/ 817889 h 1452563"/>
                    <a:gd name="connsiteX28" fmla="*/ 225493 w 1452563"/>
                    <a:gd name="connsiteY28" fmla="*/ 817889 h 1452563"/>
                    <a:gd name="connsiteX29" fmla="*/ 336523 w 1452563"/>
                    <a:gd name="connsiteY29" fmla="*/ 892146 h 1452563"/>
                    <a:gd name="connsiteX30" fmla="*/ 310604 w 1452563"/>
                    <a:gd name="connsiteY30" fmla="*/ 1023164 h 1452563"/>
                    <a:gd name="connsiteX31" fmla="*/ 216596 w 1452563"/>
                    <a:gd name="connsiteY31" fmla="*/ 1116993 h 1452563"/>
                    <a:gd name="connsiteX32" fmla="*/ 216715 w 1452563"/>
                    <a:gd name="connsiteY32" fmla="*/ 1122628 h 1452563"/>
                    <a:gd name="connsiteX33" fmla="*/ 336226 w 1452563"/>
                    <a:gd name="connsiteY33" fmla="*/ 1242198 h 1452563"/>
                    <a:gd name="connsiteX34" fmla="*/ 347258 w 1452563"/>
                    <a:gd name="connsiteY34" fmla="*/ 1249671 h 1452563"/>
                    <a:gd name="connsiteX35" fmla="*/ 348444 w 1452563"/>
                    <a:gd name="connsiteY35" fmla="*/ 1248900 h 1452563"/>
                    <a:gd name="connsiteX36" fmla="*/ 341801 w 1452563"/>
                    <a:gd name="connsiteY36" fmla="*/ 1242198 h 1452563"/>
                    <a:gd name="connsiteX37" fmla="*/ 435631 w 1452563"/>
                    <a:gd name="connsiteY37" fmla="*/ 1148191 h 1452563"/>
                    <a:gd name="connsiteX38" fmla="*/ 519971 w 1452563"/>
                    <a:gd name="connsiteY38" fmla="*/ 1112782 h 1452563"/>
                    <a:gd name="connsiteX39" fmla="*/ 566708 w 1452563"/>
                    <a:gd name="connsiteY39" fmla="*/ 1122331 h 1452563"/>
                    <a:gd name="connsiteX40" fmla="*/ 640906 w 1452563"/>
                    <a:gd name="connsiteY40" fmla="*/ 1233361 h 1452563"/>
                    <a:gd name="connsiteX41" fmla="*/ 640906 w 1452563"/>
                    <a:gd name="connsiteY41" fmla="*/ 1366158 h 1452563"/>
                    <a:gd name="connsiteX42" fmla="*/ 644702 w 1452563"/>
                    <a:gd name="connsiteY42" fmla="*/ 1370013 h 1452563"/>
                    <a:gd name="connsiteX43" fmla="*/ 814034 w 1452563"/>
                    <a:gd name="connsiteY43" fmla="*/ 1370013 h 1452563"/>
                    <a:gd name="connsiteX44" fmla="*/ 817889 w 1452563"/>
                    <a:gd name="connsiteY44" fmla="*/ 1366158 h 1452563"/>
                    <a:gd name="connsiteX45" fmla="*/ 817889 w 1452563"/>
                    <a:gd name="connsiteY45" fmla="*/ 1233361 h 1452563"/>
                    <a:gd name="connsiteX46" fmla="*/ 892146 w 1452563"/>
                    <a:gd name="connsiteY46" fmla="*/ 1122272 h 1452563"/>
                    <a:gd name="connsiteX47" fmla="*/ 1023164 w 1452563"/>
                    <a:gd name="connsiteY47" fmla="*/ 1148369 h 1452563"/>
                    <a:gd name="connsiteX48" fmla="*/ 1117112 w 1452563"/>
                    <a:gd name="connsiteY48" fmla="*/ 1242198 h 1452563"/>
                    <a:gd name="connsiteX49" fmla="*/ 1128025 w 1452563"/>
                    <a:gd name="connsiteY49" fmla="*/ 1249671 h 1452563"/>
                    <a:gd name="connsiteX50" fmla="*/ 1129211 w 1452563"/>
                    <a:gd name="connsiteY50" fmla="*/ 1248900 h 1452563"/>
                    <a:gd name="connsiteX51" fmla="*/ 1122509 w 1452563"/>
                    <a:gd name="connsiteY51" fmla="*/ 1242198 h 1452563"/>
                    <a:gd name="connsiteX52" fmla="*/ 1242139 w 1452563"/>
                    <a:gd name="connsiteY52" fmla="*/ 1122568 h 1452563"/>
                    <a:gd name="connsiteX53" fmla="*/ 1242080 w 1452563"/>
                    <a:gd name="connsiteY53" fmla="*/ 1122450 h 1452563"/>
                    <a:gd name="connsiteX54" fmla="*/ 1242139 w 1452563"/>
                    <a:gd name="connsiteY54" fmla="*/ 1117112 h 1452563"/>
                    <a:gd name="connsiteX55" fmla="*/ 1148309 w 1452563"/>
                    <a:gd name="connsiteY55" fmla="*/ 1023164 h 1452563"/>
                    <a:gd name="connsiteX56" fmla="*/ 1122213 w 1452563"/>
                    <a:gd name="connsiteY56" fmla="*/ 892087 h 1452563"/>
                    <a:gd name="connsiteX57" fmla="*/ 1233302 w 1452563"/>
                    <a:gd name="connsiteY57" fmla="*/ 817889 h 1452563"/>
                    <a:gd name="connsiteX58" fmla="*/ 1366158 w 1452563"/>
                    <a:gd name="connsiteY58" fmla="*/ 817889 h 1452563"/>
                    <a:gd name="connsiteX59" fmla="*/ 1370013 w 1452563"/>
                    <a:gd name="connsiteY59" fmla="*/ 814093 h 1452563"/>
                    <a:gd name="connsiteX60" fmla="*/ 1370013 w 1452563"/>
                    <a:gd name="connsiteY60" fmla="*/ 644702 h 1452563"/>
                    <a:gd name="connsiteX61" fmla="*/ 1366395 w 1452563"/>
                    <a:gd name="connsiteY61" fmla="*/ 640965 h 1452563"/>
                    <a:gd name="connsiteX62" fmla="*/ 1233302 w 1452563"/>
                    <a:gd name="connsiteY62" fmla="*/ 640965 h 1452563"/>
                    <a:gd name="connsiteX63" fmla="*/ 1122213 w 1452563"/>
                    <a:gd name="connsiteY63" fmla="*/ 566767 h 1452563"/>
                    <a:gd name="connsiteX64" fmla="*/ 1148309 w 1452563"/>
                    <a:gd name="connsiteY64" fmla="*/ 435631 h 1452563"/>
                    <a:gd name="connsiteX65" fmla="*/ 1242139 w 1452563"/>
                    <a:gd name="connsiteY65" fmla="*/ 341801 h 1452563"/>
                    <a:gd name="connsiteX66" fmla="*/ 1242080 w 1452563"/>
                    <a:gd name="connsiteY66" fmla="*/ 341742 h 1452563"/>
                    <a:gd name="connsiteX67" fmla="*/ 1242139 w 1452563"/>
                    <a:gd name="connsiteY67" fmla="*/ 336345 h 1452563"/>
                    <a:gd name="connsiteX68" fmla="*/ 1122509 w 1452563"/>
                    <a:gd name="connsiteY68" fmla="*/ 216596 h 1452563"/>
                    <a:gd name="connsiteX69" fmla="*/ 1111893 w 1452563"/>
                    <a:gd name="connsiteY69" fmla="*/ 209301 h 1452563"/>
                    <a:gd name="connsiteX70" fmla="*/ 1110410 w 1452563"/>
                    <a:gd name="connsiteY70" fmla="*/ 209894 h 1452563"/>
                    <a:gd name="connsiteX71" fmla="*/ 1117112 w 1452563"/>
                    <a:gd name="connsiteY71" fmla="*/ 216596 h 1452563"/>
                    <a:gd name="connsiteX72" fmla="*/ 1023164 w 1452563"/>
                    <a:gd name="connsiteY72" fmla="*/ 310545 h 1452563"/>
                    <a:gd name="connsiteX73" fmla="*/ 892087 w 1452563"/>
                    <a:gd name="connsiteY73" fmla="*/ 336523 h 1452563"/>
                    <a:gd name="connsiteX74" fmla="*/ 817889 w 1452563"/>
                    <a:gd name="connsiteY74" fmla="*/ 225493 h 1452563"/>
                    <a:gd name="connsiteX75" fmla="*/ 817889 w 1452563"/>
                    <a:gd name="connsiteY75" fmla="*/ 92578 h 1452563"/>
                    <a:gd name="connsiteX76" fmla="*/ 814034 w 1452563"/>
                    <a:gd name="connsiteY76" fmla="*/ 88900 h 1452563"/>
                    <a:gd name="connsiteX77" fmla="*/ 641616 w 1452563"/>
                    <a:gd name="connsiteY77" fmla="*/ 0 h 1452563"/>
                    <a:gd name="connsiteX78" fmla="*/ 810947 w 1452563"/>
                    <a:gd name="connsiteY78" fmla="*/ 0 h 1452563"/>
                    <a:gd name="connsiteX79" fmla="*/ 900589 w 1452563"/>
                    <a:gd name="connsiteY79" fmla="*/ 89709 h 1452563"/>
                    <a:gd name="connsiteX80" fmla="*/ 900589 w 1452563"/>
                    <a:gd name="connsiteY80" fmla="*/ 222592 h 1452563"/>
                    <a:gd name="connsiteX81" fmla="*/ 921907 w 1452563"/>
                    <a:gd name="connsiteY81" fmla="*/ 254199 h 1452563"/>
                    <a:gd name="connsiteX82" fmla="*/ 959163 w 1452563"/>
                    <a:gd name="connsiteY82" fmla="*/ 246801 h 1452563"/>
                    <a:gd name="connsiteX83" fmla="*/ 1053108 w 1452563"/>
                    <a:gd name="connsiteY83" fmla="*/ 152856 h 1452563"/>
                    <a:gd name="connsiteX84" fmla="*/ 1180006 w 1452563"/>
                    <a:gd name="connsiteY84" fmla="*/ 152856 h 1452563"/>
                    <a:gd name="connsiteX85" fmla="*/ 1299708 w 1452563"/>
                    <a:gd name="connsiteY85" fmla="*/ 272558 h 1452563"/>
                    <a:gd name="connsiteX86" fmla="*/ 1325935 w 1452563"/>
                    <a:gd name="connsiteY86" fmla="*/ 336174 h 1452563"/>
                    <a:gd name="connsiteX87" fmla="*/ 1299708 w 1452563"/>
                    <a:gd name="connsiteY87" fmla="*/ 399455 h 1452563"/>
                    <a:gd name="connsiteX88" fmla="*/ 1205762 w 1452563"/>
                    <a:gd name="connsiteY88" fmla="*/ 493401 h 1452563"/>
                    <a:gd name="connsiteX89" fmla="*/ 1198432 w 1452563"/>
                    <a:gd name="connsiteY89" fmla="*/ 530925 h 1452563"/>
                    <a:gd name="connsiteX90" fmla="*/ 1230039 w 1452563"/>
                    <a:gd name="connsiteY90" fmla="*/ 551974 h 1452563"/>
                    <a:gd name="connsiteX91" fmla="*/ 1362854 w 1452563"/>
                    <a:gd name="connsiteY91" fmla="*/ 551974 h 1452563"/>
                    <a:gd name="connsiteX92" fmla="*/ 1452563 w 1452563"/>
                    <a:gd name="connsiteY92" fmla="*/ 641683 h 1452563"/>
                    <a:gd name="connsiteX93" fmla="*/ 1452563 w 1452563"/>
                    <a:gd name="connsiteY93" fmla="*/ 810947 h 1452563"/>
                    <a:gd name="connsiteX94" fmla="*/ 1362854 w 1452563"/>
                    <a:gd name="connsiteY94" fmla="*/ 900656 h 1452563"/>
                    <a:gd name="connsiteX95" fmla="*/ 1230039 w 1452563"/>
                    <a:gd name="connsiteY95" fmla="*/ 900656 h 1452563"/>
                    <a:gd name="connsiteX96" fmla="*/ 1198432 w 1452563"/>
                    <a:gd name="connsiteY96" fmla="*/ 921840 h 1452563"/>
                    <a:gd name="connsiteX97" fmla="*/ 1205762 w 1452563"/>
                    <a:gd name="connsiteY97" fmla="*/ 959162 h 1452563"/>
                    <a:gd name="connsiteX98" fmla="*/ 1299708 w 1452563"/>
                    <a:gd name="connsiteY98" fmla="*/ 1053108 h 1452563"/>
                    <a:gd name="connsiteX99" fmla="*/ 1325935 w 1452563"/>
                    <a:gd name="connsiteY99" fmla="*/ 1116523 h 1452563"/>
                    <a:gd name="connsiteX100" fmla="*/ 1299708 w 1452563"/>
                    <a:gd name="connsiteY100" fmla="*/ 1180006 h 1452563"/>
                    <a:gd name="connsiteX101" fmla="*/ 1180006 w 1452563"/>
                    <a:gd name="connsiteY101" fmla="*/ 1299775 h 1452563"/>
                    <a:gd name="connsiteX102" fmla="*/ 1053108 w 1452563"/>
                    <a:gd name="connsiteY102" fmla="*/ 1299775 h 1452563"/>
                    <a:gd name="connsiteX103" fmla="*/ 959163 w 1452563"/>
                    <a:gd name="connsiteY103" fmla="*/ 1205829 h 1452563"/>
                    <a:gd name="connsiteX104" fmla="*/ 921840 w 1452563"/>
                    <a:gd name="connsiteY104" fmla="*/ 1198364 h 1452563"/>
                    <a:gd name="connsiteX105" fmla="*/ 900589 w 1452563"/>
                    <a:gd name="connsiteY105" fmla="*/ 1230106 h 1452563"/>
                    <a:gd name="connsiteX106" fmla="*/ 900589 w 1452563"/>
                    <a:gd name="connsiteY106" fmla="*/ 1362854 h 1452563"/>
                    <a:gd name="connsiteX107" fmla="*/ 810947 w 1452563"/>
                    <a:gd name="connsiteY107" fmla="*/ 1452563 h 1452563"/>
                    <a:gd name="connsiteX108" fmla="*/ 641616 w 1452563"/>
                    <a:gd name="connsiteY108" fmla="*/ 1452563 h 1452563"/>
                    <a:gd name="connsiteX109" fmla="*/ 551974 w 1452563"/>
                    <a:gd name="connsiteY109" fmla="*/ 1362854 h 1452563"/>
                    <a:gd name="connsiteX110" fmla="*/ 551974 w 1452563"/>
                    <a:gd name="connsiteY110" fmla="*/ 1230106 h 1452563"/>
                    <a:gd name="connsiteX111" fmla="*/ 530724 w 1452563"/>
                    <a:gd name="connsiteY111" fmla="*/ 1198364 h 1452563"/>
                    <a:gd name="connsiteX112" fmla="*/ 493401 w 1452563"/>
                    <a:gd name="connsiteY112" fmla="*/ 1205829 h 1452563"/>
                    <a:gd name="connsiteX113" fmla="*/ 399455 w 1452563"/>
                    <a:gd name="connsiteY113" fmla="*/ 1299775 h 1452563"/>
                    <a:gd name="connsiteX114" fmla="*/ 272557 w 1452563"/>
                    <a:gd name="connsiteY114" fmla="*/ 1299775 h 1452563"/>
                    <a:gd name="connsiteX115" fmla="*/ 152855 w 1452563"/>
                    <a:gd name="connsiteY115" fmla="*/ 1180006 h 1452563"/>
                    <a:gd name="connsiteX116" fmla="*/ 126629 w 1452563"/>
                    <a:gd name="connsiteY116" fmla="*/ 1116523 h 1452563"/>
                    <a:gd name="connsiteX117" fmla="*/ 152788 w 1452563"/>
                    <a:gd name="connsiteY117" fmla="*/ 1053108 h 1452563"/>
                    <a:gd name="connsiteX118" fmla="*/ 246801 w 1452563"/>
                    <a:gd name="connsiteY118" fmla="*/ 959162 h 1452563"/>
                    <a:gd name="connsiteX119" fmla="*/ 254199 w 1452563"/>
                    <a:gd name="connsiteY119" fmla="*/ 921974 h 1452563"/>
                    <a:gd name="connsiteX120" fmla="*/ 222525 w 1452563"/>
                    <a:gd name="connsiteY120" fmla="*/ 900656 h 1452563"/>
                    <a:gd name="connsiteX121" fmla="*/ 89709 w 1452563"/>
                    <a:gd name="connsiteY121" fmla="*/ 900656 h 1452563"/>
                    <a:gd name="connsiteX122" fmla="*/ 0 w 1452563"/>
                    <a:gd name="connsiteY122" fmla="*/ 810947 h 1452563"/>
                    <a:gd name="connsiteX123" fmla="*/ 0 w 1452563"/>
                    <a:gd name="connsiteY123" fmla="*/ 641683 h 1452563"/>
                    <a:gd name="connsiteX124" fmla="*/ 89709 w 1452563"/>
                    <a:gd name="connsiteY124" fmla="*/ 551974 h 1452563"/>
                    <a:gd name="connsiteX125" fmla="*/ 222525 w 1452563"/>
                    <a:gd name="connsiteY125" fmla="*/ 551974 h 1452563"/>
                    <a:gd name="connsiteX126" fmla="*/ 254131 w 1452563"/>
                    <a:gd name="connsiteY126" fmla="*/ 530858 h 1452563"/>
                    <a:gd name="connsiteX127" fmla="*/ 246801 w 1452563"/>
                    <a:gd name="connsiteY127" fmla="*/ 493401 h 1452563"/>
                    <a:gd name="connsiteX128" fmla="*/ 152855 w 1452563"/>
                    <a:gd name="connsiteY128" fmla="*/ 399455 h 1452563"/>
                    <a:gd name="connsiteX129" fmla="*/ 126629 w 1452563"/>
                    <a:gd name="connsiteY129" fmla="*/ 336174 h 1452563"/>
                    <a:gd name="connsiteX130" fmla="*/ 152788 w 1452563"/>
                    <a:gd name="connsiteY130" fmla="*/ 272558 h 1452563"/>
                    <a:gd name="connsiteX131" fmla="*/ 272557 w 1452563"/>
                    <a:gd name="connsiteY131" fmla="*/ 152856 h 1452563"/>
                    <a:gd name="connsiteX132" fmla="*/ 399455 w 1452563"/>
                    <a:gd name="connsiteY132" fmla="*/ 152856 h 1452563"/>
                    <a:gd name="connsiteX133" fmla="*/ 493401 w 1452563"/>
                    <a:gd name="connsiteY133" fmla="*/ 246801 h 1452563"/>
                    <a:gd name="connsiteX134" fmla="*/ 530791 w 1452563"/>
                    <a:gd name="connsiteY134" fmla="*/ 254199 h 1452563"/>
                    <a:gd name="connsiteX135" fmla="*/ 551974 w 1452563"/>
                    <a:gd name="connsiteY135" fmla="*/ 222592 h 1452563"/>
                    <a:gd name="connsiteX136" fmla="*/ 551974 w 1452563"/>
                    <a:gd name="connsiteY136" fmla="*/ 89709 h 1452563"/>
                    <a:gd name="connsiteX137" fmla="*/ 641616 w 1452563"/>
                    <a:gd name="connsiteY137" fmla="*/ 0 h 14525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Lst>
                  <a:rect l="l" t="t" r="r" b="b"/>
                  <a:pathLst>
                    <a:path w="1452563" h="1452563">
                      <a:moveTo>
                        <a:pt x="731136" y="533400"/>
                      </a:moveTo>
                      <a:cubicBezTo>
                        <a:pt x="622065" y="533400"/>
                        <a:pt x="533400" y="622029"/>
                        <a:pt x="533400" y="731081"/>
                      </a:cubicBezTo>
                      <a:cubicBezTo>
                        <a:pt x="533400" y="840004"/>
                        <a:pt x="622065" y="928688"/>
                        <a:pt x="731136" y="928688"/>
                      </a:cubicBezTo>
                      <a:cubicBezTo>
                        <a:pt x="840023" y="928688"/>
                        <a:pt x="928688" y="840004"/>
                        <a:pt x="928688" y="731081"/>
                      </a:cubicBezTo>
                      <a:cubicBezTo>
                        <a:pt x="928688" y="622029"/>
                        <a:pt x="840023" y="533400"/>
                        <a:pt x="731136" y="533400"/>
                      </a:cubicBezTo>
                      <a:close/>
                      <a:moveTo>
                        <a:pt x="731947" y="495300"/>
                      </a:moveTo>
                      <a:cubicBezTo>
                        <a:pt x="862284" y="495300"/>
                        <a:pt x="968375" y="601435"/>
                        <a:pt x="968375" y="731881"/>
                      </a:cubicBezTo>
                      <a:cubicBezTo>
                        <a:pt x="968375" y="862284"/>
                        <a:pt x="862284" y="968375"/>
                        <a:pt x="731947" y="968375"/>
                      </a:cubicBezTo>
                      <a:cubicBezTo>
                        <a:pt x="601435" y="968375"/>
                        <a:pt x="495300" y="862284"/>
                        <a:pt x="495300" y="731881"/>
                      </a:cubicBezTo>
                      <a:cubicBezTo>
                        <a:pt x="495300" y="601435"/>
                        <a:pt x="601435" y="495300"/>
                        <a:pt x="731947" y="495300"/>
                      </a:cubicBezTo>
                      <a:close/>
                      <a:moveTo>
                        <a:pt x="644702" y="88900"/>
                      </a:moveTo>
                      <a:cubicBezTo>
                        <a:pt x="642566" y="88900"/>
                        <a:pt x="640906" y="90561"/>
                        <a:pt x="640906" y="92578"/>
                      </a:cubicBezTo>
                      <a:lnTo>
                        <a:pt x="640906" y="225493"/>
                      </a:lnTo>
                      <a:cubicBezTo>
                        <a:pt x="640906" y="275136"/>
                        <a:pt x="612436" y="317662"/>
                        <a:pt x="566589" y="336523"/>
                      </a:cubicBezTo>
                      <a:cubicBezTo>
                        <a:pt x="521928" y="355206"/>
                        <a:pt x="470150" y="344945"/>
                        <a:pt x="435631" y="310426"/>
                      </a:cubicBezTo>
                      <a:lnTo>
                        <a:pt x="341801" y="216596"/>
                      </a:lnTo>
                      <a:lnTo>
                        <a:pt x="330829" y="209123"/>
                      </a:lnTo>
                      <a:cubicBezTo>
                        <a:pt x="330414" y="209420"/>
                        <a:pt x="329939" y="209538"/>
                        <a:pt x="329524" y="209894"/>
                      </a:cubicBezTo>
                      <a:lnTo>
                        <a:pt x="336226" y="216596"/>
                      </a:lnTo>
                      <a:lnTo>
                        <a:pt x="216596" y="336226"/>
                      </a:lnTo>
                      <a:cubicBezTo>
                        <a:pt x="215113" y="337709"/>
                        <a:pt x="215173" y="340319"/>
                        <a:pt x="216774" y="341979"/>
                      </a:cubicBezTo>
                      <a:lnTo>
                        <a:pt x="310604" y="435631"/>
                      </a:lnTo>
                      <a:cubicBezTo>
                        <a:pt x="345657" y="470684"/>
                        <a:pt x="355621" y="520920"/>
                        <a:pt x="336523" y="566708"/>
                      </a:cubicBezTo>
                      <a:cubicBezTo>
                        <a:pt x="317662" y="612437"/>
                        <a:pt x="275077" y="640846"/>
                        <a:pt x="225493" y="640846"/>
                      </a:cubicBezTo>
                      <a:lnTo>
                        <a:pt x="92637" y="640846"/>
                      </a:lnTo>
                      <a:cubicBezTo>
                        <a:pt x="90561" y="640846"/>
                        <a:pt x="88900" y="642566"/>
                        <a:pt x="88900" y="644702"/>
                      </a:cubicBezTo>
                      <a:lnTo>
                        <a:pt x="88900" y="814093"/>
                      </a:lnTo>
                      <a:cubicBezTo>
                        <a:pt x="88900" y="816228"/>
                        <a:pt x="90561" y="817889"/>
                        <a:pt x="92637" y="817889"/>
                      </a:cubicBezTo>
                      <a:lnTo>
                        <a:pt x="225493" y="817889"/>
                      </a:lnTo>
                      <a:cubicBezTo>
                        <a:pt x="275017" y="817889"/>
                        <a:pt x="317603" y="846358"/>
                        <a:pt x="336523" y="892146"/>
                      </a:cubicBezTo>
                      <a:cubicBezTo>
                        <a:pt x="355621" y="937875"/>
                        <a:pt x="345657" y="988052"/>
                        <a:pt x="310604" y="1023164"/>
                      </a:cubicBezTo>
                      <a:lnTo>
                        <a:pt x="216596" y="1116993"/>
                      </a:lnTo>
                      <a:cubicBezTo>
                        <a:pt x="215173" y="1118476"/>
                        <a:pt x="215173" y="1121086"/>
                        <a:pt x="216715" y="1122628"/>
                      </a:cubicBezTo>
                      <a:lnTo>
                        <a:pt x="336226" y="1242198"/>
                      </a:lnTo>
                      <a:lnTo>
                        <a:pt x="347258" y="1249671"/>
                      </a:lnTo>
                      <a:cubicBezTo>
                        <a:pt x="347614" y="1249375"/>
                        <a:pt x="348148" y="1249256"/>
                        <a:pt x="348444" y="1248900"/>
                      </a:cubicBezTo>
                      <a:lnTo>
                        <a:pt x="341801" y="1242198"/>
                      </a:lnTo>
                      <a:lnTo>
                        <a:pt x="435631" y="1148191"/>
                      </a:lnTo>
                      <a:cubicBezTo>
                        <a:pt x="458466" y="1125356"/>
                        <a:pt x="488418" y="1112782"/>
                        <a:pt x="519971" y="1112782"/>
                      </a:cubicBezTo>
                      <a:cubicBezTo>
                        <a:pt x="535926" y="1112782"/>
                        <a:pt x="551643" y="1115985"/>
                        <a:pt x="566708" y="1122331"/>
                      </a:cubicBezTo>
                      <a:cubicBezTo>
                        <a:pt x="612436" y="1141133"/>
                        <a:pt x="640906" y="1183658"/>
                        <a:pt x="640906" y="1233361"/>
                      </a:cubicBezTo>
                      <a:lnTo>
                        <a:pt x="640906" y="1366158"/>
                      </a:lnTo>
                      <a:cubicBezTo>
                        <a:pt x="640906" y="1368234"/>
                        <a:pt x="642685" y="1370013"/>
                        <a:pt x="644702" y="1370013"/>
                      </a:cubicBezTo>
                      <a:lnTo>
                        <a:pt x="814034" y="1370013"/>
                      </a:lnTo>
                      <a:cubicBezTo>
                        <a:pt x="816110" y="1370013"/>
                        <a:pt x="817889" y="1368234"/>
                        <a:pt x="817889" y="1366158"/>
                      </a:cubicBezTo>
                      <a:lnTo>
                        <a:pt x="817889" y="1233361"/>
                      </a:lnTo>
                      <a:cubicBezTo>
                        <a:pt x="817889" y="1183777"/>
                        <a:pt x="846358" y="1141192"/>
                        <a:pt x="892146" y="1122272"/>
                      </a:cubicBezTo>
                      <a:cubicBezTo>
                        <a:pt x="937163" y="1103648"/>
                        <a:pt x="988882" y="1113909"/>
                        <a:pt x="1023164" y="1148369"/>
                      </a:cubicBezTo>
                      <a:lnTo>
                        <a:pt x="1117112" y="1242198"/>
                      </a:lnTo>
                      <a:lnTo>
                        <a:pt x="1128025" y="1249671"/>
                      </a:lnTo>
                      <a:cubicBezTo>
                        <a:pt x="1128381" y="1249375"/>
                        <a:pt x="1128856" y="1249197"/>
                        <a:pt x="1129211" y="1248900"/>
                      </a:cubicBezTo>
                      <a:lnTo>
                        <a:pt x="1122509" y="1242198"/>
                      </a:lnTo>
                      <a:lnTo>
                        <a:pt x="1242139" y="1122568"/>
                      </a:lnTo>
                      <a:lnTo>
                        <a:pt x="1242080" y="1122450"/>
                      </a:lnTo>
                      <a:lnTo>
                        <a:pt x="1242139" y="1117112"/>
                      </a:lnTo>
                      <a:lnTo>
                        <a:pt x="1148309" y="1023164"/>
                      </a:lnTo>
                      <a:cubicBezTo>
                        <a:pt x="1113138" y="988170"/>
                        <a:pt x="1103115" y="937934"/>
                        <a:pt x="1122213" y="892087"/>
                      </a:cubicBezTo>
                      <a:cubicBezTo>
                        <a:pt x="1141192" y="846358"/>
                        <a:pt x="1183718" y="817889"/>
                        <a:pt x="1233302" y="817889"/>
                      </a:cubicBezTo>
                      <a:lnTo>
                        <a:pt x="1366158" y="817889"/>
                      </a:lnTo>
                      <a:cubicBezTo>
                        <a:pt x="1368234" y="817889"/>
                        <a:pt x="1370013" y="816110"/>
                        <a:pt x="1370013" y="814093"/>
                      </a:cubicBezTo>
                      <a:cubicBezTo>
                        <a:pt x="1370013" y="814093"/>
                        <a:pt x="1370013" y="644702"/>
                        <a:pt x="1370013" y="644702"/>
                      </a:cubicBezTo>
                      <a:cubicBezTo>
                        <a:pt x="1370013" y="642685"/>
                        <a:pt x="1368352" y="640965"/>
                        <a:pt x="1366395" y="640965"/>
                      </a:cubicBezTo>
                      <a:lnTo>
                        <a:pt x="1233302" y="640965"/>
                      </a:lnTo>
                      <a:cubicBezTo>
                        <a:pt x="1183718" y="640965"/>
                        <a:pt x="1141192" y="612555"/>
                        <a:pt x="1122213" y="566767"/>
                      </a:cubicBezTo>
                      <a:cubicBezTo>
                        <a:pt x="1103174" y="521039"/>
                        <a:pt x="1113198" y="470743"/>
                        <a:pt x="1148309" y="435631"/>
                      </a:cubicBezTo>
                      <a:lnTo>
                        <a:pt x="1242139" y="341801"/>
                      </a:lnTo>
                      <a:lnTo>
                        <a:pt x="1242080" y="341742"/>
                      </a:lnTo>
                      <a:lnTo>
                        <a:pt x="1242139" y="336345"/>
                      </a:lnTo>
                      <a:lnTo>
                        <a:pt x="1122509" y="216596"/>
                      </a:lnTo>
                      <a:lnTo>
                        <a:pt x="1111893" y="209301"/>
                      </a:lnTo>
                      <a:cubicBezTo>
                        <a:pt x="1111477" y="209657"/>
                        <a:pt x="1110825" y="209479"/>
                        <a:pt x="1110410" y="209894"/>
                      </a:cubicBezTo>
                      <a:lnTo>
                        <a:pt x="1117112" y="216596"/>
                      </a:lnTo>
                      <a:lnTo>
                        <a:pt x="1023164" y="310545"/>
                      </a:lnTo>
                      <a:cubicBezTo>
                        <a:pt x="988704" y="345004"/>
                        <a:pt x="937044" y="355265"/>
                        <a:pt x="892087" y="336523"/>
                      </a:cubicBezTo>
                      <a:cubicBezTo>
                        <a:pt x="846358" y="317603"/>
                        <a:pt x="817889" y="275017"/>
                        <a:pt x="817889" y="225493"/>
                      </a:cubicBezTo>
                      <a:lnTo>
                        <a:pt x="817889" y="92578"/>
                      </a:lnTo>
                      <a:cubicBezTo>
                        <a:pt x="817889" y="90561"/>
                        <a:pt x="816169" y="88900"/>
                        <a:pt x="814034" y="88900"/>
                      </a:cubicBezTo>
                      <a:close/>
                      <a:moveTo>
                        <a:pt x="641616" y="0"/>
                      </a:moveTo>
                      <a:lnTo>
                        <a:pt x="810947" y="0"/>
                      </a:lnTo>
                      <a:cubicBezTo>
                        <a:pt x="860375" y="0"/>
                        <a:pt x="900589" y="40215"/>
                        <a:pt x="900589" y="89709"/>
                      </a:cubicBezTo>
                      <a:lnTo>
                        <a:pt x="900589" y="222592"/>
                      </a:lnTo>
                      <a:cubicBezTo>
                        <a:pt x="900589" y="237050"/>
                        <a:pt x="908390" y="248617"/>
                        <a:pt x="921907" y="254199"/>
                      </a:cubicBezTo>
                      <a:cubicBezTo>
                        <a:pt x="935222" y="259780"/>
                        <a:pt x="949008" y="256956"/>
                        <a:pt x="959163" y="246801"/>
                      </a:cubicBezTo>
                      <a:lnTo>
                        <a:pt x="1053108" y="152856"/>
                      </a:lnTo>
                      <a:cubicBezTo>
                        <a:pt x="1085589" y="120307"/>
                        <a:pt x="1147458" y="120307"/>
                        <a:pt x="1180006" y="152856"/>
                      </a:cubicBezTo>
                      <a:lnTo>
                        <a:pt x="1299708" y="272558"/>
                      </a:lnTo>
                      <a:cubicBezTo>
                        <a:pt x="1316654" y="289639"/>
                        <a:pt x="1325935" y="312167"/>
                        <a:pt x="1325935" y="336174"/>
                      </a:cubicBezTo>
                      <a:cubicBezTo>
                        <a:pt x="1325935" y="360115"/>
                        <a:pt x="1316587" y="382643"/>
                        <a:pt x="1299708" y="399455"/>
                      </a:cubicBezTo>
                      <a:lnTo>
                        <a:pt x="1205762" y="493401"/>
                      </a:lnTo>
                      <a:cubicBezTo>
                        <a:pt x="1195540" y="503690"/>
                        <a:pt x="1192850" y="517341"/>
                        <a:pt x="1198432" y="530925"/>
                      </a:cubicBezTo>
                      <a:cubicBezTo>
                        <a:pt x="1204014" y="544241"/>
                        <a:pt x="1215513" y="551974"/>
                        <a:pt x="1230039" y="551974"/>
                      </a:cubicBezTo>
                      <a:lnTo>
                        <a:pt x="1362854" y="551974"/>
                      </a:lnTo>
                      <a:cubicBezTo>
                        <a:pt x="1412281" y="551974"/>
                        <a:pt x="1452563" y="592189"/>
                        <a:pt x="1452563" y="641683"/>
                      </a:cubicBezTo>
                      <a:lnTo>
                        <a:pt x="1452563" y="810947"/>
                      </a:lnTo>
                      <a:cubicBezTo>
                        <a:pt x="1452563" y="860442"/>
                        <a:pt x="1412281" y="900656"/>
                        <a:pt x="1362854" y="900656"/>
                      </a:cubicBezTo>
                      <a:lnTo>
                        <a:pt x="1230039" y="900656"/>
                      </a:lnTo>
                      <a:cubicBezTo>
                        <a:pt x="1215446" y="900656"/>
                        <a:pt x="1203879" y="908390"/>
                        <a:pt x="1198432" y="921840"/>
                      </a:cubicBezTo>
                      <a:cubicBezTo>
                        <a:pt x="1192850" y="935356"/>
                        <a:pt x="1195540" y="948941"/>
                        <a:pt x="1205762" y="959162"/>
                      </a:cubicBezTo>
                      <a:lnTo>
                        <a:pt x="1299708" y="1053108"/>
                      </a:lnTo>
                      <a:cubicBezTo>
                        <a:pt x="1316654" y="1070189"/>
                        <a:pt x="1325935" y="1092717"/>
                        <a:pt x="1325935" y="1116523"/>
                      </a:cubicBezTo>
                      <a:cubicBezTo>
                        <a:pt x="1325935" y="1140531"/>
                        <a:pt x="1316587" y="1163126"/>
                        <a:pt x="1299708" y="1180006"/>
                      </a:cubicBezTo>
                      <a:lnTo>
                        <a:pt x="1180006" y="1299775"/>
                      </a:lnTo>
                      <a:cubicBezTo>
                        <a:pt x="1147458" y="1332256"/>
                        <a:pt x="1085589" y="1332256"/>
                        <a:pt x="1053108" y="1299775"/>
                      </a:cubicBezTo>
                      <a:lnTo>
                        <a:pt x="959163" y="1205829"/>
                      </a:lnTo>
                      <a:cubicBezTo>
                        <a:pt x="948941" y="1195607"/>
                        <a:pt x="935088" y="1192850"/>
                        <a:pt x="921840" y="1198364"/>
                      </a:cubicBezTo>
                      <a:cubicBezTo>
                        <a:pt x="908323" y="1204013"/>
                        <a:pt x="900589" y="1215580"/>
                        <a:pt x="900589" y="1230106"/>
                      </a:cubicBezTo>
                      <a:lnTo>
                        <a:pt x="900589" y="1362854"/>
                      </a:lnTo>
                      <a:cubicBezTo>
                        <a:pt x="900589" y="1412348"/>
                        <a:pt x="860375" y="1452563"/>
                        <a:pt x="810947" y="1452563"/>
                      </a:cubicBezTo>
                      <a:lnTo>
                        <a:pt x="641616" y="1452563"/>
                      </a:lnTo>
                      <a:cubicBezTo>
                        <a:pt x="592189" y="1452563"/>
                        <a:pt x="551974" y="1412348"/>
                        <a:pt x="551974" y="1362854"/>
                      </a:cubicBezTo>
                      <a:lnTo>
                        <a:pt x="551974" y="1230106"/>
                      </a:lnTo>
                      <a:cubicBezTo>
                        <a:pt x="551974" y="1215580"/>
                        <a:pt x="544241" y="1204013"/>
                        <a:pt x="530724" y="1198364"/>
                      </a:cubicBezTo>
                      <a:cubicBezTo>
                        <a:pt x="517543" y="1192985"/>
                        <a:pt x="503555" y="1195674"/>
                        <a:pt x="493401" y="1205829"/>
                      </a:cubicBezTo>
                      <a:lnTo>
                        <a:pt x="399455" y="1299775"/>
                      </a:lnTo>
                      <a:cubicBezTo>
                        <a:pt x="366974" y="1332256"/>
                        <a:pt x="305106" y="1332256"/>
                        <a:pt x="272557" y="1299775"/>
                      </a:cubicBezTo>
                      <a:lnTo>
                        <a:pt x="152855" y="1180006"/>
                      </a:lnTo>
                      <a:cubicBezTo>
                        <a:pt x="135909" y="1163059"/>
                        <a:pt x="126629" y="1140531"/>
                        <a:pt x="126629" y="1116523"/>
                      </a:cubicBezTo>
                      <a:cubicBezTo>
                        <a:pt x="126629" y="1092583"/>
                        <a:pt x="135909" y="1070055"/>
                        <a:pt x="152788" y="1053108"/>
                      </a:cubicBezTo>
                      <a:lnTo>
                        <a:pt x="246801" y="959162"/>
                      </a:lnTo>
                      <a:cubicBezTo>
                        <a:pt x="257090" y="948806"/>
                        <a:pt x="259780" y="935289"/>
                        <a:pt x="254199" y="921974"/>
                      </a:cubicBezTo>
                      <a:cubicBezTo>
                        <a:pt x="248550" y="908457"/>
                        <a:pt x="237050" y="900656"/>
                        <a:pt x="222525" y="900656"/>
                      </a:cubicBezTo>
                      <a:lnTo>
                        <a:pt x="89709" y="900656"/>
                      </a:lnTo>
                      <a:cubicBezTo>
                        <a:pt x="40215" y="900656"/>
                        <a:pt x="0" y="860442"/>
                        <a:pt x="0" y="810947"/>
                      </a:cubicBezTo>
                      <a:lnTo>
                        <a:pt x="0" y="641683"/>
                      </a:lnTo>
                      <a:cubicBezTo>
                        <a:pt x="0" y="592189"/>
                        <a:pt x="40215" y="551974"/>
                        <a:pt x="89709" y="551974"/>
                      </a:cubicBezTo>
                      <a:lnTo>
                        <a:pt x="222525" y="551974"/>
                      </a:lnTo>
                      <a:cubicBezTo>
                        <a:pt x="237118" y="551974"/>
                        <a:pt x="248684" y="544308"/>
                        <a:pt x="254131" y="530858"/>
                      </a:cubicBezTo>
                      <a:cubicBezTo>
                        <a:pt x="259713" y="517341"/>
                        <a:pt x="257023" y="503690"/>
                        <a:pt x="246801" y="493401"/>
                      </a:cubicBezTo>
                      <a:lnTo>
                        <a:pt x="152855" y="399455"/>
                      </a:lnTo>
                      <a:cubicBezTo>
                        <a:pt x="135976" y="382576"/>
                        <a:pt x="126629" y="360048"/>
                        <a:pt x="126629" y="336174"/>
                      </a:cubicBezTo>
                      <a:cubicBezTo>
                        <a:pt x="126629" y="312100"/>
                        <a:pt x="135909" y="289504"/>
                        <a:pt x="152788" y="272558"/>
                      </a:cubicBezTo>
                      <a:lnTo>
                        <a:pt x="272557" y="152856"/>
                      </a:lnTo>
                      <a:cubicBezTo>
                        <a:pt x="305106" y="120307"/>
                        <a:pt x="366974" y="120307"/>
                        <a:pt x="399455" y="152856"/>
                      </a:cubicBezTo>
                      <a:lnTo>
                        <a:pt x="493401" y="246801"/>
                      </a:lnTo>
                      <a:cubicBezTo>
                        <a:pt x="503623" y="257023"/>
                        <a:pt x="517476" y="259713"/>
                        <a:pt x="530791" y="254199"/>
                      </a:cubicBezTo>
                      <a:cubicBezTo>
                        <a:pt x="544241" y="248617"/>
                        <a:pt x="551974" y="237050"/>
                        <a:pt x="551974" y="222592"/>
                      </a:cubicBezTo>
                      <a:lnTo>
                        <a:pt x="551974" y="89709"/>
                      </a:lnTo>
                      <a:cubicBezTo>
                        <a:pt x="551974" y="40215"/>
                        <a:pt x="592189" y="0"/>
                        <a:pt x="641616" y="0"/>
                      </a:cubicBezTo>
                      <a:close/>
                    </a:path>
                  </a:pathLst>
                </a:custGeom>
                <a:solidFill>
                  <a:schemeClr val="accent2"/>
                </a:solidFill>
                <a:ln>
                  <a:noFill/>
                </a:ln>
              </p:spPr>
              <p:txBody>
                <a:bodyPr wrap="square" lIns="0" tIns="0" rIns="0" bIns="0">
                  <a:no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grpSp>
        </p:grpSp>
        <p:sp>
          <p:nvSpPr>
            <p:cNvPr id="34" name="TextBox 38">
              <a:extLst>
                <a:ext uri="{FF2B5EF4-FFF2-40B4-BE49-F238E27FC236}">
                  <a16:creationId xmlns:a16="http://schemas.microsoft.com/office/drawing/2014/main" id="{5AC47C50-6510-4F05-AF64-90D4F2B9C333}"/>
                </a:ext>
              </a:extLst>
            </p:cNvPr>
            <p:cNvSpPr txBox="1"/>
            <p:nvPr/>
          </p:nvSpPr>
          <p:spPr>
            <a:xfrm>
              <a:off x="838200" y="2497819"/>
              <a:ext cx="3191540" cy="60016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50000"/>
                </a:lnSpc>
              </a:pPr>
              <a:r>
                <a:rPr lang="en-US" sz="1100" i="1" dirty="0">
                  <a:solidFill>
                    <a:schemeClr val="tx1">
                      <a:alpha val="50000"/>
                    </a:schemeClr>
                  </a:solidFill>
                  <a:latin typeface="Roboto" panose="02000000000000000000" pitchFamily="2" charset="0"/>
                  <a:ea typeface="Roboto" panose="02000000000000000000" pitchFamily="2" charset="0"/>
                  <a:cs typeface="Aller" charset="0"/>
                </a:rPr>
                <a:t>Lorem Ipsum is simply dummy text of the printing the industry's standard dummy.</a:t>
              </a:r>
            </a:p>
          </p:txBody>
        </p:sp>
      </p:grpSp>
      <p:sp>
        <p:nvSpPr>
          <p:cNvPr id="3" name="Picture Placeholder 2">
            <a:extLst>
              <a:ext uri="{FF2B5EF4-FFF2-40B4-BE49-F238E27FC236}">
                <a16:creationId xmlns:a16="http://schemas.microsoft.com/office/drawing/2014/main" id="{5B96E55B-D8E2-4B87-9375-5F5F3D3FE637}"/>
              </a:ext>
            </a:extLst>
          </p:cNvPr>
          <p:cNvSpPr>
            <a:spLocks noGrp="1"/>
          </p:cNvSpPr>
          <p:nvPr>
            <p:ph type="pic" sz="quarter" idx="162"/>
          </p:nvPr>
        </p:nvSpPr>
        <p:spPr/>
      </p:sp>
    </p:spTree>
    <p:extLst>
      <p:ext uri="{BB962C8B-B14F-4D97-AF65-F5344CB8AC3E}">
        <p14:creationId xmlns:p14="http://schemas.microsoft.com/office/powerpoint/2010/main" val="4186692310"/>
      </p:ext>
    </p:extLst>
  </p:cSld>
  <p:clrMapOvr>
    <a:masterClrMapping/>
  </p:clrMapOvr>
  <mc:AlternateContent xmlns:mc="http://schemas.openxmlformats.org/markup-compatibility/2006" xmlns:p14="http://schemas.microsoft.com/office/powerpoint/2010/main">
    <mc:Choice Requires="p14">
      <p:transition spd="slow" p14:dur="2000">
        <p14:ferris dir="l"/>
      </p:transition>
    </mc:Choice>
    <mc:Fallback xmlns="">
      <p:transition spd="slow">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7" name="Rectangle 16">
            <a:extLst>
              <a:ext uri="{FF2B5EF4-FFF2-40B4-BE49-F238E27FC236}">
                <a16:creationId xmlns:a16="http://schemas.microsoft.com/office/drawing/2014/main" id="{0B9B7E80-7C36-45F9-90AA-1C6065FA9120}"/>
              </a:ext>
            </a:extLst>
          </p:cNvPr>
          <p:cNvSpPr/>
          <p:nvPr/>
        </p:nvSpPr>
        <p:spPr>
          <a:xfrm>
            <a:off x="4762" y="0"/>
            <a:ext cx="12192000" cy="6858000"/>
          </a:xfrm>
          <a:prstGeom prst="rect">
            <a:avLst/>
          </a:prstGeom>
          <a:solidFill>
            <a:schemeClr val="tx1">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p>
        </p:txBody>
      </p:sp>
      <p:sp>
        <p:nvSpPr>
          <p:cNvPr id="66" name="Rectangle 65">
            <a:extLst>
              <a:ext uri="{FF2B5EF4-FFF2-40B4-BE49-F238E27FC236}">
                <a16:creationId xmlns:a16="http://schemas.microsoft.com/office/drawing/2014/main" id="{D82A5154-8A23-4F9D-B88E-74B0CAC271B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25</a:t>
            </a:fld>
            <a:endParaRPr lang="en-US"/>
          </a:p>
        </p:txBody>
      </p:sp>
      <p:cxnSp>
        <p:nvCxnSpPr>
          <p:cNvPr id="20" name="Straight Connector 19">
            <a:extLst>
              <a:ext uri="{FF2B5EF4-FFF2-40B4-BE49-F238E27FC236}">
                <a16:creationId xmlns:a16="http://schemas.microsoft.com/office/drawing/2014/main" id="{0CED36BA-4A3B-44DC-AFD1-8923B2AE9AEB}"/>
              </a:ext>
            </a:extLst>
          </p:cNvPr>
          <p:cNvCxnSpPr>
            <a:cxnSpLocks/>
          </p:cNvCxnSpPr>
          <p:nvPr/>
        </p:nvCxnSpPr>
        <p:spPr>
          <a:xfrm>
            <a:off x="7554441"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3C985076-9C24-405C-A87B-13D608B35011}"/>
              </a:ext>
            </a:extLst>
          </p:cNvPr>
          <p:cNvCxnSpPr>
            <a:cxnSpLocks/>
          </p:cNvCxnSpPr>
          <p:nvPr/>
        </p:nvCxnSpPr>
        <p:spPr>
          <a:xfrm>
            <a:off x="2024487"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CE66A65A-F3BC-4114-B6B5-31F70CEA20DB}"/>
              </a:ext>
            </a:extLst>
          </p:cNvPr>
          <p:cNvSpPr txBox="1"/>
          <p:nvPr/>
        </p:nvSpPr>
        <p:spPr>
          <a:xfrm>
            <a:off x="5277802" y="3190473"/>
            <a:ext cx="1645920" cy="477054"/>
          </a:xfrm>
          <a:prstGeom prst="rect">
            <a:avLst/>
          </a:prstGeom>
          <a:noFill/>
        </p:spPr>
        <p:txBody>
          <a:bodyPr wrap="square" rtlCol="0">
            <a:spAutoFit/>
          </a:bodyPr>
          <a:lstStyle/>
          <a:p>
            <a:pPr algn="ctr"/>
            <a:r>
              <a:rPr lang="en-US" sz="2500" b="1" dirty="0">
                <a:solidFill>
                  <a:schemeClr val="accent4"/>
                </a:solidFill>
                <a:latin typeface="Roboto" panose="02000000000000000000" pitchFamily="2" charset="0"/>
                <a:ea typeface="Roboto" panose="02000000000000000000" pitchFamily="2" charset="0"/>
              </a:rPr>
              <a:t>THE END</a:t>
            </a:r>
          </a:p>
        </p:txBody>
      </p:sp>
    </p:spTree>
    <p:extLst>
      <p:ext uri="{BB962C8B-B14F-4D97-AF65-F5344CB8AC3E}">
        <p14:creationId xmlns:p14="http://schemas.microsoft.com/office/powerpoint/2010/main" val="815016247"/>
      </p:ext>
    </p:extLst>
  </p:cSld>
  <p:clrMapOvr>
    <a:masterClrMapping/>
  </p:clrMapOvr>
  <mc:AlternateContent xmlns:mc="http://schemas.openxmlformats.org/markup-compatibility/2006" xmlns:p14="http://schemas.microsoft.com/office/powerpoint/2010/main">
    <mc:Choice Requires="p14">
      <p:transition spd="slow" p14:dur="1600">
        <p14:prism isContent="1" isInverted="1"/>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Freeform 5">
            <a:extLst>
              <a:ext uri="{FF2B5EF4-FFF2-40B4-BE49-F238E27FC236}">
                <a16:creationId xmlns:a16="http://schemas.microsoft.com/office/drawing/2014/main" id="{A7821B28-151F-4447-8F6B-D81DDB2D959A}"/>
              </a:ext>
            </a:extLst>
          </p:cNvPr>
          <p:cNvSpPr>
            <a:spLocks/>
          </p:cNvSpPr>
          <p:nvPr/>
        </p:nvSpPr>
        <p:spPr bwMode="auto">
          <a:xfrm>
            <a:off x="0" y="0"/>
            <a:ext cx="4586514" cy="6869055"/>
          </a:xfrm>
          <a:custGeom>
            <a:avLst/>
            <a:gdLst>
              <a:gd name="T0" fmla="*/ 0 w 856"/>
              <a:gd name="T1" fmla="*/ 0 h 1282"/>
              <a:gd name="T2" fmla="*/ 0 w 856"/>
              <a:gd name="T3" fmla="*/ 55 h 1282"/>
              <a:gd name="T4" fmla="*/ 695 w 856"/>
              <a:gd name="T5" fmla="*/ 1282 h 1282"/>
              <a:gd name="T6" fmla="*/ 856 w 856"/>
              <a:gd name="T7" fmla="*/ 1282 h 1282"/>
              <a:gd name="T8" fmla="*/ 132 w 856"/>
              <a:gd name="T9" fmla="*/ 0 h 1282"/>
              <a:gd name="T10" fmla="*/ 0 w 856"/>
              <a:gd name="T11" fmla="*/ 0 h 1282"/>
            </a:gdLst>
            <a:ahLst/>
            <a:cxnLst>
              <a:cxn ang="0">
                <a:pos x="T0" y="T1"/>
              </a:cxn>
              <a:cxn ang="0">
                <a:pos x="T2" y="T3"/>
              </a:cxn>
              <a:cxn ang="0">
                <a:pos x="T4" y="T5"/>
              </a:cxn>
              <a:cxn ang="0">
                <a:pos x="T6" y="T7"/>
              </a:cxn>
              <a:cxn ang="0">
                <a:pos x="T8" y="T9"/>
              </a:cxn>
              <a:cxn ang="0">
                <a:pos x="T10" y="T11"/>
              </a:cxn>
            </a:cxnLst>
            <a:rect l="0" t="0" r="r" b="b"/>
            <a:pathLst>
              <a:path w="856" h="1282">
                <a:moveTo>
                  <a:pt x="0" y="0"/>
                </a:moveTo>
                <a:lnTo>
                  <a:pt x="0" y="55"/>
                </a:lnTo>
                <a:lnTo>
                  <a:pt x="695" y="1282"/>
                </a:lnTo>
                <a:lnTo>
                  <a:pt x="856" y="1282"/>
                </a:lnTo>
                <a:lnTo>
                  <a:pt x="132" y="0"/>
                </a:lnTo>
                <a:lnTo>
                  <a:pt x="0"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0" name="Rectangle 9">
            <a:extLst>
              <a:ext uri="{FF2B5EF4-FFF2-40B4-BE49-F238E27FC236}">
                <a16:creationId xmlns:a16="http://schemas.microsoft.com/office/drawing/2014/main" id="{695016BA-2976-4A24-8CB4-A909FA2B1F28}"/>
              </a:ext>
            </a:extLst>
          </p:cNvPr>
          <p:cNvSpPr/>
          <p:nvPr/>
        </p:nvSpPr>
        <p:spPr>
          <a:xfrm>
            <a:off x="838200" y="2542748"/>
            <a:ext cx="3501571" cy="2844573"/>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3</a:t>
            </a:fld>
            <a:endParaRPr lang="en-US" dirty="0"/>
          </a:p>
        </p:txBody>
      </p:sp>
      <p:sp>
        <p:nvSpPr>
          <p:cNvPr id="7" name="Title 6">
            <a:extLst>
              <a:ext uri="{FF2B5EF4-FFF2-40B4-BE49-F238E27FC236}">
                <a16:creationId xmlns:a16="http://schemas.microsoft.com/office/drawing/2014/main" id="{FEA2543D-3536-4789-AD81-E489902F87A8}"/>
              </a:ext>
            </a:extLst>
          </p:cNvPr>
          <p:cNvSpPr>
            <a:spLocks noGrp="1"/>
          </p:cNvSpPr>
          <p:nvPr>
            <p:ph type="title" idx="4294967295"/>
          </p:nvPr>
        </p:nvSpPr>
        <p:spPr>
          <a:xfrm>
            <a:off x="838200" y="481013"/>
            <a:ext cx="10515600" cy="679450"/>
          </a:xfrm>
        </p:spPr>
        <p:txBody>
          <a:bodyPr/>
          <a:lstStyle/>
          <a:p>
            <a:r>
              <a:rPr lang="en-US" b="1" dirty="0"/>
              <a:t>Welcome Message</a:t>
            </a:r>
          </a:p>
        </p:txBody>
      </p:sp>
      <p:sp>
        <p:nvSpPr>
          <p:cNvPr id="9" name="Subtitle 8">
            <a:extLst>
              <a:ext uri="{FF2B5EF4-FFF2-40B4-BE49-F238E27FC236}">
                <a16:creationId xmlns:a16="http://schemas.microsoft.com/office/drawing/2014/main" id="{EC43F955-9033-4A81-92AE-5E10997E32CD}"/>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grpSp>
        <p:nvGrpSpPr>
          <p:cNvPr id="15" name="Group 14">
            <a:extLst>
              <a:ext uri="{FF2B5EF4-FFF2-40B4-BE49-F238E27FC236}">
                <a16:creationId xmlns:a16="http://schemas.microsoft.com/office/drawing/2014/main" id="{56669764-1CBD-4ECB-A933-6D382E1C8D8A}"/>
              </a:ext>
            </a:extLst>
          </p:cNvPr>
          <p:cNvGrpSpPr/>
          <p:nvPr/>
        </p:nvGrpSpPr>
        <p:grpSpPr>
          <a:xfrm>
            <a:off x="4877072" y="2571776"/>
            <a:ext cx="6136912" cy="2634523"/>
            <a:chOff x="5272735" y="2413727"/>
            <a:chExt cx="6136912" cy="2634523"/>
          </a:xfrm>
        </p:grpSpPr>
        <p:grpSp>
          <p:nvGrpSpPr>
            <p:cNvPr id="16" name="Group 15">
              <a:extLst>
                <a:ext uri="{FF2B5EF4-FFF2-40B4-BE49-F238E27FC236}">
                  <a16:creationId xmlns:a16="http://schemas.microsoft.com/office/drawing/2014/main" id="{319B5DAB-4240-44F3-916C-C1C5D0AF0A04}"/>
                </a:ext>
              </a:extLst>
            </p:cNvPr>
            <p:cNvGrpSpPr/>
            <p:nvPr/>
          </p:nvGrpSpPr>
          <p:grpSpPr>
            <a:xfrm>
              <a:off x="5272735" y="2413727"/>
              <a:ext cx="3106770" cy="682781"/>
              <a:chOff x="2468336" y="2009958"/>
              <a:chExt cx="2564202" cy="682781"/>
            </a:xfrm>
          </p:grpSpPr>
          <p:sp>
            <p:nvSpPr>
              <p:cNvPr id="33" name="TextBox 32">
                <a:extLst>
                  <a:ext uri="{FF2B5EF4-FFF2-40B4-BE49-F238E27FC236}">
                    <a16:creationId xmlns:a16="http://schemas.microsoft.com/office/drawing/2014/main" id="{BE0D9F85-E7FC-44EA-BECA-8B286E71A61A}"/>
                  </a:ext>
                </a:extLst>
              </p:cNvPr>
              <p:cNvSpPr txBox="1"/>
              <p:nvPr/>
            </p:nvSpPr>
            <p:spPr>
              <a:xfrm>
                <a:off x="2468336" y="2009958"/>
                <a:ext cx="1378857" cy="400110"/>
              </a:xfrm>
              <a:prstGeom prst="rect">
                <a:avLst/>
              </a:prstGeom>
              <a:noFill/>
            </p:spPr>
            <p:txBody>
              <a:bodyPr wrap="square" rtlCol="0">
                <a:spAutoFit/>
              </a:bodyPr>
              <a:lstStyle/>
              <a:p>
                <a:r>
                  <a:rPr lang="en-US" sz="2000" b="1" spc="200" dirty="0">
                    <a:latin typeface="Roboto" panose="02000000000000000000" pitchFamily="2" charset="0"/>
                    <a:ea typeface="Roboto" panose="02000000000000000000" pitchFamily="2" charset="0"/>
                  </a:rPr>
                  <a:t>HELLO”</a:t>
                </a:r>
              </a:p>
            </p:txBody>
          </p:sp>
          <p:sp>
            <p:nvSpPr>
              <p:cNvPr id="34" name="TextBox 33">
                <a:extLst>
                  <a:ext uri="{FF2B5EF4-FFF2-40B4-BE49-F238E27FC236}">
                    <a16:creationId xmlns:a16="http://schemas.microsoft.com/office/drawing/2014/main" id="{6094E467-59A4-4C20-96B9-1C359FDDB40D}"/>
                  </a:ext>
                </a:extLst>
              </p:cNvPr>
              <p:cNvSpPr txBox="1"/>
              <p:nvPr/>
            </p:nvSpPr>
            <p:spPr>
              <a:xfrm>
                <a:off x="2468337" y="2354185"/>
                <a:ext cx="2564201" cy="338554"/>
              </a:xfrm>
              <a:prstGeom prst="rect">
                <a:avLst/>
              </a:prstGeom>
              <a:noFill/>
            </p:spPr>
            <p:txBody>
              <a:bodyPr wrap="square" rtlCol="0">
                <a:spAutoFit/>
              </a:bodyPr>
              <a:lstStyle/>
              <a:p>
                <a:r>
                  <a:rPr lang="en-US" sz="1600" dirty="0" err="1">
                    <a:solidFill>
                      <a:schemeClr val="tx1">
                        <a:lumMod val="50000"/>
                        <a:lumOff val="50000"/>
                      </a:schemeClr>
                    </a:solidFill>
                    <a:latin typeface="Roboto" panose="02000000000000000000" pitchFamily="2" charset="0"/>
                    <a:ea typeface="Roboto" panose="02000000000000000000" pitchFamily="2" charset="0"/>
                  </a:rPr>
                  <a:t>Iam</a:t>
                </a:r>
                <a:r>
                  <a:rPr lang="en-US" sz="1600" dirty="0">
                    <a:solidFill>
                      <a:schemeClr val="tx1">
                        <a:lumMod val="50000"/>
                        <a:lumOff val="50000"/>
                      </a:schemeClr>
                    </a:solidFill>
                    <a:latin typeface="Roboto" panose="02000000000000000000" pitchFamily="2" charset="0"/>
                    <a:ea typeface="Roboto" panose="02000000000000000000" pitchFamily="2" charset="0"/>
                  </a:rPr>
                  <a:t> John Deo, Your Presenter!</a:t>
                </a:r>
              </a:p>
            </p:txBody>
          </p:sp>
        </p:grpSp>
        <p:grpSp>
          <p:nvGrpSpPr>
            <p:cNvPr id="17" name="Group 16">
              <a:extLst>
                <a:ext uri="{FF2B5EF4-FFF2-40B4-BE49-F238E27FC236}">
                  <a16:creationId xmlns:a16="http://schemas.microsoft.com/office/drawing/2014/main" id="{D1019547-6FCF-4351-9F73-2B6E279E5BFA}"/>
                </a:ext>
              </a:extLst>
            </p:cNvPr>
            <p:cNvGrpSpPr/>
            <p:nvPr/>
          </p:nvGrpSpPr>
          <p:grpSpPr>
            <a:xfrm>
              <a:off x="5370130" y="4742388"/>
              <a:ext cx="958829" cy="305862"/>
              <a:chOff x="4052943" y="5412792"/>
              <a:chExt cx="958829" cy="305862"/>
            </a:xfrm>
          </p:grpSpPr>
          <p:grpSp>
            <p:nvGrpSpPr>
              <p:cNvPr id="24" name="Group 23">
                <a:extLst>
                  <a:ext uri="{FF2B5EF4-FFF2-40B4-BE49-F238E27FC236}">
                    <a16:creationId xmlns:a16="http://schemas.microsoft.com/office/drawing/2014/main" id="{13D9D301-21D6-4811-8585-8DC7AA03BEF3}"/>
                  </a:ext>
                </a:extLst>
              </p:cNvPr>
              <p:cNvGrpSpPr/>
              <p:nvPr/>
            </p:nvGrpSpPr>
            <p:grpSpPr>
              <a:xfrm>
                <a:off x="4052943" y="5412793"/>
                <a:ext cx="305861" cy="305861"/>
                <a:chOff x="1324575" y="5760204"/>
                <a:chExt cx="305861" cy="305861"/>
              </a:xfrm>
            </p:grpSpPr>
            <p:sp>
              <p:nvSpPr>
                <p:cNvPr id="31" name="Oval 30">
                  <a:extLst>
                    <a:ext uri="{FF2B5EF4-FFF2-40B4-BE49-F238E27FC236}">
                      <a16:creationId xmlns:a16="http://schemas.microsoft.com/office/drawing/2014/main" id="{9CEAFC64-25A7-4513-B103-2EC0503704FE}"/>
                    </a:ext>
                  </a:extLst>
                </p:cNvPr>
                <p:cNvSpPr/>
                <p:nvPr/>
              </p:nvSpPr>
              <p:spPr>
                <a:xfrm>
                  <a:off x="1324575" y="5760204"/>
                  <a:ext cx="305861" cy="305861"/>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AutoShape 1">
                  <a:extLst>
                    <a:ext uri="{FF2B5EF4-FFF2-40B4-BE49-F238E27FC236}">
                      <a16:creationId xmlns:a16="http://schemas.microsoft.com/office/drawing/2014/main" id="{33537B59-8641-4824-892B-AA9A2610D498}"/>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25" name="Group 24">
                <a:extLst>
                  <a:ext uri="{FF2B5EF4-FFF2-40B4-BE49-F238E27FC236}">
                    <a16:creationId xmlns:a16="http://schemas.microsoft.com/office/drawing/2014/main" id="{0E58403C-43BD-453E-9D55-B2AC928169DC}"/>
                  </a:ext>
                </a:extLst>
              </p:cNvPr>
              <p:cNvGrpSpPr/>
              <p:nvPr/>
            </p:nvGrpSpPr>
            <p:grpSpPr>
              <a:xfrm>
                <a:off x="4379427" y="5412793"/>
                <a:ext cx="305861" cy="305861"/>
                <a:chOff x="1684215" y="5760204"/>
                <a:chExt cx="305861" cy="305861"/>
              </a:xfrm>
            </p:grpSpPr>
            <p:sp>
              <p:nvSpPr>
                <p:cNvPr id="29" name="Oval 28">
                  <a:extLst>
                    <a:ext uri="{FF2B5EF4-FFF2-40B4-BE49-F238E27FC236}">
                      <a16:creationId xmlns:a16="http://schemas.microsoft.com/office/drawing/2014/main" id="{341E3514-1E7F-4A9A-B99E-FC2601F39C7D}"/>
                    </a:ext>
                  </a:extLst>
                </p:cNvPr>
                <p:cNvSpPr/>
                <p:nvPr/>
              </p:nvSpPr>
              <p:spPr>
                <a:xfrm>
                  <a:off x="1684215" y="5760204"/>
                  <a:ext cx="305861" cy="305861"/>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AutoShape 21">
                  <a:extLst>
                    <a:ext uri="{FF2B5EF4-FFF2-40B4-BE49-F238E27FC236}">
                      <a16:creationId xmlns:a16="http://schemas.microsoft.com/office/drawing/2014/main" id="{552738A6-8760-425C-8042-8EB242A823A3}"/>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26" name="Group 25">
                <a:extLst>
                  <a:ext uri="{FF2B5EF4-FFF2-40B4-BE49-F238E27FC236}">
                    <a16:creationId xmlns:a16="http://schemas.microsoft.com/office/drawing/2014/main" id="{A37BF65A-F615-4D9C-806E-FB55331F4D5F}"/>
                  </a:ext>
                </a:extLst>
              </p:cNvPr>
              <p:cNvGrpSpPr/>
              <p:nvPr/>
            </p:nvGrpSpPr>
            <p:grpSpPr>
              <a:xfrm>
                <a:off x="4705911" y="5412792"/>
                <a:ext cx="305861" cy="305861"/>
                <a:chOff x="2177216" y="5760204"/>
                <a:chExt cx="305861" cy="305861"/>
              </a:xfrm>
            </p:grpSpPr>
            <p:sp>
              <p:nvSpPr>
                <p:cNvPr id="27" name="Oval 26">
                  <a:extLst>
                    <a:ext uri="{FF2B5EF4-FFF2-40B4-BE49-F238E27FC236}">
                      <a16:creationId xmlns:a16="http://schemas.microsoft.com/office/drawing/2014/main" id="{7662C384-BE0A-4008-BBA5-0F43B9A10E4B}"/>
                    </a:ext>
                  </a:extLst>
                </p:cNvPr>
                <p:cNvSpPr/>
                <p:nvPr/>
              </p:nvSpPr>
              <p:spPr>
                <a:xfrm>
                  <a:off x="2177216" y="5760204"/>
                  <a:ext cx="305861" cy="305861"/>
                </a:xfrm>
                <a:prstGeom prst="ellipse">
                  <a:avLst/>
                </a:prstGeom>
                <a:solidFill>
                  <a:schemeClr val="tx1">
                    <a:lumMod val="65000"/>
                    <a:lumOff val="35000"/>
                  </a:schemeClr>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28" name="AutoShape 18">
                  <a:extLst>
                    <a:ext uri="{FF2B5EF4-FFF2-40B4-BE49-F238E27FC236}">
                      <a16:creationId xmlns:a16="http://schemas.microsoft.com/office/drawing/2014/main" id="{9FD29EAE-0646-4C2A-9E38-D4FD2EC13EBB}"/>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20" name="TextBox 19">
              <a:extLst>
                <a:ext uri="{FF2B5EF4-FFF2-40B4-BE49-F238E27FC236}">
                  <a16:creationId xmlns:a16="http://schemas.microsoft.com/office/drawing/2014/main" id="{84E319D6-C69F-42B3-AE5A-FB9081FDB68F}"/>
                </a:ext>
              </a:extLst>
            </p:cNvPr>
            <p:cNvSpPr txBox="1"/>
            <p:nvPr/>
          </p:nvSpPr>
          <p:spPr>
            <a:xfrm>
              <a:off x="5272736" y="4374205"/>
              <a:ext cx="4133416" cy="246221"/>
            </a:xfrm>
            <a:prstGeom prst="rect">
              <a:avLst/>
            </a:prstGeom>
            <a:noFill/>
          </p:spPr>
          <p:txBody>
            <a:bodyPr wrap="square" rtlCol="0">
              <a:spAutoFit/>
            </a:bodyPr>
            <a:lstStyle/>
            <a:p>
              <a:r>
                <a:rPr lang="en-US" sz="1000" b="1" spc="200" dirty="0">
                  <a:latin typeface="Roboto" panose="02000000000000000000" pitchFamily="2" charset="0"/>
                  <a:ea typeface="Roboto" panose="02000000000000000000" pitchFamily="2" charset="0"/>
                </a:rPr>
                <a:t>www.website/ fb/ you tube/company name.com</a:t>
              </a:r>
            </a:p>
          </p:txBody>
        </p:sp>
        <p:sp>
          <p:nvSpPr>
            <p:cNvPr id="22" name="Rectangle 9">
              <a:extLst>
                <a:ext uri="{FF2B5EF4-FFF2-40B4-BE49-F238E27FC236}">
                  <a16:creationId xmlns:a16="http://schemas.microsoft.com/office/drawing/2014/main" id="{730BDD96-F214-4C2E-969A-FC6EA86979FB}"/>
                </a:ext>
              </a:extLst>
            </p:cNvPr>
            <p:cNvSpPr>
              <a:spLocks/>
            </p:cNvSpPr>
            <p:nvPr/>
          </p:nvSpPr>
          <p:spPr bwMode="auto">
            <a:xfrm>
              <a:off x="5369116" y="3273579"/>
              <a:ext cx="6040531" cy="46493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000" dirty="0">
                  <a:solidFill>
                    <a:schemeClr val="tx1">
                      <a:lumMod val="75000"/>
                      <a:lumOff val="25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a:t>
              </a:r>
            </a:p>
          </p:txBody>
        </p:sp>
        <p:cxnSp>
          <p:nvCxnSpPr>
            <p:cNvPr id="23" name="Straight Connector 22">
              <a:extLst>
                <a:ext uri="{FF2B5EF4-FFF2-40B4-BE49-F238E27FC236}">
                  <a16:creationId xmlns:a16="http://schemas.microsoft.com/office/drawing/2014/main" id="{7BC24997-025B-45CB-A4E5-09928369E2C5}"/>
                </a:ext>
              </a:extLst>
            </p:cNvPr>
            <p:cNvCxnSpPr>
              <a:cxnSpLocks/>
            </p:cNvCxnSpPr>
            <p:nvPr/>
          </p:nvCxnSpPr>
          <p:spPr>
            <a:xfrm>
              <a:off x="5369116" y="4048668"/>
              <a:ext cx="6040531"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sp>
        <p:nvSpPr>
          <p:cNvPr id="3" name="Picture Placeholder 2">
            <a:extLst>
              <a:ext uri="{FF2B5EF4-FFF2-40B4-BE49-F238E27FC236}">
                <a16:creationId xmlns:a16="http://schemas.microsoft.com/office/drawing/2014/main" id="{8BBAC058-E951-464B-B2F8-2638BD06DC7F}"/>
              </a:ext>
            </a:extLst>
          </p:cNvPr>
          <p:cNvSpPr>
            <a:spLocks noGrp="1"/>
          </p:cNvSpPr>
          <p:nvPr>
            <p:ph type="pic" sz="quarter" idx="158"/>
          </p:nvPr>
        </p:nvSpPr>
        <p:spPr/>
      </p:sp>
    </p:spTree>
    <p:extLst>
      <p:ext uri="{BB962C8B-B14F-4D97-AF65-F5344CB8AC3E}">
        <p14:creationId xmlns:p14="http://schemas.microsoft.com/office/powerpoint/2010/main" val="2545775262"/>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4</a:t>
            </a:fld>
            <a:endParaRPr lang="en-US" dirty="0"/>
          </a:p>
        </p:txBody>
      </p:sp>
      <p:sp>
        <p:nvSpPr>
          <p:cNvPr id="4" name="Title 3">
            <a:extLst>
              <a:ext uri="{FF2B5EF4-FFF2-40B4-BE49-F238E27FC236}">
                <a16:creationId xmlns:a16="http://schemas.microsoft.com/office/drawing/2014/main" id="{9CBA60D2-D8E9-4614-8C06-334CF8B42A65}"/>
              </a:ext>
            </a:extLst>
          </p:cNvPr>
          <p:cNvSpPr>
            <a:spLocks noGrp="1"/>
          </p:cNvSpPr>
          <p:nvPr>
            <p:ph type="title" idx="4294967295"/>
          </p:nvPr>
        </p:nvSpPr>
        <p:spPr>
          <a:xfrm>
            <a:off x="838200" y="481013"/>
            <a:ext cx="10515600" cy="679450"/>
          </a:xfrm>
        </p:spPr>
        <p:txBody>
          <a:bodyPr/>
          <a:lstStyle/>
          <a:p>
            <a:r>
              <a:rPr lang="en-US" b="1" dirty="0"/>
              <a:t>About us</a:t>
            </a:r>
          </a:p>
        </p:txBody>
      </p:sp>
      <p:sp>
        <p:nvSpPr>
          <p:cNvPr id="41" name="Rectangle 40">
            <a:extLst>
              <a:ext uri="{FF2B5EF4-FFF2-40B4-BE49-F238E27FC236}">
                <a16:creationId xmlns:a16="http://schemas.microsoft.com/office/drawing/2014/main" id="{AE0A2C89-24A5-48EF-8F4F-F5DDBE76C4D8}"/>
              </a:ext>
            </a:extLst>
          </p:cNvPr>
          <p:cNvSpPr>
            <a:spLocks noChangeArrowheads="1"/>
          </p:cNvSpPr>
          <p:nvPr/>
        </p:nvSpPr>
        <p:spPr bwMode="auto">
          <a:xfrm>
            <a:off x="6090195" y="4596417"/>
            <a:ext cx="4894263" cy="1330325"/>
          </a:xfrm>
          <a:prstGeom prst="rect">
            <a:avLst/>
          </a:prstGeom>
          <a:solidFill>
            <a:schemeClr val="bg1">
              <a:lumMod val="95000"/>
            </a:schemeClr>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42" name="TextBox 64">
            <a:extLst>
              <a:ext uri="{FF2B5EF4-FFF2-40B4-BE49-F238E27FC236}">
                <a16:creationId xmlns:a16="http://schemas.microsoft.com/office/drawing/2014/main" id="{CC33AD8B-D3A8-41B1-B23B-ABEEDF3416ED}"/>
              </a:ext>
            </a:extLst>
          </p:cNvPr>
          <p:cNvSpPr txBox="1"/>
          <p:nvPr/>
        </p:nvSpPr>
        <p:spPr>
          <a:xfrm>
            <a:off x="5969545" y="2383157"/>
            <a:ext cx="4219575" cy="73353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500"/>
              </a:lnSpc>
            </a:pPr>
            <a:r>
              <a:rPr lang="en-US" sz="4000" b="1" dirty="0">
                <a:solidFill>
                  <a:schemeClr val="accent2"/>
                </a:solidFill>
                <a:latin typeface="Roboto" panose="02000000000000000000" pitchFamily="2" charset="0"/>
                <a:ea typeface="Roboto" panose="02000000000000000000" pitchFamily="2" charset="0"/>
                <a:cs typeface="Open Sans Extrabold" panose="020B0906030804020204" pitchFamily="34" charset="0"/>
              </a:rPr>
              <a:t>ABOUT US</a:t>
            </a:r>
          </a:p>
          <a:p>
            <a:pPr>
              <a:lnSpc>
                <a:spcPts val="2500"/>
              </a:lnSpc>
            </a:pPr>
            <a:r>
              <a:rPr lang="en-US" b="1" dirty="0">
                <a:solidFill>
                  <a:schemeClr val="tx1">
                    <a:lumMod val="50000"/>
                    <a:lumOff val="50000"/>
                  </a:schemeClr>
                </a:solidFill>
                <a:latin typeface="Roboto" panose="02000000000000000000" pitchFamily="2" charset="0"/>
                <a:ea typeface="Roboto" panose="02000000000000000000" pitchFamily="2" charset="0"/>
                <a:cs typeface="Open Sans Semibold" panose="020B0706030804020204" pitchFamily="34" charset="0"/>
              </a:rPr>
              <a:t>INFOGRAPHIC SLIDES</a:t>
            </a:r>
          </a:p>
        </p:txBody>
      </p:sp>
      <p:sp>
        <p:nvSpPr>
          <p:cNvPr id="44" name="TextBox 65">
            <a:extLst>
              <a:ext uri="{FF2B5EF4-FFF2-40B4-BE49-F238E27FC236}">
                <a16:creationId xmlns:a16="http://schemas.microsoft.com/office/drawing/2014/main" id="{1C849035-043F-430E-A167-B5F8F5A0C8F0}"/>
              </a:ext>
            </a:extLst>
          </p:cNvPr>
          <p:cNvSpPr txBox="1"/>
          <p:nvPr/>
        </p:nvSpPr>
        <p:spPr>
          <a:xfrm>
            <a:off x="5988595" y="3287846"/>
            <a:ext cx="4894263" cy="69301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600"/>
              </a:lnSpc>
            </a:pPr>
            <a:r>
              <a:rPr lang="en-US" sz="1100" dirty="0">
                <a:solidFill>
                  <a:schemeClr val="tx1">
                    <a:lumMod val="75000"/>
                    <a:lumOff val="25000"/>
                  </a:schemeClr>
                </a:solidFill>
                <a:latin typeface="Lato" panose="020F0502020204030203" pitchFamily="34" charset="0"/>
                <a:ea typeface="Lato" panose="020F0502020204030203" pitchFamily="34" charset="0"/>
                <a:cs typeface="Lato" panose="020F0502020204030203" pitchFamily="34" charset="0"/>
              </a:rPr>
              <a:t>Contrary to popular belief, Lorem Ipsum is not simply random text. It has roots in a piece of classical Latin literature from 45 BC, making it over 2000 years old. Richard McClintock, a Latin professor at</a:t>
            </a:r>
          </a:p>
        </p:txBody>
      </p:sp>
      <p:grpSp>
        <p:nvGrpSpPr>
          <p:cNvPr id="46" name="Group 45">
            <a:extLst>
              <a:ext uri="{FF2B5EF4-FFF2-40B4-BE49-F238E27FC236}">
                <a16:creationId xmlns:a16="http://schemas.microsoft.com/office/drawing/2014/main" id="{5EE6E291-806D-4261-9C4E-6A3F44FD3102}"/>
              </a:ext>
            </a:extLst>
          </p:cNvPr>
          <p:cNvGrpSpPr/>
          <p:nvPr/>
        </p:nvGrpSpPr>
        <p:grpSpPr>
          <a:xfrm>
            <a:off x="6391798" y="4911071"/>
            <a:ext cx="4291056" cy="701016"/>
            <a:chOff x="6515648" y="3244527"/>
            <a:chExt cx="4291056" cy="701016"/>
          </a:xfrm>
        </p:grpSpPr>
        <p:grpSp>
          <p:nvGrpSpPr>
            <p:cNvPr id="55" name="Group 54">
              <a:extLst>
                <a:ext uri="{FF2B5EF4-FFF2-40B4-BE49-F238E27FC236}">
                  <a16:creationId xmlns:a16="http://schemas.microsoft.com/office/drawing/2014/main" id="{1A6D3B40-F3EB-4D22-A097-BCABD6F35DC6}"/>
                </a:ext>
              </a:extLst>
            </p:cNvPr>
            <p:cNvGrpSpPr/>
            <p:nvPr/>
          </p:nvGrpSpPr>
          <p:grpSpPr>
            <a:xfrm>
              <a:off x="8901621" y="3244607"/>
              <a:ext cx="1905083" cy="684249"/>
              <a:chOff x="8643580" y="4305951"/>
              <a:chExt cx="1905083" cy="684249"/>
            </a:xfrm>
          </p:grpSpPr>
          <p:grpSp>
            <p:nvGrpSpPr>
              <p:cNvPr id="67" name="Group 66">
                <a:extLst>
                  <a:ext uri="{FF2B5EF4-FFF2-40B4-BE49-F238E27FC236}">
                    <a16:creationId xmlns:a16="http://schemas.microsoft.com/office/drawing/2014/main" id="{8E38CB73-DE1A-49AE-9808-69E036FF0F97}"/>
                  </a:ext>
                </a:extLst>
              </p:cNvPr>
              <p:cNvGrpSpPr/>
              <p:nvPr/>
            </p:nvGrpSpPr>
            <p:grpSpPr>
              <a:xfrm>
                <a:off x="9378532" y="4305951"/>
                <a:ext cx="1170131" cy="684249"/>
                <a:chOff x="9519152" y="3025166"/>
                <a:chExt cx="1170131" cy="684249"/>
              </a:xfrm>
            </p:grpSpPr>
            <p:sp>
              <p:nvSpPr>
                <p:cNvPr id="69" name="TextBox 116">
                  <a:extLst>
                    <a:ext uri="{FF2B5EF4-FFF2-40B4-BE49-F238E27FC236}">
                      <a16:creationId xmlns:a16="http://schemas.microsoft.com/office/drawing/2014/main" id="{DBB04860-F294-4178-8D2F-A72504F4AC9F}"/>
                    </a:ext>
                  </a:extLst>
                </p:cNvPr>
                <p:cNvSpPr txBox="1"/>
                <p:nvPr/>
              </p:nvSpPr>
              <p:spPr>
                <a:xfrm>
                  <a:off x="9519152" y="3025166"/>
                  <a:ext cx="1073694" cy="40011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2000" dirty="0">
                      <a:solidFill>
                        <a:schemeClr val="accent3"/>
                      </a:solidFill>
                      <a:latin typeface="Lato" panose="020F0502020204030203" pitchFamily="34" charset="0"/>
                      <a:ea typeface="Lato" panose="020F0502020204030203" pitchFamily="34" charset="0"/>
                      <a:cs typeface="Lato" panose="020F0502020204030203" pitchFamily="34" charset="0"/>
                    </a:rPr>
                    <a:t>300.8K</a:t>
                  </a:r>
                </a:p>
              </p:txBody>
            </p:sp>
            <p:sp>
              <p:nvSpPr>
                <p:cNvPr id="70" name="TextBox 117">
                  <a:extLst>
                    <a:ext uri="{FF2B5EF4-FFF2-40B4-BE49-F238E27FC236}">
                      <a16:creationId xmlns:a16="http://schemas.microsoft.com/office/drawing/2014/main" id="{F1D85564-6651-4D94-B0F2-C6DF36283BBF}"/>
                    </a:ext>
                  </a:extLst>
                </p:cNvPr>
                <p:cNvSpPr txBox="1"/>
                <p:nvPr/>
              </p:nvSpPr>
              <p:spPr>
                <a:xfrm>
                  <a:off x="9519153" y="3325912"/>
                  <a:ext cx="1170130" cy="383503"/>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200"/>
                    </a:lnSpc>
                  </a:pPr>
                  <a:r>
                    <a:rPr lang="en-US" sz="8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rPr>
                    <a:t>Contrary to popular belief, Lorem Ipsum</a:t>
                  </a:r>
                </a:p>
              </p:txBody>
            </p:sp>
          </p:grpSp>
          <p:sp>
            <p:nvSpPr>
              <p:cNvPr id="68" name="Freeform 6">
                <a:extLst>
                  <a:ext uri="{FF2B5EF4-FFF2-40B4-BE49-F238E27FC236}">
                    <a16:creationId xmlns:a16="http://schemas.microsoft.com/office/drawing/2014/main" id="{5C6DCD0C-13DF-44D0-8220-751CC8B26EB9}"/>
                  </a:ext>
                </a:extLst>
              </p:cNvPr>
              <p:cNvSpPr>
                <a:spLocks noEditPoints="1"/>
              </p:cNvSpPr>
              <p:nvPr/>
            </p:nvSpPr>
            <p:spPr bwMode="auto">
              <a:xfrm>
                <a:off x="8643580" y="4372293"/>
                <a:ext cx="585833" cy="571444"/>
              </a:xfrm>
              <a:custGeom>
                <a:avLst/>
                <a:gdLst>
                  <a:gd name="T0" fmla="*/ 121 w 123"/>
                  <a:gd name="T1" fmla="*/ 104 h 122"/>
                  <a:gd name="T2" fmla="*/ 97 w 123"/>
                  <a:gd name="T3" fmla="*/ 79 h 122"/>
                  <a:gd name="T4" fmla="*/ 114 w 123"/>
                  <a:gd name="T5" fmla="*/ 69 h 122"/>
                  <a:gd name="T6" fmla="*/ 116 w 123"/>
                  <a:gd name="T7" fmla="*/ 65 h 122"/>
                  <a:gd name="T8" fmla="*/ 114 w 123"/>
                  <a:gd name="T9" fmla="*/ 62 h 122"/>
                  <a:gd name="T10" fmla="*/ 36 w 123"/>
                  <a:gd name="T11" fmla="*/ 31 h 122"/>
                  <a:gd name="T12" fmla="*/ 31 w 123"/>
                  <a:gd name="T13" fmla="*/ 32 h 122"/>
                  <a:gd name="T14" fmla="*/ 31 w 123"/>
                  <a:gd name="T15" fmla="*/ 36 h 122"/>
                  <a:gd name="T16" fmla="*/ 62 w 123"/>
                  <a:gd name="T17" fmla="*/ 114 h 122"/>
                  <a:gd name="T18" fmla="*/ 65 w 123"/>
                  <a:gd name="T19" fmla="*/ 116 h 122"/>
                  <a:gd name="T20" fmla="*/ 69 w 123"/>
                  <a:gd name="T21" fmla="*/ 114 h 122"/>
                  <a:gd name="T22" fmla="*/ 79 w 123"/>
                  <a:gd name="T23" fmla="*/ 97 h 122"/>
                  <a:gd name="T24" fmla="*/ 103 w 123"/>
                  <a:gd name="T25" fmla="*/ 121 h 122"/>
                  <a:gd name="T26" fmla="*/ 106 w 123"/>
                  <a:gd name="T27" fmla="*/ 122 h 122"/>
                  <a:gd name="T28" fmla="*/ 109 w 123"/>
                  <a:gd name="T29" fmla="*/ 121 h 122"/>
                  <a:gd name="T30" fmla="*/ 121 w 123"/>
                  <a:gd name="T31" fmla="*/ 109 h 122"/>
                  <a:gd name="T32" fmla="*/ 121 w 123"/>
                  <a:gd name="T33" fmla="*/ 104 h 122"/>
                  <a:gd name="T34" fmla="*/ 18 w 123"/>
                  <a:gd name="T35" fmla="*/ 12 h 122"/>
                  <a:gd name="T36" fmla="*/ 12 w 123"/>
                  <a:gd name="T37" fmla="*/ 12 h 122"/>
                  <a:gd name="T38" fmla="*/ 12 w 123"/>
                  <a:gd name="T39" fmla="*/ 18 h 122"/>
                  <a:gd name="T40" fmla="*/ 21 w 123"/>
                  <a:gd name="T41" fmla="*/ 27 h 122"/>
                  <a:gd name="T42" fmla="*/ 24 w 123"/>
                  <a:gd name="T43" fmla="*/ 28 h 122"/>
                  <a:gd name="T44" fmla="*/ 27 w 123"/>
                  <a:gd name="T45" fmla="*/ 27 h 122"/>
                  <a:gd name="T46" fmla="*/ 27 w 123"/>
                  <a:gd name="T47" fmla="*/ 21 h 122"/>
                  <a:gd name="T48" fmla="*/ 18 w 123"/>
                  <a:gd name="T49" fmla="*/ 12 h 122"/>
                  <a:gd name="T50" fmla="*/ 21 w 123"/>
                  <a:gd name="T51" fmla="*/ 40 h 122"/>
                  <a:gd name="T52" fmla="*/ 17 w 123"/>
                  <a:gd name="T53" fmla="*/ 36 h 122"/>
                  <a:gd name="T54" fmla="*/ 4 w 123"/>
                  <a:gd name="T55" fmla="*/ 36 h 122"/>
                  <a:gd name="T56" fmla="*/ 0 w 123"/>
                  <a:gd name="T57" fmla="*/ 40 h 122"/>
                  <a:gd name="T58" fmla="*/ 4 w 123"/>
                  <a:gd name="T59" fmla="*/ 44 h 122"/>
                  <a:gd name="T60" fmla="*/ 17 w 123"/>
                  <a:gd name="T61" fmla="*/ 44 h 122"/>
                  <a:gd name="T62" fmla="*/ 21 w 123"/>
                  <a:gd name="T63" fmla="*/ 40 h 122"/>
                  <a:gd name="T64" fmla="*/ 19 w 123"/>
                  <a:gd name="T65" fmla="*/ 53 h 122"/>
                  <a:gd name="T66" fmla="*/ 10 w 123"/>
                  <a:gd name="T67" fmla="*/ 62 h 122"/>
                  <a:gd name="T68" fmla="*/ 10 w 123"/>
                  <a:gd name="T69" fmla="*/ 68 h 122"/>
                  <a:gd name="T70" fmla="*/ 13 w 123"/>
                  <a:gd name="T71" fmla="*/ 69 h 122"/>
                  <a:gd name="T72" fmla="*/ 16 w 123"/>
                  <a:gd name="T73" fmla="*/ 68 h 122"/>
                  <a:gd name="T74" fmla="*/ 25 w 123"/>
                  <a:gd name="T75" fmla="*/ 59 h 122"/>
                  <a:gd name="T76" fmla="*/ 25 w 123"/>
                  <a:gd name="T77" fmla="*/ 53 h 122"/>
                  <a:gd name="T78" fmla="*/ 19 w 123"/>
                  <a:gd name="T79" fmla="*/ 53 h 122"/>
                  <a:gd name="T80" fmla="*/ 40 w 123"/>
                  <a:gd name="T81" fmla="*/ 21 h 122"/>
                  <a:gd name="T82" fmla="*/ 44 w 123"/>
                  <a:gd name="T83" fmla="*/ 17 h 122"/>
                  <a:gd name="T84" fmla="*/ 44 w 123"/>
                  <a:gd name="T85" fmla="*/ 4 h 122"/>
                  <a:gd name="T86" fmla="*/ 40 w 123"/>
                  <a:gd name="T87" fmla="*/ 0 h 122"/>
                  <a:gd name="T88" fmla="*/ 36 w 123"/>
                  <a:gd name="T89" fmla="*/ 4 h 122"/>
                  <a:gd name="T90" fmla="*/ 36 w 123"/>
                  <a:gd name="T91" fmla="*/ 17 h 122"/>
                  <a:gd name="T92" fmla="*/ 40 w 123"/>
                  <a:gd name="T93" fmla="*/ 21 h 122"/>
                  <a:gd name="T94" fmla="*/ 56 w 123"/>
                  <a:gd name="T95" fmla="*/ 26 h 122"/>
                  <a:gd name="T96" fmla="*/ 59 w 123"/>
                  <a:gd name="T97" fmla="*/ 25 h 122"/>
                  <a:gd name="T98" fmla="*/ 68 w 123"/>
                  <a:gd name="T99" fmla="*/ 16 h 122"/>
                  <a:gd name="T100" fmla="*/ 68 w 123"/>
                  <a:gd name="T101" fmla="*/ 10 h 122"/>
                  <a:gd name="T102" fmla="*/ 62 w 123"/>
                  <a:gd name="T103" fmla="*/ 10 h 122"/>
                  <a:gd name="T104" fmla="*/ 53 w 123"/>
                  <a:gd name="T105" fmla="*/ 19 h 122"/>
                  <a:gd name="T106" fmla="*/ 53 w 123"/>
                  <a:gd name="T107" fmla="*/ 25 h 122"/>
                  <a:gd name="T108" fmla="*/ 56 w 123"/>
                  <a:gd name="T109" fmla="*/ 26 h 1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23" h="122">
                    <a:moveTo>
                      <a:pt x="121" y="104"/>
                    </a:moveTo>
                    <a:cubicBezTo>
                      <a:pt x="97" y="79"/>
                      <a:pt x="97" y="79"/>
                      <a:pt x="97" y="79"/>
                    </a:cubicBezTo>
                    <a:cubicBezTo>
                      <a:pt x="114" y="69"/>
                      <a:pt x="114" y="69"/>
                      <a:pt x="114" y="69"/>
                    </a:cubicBezTo>
                    <a:cubicBezTo>
                      <a:pt x="116" y="68"/>
                      <a:pt x="116" y="67"/>
                      <a:pt x="116" y="65"/>
                    </a:cubicBezTo>
                    <a:cubicBezTo>
                      <a:pt x="116" y="64"/>
                      <a:pt x="115" y="62"/>
                      <a:pt x="114" y="62"/>
                    </a:cubicBezTo>
                    <a:cubicBezTo>
                      <a:pt x="36" y="31"/>
                      <a:pt x="36" y="31"/>
                      <a:pt x="36" y="31"/>
                    </a:cubicBezTo>
                    <a:cubicBezTo>
                      <a:pt x="34" y="30"/>
                      <a:pt x="33" y="30"/>
                      <a:pt x="31" y="32"/>
                    </a:cubicBezTo>
                    <a:cubicBezTo>
                      <a:pt x="30" y="33"/>
                      <a:pt x="30" y="34"/>
                      <a:pt x="31" y="36"/>
                    </a:cubicBezTo>
                    <a:cubicBezTo>
                      <a:pt x="62" y="114"/>
                      <a:pt x="62" y="114"/>
                      <a:pt x="62" y="114"/>
                    </a:cubicBezTo>
                    <a:cubicBezTo>
                      <a:pt x="62" y="115"/>
                      <a:pt x="64" y="116"/>
                      <a:pt x="65" y="116"/>
                    </a:cubicBezTo>
                    <a:cubicBezTo>
                      <a:pt x="67" y="116"/>
                      <a:pt x="68" y="116"/>
                      <a:pt x="69" y="114"/>
                    </a:cubicBezTo>
                    <a:cubicBezTo>
                      <a:pt x="79" y="97"/>
                      <a:pt x="79" y="97"/>
                      <a:pt x="79" y="97"/>
                    </a:cubicBezTo>
                    <a:cubicBezTo>
                      <a:pt x="103" y="121"/>
                      <a:pt x="103" y="121"/>
                      <a:pt x="103" y="121"/>
                    </a:cubicBezTo>
                    <a:cubicBezTo>
                      <a:pt x="104" y="122"/>
                      <a:pt x="105" y="122"/>
                      <a:pt x="106" y="122"/>
                    </a:cubicBezTo>
                    <a:cubicBezTo>
                      <a:pt x="107" y="122"/>
                      <a:pt x="109" y="122"/>
                      <a:pt x="109" y="121"/>
                    </a:cubicBezTo>
                    <a:cubicBezTo>
                      <a:pt x="121" y="109"/>
                      <a:pt x="121" y="109"/>
                      <a:pt x="121" y="109"/>
                    </a:cubicBezTo>
                    <a:cubicBezTo>
                      <a:pt x="123" y="108"/>
                      <a:pt x="123" y="105"/>
                      <a:pt x="121" y="104"/>
                    </a:cubicBezTo>
                    <a:close/>
                    <a:moveTo>
                      <a:pt x="18" y="12"/>
                    </a:moveTo>
                    <a:cubicBezTo>
                      <a:pt x="16" y="10"/>
                      <a:pt x="13" y="10"/>
                      <a:pt x="12" y="12"/>
                    </a:cubicBezTo>
                    <a:cubicBezTo>
                      <a:pt x="10" y="13"/>
                      <a:pt x="10" y="16"/>
                      <a:pt x="12" y="18"/>
                    </a:cubicBezTo>
                    <a:cubicBezTo>
                      <a:pt x="21" y="27"/>
                      <a:pt x="21" y="27"/>
                      <a:pt x="21" y="27"/>
                    </a:cubicBezTo>
                    <a:cubicBezTo>
                      <a:pt x="22" y="28"/>
                      <a:pt x="23" y="28"/>
                      <a:pt x="24" y="28"/>
                    </a:cubicBezTo>
                    <a:cubicBezTo>
                      <a:pt x="25" y="28"/>
                      <a:pt x="26" y="28"/>
                      <a:pt x="27" y="27"/>
                    </a:cubicBezTo>
                    <a:cubicBezTo>
                      <a:pt x="28" y="25"/>
                      <a:pt x="28" y="23"/>
                      <a:pt x="27" y="21"/>
                    </a:cubicBezTo>
                    <a:lnTo>
                      <a:pt x="18" y="12"/>
                    </a:lnTo>
                    <a:close/>
                    <a:moveTo>
                      <a:pt x="21" y="40"/>
                    </a:moveTo>
                    <a:cubicBezTo>
                      <a:pt x="21" y="38"/>
                      <a:pt x="19" y="36"/>
                      <a:pt x="17" y="36"/>
                    </a:cubicBezTo>
                    <a:cubicBezTo>
                      <a:pt x="4" y="36"/>
                      <a:pt x="4" y="36"/>
                      <a:pt x="4" y="36"/>
                    </a:cubicBezTo>
                    <a:cubicBezTo>
                      <a:pt x="1" y="36"/>
                      <a:pt x="0" y="38"/>
                      <a:pt x="0" y="40"/>
                    </a:cubicBezTo>
                    <a:cubicBezTo>
                      <a:pt x="0" y="43"/>
                      <a:pt x="1" y="44"/>
                      <a:pt x="4" y="44"/>
                    </a:cubicBezTo>
                    <a:cubicBezTo>
                      <a:pt x="17" y="44"/>
                      <a:pt x="17" y="44"/>
                      <a:pt x="17" y="44"/>
                    </a:cubicBezTo>
                    <a:cubicBezTo>
                      <a:pt x="19" y="44"/>
                      <a:pt x="21" y="43"/>
                      <a:pt x="21" y="40"/>
                    </a:cubicBezTo>
                    <a:close/>
                    <a:moveTo>
                      <a:pt x="19" y="53"/>
                    </a:moveTo>
                    <a:cubicBezTo>
                      <a:pt x="10" y="62"/>
                      <a:pt x="10" y="62"/>
                      <a:pt x="10" y="62"/>
                    </a:cubicBezTo>
                    <a:cubicBezTo>
                      <a:pt x="8" y="64"/>
                      <a:pt x="8" y="66"/>
                      <a:pt x="10" y="68"/>
                    </a:cubicBezTo>
                    <a:cubicBezTo>
                      <a:pt x="11" y="69"/>
                      <a:pt x="12" y="69"/>
                      <a:pt x="13" y="69"/>
                    </a:cubicBezTo>
                    <a:cubicBezTo>
                      <a:pt x="14" y="69"/>
                      <a:pt x="15" y="69"/>
                      <a:pt x="16" y="68"/>
                    </a:cubicBezTo>
                    <a:cubicBezTo>
                      <a:pt x="25" y="59"/>
                      <a:pt x="25" y="59"/>
                      <a:pt x="25" y="59"/>
                    </a:cubicBezTo>
                    <a:cubicBezTo>
                      <a:pt x="26" y="57"/>
                      <a:pt x="26" y="55"/>
                      <a:pt x="25" y="53"/>
                    </a:cubicBezTo>
                    <a:cubicBezTo>
                      <a:pt x="23" y="51"/>
                      <a:pt x="21" y="51"/>
                      <a:pt x="19" y="53"/>
                    </a:cubicBezTo>
                    <a:close/>
                    <a:moveTo>
                      <a:pt x="40" y="21"/>
                    </a:moveTo>
                    <a:cubicBezTo>
                      <a:pt x="42" y="21"/>
                      <a:pt x="44" y="19"/>
                      <a:pt x="44" y="17"/>
                    </a:cubicBezTo>
                    <a:cubicBezTo>
                      <a:pt x="44" y="4"/>
                      <a:pt x="44" y="4"/>
                      <a:pt x="44" y="4"/>
                    </a:cubicBezTo>
                    <a:cubicBezTo>
                      <a:pt x="44" y="2"/>
                      <a:pt x="42" y="0"/>
                      <a:pt x="40" y="0"/>
                    </a:cubicBezTo>
                    <a:cubicBezTo>
                      <a:pt x="38" y="0"/>
                      <a:pt x="36" y="2"/>
                      <a:pt x="36" y="4"/>
                    </a:cubicBezTo>
                    <a:cubicBezTo>
                      <a:pt x="36" y="17"/>
                      <a:pt x="36" y="17"/>
                      <a:pt x="36" y="17"/>
                    </a:cubicBezTo>
                    <a:cubicBezTo>
                      <a:pt x="36" y="19"/>
                      <a:pt x="38" y="21"/>
                      <a:pt x="40" y="21"/>
                    </a:cubicBezTo>
                    <a:close/>
                    <a:moveTo>
                      <a:pt x="56" y="26"/>
                    </a:moveTo>
                    <a:cubicBezTo>
                      <a:pt x="57" y="26"/>
                      <a:pt x="58" y="26"/>
                      <a:pt x="59" y="25"/>
                    </a:cubicBezTo>
                    <a:cubicBezTo>
                      <a:pt x="68" y="16"/>
                      <a:pt x="68" y="16"/>
                      <a:pt x="68" y="16"/>
                    </a:cubicBezTo>
                    <a:cubicBezTo>
                      <a:pt x="69" y="14"/>
                      <a:pt x="69" y="12"/>
                      <a:pt x="68" y="10"/>
                    </a:cubicBezTo>
                    <a:cubicBezTo>
                      <a:pt x="66" y="8"/>
                      <a:pt x="64" y="8"/>
                      <a:pt x="62" y="10"/>
                    </a:cubicBezTo>
                    <a:cubicBezTo>
                      <a:pt x="53" y="19"/>
                      <a:pt x="53" y="19"/>
                      <a:pt x="53" y="19"/>
                    </a:cubicBezTo>
                    <a:cubicBezTo>
                      <a:pt x="51" y="21"/>
                      <a:pt x="51" y="23"/>
                      <a:pt x="53" y="25"/>
                    </a:cubicBezTo>
                    <a:cubicBezTo>
                      <a:pt x="54" y="26"/>
                      <a:pt x="55" y="26"/>
                      <a:pt x="56" y="26"/>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grpSp>
        <p:grpSp>
          <p:nvGrpSpPr>
            <p:cNvPr id="56" name="Group 55">
              <a:extLst>
                <a:ext uri="{FF2B5EF4-FFF2-40B4-BE49-F238E27FC236}">
                  <a16:creationId xmlns:a16="http://schemas.microsoft.com/office/drawing/2014/main" id="{880028F8-D4D3-4493-B24C-6B375E139843}"/>
                </a:ext>
              </a:extLst>
            </p:cNvPr>
            <p:cNvGrpSpPr/>
            <p:nvPr/>
          </p:nvGrpSpPr>
          <p:grpSpPr>
            <a:xfrm>
              <a:off x="6515648" y="3244527"/>
              <a:ext cx="1944139" cy="701016"/>
              <a:chOff x="8604524" y="3171729"/>
              <a:chExt cx="1944139" cy="701016"/>
            </a:xfrm>
          </p:grpSpPr>
          <p:sp>
            <p:nvSpPr>
              <p:cNvPr id="59" name="Freeform 5">
                <a:extLst>
                  <a:ext uri="{FF2B5EF4-FFF2-40B4-BE49-F238E27FC236}">
                    <a16:creationId xmlns:a16="http://schemas.microsoft.com/office/drawing/2014/main" id="{69259582-A9F2-4CD9-A7CA-558BCCCAA1B8}"/>
                  </a:ext>
                </a:extLst>
              </p:cNvPr>
              <p:cNvSpPr>
                <a:spLocks noEditPoints="1"/>
              </p:cNvSpPr>
              <p:nvPr/>
            </p:nvSpPr>
            <p:spPr bwMode="auto">
              <a:xfrm>
                <a:off x="8604524" y="3198524"/>
                <a:ext cx="657777" cy="674221"/>
              </a:xfrm>
              <a:custGeom>
                <a:avLst/>
                <a:gdLst>
                  <a:gd name="T0" fmla="*/ 85 w 138"/>
                  <a:gd name="T1" fmla="*/ 130 h 144"/>
                  <a:gd name="T2" fmla="*/ 79 w 138"/>
                  <a:gd name="T3" fmla="*/ 141 h 144"/>
                  <a:gd name="T4" fmla="*/ 64 w 138"/>
                  <a:gd name="T5" fmla="*/ 144 h 144"/>
                  <a:gd name="T6" fmla="*/ 58 w 138"/>
                  <a:gd name="T7" fmla="*/ 137 h 144"/>
                  <a:gd name="T8" fmla="*/ 53 w 138"/>
                  <a:gd name="T9" fmla="*/ 126 h 144"/>
                  <a:gd name="T10" fmla="*/ 81 w 138"/>
                  <a:gd name="T11" fmla="*/ 122 h 144"/>
                  <a:gd name="T12" fmla="*/ 104 w 138"/>
                  <a:gd name="T13" fmla="*/ 70 h 144"/>
                  <a:gd name="T14" fmla="*/ 86 w 138"/>
                  <a:gd name="T15" fmla="*/ 112 h 144"/>
                  <a:gd name="T16" fmla="*/ 58 w 138"/>
                  <a:gd name="T17" fmla="*/ 117 h 144"/>
                  <a:gd name="T18" fmla="*/ 43 w 138"/>
                  <a:gd name="T19" fmla="*/ 94 h 144"/>
                  <a:gd name="T20" fmla="*/ 69 w 138"/>
                  <a:gd name="T21" fmla="*/ 34 h 144"/>
                  <a:gd name="T22" fmla="*/ 73 w 138"/>
                  <a:gd name="T23" fmla="*/ 48 h 144"/>
                  <a:gd name="T24" fmla="*/ 43 w 138"/>
                  <a:gd name="T25" fmla="*/ 70 h 144"/>
                  <a:gd name="T26" fmla="*/ 51 w 138"/>
                  <a:gd name="T27" fmla="*/ 70 h 144"/>
                  <a:gd name="T28" fmla="*/ 73 w 138"/>
                  <a:gd name="T29" fmla="*/ 48 h 144"/>
                  <a:gd name="T30" fmla="*/ 73 w 138"/>
                  <a:gd name="T31" fmla="*/ 18 h 144"/>
                  <a:gd name="T32" fmla="*/ 69 w 138"/>
                  <a:gd name="T33" fmla="*/ 0 h 144"/>
                  <a:gd name="T34" fmla="*/ 65 w 138"/>
                  <a:gd name="T35" fmla="*/ 18 h 144"/>
                  <a:gd name="T36" fmla="*/ 22 w 138"/>
                  <a:gd name="T37" fmla="*/ 69 h 144"/>
                  <a:gd name="T38" fmla="*/ 4 w 138"/>
                  <a:gd name="T39" fmla="*/ 65 h 144"/>
                  <a:gd name="T40" fmla="*/ 4 w 138"/>
                  <a:gd name="T41" fmla="*/ 73 h 144"/>
                  <a:gd name="T42" fmla="*/ 22 w 138"/>
                  <a:gd name="T43" fmla="*/ 69 h 144"/>
                  <a:gd name="T44" fmla="*/ 120 w 138"/>
                  <a:gd name="T45" fmla="*/ 65 h 144"/>
                  <a:gd name="T46" fmla="*/ 120 w 138"/>
                  <a:gd name="T47" fmla="*/ 73 h 144"/>
                  <a:gd name="T48" fmla="*/ 138 w 138"/>
                  <a:gd name="T49" fmla="*/ 69 h 144"/>
                  <a:gd name="T50" fmla="*/ 30 w 138"/>
                  <a:gd name="T51" fmla="*/ 103 h 144"/>
                  <a:gd name="T52" fmla="*/ 20 w 138"/>
                  <a:gd name="T53" fmla="*/ 118 h 144"/>
                  <a:gd name="T54" fmla="*/ 26 w 138"/>
                  <a:gd name="T55" fmla="*/ 118 h 144"/>
                  <a:gd name="T56" fmla="*/ 36 w 138"/>
                  <a:gd name="T57" fmla="*/ 103 h 144"/>
                  <a:gd name="T58" fmla="*/ 105 w 138"/>
                  <a:gd name="T59" fmla="*/ 37 h 144"/>
                  <a:gd name="T60" fmla="*/ 118 w 138"/>
                  <a:gd name="T61" fmla="*/ 26 h 144"/>
                  <a:gd name="T62" fmla="*/ 112 w 138"/>
                  <a:gd name="T63" fmla="*/ 21 h 144"/>
                  <a:gd name="T64" fmla="*/ 102 w 138"/>
                  <a:gd name="T65" fmla="*/ 36 h 144"/>
                  <a:gd name="T66" fmla="*/ 30 w 138"/>
                  <a:gd name="T67" fmla="*/ 36 h 144"/>
                  <a:gd name="T68" fmla="*/ 36 w 138"/>
                  <a:gd name="T69" fmla="*/ 36 h 144"/>
                  <a:gd name="T70" fmla="*/ 26 w 138"/>
                  <a:gd name="T71" fmla="*/ 21 h 144"/>
                  <a:gd name="T72" fmla="*/ 20 w 138"/>
                  <a:gd name="T73" fmla="*/ 26 h 144"/>
                  <a:gd name="T74" fmla="*/ 108 w 138"/>
                  <a:gd name="T75" fmla="*/ 103 h 144"/>
                  <a:gd name="T76" fmla="*/ 102 w 138"/>
                  <a:gd name="T77" fmla="*/ 108 h 144"/>
                  <a:gd name="T78" fmla="*/ 115 w 138"/>
                  <a:gd name="T79" fmla="*/ 120 h 144"/>
                  <a:gd name="T80" fmla="*/ 118 w 138"/>
                  <a:gd name="T81" fmla="*/ 113 h 144"/>
                  <a:gd name="T82" fmla="*/ 108 w 138"/>
                  <a:gd name="T83" fmla="*/ 103 h 1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38" h="144">
                    <a:moveTo>
                      <a:pt x="85" y="126"/>
                    </a:moveTo>
                    <a:cubicBezTo>
                      <a:pt x="85" y="130"/>
                      <a:pt x="85" y="130"/>
                      <a:pt x="85" y="130"/>
                    </a:cubicBezTo>
                    <a:cubicBezTo>
                      <a:pt x="85" y="134"/>
                      <a:pt x="83" y="137"/>
                      <a:pt x="80" y="137"/>
                    </a:cubicBezTo>
                    <a:cubicBezTo>
                      <a:pt x="79" y="141"/>
                      <a:pt x="79" y="141"/>
                      <a:pt x="79" y="141"/>
                    </a:cubicBezTo>
                    <a:cubicBezTo>
                      <a:pt x="78" y="143"/>
                      <a:pt x="76" y="144"/>
                      <a:pt x="74" y="144"/>
                    </a:cubicBezTo>
                    <a:cubicBezTo>
                      <a:pt x="64" y="144"/>
                      <a:pt x="64" y="144"/>
                      <a:pt x="64" y="144"/>
                    </a:cubicBezTo>
                    <a:cubicBezTo>
                      <a:pt x="62" y="144"/>
                      <a:pt x="60" y="143"/>
                      <a:pt x="59" y="141"/>
                    </a:cubicBezTo>
                    <a:cubicBezTo>
                      <a:pt x="58" y="137"/>
                      <a:pt x="58" y="137"/>
                      <a:pt x="58" y="137"/>
                    </a:cubicBezTo>
                    <a:cubicBezTo>
                      <a:pt x="55" y="137"/>
                      <a:pt x="53" y="134"/>
                      <a:pt x="53" y="130"/>
                    </a:cubicBezTo>
                    <a:cubicBezTo>
                      <a:pt x="53" y="126"/>
                      <a:pt x="53" y="126"/>
                      <a:pt x="53" y="126"/>
                    </a:cubicBezTo>
                    <a:cubicBezTo>
                      <a:pt x="53" y="124"/>
                      <a:pt x="54" y="122"/>
                      <a:pt x="57" y="122"/>
                    </a:cubicBezTo>
                    <a:cubicBezTo>
                      <a:pt x="81" y="122"/>
                      <a:pt x="81" y="122"/>
                      <a:pt x="81" y="122"/>
                    </a:cubicBezTo>
                    <a:cubicBezTo>
                      <a:pt x="84" y="122"/>
                      <a:pt x="85" y="124"/>
                      <a:pt x="85" y="126"/>
                    </a:cubicBezTo>
                    <a:close/>
                    <a:moveTo>
                      <a:pt x="104" y="70"/>
                    </a:moveTo>
                    <a:cubicBezTo>
                      <a:pt x="104" y="79"/>
                      <a:pt x="101" y="88"/>
                      <a:pt x="95" y="94"/>
                    </a:cubicBezTo>
                    <a:cubicBezTo>
                      <a:pt x="90" y="99"/>
                      <a:pt x="87" y="105"/>
                      <a:pt x="86" y="112"/>
                    </a:cubicBezTo>
                    <a:cubicBezTo>
                      <a:pt x="85" y="115"/>
                      <a:pt x="83" y="117"/>
                      <a:pt x="80" y="117"/>
                    </a:cubicBezTo>
                    <a:cubicBezTo>
                      <a:pt x="58" y="117"/>
                      <a:pt x="58" y="117"/>
                      <a:pt x="58" y="117"/>
                    </a:cubicBezTo>
                    <a:cubicBezTo>
                      <a:pt x="55" y="117"/>
                      <a:pt x="53" y="115"/>
                      <a:pt x="52" y="112"/>
                    </a:cubicBezTo>
                    <a:cubicBezTo>
                      <a:pt x="51" y="105"/>
                      <a:pt x="48" y="99"/>
                      <a:pt x="43" y="94"/>
                    </a:cubicBezTo>
                    <a:cubicBezTo>
                      <a:pt x="37" y="88"/>
                      <a:pt x="34" y="79"/>
                      <a:pt x="34" y="70"/>
                    </a:cubicBezTo>
                    <a:cubicBezTo>
                      <a:pt x="33" y="50"/>
                      <a:pt x="49" y="34"/>
                      <a:pt x="69" y="34"/>
                    </a:cubicBezTo>
                    <a:cubicBezTo>
                      <a:pt x="88" y="34"/>
                      <a:pt x="104" y="50"/>
                      <a:pt x="104" y="70"/>
                    </a:cubicBezTo>
                    <a:close/>
                    <a:moveTo>
                      <a:pt x="73" y="48"/>
                    </a:moveTo>
                    <a:cubicBezTo>
                      <a:pt x="73" y="46"/>
                      <a:pt x="71" y="44"/>
                      <a:pt x="69" y="44"/>
                    </a:cubicBezTo>
                    <a:cubicBezTo>
                      <a:pt x="55" y="44"/>
                      <a:pt x="43" y="56"/>
                      <a:pt x="43" y="70"/>
                    </a:cubicBezTo>
                    <a:cubicBezTo>
                      <a:pt x="43" y="72"/>
                      <a:pt x="45" y="74"/>
                      <a:pt x="47" y="74"/>
                    </a:cubicBezTo>
                    <a:cubicBezTo>
                      <a:pt x="50" y="74"/>
                      <a:pt x="51" y="72"/>
                      <a:pt x="51" y="70"/>
                    </a:cubicBezTo>
                    <a:cubicBezTo>
                      <a:pt x="51" y="60"/>
                      <a:pt x="59" y="52"/>
                      <a:pt x="69" y="52"/>
                    </a:cubicBezTo>
                    <a:cubicBezTo>
                      <a:pt x="71" y="52"/>
                      <a:pt x="73" y="50"/>
                      <a:pt x="73" y="48"/>
                    </a:cubicBezTo>
                    <a:close/>
                    <a:moveTo>
                      <a:pt x="69" y="22"/>
                    </a:moveTo>
                    <a:cubicBezTo>
                      <a:pt x="71" y="22"/>
                      <a:pt x="73" y="21"/>
                      <a:pt x="73" y="18"/>
                    </a:cubicBezTo>
                    <a:cubicBezTo>
                      <a:pt x="73" y="4"/>
                      <a:pt x="73" y="4"/>
                      <a:pt x="73" y="4"/>
                    </a:cubicBezTo>
                    <a:cubicBezTo>
                      <a:pt x="73" y="2"/>
                      <a:pt x="71" y="0"/>
                      <a:pt x="69" y="0"/>
                    </a:cubicBezTo>
                    <a:cubicBezTo>
                      <a:pt x="67" y="0"/>
                      <a:pt x="65" y="2"/>
                      <a:pt x="65" y="4"/>
                    </a:cubicBezTo>
                    <a:cubicBezTo>
                      <a:pt x="65" y="18"/>
                      <a:pt x="65" y="18"/>
                      <a:pt x="65" y="18"/>
                    </a:cubicBezTo>
                    <a:cubicBezTo>
                      <a:pt x="65" y="21"/>
                      <a:pt x="67" y="22"/>
                      <a:pt x="69" y="22"/>
                    </a:cubicBezTo>
                    <a:close/>
                    <a:moveTo>
                      <a:pt x="22" y="69"/>
                    </a:moveTo>
                    <a:cubicBezTo>
                      <a:pt x="22" y="67"/>
                      <a:pt x="20" y="65"/>
                      <a:pt x="18" y="65"/>
                    </a:cubicBezTo>
                    <a:cubicBezTo>
                      <a:pt x="4" y="65"/>
                      <a:pt x="4" y="65"/>
                      <a:pt x="4" y="65"/>
                    </a:cubicBezTo>
                    <a:cubicBezTo>
                      <a:pt x="2" y="65"/>
                      <a:pt x="0" y="67"/>
                      <a:pt x="0" y="69"/>
                    </a:cubicBezTo>
                    <a:cubicBezTo>
                      <a:pt x="0" y="72"/>
                      <a:pt x="2" y="73"/>
                      <a:pt x="4" y="73"/>
                    </a:cubicBezTo>
                    <a:cubicBezTo>
                      <a:pt x="18" y="73"/>
                      <a:pt x="18" y="73"/>
                      <a:pt x="18" y="73"/>
                    </a:cubicBezTo>
                    <a:cubicBezTo>
                      <a:pt x="20" y="73"/>
                      <a:pt x="22" y="72"/>
                      <a:pt x="22" y="69"/>
                    </a:cubicBezTo>
                    <a:close/>
                    <a:moveTo>
                      <a:pt x="134" y="65"/>
                    </a:moveTo>
                    <a:cubicBezTo>
                      <a:pt x="120" y="65"/>
                      <a:pt x="120" y="65"/>
                      <a:pt x="120" y="65"/>
                    </a:cubicBezTo>
                    <a:cubicBezTo>
                      <a:pt x="118" y="65"/>
                      <a:pt x="116" y="67"/>
                      <a:pt x="116" y="69"/>
                    </a:cubicBezTo>
                    <a:cubicBezTo>
                      <a:pt x="116" y="72"/>
                      <a:pt x="118" y="73"/>
                      <a:pt x="120" y="73"/>
                    </a:cubicBezTo>
                    <a:cubicBezTo>
                      <a:pt x="134" y="73"/>
                      <a:pt x="134" y="73"/>
                      <a:pt x="134" y="73"/>
                    </a:cubicBezTo>
                    <a:cubicBezTo>
                      <a:pt x="136" y="73"/>
                      <a:pt x="138" y="72"/>
                      <a:pt x="138" y="69"/>
                    </a:cubicBezTo>
                    <a:cubicBezTo>
                      <a:pt x="138" y="67"/>
                      <a:pt x="136" y="65"/>
                      <a:pt x="134" y="65"/>
                    </a:cubicBezTo>
                    <a:close/>
                    <a:moveTo>
                      <a:pt x="30" y="103"/>
                    </a:moveTo>
                    <a:cubicBezTo>
                      <a:pt x="20" y="113"/>
                      <a:pt x="20" y="113"/>
                      <a:pt x="20" y="113"/>
                    </a:cubicBezTo>
                    <a:cubicBezTo>
                      <a:pt x="19" y="114"/>
                      <a:pt x="19" y="117"/>
                      <a:pt x="20" y="118"/>
                    </a:cubicBezTo>
                    <a:cubicBezTo>
                      <a:pt x="21" y="119"/>
                      <a:pt x="22" y="120"/>
                      <a:pt x="23" y="120"/>
                    </a:cubicBezTo>
                    <a:cubicBezTo>
                      <a:pt x="24" y="120"/>
                      <a:pt x="25" y="119"/>
                      <a:pt x="26" y="118"/>
                    </a:cubicBezTo>
                    <a:cubicBezTo>
                      <a:pt x="36" y="108"/>
                      <a:pt x="36" y="108"/>
                      <a:pt x="36" y="108"/>
                    </a:cubicBezTo>
                    <a:cubicBezTo>
                      <a:pt x="37" y="107"/>
                      <a:pt x="37" y="104"/>
                      <a:pt x="36" y="103"/>
                    </a:cubicBezTo>
                    <a:cubicBezTo>
                      <a:pt x="34" y="101"/>
                      <a:pt x="32" y="101"/>
                      <a:pt x="30" y="103"/>
                    </a:cubicBezTo>
                    <a:close/>
                    <a:moveTo>
                      <a:pt x="105" y="37"/>
                    </a:moveTo>
                    <a:cubicBezTo>
                      <a:pt x="106" y="37"/>
                      <a:pt x="107" y="37"/>
                      <a:pt x="108" y="36"/>
                    </a:cubicBezTo>
                    <a:cubicBezTo>
                      <a:pt x="118" y="26"/>
                      <a:pt x="118" y="26"/>
                      <a:pt x="118" y="26"/>
                    </a:cubicBezTo>
                    <a:cubicBezTo>
                      <a:pt x="119" y="25"/>
                      <a:pt x="119" y="22"/>
                      <a:pt x="118" y="21"/>
                    </a:cubicBezTo>
                    <a:cubicBezTo>
                      <a:pt x="116" y="19"/>
                      <a:pt x="114" y="19"/>
                      <a:pt x="112" y="21"/>
                    </a:cubicBezTo>
                    <a:cubicBezTo>
                      <a:pt x="102" y="31"/>
                      <a:pt x="102" y="31"/>
                      <a:pt x="102" y="31"/>
                    </a:cubicBezTo>
                    <a:cubicBezTo>
                      <a:pt x="101" y="32"/>
                      <a:pt x="101" y="35"/>
                      <a:pt x="102" y="36"/>
                    </a:cubicBezTo>
                    <a:cubicBezTo>
                      <a:pt x="103" y="37"/>
                      <a:pt x="104" y="37"/>
                      <a:pt x="105" y="37"/>
                    </a:cubicBezTo>
                    <a:close/>
                    <a:moveTo>
                      <a:pt x="30" y="36"/>
                    </a:moveTo>
                    <a:cubicBezTo>
                      <a:pt x="31" y="37"/>
                      <a:pt x="32" y="37"/>
                      <a:pt x="33" y="37"/>
                    </a:cubicBezTo>
                    <a:cubicBezTo>
                      <a:pt x="34" y="37"/>
                      <a:pt x="35" y="37"/>
                      <a:pt x="36" y="36"/>
                    </a:cubicBezTo>
                    <a:cubicBezTo>
                      <a:pt x="37" y="35"/>
                      <a:pt x="37" y="32"/>
                      <a:pt x="36" y="31"/>
                    </a:cubicBezTo>
                    <a:cubicBezTo>
                      <a:pt x="26" y="21"/>
                      <a:pt x="26" y="21"/>
                      <a:pt x="26" y="21"/>
                    </a:cubicBezTo>
                    <a:cubicBezTo>
                      <a:pt x="24" y="19"/>
                      <a:pt x="22" y="19"/>
                      <a:pt x="20" y="21"/>
                    </a:cubicBezTo>
                    <a:cubicBezTo>
                      <a:pt x="19" y="22"/>
                      <a:pt x="19" y="25"/>
                      <a:pt x="20" y="26"/>
                    </a:cubicBezTo>
                    <a:lnTo>
                      <a:pt x="30" y="36"/>
                    </a:lnTo>
                    <a:close/>
                    <a:moveTo>
                      <a:pt x="108" y="103"/>
                    </a:moveTo>
                    <a:cubicBezTo>
                      <a:pt x="106" y="101"/>
                      <a:pt x="104" y="101"/>
                      <a:pt x="102" y="103"/>
                    </a:cubicBezTo>
                    <a:cubicBezTo>
                      <a:pt x="101" y="104"/>
                      <a:pt x="101" y="107"/>
                      <a:pt x="102" y="108"/>
                    </a:cubicBezTo>
                    <a:cubicBezTo>
                      <a:pt x="112" y="118"/>
                      <a:pt x="112" y="118"/>
                      <a:pt x="112" y="118"/>
                    </a:cubicBezTo>
                    <a:cubicBezTo>
                      <a:pt x="113" y="119"/>
                      <a:pt x="114" y="120"/>
                      <a:pt x="115" y="120"/>
                    </a:cubicBezTo>
                    <a:cubicBezTo>
                      <a:pt x="116" y="120"/>
                      <a:pt x="117" y="119"/>
                      <a:pt x="118" y="118"/>
                    </a:cubicBezTo>
                    <a:cubicBezTo>
                      <a:pt x="119" y="117"/>
                      <a:pt x="119" y="114"/>
                      <a:pt x="118" y="113"/>
                    </a:cubicBezTo>
                    <a:lnTo>
                      <a:pt x="108" y="103"/>
                    </a:lnTo>
                    <a:close/>
                    <a:moveTo>
                      <a:pt x="108" y="103"/>
                    </a:moveTo>
                    <a:cubicBezTo>
                      <a:pt x="108" y="103"/>
                      <a:pt x="108" y="103"/>
                      <a:pt x="108" y="103"/>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grpSp>
            <p:nvGrpSpPr>
              <p:cNvPr id="64" name="Group 63">
                <a:extLst>
                  <a:ext uri="{FF2B5EF4-FFF2-40B4-BE49-F238E27FC236}">
                    <a16:creationId xmlns:a16="http://schemas.microsoft.com/office/drawing/2014/main" id="{613B74FB-5617-4154-8E4A-5CBB3BAA72E3}"/>
                  </a:ext>
                </a:extLst>
              </p:cNvPr>
              <p:cNvGrpSpPr/>
              <p:nvPr/>
            </p:nvGrpSpPr>
            <p:grpSpPr>
              <a:xfrm>
                <a:off x="9378532" y="3171729"/>
                <a:ext cx="1170131" cy="684249"/>
                <a:chOff x="9519152" y="3025166"/>
                <a:chExt cx="1170131" cy="684249"/>
              </a:xfrm>
            </p:grpSpPr>
            <p:sp>
              <p:nvSpPr>
                <p:cNvPr id="65" name="TextBox 112">
                  <a:extLst>
                    <a:ext uri="{FF2B5EF4-FFF2-40B4-BE49-F238E27FC236}">
                      <a16:creationId xmlns:a16="http://schemas.microsoft.com/office/drawing/2014/main" id="{4435DCF2-FC2D-44B1-BCE8-589C9621133A}"/>
                    </a:ext>
                  </a:extLst>
                </p:cNvPr>
                <p:cNvSpPr txBox="1"/>
                <p:nvPr/>
              </p:nvSpPr>
              <p:spPr>
                <a:xfrm>
                  <a:off x="9519152" y="3025166"/>
                  <a:ext cx="1073694" cy="40011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2000" dirty="0">
                      <a:solidFill>
                        <a:schemeClr val="accent2"/>
                      </a:solidFill>
                      <a:latin typeface="Lato" panose="020F0502020204030203" pitchFamily="34" charset="0"/>
                      <a:ea typeface="Lato" panose="020F0502020204030203" pitchFamily="34" charset="0"/>
                      <a:cs typeface="Lato" panose="020F0502020204030203" pitchFamily="34" charset="0"/>
                    </a:rPr>
                    <a:t>300.8K</a:t>
                  </a:r>
                </a:p>
              </p:txBody>
            </p:sp>
            <p:sp>
              <p:nvSpPr>
                <p:cNvPr id="66" name="TextBox 113">
                  <a:extLst>
                    <a:ext uri="{FF2B5EF4-FFF2-40B4-BE49-F238E27FC236}">
                      <a16:creationId xmlns:a16="http://schemas.microsoft.com/office/drawing/2014/main" id="{680A8F95-E4F8-45BD-B7FF-2828153446B4}"/>
                    </a:ext>
                  </a:extLst>
                </p:cNvPr>
                <p:cNvSpPr txBox="1"/>
                <p:nvPr/>
              </p:nvSpPr>
              <p:spPr>
                <a:xfrm>
                  <a:off x="9519153" y="3325912"/>
                  <a:ext cx="1170130" cy="383503"/>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200"/>
                    </a:lnSpc>
                  </a:pPr>
                  <a:r>
                    <a:rPr lang="en-US" sz="8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rPr>
                    <a:t>Contrary to popular belief, Lorem Ipsum</a:t>
                  </a:r>
                </a:p>
              </p:txBody>
            </p:sp>
          </p:grpSp>
        </p:grpSp>
        <p:cxnSp>
          <p:nvCxnSpPr>
            <p:cNvPr id="58" name="Straight Connector 57">
              <a:extLst>
                <a:ext uri="{FF2B5EF4-FFF2-40B4-BE49-F238E27FC236}">
                  <a16:creationId xmlns:a16="http://schemas.microsoft.com/office/drawing/2014/main" id="{0F812883-4B7F-445C-9233-0BA9ABD6D1D5}"/>
                </a:ext>
              </a:extLst>
            </p:cNvPr>
            <p:cNvCxnSpPr>
              <a:cxnSpLocks/>
            </p:cNvCxnSpPr>
            <p:nvPr/>
          </p:nvCxnSpPr>
          <p:spPr>
            <a:xfrm>
              <a:off x="8680704" y="3316429"/>
              <a:ext cx="0" cy="557213"/>
            </a:xfrm>
            <a:prstGeom prst="line">
              <a:avLst/>
            </a:prstGeom>
            <a:ln w="285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sp>
        <p:nvSpPr>
          <p:cNvPr id="8" name="Rectangle 7">
            <a:extLst>
              <a:ext uri="{FF2B5EF4-FFF2-40B4-BE49-F238E27FC236}">
                <a16:creationId xmlns:a16="http://schemas.microsoft.com/office/drawing/2014/main" id="{A13CD42C-1903-427C-BED1-8F0337C3FE20}"/>
              </a:ext>
            </a:extLst>
          </p:cNvPr>
          <p:cNvSpPr/>
          <p:nvPr/>
        </p:nvSpPr>
        <p:spPr>
          <a:xfrm>
            <a:off x="6090195" y="3128997"/>
            <a:ext cx="959380" cy="45719"/>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a:extLst>
              <a:ext uri="{FF2B5EF4-FFF2-40B4-BE49-F238E27FC236}">
                <a16:creationId xmlns:a16="http://schemas.microsoft.com/office/drawing/2014/main" id="{F432DD7D-844E-4E76-8E2F-3DD0F3826F51}"/>
              </a:ext>
            </a:extLst>
          </p:cNvPr>
          <p:cNvSpPr/>
          <p:nvPr/>
        </p:nvSpPr>
        <p:spPr>
          <a:xfrm>
            <a:off x="1299029" y="1100291"/>
            <a:ext cx="9593943" cy="553998"/>
          </a:xfrm>
          <a:prstGeom prst="rect">
            <a:avLst/>
          </a:prstGeom>
        </p:spPr>
        <p:txBody>
          <a:bodyPr wrap="square">
            <a:spAutoFit/>
          </a:bodyPr>
          <a:lstStyle/>
          <a:p>
            <a:pPr algn="ctr">
              <a:lnSpc>
                <a:spcPts val="18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centuries, but also the leap into electronic typesetting, remaining essentially unchanged. </a:t>
            </a:r>
          </a:p>
        </p:txBody>
      </p:sp>
      <p:sp>
        <p:nvSpPr>
          <p:cNvPr id="3" name="Picture Placeholder 2">
            <a:extLst>
              <a:ext uri="{FF2B5EF4-FFF2-40B4-BE49-F238E27FC236}">
                <a16:creationId xmlns:a16="http://schemas.microsoft.com/office/drawing/2014/main" id="{04100248-3D0E-4301-A638-F809DB8EBAB4}"/>
              </a:ext>
            </a:extLst>
          </p:cNvPr>
          <p:cNvSpPr>
            <a:spLocks noGrp="1"/>
          </p:cNvSpPr>
          <p:nvPr>
            <p:ph type="pic" sz="quarter" idx="158"/>
          </p:nvPr>
        </p:nvSpPr>
        <p:spPr/>
      </p:sp>
    </p:spTree>
    <p:extLst>
      <p:ext uri="{BB962C8B-B14F-4D97-AF65-F5344CB8AC3E}">
        <p14:creationId xmlns:p14="http://schemas.microsoft.com/office/powerpoint/2010/main" val="4048585966"/>
      </p:ext>
    </p:extLst>
  </p:cSld>
  <p:clrMapOvr>
    <a:masterClrMapping/>
  </p:clrMapOvr>
  <mc:AlternateContent xmlns:mc="http://schemas.openxmlformats.org/markup-compatibility/2006" xmlns:p14="http://schemas.microsoft.com/office/powerpoint/2010/main">
    <mc:Choice Requires="p14">
      <p:transition spd="slow" p14:dur="3400">
        <p14:reveal/>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5</a:t>
            </a:fld>
            <a:endParaRPr lang="en-US" dirty="0"/>
          </a:p>
        </p:txBody>
      </p:sp>
      <p:sp>
        <p:nvSpPr>
          <p:cNvPr id="22" name="Subtitle 21">
            <a:extLst>
              <a:ext uri="{FF2B5EF4-FFF2-40B4-BE49-F238E27FC236}">
                <a16:creationId xmlns:a16="http://schemas.microsoft.com/office/drawing/2014/main" id="{FFC7B4E2-8912-4039-A479-085EE8869A83}"/>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1" name="Title 20">
            <a:extLst>
              <a:ext uri="{FF2B5EF4-FFF2-40B4-BE49-F238E27FC236}">
                <a16:creationId xmlns:a16="http://schemas.microsoft.com/office/drawing/2014/main" id="{83A0592E-BA42-4703-81BD-F022997B1812}"/>
              </a:ext>
            </a:extLst>
          </p:cNvPr>
          <p:cNvSpPr>
            <a:spLocks noGrp="1"/>
          </p:cNvSpPr>
          <p:nvPr>
            <p:ph type="title" idx="4294967295"/>
          </p:nvPr>
        </p:nvSpPr>
        <p:spPr>
          <a:xfrm>
            <a:off x="838200" y="481013"/>
            <a:ext cx="10515600" cy="679450"/>
          </a:xfrm>
        </p:spPr>
        <p:txBody>
          <a:bodyPr/>
          <a:lstStyle/>
          <a:p>
            <a:r>
              <a:rPr lang="en-US" b="1" dirty="0"/>
              <a:t>About us</a:t>
            </a:r>
          </a:p>
        </p:txBody>
      </p:sp>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1" name="Rectangle 60">
            <a:extLst>
              <a:ext uri="{FF2B5EF4-FFF2-40B4-BE49-F238E27FC236}">
                <a16:creationId xmlns:a16="http://schemas.microsoft.com/office/drawing/2014/main" id="{6C61C4C3-0DCB-4751-9D47-34125BEDF98B}"/>
              </a:ext>
            </a:extLst>
          </p:cNvPr>
          <p:cNvSpPr/>
          <p:nvPr/>
        </p:nvSpPr>
        <p:spPr>
          <a:xfrm>
            <a:off x="4064000" y="1953649"/>
            <a:ext cx="4064000" cy="2863617"/>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8" name="Group 67">
            <a:extLst>
              <a:ext uri="{FF2B5EF4-FFF2-40B4-BE49-F238E27FC236}">
                <a16:creationId xmlns:a16="http://schemas.microsoft.com/office/drawing/2014/main" id="{36D10D46-F60D-4BA6-8681-E09BFB857852}"/>
              </a:ext>
            </a:extLst>
          </p:cNvPr>
          <p:cNvGrpSpPr/>
          <p:nvPr/>
        </p:nvGrpSpPr>
        <p:grpSpPr>
          <a:xfrm>
            <a:off x="4367893" y="2282612"/>
            <a:ext cx="3456214" cy="2205691"/>
            <a:chOff x="644311" y="3246397"/>
            <a:chExt cx="3456214" cy="2205691"/>
          </a:xfrm>
        </p:grpSpPr>
        <p:sp>
          <p:nvSpPr>
            <p:cNvPr id="69" name="TextBox 39">
              <a:extLst>
                <a:ext uri="{FF2B5EF4-FFF2-40B4-BE49-F238E27FC236}">
                  <a16:creationId xmlns:a16="http://schemas.microsoft.com/office/drawing/2014/main" id="{62CBF752-DE00-405B-89BB-5DF050A66B51}"/>
                </a:ext>
              </a:extLst>
            </p:cNvPr>
            <p:cNvSpPr txBox="1"/>
            <p:nvPr/>
          </p:nvSpPr>
          <p:spPr>
            <a:xfrm>
              <a:off x="644311" y="4513882"/>
              <a:ext cx="3456214" cy="938206"/>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300"/>
                </a:lnSpc>
              </a:pPr>
              <a:r>
                <a:rPr lang="en-US" sz="1100" dirty="0">
                  <a:latin typeface="Roboto" panose="02000000000000000000" pitchFamily="2" charset="0"/>
                  <a:ea typeface="Roboto" panose="02000000000000000000" pitchFamily="2" charset="0"/>
                  <a:cs typeface="Open Sans" panose="020B0606030504020204" pitchFamily="34" charset="0"/>
                </a:rPr>
                <a:t>Contrary to popular belief, Lorem Ipsum is not simply random text. It has roots in a piece of obscure Latin words, </a:t>
              </a:r>
              <a:r>
                <a:rPr lang="en-US" sz="1100" dirty="0" err="1">
                  <a:latin typeface="Roboto" panose="02000000000000000000" pitchFamily="2" charset="0"/>
                  <a:ea typeface="Roboto" panose="02000000000000000000" pitchFamily="2" charset="0"/>
                  <a:cs typeface="Open Sans" panose="020B0606030504020204" pitchFamily="34" charset="0"/>
                </a:rPr>
                <a:t>consectetur</a:t>
              </a:r>
              <a:r>
                <a:rPr lang="en-US" sz="1100" dirty="0">
                  <a:latin typeface="Roboto" panose="02000000000000000000" pitchFamily="2" charset="0"/>
                  <a:ea typeface="Roboto" panose="02000000000000000000" pitchFamily="2" charset="0"/>
                  <a:cs typeface="Open Sans" panose="020B0606030504020204" pitchFamily="34" charset="0"/>
                </a:rPr>
                <a:t>,</a:t>
              </a:r>
            </a:p>
          </p:txBody>
        </p:sp>
        <p:sp>
          <p:nvSpPr>
            <p:cNvPr id="70" name="Oval 69">
              <a:extLst>
                <a:ext uri="{FF2B5EF4-FFF2-40B4-BE49-F238E27FC236}">
                  <a16:creationId xmlns:a16="http://schemas.microsoft.com/office/drawing/2014/main" id="{22F21825-689E-4DEB-A9EF-DAE14E73D97E}"/>
                </a:ext>
              </a:extLst>
            </p:cNvPr>
            <p:cNvSpPr/>
            <p:nvPr/>
          </p:nvSpPr>
          <p:spPr>
            <a:xfrm>
              <a:off x="811586" y="3246397"/>
              <a:ext cx="729890" cy="729890"/>
            </a:xfrm>
            <a:prstGeom prst="ellipse">
              <a:avLst/>
            </a:prstGeom>
            <a:solidFill>
              <a:schemeClr val="accent2"/>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p>
          </p:txBody>
        </p:sp>
        <p:sp>
          <p:nvSpPr>
            <p:cNvPr id="71" name="Freeform 5">
              <a:extLst>
                <a:ext uri="{FF2B5EF4-FFF2-40B4-BE49-F238E27FC236}">
                  <a16:creationId xmlns:a16="http://schemas.microsoft.com/office/drawing/2014/main" id="{67D6E435-0C0C-42E0-B3B7-8E2166FA4950}"/>
                </a:ext>
              </a:extLst>
            </p:cNvPr>
            <p:cNvSpPr>
              <a:spLocks noEditPoints="1"/>
            </p:cNvSpPr>
            <p:nvPr/>
          </p:nvSpPr>
          <p:spPr bwMode="auto">
            <a:xfrm>
              <a:off x="978520" y="3446636"/>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sp>
          <p:nvSpPr>
            <p:cNvPr id="72" name="TextBox 17">
              <a:extLst>
                <a:ext uri="{FF2B5EF4-FFF2-40B4-BE49-F238E27FC236}">
                  <a16:creationId xmlns:a16="http://schemas.microsoft.com/office/drawing/2014/main" id="{2CD1C02C-6440-4C27-A32A-08A9FEFB0DD0}"/>
                </a:ext>
              </a:extLst>
            </p:cNvPr>
            <p:cNvSpPr txBox="1"/>
            <p:nvPr/>
          </p:nvSpPr>
          <p:spPr>
            <a:xfrm>
              <a:off x="644311" y="4155210"/>
              <a:ext cx="1704975" cy="369332"/>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b="1" dirty="0">
                  <a:latin typeface="Roboto" panose="02000000000000000000" pitchFamily="2" charset="0"/>
                  <a:ea typeface="Roboto" panose="02000000000000000000" pitchFamily="2" charset="0"/>
                  <a:cs typeface="Montserrat" charset="0"/>
                </a:rPr>
                <a:t>HEADING ONE</a:t>
              </a:r>
            </a:p>
          </p:txBody>
        </p:sp>
      </p:grpSp>
      <p:sp>
        <p:nvSpPr>
          <p:cNvPr id="73" name="Rectangle 72">
            <a:extLst>
              <a:ext uri="{FF2B5EF4-FFF2-40B4-BE49-F238E27FC236}">
                <a16:creationId xmlns:a16="http://schemas.microsoft.com/office/drawing/2014/main" id="{8116F66A-FE68-4071-BE88-815DE44ABD35}"/>
              </a:ext>
            </a:extLst>
          </p:cNvPr>
          <p:cNvSpPr/>
          <p:nvPr/>
        </p:nvSpPr>
        <p:spPr>
          <a:xfrm>
            <a:off x="1299029" y="5146229"/>
            <a:ext cx="9593943" cy="861774"/>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a:t>
            </a:r>
          </a:p>
        </p:txBody>
      </p:sp>
      <p:sp>
        <p:nvSpPr>
          <p:cNvPr id="3" name="Picture Placeholder 2">
            <a:extLst>
              <a:ext uri="{FF2B5EF4-FFF2-40B4-BE49-F238E27FC236}">
                <a16:creationId xmlns:a16="http://schemas.microsoft.com/office/drawing/2014/main" id="{B8A73135-F313-4F0B-9EB4-13A63D050B23}"/>
              </a:ext>
            </a:extLst>
          </p:cNvPr>
          <p:cNvSpPr>
            <a:spLocks noGrp="1"/>
          </p:cNvSpPr>
          <p:nvPr>
            <p:ph type="pic" sz="quarter" idx="158"/>
          </p:nvPr>
        </p:nvSpPr>
        <p:spPr/>
      </p:sp>
      <p:sp>
        <p:nvSpPr>
          <p:cNvPr id="5" name="Picture Placeholder 4">
            <a:extLst>
              <a:ext uri="{FF2B5EF4-FFF2-40B4-BE49-F238E27FC236}">
                <a16:creationId xmlns:a16="http://schemas.microsoft.com/office/drawing/2014/main" id="{89EE5B18-A88D-48D1-A9F8-A693B4E202CF}"/>
              </a:ext>
            </a:extLst>
          </p:cNvPr>
          <p:cNvSpPr>
            <a:spLocks noGrp="1"/>
          </p:cNvSpPr>
          <p:nvPr>
            <p:ph type="pic" sz="quarter" idx="159"/>
          </p:nvPr>
        </p:nvSpPr>
        <p:spPr/>
      </p:sp>
    </p:spTree>
    <p:extLst>
      <p:ext uri="{BB962C8B-B14F-4D97-AF65-F5344CB8AC3E}">
        <p14:creationId xmlns:p14="http://schemas.microsoft.com/office/powerpoint/2010/main" val="4229617726"/>
      </p:ext>
    </p:extLst>
  </p:cSld>
  <p:clrMapOvr>
    <a:masterClrMapping/>
  </p:clrMapOvr>
  <p:transition spd="slow">
    <p:randomBar dir="vert"/>
  </p:transition>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3" name="Rectangle 52">
            <a:extLst>
              <a:ext uri="{FF2B5EF4-FFF2-40B4-BE49-F238E27FC236}">
                <a16:creationId xmlns:a16="http://schemas.microsoft.com/office/drawing/2014/main" id="{2CAA82FB-B0F0-4B5A-8723-A197D0FBDE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6</a:t>
            </a:fld>
            <a:endParaRPr lang="en-US"/>
          </a:p>
        </p:txBody>
      </p:sp>
      <p:sp>
        <p:nvSpPr>
          <p:cNvPr id="5" name="Subtitle 4">
            <a:extLst>
              <a:ext uri="{FF2B5EF4-FFF2-40B4-BE49-F238E27FC236}">
                <a16:creationId xmlns:a16="http://schemas.microsoft.com/office/drawing/2014/main" id="{1182F093-D8AE-4DC8-9808-373C1D7F1BBE}"/>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D66E75D1-E3EC-414A-8651-69D86EDCFC11}"/>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10" name="Rectangle 9">
            <a:extLst>
              <a:ext uri="{FF2B5EF4-FFF2-40B4-BE49-F238E27FC236}">
                <a16:creationId xmlns:a16="http://schemas.microsoft.com/office/drawing/2014/main" id="{E24656FD-6230-4C39-A505-CAA5C7A58B0B}"/>
              </a:ext>
            </a:extLst>
          </p:cNvPr>
          <p:cNvSpPr/>
          <p:nvPr/>
        </p:nvSpPr>
        <p:spPr>
          <a:xfrm>
            <a:off x="13563600" y="1051911"/>
            <a:ext cx="2743059" cy="630942"/>
          </a:xfrm>
          <a:prstGeom prst="rect">
            <a:avLst/>
          </a:prstGeom>
        </p:spPr>
        <p:txBody>
          <a:bodyPr wrap="none">
            <a:spAutoFit/>
          </a:bodyPr>
          <a:lstStyle/>
          <a:p>
            <a:r>
              <a:rPr lang="en-US" sz="3500" b="1" dirty="0">
                <a:latin typeface="Roboto" panose="02000000000000000000" pitchFamily="2" charset="0"/>
                <a:ea typeface="Roboto" panose="02000000000000000000" pitchFamily="2" charset="0"/>
              </a:rPr>
              <a:t>Our Services</a:t>
            </a:r>
            <a:endParaRPr lang="en-US" sz="3500" dirty="0">
              <a:latin typeface="Roboto" panose="02000000000000000000" pitchFamily="2" charset="0"/>
              <a:ea typeface="Roboto" panose="02000000000000000000" pitchFamily="2" charset="0"/>
            </a:endParaRPr>
          </a:p>
        </p:txBody>
      </p:sp>
      <p:sp>
        <p:nvSpPr>
          <p:cNvPr id="29" name="Rectangle 28">
            <a:extLst>
              <a:ext uri="{FF2B5EF4-FFF2-40B4-BE49-F238E27FC236}">
                <a16:creationId xmlns:a16="http://schemas.microsoft.com/office/drawing/2014/main" id="{B3CCC9B9-45CA-488A-941C-D998EECD7D1E}"/>
              </a:ext>
            </a:extLst>
          </p:cNvPr>
          <p:cNvSpPr/>
          <p:nvPr/>
        </p:nvSpPr>
        <p:spPr>
          <a:xfrm>
            <a:off x="13106400" y="2869872"/>
            <a:ext cx="4762500"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a:t>
            </a:r>
            <a:r>
              <a:rPr lang="en-US" sz="1200" dirty="0" err="1">
                <a:latin typeface="Lato" panose="020F0502020204030203" pitchFamily="34" charset="0"/>
                <a:ea typeface="Lato" panose="020F0502020204030203" pitchFamily="34" charset="0"/>
                <a:cs typeface="Lato" panose="020F0502020204030203" pitchFamily="34" charset="0"/>
              </a:rPr>
              <a:t>hazs</a:t>
            </a:r>
            <a:r>
              <a:rPr lang="en-US" sz="1200" dirty="0">
                <a:latin typeface="Lato" panose="020F0502020204030203" pitchFamily="34" charset="0"/>
                <a:ea typeface="Lato" panose="020F0502020204030203" pitchFamily="34" charset="0"/>
                <a:cs typeface="Lato" panose="020F0502020204030203" pitchFamily="34" charset="0"/>
              </a:rPr>
              <a:t> been the industry's standard dummy text ever since the 1500s, when an unknown printer took a galley of remaining essentially unchanged. </a:t>
            </a:r>
          </a:p>
        </p:txBody>
      </p:sp>
      <p:sp>
        <p:nvSpPr>
          <p:cNvPr id="30" name="Rectangle 29">
            <a:extLst>
              <a:ext uri="{FF2B5EF4-FFF2-40B4-BE49-F238E27FC236}">
                <a16:creationId xmlns:a16="http://schemas.microsoft.com/office/drawing/2014/main" id="{EC8C155F-45FE-4E40-AAB2-65732E32CDD2}"/>
              </a:ext>
            </a:extLst>
          </p:cNvPr>
          <p:cNvSpPr/>
          <p:nvPr/>
        </p:nvSpPr>
        <p:spPr>
          <a:xfrm>
            <a:off x="0" y="3604533"/>
            <a:ext cx="3048000" cy="1118255"/>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a:extLst>
              <a:ext uri="{FF2B5EF4-FFF2-40B4-BE49-F238E27FC236}">
                <a16:creationId xmlns:a16="http://schemas.microsoft.com/office/drawing/2014/main" id="{AD022741-43DA-424B-B5E3-7DD1A6EC1460}"/>
              </a:ext>
            </a:extLst>
          </p:cNvPr>
          <p:cNvSpPr/>
          <p:nvPr/>
        </p:nvSpPr>
        <p:spPr>
          <a:xfrm>
            <a:off x="3048000" y="3604533"/>
            <a:ext cx="3048000" cy="1118255"/>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a:extLst>
              <a:ext uri="{FF2B5EF4-FFF2-40B4-BE49-F238E27FC236}">
                <a16:creationId xmlns:a16="http://schemas.microsoft.com/office/drawing/2014/main" id="{C0CDEC8B-E363-4264-9656-973ED1567721}"/>
              </a:ext>
            </a:extLst>
          </p:cNvPr>
          <p:cNvSpPr/>
          <p:nvPr/>
        </p:nvSpPr>
        <p:spPr>
          <a:xfrm>
            <a:off x="6096000" y="3604533"/>
            <a:ext cx="3048000" cy="1118255"/>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5C2E4770-D50C-4097-8C96-B8A9C18634A3}"/>
              </a:ext>
            </a:extLst>
          </p:cNvPr>
          <p:cNvSpPr/>
          <p:nvPr/>
        </p:nvSpPr>
        <p:spPr>
          <a:xfrm>
            <a:off x="9144000" y="3604533"/>
            <a:ext cx="3048000" cy="1118255"/>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Freeform 5">
            <a:extLst>
              <a:ext uri="{FF2B5EF4-FFF2-40B4-BE49-F238E27FC236}">
                <a16:creationId xmlns:a16="http://schemas.microsoft.com/office/drawing/2014/main" id="{5A5A7C7E-0E1A-4FEF-AD85-105A74C3ECF4}"/>
              </a:ext>
            </a:extLst>
          </p:cNvPr>
          <p:cNvSpPr>
            <a:spLocks noEditPoints="1"/>
          </p:cNvSpPr>
          <p:nvPr/>
        </p:nvSpPr>
        <p:spPr bwMode="auto">
          <a:xfrm>
            <a:off x="1087676" y="3800724"/>
            <a:ext cx="872649" cy="725872"/>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sp>
        <p:nvSpPr>
          <p:cNvPr id="15" name="Freeform 11">
            <a:extLst>
              <a:ext uri="{FF2B5EF4-FFF2-40B4-BE49-F238E27FC236}">
                <a16:creationId xmlns:a16="http://schemas.microsoft.com/office/drawing/2014/main" id="{0AA9BBAE-09AC-433F-965D-928C42C18314}"/>
              </a:ext>
            </a:extLst>
          </p:cNvPr>
          <p:cNvSpPr>
            <a:spLocks/>
          </p:cNvSpPr>
          <p:nvPr/>
        </p:nvSpPr>
        <p:spPr bwMode="auto">
          <a:xfrm>
            <a:off x="4180630" y="3842180"/>
            <a:ext cx="782741" cy="642960"/>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sp>
        <p:nvSpPr>
          <p:cNvPr id="16" name="AutoShape 9">
            <a:extLst>
              <a:ext uri="{FF2B5EF4-FFF2-40B4-BE49-F238E27FC236}">
                <a16:creationId xmlns:a16="http://schemas.microsoft.com/office/drawing/2014/main" id="{2FDA848C-C54E-40A5-B35F-8E3970D10861}"/>
              </a:ext>
            </a:extLst>
          </p:cNvPr>
          <p:cNvSpPr>
            <a:spLocks/>
          </p:cNvSpPr>
          <p:nvPr/>
        </p:nvSpPr>
        <p:spPr bwMode="auto">
          <a:xfrm>
            <a:off x="7272469" y="3801517"/>
            <a:ext cx="695062" cy="724287"/>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sp>
        <p:nvSpPr>
          <p:cNvPr id="17" name="Freeform 11">
            <a:extLst>
              <a:ext uri="{FF2B5EF4-FFF2-40B4-BE49-F238E27FC236}">
                <a16:creationId xmlns:a16="http://schemas.microsoft.com/office/drawing/2014/main" id="{C2615036-B639-4438-8DBA-7C1222F1D067}"/>
              </a:ext>
            </a:extLst>
          </p:cNvPr>
          <p:cNvSpPr>
            <a:spLocks/>
          </p:cNvSpPr>
          <p:nvPr/>
        </p:nvSpPr>
        <p:spPr bwMode="auto">
          <a:xfrm>
            <a:off x="10276630" y="3842180"/>
            <a:ext cx="782741" cy="642960"/>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grpSp>
        <p:nvGrpSpPr>
          <p:cNvPr id="2" name="Group 1">
            <a:extLst>
              <a:ext uri="{FF2B5EF4-FFF2-40B4-BE49-F238E27FC236}">
                <a16:creationId xmlns:a16="http://schemas.microsoft.com/office/drawing/2014/main" id="{BD799C03-9AB6-488D-BCBC-AC20D06CC3BF}"/>
              </a:ext>
            </a:extLst>
          </p:cNvPr>
          <p:cNvGrpSpPr/>
          <p:nvPr/>
        </p:nvGrpSpPr>
        <p:grpSpPr>
          <a:xfrm>
            <a:off x="277193" y="5172420"/>
            <a:ext cx="2328657" cy="1101933"/>
            <a:chOff x="199768" y="5092688"/>
            <a:chExt cx="2328657" cy="1101933"/>
          </a:xfrm>
        </p:grpSpPr>
        <p:sp>
          <p:nvSpPr>
            <p:cNvPr id="19" name="TextBox 18">
              <a:extLst>
                <a:ext uri="{FF2B5EF4-FFF2-40B4-BE49-F238E27FC236}">
                  <a16:creationId xmlns:a16="http://schemas.microsoft.com/office/drawing/2014/main" id="{C1275C68-BFB0-44EE-8FE2-BC364D30F242}"/>
                </a:ext>
              </a:extLst>
            </p:cNvPr>
            <p:cNvSpPr txBox="1"/>
            <p:nvPr/>
          </p:nvSpPr>
          <p:spPr>
            <a:xfrm>
              <a:off x="199768" y="5092688"/>
              <a:ext cx="1865722" cy="400110"/>
            </a:xfrm>
            <a:prstGeom prst="rect">
              <a:avLst/>
            </a:prstGeom>
            <a:noFill/>
          </p:spPr>
          <p:txBody>
            <a:bodyPr wrap="square" rtlCol="0">
              <a:spAutoFit/>
            </a:bodyPr>
            <a:lstStyle/>
            <a:p>
              <a:r>
                <a:rPr lang="en-US" sz="2000" b="1" dirty="0">
                  <a:latin typeface="Roboto" panose="02000000000000000000" pitchFamily="2" charset="0"/>
                  <a:ea typeface="Roboto" panose="02000000000000000000" pitchFamily="2" charset="0"/>
                  <a:cs typeface="Montserrat" charset="0"/>
                </a:rPr>
                <a:t>HEADING ONE</a:t>
              </a:r>
            </a:p>
          </p:txBody>
        </p:sp>
        <p:sp>
          <p:nvSpPr>
            <p:cNvPr id="20" name="Rectangle 19">
              <a:extLst>
                <a:ext uri="{FF2B5EF4-FFF2-40B4-BE49-F238E27FC236}">
                  <a16:creationId xmlns:a16="http://schemas.microsoft.com/office/drawing/2014/main" id="{77FE2ECA-2743-4579-B3D4-318099A1E32A}"/>
                </a:ext>
              </a:extLst>
            </p:cNvPr>
            <p:cNvSpPr/>
            <p:nvPr/>
          </p:nvSpPr>
          <p:spPr>
            <a:xfrm>
              <a:off x="199768" y="5548290"/>
              <a:ext cx="2328657" cy="646331"/>
            </a:xfrm>
            <a:prstGeom prst="rect">
              <a:avLst/>
            </a:prstGeom>
          </p:spPr>
          <p:txBody>
            <a:bodyPr wrap="square">
              <a:spAutoFit/>
            </a:bodyPr>
            <a:lstStyle/>
            <a:p>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grpSp>
      <p:grpSp>
        <p:nvGrpSpPr>
          <p:cNvPr id="3" name="Group 2">
            <a:extLst>
              <a:ext uri="{FF2B5EF4-FFF2-40B4-BE49-F238E27FC236}">
                <a16:creationId xmlns:a16="http://schemas.microsoft.com/office/drawing/2014/main" id="{AEE21455-6507-4362-82A3-E0DE6DD993DF}"/>
              </a:ext>
            </a:extLst>
          </p:cNvPr>
          <p:cNvGrpSpPr/>
          <p:nvPr/>
        </p:nvGrpSpPr>
        <p:grpSpPr>
          <a:xfrm>
            <a:off x="3249637" y="5172420"/>
            <a:ext cx="2328657" cy="1101933"/>
            <a:chOff x="3233833" y="5092688"/>
            <a:chExt cx="2328657" cy="1101933"/>
          </a:xfrm>
        </p:grpSpPr>
        <p:sp>
          <p:nvSpPr>
            <p:cNvPr id="21" name="TextBox 20">
              <a:extLst>
                <a:ext uri="{FF2B5EF4-FFF2-40B4-BE49-F238E27FC236}">
                  <a16:creationId xmlns:a16="http://schemas.microsoft.com/office/drawing/2014/main" id="{A697630B-9230-41B8-BEF7-15E0BDED8FA4}"/>
                </a:ext>
              </a:extLst>
            </p:cNvPr>
            <p:cNvSpPr txBox="1"/>
            <p:nvPr/>
          </p:nvSpPr>
          <p:spPr>
            <a:xfrm>
              <a:off x="3233833" y="5092688"/>
              <a:ext cx="1865722" cy="400110"/>
            </a:xfrm>
            <a:prstGeom prst="rect">
              <a:avLst/>
            </a:prstGeom>
            <a:noFill/>
          </p:spPr>
          <p:txBody>
            <a:bodyPr wrap="square" rtlCol="0">
              <a:spAutoFit/>
            </a:bodyPr>
            <a:lstStyle/>
            <a:p>
              <a:r>
                <a:rPr lang="en-US" sz="2000" b="1" dirty="0">
                  <a:latin typeface="Roboto" panose="02000000000000000000" pitchFamily="2" charset="0"/>
                  <a:ea typeface="Roboto" panose="02000000000000000000" pitchFamily="2" charset="0"/>
                  <a:cs typeface="Montserrat" charset="0"/>
                </a:rPr>
                <a:t>HEADING ONE</a:t>
              </a:r>
            </a:p>
          </p:txBody>
        </p:sp>
        <p:sp>
          <p:nvSpPr>
            <p:cNvPr id="22" name="Rectangle 21">
              <a:extLst>
                <a:ext uri="{FF2B5EF4-FFF2-40B4-BE49-F238E27FC236}">
                  <a16:creationId xmlns:a16="http://schemas.microsoft.com/office/drawing/2014/main" id="{AE00C6F4-602E-4847-96F7-DFE0CCD310D3}"/>
                </a:ext>
              </a:extLst>
            </p:cNvPr>
            <p:cNvSpPr/>
            <p:nvPr/>
          </p:nvSpPr>
          <p:spPr>
            <a:xfrm>
              <a:off x="3233833" y="5548290"/>
              <a:ext cx="2328657" cy="646331"/>
            </a:xfrm>
            <a:prstGeom prst="rect">
              <a:avLst/>
            </a:prstGeom>
          </p:spPr>
          <p:txBody>
            <a:bodyPr wrap="square">
              <a:spAutoFit/>
            </a:bodyPr>
            <a:lstStyle/>
            <a:p>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grpSp>
      <p:grpSp>
        <p:nvGrpSpPr>
          <p:cNvPr id="8" name="Group 7">
            <a:extLst>
              <a:ext uri="{FF2B5EF4-FFF2-40B4-BE49-F238E27FC236}">
                <a16:creationId xmlns:a16="http://schemas.microsoft.com/office/drawing/2014/main" id="{34095B1F-6813-4BC6-AB73-8249D1C7FC1E}"/>
              </a:ext>
            </a:extLst>
          </p:cNvPr>
          <p:cNvGrpSpPr/>
          <p:nvPr/>
        </p:nvGrpSpPr>
        <p:grpSpPr>
          <a:xfrm>
            <a:off x="6371325" y="5172420"/>
            <a:ext cx="2328657" cy="1101933"/>
            <a:chOff x="6222082" y="5092688"/>
            <a:chExt cx="2328657" cy="1101933"/>
          </a:xfrm>
        </p:grpSpPr>
        <p:sp>
          <p:nvSpPr>
            <p:cNvPr id="23" name="TextBox 22">
              <a:extLst>
                <a:ext uri="{FF2B5EF4-FFF2-40B4-BE49-F238E27FC236}">
                  <a16:creationId xmlns:a16="http://schemas.microsoft.com/office/drawing/2014/main" id="{B3512D3D-7847-48B6-977E-CAAFC0E59965}"/>
                </a:ext>
              </a:extLst>
            </p:cNvPr>
            <p:cNvSpPr txBox="1"/>
            <p:nvPr/>
          </p:nvSpPr>
          <p:spPr>
            <a:xfrm>
              <a:off x="6222082" y="5092688"/>
              <a:ext cx="1865722" cy="400110"/>
            </a:xfrm>
            <a:prstGeom prst="rect">
              <a:avLst/>
            </a:prstGeom>
            <a:noFill/>
          </p:spPr>
          <p:txBody>
            <a:bodyPr wrap="square" rtlCol="0">
              <a:spAutoFit/>
            </a:bodyPr>
            <a:lstStyle/>
            <a:p>
              <a:r>
                <a:rPr lang="en-US" sz="2000" b="1" dirty="0">
                  <a:latin typeface="Roboto" panose="02000000000000000000" pitchFamily="2" charset="0"/>
                  <a:ea typeface="Roboto" panose="02000000000000000000" pitchFamily="2" charset="0"/>
                  <a:cs typeface="Montserrat" charset="0"/>
                </a:rPr>
                <a:t>HEADING ONE</a:t>
              </a:r>
            </a:p>
          </p:txBody>
        </p:sp>
        <p:sp>
          <p:nvSpPr>
            <p:cNvPr id="24" name="Rectangle 23">
              <a:extLst>
                <a:ext uri="{FF2B5EF4-FFF2-40B4-BE49-F238E27FC236}">
                  <a16:creationId xmlns:a16="http://schemas.microsoft.com/office/drawing/2014/main" id="{FB63C218-82FD-4D52-803F-654561A98F6E}"/>
                </a:ext>
              </a:extLst>
            </p:cNvPr>
            <p:cNvSpPr/>
            <p:nvPr/>
          </p:nvSpPr>
          <p:spPr>
            <a:xfrm>
              <a:off x="6222082" y="5548290"/>
              <a:ext cx="2328657" cy="646331"/>
            </a:xfrm>
            <a:prstGeom prst="rect">
              <a:avLst/>
            </a:prstGeom>
          </p:spPr>
          <p:txBody>
            <a:bodyPr wrap="square">
              <a:spAutoFit/>
            </a:bodyPr>
            <a:lstStyle/>
            <a:p>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grpSp>
      <p:grpSp>
        <p:nvGrpSpPr>
          <p:cNvPr id="9" name="Group 8">
            <a:extLst>
              <a:ext uri="{FF2B5EF4-FFF2-40B4-BE49-F238E27FC236}">
                <a16:creationId xmlns:a16="http://schemas.microsoft.com/office/drawing/2014/main" id="{5962B163-05E0-44ED-B5A0-44801AF0B641}"/>
              </a:ext>
            </a:extLst>
          </p:cNvPr>
          <p:cNvGrpSpPr/>
          <p:nvPr/>
        </p:nvGrpSpPr>
        <p:grpSpPr>
          <a:xfrm>
            <a:off x="9414035" y="5172420"/>
            <a:ext cx="2328657" cy="1101933"/>
            <a:chOff x="9343769" y="5092688"/>
            <a:chExt cx="2328657" cy="1101933"/>
          </a:xfrm>
        </p:grpSpPr>
        <p:sp>
          <p:nvSpPr>
            <p:cNvPr id="25" name="TextBox 24">
              <a:extLst>
                <a:ext uri="{FF2B5EF4-FFF2-40B4-BE49-F238E27FC236}">
                  <a16:creationId xmlns:a16="http://schemas.microsoft.com/office/drawing/2014/main" id="{47114F1E-B3DC-46DC-ADDC-119E59499059}"/>
                </a:ext>
              </a:extLst>
            </p:cNvPr>
            <p:cNvSpPr txBox="1"/>
            <p:nvPr/>
          </p:nvSpPr>
          <p:spPr>
            <a:xfrm>
              <a:off x="9343769" y="5092688"/>
              <a:ext cx="1865722" cy="400110"/>
            </a:xfrm>
            <a:prstGeom prst="rect">
              <a:avLst/>
            </a:prstGeom>
            <a:noFill/>
          </p:spPr>
          <p:txBody>
            <a:bodyPr wrap="square" rtlCol="0">
              <a:spAutoFit/>
            </a:bodyPr>
            <a:lstStyle/>
            <a:p>
              <a:r>
                <a:rPr lang="en-US" sz="2000" b="1" dirty="0">
                  <a:latin typeface="Roboto" panose="02000000000000000000" pitchFamily="2" charset="0"/>
                  <a:ea typeface="Roboto" panose="02000000000000000000" pitchFamily="2" charset="0"/>
                  <a:cs typeface="Montserrat" charset="0"/>
                </a:rPr>
                <a:t>HEADING ONE</a:t>
              </a:r>
            </a:p>
          </p:txBody>
        </p:sp>
        <p:sp>
          <p:nvSpPr>
            <p:cNvPr id="26" name="Rectangle 25">
              <a:extLst>
                <a:ext uri="{FF2B5EF4-FFF2-40B4-BE49-F238E27FC236}">
                  <a16:creationId xmlns:a16="http://schemas.microsoft.com/office/drawing/2014/main" id="{CAD90463-A482-410B-8196-40E18FE1146B}"/>
                </a:ext>
              </a:extLst>
            </p:cNvPr>
            <p:cNvSpPr/>
            <p:nvPr/>
          </p:nvSpPr>
          <p:spPr>
            <a:xfrm>
              <a:off x="9343769" y="5548290"/>
              <a:ext cx="2328657" cy="646331"/>
            </a:xfrm>
            <a:prstGeom prst="rect">
              <a:avLst/>
            </a:prstGeom>
          </p:spPr>
          <p:txBody>
            <a:bodyPr wrap="square">
              <a:spAutoFit/>
            </a:bodyPr>
            <a:lstStyle/>
            <a:p>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grpSp>
      <p:sp>
        <p:nvSpPr>
          <p:cNvPr id="7" name="Picture Placeholder 6">
            <a:extLst>
              <a:ext uri="{FF2B5EF4-FFF2-40B4-BE49-F238E27FC236}">
                <a16:creationId xmlns:a16="http://schemas.microsoft.com/office/drawing/2014/main" id="{03971CEE-65B2-419D-8D4B-DF88B2E20978}"/>
              </a:ext>
            </a:extLst>
          </p:cNvPr>
          <p:cNvSpPr>
            <a:spLocks noGrp="1"/>
          </p:cNvSpPr>
          <p:nvPr>
            <p:ph type="pic" sz="quarter" idx="158"/>
          </p:nvPr>
        </p:nvSpPr>
        <p:spPr/>
      </p:sp>
    </p:spTree>
    <p:extLst>
      <p:ext uri="{BB962C8B-B14F-4D97-AF65-F5344CB8AC3E}">
        <p14:creationId xmlns:p14="http://schemas.microsoft.com/office/powerpoint/2010/main" val="1054344385"/>
      </p:ext>
    </p:extLst>
  </p:cSld>
  <p:clrMapOvr>
    <a:masterClrMapping/>
  </p:clrMapOvr>
  <mc:AlternateContent xmlns:mc="http://schemas.openxmlformats.org/markup-compatibility/2006" xmlns:p14="http://schemas.microsoft.com/office/powerpoint/2010/main">
    <mc:Choice Requires="p14">
      <p:transition p14:dur="100">
        <p:cut/>
      </p:transition>
    </mc:Choice>
    <mc:Fallback xmlns="">
      <p:transition>
        <p:cut/>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C3066A37-E458-44F7-9FF8-C566924A80F9}"/>
              </a:ext>
            </a:extLst>
          </p:cNvPr>
          <p:cNvSpPr/>
          <p:nvPr/>
        </p:nvSpPr>
        <p:spPr>
          <a:xfrm>
            <a:off x="0" y="1852618"/>
            <a:ext cx="12192000" cy="3262129"/>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F4F7368E-C6AD-4EB1-BDC4-429A8B386A5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Subtitle 12">
            <a:extLst>
              <a:ext uri="{FF2B5EF4-FFF2-40B4-BE49-F238E27FC236}">
                <a16:creationId xmlns:a16="http://schemas.microsoft.com/office/drawing/2014/main" id="{2B5FBF91-4483-4F2F-9274-5A6F1D8794F2}"/>
              </a:ext>
            </a:extLst>
          </p:cNvPr>
          <p:cNvSpPr>
            <a:spLocks noGrp="1"/>
          </p:cNvSpPr>
          <p:nvPr>
            <p:ph type="subTitle" idx="1"/>
          </p:nvPr>
        </p:nvSpPr>
        <p:spPr>
          <a:xfrm>
            <a:off x="838200" y="1134613"/>
            <a:ext cx="10515600" cy="244244"/>
          </a:xfr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11" name="Title 10">
            <a:extLst>
              <a:ext uri="{FF2B5EF4-FFF2-40B4-BE49-F238E27FC236}">
                <a16:creationId xmlns:a16="http://schemas.microsoft.com/office/drawing/2014/main" id="{1E71F55D-11EA-4B57-9F55-609E0F8A1870}"/>
              </a:ext>
            </a:extLst>
          </p:cNvPr>
          <p:cNvSpPr>
            <a:spLocks noGrp="1"/>
          </p:cNvSpPr>
          <p:nvPr>
            <p:ph type="title"/>
          </p:nvPr>
        </p:nvSpPr>
        <p:spPr>
          <a:xfrm>
            <a:off x="838200" y="481237"/>
            <a:ext cx="10515600" cy="679905"/>
          </a:xfrm>
        </p:spPr>
        <p:txBody>
          <a:bodyPr/>
          <a:lstStyle/>
          <a:p>
            <a:r>
              <a:rPr lang="en-US" b="1" dirty="0"/>
              <a:t>Our Services</a:t>
            </a:r>
          </a:p>
        </p:txBody>
      </p:sp>
      <p:sp>
        <p:nvSpPr>
          <p:cNvPr id="18" name="Slide Number Placeholder 17"/>
          <p:cNvSpPr>
            <a:spLocks noGrp="1"/>
          </p:cNvSpPr>
          <p:nvPr>
            <p:ph type="sldNum" sz="quarter" idx="10"/>
          </p:nvPr>
        </p:nvSpPr>
        <p:spPr/>
        <p:txBody>
          <a:bodyPr/>
          <a:lstStyle/>
          <a:p>
            <a:fld id="{0FDCCA45-55DD-4B3F-8C12-CFB164C9A4F5}" type="slidenum">
              <a:rPr lang="en-US" smtClean="0"/>
              <a:pPr/>
              <a:t>7</a:t>
            </a:fld>
            <a:endParaRPr lang="en-US"/>
          </a:p>
        </p:txBody>
      </p:sp>
      <p:grpSp>
        <p:nvGrpSpPr>
          <p:cNvPr id="20" name="Group 19">
            <a:extLst>
              <a:ext uri="{FF2B5EF4-FFF2-40B4-BE49-F238E27FC236}">
                <a16:creationId xmlns:a16="http://schemas.microsoft.com/office/drawing/2014/main" id="{59450767-5212-44FC-BAE9-7011D65925BE}"/>
              </a:ext>
            </a:extLst>
          </p:cNvPr>
          <p:cNvGrpSpPr/>
          <p:nvPr/>
        </p:nvGrpSpPr>
        <p:grpSpPr>
          <a:xfrm>
            <a:off x="1557101" y="2563836"/>
            <a:ext cx="9077799" cy="1839692"/>
            <a:chOff x="1452350" y="2811614"/>
            <a:chExt cx="9077799" cy="1839692"/>
          </a:xfrm>
        </p:grpSpPr>
        <p:grpSp>
          <p:nvGrpSpPr>
            <p:cNvPr id="19" name="Group 18">
              <a:extLst>
                <a:ext uri="{FF2B5EF4-FFF2-40B4-BE49-F238E27FC236}">
                  <a16:creationId xmlns:a16="http://schemas.microsoft.com/office/drawing/2014/main" id="{242379FB-F041-40B4-8C56-8D407E824820}"/>
                </a:ext>
              </a:extLst>
            </p:cNvPr>
            <p:cNvGrpSpPr/>
            <p:nvPr/>
          </p:nvGrpSpPr>
          <p:grpSpPr>
            <a:xfrm>
              <a:off x="1452350" y="2811614"/>
              <a:ext cx="1630925" cy="1839692"/>
              <a:chOff x="838200" y="2811614"/>
              <a:chExt cx="1630925" cy="1839692"/>
            </a:xfrm>
          </p:grpSpPr>
          <p:sp>
            <p:nvSpPr>
              <p:cNvPr id="51" name="TextBox 17">
                <a:extLst>
                  <a:ext uri="{FF2B5EF4-FFF2-40B4-BE49-F238E27FC236}">
                    <a16:creationId xmlns:a16="http://schemas.microsoft.com/office/drawing/2014/main" id="{70858CBE-6E83-4A6A-836C-78351BADB26A}"/>
                  </a:ext>
                </a:extLst>
              </p:cNvPr>
              <p:cNvSpPr txBox="1"/>
              <p:nvPr/>
            </p:nvSpPr>
            <p:spPr>
              <a:xfrm>
                <a:off x="844795" y="3173978"/>
                <a:ext cx="1624330" cy="1477328"/>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50000"/>
                  </a:lnSpc>
                </a:pPr>
                <a:r>
                  <a:rPr lang="en-US" sz="1200" i="1" dirty="0" err="1">
                    <a:latin typeface="Lato" panose="020F0502020204030203" pitchFamily="34" charset="0"/>
                    <a:ea typeface="Lato" panose="020F0502020204030203" pitchFamily="34" charset="0"/>
                    <a:cs typeface="Lato" panose="020F0502020204030203" pitchFamily="34" charset="0"/>
                  </a:rPr>
                  <a:t>Lorem</a:t>
                </a:r>
                <a:r>
                  <a:rPr lang="en-US" sz="1200" i="1" dirty="0">
                    <a:latin typeface="Lato" panose="020F0502020204030203" pitchFamily="34" charset="0"/>
                    <a:ea typeface="Lato" panose="020F0502020204030203" pitchFamily="34" charset="0"/>
                    <a:cs typeface="Lato" panose="020F0502020204030203" pitchFamily="34" charset="0"/>
                  </a:rPr>
                  <a:t> </a:t>
                </a:r>
                <a:r>
                  <a:rPr lang="en-US" sz="1200" i="1" dirty="0" err="1">
                    <a:latin typeface="Lato" panose="020F0502020204030203" pitchFamily="34" charset="0"/>
                    <a:ea typeface="Lato" panose="020F0502020204030203" pitchFamily="34" charset="0"/>
                    <a:cs typeface="Lato" panose="020F0502020204030203" pitchFamily="34" charset="0"/>
                  </a:rPr>
                  <a:t>Ipsum</a:t>
                </a:r>
                <a:r>
                  <a:rPr lang="en-US" sz="1200" i="1"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when unknown.</a:t>
                </a:r>
              </a:p>
            </p:txBody>
          </p:sp>
          <p:sp>
            <p:nvSpPr>
              <p:cNvPr id="52" name="TextBox 18">
                <a:extLst>
                  <a:ext uri="{FF2B5EF4-FFF2-40B4-BE49-F238E27FC236}">
                    <a16:creationId xmlns:a16="http://schemas.microsoft.com/office/drawing/2014/main" id="{72C2FFB5-BCFC-47DB-A854-020F2ABF280D}"/>
                  </a:ext>
                </a:extLst>
              </p:cNvPr>
              <p:cNvSpPr txBox="1"/>
              <p:nvPr/>
            </p:nvSpPr>
            <p:spPr>
              <a:xfrm>
                <a:off x="838200" y="2811614"/>
                <a:ext cx="1431904" cy="502702"/>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600"/>
                  </a:lnSpc>
                </a:pPr>
                <a:r>
                  <a:rPr lang="en-US" sz="1600" b="1" dirty="0">
                    <a:solidFill>
                      <a:schemeClr val="accent1"/>
                    </a:solidFill>
                    <a:latin typeface="Roboto" panose="02000000000000000000" pitchFamily="2" charset="0"/>
                    <a:ea typeface="Roboto" panose="02000000000000000000" pitchFamily="2" charset="0"/>
                    <a:cs typeface="Montserrat" charset="0"/>
                  </a:rPr>
                  <a:t>SUMMERY</a:t>
                </a:r>
              </a:p>
              <a:p>
                <a:pPr>
                  <a:lnSpc>
                    <a:spcPts val="1600"/>
                  </a:lnSpc>
                </a:pPr>
                <a:r>
                  <a:rPr lang="en-US" sz="1600" b="1" dirty="0">
                    <a:solidFill>
                      <a:schemeClr val="accent1"/>
                    </a:solidFill>
                    <a:latin typeface="Roboto" panose="02000000000000000000" pitchFamily="2" charset="0"/>
                    <a:ea typeface="Roboto" panose="02000000000000000000" pitchFamily="2" charset="0"/>
                    <a:cs typeface="Montserrat" charset="0"/>
                  </a:rPr>
                  <a:t>ONE</a:t>
                </a:r>
              </a:p>
            </p:txBody>
          </p:sp>
        </p:grpSp>
        <p:grpSp>
          <p:nvGrpSpPr>
            <p:cNvPr id="16" name="Group 15">
              <a:extLst>
                <a:ext uri="{FF2B5EF4-FFF2-40B4-BE49-F238E27FC236}">
                  <a16:creationId xmlns:a16="http://schemas.microsoft.com/office/drawing/2014/main" id="{A77F71C7-CE07-4642-8385-302041688FA7}"/>
                </a:ext>
              </a:extLst>
            </p:cNvPr>
            <p:cNvGrpSpPr/>
            <p:nvPr/>
          </p:nvGrpSpPr>
          <p:grpSpPr>
            <a:xfrm>
              <a:off x="3896391" y="2811614"/>
              <a:ext cx="1643455" cy="1839692"/>
              <a:chOff x="3114097" y="2811614"/>
              <a:chExt cx="1643455" cy="1839692"/>
            </a:xfrm>
          </p:grpSpPr>
          <p:sp>
            <p:nvSpPr>
              <p:cNvPr id="55" name="TextBox 19">
                <a:extLst>
                  <a:ext uri="{FF2B5EF4-FFF2-40B4-BE49-F238E27FC236}">
                    <a16:creationId xmlns:a16="http://schemas.microsoft.com/office/drawing/2014/main" id="{08E281F6-9009-4006-AA0C-82555598DB92}"/>
                  </a:ext>
                </a:extLst>
              </p:cNvPr>
              <p:cNvSpPr txBox="1"/>
              <p:nvPr/>
            </p:nvSpPr>
            <p:spPr>
              <a:xfrm>
                <a:off x="3114097" y="2811614"/>
                <a:ext cx="1455324" cy="502702"/>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600"/>
                  </a:lnSpc>
                </a:pPr>
                <a:r>
                  <a:rPr lang="en-US" sz="1600" b="1" dirty="0">
                    <a:solidFill>
                      <a:schemeClr val="accent2"/>
                    </a:solidFill>
                    <a:latin typeface="Roboto" panose="02000000000000000000" pitchFamily="2" charset="0"/>
                    <a:ea typeface="Roboto" panose="02000000000000000000" pitchFamily="2" charset="0"/>
                    <a:cs typeface="Montserrat" charset="0"/>
                  </a:rPr>
                  <a:t>SUMMERY</a:t>
                </a:r>
              </a:p>
              <a:p>
                <a:pPr>
                  <a:lnSpc>
                    <a:spcPts val="1600"/>
                  </a:lnSpc>
                </a:pPr>
                <a:r>
                  <a:rPr lang="en-US" sz="1600" b="1" dirty="0">
                    <a:solidFill>
                      <a:schemeClr val="accent2"/>
                    </a:solidFill>
                    <a:latin typeface="Roboto" panose="02000000000000000000" pitchFamily="2" charset="0"/>
                    <a:ea typeface="Roboto" panose="02000000000000000000" pitchFamily="2" charset="0"/>
                    <a:cs typeface="Montserrat" charset="0"/>
                  </a:rPr>
                  <a:t>ONE</a:t>
                </a:r>
              </a:p>
            </p:txBody>
          </p:sp>
          <p:sp>
            <p:nvSpPr>
              <p:cNvPr id="58" name="TextBox 22">
                <a:extLst>
                  <a:ext uri="{FF2B5EF4-FFF2-40B4-BE49-F238E27FC236}">
                    <a16:creationId xmlns:a16="http://schemas.microsoft.com/office/drawing/2014/main" id="{1E2028FA-4F12-49FB-8BF4-63362F49EBE6}"/>
                  </a:ext>
                </a:extLst>
              </p:cNvPr>
              <p:cNvSpPr txBox="1"/>
              <p:nvPr/>
            </p:nvSpPr>
            <p:spPr>
              <a:xfrm>
                <a:off x="3133222" y="3173978"/>
                <a:ext cx="1624330" cy="1477328"/>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50000"/>
                  </a:lnSpc>
                </a:pPr>
                <a:r>
                  <a:rPr lang="en-US" sz="1200" i="1" dirty="0" err="1">
                    <a:latin typeface="Lato" panose="020F0502020204030203" pitchFamily="34" charset="0"/>
                    <a:ea typeface="Lato" panose="020F0502020204030203" pitchFamily="34" charset="0"/>
                    <a:cs typeface="Lato" panose="020F0502020204030203" pitchFamily="34" charset="0"/>
                  </a:rPr>
                  <a:t>Lorem</a:t>
                </a:r>
                <a:r>
                  <a:rPr lang="en-US" sz="1200" i="1" dirty="0">
                    <a:latin typeface="Lato" panose="020F0502020204030203" pitchFamily="34" charset="0"/>
                    <a:ea typeface="Lato" panose="020F0502020204030203" pitchFamily="34" charset="0"/>
                    <a:cs typeface="Lato" panose="020F0502020204030203" pitchFamily="34" charset="0"/>
                  </a:rPr>
                  <a:t> </a:t>
                </a:r>
                <a:r>
                  <a:rPr lang="en-US" sz="1200" i="1" dirty="0" err="1">
                    <a:latin typeface="Lato" panose="020F0502020204030203" pitchFamily="34" charset="0"/>
                    <a:ea typeface="Lato" panose="020F0502020204030203" pitchFamily="34" charset="0"/>
                    <a:cs typeface="Lato" panose="020F0502020204030203" pitchFamily="34" charset="0"/>
                  </a:rPr>
                  <a:t>Ipsum</a:t>
                </a:r>
                <a:r>
                  <a:rPr lang="en-US" sz="1200" i="1"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when unknown.</a:t>
                </a:r>
              </a:p>
            </p:txBody>
          </p:sp>
        </p:grpSp>
        <p:grpSp>
          <p:nvGrpSpPr>
            <p:cNvPr id="15" name="Group 14">
              <a:extLst>
                <a:ext uri="{FF2B5EF4-FFF2-40B4-BE49-F238E27FC236}">
                  <a16:creationId xmlns:a16="http://schemas.microsoft.com/office/drawing/2014/main" id="{162CF1BB-AB17-4499-9BB6-828D022A2363}"/>
                </a:ext>
              </a:extLst>
            </p:cNvPr>
            <p:cNvGrpSpPr/>
            <p:nvPr/>
          </p:nvGrpSpPr>
          <p:grpSpPr>
            <a:xfrm>
              <a:off x="6352962" y="2811614"/>
              <a:ext cx="1682035" cy="1839692"/>
              <a:chOff x="5560675" y="2811614"/>
              <a:chExt cx="1682035" cy="1839692"/>
            </a:xfrm>
          </p:grpSpPr>
          <p:sp>
            <p:nvSpPr>
              <p:cNvPr id="56" name="TextBox 20">
                <a:extLst>
                  <a:ext uri="{FF2B5EF4-FFF2-40B4-BE49-F238E27FC236}">
                    <a16:creationId xmlns:a16="http://schemas.microsoft.com/office/drawing/2014/main" id="{48AD383D-B548-4F9A-B707-74AC81145DDC}"/>
                  </a:ext>
                </a:extLst>
              </p:cNvPr>
              <p:cNvSpPr txBox="1"/>
              <p:nvPr/>
            </p:nvSpPr>
            <p:spPr>
              <a:xfrm>
                <a:off x="5560675" y="2811614"/>
                <a:ext cx="1682035" cy="502702"/>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600"/>
                  </a:lnSpc>
                </a:pPr>
                <a:r>
                  <a:rPr lang="en-US" sz="1600" b="1" dirty="0">
                    <a:solidFill>
                      <a:schemeClr val="accent3"/>
                    </a:solidFill>
                    <a:latin typeface="Roboto" panose="02000000000000000000" pitchFamily="2" charset="0"/>
                    <a:ea typeface="Roboto" panose="02000000000000000000" pitchFamily="2" charset="0"/>
                    <a:cs typeface="Montserrat" charset="0"/>
                  </a:rPr>
                  <a:t>SUMMERY</a:t>
                </a:r>
              </a:p>
              <a:p>
                <a:pPr>
                  <a:lnSpc>
                    <a:spcPts val="1600"/>
                  </a:lnSpc>
                </a:pPr>
                <a:r>
                  <a:rPr lang="en-US" sz="1600" b="1" dirty="0">
                    <a:solidFill>
                      <a:schemeClr val="accent3"/>
                    </a:solidFill>
                    <a:latin typeface="Roboto" panose="02000000000000000000" pitchFamily="2" charset="0"/>
                    <a:ea typeface="Roboto" panose="02000000000000000000" pitchFamily="2" charset="0"/>
                    <a:cs typeface="Montserrat" charset="0"/>
                  </a:rPr>
                  <a:t>ONE</a:t>
                </a:r>
              </a:p>
            </p:txBody>
          </p:sp>
          <p:sp>
            <p:nvSpPr>
              <p:cNvPr id="59" name="TextBox 23">
                <a:extLst>
                  <a:ext uri="{FF2B5EF4-FFF2-40B4-BE49-F238E27FC236}">
                    <a16:creationId xmlns:a16="http://schemas.microsoft.com/office/drawing/2014/main" id="{A0CDB7D6-0DD1-4420-B10D-557360E80E35}"/>
                  </a:ext>
                </a:extLst>
              </p:cNvPr>
              <p:cNvSpPr txBox="1"/>
              <p:nvPr/>
            </p:nvSpPr>
            <p:spPr>
              <a:xfrm>
                <a:off x="5598090" y="3173978"/>
                <a:ext cx="1624330" cy="1477328"/>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50000"/>
                  </a:lnSpc>
                </a:pPr>
                <a:r>
                  <a:rPr lang="en-US" sz="1200" i="1" dirty="0" err="1">
                    <a:latin typeface="Lato" panose="020F0502020204030203" pitchFamily="34" charset="0"/>
                    <a:ea typeface="Lato" panose="020F0502020204030203" pitchFamily="34" charset="0"/>
                    <a:cs typeface="Lato" panose="020F0502020204030203" pitchFamily="34" charset="0"/>
                  </a:rPr>
                  <a:t>Lorem</a:t>
                </a:r>
                <a:r>
                  <a:rPr lang="en-US" sz="1200" i="1" dirty="0">
                    <a:latin typeface="Lato" panose="020F0502020204030203" pitchFamily="34" charset="0"/>
                    <a:ea typeface="Lato" panose="020F0502020204030203" pitchFamily="34" charset="0"/>
                    <a:cs typeface="Lato" panose="020F0502020204030203" pitchFamily="34" charset="0"/>
                  </a:rPr>
                  <a:t> </a:t>
                </a:r>
                <a:r>
                  <a:rPr lang="en-US" sz="1200" i="1" dirty="0" err="1">
                    <a:latin typeface="Lato" panose="020F0502020204030203" pitchFamily="34" charset="0"/>
                    <a:ea typeface="Lato" panose="020F0502020204030203" pitchFamily="34" charset="0"/>
                    <a:cs typeface="Lato" panose="020F0502020204030203" pitchFamily="34" charset="0"/>
                  </a:rPr>
                  <a:t>Ipsum</a:t>
                </a:r>
                <a:r>
                  <a:rPr lang="en-US" sz="1200" i="1"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when unknown.</a:t>
                </a:r>
              </a:p>
            </p:txBody>
          </p:sp>
        </p:grpSp>
        <p:cxnSp>
          <p:nvCxnSpPr>
            <p:cNvPr id="61" name="Straight Connector 60">
              <a:extLst>
                <a:ext uri="{FF2B5EF4-FFF2-40B4-BE49-F238E27FC236}">
                  <a16:creationId xmlns:a16="http://schemas.microsoft.com/office/drawing/2014/main" id="{F3089019-9221-48FE-B409-5C1FC5A2DD87}"/>
                </a:ext>
              </a:extLst>
            </p:cNvPr>
            <p:cNvCxnSpPr/>
            <p:nvPr/>
          </p:nvCxnSpPr>
          <p:spPr>
            <a:xfrm>
              <a:off x="3489833" y="3297710"/>
              <a:ext cx="0" cy="1238178"/>
            </a:xfrm>
            <a:prstGeom prst="line">
              <a:avLst/>
            </a:prstGeom>
            <a:ln w="3810">
              <a:solidFill>
                <a:schemeClr val="tx1">
                  <a:alpha val="25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62" name="Straight Connector 61">
              <a:extLst>
                <a:ext uri="{FF2B5EF4-FFF2-40B4-BE49-F238E27FC236}">
                  <a16:creationId xmlns:a16="http://schemas.microsoft.com/office/drawing/2014/main" id="{E3EBF897-FB30-4050-BB41-5F88ED8B1ABC}"/>
                </a:ext>
              </a:extLst>
            </p:cNvPr>
            <p:cNvCxnSpPr/>
            <p:nvPr/>
          </p:nvCxnSpPr>
          <p:spPr>
            <a:xfrm>
              <a:off x="5946404" y="3297710"/>
              <a:ext cx="0" cy="1238178"/>
            </a:xfrm>
            <a:prstGeom prst="line">
              <a:avLst/>
            </a:prstGeom>
            <a:ln w="3810">
              <a:solidFill>
                <a:schemeClr val="tx1">
                  <a:alpha val="25000"/>
                </a:schemeClr>
              </a:solidFill>
              <a:prstDash val="sysDash"/>
            </a:ln>
          </p:spPr>
          <p:style>
            <a:lnRef idx="1">
              <a:schemeClr val="accent1"/>
            </a:lnRef>
            <a:fillRef idx="0">
              <a:schemeClr val="accent1"/>
            </a:fillRef>
            <a:effectRef idx="0">
              <a:schemeClr val="accent1"/>
            </a:effectRef>
            <a:fontRef idx="minor">
              <a:schemeClr val="tx1"/>
            </a:fontRef>
          </p:style>
        </p:cxnSp>
        <p:grpSp>
          <p:nvGrpSpPr>
            <p:cNvPr id="14" name="Group 13">
              <a:extLst>
                <a:ext uri="{FF2B5EF4-FFF2-40B4-BE49-F238E27FC236}">
                  <a16:creationId xmlns:a16="http://schemas.microsoft.com/office/drawing/2014/main" id="{460A35AF-8EAE-4A9C-B6B3-CDD6215A7FD2}"/>
                </a:ext>
              </a:extLst>
            </p:cNvPr>
            <p:cNvGrpSpPr/>
            <p:nvPr/>
          </p:nvGrpSpPr>
          <p:grpSpPr>
            <a:xfrm>
              <a:off x="8848114" y="2811614"/>
              <a:ext cx="1682035" cy="1839692"/>
              <a:chOff x="8233964" y="2863039"/>
              <a:chExt cx="1682035" cy="1839692"/>
            </a:xfrm>
          </p:grpSpPr>
          <p:sp>
            <p:nvSpPr>
              <p:cNvPr id="31" name="TextBox 20">
                <a:extLst>
                  <a:ext uri="{FF2B5EF4-FFF2-40B4-BE49-F238E27FC236}">
                    <a16:creationId xmlns:a16="http://schemas.microsoft.com/office/drawing/2014/main" id="{3EF0ED2F-252D-4119-B97A-9886D7D177EA}"/>
                  </a:ext>
                </a:extLst>
              </p:cNvPr>
              <p:cNvSpPr txBox="1"/>
              <p:nvPr/>
            </p:nvSpPr>
            <p:spPr>
              <a:xfrm>
                <a:off x="8233964" y="2863039"/>
                <a:ext cx="1682035" cy="502702"/>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600"/>
                  </a:lnSpc>
                </a:pPr>
                <a:r>
                  <a:rPr lang="en-US" sz="1600" b="1" dirty="0">
                    <a:solidFill>
                      <a:schemeClr val="accent4"/>
                    </a:solidFill>
                    <a:latin typeface="Roboto" panose="02000000000000000000" pitchFamily="2" charset="0"/>
                    <a:ea typeface="Roboto" panose="02000000000000000000" pitchFamily="2" charset="0"/>
                    <a:cs typeface="Montserrat" charset="0"/>
                  </a:rPr>
                  <a:t>SUMMERY</a:t>
                </a:r>
              </a:p>
              <a:p>
                <a:pPr>
                  <a:lnSpc>
                    <a:spcPts val="1600"/>
                  </a:lnSpc>
                </a:pPr>
                <a:r>
                  <a:rPr lang="en-US" sz="1600" b="1" dirty="0">
                    <a:solidFill>
                      <a:schemeClr val="accent4"/>
                    </a:solidFill>
                    <a:latin typeface="Roboto" panose="02000000000000000000" pitchFamily="2" charset="0"/>
                    <a:ea typeface="Roboto" panose="02000000000000000000" pitchFamily="2" charset="0"/>
                    <a:cs typeface="Montserrat" charset="0"/>
                  </a:rPr>
                  <a:t>ONE</a:t>
                </a:r>
              </a:p>
            </p:txBody>
          </p:sp>
          <p:sp>
            <p:nvSpPr>
              <p:cNvPr id="32" name="TextBox 23">
                <a:extLst>
                  <a:ext uri="{FF2B5EF4-FFF2-40B4-BE49-F238E27FC236}">
                    <a16:creationId xmlns:a16="http://schemas.microsoft.com/office/drawing/2014/main" id="{78E1AC34-C92D-49E2-97CD-644094D0B014}"/>
                  </a:ext>
                </a:extLst>
              </p:cNvPr>
              <p:cNvSpPr txBox="1"/>
              <p:nvPr/>
            </p:nvSpPr>
            <p:spPr>
              <a:xfrm>
                <a:off x="8271379" y="3225403"/>
                <a:ext cx="1624330" cy="1477328"/>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50000"/>
                  </a:lnSpc>
                </a:pPr>
                <a:r>
                  <a:rPr lang="en-US" sz="1200" i="1" dirty="0" err="1">
                    <a:latin typeface="Lato" panose="020F0502020204030203" pitchFamily="34" charset="0"/>
                    <a:ea typeface="Lato" panose="020F0502020204030203" pitchFamily="34" charset="0"/>
                    <a:cs typeface="Lato" panose="020F0502020204030203" pitchFamily="34" charset="0"/>
                  </a:rPr>
                  <a:t>Lorem</a:t>
                </a:r>
                <a:r>
                  <a:rPr lang="en-US" sz="1200" i="1" dirty="0">
                    <a:latin typeface="Lato" panose="020F0502020204030203" pitchFamily="34" charset="0"/>
                    <a:ea typeface="Lato" panose="020F0502020204030203" pitchFamily="34" charset="0"/>
                    <a:cs typeface="Lato" panose="020F0502020204030203" pitchFamily="34" charset="0"/>
                  </a:rPr>
                  <a:t> </a:t>
                </a:r>
                <a:r>
                  <a:rPr lang="en-US" sz="1200" i="1" dirty="0" err="1">
                    <a:latin typeface="Lato" panose="020F0502020204030203" pitchFamily="34" charset="0"/>
                    <a:ea typeface="Lato" panose="020F0502020204030203" pitchFamily="34" charset="0"/>
                    <a:cs typeface="Lato" panose="020F0502020204030203" pitchFamily="34" charset="0"/>
                  </a:rPr>
                  <a:t>Ipsum</a:t>
                </a:r>
                <a:r>
                  <a:rPr lang="en-US" sz="1200" i="1"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when unknown.</a:t>
                </a:r>
              </a:p>
            </p:txBody>
          </p:sp>
        </p:grpSp>
        <p:cxnSp>
          <p:nvCxnSpPr>
            <p:cNvPr id="33" name="Straight Connector 32">
              <a:extLst>
                <a:ext uri="{FF2B5EF4-FFF2-40B4-BE49-F238E27FC236}">
                  <a16:creationId xmlns:a16="http://schemas.microsoft.com/office/drawing/2014/main" id="{F867CE96-ECF6-4410-AAC7-DD45AA7F3EFC}"/>
                </a:ext>
              </a:extLst>
            </p:cNvPr>
            <p:cNvCxnSpPr/>
            <p:nvPr/>
          </p:nvCxnSpPr>
          <p:spPr>
            <a:xfrm>
              <a:off x="8441555" y="3349135"/>
              <a:ext cx="0" cy="1238178"/>
            </a:xfrm>
            <a:prstGeom prst="line">
              <a:avLst/>
            </a:prstGeom>
            <a:ln w="3810">
              <a:solidFill>
                <a:schemeClr val="tx1">
                  <a:alpha val="25000"/>
                </a:schemeClr>
              </a:solidFill>
              <a:prstDash val="sysDash"/>
            </a:ln>
          </p:spPr>
          <p:style>
            <a:lnRef idx="1">
              <a:schemeClr val="accent1"/>
            </a:lnRef>
            <a:fillRef idx="0">
              <a:schemeClr val="accent1"/>
            </a:fillRef>
            <a:effectRef idx="0">
              <a:schemeClr val="accent1"/>
            </a:effectRef>
            <a:fontRef idx="minor">
              <a:schemeClr val="tx1"/>
            </a:fontRef>
          </p:style>
        </p:cxnSp>
      </p:grpSp>
      <p:sp>
        <p:nvSpPr>
          <p:cNvPr id="40" name="Rectangle 39">
            <a:extLst>
              <a:ext uri="{FF2B5EF4-FFF2-40B4-BE49-F238E27FC236}">
                <a16:creationId xmlns:a16="http://schemas.microsoft.com/office/drawing/2014/main" id="{10E4AAD5-178A-4833-A94C-C6E14438B1D7}"/>
              </a:ext>
            </a:extLst>
          </p:cNvPr>
          <p:cNvSpPr/>
          <p:nvPr/>
        </p:nvSpPr>
        <p:spPr>
          <a:xfrm>
            <a:off x="0" y="5114747"/>
            <a:ext cx="12192000" cy="1743253"/>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Rectangle 40">
            <a:extLst>
              <a:ext uri="{FF2B5EF4-FFF2-40B4-BE49-F238E27FC236}">
                <a16:creationId xmlns:a16="http://schemas.microsoft.com/office/drawing/2014/main" id="{2B21D49F-C4B8-4E97-93F8-D2848B2BAAF4}"/>
              </a:ext>
            </a:extLst>
          </p:cNvPr>
          <p:cNvSpPr/>
          <p:nvPr/>
        </p:nvSpPr>
        <p:spPr>
          <a:xfrm>
            <a:off x="1299029" y="5555486"/>
            <a:ext cx="9593943" cy="861774"/>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a:t>
            </a:r>
          </a:p>
        </p:txBody>
      </p:sp>
    </p:spTree>
    <p:extLst>
      <p:ext uri="{BB962C8B-B14F-4D97-AF65-F5344CB8AC3E}">
        <p14:creationId xmlns:p14="http://schemas.microsoft.com/office/powerpoint/2010/main" val="108457719"/>
      </p:ext>
    </p:extLst>
  </p:cSld>
  <p:clrMapOvr>
    <a:masterClrMapping/>
  </p:clrMapOvr>
  <p:transition spd="med">
    <p:pull/>
  </p:transition>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5" name="Rectangle 54">
            <a:extLst>
              <a:ext uri="{FF2B5EF4-FFF2-40B4-BE49-F238E27FC236}">
                <a16:creationId xmlns:a16="http://schemas.microsoft.com/office/drawing/2014/main" id="{9F6799BF-AFDA-4D96-A28A-D80CC43C4F6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8</a:t>
            </a:fld>
            <a:endParaRPr lang="en-US"/>
          </a:p>
        </p:txBody>
      </p:sp>
      <p:sp>
        <p:nvSpPr>
          <p:cNvPr id="22" name="Title 21">
            <a:extLst>
              <a:ext uri="{FF2B5EF4-FFF2-40B4-BE49-F238E27FC236}">
                <a16:creationId xmlns:a16="http://schemas.microsoft.com/office/drawing/2014/main" id="{918C39C6-914A-43A8-9893-E85E3D58C720}"/>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23" name="Subtitle 22">
            <a:extLst>
              <a:ext uri="{FF2B5EF4-FFF2-40B4-BE49-F238E27FC236}">
                <a16:creationId xmlns:a16="http://schemas.microsoft.com/office/drawing/2014/main" id="{EAB95A2E-126E-45BB-8280-1E3535215242}"/>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Rectangle 1">
            <a:extLst>
              <a:ext uri="{FF2B5EF4-FFF2-40B4-BE49-F238E27FC236}">
                <a16:creationId xmlns:a16="http://schemas.microsoft.com/office/drawing/2014/main" id="{7E20F677-D04E-4B3D-89FA-6590D4BF5BC0}"/>
              </a:ext>
            </a:extLst>
          </p:cNvPr>
          <p:cNvSpPr/>
          <p:nvPr/>
        </p:nvSpPr>
        <p:spPr>
          <a:xfrm>
            <a:off x="1518809" y="2299723"/>
            <a:ext cx="2931886" cy="332808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ectangle 39">
            <a:extLst>
              <a:ext uri="{FF2B5EF4-FFF2-40B4-BE49-F238E27FC236}">
                <a16:creationId xmlns:a16="http://schemas.microsoft.com/office/drawing/2014/main" id="{8C640118-8CC8-4C8C-85E6-BE12FB51E598}"/>
              </a:ext>
            </a:extLst>
          </p:cNvPr>
          <p:cNvSpPr/>
          <p:nvPr/>
        </p:nvSpPr>
        <p:spPr>
          <a:xfrm>
            <a:off x="4634819" y="2299723"/>
            <a:ext cx="2931886" cy="3328080"/>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Rectangle 40">
            <a:extLst>
              <a:ext uri="{FF2B5EF4-FFF2-40B4-BE49-F238E27FC236}">
                <a16:creationId xmlns:a16="http://schemas.microsoft.com/office/drawing/2014/main" id="{EABEAEB6-244A-450B-95FD-4C3B615A4447}"/>
              </a:ext>
            </a:extLst>
          </p:cNvPr>
          <p:cNvSpPr/>
          <p:nvPr/>
        </p:nvSpPr>
        <p:spPr>
          <a:xfrm>
            <a:off x="7750829" y="2299723"/>
            <a:ext cx="2931886" cy="3328080"/>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5967D6BC-B637-453B-A9A6-45E0D4FD4747}"/>
              </a:ext>
            </a:extLst>
          </p:cNvPr>
          <p:cNvGrpSpPr/>
          <p:nvPr/>
        </p:nvGrpSpPr>
        <p:grpSpPr>
          <a:xfrm>
            <a:off x="1692586" y="2568157"/>
            <a:ext cx="2584332" cy="2776974"/>
            <a:chOff x="1658745" y="2552564"/>
            <a:chExt cx="2584332" cy="2776974"/>
          </a:xfrm>
        </p:grpSpPr>
        <p:sp>
          <p:nvSpPr>
            <p:cNvPr id="45" name="Freeform 8">
              <a:extLst>
                <a:ext uri="{FF2B5EF4-FFF2-40B4-BE49-F238E27FC236}">
                  <a16:creationId xmlns:a16="http://schemas.microsoft.com/office/drawing/2014/main" id="{9165B45D-DF63-4C90-8A13-9C3EAEB29120}"/>
                </a:ext>
              </a:extLst>
            </p:cNvPr>
            <p:cNvSpPr>
              <a:spLocks noEditPoints="1"/>
            </p:cNvSpPr>
            <p:nvPr/>
          </p:nvSpPr>
          <p:spPr bwMode="auto">
            <a:xfrm>
              <a:off x="2435343" y="2552564"/>
              <a:ext cx="863600" cy="858837"/>
            </a:xfrm>
            <a:custGeom>
              <a:avLst/>
              <a:gdLst>
                <a:gd name="T0" fmla="*/ 144 w 149"/>
                <a:gd name="T1" fmla="*/ 126 h 148"/>
                <a:gd name="T2" fmla="*/ 109 w 149"/>
                <a:gd name="T3" fmla="*/ 91 h 148"/>
                <a:gd name="T4" fmla="*/ 98 w 149"/>
                <a:gd name="T5" fmla="*/ 88 h 148"/>
                <a:gd name="T6" fmla="*/ 90 w 149"/>
                <a:gd name="T7" fmla="*/ 80 h 148"/>
                <a:gd name="T8" fmla="*/ 85 w 149"/>
                <a:gd name="T9" fmla="*/ 18 h 148"/>
                <a:gd name="T10" fmla="*/ 19 w 149"/>
                <a:gd name="T11" fmla="*/ 18 h 148"/>
                <a:gd name="T12" fmla="*/ 19 w 149"/>
                <a:gd name="T13" fmla="*/ 85 h 148"/>
                <a:gd name="T14" fmla="*/ 80 w 149"/>
                <a:gd name="T15" fmla="*/ 89 h 148"/>
                <a:gd name="T16" fmla="*/ 88 w 149"/>
                <a:gd name="T17" fmla="*/ 97 h 148"/>
                <a:gd name="T18" fmla="*/ 92 w 149"/>
                <a:gd name="T19" fmla="*/ 108 h 148"/>
                <a:gd name="T20" fmla="*/ 127 w 149"/>
                <a:gd name="T21" fmla="*/ 144 h 148"/>
                <a:gd name="T22" fmla="*/ 144 w 149"/>
                <a:gd name="T23" fmla="*/ 144 h 148"/>
                <a:gd name="T24" fmla="*/ 144 w 149"/>
                <a:gd name="T25" fmla="*/ 126 h 148"/>
                <a:gd name="T26" fmla="*/ 76 w 149"/>
                <a:gd name="T27" fmla="*/ 75 h 148"/>
                <a:gd name="T28" fmla="*/ 28 w 149"/>
                <a:gd name="T29" fmla="*/ 75 h 148"/>
                <a:gd name="T30" fmla="*/ 28 w 149"/>
                <a:gd name="T31" fmla="*/ 28 h 148"/>
                <a:gd name="T32" fmla="*/ 76 w 149"/>
                <a:gd name="T33" fmla="*/ 28 h 148"/>
                <a:gd name="T34" fmla="*/ 76 w 149"/>
                <a:gd name="T35" fmla="*/ 75 h 148"/>
                <a:gd name="T36" fmla="*/ 76 w 149"/>
                <a:gd name="T37" fmla="*/ 75 h 148"/>
                <a:gd name="T38" fmla="*/ 76 w 149"/>
                <a:gd name="T39" fmla="*/ 75 h 1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49" h="148">
                  <a:moveTo>
                    <a:pt x="144" y="126"/>
                  </a:moveTo>
                  <a:cubicBezTo>
                    <a:pt x="109" y="91"/>
                    <a:pt x="109" y="91"/>
                    <a:pt x="109" y="91"/>
                  </a:cubicBezTo>
                  <a:cubicBezTo>
                    <a:pt x="106" y="88"/>
                    <a:pt x="102" y="87"/>
                    <a:pt x="98" y="88"/>
                  </a:cubicBezTo>
                  <a:cubicBezTo>
                    <a:pt x="90" y="80"/>
                    <a:pt x="90" y="80"/>
                    <a:pt x="90" y="80"/>
                  </a:cubicBezTo>
                  <a:cubicBezTo>
                    <a:pt x="103" y="61"/>
                    <a:pt x="102" y="35"/>
                    <a:pt x="85" y="18"/>
                  </a:cubicBezTo>
                  <a:cubicBezTo>
                    <a:pt x="67" y="0"/>
                    <a:pt x="37" y="0"/>
                    <a:pt x="19" y="18"/>
                  </a:cubicBezTo>
                  <a:cubicBezTo>
                    <a:pt x="0" y="37"/>
                    <a:pt x="0" y="66"/>
                    <a:pt x="19" y="85"/>
                  </a:cubicBezTo>
                  <a:cubicBezTo>
                    <a:pt x="35" y="102"/>
                    <a:pt x="62" y="103"/>
                    <a:pt x="80" y="89"/>
                  </a:cubicBezTo>
                  <a:cubicBezTo>
                    <a:pt x="88" y="97"/>
                    <a:pt x="88" y="97"/>
                    <a:pt x="88" y="97"/>
                  </a:cubicBezTo>
                  <a:cubicBezTo>
                    <a:pt x="88" y="101"/>
                    <a:pt x="89" y="105"/>
                    <a:pt x="92" y="108"/>
                  </a:cubicBezTo>
                  <a:cubicBezTo>
                    <a:pt x="127" y="144"/>
                    <a:pt x="127" y="144"/>
                    <a:pt x="127" y="144"/>
                  </a:cubicBezTo>
                  <a:cubicBezTo>
                    <a:pt x="132" y="148"/>
                    <a:pt x="139" y="148"/>
                    <a:pt x="144" y="144"/>
                  </a:cubicBezTo>
                  <a:cubicBezTo>
                    <a:pt x="149" y="139"/>
                    <a:pt x="149" y="131"/>
                    <a:pt x="144" y="126"/>
                  </a:cubicBezTo>
                  <a:close/>
                  <a:moveTo>
                    <a:pt x="76" y="75"/>
                  </a:moveTo>
                  <a:cubicBezTo>
                    <a:pt x="63" y="88"/>
                    <a:pt x="41" y="88"/>
                    <a:pt x="28" y="75"/>
                  </a:cubicBezTo>
                  <a:cubicBezTo>
                    <a:pt x="15" y="62"/>
                    <a:pt x="15" y="41"/>
                    <a:pt x="28" y="28"/>
                  </a:cubicBezTo>
                  <a:cubicBezTo>
                    <a:pt x="41" y="15"/>
                    <a:pt x="63" y="15"/>
                    <a:pt x="76" y="28"/>
                  </a:cubicBezTo>
                  <a:cubicBezTo>
                    <a:pt x="89" y="41"/>
                    <a:pt x="89" y="62"/>
                    <a:pt x="76" y="75"/>
                  </a:cubicBezTo>
                  <a:close/>
                  <a:moveTo>
                    <a:pt x="76" y="75"/>
                  </a:moveTo>
                  <a:cubicBezTo>
                    <a:pt x="76" y="75"/>
                    <a:pt x="76" y="75"/>
                    <a:pt x="76" y="75"/>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endParaRPr lang="en-US"/>
            </a:p>
          </p:txBody>
        </p:sp>
        <p:sp>
          <p:nvSpPr>
            <p:cNvPr id="51" name="TextBox 50">
              <a:extLst>
                <a:ext uri="{FF2B5EF4-FFF2-40B4-BE49-F238E27FC236}">
                  <a16:creationId xmlns:a16="http://schemas.microsoft.com/office/drawing/2014/main" id="{358A00F2-4F80-490F-AE34-C7C7169B1E02}"/>
                </a:ext>
              </a:extLst>
            </p:cNvPr>
            <p:cNvSpPr txBox="1"/>
            <p:nvPr/>
          </p:nvSpPr>
          <p:spPr>
            <a:xfrm>
              <a:off x="2008329" y="3447082"/>
              <a:ext cx="1717628" cy="477054"/>
            </a:xfrm>
            <a:prstGeom prst="rect">
              <a:avLst/>
            </a:prstGeom>
            <a:noFill/>
          </p:spPr>
          <p:txBody>
            <a:bodyPr wrap="square" rtlCol="0">
              <a:spAutoFit/>
            </a:bodyPr>
            <a:lstStyle/>
            <a:p>
              <a:pPr algn="ctr"/>
              <a:r>
                <a:rPr lang="en-US" sz="2500" b="1" dirty="0">
                  <a:solidFill>
                    <a:schemeClr val="bg1"/>
                  </a:solidFill>
                  <a:latin typeface="Lato" panose="020F0502020204030203" pitchFamily="34" charset="0"/>
                  <a:ea typeface="Lato" panose="020F0502020204030203" pitchFamily="34" charset="0"/>
                  <a:cs typeface="Lato" panose="020F0502020204030203" pitchFamily="34" charset="0"/>
                </a:rPr>
                <a:t>Corporate</a:t>
              </a:r>
            </a:p>
          </p:txBody>
        </p:sp>
        <p:sp>
          <p:nvSpPr>
            <p:cNvPr id="73" name="Rectangle 72">
              <a:extLst>
                <a:ext uri="{FF2B5EF4-FFF2-40B4-BE49-F238E27FC236}">
                  <a16:creationId xmlns:a16="http://schemas.microsoft.com/office/drawing/2014/main" id="{3646EBFC-042A-465A-B5F2-4D435BF5EECE}"/>
                </a:ext>
              </a:extLst>
            </p:cNvPr>
            <p:cNvSpPr/>
            <p:nvPr/>
          </p:nvSpPr>
          <p:spPr>
            <a:xfrm>
              <a:off x="1658745" y="3954803"/>
              <a:ext cx="2584332" cy="1374735"/>
            </a:xfrm>
            <a:prstGeom prst="rect">
              <a:avLst/>
            </a:prstGeom>
          </p:spPr>
          <p:txBody>
            <a:bodyPr wrap="square">
              <a:spAutoFit/>
            </a:bodyPr>
            <a:lstStyle/>
            <a:p>
              <a:pPr algn="ctr">
                <a:lnSpc>
                  <a:spcPts val="2500"/>
                </a:lnSpc>
              </a:pPr>
              <a:r>
                <a:rPr lang="en-US" sz="17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7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a:t>
              </a:r>
            </a:p>
          </p:txBody>
        </p:sp>
      </p:grpSp>
      <p:grpSp>
        <p:nvGrpSpPr>
          <p:cNvPr id="9" name="Group 8">
            <a:extLst>
              <a:ext uri="{FF2B5EF4-FFF2-40B4-BE49-F238E27FC236}">
                <a16:creationId xmlns:a16="http://schemas.microsoft.com/office/drawing/2014/main" id="{AC610BE0-7A7E-4493-8D10-AEA54B307258}"/>
              </a:ext>
            </a:extLst>
          </p:cNvPr>
          <p:cNvGrpSpPr/>
          <p:nvPr/>
        </p:nvGrpSpPr>
        <p:grpSpPr>
          <a:xfrm>
            <a:off x="4808596" y="2568157"/>
            <a:ext cx="2584332" cy="2776974"/>
            <a:chOff x="4795794" y="2552564"/>
            <a:chExt cx="2584332" cy="2776974"/>
          </a:xfrm>
        </p:grpSpPr>
        <p:sp>
          <p:nvSpPr>
            <p:cNvPr id="58" name="Freeform 6">
              <a:extLst>
                <a:ext uri="{FF2B5EF4-FFF2-40B4-BE49-F238E27FC236}">
                  <a16:creationId xmlns:a16="http://schemas.microsoft.com/office/drawing/2014/main" id="{0DA5A2F2-E3AB-4F7E-BDB7-A27BE86B2DB2}"/>
                </a:ext>
              </a:extLst>
            </p:cNvPr>
            <p:cNvSpPr>
              <a:spLocks noEditPoints="1"/>
            </p:cNvSpPr>
            <p:nvPr/>
          </p:nvSpPr>
          <p:spPr bwMode="auto">
            <a:xfrm>
              <a:off x="5634605" y="2552564"/>
              <a:ext cx="904875" cy="836612"/>
            </a:xfrm>
            <a:custGeom>
              <a:avLst/>
              <a:gdLst>
                <a:gd name="T0" fmla="*/ 116 w 156"/>
                <a:gd name="T1" fmla="*/ 92 h 144"/>
                <a:gd name="T2" fmla="*/ 125 w 156"/>
                <a:gd name="T3" fmla="*/ 69 h 144"/>
                <a:gd name="T4" fmla="*/ 129 w 156"/>
                <a:gd name="T5" fmla="*/ 40 h 144"/>
                <a:gd name="T6" fmla="*/ 96 w 156"/>
                <a:gd name="T7" fmla="*/ 0 h 144"/>
                <a:gd name="T8" fmla="*/ 51 w 156"/>
                <a:gd name="T9" fmla="*/ 17 h 144"/>
                <a:gd name="T10" fmla="*/ 17 w 156"/>
                <a:gd name="T11" fmla="*/ 60 h 144"/>
                <a:gd name="T12" fmla="*/ 30 w 156"/>
                <a:gd name="T13" fmla="*/ 93 h 144"/>
                <a:gd name="T14" fmla="*/ 12 w 156"/>
                <a:gd name="T15" fmla="*/ 111 h 144"/>
                <a:gd name="T16" fmla="*/ 156 w 156"/>
                <a:gd name="T17" fmla="*/ 144 h 144"/>
                <a:gd name="T18" fmla="*/ 34 w 156"/>
                <a:gd name="T19" fmla="*/ 110 h 144"/>
                <a:gd name="T20" fmla="*/ 39 w 156"/>
                <a:gd name="T21" fmla="*/ 86 h 144"/>
                <a:gd name="T22" fmla="*/ 29 w 156"/>
                <a:gd name="T23" fmla="*/ 69 h 144"/>
                <a:gd name="T24" fmla="*/ 29 w 156"/>
                <a:gd name="T25" fmla="*/ 60 h 144"/>
                <a:gd name="T26" fmla="*/ 51 w 156"/>
                <a:gd name="T27" fmla="*/ 28 h 144"/>
                <a:gd name="T28" fmla="*/ 60 w 156"/>
                <a:gd name="T29" fmla="*/ 48 h 144"/>
                <a:gd name="T30" fmla="*/ 61 w 156"/>
                <a:gd name="T31" fmla="*/ 62 h 144"/>
                <a:gd name="T32" fmla="*/ 61 w 156"/>
                <a:gd name="T33" fmla="*/ 63 h 144"/>
                <a:gd name="T34" fmla="*/ 64 w 156"/>
                <a:gd name="T35" fmla="*/ 67 h 144"/>
                <a:gd name="T36" fmla="*/ 65 w 156"/>
                <a:gd name="T37" fmla="*/ 70 h 144"/>
                <a:gd name="T38" fmla="*/ 67 w 156"/>
                <a:gd name="T39" fmla="*/ 75 h 144"/>
                <a:gd name="T40" fmla="*/ 68 w 156"/>
                <a:gd name="T41" fmla="*/ 77 h 144"/>
                <a:gd name="T42" fmla="*/ 69 w 156"/>
                <a:gd name="T43" fmla="*/ 80 h 144"/>
                <a:gd name="T44" fmla="*/ 72 w 156"/>
                <a:gd name="T45" fmla="*/ 92 h 144"/>
                <a:gd name="T46" fmla="*/ 62 w 156"/>
                <a:gd name="T47" fmla="*/ 98 h 144"/>
                <a:gd name="T48" fmla="*/ 35 w 156"/>
                <a:gd name="T49" fmla="*/ 130 h 144"/>
                <a:gd name="T50" fmla="*/ 11 w 156"/>
                <a:gd name="T51" fmla="*/ 131 h 144"/>
                <a:gd name="T52" fmla="*/ 74 w 156"/>
                <a:gd name="T53" fmla="*/ 25 h 144"/>
                <a:gd name="T54" fmla="*/ 114 w 156"/>
                <a:gd name="T55" fmla="*/ 17 h 144"/>
                <a:gd name="T56" fmla="*/ 119 w 156"/>
                <a:gd name="T57" fmla="*/ 47 h 144"/>
                <a:gd name="T58" fmla="*/ 119 w 156"/>
                <a:gd name="T59" fmla="*/ 60 h 144"/>
                <a:gd name="T60" fmla="*/ 108 w 156"/>
                <a:gd name="T61" fmla="*/ 77 h 144"/>
                <a:gd name="T62" fmla="*/ 105 w 156"/>
                <a:gd name="T63" fmla="*/ 92 h 144"/>
                <a:gd name="T64" fmla="*/ 145 w 156"/>
                <a:gd name="T65" fmla="*/ 130 h 144"/>
                <a:gd name="T66" fmla="*/ 46 w 156"/>
                <a:gd name="T67" fmla="*/ 130 h 144"/>
                <a:gd name="T68" fmla="*/ 84 w 156"/>
                <a:gd name="T69" fmla="*/ 92 h 144"/>
                <a:gd name="T70" fmla="*/ 81 w 156"/>
                <a:gd name="T71" fmla="*/ 77 h 144"/>
                <a:gd name="T72" fmla="*/ 80 w 156"/>
                <a:gd name="T73" fmla="*/ 75 h 144"/>
                <a:gd name="T74" fmla="*/ 78 w 156"/>
                <a:gd name="T75" fmla="*/ 72 h 144"/>
                <a:gd name="T76" fmla="*/ 76 w 156"/>
                <a:gd name="T77" fmla="*/ 68 h 144"/>
                <a:gd name="T78" fmla="*/ 74 w 156"/>
                <a:gd name="T79" fmla="*/ 63 h 144"/>
                <a:gd name="T80" fmla="*/ 71 w 156"/>
                <a:gd name="T81" fmla="*/ 58 h 144"/>
                <a:gd name="T82" fmla="*/ 74 w 156"/>
                <a:gd name="T83" fmla="*/ 45 h 1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56" h="144">
                  <a:moveTo>
                    <a:pt x="142" y="107"/>
                  </a:moveTo>
                  <a:cubicBezTo>
                    <a:pt x="118" y="95"/>
                    <a:pt x="118" y="95"/>
                    <a:pt x="118" y="95"/>
                  </a:cubicBezTo>
                  <a:cubicBezTo>
                    <a:pt x="117" y="95"/>
                    <a:pt x="116" y="94"/>
                    <a:pt x="116" y="92"/>
                  </a:cubicBezTo>
                  <a:cubicBezTo>
                    <a:pt x="116" y="85"/>
                    <a:pt x="116" y="85"/>
                    <a:pt x="116" y="85"/>
                  </a:cubicBezTo>
                  <a:cubicBezTo>
                    <a:pt x="117" y="84"/>
                    <a:pt x="117" y="84"/>
                    <a:pt x="117" y="83"/>
                  </a:cubicBezTo>
                  <a:cubicBezTo>
                    <a:pt x="120" y="79"/>
                    <a:pt x="123" y="74"/>
                    <a:pt x="125" y="69"/>
                  </a:cubicBezTo>
                  <a:cubicBezTo>
                    <a:pt x="129" y="67"/>
                    <a:pt x="131" y="62"/>
                    <a:pt x="131" y="58"/>
                  </a:cubicBezTo>
                  <a:cubicBezTo>
                    <a:pt x="131" y="48"/>
                    <a:pt x="131" y="48"/>
                    <a:pt x="131" y="48"/>
                  </a:cubicBezTo>
                  <a:cubicBezTo>
                    <a:pt x="131" y="45"/>
                    <a:pt x="130" y="42"/>
                    <a:pt x="129" y="40"/>
                  </a:cubicBezTo>
                  <a:cubicBezTo>
                    <a:pt x="129" y="28"/>
                    <a:pt x="129" y="28"/>
                    <a:pt x="129" y="28"/>
                  </a:cubicBezTo>
                  <a:cubicBezTo>
                    <a:pt x="129" y="26"/>
                    <a:pt x="129" y="17"/>
                    <a:pt x="123" y="10"/>
                  </a:cubicBezTo>
                  <a:cubicBezTo>
                    <a:pt x="117" y="3"/>
                    <a:pt x="108" y="0"/>
                    <a:pt x="96" y="0"/>
                  </a:cubicBezTo>
                  <a:cubicBezTo>
                    <a:pt x="83" y="0"/>
                    <a:pt x="74" y="3"/>
                    <a:pt x="68" y="10"/>
                  </a:cubicBezTo>
                  <a:cubicBezTo>
                    <a:pt x="66" y="13"/>
                    <a:pt x="64" y="16"/>
                    <a:pt x="63" y="19"/>
                  </a:cubicBezTo>
                  <a:cubicBezTo>
                    <a:pt x="59" y="18"/>
                    <a:pt x="55" y="17"/>
                    <a:pt x="51" y="17"/>
                  </a:cubicBezTo>
                  <a:cubicBezTo>
                    <a:pt x="22" y="17"/>
                    <a:pt x="20" y="42"/>
                    <a:pt x="20" y="43"/>
                  </a:cubicBezTo>
                  <a:cubicBezTo>
                    <a:pt x="20" y="53"/>
                    <a:pt x="20" y="53"/>
                    <a:pt x="20" y="53"/>
                  </a:cubicBezTo>
                  <a:cubicBezTo>
                    <a:pt x="18" y="55"/>
                    <a:pt x="17" y="58"/>
                    <a:pt x="17" y="60"/>
                  </a:cubicBezTo>
                  <a:cubicBezTo>
                    <a:pt x="17" y="69"/>
                    <a:pt x="17" y="69"/>
                    <a:pt x="17" y="69"/>
                  </a:cubicBezTo>
                  <a:cubicBezTo>
                    <a:pt x="17" y="72"/>
                    <a:pt x="19" y="75"/>
                    <a:pt x="21" y="77"/>
                  </a:cubicBezTo>
                  <a:cubicBezTo>
                    <a:pt x="23" y="84"/>
                    <a:pt x="27" y="90"/>
                    <a:pt x="30" y="93"/>
                  </a:cubicBezTo>
                  <a:cubicBezTo>
                    <a:pt x="30" y="98"/>
                    <a:pt x="30" y="98"/>
                    <a:pt x="30" y="98"/>
                  </a:cubicBezTo>
                  <a:cubicBezTo>
                    <a:pt x="30" y="99"/>
                    <a:pt x="29" y="100"/>
                    <a:pt x="28" y="100"/>
                  </a:cubicBezTo>
                  <a:cubicBezTo>
                    <a:pt x="12" y="111"/>
                    <a:pt x="12" y="111"/>
                    <a:pt x="12" y="111"/>
                  </a:cubicBezTo>
                  <a:cubicBezTo>
                    <a:pt x="4" y="115"/>
                    <a:pt x="0" y="123"/>
                    <a:pt x="0" y="131"/>
                  </a:cubicBezTo>
                  <a:cubicBezTo>
                    <a:pt x="0" y="144"/>
                    <a:pt x="0" y="144"/>
                    <a:pt x="0" y="144"/>
                  </a:cubicBezTo>
                  <a:cubicBezTo>
                    <a:pt x="156" y="144"/>
                    <a:pt x="156" y="144"/>
                    <a:pt x="156" y="144"/>
                  </a:cubicBezTo>
                  <a:cubicBezTo>
                    <a:pt x="156" y="130"/>
                    <a:pt x="156" y="130"/>
                    <a:pt x="156" y="130"/>
                  </a:cubicBezTo>
                  <a:cubicBezTo>
                    <a:pt x="156" y="121"/>
                    <a:pt x="151" y="112"/>
                    <a:pt x="142" y="107"/>
                  </a:cubicBezTo>
                  <a:close/>
                  <a:moveTo>
                    <a:pt x="34" y="110"/>
                  </a:moveTo>
                  <a:cubicBezTo>
                    <a:pt x="38" y="108"/>
                    <a:pt x="41" y="103"/>
                    <a:pt x="41" y="98"/>
                  </a:cubicBezTo>
                  <a:cubicBezTo>
                    <a:pt x="41" y="88"/>
                    <a:pt x="41" y="88"/>
                    <a:pt x="41" y="88"/>
                  </a:cubicBezTo>
                  <a:cubicBezTo>
                    <a:pt x="39" y="86"/>
                    <a:pt x="39" y="86"/>
                    <a:pt x="39" y="86"/>
                  </a:cubicBezTo>
                  <a:cubicBezTo>
                    <a:pt x="39" y="86"/>
                    <a:pt x="33" y="80"/>
                    <a:pt x="31" y="73"/>
                  </a:cubicBezTo>
                  <a:cubicBezTo>
                    <a:pt x="31" y="71"/>
                    <a:pt x="31" y="71"/>
                    <a:pt x="31" y="71"/>
                  </a:cubicBezTo>
                  <a:cubicBezTo>
                    <a:pt x="29" y="69"/>
                    <a:pt x="29" y="69"/>
                    <a:pt x="29" y="69"/>
                  </a:cubicBezTo>
                  <a:cubicBezTo>
                    <a:pt x="29" y="69"/>
                    <a:pt x="29" y="69"/>
                    <a:pt x="29" y="69"/>
                  </a:cubicBezTo>
                  <a:cubicBezTo>
                    <a:pt x="29" y="60"/>
                    <a:pt x="29" y="60"/>
                    <a:pt x="29" y="60"/>
                  </a:cubicBezTo>
                  <a:cubicBezTo>
                    <a:pt x="29" y="60"/>
                    <a:pt x="29" y="60"/>
                    <a:pt x="29" y="60"/>
                  </a:cubicBezTo>
                  <a:cubicBezTo>
                    <a:pt x="31" y="58"/>
                    <a:pt x="31" y="58"/>
                    <a:pt x="31" y="58"/>
                  </a:cubicBezTo>
                  <a:cubicBezTo>
                    <a:pt x="31" y="43"/>
                    <a:pt x="31" y="43"/>
                    <a:pt x="31" y="43"/>
                  </a:cubicBezTo>
                  <a:cubicBezTo>
                    <a:pt x="31" y="42"/>
                    <a:pt x="33" y="28"/>
                    <a:pt x="51" y="28"/>
                  </a:cubicBezTo>
                  <a:cubicBezTo>
                    <a:pt x="55" y="28"/>
                    <a:pt x="59" y="29"/>
                    <a:pt x="62" y="31"/>
                  </a:cubicBezTo>
                  <a:cubicBezTo>
                    <a:pt x="62" y="40"/>
                    <a:pt x="62" y="40"/>
                    <a:pt x="62" y="40"/>
                  </a:cubicBezTo>
                  <a:cubicBezTo>
                    <a:pt x="61" y="42"/>
                    <a:pt x="60" y="45"/>
                    <a:pt x="60" y="48"/>
                  </a:cubicBezTo>
                  <a:cubicBezTo>
                    <a:pt x="60" y="58"/>
                    <a:pt x="60" y="58"/>
                    <a:pt x="60" y="58"/>
                  </a:cubicBezTo>
                  <a:cubicBezTo>
                    <a:pt x="60" y="59"/>
                    <a:pt x="60" y="60"/>
                    <a:pt x="60" y="61"/>
                  </a:cubicBezTo>
                  <a:cubicBezTo>
                    <a:pt x="60" y="61"/>
                    <a:pt x="60" y="61"/>
                    <a:pt x="61" y="62"/>
                  </a:cubicBezTo>
                  <a:cubicBezTo>
                    <a:pt x="64" y="61"/>
                    <a:pt x="64" y="61"/>
                    <a:pt x="64" y="61"/>
                  </a:cubicBezTo>
                  <a:cubicBezTo>
                    <a:pt x="61" y="62"/>
                    <a:pt x="61" y="62"/>
                    <a:pt x="61" y="62"/>
                  </a:cubicBezTo>
                  <a:cubicBezTo>
                    <a:pt x="61" y="62"/>
                    <a:pt x="61" y="63"/>
                    <a:pt x="61" y="63"/>
                  </a:cubicBezTo>
                  <a:cubicBezTo>
                    <a:pt x="61" y="65"/>
                    <a:pt x="61" y="65"/>
                    <a:pt x="61" y="65"/>
                  </a:cubicBezTo>
                  <a:cubicBezTo>
                    <a:pt x="62" y="65"/>
                    <a:pt x="62" y="65"/>
                    <a:pt x="62" y="65"/>
                  </a:cubicBezTo>
                  <a:cubicBezTo>
                    <a:pt x="63" y="66"/>
                    <a:pt x="63" y="67"/>
                    <a:pt x="64" y="67"/>
                  </a:cubicBezTo>
                  <a:cubicBezTo>
                    <a:pt x="64" y="68"/>
                    <a:pt x="64" y="68"/>
                    <a:pt x="64" y="68"/>
                  </a:cubicBezTo>
                  <a:cubicBezTo>
                    <a:pt x="65" y="69"/>
                    <a:pt x="65" y="69"/>
                    <a:pt x="65" y="69"/>
                  </a:cubicBezTo>
                  <a:cubicBezTo>
                    <a:pt x="65" y="70"/>
                    <a:pt x="65" y="70"/>
                    <a:pt x="65" y="70"/>
                  </a:cubicBezTo>
                  <a:cubicBezTo>
                    <a:pt x="66" y="72"/>
                    <a:pt x="66" y="72"/>
                    <a:pt x="66" y="72"/>
                  </a:cubicBezTo>
                  <a:cubicBezTo>
                    <a:pt x="66" y="73"/>
                    <a:pt x="66" y="73"/>
                    <a:pt x="66" y="74"/>
                  </a:cubicBezTo>
                  <a:cubicBezTo>
                    <a:pt x="67" y="75"/>
                    <a:pt x="67" y="75"/>
                    <a:pt x="67" y="75"/>
                  </a:cubicBezTo>
                  <a:cubicBezTo>
                    <a:pt x="70" y="73"/>
                    <a:pt x="70" y="73"/>
                    <a:pt x="70" y="73"/>
                  </a:cubicBezTo>
                  <a:cubicBezTo>
                    <a:pt x="67" y="75"/>
                    <a:pt x="67" y="75"/>
                    <a:pt x="67" y="75"/>
                  </a:cubicBezTo>
                  <a:cubicBezTo>
                    <a:pt x="67" y="76"/>
                    <a:pt x="67" y="76"/>
                    <a:pt x="68" y="77"/>
                  </a:cubicBezTo>
                  <a:cubicBezTo>
                    <a:pt x="68" y="77"/>
                    <a:pt x="68" y="77"/>
                    <a:pt x="68" y="77"/>
                  </a:cubicBezTo>
                  <a:cubicBezTo>
                    <a:pt x="68" y="78"/>
                    <a:pt x="68" y="78"/>
                    <a:pt x="68" y="78"/>
                  </a:cubicBezTo>
                  <a:cubicBezTo>
                    <a:pt x="69" y="79"/>
                    <a:pt x="69" y="79"/>
                    <a:pt x="69" y="80"/>
                  </a:cubicBezTo>
                  <a:cubicBezTo>
                    <a:pt x="71" y="82"/>
                    <a:pt x="71" y="82"/>
                    <a:pt x="71" y="82"/>
                  </a:cubicBezTo>
                  <a:cubicBezTo>
                    <a:pt x="71" y="83"/>
                    <a:pt x="72" y="84"/>
                    <a:pt x="72" y="85"/>
                  </a:cubicBezTo>
                  <a:cubicBezTo>
                    <a:pt x="72" y="92"/>
                    <a:pt x="72" y="92"/>
                    <a:pt x="72" y="92"/>
                  </a:cubicBezTo>
                  <a:cubicBezTo>
                    <a:pt x="72" y="93"/>
                    <a:pt x="72" y="94"/>
                    <a:pt x="71" y="95"/>
                  </a:cubicBezTo>
                  <a:cubicBezTo>
                    <a:pt x="65" y="98"/>
                    <a:pt x="65" y="98"/>
                    <a:pt x="65" y="98"/>
                  </a:cubicBezTo>
                  <a:cubicBezTo>
                    <a:pt x="62" y="98"/>
                    <a:pt x="62" y="98"/>
                    <a:pt x="62" y="98"/>
                  </a:cubicBezTo>
                  <a:cubicBezTo>
                    <a:pt x="61" y="100"/>
                    <a:pt x="61" y="100"/>
                    <a:pt x="61" y="100"/>
                  </a:cubicBezTo>
                  <a:cubicBezTo>
                    <a:pt x="48" y="107"/>
                    <a:pt x="48" y="107"/>
                    <a:pt x="48" y="107"/>
                  </a:cubicBezTo>
                  <a:cubicBezTo>
                    <a:pt x="40" y="112"/>
                    <a:pt x="35" y="120"/>
                    <a:pt x="35" y="130"/>
                  </a:cubicBezTo>
                  <a:cubicBezTo>
                    <a:pt x="35" y="132"/>
                    <a:pt x="35" y="132"/>
                    <a:pt x="35" y="132"/>
                  </a:cubicBezTo>
                  <a:cubicBezTo>
                    <a:pt x="11" y="132"/>
                    <a:pt x="11" y="132"/>
                    <a:pt x="11" y="132"/>
                  </a:cubicBezTo>
                  <a:cubicBezTo>
                    <a:pt x="11" y="131"/>
                    <a:pt x="11" y="131"/>
                    <a:pt x="11" y="131"/>
                  </a:cubicBezTo>
                  <a:cubicBezTo>
                    <a:pt x="11" y="127"/>
                    <a:pt x="14" y="123"/>
                    <a:pt x="18" y="121"/>
                  </a:cubicBezTo>
                  <a:lnTo>
                    <a:pt x="34" y="110"/>
                  </a:lnTo>
                  <a:close/>
                  <a:moveTo>
                    <a:pt x="74" y="25"/>
                  </a:moveTo>
                  <a:cubicBezTo>
                    <a:pt x="74" y="23"/>
                    <a:pt x="74" y="20"/>
                    <a:pt x="77" y="17"/>
                  </a:cubicBezTo>
                  <a:cubicBezTo>
                    <a:pt x="80" y="13"/>
                    <a:pt x="87" y="11"/>
                    <a:pt x="96" y="11"/>
                  </a:cubicBezTo>
                  <a:cubicBezTo>
                    <a:pt x="104" y="11"/>
                    <a:pt x="111" y="13"/>
                    <a:pt x="114" y="17"/>
                  </a:cubicBezTo>
                  <a:cubicBezTo>
                    <a:pt x="118" y="21"/>
                    <a:pt x="118" y="26"/>
                    <a:pt x="117" y="27"/>
                  </a:cubicBezTo>
                  <a:cubicBezTo>
                    <a:pt x="117" y="45"/>
                    <a:pt x="117" y="45"/>
                    <a:pt x="117" y="45"/>
                  </a:cubicBezTo>
                  <a:cubicBezTo>
                    <a:pt x="119" y="47"/>
                    <a:pt x="119" y="47"/>
                    <a:pt x="119" y="47"/>
                  </a:cubicBezTo>
                  <a:cubicBezTo>
                    <a:pt x="120" y="47"/>
                    <a:pt x="120" y="47"/>
                    <a:pt x="120" y="48"/>
                  </a:cubicBezTo>
                  <a:cubicBezTo>
                    <a:pt x="120" y="58"/>
                    <a:pt x="120" y="58"/>
                    <a:pt x="120" y="58"/>
                  </a:cubicBezTo>
                  <a:cubicBezTo>
                    <a:pt x="120" y="59"/>
                    <a:pt x="119" y="59"/>
                    <a:pt x="119" y="60"/>
                  </a:cubicBezTo>
                  <a:cubicBezTo>
                    <a:pt x="116" y="60"/>
                    <a:pt x="116" y="60"/>
                    <a:pt x="116" y="60"/>
                  </a:cubicBezTo>
                  <a:cubicBezTo>
                    <a:pt x="115" y="63"/>
                    <a:pt x="115" y="63"/>
                    <a:pt x="115" y="63"/>
                  </a:cubicBezTo>
                  <a:cubicBezTo>
                    <a:pt x="113" y="68"/>
                    <a:pt x="111" y="73"/>
                    <a:pt x="108" y="77"/>
                  </a:cubicBezTo>
                  <a:cubicBezTo>
                    <a:pt x="108" y="78"/>
                    <a:pt x="107" y="78"/>
                    <a:pt x="106" y="79"/>
                  </a:cubicBezTo>
                  <a:cubicBezTo>
                    <a:pt x="105" y="81"/>
                    <a:pt x="105" y="81"/>
                    <a:pt x="105" y="81"/>
                  </a:cubicBezTo>
                  <a:cubicBezTo>
                    <a:pt x="105" y="92"/>
                    <a:pt x="105" y="92"/>
                    <a:pt x="105" y="92"/>
                  </a:cubicBezTo>
                  <a:cubicBezTo>
                    <a:pt x="105" y="98"/>
                    <a:pt x="108" y="103"/>
                    <a:pt x="113" y="105"/>
                  </a:cubicBezTo>
                  <a:cubicBezTo>
                    <a:pt x="137" y="117"/>
                    <a:pt x="137" y="117"/>
                    <a:pt x="137" y="117"/>
                  </a:cubicBezTo>
                  <a:cubicBezTo>
                    <a:pt x="142" y="120"/>
                    <a:pt x="145" y="125"/>
                    <a:pt x="145" y="130"/>
                  </a:cubicBezTo>
                  <a:cubicBezTo>
                    <a:pt x="145" y="132"/>
                    <a:pt x="145" y="132"/>
                    <a:pt x="145" y="132"/>
                  </a:cubicBezTo>
                  <a:cubicBezTo>
                    <a:pt x="46" y="132"/>
                    <a:pt x="46" y="132"/>
                    <a:pt x="46" y="132"/>
                  </a:cubicBezTo>
                  <a:cubicBezTo>
                    <a:pt x="46" y="130"/>
                    <a:pt x="46" y="130"/>
                    <a:pt x="46" y="130"/>
                  </a:cubicBezTo>
                  <a:cubicBezTo>
                    <a:pt x="46" y="125"/>
                    <a:pt x="49" y="120"/>
                    <a:pt x="54" y="117"/>
                  </a:cubicBezTo>
                  <a:cubicBezTo>
                    <a:pt x="76" y="105"/>
                    <a:pt x="76" y="105"/>
                    <a:pt x="76" y="105"/>
                  </a:cubicBezTo>
                  <a:cubicBezTo>
                    <a:pt x="81" y="102"/>
                    <a:pt x="84" y="97"/>
                    <a:pt x="84" y="92"/>
                  </a:cubicBezTo>
                  <a:cubicBezTo>
                    <a:pt x="84" y="81"/>
                    <a:pt x="84" y="81"/>
                    <a:pt x="84" y="81"/>
                  </a:cubicBezTo>
                  <a:cubicBezTo>
                    <a:pt x="81" y="77"/>
                    <a:pt x="81" y="77"/>
                    <a:pt x="81" y="77"/>
                  </a:cubicBezTo>
                  <a:cubicBezTo>
                    <a:pt x="81" y="77"/>
                    <a:pt x="81" y="77"/>
                    <a:pt x="81" y="77"/>
                  </a:cubicBezTo>
                  <a:cubicBezTo>
                    <a:pt x="81" y="77"/>
                    <a:pt x="81" y="77"/>
                    <a:pt x="80" y="77"/>
                  </a:cubicBezTo>
                  <a:cubicBezTo>
                    <a:pt x="80" y="75"/>
                    <a:pt x="80" y="75"/>
                    <a:pt x="80" y="75"/>
                  </a:cubicBezTo>
                  <a:cubicBezTo>
                    <a:pt x="80" y="75"/>
                    <a:pt x="80" y="75"/>
                    <a:pt x="80" y="75"/>
                  </a:cubicBezTo>
                  <a:cubicBezTo>
                    <a:pt x="79" y="75"/>
                    <a:pt x="79" y="75"/>
                    <a:pt x="79" y="75"/>
                  </a:cubicBezTo>
                  <a:cubicBezTo>
                    <a:pt x="79" y="74"/>
                    <a:pt x="79" y="74"/>
                    <a:pt x="78" y="73"/>
                  </a:cubicBezTo>
                  <a:cubicBezTo>
                    <a:pt x="78" y="72"/>
                    <a:pt x="78" y="72"/>
                    <a:pt x="78" y="72"/>
                  </a:cubicBezTo>
                  <a:cubicBezTo>
                    <a:pt x="78" y="71"/>
                    <a:pt x="77" y="71"/>
                    <a:pt x="77" y="70"/>
                  </a:cubicBezTo>
                  <a:cubicBezTo>
                    <a:pt x="76" y="69"/>
                    <a:pt x="76" y="69"/>
                    <a:pt x="76" y="69"/>
                  </a:cubicBezTo>
                  <a:cubicBezTo>
                    <a:pt x="76" y="68"/>
                    <a:pt x="76" y="68"/>
                    <a:pt x="76" y="68"/>
                  </a:cubicBezTo>
                  <a:cubicBezTo>
                    <a:pt x="76" y="67"/>
                    <a:pt x="75" y="66"/>
                    <a:pt x="75" y="66"/>
                  </a:cubicBezTo>
                  <a:cubicBezTo>
                    <a:pt x="75" y="65"/>
                    <a:pt x="75" y="65"/>
                    <a:pt x="75" y="65"/>
                  </a:cubicBezTo>
                  <a:cubicBezTo>
                    <a:pt x="75" y="64"/>
                    <a:pt x="75" y="64"/>
                    <a:pt x="74" y="63"/>
                  </a:cubicBezTo>
                  <a:cubicBezTo>
                    <a:pt x="74" y="61"/>
                    <a:pt x="74" y="61"/>
                    <a:pt x="74" y="61"/>
                  </a:cubicBezTo>
                  <a:cubicBezTo>
                    <a:pt x="72" y="59"/>
                    <a:pt x="72" y="59"/>
                    <a:pt x="72" y="59"/>
                  </a:cubicBezTo>
                  <a:cubicBezTo>
                    <a:pt x="71" y="59"/>
                    <a:pt x="71" y="58"/>
                    <a:pt x="71" y="58"/>
                  </a:cubicBezTo>
                  <a:cubicBezTo>
                    <a:pt x="71" y="48"/>
                    <a:pt x="71" y="48"/>
                    <a:pt x="71" y="48"/>
                  </a:cubicBezTo>
                  <a:cubicBezTo>
                    <a:pt x="71" y="47"/>
                    <a:pt x="72" y="47"/>
                    <a:pt x="72" y="46"/>
                  </a:cubicBezTo>
                  <a:cubicBezTo>
                    <a:pt x="74" y="45"/>
                    <a:pt x="74" y="45"/>
                    <a:pt x="74" y="45"/>
                  </a:cubicBezTo>
                  <a:cubicBezTo>
                    <a:pt x="74" y="27"/>
                    <a:pt x="74" y="27"/>
                    <a:pt x="74" y="27"/>
                  </a:cubicBezTo>
                  <a:lnTo>
                    <a:pt x="74" y="25"/>
                  </a:lnTo>
                  <a:close/>
                </a:path>
              </a:pathLst>
            </a:custGeom>
            <a:solidFill>
              <a:schemeClr val="tx1"/>
            </a:solidFill>
            <a:ln>
              <a:noFill/>
            </a:ln>
            <a:extLst/>
          </p:spPr>
          <p:txBody>
            <a:bodyPr vert="horz" wrap="square" lIns="91440" tIns="45720" rIns="91440" bIns="45720" numCol="1" anchor="t" anchorCtr="0" compatLnSpc="1">
              <a:prstTxWarp prst="textNoShape">
                <a:avLst/>
              </a:prstTxWarp>
            </a:bodyPr>
            <a:lstStyle/>
            <a:p>
              <a:endParaRPr lang="en-US" dirty="0"/>
            </a:p>
          </p:txBody>
        </p:sp>
        <p:sp>
          <p:nvSpPr>
            <p:cNvPr id="59" name="TextBox 58">
              <a:extLst>
                <a:ext uri="{FF2B5EF4-FFF2-40B4-BE49-F238E27FC236}">
                  <a16:creationId xmlns:a16="http://schemas.microsoft.com/office/drawing/2014/main" id="{0D46BCAA-855C-4D1B-9329-F5BDCF1D9DC9}"/>
                </a:ext>
              </a:extLst>
            </p:cNvPr>
            <p:cNvSpPr txBox="1"/>
            <p:nvPr/>
          </p:nvSpPr>
          <p:spPr>
            <a:xfrm>
              <a:off x="5301659" y="3447082"/>
              <a:ext cx="1570766" cy="477054"/>
            </a:xfrm>
            <a:prstGeom prst="rect">
              <a:avLst/>
            </a:prstGeom>
            <a:noFill/>
          </p:spPr>
          <p:txBody>
            <a:bodyPr wrap="square" rtlCol="0">
              <a:spAutoFit/>
            </a:bodyPr>
            <a:lstStyle/>
            <a:p>
              <a:pPr algn="ctr"/>
              <a:r>
                <a:rPr lang="en-US" sz="2500" b="1" dirty="0">
                  <a:latin typeface="Lato" panose="020F0502020204030203" pitchFamily="34" charset="0"/>
                  <a:ea typeface="Lato" panose="020F0502020204030203" pitchFamily="34" charset="0"/>
                  <a:cs typeface="Lato" panose="020F0502020204030203" pitchFamily="34" charset="0"/>
                </a:rPr>
                <a:t>Charities</a:t>
              </a:r>
            </a:p>
          </p:txBody>
        </p:sp>
        <p:sp>
          <p:nvSpPr>
            <p:cNvPr id="78" name="Rectangle 77">
              <a:extLst>
                <a:ext uri="{FF2B5EF4-FFF2-40B4-BE49-F238E27FC236}">
                  <a16:creationId xmlns:a16="http://schemas.microsoft.com/office/drawing/2014/main" id="{02C882EF-3B3B-4571-9283-4D43A2D924C2}"/>
                </a:ext>
              </a:extLst>
            </p:cNvPr>
            <p:cNvSpPr/>
            <p:nvPr/>
          </p:nvSpPr>
          <p:spPr>
            <a:xfrm>
              <a:off x="4795794" y="3954803"/>
              <a:ext cx="2584332" cy="1374735"/>
            </a:xfrm>
            <a:prstGeom prst="rect">
              <a:avLst/>
            </a:prstGeom>
          </p:spPr>
          <p:txBody>
            <a:bodyPr wrap="square">
              <a:spAutoFit/>
            </a:bodyPr>
            <a:lstStyle/>
            <a:p>
              <a:pPr algn="ctr">
                <a:lnSpc>
                  <a:spcPts val="2500"/>
                </a:lnSpc>
              </a:pPr>
              <a:r>
                <a:rPr lang="en-US" sz="1700" b="1" dirty="0">
                  <a:latin typeface="Lato" panose="020F0502020204030203" pitchFamily="34" charset="0"/>
                  <a:ea typeface="Lato" panose="020F0502020204030203" pitchFamily="34" charset="0"/>
                  <a:cs typeface="Lato" panose="020F0502020204030203" pitchFamily="34" charset="0"/>
                </a:rPr>
                <a:t>Lorem Ipsum</a:t>
              </a:r>
              <a:r>
                <a:rPr lang="en-US" sz="17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a:t>
              </a:r>
            </a:p>
          </p:txBody>
        </p:sp>
      </p:grpSp>
      <p:grpSp>
        <p:nvGrpSpPr>
          <p:cNvPr id="7" name="Group 6">
            <a:extLst>
              <a:ext uri="{FF2B5EF4-FFF2-40B4-BE49-F238E27FC236}">
                <a16:creationId xmlns:a16="http://schemas.microsoft.com/office/drawing/2014/main" id="{5345282C-4379-4C3B-8147-437FA37FDF4D}"/>
              </a:ext>
            </a:extLst>
          </p:cNvPr>
          <p:cNvGrpSpPr/>
          <p:nvPr/>
        </p:nvGrpSpPr>
        <p:grpSpPr>
          <a:xfrm>
            <a:off x="7924606" y="2568157"/>
            <a:ext cx="2584332" cy="2791213"/>
            <a:chOff x="8007189" y="2552564"/>
            <a:chExt cx="2584332" cy="2791213"/>
          </a:xfrm>
        </p:grpSpPr>
        <p:grpSp>
          <p:nvGrpSpPr>
            <p:cNvPr id="5" name="Group 4">
              <a:extLst>
                <a:ext uri="{FF2B5EF4-FFF2-40B4-BE49-F238E27FC236}">
                  <a16:creationId xmlns:a16="http://schemas.microsoft.com/office/drawing/2014/main" id="{2B4569FE-4E5A-4A55-9BAD-5FEF1E9355D2}"/>
                </a:ext>
              </a:extLst>
            </p:cNvPr>
            <p:cNvGrpSpPr/>
            <p:nvPr/>
          </p:nvGrpSpPr>
          <p:grpSpPr>
            <a:xfrm>
              <a:off x="8413371" y="2552564"/>
              <a:ext cx="1771968" cy="1371572"/>
              <a:chOff x="8375627" y="2552564"/>
              <a:chExt cx="1771968" cy="1371572"/>
            </a:xfrm>
          </p:grpSpPr>
          <p:sp>
            <p:nvSpPr>
              <p:cNvPr id="71" name="TextBox 70">
                <a:extLst>
                  <a:ext uri="{FF2B5EF4-FFF2-40B4-BE49-F238E27FC236}">
                    <a16:creationId xmlns:a16="http://schemas.microsoft.com/office/drawing/2014/main" id="{D5481072-1F0D-4848-A281-DA0FBCA9901F}"/>
                  </a:ext>
                </a:extLst>
              </p:cNvPr>
              <p:cNvSpPr txBox="1"/>
              <p:nvPr/>
            </p:nvSpPr>
            <p:spPr>
              <a:xfrm>
                <a:off x="8375627" y="3447082"/>
                <a:ext cx="1771968" cy="477054"/>
              </a:xfrm>
              <a:prstGeom prst="rect">
                <a:avLst/>
              </a:prstGeom>
              <a:noFill/>
            </p:spPr>
            <p:txBody>
              <a:bodyPr wrap="square" rtlCol="0">
                <a:spAutoFit/>
              </a:bodyPr>
              <a:lstStyle/>
              <a:p>
                <a:pPr algn="ctr"/>
                <a:r>
                  <a:rPr lang="en-US" sz="2500" b="1" dirty="0">
                    <a:solidFill>
                      <a:schemeClr val="bg1"/>
                    </a:solidFill>
                    <a:latin typeface="Lato" panose="020F0502020204030203" pitchFamily="34" charset="0"/>
                    <a:ea typeface="Lato" panose="020F0502020204030203" pitchFamily="34" charset="0"/>
                    <a:cs typeface="Lato" panose="020F0502020204030203" pitchFamily="34" charset="0"/>
                  </a:rPr>
                  <a:t>Healthcare</a:t>
                </a:r>
              </a:p>
            </p:txBody>
          </p:sp>
          <p:sp>
            <p:nvSpPr>
              <p:cNvPr id="72" name="Freeform 13">
                <a:extLst>
                  <a:ext uri="{FF2B5EF4-FFF2-40B4-BE49-F238E27FC236}">
                    <a16:creationId xmlns:a16="http://schemas.microsoft.com/office/drawing/2014/main" id="{74337057-34CA-41E5-8A23-C231098749DC}"/>
                  </a:ext>
                </a:extLst>
              </p:cNvPr>
              <p:cNvSpPr>
                <a:spLocks noEditPoints="1"/>
              </p:cNvSpPr>
              <p:nvPr/>
            </p:nvSpPr>
            <p:spPr bwMode="auto">
              <a:xfrm>
                <a:off x="8837749" y="2552564"/>
                <a:ext cx="847725" cy="893762"/>
              </a:xfrm>
              <a:custGeom>
                <a:avLst/>
                <a:gdLst>
                  <a:gd name="T0" fmla="*/ 117 w 146"/>
                  <a:gd name="T1" fmla="*/ 96 h 154"/>
                  <a:gd name="T2" fmla="*/ 95 w 146"/>
                  <a:gd name="T3" fmla="*/ 106 h 154"/>
                  <a:gd name="T4" fmla="*/ 57 w 146"/>
                  <a:gd name="T5" fmla="*/ 85 h 154"/>
                  <a:gd name="T6" fmla="*/ 58 w 146"/>
                  <a:gd name="T7" fmla="*/ 77 h 154"/>
                  <a:gd name="T8" fmla="*/ 57 w 146"/>
                  <a:gd name="T9" fmla="*/ 69 h 154"/>
                  <a:gd name="T10" fmla="*/ 95 w 146"/>
                  <a:gd name="T11" fmla="*/ 48 h 154"/>
                  <a:gd name="T12" fmla="*/ 117 w 146"/>
                  <a:gd name="T13" fmla="*/ 58 h 154"/>
                  <a:gd name="T14" fmla="*/ 146 w 146"/>
                  <a:gd name="T15" fmla="*/ 29 h 154"/>
                  <a:gd name="T16" fmla="*/ 117 w 146"/>
                  <a:gd name="T17" fmla="*/ 0 h 154"/>
                  <a:gd name="T18" fmla="*/ 88 w 146"/>
                  <a:gd name="T19" fmla="*/ 29 h 154"/>
                  <a:gd name="T20" fmla="*/ 89 w 146"/>
                  <a:gd name="T21" fmla="*/ 37 h 154"/>
                  <a:gd name="T22" fmla="*/ 51 w 146"/>
                  <a:gd name="T23" fmla="*/ 58 h 154"/>
                  <a:gd name="T24" fmla="*/ 29 w 146"/>
                  <a:gd name="T25" fmla="*/ 48 h 154"/>
                  <a:gd name="T26" fmla="*/ 0 w 146"/>
                  <a:gd name="T27" fmla="*/ 77 h 154"/>
                  <a:gd name="T28" fmla="*/ 29 w 146"/>
                  <a:gd name="T29" fmla="*/ 106 h 154"/>
                  <a:gd name="T30" fmla="*/ 51 w 146"/>
                  <a:gd name="T31" fmla="*/ 96 h 154"/>
                  <a:gd name="T32" fmla="*/ 89 w 146"/>
                  <a:gd name="T33" fmla="*/ 117 h 154"/>
                  <a:gd name="T34" fmla="*/ 88 w 146"/>
                  <a:gd name="T35" fmla="*/ 125 h 154"/>
                  <a:gd name="T36" fmla="*/ 117 w 146"/>
                  <a:gd name="T37" fmla="*/ 154 h 154"/>
                  <a:gd name="T38" fmla="*/ 146 w 146"/>
                  <a:gd name="T39" fmla="*/ 125 h 154"/>
                  <a:gd name="T40" fmla="*/ 117 w 146"/>
                  <a:gd name="T41" fmla="*/ 96 h 154"/>
                  <a:gd name="T42" fmla="*/ 117 w 146"/>
                  <a:gd name="T43" fmla="*/ 109 h 154"/>
                  <a:gd name="T44" fmla="*/ 133 w 146"/>
                  <a:gd name="T45" fmla="*/ 125 h 154"/>
                  <a:gd name="T46" fmla="*/ 117 w 146"/>
                  <a:gd name="T47" fmla="*/ 142 h 154"/>
                  <a:gd name="T48" fmla="*/ 101 w 146"/>
                  <a:gd name="T49" fmla="*/ 125 h 154"/>
                  <a:gd name="T50" fmla="*/ 117 w 146"/>
                  <a:gd name="T51" fmla="*/ 109 h 154"/>
                  <a:gd name="T52" fmla="*/ 117 w 146"/>
                  <a:gd name="T53" fmla="*/ 45 h 154"/>
                  <a:gd name="T54" fmla="*/ 101 w 146"/>
                  <a:gd name="T55" fmla="*/ 29 h 154"/>
                  <a:gd name="T56" fmla="*/ 117 w 146"/>
                  <a:gd name="T57" fmla="*/ 13 h 154"/>
                  <a:gd name="T58" fmla="*/ 133 w 146"/>
                  <a:gd name="T59" fmla="*/ 29 h 154"/>
                  <a:gd name="T60" fmla="*/ 117 w 146"/>
                  <a:gd name="T61" fmla="*/ 45 h 154"/>
                  <a:gd name="T62" fmla="*/ 29 w 146"/>
                  <a:gd name="T63" fmla="*/ 93 h 154"/>
                  <a:gd name="T64" fmla="*/ 13 w 146"/>
                  <a:gd name="T65" fmla="*/ 77 h 154"/>
                  <a:gd name="T66" fmla="*/ 29 w 146"/>
                  <a:gd name="T67" fmla="*/ 61 h 154"/>
                  <a:gd name="T68" fmla="*/ 46 w 146"/>
                  <a:gd name="T69" fmla="*/ 77 h 154"/>
                  <a:gd name="T70" fmla="*/ 29 w 146"/>
                  <a:gd name="T71" fmla="*/ 93 h 1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46" h="154">
                    <a:moveTo>
                      <a:pt x="117" y="96"/>
                    </a:moveTo>
                    <a:cubicBezTo>
                      <a:pt x="109" y="96"/>
                      <a:pt x="101" y="100"/>
                      <a:pt x="95" y="106"/>
                    </a:cubicBezTo>
                    <a:cubicBezTo>
                      <a:pt x="57" y="85"/>
                      <a:pt x="57" y="85"/>
                      <a:pt x="57" y="85"/>
                    </a:cubicBezTo>
                    <a:cubicBezTo>
                      <a:pt x="58" y="82"/>
                      <a:pt x="58" y="80"/>
                      <a:pt x="58" y="77"/>
                    </a:cubicBezTo>
                    <a:cubicBezTo>
                      <a:pt x="58" y="74"/>
                      <a:pt x="58" y="72"/>
                      <a:pt x="57" y="69"/>
                    </a:cubicBezTo>
                    <a:cubicBezTo>
                      <a:pt x="95" y="48"/>
                      <a:pt x="95" y="48"/>
                      <a:pt x="95" y="48"/>
                    </a:cubicBezTo>
                    <a:cubicBezTo>
                      <a:pt x="101" y="54"/>
                      <a:pt x="109" y="58"/>
                      <a:pt x="117" y="58"/>
                    </a:cubicBezTo>
                    <a:cubicBezTo>
                      <a:pt x="133" y="58"/>
                      <a:pt x="146" y="45"/>
                      <a:pt x="146" y="29"/>
                    </a:cubicBezTo>
                    <a:cubicBezTo>
                      <a:pt x="146" y="13"/>
                      <a:pt x="133" y="0"/>
                      <a:pt x="117" y="0"/>
                    </a:cubicBezTo>
                    <a:cubicBezTo>
                      <a:pt x="101" y="0"/>
                      <a:pt x="88" y="13"/>
                      <a:pt x="88" y="29"/>
                    </a:cubicBezTo>
                    <a:cubicBezTo>
                      <a:pt x="88" y="32"/>
                      <a:pt x="89" y="34"/>
                      <a:pt x="89" y="37"/>
                    </a:cubicBezTo>
                    <a:cubicBezTo>
                      <a:pt x="51" y="58"/>
                      <a:pt x="51" y="58"/>
                      <a:pt x="51" y="58"/>
                    </a:cubicBezTo>
                    <a:cubicBezTo>
                      <a:pt x="46" y="52"/>
                      <a:pt x="38" y="48"/>
                      <a:pt x="29" y="48"/>
                    </a:cubicBezTo>
                    <a:cubicBezTo>
                      <a:pt x="13" y="48"/>
                      <a:pt x="0" y="61"/>
                      <a:pt x="0" y="77"/>
                    </a:cubicBezTo>
                    <a:cubicBezTo>
                      <a:pt x="0" y="93"/>
                      <a:pt x="13" y="106"/>
                      <a:pt x="29" y="106"/>
                    </a:cubicBezTo>
                    <a:cubicBezTo>
                      <a:pt x="38" y="106"/>
                      <a:pt x="46" y="102"/>
                      <a:pt x="51" y="96"/>
                    </a:cubicBezTo>
                    <a:cubicBezTo>
                      <a:pt x="89" y="117"/>
                      <a:pt x="89" y="117"/>
                      <a:pt x="89" y="117"/>
                    </a:cubicBezTo>
                    <a:cubicBezTo>
                      <a:pt x="89" y="120"/>
                      <a:pt x="88" y="123"/>
                      <a:pt x="88" y="125"/>
                    </a:cubicBezTo>
                    <a:cubicBezTo>
                      <a:pt x="88" y="141"/>
                      <a:pt x="101" y="154"/>
                      <a:pt x="117" y="154"/>
                    </a:cubicBezTo>
                    <a:cubicBezTo>
                      <a:pt x="133" y="154"/>
                      <a:pt x="146" y="141"/>
                      <a:pt x="146" y="125"/>
                    </a:cubicBezTo>
                    <a:cubicBezTo>
                      <a:pt x="146" y="109"/>
                      <a:pt x="133" y="96"/>
                      <a:pt x="117" y="96"/>
                    </a:cubicBezTo>
                    <a:close/>
                    <a:moveTo>
                      <a:pt x="117" y="109"/>
                    </a:moveTo>
                    <a:cubicBezTo>
                      <a:pt x="126" y="109"/>
                      <a:pt x="133" y="116"/>
                      <a:pt x="133" y="125"/>
                    </a:cubicBezTo>
                    <a:cubicBezTo>
                      <a:pt x="133" y="134"/>
                      <a:pt x="126" y="142"/>
                      <a:pt x="117" y="142"/>
                    </a:cubicBezTo>
                    <a:cubicBezTo>
                      <a:pt x="108" y="142"/>
                      <a:pt x="101" y="134"/>
                      <a:pt x="101" y="125"/>
                    </a:cubicBezTo>
                    <a:cubicBezTo>
                      <a:pt x="101" y="116"/>
                      <a:pt x="108" y="109"/>
                      <a:pt x="117" y="109"/>
                    </a:cubicBezTo>
                    <a:close/>
                    <a:moveTo>
                      <a:pt x="117" y="45"/>
                    </a:moveTo>
                    <a:cubicBezTo>
                      <a:pt x="108" y="45"/>
                      <a:pt x="101" y="38"/>
                      <a:pt x="101" y="29"/>
                    </a:cubicBezTo>
                    <a:cubicBezTo>
                      <a:pt x="101" y="20"/>
                      <a:pt x="108" y="13"/>
                      <a:pt x="117" y="13"/>
                    </a:cubicBezTo>
                    <a:cubicBezTo>
                      <a:pt x="126" y="13"/>
                      <a:pt x="133" y="20"/>
                      <a:pt x="133" y="29"/>
                    </a:cubicBezTo>
                    <a:cubicBezTo>
                      <a:pt x="133" y="38"/>
                      <a:pt x="126" y="45"/>
                      <a:pt x="117" y="45"/>
                    </a:cubicBezTo>
                    <a:close/>
                    <a:moveTo>
                      <a:pt x="29" y="93"/>
                    </a:moveTo>
                    <a:cubicBezTo>
                      <a:pt x="20" y="93"/>
                      <a:pt x="13" y="86"/>
                      <a:pt x="13" y="77"/>
                    </a:cubicBezTo>
                    <a:cubicBezTo>
                      <a:pt x="13" y="68"/>
                      <a:pt x="20" y="61"/>
                      <a:pt x="29" y="61"/>
                    </a:cubicBezTo>
                    <a:cubicBezTo>
                      <a:pt x="38" y="61"/>
                      <a:pt x="46" y="68"/>
                      <a:pt x="46" y="77"/>
                    </a:cubicBezTo>
                    <a:cubicBezTo>
                      <a:pt x="46" y="86"/>
                      <a:pt x="38" y="93"/>
                      <a:pt x="29" y="93"/>
                    </a:cubicBezTo>
                    <a:close/>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endParaRPr lang="en-US"/>
              </a:p>
            </p:txBody>
          </p:sp>
        </p:grpSp>
        <p:sp>
          <p:nvSpPr>
            <p:cNvPr id="79" name="Rectangle 78">
              <a:extLst>
                <a:ext uri="{FF2B5EF4-FFF2-40B4-BE49-F238E27FC236}">
                  <a16:creationId xmlns:a16="http://schemas.microsoft.com/office/drawing/2014/main" id="{E8CD51FE-0A16-440F-AE60-26FAAC0F5B61}"/>
                </a:ext>
              </a:extLst>
            </p:cNvPr>
            <p:cNvSpPr/>
            <p:nvPr/>
          </p:nvSpPr>
          <p:spPr>
            <a:xfrm>
              <a:off x="8007189" y="3969042"/>
              <a:ext cx="2584332" cy="1374735"/>
            </a:xfrm>
            <a:prstGeom prst="rect">
              <a:avLst/>
            </a:prstGeom>
          </p:spPr>
          <p:txBody>
            <a:bodyPr wrap="square">
              <a:spAutoFit/>
            </a:bodyPr>
            <a:lstStyle/>
            <a:p>
              <a:pPr algn="ctr">
                <a:lnSpc>
                  <a:spcPts val="2500"/>
                </a:lnSpc>
              </a:pPr>
              <a:r>
                <a:rPr lang="en-US" sz="17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7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a:t>
              </a:r>
            </a:p>
          </p:txBody>
        </p:sp>
      </p:grpSp>
    </p:spTree>
    <p:extLst>
      <p:ext uri="{BB962C8B-B14F-4D97-AF65-F5344CB8AC3E}">
        <p14:creationId xmlns:p14="http://schemas.microsoft.com/office/powerpoint/2010/main" val="41729361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9</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normAutofit/>
          </a:bodyPr>
          <a:lstStyle/>
          <a:p>
            <a:r>
              <a:rPr lang="en-US" sz="4000" b="1" dirty="0"/>
              <a:t>Our</a:t>
            </a:r>
            <a:r>
              <a:rPr lang="en-US" sz="4000" dirty="0"/>
              <a:t> </a:t>
            </a:r>
            <a:r>
              <a:rPr lang="en-US" sz="4000" b="1" dirty="0"/>
              <a:t>Team</a:t>
            </a:r>
          </a:p>
        </p:txBody>
      </p:sp>
      <p:sp>
        <p:nvSpPr>
          <p:cNvPr id="59" name="Rectangle 58">
            <a:extLst>
              <a:ext uri="{FF2B5EF4-FFF2-40B4-BE49-F238E27FC236}">
                <a16:creationId xmlns:a16="http://schemas.microsoft.com/office/drawing/2014/main" id="{DF2CABA8-2F68-4E97-B6ED-94681F085383}"/>
              </a:ext>
            </a:extLst>
          </p:cNvPr>
          <p:cNvSpPr>
            <a:spLocks/>
          </p:cNvSpPr>
          <p:nvPr/>
        </p:nvSpPr>
        <p:spPr bwMode="auto">
          <a:xfrm>
            <a:off x="1979854" y="5022478"/>
            <a:ext cx="1166813"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600" b="1" dirty="0" err="1">
                <a:latin typeface="Roboto" panose="02000000000000000000" pitchFamily="2" charset="0"/>
                <a:ea typeface="Roboto" panose="02000000000000000000" pitchFamily="2" charset="0"/>
                <a:cs typeface="Open Sans Extrabold" panose="020B0906030804020204" pitchFamily="34" charset="0"/>
              </a:rPr>
              <a:t>Jawa</a:t>
            </a:r>
            <a:r>
              <a:rPr lang="en-US" sz="1600" b="1" dirty="0">
                <a:latin typeface="Roboto" panose="02000000000000000000" pitchFamily="2" charset="0"/>
                <a:ea typeface="Roboto" panose="02000000000000000000" pitchFamily="2" charset="0"/>
                <a:cs typeface="Open Sans Extrabold" panose="020B0906030804020204" pitchFamily="34" charset="0"/>
              </a:rPr>
              <a:t> </a:t>
            </a:r>
            <a:r>
              <a:rPr lang="en-US" sz="1600" b="1" dirty="0" err="1">
                <a:latin typeface="Roboto" panose="02000000000000000000" pitchFamily="2" charset="0"/>
                <a:ea typeface="Roboto" panose="02000000000000000000" pitchFamily="2" charset="0"/>
                <a:cs typeface="Open Sans Extrabold" panose="020B0906030804020204" pitchFamily="34" charset="0"/>
              </a:rPr>
              <a:t>Heri</a:t>
            </a:r>
            <a:endParaRPr lang="en-US" sz="1600" b="1" dirty="0">
              <a:latin typeface="Roboto" panose="02000000000000000000" pitchFamily="2" charset="0"/>
              <a:ea typeface="Roboto" panose="02000000000000000000" pitchFamily="2" charset="0"/>
              <a:cs typeface="Open Sans Extrabold" panose="020B0906030804020204" pitchFamily="34" charset="0"/>
            </a:endParaRPr>
          </a:p>
        </p:txBody>
      </p:sp>
      <p:sp>
        <p:nvSpPr>
          <p:cNvPr id="60" name="Rectangle 59">
            <a:extLst>
              <a:ext uri="{FF2B5EF4-FFF2-40B4-BE49-F238E27FC236}">
                <a16:creationId xmlns:a16="http://schemas.microsoft.com/office/drawing/2014/main" id="{E1606D89-13A3-4247-8587-F55689B09F29}"/>
              </a:ext>
            </a:extLst>
          </p:cNvPr>
          <p:cNvSpPr>
            <a:spLocks/>
          </p:cNvSpPr>
          <p:nvPr/>
        </p:nvSpPr>
        <p:spPr bwMode="auto">
          <a:xfrm>
            <a:off x="1979854" y="5613037"/>
            <a:ext cx="1668702" cy="3564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20000"/>
              </a:lnSpc>
            </a:pPr>
            <a:r>
              <a:rPr lang="en-US" sz="900" dirty="0">
                <a:latin typeface="Roboto" panose="02000000000000000000" pitchFamily="2" charset="0"/>
                <a:ea typeface="Roboto" panose="02000000000000000000" pitchFamily="2" charset="0"/>
                <a:cs typeface="Open Sans Extrabold" panose="020B0906030804020204" pitchFamily="34" charset="0"/>
                <a:sym typeface="Montserrat-Regular" charset="0"/>
              </a:rPr>
              <a:t>This letterhead design is meant letterhead this.</a:t>
            </a:r>
          </a:p>
        </p:txBody>
      </p:sp>
      <p:sp>
        <p:nvSpPr>
          <p:cNvPr id="57" name="Rectangle 56">
            <a:extLst>
              <a:ext uri="{FF2B5EF4-FFF2-40B4-BE49-F238E27FC236}">
                <a16:creationId xmlns:a16="http://schemas.microsoft.com/office/drawing/2014/main" id="{526F30DF-731C-4EDD-B488-10EE10D21D27}"/>
              </a:ext>
            </a:extLst>
          </p:cNvPr>
          <p:cNvSpPr>
            <a:spLocks/>
          </p:cNvSpPr>
          <p:nvPr/>
        </p:nvSpPr>
        <p:spPr bwMode="auto">
          <a:xfrm>
            <a:off x="4082564" y="5022478"/>
            <a:ext cx="1166813"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600" b="1" dirty="0" err="1">
                <a:latin typeface="Roboto" panose="02000000000000000000" pitchFamily="2" charset="0"/>
                <a:ea typeface="Roboto" panose="02000000000000000000" pitchFamily="2" charset="0"/>
                <a:cs typeface="Open Sans Extrabold" panose="020B0906030804020204" pitchFamily="34" charset="0"/>
              </a:rPr>
              <a:t>Jawa</a:t>
            </a:r>
            <a:r>
              <a:rPr lang="en-US" sz="1600" b="1" dirty="0">
                <a:latin typeface="Roboto" panose="02000000000000000000" pitchFamily="2" charset="0"/>
                <a:ea typeface="Roboto" panose="02000000000000000000" pitchFamily="2" charset="0"/>
                <a:cs typeface="Open Sans Extrabold" panose="020B0906030804020204" pitchFamily="34" charset="0"/>
              </a:rPr>
              <a:t> </a:t>
            </a:r>
            <a:r>
              <a:rPr lang="en-US" sz="1600" b="1" dirty="0" err="1">
                <a:latin typeface="Roboto" panose="02000000000000000000" pitchFamily="2" charset="0"/>
                <a:ea typeface="Roboto" panose="02000000000000000000" pitchFamily="2" charset="0"/>
                <a:cs typeface="Open Sans Extrabold" panose="020B0906030804020204" pitchFamily="34" charset="0"/>
              </a:rPr>
              <a:t>Heri</a:t>
            </a:r>
            <a:endParaRPr lang="en-US" sz="1600" b="1" dirty="0">
              <a:latin typeface="Roboto" panose="02000000000000000000" pitchFamily="2" charset="0"/>
              <a:ea typeface="Roboto" panose="02000000000000000000" pitchFamily="2" charset="0"/>
              <a:cs typeface="Open Sans Extrabold" panose="020B0906030804020204" pitchFamily="34" charset="0"/>
            </a:endParaRPr>
          </a:p>
        </p:txBody>
      </p:sp>
      <p:sp>
        <p:nvSpPr>
          <p:cNvPr id="58" name="Rectangle 57">
            <a:extLst>
              <a:ext uri="{FF2B5EF4-FFF2-40B4-BE49-F238E27FC236}">
                <a16:creationId xmlns:a16="http://schemas.microsoft.com/office/drawing/2014/main" id="{F462C2F1-943E-40AC-AF1C-E41B1B89561B}"/>
              </a:ext>
            </a:extLst>
          </p:cNvPr>
          <p:cNvSpPr>
            <a:spLocks/>
          </p:cNvSpPr>
          <p:nvPr/>
        </p:nvSpPr>
        <p:spPr bwMode="auto">
          <a:xfrm>
            <a:off x="4082564" y="5613037"/>
            <a:ext cx="1668702" cy="3564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20000"/>
              </a:lnSpc>
            </a:pPr>
            <a:r>
              <a:rPr lang="en-US" sz="900" dirty="0">
                <a:latin typeface="Roboto" panose="02000000000000000000" pitchFamily="2" charset="0"/>
                <a:ea typeface="Roboto" panose="02000000000000000000" pitchFamily="2" charset="0"/>
                <a:cs typeface="Open Sans Extrabold" panose="020B0906030804020204" pitchFamily="34" charset="0"/>
                <a:sym typeface="Montserrat-Regular" charset="0"/>
              </a:rPr>
              <a:t>This letterhead design is meant letterhead this.</a:t>
            </a:r>
          </a:p>
        </p:txBody>
      </p:sp>
      <p:sp>
        <p:nvSpPr>
          <p:cNvPr id="55" name="Rectangle 54">
            <a:extLst>
              <a:ext uri="{FF2B5EF4-FFF2-40B4-BE49-F238E27FC236}">
                <a16:creationId xmlns:a16="http://schemas.microsoft.com/office/drawing/2014/main" id="{2FFEDF2A-4E61-4681-8E18-2A4E0ED1A893}"/>
              </a:ext>
            </a:extLst>
          </p:cNvPr>
          <p:cNvSpPr>
            <a:spLocks/>
          </p:cNvSpPr>
          <p:nvPr/>
        </p:nvSpPr>
        <p:spPr bwMode="auto">
          <a:xfrm>
            <a:off x="6185273" y="5022478"/>
            <a:ext cx="1166813"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600" b="1" dirty="0" err="1">
                <a:latin typeface="Roboto" panose="02000000000000000000" pitchFamily="2" charset="0"/>
                <a:ea typeface="Roboto" panose="02000000000000000000" pitchFamily="2" charset="0"/>
                <a:cs typeface="Open Sans Extrabold" panose="020B0906030804020204" pitchFamily="34" charset="0"/>
              </a:rPr>
              <a:t>Jawa</a:t>
            </a:r>
            <a:r>
              <a:rPr lang="en-US" sz="1600" b="1" dirty="0">
                <a:latin typeface="Roboto" panose="02000000000000000000" pitchFamily="2" charset="0"/>
                <a:ea typeface="Roboto" panose="02000000000000000000" pitchFamily="2" charset="0"/>
                <a:cs typeface="Open Sans Extrabold" panose="020B0906030804020204" pitchFamily="34" charset="0"/>
              </a:rPr>
              <a:t> </a:t>
            </a:r>
            <a:r>
              <a:rPr lang="en-US" sz="1600" b="1" dirty="0" err="1">
                <a:latin typeface="Roboto" panose="02000000000000000000" pitchFamily="2" charset="0"/>
                <a:ea typeface="Roboto" panose="02000000000000000000" pitchFamily="2" charset="0"/>
                <a:cs typeface="Open Sans Extrabold" panose="020B0906030804020204" pitchFamily="34" charset="0"/>
              </a:rPr>
              <a:t>Heri</a:t>
            </a:r>
            <a:endParaRPr lang="en-US" sz="1600" b="1" dirty="0">
              <a:latin typeface="Roboto" panose="02000000000000000000" pitchFamily="2" charset="0"/>
              <a:ea typeface="Roboto" panose="02000000000000000000" pitchFamily="2" charset="0"/>
              <a:cs typeface="Open Sans Extrabold" panose="020B0906030804020204" pitchFamily="34" charset="0"/>
            </a:endParaRPr>
          </a:p>
        </p:txBody>
      </p:sp>
      <p:sp>
        <p:nvSpPr>
          <p:cNvPr id="56" name="Rectangle 55">
            <a:extLst>
              <a:ext uri="{FF2B5EF4-FFF2-40B4-BE49-F238E27FC236}">
                <a16:creationId xmlns:a16="http://schemas.microsoft.com/office/drawing/2014/main" id="{8DFE546B-70AD-4AC2-8B85-98DCF8FCC5B9}"/>
              </a:ext>
            </a:extLst>
          </p:cNvPr>
          <p:cNvSpPr>
            <a:spLocks/>
          </p:cNvSpPr>
          <p:nvPr/>
        </p:nvSpPr>
        <p:spPr bwMode="auto">
          <a:xfrm>
            <a:off x="6185273" y="5613037"/>
            <a:ext cx="1668702" cy="3564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20000"/>
              </a:lnSpc>
            </a:pPr>
            <a:r>
              <a:rPr lang="en-US" sz="900" dirty="0">
                <a:latin typeface="Roboto" panose="02000000000000000000" pitchFamily="2" charset="0"/>
                <a:ea typeface="Roboto" panose="02000000000000000000" pitchFamily="2" charset="0"/>
                <a:cs typeface="Open Sans Extrabold" panose="020B0906030804020204" pitchFamily="34" charset="0"/>
                <a:sym typeface="Montserrat-Regular" charset="0"/>
              </a:rPr>
              <a:t>This letterhead design is meant letterhead this.</a:t>
            </a:r>
          </a:p>
        </p:txBody>
      </p:sp>
      <p:sp>
        <p:nvSpPr>
          <p:cNvPr id="53" name="Rectangle 52">
            <a:extLst>
              <a:ext uri="{FF2B5EF4-FFF2-40B4-BE49-F238E27FC236}">
                <a16:creationId xmlns:a16="http://schemas.microsoft.com/office/drawing/2014/main" id="{023543B0-78B9-4981-AEFE-003F99E21344}"/>
              </a:ext>
            </a:extLst>
          </p:cNvPr>
          <p:cNvSpPr>
            <a:spLocks/>
          </p:cNvSpPr>
          <p:nvPr/>
        </p:nvSpPr>
        <p:spPr bwMode="auto">
          <a:xfrm>
            <a:off x="8287984" y="5022478"/>
            <a:ext cx="1166813"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600" b="1" dirty="0" err="1">
                <a:latin typeface="Roboto" panose="02000000000000000000" pitchFamily="2" charset="0"/>
                <a:ea typeface="Roboto" panose="02000000000000000000" pitchFamily="2" charset="0"/>
                <a:cs typeface="Open Sans Extrabold" panose="020B0906030804020204" pitchFamily="34" charset="0"/>
              </a:rPr>
              <a:t>Jawa</a:t>
            </a:r>
            <a:r>
              <a:rPr lang="en-US" sz="1600" b="1" dirty="0">
                <a:latin typeface="Roboto" panose="02000000000000000000" pitchFamily="2" charset="0"/>
                <a:ea typeface="Roboto" panose="02000000000000000000" pitchFamily="2" charset="0"/>
                <a:cs typeface="Open Sans Extrabold" panose="020B0906030804020204" pitchFamily="34" charset="0"/>
              </a:rPr>
              <a:t> </a:t>
            </a:r>
            <a:r>
              <a:rPr lang="en-US" sz="1600" b="1" dirty="0" err="1">
                <a:latin typeface="Roboto" panose="02000000000000000000" pitchFamily="2" charset="0"/>
                <a:ea typeface="Roboto" panose="02000000000000000000" pitchFamily="2" charset="0"/>
                <a:cs typeface="Open Sans Extrabold" panose="020B0906030804020204" pitchFamily="34" charset="0"/>
              </a:rPr>
              <a:t>Heri</a:t>
            </a:r>
            <a:endParaRPr lang="en-US" sz="1600" b="1" dirty="0">
              <a:latin typeface="Roboto" panose="02000000000000000000" pitchFamily="2" charset="0"/>
              <a:ea typeface="Roboto" panose="02000000000000000000" pitchFamily="2" charset="0"/>
              <a:cs typeface="Open Sans Extrabold" panose="020B0906030804020204" pitchFamily="34" charset="0"/>
            </a:endParaRPr>
          </a:p>
        </p:txBody>
      </p:sp>
      <p:sp>
        <p:nvSpPr>
          <p:cNvPr id="54" name="Rectangle 53">
            <a:extLst>
              <a:ext uri="{FF2B5EF4-FFF2-40B4-BE49-F238E27FC236}">
                <a16:creationId xmlns:a16="http://schemas.microsoft.com/office/drawing/2014/main" id="{5DD4F9FE-AF86-426E-874E-EBDCF897C4B8}"/>
              </a:ext>
            </a:extLst>
          </p:cNvPr>
          <p:cNvSpPr>
            <a:spLocks/>
          </p:cNvSpPr>
          <p:nvPr/>
        </p:nvSpPr>
        <p:spPr bwMode="auto">
          <a:xfrm>
            <a:off x="8287984" y="5613037"/>
            <a:ext cx="1668702" cy="3564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120000"/>
              </a:lnSpc>
            </a:pPr>
            <a:r>
              <a:rPr lang="en-US" sz="900" dirty="0">
                <a:latin typeface="Roboto" panose="02000000000000000000" pitchFamily="2" charset="0"/>
                <a:ea typeface="Roboto" panose="02000000000000000000" pitchFamily="2" charset="0"/>
                <a:cs typeface="Open Sans Extrabold" panose="020B0906030804020204" pitchFamily="34" charset="0"/>
                <a:sym typeface="Montserrat-Regular" charset="0"/>
              </a:rPr>
              <a:t>This letterhead design is meant letterhead this.</a:t>
            </a:r>
          </a:p>
        </p:txBody>
      </p:sp>
      <p:sp>
        <p:nvSpPr>
          <p:cNvPr id="61" name="Rectangle 60">
            <a:extLst>
              <a:ext uri="{FF2B5EF4-FFF2-40B4-BE49-F238E27FC236}">
                <a16:creationId xmlns:a16="http://schemas.microsoft.com/office/drawing/2014/main" id="{7FC2A086-CB33-45C8-A58F-AFC7AFC97038}"/>
              </a:ext>
            </a:extLst>
          </p:cNvPr>
          <p:cNvSpPr/>
          <p:nvPr/>
        </p:nvSpPr>
        <p:spPr>
          <a:xfrm>
            <a:off x="5608752" y="1451045"/>
            <a:ext cx="974496" cy="67956"/>
          </a:xfrm>
          <a:prstGeom prst="rect">
            <a:avLst/>
          </a:prstGeom>
          <a:gradFill>
            <a:gsLst>
              <a:gs pos="0">
                <a:schemeClr val="accent2">
                  <a:alpha val="90000"/>
                </a:schemeClr>
              </a:gs>
              <a:gs pos="99000">
                <a:schemeClr val="accent3">
                  <a:alpha val="90000"/>
                </a:schemeClr>
              </a:gs>
            </a:gsLst>
            <a:lin ang="135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a:p>
        </p:txBody>
      </p:sp>
      <p:sp>
        <p:nvSpPr>
          <p:cNvPr id="62" name="TextBox 73">
            <a:extLst>
              <a:ext uri="{FF2B5EF4-FFF2-40B4-BE49-F238E27FC236}">
                <a16:creationId xmlns:a16="http://schemas.microsoft.com/office/drawing/2014/main" id="{D9D43C71-F8BE-4AEB-BB34-E857672DEA6F}"/>
              </a:ext>
            </a:extLst>
          </p:cNvPr>
          <p:cNvSpPr txBox="1"/>
          <p:nvPr/>
        </p:nvSpPr>
        <p:spPr>
          <a:xfrm>
            <a:off x="1979854" y="1646048"/>
            <a:ext cx="8232292" cy="529376"/>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ct val="150000"/>
              </a:lnSpc>
            </a:pPr>
            <a:r>
              <a:rPr lang="en-US" sz="1000" i="1" dirty="0">
                <a:solidFill>
                  <a:schemeClr val="accent2"/>
                </a:solidFill>
                <a:latin typeface="Roboto" panose="02000000000000000000" pitchFamily="2" charset="0"/>
                <a:ea typeface="Roboto" panose="02000000000000000000" pitchFamily="2" charset="0"/>
                <a:cs typeface="Open Sans Extrabold" panose="020B0906030804020204" pitchFamily="34" charset="0"/>
              </a:rPr>
              <a:t>Have them for one. Living grass to for can't gathered waters had winged. Creepiest don't subdue which </a:t>
            </a:r>
            <a:r>
              <a:rPr lang="en-US" sz="1000" i="1" dirty="0" err="1">
                <a:solidFill>
                  <a:schemeClr val="accent2"/>
                </a:solidFill>
                <a:latin typeface="Roboto" panose="02000000000000000000" pitchFamily="2" charset="0"/>
                <a:ea typeface="Roboto" panose="02000000000000000000" pitchFamily="2" charset="0"/>
                <a:cs typeface="Open Sans Extrabold" panose="020B0906030804020204" pitchFamily="34" charset="0"/>
              </a:rPr>
              <a:t>i</a:t>
            </a:r>
            <a:r>
              <a:rPr lang="en-US" sz="1000" i="1" dirty="0">
                <a:solidFill>
                  <a:schemeClr val="accent2"/>
                </a:solidFill>
                <a:latin typeface="Roboto" panose="02000000000000000000" pitchFamily="2" charset="0"/>
                <a:ea typeface="Roboto" panose="02000000000000000000" pitchFamily="2" charset="0"/>
                <a:cs typeface="Open Sans Extrabold" panose="020B0906030804020204" pitchFamily="34" charset="0"/>
              </a:rPr>
              <a:t> two set had seasons. Fifth you'll, man wherein seas our creeping. Very. Make won't appear him, were they're and years unto doesn't they're.</a:t>
            </a:r>
          </a:p>
        </p:txBody>
      </p:sp>
      <p:sp>
        <p:nvSpPr>
          <p:cNvPr id="3" name="Picture Placeholder 2">
            <a:extLst>
              <a:ext uri="{FF2B5EF4-FFF2-40B4-BE49-F238E27FC236}">
                <a16:creationId xmlns:a16="http://schemas.microsoft.com/office/drawing/2014/main" id="{BCDDA5DD-23F0-4473-BB53-3675DAC2E1F1}"/>
              </a:ext>
            </a:extLst>
          </p:cNvPr>
          <p:cNvSpPr>
            <a:spLocks noGrp="1"/>
          </p:cNvSpPr>
          <p:nvPr>
            <p:ph type="pic" sz="quarter" idx="158"/>
          </p:nvPr>
        </p:nvSpPr>
        <p:spPr/>
      </p:sp>
      <p:sp>
        <p:nvSpPr>
          <p:cNvPr id="5" name="Picture Placeholder 4">
            <a:extLst>
              <a:ext uri="{FF2B5EF4-FFF2-40B4-BE49-F238E27FC236}">
                <a16:creationId xmlns:a16="http://schemas.microsoft.com/office/drawing/2014/main" id="{8F21001C-6AA3-499C-A0D8-1CD6A7C356F1}"/>
              </a:ext>
            </a:extLst>
          </p:cNvPr>
          <p:cNvSpPr>
            <a:spLocks noGrp="1"/>
          </p:cNvSpPr>
          <p:nvPr>
            <p:ph type="pic" sz="quarter" idx="159"/>
          </p:nvPr>
        </p:nvSpPr>
        <p:spPr/>
      </p:sp>
      <p:sp>
        <p:nvSpPr>
          <p:cNvPr id="7" name="Picture Placeholder 6">
            <a:extLst>
              <a:ext uri="{FF2B5EF4-FFF2-40B4-BE49-F238E27FC236}">
                <a16:creationId xmlns:a16="http://schemas.microsoft.com/office/drawing/2014/main" id="{7D669ADA-EEA2-472F-82D7-B79B30EA5922}"/>
              </a:ext>
            </a:extLst>
          </p:cNvPr>
          <p:cNvSpPr>
            <a:spLocks noGrp="1"/>
          </p:cNvSpPr>
          <p:nvPr>
            <p:ph type="pic" sz="quarter" idx="160"/>
          </p:nvPr>
        </p:nvSpPr>
        <p:spPr/>
      </p:sp>
      <p:sp>
        <p:nvSpPr>
          <p:cNvPr id="9" name="Picture Placeholder 8">
            <a:extLst>
              <a:ext uri="{FF2B5EF4-FFF2-40B4-BE49-F238E27FC236}">
                <a16:creationId xmlns:a16="http://schemas.microsoft.com/office/drawing/2014/main" id="{C86BC2D3-32BD-4583-A39A-70E4B662F1BF}"/>
              </a:ext>
            </a:extLst>
          </p:cNvPr>
          <p:cNvSpPr>
            <a:spLocks noGrp="1"/>
          </p:cNvSpPr>
          <p:nvPr>
            <p:ph type="pic" sz="quarter" idx="161"/>
          </p:nvPr>
        </p:nvSpPr>
        <p:spPr/>
      </p:sp>
    </p:spTree>
    <p:extLst>
      <p:ext uri="{BB962C8B-B14F-4D97-AF65-F5344CB8AC3E}">
        <p14:creationId xmlns:p14="http://schemas.microsoft.com/office/powerpoint/2010/main" val="328427678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drape"/>
      </p:transition>
    </mc:Choice>
    <mc:Fallback xmlns="">
      <p:transition spd="slow">
        <p:fade/>
      </p:transition>
    </mc:Fallback>
  </mc:AlternateContent>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16189</TotalTime>
  <Words>1192</Words>
  <Application>Microsoft Office PowerPoint</Application>
  <PresentationFormat>Widescreen</PresentationFormat>
  <Paragraphs>227</Paragraphs>
  <Slides>25</Slides>
  <Notes>24</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25</vt:i4>
      </vt:variant>
    </vt:vector>
  </HeadingPairs>
  <TitlesOfParts>
    <vt:vector size="38" baseType="lpstr">
      <vt:lpstr>Aller</vt:lpstr>
      <vt:lpstr>Arial</vt:lpstr>
      <vt:lpstr>Calibri</vt:lpstr>
      <vt:lpstr>Lato</vt:lpstr>
      <vt:lpstr>Montserrat</vt:lpstr>
      <vt:lpstr>Montserrat-Regular</vt:lpstr>
      <vt:lpstr>Open Sans</vt:lpstr>
      <vt:lpstr>Open Sans Condensed Light</vt:lpstr>
      <vt:lpstr>Open Sans Extrabold</vt:lpstr>
      <vt:lpstr>Open Sans Semibold</vt:lpstr>
      <vt:lpstr>Roboto</vt:lpstr>
      <vt:lpstr>Roboto Slab</vt:lpstr>
      <vt:lpstr>Office Theme</vt:lpstr>
      <vt:lpstr>PowerPoint Presentation</vt:lpstr>
      <vt:lpstr>Welcome Message</vt:lpstr>
      <vt:lpstr>Welcome Message</vt:lpstr>
      <vt:lpstr>About us</vt:lpstr>
      <vt:lpstr>About us</vt:lpstr>
      <vt:lpstr>Our Services</vt:lpstr>
      <vt:lpstr>Our Services</vt:lpstr>
      <vt:lpstr>Our Services</vt:lpstr>
      <vt:lpstr>Our Team</vt:lpstr>
      <vt:lpstr>Our Team</vt:lpstr>
      <vt:lpstr>Our Team</vt:lpstr>
      <vt:lpstr>Our Portfolilo</vt:lpstr>
      <vt:lpstr>Our Portfolio</vt:lpstr>
      <vt:lpstr>Our Portfolilo</vt:lpstr>
      <vt:lpstr>Our Timeline</vt:lpstr>
      <vt:lpstr>Our Timeline</vt:lpstr>
      <vt:lpstr>Our Timeline</vt:lpstr>
      <vt:lpstr>Our Information</vt:lpstr>
      <vt:lpstr>Our Information</vt:lpstr>
      <vt:lpstr>Our Information</vt:lpstr>
      <vt:lpstr>Text Single Column</vt:lpstr>
      <vt:lpstr>Square Image</vt:lpstr>
      <vt:lpstr>Square Image</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sonar</cp:lastModifiedBy>
  <cp:revision>2579</cp:revision>
  <dcterms:created xsi:type="dcterms:W3CDTF">2017-07-18T09:08:44Z</dcterms:created>
  <dcterms:modified xsi:type="dcterms:W3CDTF">2017-12-09T12:36:28Z</dcterms:modified>
</cp:coreProperties>
</file>

<file path=docProps/thumbnail.jpeg>
</file>