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3" r:id="rId3"/>
    <p:sldId id="257" r:id="rId4"/>
    <p:sldId id="271" r:id="rId5"/>
    <p:sldId id="279" r:id="rId6"/>
    <p:sldId id="272" r:id="rId7"/>
    <p:sldId id="280" r:id="rId8"/>
    <p:sldId id="258" r:id="rId9"/>
    <p:sldId id="260" r:id="rId10"/>
    <p:sldId id="273" r:id="rId11"/>
    <p:sldId id="262" r:id="rId12"/>
    <p:sldId id="274" r:id="rId13"/>
    <p:sldId id="284" r:id="rId14"/>
    <p:sldId id="275" r:id="rId15"/>
    <p:sldId id="281" r:id="rId16"/>
    <p:sldId id="261" r:id="rId17"/>
    <p:sldId id="265" r:id="rId18"/>
    <p:sldId id="276" r:id="rId19"/>
    <p:sldId id="282" r:id="rId20"/>
    <p:sldId id="268" r:id="rId21"/>
    <p:sldId id="269" r:id="rId22"/>
    <p:sldId id="277" r:id="rId23"/>
    <p:sldId id="266" r:id="rId24"/>
    <p:sldId id="278" r:id="rId25"/>
    <p:sldId id="26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750" autoAdjust="0"/>
    <p:restoredTop sz="94249" autoAdjust="0"/>
  </p:normalViewPr>
  <p:slideViewPr>
    <p:cSldViewPr snapToGrid="0">
      <p:cViewPr varScale="1">
        <p:scale>
          <a:sx n="72" d="100"/>
          <a:sy n="72" d="100"/>
        </p:scale>
        <p:origin x="3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D1-47FC-A82F-A7B6CC7B9B6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D1-47FC-A82F-A7B6CC7B9B6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D1-47FC-A82F-A7B6CC7B9B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500647536"/>
        <c:axId val="500647864"/>
      </c:barChart>
      <c:catAx>
        <c:axId val="50064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0647864"/>
        <c:crosses val="autoZero"/>
        <c:auto val="1"/>
        <c:lblAlgn val="ctr"/>
        <c:lblOffset val="100"/>
        <c:noMultiLvlLbl val="0"/>
      </c:catAx>
      <c:valAx>
        <c:axId val="500647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064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047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814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126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09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44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386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7F7EAF-66F1-4D18-92D6-647F668DC683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838201" y="2033591"/>
            <a:ext cx="4788773" cy="4004353"/>
          </a:xfrm>
          <a:custGeom>
            <a:avLst/>
            <a:gdLst>
              <a:gd name="connsiteX0" fmla="*/ 0 w 4788773"/>
              <a:gd name="connsiteY0" fmla="*/ 0 h 4004353"/>
              <a:gd name="connsiteX1" fmla="*/ 4788773 w 4788773"/>
              <a:gd name="connsiteY1" fmla="*/ 0 h 4004353"/>
              <a:gd name="connsiteX2" fmla="*/ 4788773 w 4788773"/>
              <a:gd name="connsiteY2" fmla="*/ 4004353 h 4004353"/>
              <a:gd name="connsiteX3" fmla="*/ 0 w 4788773"/>
              <a:gd name="connsiteY3" fmla="*/ 4004353 h 4004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8773" h="4004353">
                <a:moveTo>
                  <a:pt x="0" y="0"/>
                </a:moveTo>
                <a:lnTo>
                  <a:pt x="4788773" y="0"/>
                </a:lnTo>
                <a:lnTo>
                  <a:pt x="4788773" y="4004353"/>
                </a:lnTo>
                <a:lnTo>
                  <a:pt x="0" y="40043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56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E823CD8-B028-4431-BCF0-B68A29645140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930965" y="2158188"/>
            <a:ext cx="4121269" cy="4030521"/>
          </a:xfrm>
          <a:custGeom>
            <a:avLst/>
            <a:gdLst>
              <a:gd name="connsiteX0" fmla="*/ 0 w 4121269"/>
              <a:gd name="connsiteY0" fmla="*/ 0 h 4030521"/>
              <a:gd name="connsiteX1" fmla="*/ 4121269 w 4121269"/>
              <a:gd name="connsiteY1" fmla="*/ 0 h 4030521"/>
              <a:gd name="connsiteX2" fmla="*/ 4121269 w 4121269"/>
              <a:gd name="connsiteY2" fmla="*/ 4030521 h 4030521"/>
              <a:gd name="connsiteX3" fmla="*/ 0 w 4121269"/>
              <a:gd name="connsiteY3" fmla="*/ 4030521 h 4030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69" h="4030521">
                <a:moveTo>
                  <a:pt x="0" y="0"/>
                </a:moveTo>
                <a:lnTo>
                  <a:pt x="4121269" y="0"/>
                </a:lnTo>
                <a:lnTo>
                  <a:pt x="4121269" y="4030521"/>
                </a:lnTo>
                <a:lnTo>
                  <a:pt x="0" y="40305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78604A7-B7E4-404B-862E-B3486D1D2592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5052234" y="4567292"/>
            <a:ext cx="6262188" cy="1621417"/>
          </a:xfrm>
          <a:custGeom>
            <a:avLst/>
            <a:gdLst>
              <a:gd name="connsiteX0" fmla="*/ 0 w 6262188"/>
              <a:gd name="connsiteY0" fmla="*/ 0 h 1621417"/>
              <a:gd name="connsiteX1" fmla="*/ 6262188 w 6262188"/>
              <a:gd name="connsiteY1" fmla="*/ 0 h 1621417"/>
              <a:gd name="connsiteX2" fmla="*/ 6262188 w 6262188"/>
              <a:gd name="connsiteY2" fmla="*/ 1621417 h 1621417"/>
              <a:gd name="connsiteX3" fmla="*/ 0 w 6262188"/>
              <a:gd name="connsiteY3" fmla="*/ 1621417 h 1621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2188" h="1621417">
                <a:moveTo>
                  <a:pt x="0" y="0"/>
                </a:moveTo>
                <a:lnTo>
                  <a:pt x="6262188" y="0"/>
                </a:lnTo>
                <a:lnTo>
                  <a:pt x="6262188" y="1621417"/>
                </a:lnTo>
                <a:lnTo>
                  <a:pt x="0" y="16214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36236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A2442F2-6C6C-466B-BE44-6133AC58B36F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4310269" y="3916294"/>
            <a:ext cx="2355574" cy="2192958"/>
          </a:xfrm>
          <a:custGeom>
            <a:avLst/>
            <a:gdLst>
              <a:gd name="connsiteX0" fmla="*/ 0 w 2355574"/>
              <a:gd name="connsiteY0" fmla="*/ 0 h 2192958"/>
              <a:gd name="connsiteX1" fmla="*/ 2355574 w 2355574"/>
              <a:gd name="connsiteY1" fmla="*/ 0 h 2192958"/>
              <a:gd name="connsiteX2" fmla="*/ 2355574 w 2355574"/>
              <a:gd name="connsiteY2" fmla="*/ 2192958 h 2192958"/>
              <a:gd name="connsiteX3" fmla="*/ 0 w 2355574"/>
              <a:gd name="connsiteY3" fmla="*/ 2192958 h 219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5574" h="2192958">
                <a:moveTo>
                  <a:pt x="0" y="0"/>
                </a:moveTo>
                <a:lnTo>
                  <a:pt x="2355574" y="0"/>
                </a:lnTo>
                <a:lnTo>
                  <a:pt x="2355574" y="2192958"/>
                </a:lnTo>
                <a:lnTo>
                  <a:pt x="0" y="21929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0BF1997-C9B5-463A-9BFD-8FAABA23432B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6761920" y="1921566"/>
            <a:ext cx="4542621" cy="1895060"/>
          </a:xfrm>
          <a:custGeom>
            <a:avLst/>
            <a:gdLst>
              <a:gd name="connsiteX0" fmla="*/ 0 w 4542621"/>
              <a:gd name="connsiteY0" fmla="*/ 0 h 1895060"/>
              <a:gd name="connsiteX1" fmla="*/ 4542621 w 4542621"/>
              <a:gd name="connsiteY1" fmla="*/ 0 h 1895060"/>
              <a:gd name="connsiteX2" fmla="*/ 4542621 w 4542621"/>
              <a:gd name="connsiteY2" fmla="*/ 1895060 h 1895060"/>
              <a:gd name="connsiteX3" fmla="*/ 0 w 4542621"/>
              <a:gd name="connsiteY3" fmla="*/ 1895060 h 1895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2621" h="1895060">
                <a:moveTo>
                  <a:pt x="0" y="0"/>
                </a:moveTo>
                <a:lnTo>
                  <a:pt x="4542621" y="0"/>
                </a:lnTo>
                <a:lnTo>
                  <a:pt x="4542621" y="1895060"/>
                </a:lnTo>
                <a:lnTo>
                  <a:pt x="0" y="18950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A97AD65-FBEA-450F-893D-13DF196A3B9A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4310269" y="1921566"/>
            <a:ext cx="2355574" cy="1895060"/>
          </a:xfrm>
          <a:custGeom>
            <a:avLst/>
            <a:gdLst>
              <a:gd name="connsiteX0" fmla="*/ 0 w 2355574"/>
              <a:gd name="connsiteY0" fmla="*/ 0 h 1895060"/>
              <a:gd name="connsiteX1" fmla="*/ 2355574 w 2355574"/>
              <a:gd name="connsiteY1" fmla="*/ 0 h 1895060"/>
              <a:gd name="connsiteX2" fmla="*/ 2355574 w 2355574"/>
              <a:gd name="connsiteY2" fmla="*/ 1895060 h 1895060"/>
              <a:gd name="connsiteX3" fmla="*/ 0 w 2355574"/>
              <a:gd name="connsiteY3" fmla="*/ 1895060 h 1895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5574" h="1895060">
                <a:moveTo>
                  <a:pt x="0" y="0"/>
                </a:moveTo>
                <a:lnTo>
                  <a:pt x="2355574" y="0"/>
                </a:lnTo>
                <a:lnTo>
                  <a:pt x="2355574" y="1895060"/>
                </a:lnTo>
                <a:lnTo>
                  <a:pt x="0" y="18950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921A4F6-59C1-43A1-9C45-63565A780B2B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838199" y="1921566"/>
            <a:ext cx="3375992" cy="4187686"/>
          </a:xfrm>
          <a:custGeom>
            <a:avLst/>
            <a:gdLst>
              <a:gd name="connsiteX0" fmla="*/ 0 w 3375992"/>
              <a:gd name="connsiteY0" fmla="*/ 0 h 4187686"/>
              <a:gd name="connsiteX1" fmla="*/ 3375992 w 3375992"/>
              <a:gd name="connsiteY1" fmla="*/ 0 h 4187686"/>
              <a:gd name="connsiteX2" fmla="*/ 3375992 w 3375992"/>
              <a:gd name="connsiteY2" fmla="*/ 4187686 h 4187686"/>
              <a:gd name="connsiteX3" fmla="*/ 0 w 3375992"/>
              <a:gd name="connsiteY3" fmla="*/ 4187686 h 418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5992" h="4187686">
                <a:moveTo>
                  <a:pt x="0" y="0"/>
                </a:moveTo>
                <a:lnTo>
                  <a:pt x="3375992" y="0"/>
                </a:lnTo>
                <a:lnTo>
                  <a:pt x="3375992" y="4187686"/>
                </a:lnTo>
                <a:lnTo>
                  <a:pt x="0" y="4187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840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93D5651-FE30-436A-BA6D-309FC57ED617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838200" y="1961323"/>
            <a:ext cx="10489474" cy="2980565"/>
          </a:xfrm>
          <a:custGeom>
            <a:avLst/>
            <a:gdLst>
              <a:gd name="connsiteX0" fmla="*/ 0 w 10489474"/>
              <a:gd name="connsiteY0" fmla="*/ 0 h 2980565"/>
              <a:gd name="connsiteX1" fmla="*/ 10489474 w 10489474"/>
              <a:gd name="connsiteY1" fmla="*/ 0 h 2980565"/>
              <a:gd name="connsiteX2" fmla="*/ 10489474 w 10489474"/>
              <a:gd name="connsiteY2" fmla="*/ 2980565 h 2980565"/>
              <a:gd name="connsiteX3" fmla="*/ 0 w 10489474"/>
              <a:gd name="connsiteY3" fmla="*/ 2980565 h 2980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89474" h="2980565">
                <a:moveTo>
                  <a:pt x="0" y="0"/>
                </a:moveTo>
                <a:lnTo>
                  <a:pt x="10489474" y="0"/>
                </a:lnTo>
                <a:lnTo>
                  <a:pt x="10489474" y="2980565"/>
                </a:lnTo>
                <a:lnTo>
                  <a:pt x="0" y="29805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89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4FDFA2-A3CE-48D3-ADAD-C6B36C2E60A6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6096001" y="1930399"/>
            <a:ext cx="5231673" cy="1965739"/>
          </a:xfrm>
          <a:custGeom>
            <a:avLst/>
            <a:gdLst>
              <a:gd name="connsiteX0" fmla="*/ 0 w 5231673"/>
              <a:gd name="connsiteY0" fmla="*/ 0 h 1965739"/>
              <a:gd name="connsiteX1" fmla="*/ 5231673 w 5231673"/>
              <a:gd name="connsiteY1" fmla="*/ 0 h 1965739"/>
              <a:gd name="connsiteX2" fmla="*/ 5231673 w 5231673"/>
              <a:gd name="connsiteY2" fmla="*/ 1965739 h 1965739"/>
              <a:gd name="connsiteX3" fmla="*/ 0 w 5231673"/>
              <a:gd name="connsiteY3" fmla="*/ 1965739 h 1965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1673" h="1965739">
                <a:moveTo>
                  <a:pt x="0" y="0"/>
                </a:moveTo>
                <a:lnTo>
                  <a:pt x="5231673" y="0"/>
                </a:lnTo>
                <a:lnTo>
                  <a:pt x="5231673" y="1965739"/>
                </a:lnTo>
                <a:lnTo>
                  <a:pt x="0" y="19657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E664314-7655-407C-BFEC-E868B80C666E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838201" y="3988904"/>
            <a:ext cx="10489473" cy="2387859"/>
          </a:xfrm>
          <a:custGeom>
            <a:avLst/>
            <a:gdLst>
              <a:gd name="connsiteX0" fmla="*/ 0 w 10489473"/>
              <a:gd name="connsiteY0" fmla="*/ 0 h 2387859"/>
              <a:gd name="connsiteX1" fmla="*/ 10489473 w 10489473"/>
              <a:gd name="connsiteY1" fmla="*/ 0 h 2387859"/>
              <a:gd name="connsiteX2" fmla="*/ 10489473 w 10489473"/>
              <a:gd name="connsiteY2" fmla="*/ 2387859 h 2387859"/>
              <a:gd name="connsiteX3" fmla="*/ 0 w 10489473"/>
              <a:gd name="connsiteY3" fmla="*/ 2387859 h 2387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89473" h="2387859">
                <a:moveTo>
                  <a:pt x="0" y="0"/>
                </a:moveTo>
                <a:lnTo>
                  <a:pt x="10489473" y="0"/>
                </a:lnTo>
                <a:lnTo>
                  <a:pt x="10489473" y="2387859"/>
                </a:lnTo>
                <a:lnTo>
                  <a:pt x="0" y="23878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72516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D52DBD6-53C1-4B7F-9E6E-6CE331AF3C57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6259125" y="1861456"/>
            <a:ext cx="2374493" cy="1959201"/>
          </a:xfrm>
          <a:custGeom>
            <a:avLst/>
            <a:gdLst>
              <a:gd name="connsiteX0" fmla="*/ 0 w 2374493"/>
              <a:gd name="connsiteY0" fmla="*/ 0 h 1959201"/>
              <a:gd name="connsiteX1" fmla="*/ 2374493 w 2374493"/>
              <a:gd name="connsiteY1" fmla="*/ 0 h 1959201"/>
              <a:gd name="connsiteX2" fmla="*/ 2374493 w 2374493"/>
              <a:gd name="connsiteY2" fmla="*/ 1959201 h 1959201"/>
              <a:gd name="connsiteX3" fmla="*/ 0 w 2374493"/>
              <a:gd name="connsiteY3" fmla="*/ 1959201 h 1959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493" h="1959201">
                <a:moveTo>
                  <a:pt x="0" y="0"/>
                </a:moveTo>
                <a:lnTo>
                  <a:pt x="2374493" y="0"/>
                </a:lnTo>
                <a:lnTo>
                  <a:pt x="2374493" y="1959201"/>
                </a:lnTo>
                <a:lnTo>
                  <a:pt x="0" y="19592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9573A68-E0D1-45A6-896E-5D9C786283E2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925287" y="1861457"/>
            <a:ext cx="2374493" cy="1959201"/>
          </a:xfrm>
          <a:custGeom>
            <a:avLst/>
            <a:gdLst>
              <a:gd name="connsiteX0" fmla="*/ 0 w 2374493"/>
              <a:gd name="connsiteY0" fmla="*/ 0 h 1959201"/>
              <a:gd name="connsiteX1" fmla="*/ 2374493 w 2374493"/>
              <a:gd name="connsiteY1" fmla="*/ 0 h 1959201"/>
              <a:gd name="connsiteX2" fmla="*/ 2374493 w 2374493"/>
              <a:gd name="connsiteY2" fmla="*/ 1959201 h 1959201"/>
              <a:gd name="connsiteX3" fmla="*/ 0 w 2374493"/>
              <a:gd name="connsiteY3" fmla="*/ 1959201 h 1959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493" h="1959201">
                <a:moveTo>
                  <a:pt x="0" y="0"/>
                </a:moveTo>
                <a:lnTo>
                  <a:pt x="2374493" y="0"/>
                </a:lnTo>
                <a:lnTo>
                  <a:pt x="2374493" y="1959201"/>
                </a:lnTo>
                <a:lnTo>
                  <a:pt x="0" y="19592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B0A95AF-5569-4920-8BC1-FAB0AC5A1FAA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3592206" y="1861456"/>
            <a:ext cx="2374493" cy="1959201"/>
          </a:xfrm>
          <a:custGeom>
            <a:avLst/>
            <a:gdLst>
              <a:gd name="connsiteX0" fmla="*/ 0 w 2374493"/>
              <a:gd name="connsiteY0" fmla="*/ 0 h 1959201"/>
              <a:gd name="connsiteX1" fmla="*/ 2374493 w 2374493"/>
              <a:gd name="connsiteY1" fmla="*/ 0 h 1959201"/>
              <a:gd name="connsiteX2" fmla="*/ 2374493 w 2374493"/>
              <a:gd name="connsiteY2" fmla="*/ 1959201 h 1959201"/>
              <a:gd name="connsiteX3" fmla="*/ 0 w 2374493"/>
              <a:gd name="connsiteY3" fmla="*/ 1959201 h 1959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493" h="1959201">
                <a:moveTo>
                  <a:pt x="0" y="0"/>
                </a:moveTo>
                <a:lnTo>
                  <a:pt x="2374493" y="0"/>
                </a:lnTo>
                <a:lnTo>
                  <a:pt x="2374493" y="1959201"/>
                </a:lnTo>
                <a:lnTo>
                  <a:pt x="0" y="19592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EE1D69C-DD11-45E6-A6BB-7A0F0146D383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8926043" y="1861456"/>
            <a:ext cx="2374493" cy="1959201"/>
          </a:xfrm>
          <a:custGeom>
            <a:avLst/>
            <a:gdLst>
              <a:gd name="connsiteX0" fmla="*/ 0 w 2374493"/>
              <a:gd name="connsiteY0" fmla="*/ 0 h 1959201"/>
              <a:gd name="connsiteX1" fmla="*/ 2374493 w 2374493"/>
              <a:gd name="connsiteY1" fmla="*/ 0 h 1959201"/>
              <a:gd name="connsiteX2" fmla="*/ 2374493 w 2374493"/>
              <a:gd name="connsiteY2" fmla="*/ 1959201 h 1959201"/>
              <a:gd name="connsiteX3" fmla="*/ 0 w 2374493"/>
              <a:gd name="connsiteY3" fmla="*/ 1959201 h 1959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493" h="1959201">
                <a:moveTo>
                  <a:pt x="0" y="0"/>
                </a:moveTo>
                <a:lnTo>
                  <a:pt x="2374493" y="0"/>
                </a:lnTo>
                <a:lnTo>
                  <a:pt x="2374493" y="1959201"/>
                </a:lnTo>
                <a:lnTo>
                  <a:pt x="0" y="19592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32156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C5B2CD8-5C8E-4047-AC1D-9C5C86FC6F82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6153311" y="2607760"/>
            <a:ext cx="1390602" cy="1415327"/>
          </a:xfrm>
          <a:custGeom>
            <a:avLst/>
            <a:gdLst>
              <a:gd name="connsiteX0" fmla="*/ 0 w 1390602"/>
              <a:gd name="connsiteY0" fmla="*/ 0 h 1415327"/>
              <a:gd name="connsiteX1" fmla="*/ 1390602 w 1390602"/>
              <a:gd name="connsiteY1" fmla="*/ 0 h 1415327"/>
              <a:gd name="connsiteX2" fmla="*/ 1390602 w 1390602"/>
              <a:gd name="connsiteY2" fmla="*/ 1415327 h 1415327"/>
              <a:gd name="connsiteX3" fmla="*/ 0 w 1390602"/>
              <a:gd name="connsiteY3" fmla="*/ 1415327 h 141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0602" h="1415327">
                <a:moveTo>
                  <a:pt x="0" y="0"/>
                </a:moveTo>
                <a:lnTo>
                  <a:pt x="1390602" y="0"/>
                </a:lnTo>
                <a:lnTo>
                  <a:pt x="1390602" y="1415327"/>
                </a:lnTo>
                <a:lnTo>
                  <a:pt x="0" y="14153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E18FAAA-C0E9-4C39-A7E0-F3C1410167B9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4648087" y="2607760"/>
            <a:ext cx="1390602" cy="1415327"/>
          </a:xfrm>
          <a:custGeom>
            <a:avLst/>
            <a:gdLst>
              <a:gd name="connsiteX0" fmla="*/ 0 w 1390602"/>
              <a:gd name="connsiteY0" fmla="*/ 0 h 1415327"/>
              <a:gd name="connsiteX1" fmla="*/ 1390602 w 1390602"/>
              <a:gd name="connsiteY1" fmla="*/ 0 h 1415327"/>
              <a:gd name="connsiteX2" fmla="*/ 1390602 w 1390602"/>
              <a:gd name="connsiteY2" fmla="*/ 1415327 h 1415327"/>
              <a:gd name="connsiteX3" fmla="*/ 0 w 1390602"/>
              <a:gd name="connsiteY3" fmla="*/ 1415327 h 141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0602" h="1415327">
                <a:moveTo>
                  <a:pt x="0" y="0"/>
                </a:moveTo>
                <a:lnTo>
                  <a:pt x="1390602" y="0"/>
                </a:lnTo>
                <a:lnTo>
                  <a:pt x="1390602" y="1415327"/>
                </a:lnTo>
                <a:lnTo>
                  <a:pt x="0" y="14153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B6C03F9-2631-4DDC-9510-E4D3985ED115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4648087" y="4134772"/>
            <a:ext cx="1390602" cy="1415327"/>
          </a:xfrm>
          <a:custGeom>
            <a:avLst/>
            <a:gdLst>
              <a:gd name="connsiteX0" fmla="*/ 0 w 1390602"/>
              <a:gd name="connsiteY0" fmla="*/ 0 h 1415327"/>
              <a:gd name="connsiteX1" fmla="*/ 1390602 w 1390602"/>
              <a:gd name="connsiteY1" fmla="*/ 0 h 1415327"/>
              <a:gd name="connsiteX2" fmla="*/ 1390602 w 1390602"/>
              <a:gd name="connsiteY2" fmla="*/ 1415327 h 1415327"/>
              <a:gd name="connsiteX3" fmla="*/ 0 w 1390602"/>
              <a:gd name="connsiteY3" fmla="*/ 1415327 h 141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0602" h="1415327">
                <a:moveTo>
                  <a:pt x="0" y="0"/>
                </a:moveTo>
                <a:lnTo>
                  <a:pt x="1390602" y="0"/>
                </a:lnTo>
                <a:lnTo>
                  <a:pt x="1390602" y="1415327"/>
                </a:lnTo>
                <a:lnTo>
                  <a:pt x="0" y="14153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E1435F-780D-4C01-9FD6-160DA7844D50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6153311" y="4134772"/>
            <a:ext cx="1390602" cy="1415327"/>
          </a:xfrm>
          <a:custGeom>
            <a:avLst/>
            <a:gdLst>
              <a:gd name="connsiteX0" fmla="*/ 0 w 1390602"/>
              <a:gd name="connsiteY0" fmla="*/ 0 h 1415327"/>
              <a:gd name="connsiteX1" fmla="*/ 1390602 w 1390602"/>
              <a:gd name="connsiteY1" fmla="*/ 0 h 1415327"/>
              <a:gd name="connsiteX2" fmla="*/ 1390602 w 1390602"/>
              <a:gd name="connsiteY2" fmla="*/ 1415327 h 1415327"/>
              <a:gd name="connsiteX3" fmla="*/ 0 w 1390602"/>
              <a:gd name="connsiteY3" fmla="*/ 1415327 h 141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0602" h="1415327">
                <a:moveTo>
                  <a:pt x="0" y="0"/>
                </a:moveTo>
                <a:lnTo>
                  <a:pt x="1390602" y="0"/>
                </a:lnTo>
                <a:lnTo>
                  <a:pt x="1390602" y="1415327"/>
                </a:lnTo>
                <a:lnTo>
                  <a:pt x="0" y="14153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08202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CF1A5D5-907C-4B67-BDF4-5FBEC547B1CA}"/>
              </a:ext>
            </a:extLst>
          </p:cNvPr>
          <p:cNvSpPr>
            <a:spLocks noGrp="1"/>
          </p:cNvSpPr>
          <p:nvPr>
            <p:ph type="pic" sz="quarter" idx="169" hasCustomPrompt="1"/>
          </p:nvPr>
        </p:nvSpPr>
        <p:spPr>
          <a:xfrm>
            <a:off x="9018813" y="3527198"/>
            <a:ext cx="2285729" cy="2425699"/>
          </a:xfrm>
          <a:custGeom>
            <a:avLst/>
            <a:gdLst>
              <a:gd name="connsiteX0" fmla="*/ 0 w 2285729"/>
              <a:gd name="connsiteY0" fmla="*/ 0 h 2425699"/>
              <a:gd name="connsiteX1" fmla="*/ 2285729 w 2285729"/>
              <a:gd name="connsiteY1" fmla="*/ 0 h 2425699"/>
              <a:gd name="connsiteX2" fmla="*/ 2285729 w 2285729"/>
              <a:gd name="connsiteY2" fmla="*/ 2425699 h 2425699"/>
              <a:gd name="connsiteX3" fmla="*/ 0 w 2285729"/>
              <a:gd name="connsiteY3" fmla="*/ 2425699 h 2425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729" h="2425699">
                <a:moveTo>
                  <a:pt x="0" y="0"/>
                </a:moveTo>
                <a:lnTo>
                  <a:pt x="2285729" y="0"/>
                </a:lnTo>
                <a:lnTo>
                  <a:pt x="2285729" y="2425699"/>
                </a:lnTo>
                <a:lnTo>
                  <a:pt x="0" y="2425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D3BE890-543F-430C-802D-1DF63A67A626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6841671" y="3527200"/>
            <a:ext cx="2070100" cy="2425699"/>
          </a:xfrm>
          <a:custGeom>
            <a:avLst/>
            <a:gdLst>
              <a:gd name="connsiteX0" fmla="*/ 0 w 2070100"/>
              <a:gd name="connsiteY0" fmla="*/ 0 h 2425699"/>
              <a:gd name="connsiteX1" fmla="*/ 2070100 w 2070100"/>
              <a:gd name="connsiteY1" fmla="*/ 0 h 2425699"/>
              <a:gd name="connsiteX2" fmla="*/ 2070100 w 2070100"/>
              <a:gd name="connsiteY2" fmla="*/ 2425699 h 2425699"/>
              <a:gd name="connsiteX3" fmla="*/ 0 w 2070100"/>
              <a:gd name="connsiteY3" fmla="*/ 2425699 h 2425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0100" h="2425699">
                <a:moveTo>
                  <a:pt x="0" y="0"/>
                </a:moveTo>
                <a:lnTo>
                  <a:pt x="2070100" y="0"/>
                </a:lnTo>
                <a:lnTo>
                  <a:pt x="2070100" y="2425699"/>
                </a:lnTo>
                <a:lnTo>
                  <a:pt x="0" y="2425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B138AF7-5BFF-44BD-8E3E-64D3139E1D61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6841671" y="1800000"/>
            <a:ext cx="4486003" cy="1614487"/>
          </a:xfrm>
          <a:custGeom>
            <a:avLst/>
            <a:gdLst>
              <a:gd name="connsiteX0" fmla="*/ 0 w 4486003"/>
              <a:gd name="connsiteY0" fmla="*/ 0 h 1614487"/>
              <a:gd name="connsiteX1" fmla="*/ 4486003 w 4486003"/>
              <a:gd name="connsiteY1" fmla="*/ 0 h 1614487"/>
              <a:gd name="connsiteX2" fmla="*/ 4486003 w 4486003"/>
              <a:gd name="connsiteY2" fmla="*/ 1614487 h 1614487"/>
              <a:gd name="connsiteX3" fmla="*/ 0 w 4486003"/>
              <a:gd name="connsiteY3" fmla="*/ 1614487 h 161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6003" h="1614487">
                <a:moveTo>
                  <a:pt x="0" y="0"/>
                </a:moveTo>
                <a:lnTo>
                  <a:pt x="4486003" y="0"/>
                </a:lnTo>
                <a:lnTo>
                  <a:pt x="4486003" y="1614487"/>
                </a:lnTo>
                <a:lnTo>
                  <a:pt x="0" y="1614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077C81-9005-4373-A98A-6F91A29B34C8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4258128" y="1799999"/>
            <a:ext cx="2476501" cy="4152899"/>
          </a:xfrm>
          <a:custGeom>
            <a:avLst/>
            <a:gdLst>
              <a:gd name="connsiteX0" fmla="*/ 0 w 2476501"/>
              <a:gd name="connsiteY0" fmla="*/ 0 h 4152899"/>
              <a:gd name="connsiteX1" fmla="*/ 2476501 w 2476501"/>
              <a:gd name="connsiteY1" fmla="*/ 0 h 4152899"/>
              <a:gd name="connsiteX2" fmla="*/ 2476501 w 2476501"/>
              <a:gd name="connsiteY2" fmla="*/ 4152899 h 4152899"/>
              <a:gd name="connsiteX3" fmla="*/ 0 w 2476501"/>
              <a:gd name="connsiteY3" fmla="*/ 4152899 h 4152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1" h="4152899">
                <a:moveTo>
                  <a:pt x="0" y="0"/>
                </a:moveTo>
                <a:lnTo>
                  <a:pt x="2476501" y="0"/>
                </a:lnTo>
                <a:lnTo>
                  <a:pt x="2476501" y="4152899"/>
                </a:lnTo>
                <a:lnTo>
                  <a:pt x="0" y="41528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AAB0F-DECA-4E32-BF41-C15A776E1125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939799" y="1800000"/>
            <a:ext cx="3211287" cy="4152899"/>
          </a:xfrm>
          <a:custGeom>
            <a:avLst/>
            <a:gdLst>
              <a:gd name="connsiteX0" fmla="*/ 0 w 3211287"/>
              <a:gd name="connsiteY0" fmla="*/ 0 h 4152899"/>
              <a:gd name="connsiteX1" fmla="*/ 3211287 w 3211287"/>
              <a:gd name="connsiteY1" fmla="*/ 0 h 4152899"/>
              <a:gd name="connsiteX2" fmla="*/ 3211287 w 3211287"/>
              <a:gd name="connsiteY2" fmla="*/ 4152899 h 4152899"/>
              <a:gd name="connsiteX3" fmla="*/ 0 w 3211287"/>
              <a:gd name="connsiteY3" fmla="*/ 4152899 h 4152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1287" h="4152899">
                <a:moveTo>
                  <a:pt x="0" y="0"/>
                </a:moveTo>
                <a:lnTo>
                  <a:pt x="3211287" y="0"/>
                </a:lnTo>
                <a:lnTo>
                  <a:pt x="3211287" y="4152899"/>
                </a:lnTo>
                <a:lnTo>
                  <a:pt x="0" y="41528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36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513E31F-9615-4491-94AD-81238AA683B9}"/>
              </a:ext>
            </a:extLst>
          </p:cNvPr>
          <p:cNvSpPr>
            <a:spLocks noGrp="1"/>
          </p:cNvSpPr>
          <p:nvPr>
            <p:ph type="pic" sz="quarter" idx="169" hasCustomPrompt="1"/>
          </p:nvPr>
        </p:nvSpPr>
        <p:spPr>
          <a:xfrm>
            <a:off x="9006602" y="3869635"/>
            <a:ext cx="2297940" cy="2120348"/>
          </a:xfrm>
          <a:custGeom>
            <a:avLst/>
            <a:gdLst>
              <a:gd name="connsiteX0" fmla="*/ 0 w 2297940"/>
              <a:gd name="connsiteY0" fmla="*/ 0 h 2120348"/>
              <a:gd name="connsiteX1" fmla="*/ 2297940 w 2297940"/>
              <a:gd name="connsiteY1" fmla="*/ 0 h 2120348"/>
              <a:gd name="connsiteX2" fmla="*/ 2297940 w 2297940"/>
              <a:gd name="connsiteY2" fmla="*/ 2120348 h 2120348"/>
              <a:gd name="connsiteX3" fmla="*/ 0 w 2297940"/>
              <a:gd name="connsiteY3" fmla="*/ 2120348 h 2120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940" h="2120348">
                <a:moveTo>
                  <a:pt x="0" y="0"/>
                </a:moveTo>
                <a:lnTo>
                  <a:pt x="2297940" y="0"/>
                </a:lnTo>
                <a:lnTo>
                  <a:pt x="2297940" y="2120348"/>
                </a:lnTo>
                <a:lnTo>
                  <a:pt x="0" y="2120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7BA13EB-07BB-4DCA-8C40-A2273327D5B6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6592175" y="3869635"/>
            <a:ext cx="2297940" cy="2120348"/>
          </a:xfrm>
          <a:custGeom>
            <a:avLst/>
            <a:gdLst>
              <a:gd name="connsiteX0" fmla="*/ 0 w 2297940"/>
              <a:gd name="connsiteY0" fmla="*/ 0 h 2120348"/>
              <a:gd name="connsiteX1" fmla="*/ 2297940 w 2297940"/>
              <a:gd name="connsiteY1" fmla="*/ 0 h 2120348"/>
              <a:gd name="connsiteX2" fmla="*/ 2297940 w 2297940"/>
              <a:gd name="connsiteY2" fmla="*/ 2120348 h 2120348"/>
              <a:gd name="connsiteX3" fmla="*/ 0 w 2297940"/>
              <a:gd name="connsiteY3" fmla="*/ 2120348 h 2120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940" h="2120348">
                <a:moveTo>
                  <a:pt x="0" y="0"/>
                </a:moveTo>
                <a:lnTo>
                  <a:pt x="2297940" y="0"/>
                </a:lnTo>
                <a:lnTo>
                  <a:pt x="2297940" y="2120348"/>
                </a:lnTo>
                <a:lnTo>
                  <a:pt x="0" y="2120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DA6CAC6-8833-4F59-9742-78AA38BFC592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4177748" y="3869635"/>
            <a:ext cx="2297940" cy="2120348"/>
          </a:xfrm>
          <a:custGeom>
            <a:avLst/>
            <a:gdLst>
              <a:gd name="connsiteX0" fmla="*/ 0 w 2297940"/>
              <a:gd name="connsiteY0" fmla="*/ 0 h 2120348"/>
              <a:gd name="connsiteX1" fmla="*/ 2297940 w 2297940"/>
              <a:gd name="connsiteY1" fmla="*/ 0 h 2120348"/>
              <a:gd name="connsiteX2" fmla="*/ 2297940 w 2297940"/>
              <a:gd name="connsiteY2" fmla="*/ 2120348 h 2120348"/>
              <a:gd name="connsiteX3" fmla="*/ 0 w 2297940"/>
              <a:gd name="connsiteY3" fmla="*/ 2120348 h 2120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940" h="2120348">
                <a:moveTo>
                  <a:pt x="0" y="0"/>
                </a:moveTo>
                <a:lnTo>
                  <a:pt x="2297940" y="0"/>
                </a:lnTo>
                <a:lnTo>
                  <a:pt x="2297940" y="2120348"/>
                </a:lnTo>
                <a:lnTo>
                  <a:pt x="0" y="2120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310F5EA-3535-49D6-BF74-8AE12450928E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838199" y="1814519"/>
            <a:ext cx="3230217" cy="4175465"/>
          </a:xfrm>
          <a:custGeom>
            <a:avLst/>
            <a:gdLst>
              <a:gd name="connsiteX0" fmla="*/ 0 w 3230217"/>
              <a:gd name="connsiteY0" fmla="*/ 0 h 4175465"/>
              <a:gd name="connsiteX1" fmla="*/ 3230217 w 3230217"/>
              <a:gd name="connsiteY1" fmla="*/ 0 h 4175465"/>
              <a:gd name="connsiteX2" fmla="*/ 3230217 w 3230217"/>
              <a:gd name="connsiteY2" fmla="*/ 4175465 h 4175465"/>
              <a:gd name="connsiteX3" fmla="*/ 0 w 3230217"/>
              <a:gd name="connsiteY3" fmla="*/ 4175465 h 4175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0217" h="4175465">
                <a:moveTo>
                  <a:pt x="0" y="0"/>
                </a:moveTo>
                <a:lnTo>
                  <a:pt x="3230217" y="0"/>
                </a:lnTo>
                <a:lnTo>
                  <a:pt x="3230217" y="4175465"/>
                </a:lnTo>
                <a:lnTo>
                  <a:pt x="0" y="41754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7CABA5-B065-42E2-8A7D-F5F9E1F0AE94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4177748" y="1814518"/>
            <a:ext cx="7126794" cy="1928808"/>
          </a:xfrm>
          <a:custGeom>
            <a:avLst/>
            <a:gdLst>
              <a:gd name="connsiteX0" fmla="*/ 0 w 7126794"/>
              <a:gd name="connsiteY0" fmla="*/ 0 h 1928808"/>
              <a:gd name="connsiteX1" fmla="*/ 7126794 w 7126794"/>
              <a:gd name="connsiteY1" fmla="*/ 0 h 1928808"/>
              <a:gd name="connsiteX2" fmla="*/ 7126794 w 7126794"/>
              <a:gd name="connsiteY2" fmla="*/ 1928808 h 1928808"/>
              <a:gd name="connsiteX3" fmla="*/ 0 w 7126794"/>
              <a:gd name="connsiteY3" fmla="*/ 1928808 h 1928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26794" h="1928808">
                <a:moveTo>
                  <a:pt x="0" y="0"/>
                </a:moveTo>
                <a:lnTo>
                  <a:pt x="7126794" y="0"/>
                </a:lnTo>
                <a:lnTo>
                  <a:pt x="7126794" y="1928808"/>
                </a:lnTo>
                <a:lnTo>
                  <a:pt x="0" y="19288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659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67AF720C-9FFD-4CDF-A603-FE0C912FA64D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7916416" y="3962550"/>
            <a:ext cx="3388126" cy="2162478"/>
          </a:xfrm>
          <a:custGeom>
            <a:avLst/>
            <a:gdLst>
              <a:gd name="connsiteX0" fmla="*/ 0 w 3388126"/>
              <a:gd name="connsiteY0" fmla="*/ 0 h 2162478"/>
              <a:gd name="connsiteX1" fmla="*/ 3388126 w 3388126"/>
              <a:gd name="connsiteY1" fmla="*/ 0 h 2162478"/>
              <a:gd name="connsiteX2" fmla="*/ 3388126 w 3388126"/>
              <a:gd name="connsiteY2" fmla="*/ 2162478 h 2162478"/>
              <a:gd name="connsiteX3" fmla="*/ 0 w 3388126"/>
              <a:gd name="connsiteY3" fmla="*/ 2162478 h 21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8126" h="2162478">
                <a:moveTo>
                  <a:pt x="0" y="0"/>
                </a:moveTo>
                <a:lnTo>
                  <a:pt x="3388126" y="0"/>
                </a:lnTo>
                <a:lnTo>
                  <a:pt x="3388126" y="2162478"/>
                </a:lnTo>
                <a:lnTo>
                  <a:pt x="0" y="21624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44AA97-B1BE-4B32-B8AF-C63B1D5886AC}"/>
              </a:ext>
            </a:extLst>
          </p:cNvPr>
          <p:cNvSpPr>
            <a:spLocks noGrp="1"/>
          </p:cNvSpPr>
          <p:nvPr>
            <p:ph type="pic" sz="quarter" idx="169" hasCustomPrompt="1"/>
          </p:nvPr>
        </p:nvSpPr>
        <p:spPr>
          <a:xfrm>
            <a:off x="4377308" y="3962550"/>
            <a:ext cx="3388126" cy="2162478"/>
          </a:xfrm>
          <a:custGeom>
            <a:avLst/>
            <a:gdLst>
              <a:gd name="connsiteX0" fmla="*/ 0 w 3388126"/>
              <a:gd name="connsiteY0" fmla="*/ 0 h 2162478"/>
              <a:gd name="connsiteX1" fmla="*/ 3388126 w 3388126"/>
              <a:gd name="connsiteY1" fmla="*/ 0 h 2162478"/>
              <a:gd name="connsiteX2" fmla="*/ 3388126 w 3388126"/>
              <a:gd name="connsiteY2" fmla="*/ 2162478 h 2162478"/>
              <a:gd name="connsiteX3" fmla="*/ 0 w 3388126"/>
              <a:gd name="connsiteY3" fmla="*/ 2162478 h 21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8126" h="2162478">
                <a:moveTo>
                  <a:pt x="0" y="0"/>
                </a:moveTo>
                <a:lnTo>
                  <a:pt x="3388126" y="0"/>
                </a:lnTo>
                <a:lnTo>
                  <a:pt x="3388126" y="2162478"/>
                </a:lnTo>
                <a:lnTo>
                  <a:pt x="0" y="21624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FFBE21-BE16-46FE-B1D3-D0F27F120671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838200" y="3962550"/>
            <a:ext cx="3388126" cy="2162478"/>
          </a:xfrm>
          <a:custGeom>
            <a:avLst/>
            <a:gdLst>
              <a:gd name="connsiteX0" fmla="*/ 0 w 3388126"/>
              <a:gd name="connsiteY0" fmla="*/ 0 h 2162478"/>
              <a:gd name="connsiteX1" fmla="*/ 3388126 w 3388126"/>
              <a:gd name="connsiteY1" fmla="*/ 0 h 2162478"/>
              <a:gd name="connsiteX2" fmla="*/ 3388126 w 3388126"/>
              <a:gd name="connsiteY2" fmla="*/ 2162478 h 2162478"/>
              <a:gd name="connsiteX3" fmla="*/ 0 w 3388126"/>
              <a:gd name="connsiteY3" fmla="*/ 2162478 h 21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8126" h="2162478">
                <a:moveTo>
                  <a:pt x="0" y="0"/>
                </a:moveTo>
                <a:lnTo>
                  <a:pt x="3388126" y="0"/>
                </a:lnTo>
                <a:lnTo>
                  <a:pt x="3388126" y="2162478"/>
                </a:lnTo>
                <a:lnTo>
                  <a:pt x="0" y="21624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26647C-B334-410A-B2FF-4BD746D3E5CF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4377308" y="1681845"/>
            <a:ext cx="3388126" cy="2162478"/>
          </a:xfrm>
          <a:custGeom>
            <a:avLst/>
            <a:gdLst>
              <a:gd name="connsiteX0" fmla="*/ 0 w 3388126"/>
              <a:gd name="connsiteY0" fmla="*/ 0 h 2162478"/>
              <a:gd name="connsiteX1" fmla="*/ 3388126 w 3388126"/>
              <a:gd name="connsiteY1" fmla="*/ 0 h 2162478"/>
              <a:gd name="connsiteX2" fmla="*/ 3388126 w 3388126"/>
              <a:gd name="connsiteY2" fmla="*/ 2162478 h 2162478"/>
              <a:gd name="connsiteX3" fmla="*/ 0 w 3388126"/>
              <a:gd name="connsiteY3" fmla="*/ 2162478 h 21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8126" h="2162478">
                <a:moveTo>
                  <a:pt x="0" y="0"/>
                </a:moveTo>
                <a:lnTo>
                  <a:pt x="3388126" y="0"/>
                </a:lnTo>
                <a:lnTo>
                  <a:pt x="3388126" y="2162478"/>
                </a:lnTo>
                <a:lnTo>
                  <a:pt x="0" y="21624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DE0AF7-5B9C-4BCF-ADCD-4A35F7FA1D98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7916416" y="1681845"/>
            <a:ext cx="3388126" cy="2162478"/>
          </a:xfrm>
          <a:custGeom>
            <a:avLst/>
            <a:gdLst>
              <a:gd name="connsiteX0" fmla="*/ 0 w 3388126"/>
              <a:gd name="connsiteY0" fmla="*/ 0 h 2162478"/>
              <a:gd name="connsiteX1" fmla="*/ 3388126 w 3388126"/>
              <a:gd name="connsiteY1" fmla="*/ 0 h 2162478"/>
              <a:gd name="connsiteX2" fmla="*/ 3388126 w 3388126"/>
              <a:gd name="connsiteY2" fmla="*/ 2162478 h 2162478"/>
              <a:gd name="connsiteX3" fmla="*/ 0 w 3388126"/>
              <a:gd name="connsiteY3" fmla="*/ 2162478 h 21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8126" h="2162478">
                <a:moveTo>
                  <a:pt x="0" y="0"/>
                </a:moveTo>
                <a:lnTo>
                  <a:pt x="3388126" y="0"/>
                </a:lnTo>
                <a:lnTo>
                  <a:pt x="3388126" y="2162478"/>
                </a:lnTo>
                <a:lnTo>
                  <a:pt x="0" y="21624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1B97A46-D24F-4DF9-BEF0-B6474242CB90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838200" y="1681845"/>
            <a:ext cx="3388126" cy="2162478"/>
          </a:xfrm>
          <a:custGeom>
            <a:avLst/>
            <a:gdLst>
              <a:gd name="connsiteX0" fmla="*/ 0 w 3388126"/>
              <a:gd name="connsiteY0" fmla="*/ 0 h 2162478"/>
              <a:gd name="connsiteX1" fmla="*/ 3388126 w 3388126"/>
              <a:gd name="connsiteY1" fmla="*/ 0 h 2162478"/>
              <a:gd name="connsiteX2" fmla="*/ 3388126 w 3388126"/>
              <a:gd name="connsiteY2" fmla="*/ 2162478 h 2162478"/>
              <a:gd name="connsiteX3" fmla="*/ 0 w 3388126"/>
              <a:gd name="connsiteY3" fmla="*/ 2162478 h 21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8126" h="2162478">
                <a:moveTo>
                  <a:pt x="0" y="0"/>
                </a:moveTo>
                <a:lnTo>
                  <a:pt x="3388126" y="0"/>
                </a:lnTo>
                <a:lnTo>
                  <a:pt x="3388126" y="2162478"/>
                </a:lnTo>
                <a:lnTo>
                  <a:pt x="0" y="21624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2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10CB423-32C4-4657-938D-CC17DB72259C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5329434" y="1948942"/>
            <a:ext cx="1611086" cy="1505290"/>
          </a:xfrm>
          <a:custGeom>
            <a:avLst/>
            <a:gdLst>
              <a:gd name="connsiteX0" fmla="*/ 0 w 1611086"/>
              <a:gd name="connsiteY0" fmla="*/ 0 h 1505290"/>
              <a:gd name="connsiteX1" fmla="*/ 1611086 w 1611086"/>
              <a:gd name="connsiteY1" fmla="*/ 0 h 1505290"/>
              <a:gd name="connsiteX2" fmla="*/ 1611086 w 1611086"/>
              <a:gd name="connsiteY2" fmla="*/ 1505290 h 1505290"/>
              <a:gd name="connsiteX3" fmla="*/ 0 w 1611086"/>
              <a:gd name="connsiteY3" fmla="*/ 1505290 h 1505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6" h="1505290">
                <a:moveTo>
                  <a:pt x="0" y="0"/>
                </a:moveTo>
                <a:lnTo>
                  <a:pt x="1611086" y="0"/>
                </a:lnTo>
                <a:lnTo>
                  <a:pt x="1611086" y="1505290"/>
                </a:lnTo>
                <a:lnTo>
                  <a:pt x="0" y="15052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774DF19-F400-4E15-8C91-ECEA7ED3992F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942280" y="1948942"/>
            <a:ext cx="1611086" cy="1505290"/>
          </a:xfrm>
          <a:custGeom>
            <a:avLst/>
            <a:gdLst>
              <a:gd name="connsiteX0" fmla="*/ 0 w 1611086"/>
              <a:gd name="connsiteY0" fmla="*/ 0 h 1505290"/>
              <a:gd name="connsiteX1" fmla="*/ 1611086 w 1611086"/>
              <a:gd name="connsiteY1" fmla="*/ 0 h 1505290"/>
              <a:gd name="connsiteX2" fmla="*/ 1611086 w 1611086"/>
              <a:gd name="connsiteY2" fmla="*/ 1505290 h 1505290"/>
              <a:gd name="connsiteX3" fmla="*/ 0 w 1611086"/>
              <a:gd name="connsiteY3" fmla="*/ 1505290 h 1505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6" h="1505290">
                <a:moveTo>
                  <a:pt x="0" y="0"/>
                </a:moveTo>
                <a:lnTo>
                  <a:pt x="1611086" y="0"/>
                </a:lnTo>
                <a:lnTo>
                  <a:pt x="1611086" y="1505290"/>
                </a:lnTo>
                <a:lnTo>
                  <a:pt x="0" y="15052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241E22-426A-40FB-8C93-5E581176049A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9716588" y="1948942"/>
            <a:ext cx="1611086" cy="1505290"/>
          </a:xfrm>
          <a:custGeom>
            <a:avLst/>
            <a:gdLst>
              <a:gd name="connsiteX0" fmla="*/ 0 w 1611086"/>
              <a:gd name="connsiteY0" fmla="*/ 0 h 1505290"/>
              <a:gd name="connsiteX1" fmla="*/ 1611086 w 1611086"/>
              <a:gd name="connsiteY1" fmla="*/ 0 h 1505290"/>
              <a:gd name="connsiteX2" fmla="*/ 1611086 w 1611086"/>
              <a:gd name="connsiteY2" fmla="*/ 1505290 h 1505290"/>
              <a:gd name="connsiteX3" fmla="*/ 0 w 1611086"/>
              <a:gd name="connsiteY3" fmla="*/ 1505290 h 1505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6" h="1505290">
                <a:moveTo>
                  <a:pt x="0" y="0"/>
                </a:moveTo>
                <a:lnTo>
                  <a:pt x="1611086" y="0"/>
                </a:lnTo>
                <a:lnTo>
                  <a:pt x="1611086" y="1505290"/>
                </a:lnTo>
                <a:lnTo>
                  <a:pt x="0" y="15052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7672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4B6254B-B458-42F9-8C6E-5C0D1DF12D54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5329434" y="4713228"/>
            <a:ext cx="1611086" cy="1505290"/>
          </a:xfrm>
          <a:custGeom>
            <a:avLst/>
            <a:gdLst>
              <a:gd name="connsiteX0" fmla="*/ 0 w 1611086"/>
              <a:gd name="connsiteY0" fmla="*/ 0 h 1505290"/>
              <a:gd name="connsiteX1" fmla="*/ 1611086 w 1611086"/>
              <a:gd name="connsiteY1" fmla="*/ 0 h 1505290"/>
              <a:gd name="connsiteX2" fmla="*/ 1611086 w 1611086"/>
              <a:gd name="connsiteY2" fmla="*/ 1505290 h 1505290"/>
              <a:gd name="connsiteX3" fmla="*/ 0 w 1611086"/>
              <a:gd name="connsiteY3" fmla="*/ 1505290 h 1505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6" h="1505290">
                <a:moveTo>
                  <a:pt x="0" y="0"/>
                </a:moveTo>
                <a:lnTo>
                  <a:pt x="1611086" y="0"/>
                </a:lnTo>
                <a:lnTo>
                  <a:pt x="1611086" y="1505290"/>
                </a:lnTo>
                <a:lnTo>
                  <a:pt x="0" y="15052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FC975E3-0BC6-44C3-85AC-25C96D34B297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942280" y="4713228"/>
            <a:ext cx="1611086" cy="1505290"/>
          </a:xfrm>
          <a:custGeom>
            <a:avLst/>
            <a:gdLst>
              <a:gd name="connsiteX0" fmla="*/ 0 w 1611086"/>
              <a:gd name="connsiteY0" fmla="*/ 0 h 1505290"/>
              <a:gd name="connsiteX1" fmla="*/ 1611086 w 1611086"/>
              <a:gd name="connsiteY1" fmla="*/ 0 h 1505290"/>
              <a:gd name="connsiteX2" fmla="*/ 1611086 w 1611086"/>
              <a:gd name="connsiteY2" fmla="*/ 1505290 h 1505290"/>
              <a:gd name="connsiteX3" fmla="*/ 0 w 1611086"/>
              <a:gd name="connsiteY3" fmla="*/ 1505290 h 1505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6" h="1505290">
                <a:moveTo>
                  <a:pt x="0" y="0"/>
                </a:moveTo>
                <a:lnTo>
                  <a:pt x="1611086" y="0"/>
                </a:lnTo>
                <a:lnTo>
                  <a:pt x="1611086" y="1505290"/>
                </a:lnTo>
                <a:lnTo>
                  <a:pt x="0" y="15052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0DA30CF-7A80-4EE2-B94F-E39B2FFD0C75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9716588" y="4713228"/>
            <a:ext cx="1611086" cy="1505290"/>
          </a:xfrm>
          <a:custGeom>
            <a:avLst/>
            <a:gdLst>
              <a:gd name="connsiteX0" fmla="*/ 0 w 1611086"/>
              <a:gd name="connsiteY0" fmla="*/ 0 h 1505290"/>
              <a:gd name="connsiteX1" fmla="*/ 1611086 w 1611086"/>
              <a:gd name="connsiteY1" fmla="*/ 0 h 1505290"/>
              <a:gd name="connsiteX2" fmla="*/ 1611086 w 1611086"/>
              <a:gd name="connsiteY2" fmla="*/ 1505290 h 1505290"/>
              <a:gd name="connsiteX3" fmla="*/ 0 w 1611086"/>
              <a:gd name="connsiteY3" fmla="*/ 1505290 h 1505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6" h="1505290">
                <a:moveTo>
                  <a:pt x="0" y="0"/>
                </a:moveTo>
                <a:lnTo>
                  <a:pt x="1611086" y="0"/>
                </a:lnTo>
                <a:lnTo>
                  <a:pt x="1611086" y="1505290"/>
                </a:lnTo>
                <a:lnTo>
                  <a:pt x="0" y="15052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93854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D9A7A6D-2494-4E08-B2A5-1DD7A3AE8C9F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838201" y="4319754"/>
            <a:ext cx="5256527" cy="2057233"/>
          </a:xfrm>
          <a:custGeom>
            <a:avLst/>
            <a:gdLst>
              <a:gd name="connsiteX0" fmla="*/ 0 w 5256527"/>
              <a:gd name="connsiteY0" fmla="*/ 0 h 2057233"/>
              <a:gd name="connsiteX1" fmla="*/ 5256527 w 5256527"/>
              <a:gd name="connsiteY1" fmla="*/ 0 h 2057233"/>
              <a:gd name="connsiteX2" fmla="*/ 5256527 w 5256527"/>
              <a:gd name="connsiteY2" fmla="*/ 2057233 h 2057233"/>
              <a:gd name="connsiteX3" fmla="*/ 0 w 5256527"/>
              <a:gd name="connsiteY3" fmla="*/ 2057233 h 2057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527" h="2057233">
                <a:moveTo>
                  <a:pt x="0" y="0"/>
                </a:moveTo>
                <a:lnTo>
                  <a:pt x="5256527" y="0"/>
                </a:lnTo>
                <a:lnTo>
                  <a:pt x="5256527" y="2057233"/>
                </a:lnTo>
                <a:lnTo>
                  <a:pt x="0" y="20572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BE47866-DC65-426B-A321-CD8750C65D2C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6169124" y="2202477"/>
            <a:ext cx="5135418" cy="1905066"/>
          </a:xfrm>
          <a:custGeom>
            <a:avLst/>
            <a:gdLst>
              <a:gd name="connsiteX0" fmla="*/ 0 w 5135418"/>
              <a:gd name="connsiteY0" fmla="*/ 0 h 1905066"/>
              <a:gd name="connsiteX1" fmla="*/ 5135418 w 5135418"/>
              <a:gd name="connsiteY1" fmla="*/ 0 h 1905066"/>
              <a:gd name="connsiteX2" fmla="*/ 5135418 w 5135418"/>
              <a:gd name="connsiteY2" fmla="*/ 1905066 h 1905066"/>
              <a:gd name="connsiteX3" fmla="*/ 0 w 5135418"/>
              <a:gd name="connsiteY3" fmla="*/ 1905066 h 1905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5418" h="1905066">
                <a:moveTo>
                  <a:pt x="0" y="0"/>
                </a:moveTo>
                <a:lnTo>
                  <a:pt x="5135418" y="0"/>
                </a:lnTo>
                <a:lnTo>
                  <a:pt x="5135418" y="1905066"/>
                </a:lnTo>
                <a:lnTo>
                  <a:pt x="0" y="1905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05714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D29C3C-3EDE-4B67-AAE9-3CAA6702BA33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0" y="5296578"/>
            <a:ext cx="12192000" cy="1574915"/>
          </a:xfrm>
          <a:custGeom>
            <a:avLst/>
            <a:gdLst>
              <a:gd name="connsiteX0" fmla="*/ 0 w 12192000"/>
              <a:gd name="connsiteY0" fmla="*/ 0 h 1574915"/>
              <a:gd name="connsiteX1" fmla="*/ 12192000 w 12192000"/>
              <a:gd name="connsiteY1" fmla="*/ 0 h 1574915"/>
              <a:gd name="connsiteX2" fmla="*/ 12192000 w 12192000"/>
              <a:gd name="connsiteY2" fmla="*/ 1574915 h 1574915"/>
              <a:gd name="connsiteX3" fmla="*/ 0 w 12192000"/>
              <a:gd name="connsiteY3" fmla="*/ 1574915 h 157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574915">
                <a:moveTo>
                  <a:pt x="0" y="0"/>
                </a:moveTo>
                <a:lnTo>
                  <a:pt x="12192000" y="0"/>
                </a:lnTo>
                <a:lnTo>
                  <a:pt x="12192000" y="1574915"/>
                </a:lnTo>
                <a:lnTo>
                  <a:pt x="0" y="1574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465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307C869-B6CD-49F4-9013-1DF9377DBD08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6400839" y="2349617"/>
            <a:ext cx="2000250" cy="1853967"/>
          </a:xfrm>
          <a:custGeom>
            <a:avLst/>
            <a:gdLst>
              <a:gd name="connsiteX0" fmla="*/ 0 w 2000250"/>
              <a:gd name="connsiteY0" fmla="*/ 0 h 1853967"/>
              <a:gd name="connsiteX1" fmla="*/ 2000250 w 2000250"/>
              <a:gd name="connsiteY1" fmla="*/ 0 h 1853967"/>
              <a:gd name="connsiteX2" fmla="*/ 2000250 w 2000250"/>
              <a:gd name="connsiteY2" fmla="*/ 1853967 h 1853967"/>
              <a:gd name="connsiteX3" fmla="*/ 0 w 2000250"/>
              <a:gd name="connsiteY3" fmla="*/ 1853967 h 185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0250" h="1853967">
                <a:moveTo>
                  <a:pt x="0" y="0"/>
                </a:moveTo>
                <a:lnTo>
                  <a:pt x="2000250" y="0"/>
                </a:lnTo>
                <a:lnTo>
                  <a:pt x="2000250" y="1853967"/>
                </a:lnTo>
                <a:lnTo>
                  <a:pt x="0" y="1853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360DAA-63A2-436B-A418-41520DCA9469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838201" y="2349616"/>
            <a:ext cx="2000250" cy="1853967"/>
          </a:xfrm>
          <a:custGeom>
            <a:avLst/>
            <a:gdLst>
              <a:gd name="connsiteX0" fmla="*/ 0 w 2000250"/>
              <a:gd name="connsiteY0" fmla="*/ 0 h 1853967"/>
              <a:gd name="connsiteX1" fmla="*/ 2000250 w 2000250"/>
              <a:gd name="connsiteY1" fmla="*/ 0 h 1853967"/>
              <a:gd name="connsiteX2" fmla="*/ 2000250 w 2000250"/>
              <a:gd name="connsiteY2" fmla="*/ 1853967 h 1853967"/>
              <a:gd name="connsiteX3" fmla="*/ 0 w 2000250"/>
              <a:gd name="connsiteY3" fmla="*/ 1853967 h 185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0250" h="1853967">
                <a:moveTo>
                  <a:pt x="0" y="0"/>
                </a:moveTo>
                <a:lnTo>
                  <a:pt x="2000250" y="0"/>
                </a:lnTo>
                <a:lnTo>
                  <a:pt x="2000250" y="1853967"/>
                </a:lnTo>
                <a:lnTo>
                  <a:pt x="0" y="1853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D689A2-08EC-43EA-AD80-203C3D80EDA5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3619520" y="2349617"/>
            <a:ext cx="2000250" cy="1853967"/>
          </a:xfrm>
          <a:custGeom>
            <a:avLst/>
            <a:gdLst>
              <a:gd name="connsiteX0" fmla="*/ 0 w 2000250"/>
              <a:gd name="connsiteY0" fmla="*/ 0 h 1853967"/>
              <a:gd name="connsiteX1" fmla="*/ 2000250 w 2000250"/>
              <a:gd name="connsiteY1" fmla="*/ 0 h 1853967"/>
              <a:gd name="connsiteX2" fmla="*/ 2000250 w 2000250"/>
              <a:gd name="connsiteY2" fmla="*/ 1853967 h 1853967"/>
              <a:gd name="connsiteX3" fmla="*/ 0 w 2000250"/>
              <a:gd name="connsiteY3" fmla="*/ 1853967 h 185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0250" h="1853967">
                <a:moveTo>
                  <a:pt x="0" y="0"/>
                </a:moveTo>
                <a:lnTo>
                  <a:pt x="2000250" y="0"/>
                </a:lnTo>
                <a:lnTo>
                  <a:pt x="2000250" y="1853967"/>
                </a:lnTo>
                <a:lnTo>
                  <a:pt x="0" y="1853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A102444-4F71-46FE-8474-64044C24D5B0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9182157" y="2349616"/>
            <a:ext cx="2000250" cy="1853967"/>
          </a:xfrm>
          <a:custGeom>
            <a:avLst/>
            <a:gdLst>
              <a:gd name="connsiteX0" fmla="*/ 0 w 2000250"/>
              <a:gd name="connsiteY0" fmla="*/ 0 h 1853967"/>
              <a:gd name="connsiteX1" fmla="*/ 2000250 w 2000250"/>
              <a:gd name="connsiteY1" fmla="*/ 0 h 1853967"/>
              <a:gd name="connsiteX2" fmla="*/ 2000250 w 2000250"/>
              <a:gd name="connsiteY2" fmla="*/ 1853967 h 1853967"/>
              <a:gd name="connsiteX3" fmla="*/ 0 w 2000250"/>
              <a:gd name="connsiteY3" fmla="*/ 1853967 h 185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0250" h="1853967">
                <a:moveTo>
                  <a:pt x="0" y="0"/>
                </a:moveTo>
                <a:lnTo>
                  <a:pt x="2000250" y="0"/>
                </a:lnTo>
                <a:lnTo>
                  <a:pt x="2000250" y="1853967"/>
                </a:lnTo>
                <a:lnTo>
                  <a:pt x="0" y="1853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316017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C6D20DE-8B26-4E23-8CC8-D7B9E4F3BDBC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838198" y="1905539"/>
            <a:ext cx="10466343" cy="4106796"/>
          </a:xfrm>
          <a:custGeom>
            <a:avLst/>
            <a:gdLst>
              <a:gd name="connsiteX0" fmla="*/ 0 w 10466343"/>
              <a:gd name="connsiteY0" fmla="*/ 0 h 4106796"/>
              <a:gd name="connsiteX1" fmla="*/ 10466343 w 10466343"/>
              <a:gd name="connsiteY1" fmla="*/ 0 h 4106796"/>
              <a:gd name="connsiteX2" fmla="*/ 10466343 w 10466343"/>
              <a:gd name="connsiteY2" fmla="*/ 4106796 h 4106796"/>
              <a:gd name="connsiteX3" fmla="*/ 0 w 10466343"/>
              <a:gd name="connsiteY3" fmla="*/ 4106796 h 4106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66343" h="4106796">
                <a:moveTo>
                  <a:pt x="0" y="0"/>
                </a:moveTo>
                <a:lnTo>
                  <a:pt x="10466343" y="0"/>
                </a:lnTo>
                <a:lnTo>
                  <a:pt x="10466343" y="4106796"/>
                </a:lnTo>
                <a:lnTo>
                  <a:pt x="0" y="41067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303966F-6286-4321-ABD5-23631CAD843D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4930141" y="2239718"/>
            <a:ext cx="2274060" cy="3244747"/>
          </a:xfrm>
          <a:custGeom>
            <a:avLst/>
            <a:gdLst>
              <a:gd name="connsiteX0" fmla="*/ 0 w 2274060"/>
              <a:gd name="connsiteY0" fmla="*/ 0 h 3244747"/>
              <a:gd name="connsiteX1" fmla="*/ 2274060 w 2274060"/>
              <a:gd name="connsiteY1" fmla="*/ 0 h 3244747"/>
              <a:gd name="connsiteX2" fmla="*/ 2274060 w 2274060"/>
              <a:gd name="connsiteY2" fmla="*/ 3244747 h 3244747"/>
              <a:gd name="connsiteX3" fmla="*/ 0 w 2274060"/>
              <a:gd name="connsiteY3" fmla="*/ 3244747 h 3244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4060" h="3244747">
                <a:moveTo>
                  <a:pt x="0" y="0"/>
                </a:moveTo>
                <a:lnTo>
                  <a:pt x="2274060" y="0"/>
                </a:lnTo>
                <a:lnTo>
                  <a:pt x="2274060" y="3244747"/>
                </a:lnTo>
                <a:lnTo>
                  <a:pt x="0" y="32447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2464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E64B477-2FAC-49B1-98AF-757CACBC8517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838200" y="2032233"/>
            <a:ext cx="6970667" cy="3911367"/>
          </a:xfrm>
          <a:custGeom>
            <a:avLst/>
            <a:gdLst>
              <a:gd name="connsiteX0" fmla="*/ 0 w 6970667"/>
              <a:gd name="connsiteY0" fmla="*/ 0 h 3911367"/>
              <a:gd name="connsiteX1" fmla="*/ 6970667 w 6970667"/>
              <a:gd name="connsiteY1" fmla="*/ 0 h 3911367"/>
              <a:gd name="connsiteX2" fmla="*/ 6970667 w 6970667"/>
              <a:gd name="connsiteY2" fmla="*/ 3911367 h 3911367"/>
              <a:gd name="connsiteX3" fmla="*/ 0 w 6970667"/>
              <a:gd name="connsiteY3" fmla="*/ 3911367 h 391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70667" h="3911367">
                <a:moveTo>
                  <a:pt x="0" y="0"/>
                </a:moveTo>
                <a:lnTo>
                  <a:pt x="6970667" y="0"/>
                </a:lnTo>
                <a:lnTo>
                  <a:pt x="6970667" y="3911367"/>
                </a:lnTo>
                <a:lnTo>
                  <a:pt x="0" y="39113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095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7C0EAEF-3B50-4996-981D-C17961B2B09A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838200" y="1886856"/>
            <a:ext cx="10466342" cy="4136573"/>
          </a:xfrm>
          <a:custGeom>
            <a:avLst/>
            <a:gdLst>
              <a:gd name="connsiteX0" fmla="*/ 0 w 10466342"/>
              <a:gd name="connsiteY0" fmla="*/ 0 h 4136573"/>
              <a:gd name="connsiteX1" fmla="*/ 10466342 w 10466342"/>
              <a:gd name="connsiteY1" fmla="*/ 0 h 4136573"/>
              <a:gd name="connsiteX2" fmla="*/ 10466342 w 10466342"/>
              <a:gd name="connsiteY2" fmla="*/ 4136573 h 4136573"/>
              <a:gd name="connsiteX3" fmla="*/ 0 w 10466342"/>
              <a:gd name="connsiteY3" fmla="*/ 4136573 h 4136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66342" h="4136573">
                <a:moveTo>
                  <a:pt x="0" y="0"/>
                </a:moveTo>
                <a:lnTo>
                  <a:pt x="10466342" y="0"/>
                </a:lnTo>
                <a:lnTo>
                  <a:pt x="10466342" y="4136573"/>
                </a:lnTo>
                <a:lnTo>
                  <a:pt x="0" y="41365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718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5D50CE5-69A5-4FE8-AEB1-8E9F7DD13D0E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4441372" y="2148114"/>
            <a:ext cx="7750629" cy="3860801"/>
          </a:xfrm>
          <a:custGeom>
            <a:avLst/>
            <a:gdLst>
              <a:gd name="connsiteX0" fmla="*/ 0 w 7750629"/>
              <a:gd name="connsiteY0" fmla="*/ 0 h 3860801"/>
              <a:gd name="connsiteX1" fmla="*/ 7750629 w 7750629"/>
              <a:gd name="connsiteY1" fmla="*/ 0 h 3860801"/>
              <a:gd name="connsiteX2" fmla="*/ 7750629 w 7750629"/>
              <a:gd name="connsiteY2" fmla="*/ 3860801 h 3860801"/>
              <a:gd name="connsiteX3" fmla="*/ 0 w 7750629"/>
              <a:gd name="connsiteY3" fmla="*/ 3860801 h 3860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50629" h="3860801">
                <a:moveTo>
                  <a:pt x="0" y="0"/>
                </a:moveTo>
                <a:lnTo>
                  <a:pt x="7750629" y="0"/>
                </a:lnTo>
                <a:lnTo>
                  <a:pt x="7750629" y="3860801"/>
                </a:lnTo>
                <a:lnTo>
                  <a:pt x="0" y="38608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4114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35DB549-960C-4E92-8218-FD650FB762E8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4852144" y="2041219"/>
            <a:ext cx="3982746" cy="3982746"/>
          </a:xfrm>
          <a:custGeom>
            <a:avLst/>
            <a:gdLst>
              <a:gd name="connsiteX0" fmla="*/ 1991373 w 3982746"/>
              <a:gd name="connsiteY0" fmla="*/ 0 h 3982746"/>
              <a:gd name="connsiteX1" fmla="*/ 3982746 w 3982746"/>
              <a:gd name="connsiteY1" fmla="*/ 1991373 h 3982746"/>
              <a:gd name="connsiteX2" fmla="*/ 1991373 w 3982746"/>
              <a:gd name="connsiteY2" fmla="*/ 3982746 h 3982746"/>
              <a:gd name="connsiteX3" fmla="*/ 0 w 3982746"/>
              <a:gd name="connsiteY3" fmla="*/ 1991373 h 3982746"/>
              <a:gd name="connsiteX4" fmla="*/ 1991373 w 3982746"/>
              <a:gd name="connsiteY4" fmla="*/ 0 h 3982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2746" h="3982746">
                <a:moveTo>
                  <a:pt x="1991373" y="0"/>
                </a:moveTo>
                <a:cubicBezTo>
                  <a:pt x="3091178" y="0"/>
                  <a:pt x="3982746" y="891568"/>
                  <a:pt x="3982746" y="1991373"/>
                </a:cubicBezTo>
                <a:cubicBezTo>
                  <a:pt x="3982746" y="3091178"/>
                  <a:pt x="3091178" y="3982746"/>
                  <a:pt x="1991373" y="3982746"/>
                </a:cubicBezTo>
                <a:cubicBezTo>
                  <a:pt x="891568" y="3982746"/>
                  <a:pt x="0" y="3091178"/>
                  <a:pt x="0" y="1991373"/>
                </a:cubicBezTo>
                <a:cubicBezTo>
                  <a:pt x="0" y="891568"/>
                  <a:pt x="891568" y="0"/>
                  <a:pt x="19913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69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2CCBEF3-53AB-43F2-B9C1-6C310FC960DC}"/>
              </a:ext>
            </a:extLst>
          </p:cNvPr>
          <p:cNvSpPr>
            <a:spLocks noGrp="1"/>
          </p:cNvSpPr>
          <p:nvPr>
            <p:ph type="pic" sz="quarter" idx="156" hasCustomPrompt="1"/>
          </p:nvPr>
        </p:nvSpPr>
        <p:spPr>
          <a:xfrm>
            <a:off x="0" y="4638261"/>
            <a:ext cx="12192000" cy="2219739"/>
          </a:xfrm>
          <a:custGeom>
            <a:avLst/>
            <a:gdLst>
              <a:gd name="connsiteX0" fmla="*/ 0 w 12192000"/>
              <a:gd name="connsiteY0" fmla="*/ 0 h 2219739"/>
              <a:gd name="connsiteX1" fmla="*/ 12192000 w 12192000"/>
              <a:gd name="connsiteY1" fmla="*/ 0 h 2219739"/>
              <a:gd name="connsiteX2" fmla="*/ 12192000 w 12192000"/>
              <a:gd name="connsiteY2" fmla="*/ 2219739 h 2219739"/>
              <a:gd name="connsiteX3" fmla="*/ 0 w 12192000"/>
              <a:gd name="connsiteY3" fmla="*/ 2219739 h 2219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19739">
                <a:moveTo>
                  <a:pt x="0" y="0"/>
                </a:moveTo>
                <a:lnTo>
                  <a:pt x="12192000" y="0"/>
                </a:lnTo>
                <a:lnTo>
                  <a:pt x="12192000" y="2219739"/>
                </a:lnTo>
                <a:lnTo>
                  <a:pt x="0" y="22197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511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F6FE4C-FAF9-4AA9-AC70-84BDBEBFE38B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838199" y="2079603"/>
            <a:ext cx="3389243" cy="2757440"/>
          </a:xfrm>
          <a:custGeom>
            <a:avLst/>
            <a:gdLst>
              <a:gd name="connsiteX0" fmla="*/ 0 w 3389243"/>
              <a:gd name="connsiteY0" fmla="*/ 0 h 2757440"/>
              <a:gd name="connsiteX1" fmla="*/ 3389243 w 3389243"/>
              <a:gd name="connsiteY1" fmla="*/ 0 h 2757440"/>
              <a:gd name="connsiteX2" fmla="*/ 3389243 w 3389243"/>
              <a:gd name="connsiteY2" fmla="*/ 2757440 h 2757440"/>
              <a:gd name="connsiteX3" fmla="*/ 0 w 3389243"/>
              <a:gd name="connsiteY3" fmla="*/ 2757440 h 27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43" h="2757440">
                <a:moveTo>
                  <a:pt x="0" y="0"/>
                </a:moveTo>
                <a:lnTo>
                  <a:pt x="3389243" y="0"/>
                </a:lnTo>
                <a:lnTo>
                  <a:pt x="3389243" y="2757440"/>
                </a:lnTo>
                <a:lnTo>
                  <a:pt x="0" y="27574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6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486F741-C64D-46F7-998D-8E68C470E78A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5246002" y="1916121"/>
            <a:ext cx="1699996" cy="1699996"/>
          </a:xfrm>
          <a:custGeom>
            <a:avLst/>
            <a:gdLst>
              <a:gd name="connsiteX0" fmla="*/ 849998 w 1699996"/>
              <a:gd name="connsiteY0" fmla="*/ 0 h 1699996"/>
              <a:gd name="connsiteX1" fmla="*/ 1699996 w 1699996"/>
              <a:gd name="connsiteY1" fmla="*/ 849998 h 1699996"/>
              <a:gd name="connsiteX2" fmla="*/ 849998 w 1699996"/>
              <a:gd name="connsiteY2" fmla="*/ 1699996 h 1699996"/>
              <a:gd name="connsiteX3" fmla="*/ 0 w 1699996"/>
              <a:gd name="connsiteY3" fmla="*/ 849998 h 1699996"/>
              <a:gd name="connsiteX4" fmla="*/ 849998 w 1699996"/>
              <a:gd name="connsiteY4" fmla="*/ 0 h 169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9996" h="1699996">
                <a:moveTo>
                  <a:pt x="849998" y="0"/>
                </a:moveTo>
                <a:cubicBezTo>
                  <a:pt x="1319439" y="0"/>
                  <a:pt x="1699996" y="380557"/>
                  <a:pt x="1699996" y="849998"/>
                </a:cubicBezTo>
                <a:cubicBezTo>
                  <a:pt x="1699996" y="1319439"/>
                  <a:pt x="1319439" y="1699996"/>
                  <a:pt x="849998" y="1699996"/>
                </a:cubicBezTo>
                <a:cubicBezTo>
                  <a:pt x="380557" y="1699996"/>
                  <a:pt x="0" y="1319439"/>
                  <a:pt x="0" y="849998"/>
                </a:cubicBezTo>
                <a:cubicBezTo>
                  <a:pt x="0" y="380557"/>
                  <a:pt x="380557" y="0"/>
                  <a:pt x="8499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94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607695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145" r:id="rId7"/>
    <p:sldLayoutId id="2147484210" r:id="rId8"/>
    <p:sldLayoutId id="2147484211" r:id="rId9"/>
    <p:sldLayoutId id="2147484212" r:id="rId10"/>
    <p:sldLayoutId id="2147484213" r:id="rId11"/>
    <p:sldLayoutId id="2147484214" r:id="rId12"/>
    <p:sldLayoutId id="2147484215" r:id="rId13"/>
    <p:sldLayoutId id="2147484216" r:id="rId14"/>
    <p:sldLayoutId id="2147484217" r:id="rId15"/>
    <p:sldLayoutId id="2147484218" r:id="rId16"/>
    <p:sldLayoutId id="2147484219" r:id="rId17"/>
    <p:sldLayoutId id="2147484220" r:id="rId18"/>
    <p:sldLayoutId id="2147484221" r:id="rId19"/>
    <p:sldLayoutId id="2147484222" r:id="rId20"/>
    <p:sldLayoutId id="2147484223" r:id="rId21"/>
    <p:sldLayoutId id="2147484224" r:id="rId22"/>
    <p:sldLayoutId id="2147484225" r:id="rId23"/>
    <p:sldLayoutId id="2147484226" r:id="rId24"/>
    <p:sldLayoutId id="2147484227" r:id="rId25"/>
    <p:sldLayoutId id="2147484228" r:id="rId26"/>
    <p:sldLayoutId id="2147484229" r:id="rId27"/>
    <p:sldLayoutId id="2147484230" r:id="rId28"/>
    <p:sldLayoutId id="2147484231" r:id="rId2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4C7DB3-704B-426A-87F7-51F95A68D4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23833" y="481013"/>
            <a:ext cx="607695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</a:t>
            </a:r>
            <a:r>
              <a:rPr lang="en-US" sz="4000" dirty="0"/>
              <a:t> </a:t>
            </a:r>
            <a:r>
              <a:rPr lang="en-US" sz="4000" b="1" dirty="0"/>
              <a:t>Team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CC136F9-6CFC-476C-82EF-4F8F822E279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923833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8F5240D-6E25-4B7C-A036-5568B6E70241}"/>
              </a:ext>
            </a:extLst>
          </p:cNvPr>
          <p:cNvGrpSpPr/>
          <p:nvPr/>
        </p:nvGrpSpPr>
        <p:grpSpPr>
          <a:xfrm>
            <a:off x="838200" y="2696727"/>
            <a:ext cx="3632200" cy="2581327"/>
            <a:chOff x="838200" y="2705591"/>
            <a:chExt cx="3632200" cy="2581327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521953EE-A1F5-439C-B02B-124E62E3A0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9798" y="3255495"/>
              <a:ext cx="1390602" cy="0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0DCDA02-5F2C-4FA8-8C12-18F34FE038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9798" y="4970952"/>
              <a:ext cx="1390602" cy="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0AF67DF-CEC1-4416-B62E-8CD322B68E8A}"/>
                </a:ext>
              </a:extLst>
            </p:cNvPr>
            <p:cNvSpPr txBox="1"/>
            <p:nvPr/>
          </p:nvSpPr>
          <p:spPr>
            <a:xfrm>
              <a:off x="3492069" y="4421047"/>
              <a:ext cx="798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2016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AF40F4B-7802-4D7B-9D31-21B64B0FE9D6}"/>
                </a:ext>
              </a:extLst>
            </p:cNvPr>
            <p:cNvSpPr txBox="1"/>
            <p:nvPr/>
          </p:nvSpPr>
          <p:spPr>
            <a:xfrm>
              <a:off x="3492068" y="2705591"/>
              <a:ext cx="79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  <p:sp>
          <p:nvSpPr>
            <p:cNvPr id="37" name="Rectangle 9">
              <a:extLst>
                <a:ext uri="{FF2B5EF4-FFF2-40B4-BE49-F238E27FC236}">
                  <a16:creationId xmlns:a16="http://schemas.microsoft.com/office/drawing/2014/main" id="{68C04EC3-F28A-4D37-AB60-828D4B995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2954955"/>
              <a:ext cx="1890324" cy="60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6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 and lorem to reliability. By using simple</a:t>
              </a:r>
            </a:p>
          </p:txBody>
        </p:sp>
        <p:sp>
          <p:nvSpPr>
            <p:cNvPr id="39" name="Rectangle 9">
              <a:extLst>
                <a:ext uri="{FF2B5EF4-FFF2-40B4-BE49-F238E27FC236}">
                  <a16:creationId xmlns:a16="http://schemas.microsoft.com/office/drawing/2014/main" id="{A2D64DE1-0B0B-45F1-8D76-D4F60DAFE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4670412"/>
              <a:ext cx="1890324" cy="60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6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 and lorem to reliability. By using simple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CCA1900-94FF-4EA4-A5DF-EC653C340E50}"/>
                </a:ext>
              </a:extLst>
            </p:cNvPr>
            <p:cNvGrpSpPr/>
            <p:nvPr/>
          </p:nvGrpSpPr>
          <p:grpSpPr>
            <a:xfrm>
              <a:off x="3544729" y="3423364"/>
              <a:ext cx="693291" cy="180624"/>
              <a:chOff x="1871822" y="5616406"/>
              <a:chExt cx="610631" cy="159087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B595BCC6-2058-4C99-8504-A2C1DD634FB7}"/>
                  </a:ext>
                </a:extLst>
              </p:cNvPr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2276DFD7-F1F3-49E1-ABBF-819B8BA14CED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9" name="AutoShape 1">
                  <a:extLst>
                    <a:ext uri="{FF2B5EF4-FFF2-40B4-BE49-F238E27FC236}">
                      <a16:creationId xmlns:a16="http://schemas.microsoft.com/office/drawing/2014/main" id="{54BA7651-6A3A-4FD6-AD26-78DB7EDBE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64AF1284-AECE-4F15-9A25-87232B8D0F67}"/>
                  </a:ext>
                </a:extLst>
              </p:cNvPr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7D0774E4-37F0-43AF-9DCA-29DA58E3554D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7" name="AutoShape 21">
                  <a:extLst>
                    <a:ext uri="{FF2B5EF4-FFF2-40B4-BE49-F238E27FC236}">
                      <a16:creationId xmlns:a16="http://schemas.microsoft.com/office/drawing/2014/main" id="{611E9CD7-185C-4E2B-84AA-3B678BFD2D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6B895374-D117-4135-A9C6-83A77D5C205A}"/>
                  </a:ext>
                </a:extLst>
              </p:cNvPr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42BECAF9-8A02-4A8F-8AE2-4EE9D82A5821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5" name="AutoShape 18">
                  <a:extLst>
                    <a:ext uri="{FF2B5EF4-FFF2-40B4-BE49-F238E27FC236}">
                      <a16:creationId xmlns:a16="http://schemas.microsoft.com/office/drawing/2014/main" id="{26AEA651-C78A-4259-AA5E-881C3F3D47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6DE82E4-9B4D-4E42-95FF-775662603F63}"/>
                </a:ext>
              </a:extLst>
            </p:cNvPr>
            <p:cNvGrpSpPr/>
            <p:nvPr/>
          </p:nvGrpSpPr>
          <p:grpSpPr>
            <a:xfrm>
              <a:off x="3544729" y="5106294"/>
              <a:ext cx="693291" cy="180624"/>
              <a:chOff x="1871822" y="5616406"/>
              <a:chExt cx="610631" cy="159087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6960FB07-EB15-4243-BFB0-232482E3CCD4}"/>
                  </a:ext>
                </a:extLst>
              </p:cNvPr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029F3EC4-4A66-47DE-B265-AA79BAEEFF0D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0" name="AutoShape 1">
                  <a:extLst>
                    <a:ext uri="{FF2B5EF4-FFF2-40B4-BE49-F238E27FC236}">
                      <a16:creationId xmlns:a16="http://schemas.microsoft.com/office/drawing/2014/main" id="{78D2A76F-1D8B-4801-BB88-1B4F8575B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3A9B8E36-EB97-4FE7-88F2-6170DCC23F76}"/>
                  </a:ext>
                </a:extLst>
              </p:cNvPr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A7A3C555-2F5B-4571-9083-25EAA1CEB515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8" name="AutoShape 21">
                  <a:extLst>
                    <a:ext uri="{FF2B5EF4-FFF2-40B4-BE49-F238E27FC236}">
                      <a16:creationId xmlns:a16="http://schemas.microsoft.com/office/drawing/2014/main" id="{F1D34CB3-3BD0-4BE7-8B9B-A34DE743C3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7A31C737-A015-4C30-8AB8-13715E1BD33F}"/>
                  </a:ext>
                </a:extLst>
              </p:cNvPr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9C144395-9F2D-494E-845D-A922897C14DF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6" name="AutoShape 18">
                  <a:extLst>
                    <a:ext uri="{FF2B5EF4-FFF2-40B4-BE49-F238E27FC236}">
                      <a16:creationId xmlns:a16="http://schemas.microsoft.com/office/drawing/2014/main" id="{80870526-0297-4D21-833A-B8CB105E2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DF40E80-704A-4294-9763-ED5A3A22FC33}"/>
              </a:ext>
            </a:extLst>
          </p:cNvPr>
          <p:cNvGrpSpPr/>
          <p:nvPr/>
        </p:nvGrpSpPr>
        <p:grpSpPr>
          <a:xfrm>
            <a:off x="7721600" y="2696727"/>
            <a:ext cx="3632200" cy="2608030"/>
            <a:chOff x="7721600" y="2705591"/>
            <a:chExt cx="3632200" cy="2608030"/>
          </a:xfrm>
        </p:grpSpPr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063A2DAB-53C6-4AF2-8F96-E69C83114F52}"/>
                </a:ext>
              </a:extLst>
            </p:cNvPr>
            <p:cNvCxnSpPr>
              <a:cxnSpLocks/>
            </p:cNvCxnSpPr>
            <p:nvPr/>
          </p:nvCxnSpPr>
          <p:spPr>
            <a:xfrm>
              <a:off x="7721600" y="3255495"/>
              <a:ext cx="1390602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6CFF3FFD-1A2E-4FA4-AA89-C12C0F0DBBBF}"/>
                </a:ext>
              </a:extLst>
            </p:cNvPr>
            <p:cNvCxnSpPr>
              <a:cxnSpLocks/>
            </p:cNvCxnSpPr>
            <p:nvPr/>
          </p:nvCxnSpPr>
          <p:spPr>
            <a:xfrm>
              <a:off x="7721600" y="4970953"/>
              <a:ext cx="1390602" cy="0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295D0D2-F059-449A-80F0-88B1C89346AD}"/>
                </a:ext>
              </a:extLst>
            </p:cNvPr>
            <p:cNvSpPr txBox="1"/>
            <p:nvPr/>
          </p:nvSpPr>
          <p:spPr>
            <a:xfrm>
              <a:off x="7988730" y="2705591"/>
              <a:ext cx="8649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3FDD4AC-4549-4701-917E-B2F137E88886}"/>
                </a:ext>
              </a:extLst>
            </p:cNvPr>
            <p:cNvSpPr txBox="1"/>
            <p:nvPr/>
          </p:nvSpPr>
          <p:spPr>
            <a:xfrm>
              <a:off x="7988730" y="4421047"/>
              <a:ext cx="8649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2017</a:t>
              </a:r>
            </a:p>
          </p:txBody>
        </p:sp>
        <p:sp>
          <p:nvSpPr>
            <p:cNvPr id="65" name="Rectangle 9">
              <a:extLst>
                <a:ext uri="{FF2B5EF4-FFF2-40B4-BE49-F238E27FC236}">
                  <a16:creationId xmlns:a16="http://schemas.microsoft.com/office/drawing/2014/main" id="{6B77B385-05FC-440D-8443-72BC4166B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476" y="4670412"/>
              <a:ext cx="1890324" cy="60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 and lorem to reliability. By using simple</a:t>
              </a:r>
            </a:p>
          </p:txBody>
        </p:sp>
        <p:sp>
          <p:nvSpPr>
            <p:cNvPr id="66" name="Rectangle 9">
              <a:extLst>
                <a:ext uri="{FF2B5EF4-FFF2-40B4-BE49-F238E27FC236}">
                  <a16:creationId xmlns:a16="http://schemas.microsoft.com/office/drawing/2014/main" id="{37F114EA-C992-447E-BB2F-A938A3C2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476" y="2954955"/>
              <a:ext cx="1890324" cy="60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 and lorem to reliability. By using simple</a:t>
              </a: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A673582C-DB97-4C43-BEF8-CAFFC85657A6}"/>
                </a:ext>
              </a:extLst>
            </p:cNvPr>
            <p:cNvGrpSpPr/>
            <p:nvPr/>
          </p:nvGrpSpPr>
          <p:grpSpPr>
            <a:xfrm>
              <a:off x="8070255" y="3417540"/>
              <a:ext cx="693291" cy="180624"/>
              <a:chOff x="1871822" y="5616406"/>
              <a:chExt cx="610631" cy="159087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D40A95EE-FD3C-4B29-9615-F0ABE11D2F90}"/>
                  </a:ext>
                </a:extLst>
              </p:cNvPr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BE7698C3-9522-4458-9981-A8E73CCB29E7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AutoShape 1">
                  <a:extLst>
                    <a:ext uri="{FF2B5EF4-FFF2-40B4-BE49-F238E27FC236}">
                      <a16:creationId xmlns:a16="http://schemas.microsoft.com/office/drawing/2014/main" id="{59162164-7E94-45C2-BCE5-828FCCC233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BDAA95F2-FF4B-41F0-A39C-67FB2BBF6A3D}"/>
                  </a:ext>
                </a:extLst>
              </p:cNvPr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D29EFB2D-D19F-4503-ADFB-235BFCDBD09C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4" name="AutoShape 21">
                  <a:extLst>
                    <a:ext uri="{FF2B5EF4-FFF2-40B4-BE49-F238E27FC236}">
                      <a16:creationId xmlns:a16="http://schemas.microsoft.com/office/drawing/2014/main" id="{2F42ABD2-6DCF-4327-9F7F-966939CB67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A72E2BE5-1290-4F2F-8731-F6CDE8AFF5BD}"/>
                  </a:ext>
                </a:extLst>
              </p:cNvPr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F620FACD-68E2-4F23-A7A9-28DA4924617E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AutoShape 18">
                  <a:extLst>
                    <a:ext uri="{FF2B5EF4-FFF2-40B4-BE49-F238E27FC236}">
                      <a16:creationId xmlns:a16="http://schemas.microsoft.com/office/drawing/2014/main" id="{CB1E8F4A-3FC0-4F38-8698-7624A6D8A0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BF50563D-7392-48BB-BEC8-A6AE55435CF2}"/>
                </a:ext>
              </a:extLst>
            </p:cNvPr>
            <p:cNvGrpSpPr/>
            <p:nvPr/>
          </p:nvGrpSpPr>
          <p:grpSpPr>
            <a:xfrm>
              <a:off x="8070255" y="5132997"/>
              <a:ext cx="693291" cy="180624"/>
              <a:chOff x="1871822" y="5616406"/>
              <a:chExt cx="610631" cy="159087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C7FF1B91-2B72-4F17-86AE-631BA08C00BF}"/>
                  </a:ext>
                </a:extLst>
              </p:cNvPr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FF44FEF7-CCCD-4191-82B7-452DDA21ED20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7" name="AutoShape 1">
                  <a:extLst>
                    <a:ext uri="{FF2B5EF4-FFF2-40B4-BE49-F238E27FC236}">
                      <a16:creationId xmlns:a16="http://schemas.microsoft.com/office/drawing/2014/main" id="{80EE95DF-E221-4B40-B7C8-5F42D46DD0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B55866FE-9A79-4879-9658-A2B4836ED9A5}"/>
                  </a:ext>
                </a:extLst>
              </p:cNvPr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6EAFB803-17F2-4FDA-83A6-B729FC3EA6C2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5" name="AutoShape 21">
                  <a:extLst>
                    <a:ext uri="{FF2B5EF4-FFF2-40B4-BE49-F238E27FC236}">
                      <a16:creationId xmlns:a16="http://schemas.microsoft.com/office/drawing/2014/main" id="{7E5A2E5D-7197-44A0-9B17-C33FB5BFE0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3D7B33B-143B-4FA0-90D2-B080A40FCD0D}"/>
                  </a:ext>
                </a:extLst>
              </p:cNvPr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A55F7B07-0873-40F8-89BE-8DEE6712922B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3" name="AutoShape 18">
                  <a:extLst>
                    <a:ext uri="{FF2B5EF4-FFF2-40B4-BE49-F238E27FC236}">
                      <a16:creationId xmlns:a16="http://schemas.microsoft.com/office/drawing/2014/main" id="{9D8693D6-40B5-4032-9AF2-32140A2C8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C56FA6-E7E9-447E-BD8E-A47FAE4C8ED0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E9021CF-8F5A-4013-BD66-91BD9D0D1118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9F157B6-8F92-4B1A-950E-98029690CD5A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44DBFE7-EDE8-4E71-A34C-B29FAF985A90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39799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</a:t>
            </a:r>
            <a:r>
              <a:rPr lang="en-US" sz="4000" b="1" dirty="0" err="1"/>
              <a:t>Portfolilo</a:t>
            </a:r>
            <a:endParaRPr lang="en-US" sz="4000" b="1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9397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B10FBE-3429-4C8F-9FCF-15565837475B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0336647-8E03-47F2-94F4-679A54CD3F63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00E11EE-BD39-405D-9BBD-5EAEB8EB7BE3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CA361B5-845B-462A-9A29-961589DA3660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12A263-81BB-44A8-8573-36CC8642C277}"/>
              </a:ext>
            </a:extLst>
          </p:cNvPr>
          <p:cNvSpPr>
            <a:spLocks noGrp="1"/>
          </p:cNvSpPr>
          <p:nvPr>
            <p:ph type="pic" sz="quarter" idx="169"/>
          </p:nvPr>
        </p:nvSpPr>
        <p:spPr/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E87D337-C45A-4C48-A38F-821164639C4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607695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Portfolio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7363EE5-CEB2-4F83-A528-1B47D53E6B3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07413-297A-4772-83F7-913ADDEC0FA0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04FDDD-D1B0-4511-A53A-39976158D633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0BCBFC9-B45E-459C-80AF-417E1BD81BD7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CF735C8-7093-4009-94B7-BBE0446C3918}"/>
              </a:ext>
            </a:extLst>
          </p:cNvPr>
          <p:cNvSpPr>
            <a:spLocks noGrp="1"/>
          </p:cNvSpPr>
          <p:nvPr>
            <p:ph type="pic" sz="quarter" idx="169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AB95257-82ED-4198-815D-FAE2E86B8B66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</a:t>
            </a:r>
            <a:r>
              <a:rPr lang="en-US" b="1" dirty="0" err="1"/>
              <a:t>Portfolilo</a:t>
            </a:r>
            <a:endParaRPr lang="en-US" b="1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3E0E16-74DB-4C47-867E-400D7EEC0213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3A360E6-6408-4056-AEF2-4605442A9331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409E6B9-8E27-447A-B17C-8F42419E8B24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6486F2-0F0F-4D0A-8140-33EB51558249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E9FE6FC-603D-4A34-A8A5-2414430A91D5}"/>
              </a:ext>
            </a:extLst>
          </p:cNvPr>
          <p:cNvSpPr>
            <a:spLocks noGrp="1"/>
          </p:cNvSpPr>
          <p:nvPr>
            <p:ph type="pic" sz="quarter" idx="169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F8D1CDF-84DD-4E4C-9877-BE83ADDCAC8B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6F1508-4348-44BB-8E31-62192F52290B}"/>
              </a:ext>
            </a:extLst>
          </p:cNvPr>
          <p:cNvSpPr/>
          <p:nvPr/>
        </p:nvSpPr>
        <p:spPr>
          <a:xfrm>
            <a:off x="6097274" y="1852614"/>
            <a:ext cx="71850" cy="456247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013E3E5-04EA-4B83-8E7A-963BF5BEDA1B}"/>
              </a:ext>
            </a:extLst>
          </p:cNvPr>
          <p:cNvGrpSpPr/>
          <p:nvPr/>
        </p:nvGrpSpPr>
        <p:grpSpPr>
          <a:xfrm>
            <a:off x="5873523" y="1595439"/>
            <a:ext cx="514350" cy="514350"/>
            <a:chOff x="5846536" y="1595439"/>
            <a:chExt cx="514350" cy="51435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5B9724B-D2A4-419C-AF45-96B1CA238EF1}"/>
                </a:ext>
              </a:extLst>
            </p:cNvPr>
            <p:cNvSpPr/>
            <p:nvPr/>
          </p:nvSpPr>
          <p:spPr>
            <a:xfrm>
              <a:off x="5846536" y="1595439"/>
              <a:ext cx="514350" cy="51435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5EAC064-95AC-4A03-B033-AF444606CCC9}"/>
                </a:ext>
              </a:extLst>
            </p:cNvPr>
            <p:cNvSpPr/>
            <p:nvPr/>
          </p:nvSpPr>
          <p:spPr>
            <a:xfrm>
              <a:off x="5939223" y="1688126"/>
              <a:ext cx="328977" cy="3289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237D6F0-9F74-4A95-96E9-1680FDE51292}"/>
              </a:ext>
            </a:extLst>
          </p:cNvPr>
          <p:cNvGrpSpPr/>
          <p:nvPr/>
        </p:nvGrpSpPr>
        <p:grpSpPr>
          <a:xfrm>
            <a:off x="838200" y="2150091"/>
            <a:ext cx="3653715" cy="1634723"/>
            <a:chOff x="838200" y="2150091"/>
            <a:chExt cx="3653715" cy="16347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33898A7-3BA5-4A8F-B345-4FF95DCA3728}"/>
                </a:ext>
              </a:extLst>
            </p:cNvPr>
            <p:cNvGrpSpPr/>
            <p:nvPr/>
          </p:nvGrpSpPr>
          <p:grpSpPr>
            <a:xfrm>
              <a:off x="838200" y="2290621"/>
              <a:ext cx="930757" cy="930757"/>
              <a:chOff x="-6950557" y="2990291"/>
              <a:chExt cx="930757" cy="930757"/>
            </a:xfrm>
          </p:grpSpPr>
          <p:sp>
            <p:nvSpPr>
              <p:cNvPr id="59" name="Rectangle: Rounded Corners 58">
                <a:extLst>
                  <a:ext uri="{FF2B5EF4-FFF2-40B4-BE49-F238E27FC236}">
                    <a16:creationId xmlns:a16="http://schemas.microsoft.com/office/drawing/2014/main" id="{83999DDE-2AF8-49DA-923E-66C964E01927}"/>
                  </a:ext>
                </a:extLst>
              </p:cNvPr>
              <p:cNvSpPr/>
              <p:nvPr/>
            </p:nvSpPr>
            <p:spPr>
              <a:xfrm>
                <a:off x="-6950557" y="2990291"/>
                <a:ext cx="930757" cy="930757"/>
              </a:xfrm>
              <a:prstGeom prst="roundRect">
                <a:avLst/>
              </a:prstGeom>
              <a:noFill/>
              <a:ln w="1270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AutoShape 9">
                <a:extLst>
                  <a:ext uri="{FF2B5EF4-FFF2-40B4-BE49-F238E27FC236}">
                    <a16:creationId xmlns:a16="http://schemas.microsoft.com/office/drawing/2014/main" id="{D38F8A7D-F59B-46C6-BB81-11B7A1B12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53799" y="3175752"/>
                <a:ext cx="537240" cy="5598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DF91077-A3D9-48CD-B783-6589775EFBBE}"/>
                </a:ext>
              </a:extLst>
            </p:cNvPr>
            <p:cNvGrpSpPr/>
            <p:nvPr/>
          </p:nvGrpSpPr>
          <p:grpSpPr>
            <a:xfrm>
              <a:off x="2155115" y="2150091"/>
              <a:ext cx="2336800" cy="1634723"/>
              <a:chOff x="2155115" y="2052094"/>
              <a:chExt cx="2336800" cy="1634723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3E8BDF5D-D8F9-4ECA-A488-3F16F66A957E}"/>
                  </a:ext>
                </a:extLst>
              </p:cNvPr>
              <p:cNvSpPr txBox="1"/>
              <p:nvPr/>
            </p:nvSpPr>
            <p:spPr>
              <a:xfrm>
                <a:off x="2155115" y="2052094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2017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EFE9107B-880E-4108-AD08-AEB0534ACD3A}"/>
                  </a:ext>
                </a:extLst>
              </p:cNvPr>
              <p:cNvSpPr txBox="1"/>
              <p:nvPr/>
            </p:nvSpPr>
            <p:spPr>
              <a:xfrm>
                <a:off x="2155115" y="2580812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621B219-628E-4E7F-A46A-F6581E3F1854}"/>
                  </a:ext>
                </a:extLst>
              </p:cNvPr>
              <p:cNvSpPr/>
              <p:nvPr/>
            </p:nvSpPr>
            <p:spPr>
              <a:xfrm>
                <a:off x="2155115" y="2978931"/>
                <a:ext cx="215104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sum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dol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amet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, Lorem 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consectetur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adipisi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Suspen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ceuismod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psum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773CD07-B0A7-479C-AEA0-D2AAE0E516E5}"/>
              </a:ext>
            </a:extLst>
          </p:cNvPr>
          <p:cNvGrpSpPr/>
          <p:nvPr/>
        </p:nvGrpSpPr>
        <p:grpSpPr>
          <a:xfrm>
            <a:off x="6387873" y="4319754"/>
            <a:ext cx="3672610" cy="1634723"/>
            <a:chOff x="6387873" y="4319754"/>
            <a:chExt cx="3672610" cy="163472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2815FD0-5D7F-4AF6-92DD-AA6357932C76}"/>
                </a:ext>
              </a:extLst>
            </p:cNvPr>
            <p:cNvGrpSpPr/>
            <p:nvPr/>
          </p:nvGrpSpPr>
          <p:grpSpPr>
            <a:xfrm>
              <a:off x="6387873" y="4465103"/>
              <a:ext cx="930757" cy="930757"/>
              <a:chOff x="-1272329" y="2990291"/>
              <a:chExt cx="930757" cy="930757"/>
            </a:xfrm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58B55AB8-C41B-4B6D-8094-7B30537A6892}"/>
                  </a:ext>
                </a:extLst>
              </p:cNvPr>
              <p:cNvSpPr/>
              <p:nvPr/>
            </p:nvSpPr>
            <p:spPr>
              <a:xfrm>
                <a:off x="-1272329" y="2990291"/>
                <a:ext cx="930757" cy="930757"/>
              </a:xfrm>
              <a:prstGeom prst="roundRect">
                <a:avLst/>
              </a:prstGeom>
              <a:noFill/>
              <a:ln w="12700">
                <a:solidFill>
                  <a:schemeClr val="accent4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AutoShape 17">
                <a:extLst>
                  <a:ext uri="{FF2B5EF4-FFF2-40B4-BE49-F238E27FC236}">
                    <a16:creationId xmlns:a16="http://schemas.microsoft.com/office/drawing/2014/main" id="{6ACD45FF-8DE9-4B9A-B642-034640119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25413" y="3275265"/>
                <a:ext cx="636926" cy="36081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6383" y="11316"/>
                    </a:moveTo>
                    <a:cubicBezTo>
                      <a:pt x="6352" y="11293"/>
                      <a:pt x="6334" y="11238"/>
                      <a:pt x="6334" y="11175"/>
                    </a:cubicBezTo>
                    <a:lnTo>
                      <a:pt x="6334" y="7852"/>
                    </a:lnTo>
                    <a:cubicBezTo>
                      <a:pt x="6569" y="7570"/>
                      <a:pt x="6728" y="7101"/>
                      <a:pt x="6728" y="6553"/>
                    </a:cubicBezTo>
                    <a:lnTo>
                      <a:pt x="6728" y="3104"/>
                    </a:lnTo>
                    <a:cubicBezTo>
                      <a:pt x="6728" y="1391"/>
                      <a:pt x="5939" y="0"/>
                      <a:pt x="4969" y="0"/>
                    </a:cubicBezTo>
                    <a:lnTo>
                      <a:pt x="4544" y="0"/>
                    </a:lnTo>
                    <a:cubicBezTo>
                      <a:pt x="3573" y="0"/>
                      <a:pt x="2783" y="1391"/>
                      <a:pt x="2783" y="3104"/>
                    </a:cubicBezTo>
                    <a:lnTo>
                      <a:pt x="2783" y="6553"/>
                    </a:lnTo>
                    <a:cubicBezTo>
                      <a:pt x="2783" y="7093"/>
                      <a:pt x="2938" y="7570"/>
                      <a:pt x="3178" y="7852"/>
                    </a:cubicBezTo>
                    <a:lnTo>
                      <a:pt x="3178" y="11175"/>
                    </a:lnTo>
                    <a:cubicBezTo>
                      <a:pt x="3178" y="11238"/>
                      <a:pt x="3161" y="11284"/>
                      <a:pt x="3129" y="11316"/>
                    </a:cubicBezTo>
                    <a:cubicBezTo>
                      <a:pt x="2863" y="11542"/>
                      <a:pt x="1555" y="12708"/>
                      <a:pt x="345" y="14468"/>
                    </a:cubicBezTo>
                    <a:cubicBezTo>
                      <a:pt x="128" y="14788"/>
                      <a:pt x="0" y="15257"/>
                      <a:pt x="0" y="15758"/>
                    </a:cubicBezTo>
                    <a:lnTo>
                      <a:pt x="0" y="18120"/>
                    </a:lnTo>
                    <a:lnTo>
                      <a:pt x="4300" y="18120"/>
                    </a:lnTo>
                    <a:cubicBezTo>
                      <a:pt x="4384" y="17322"/>
                      <a:pt x="4628" y="16595"/>
                      <a:pt x="4991" y="16071"/>
                    </a:cubicBezTo>
                    <a:cubicBezTo>
                      <a:pt x="6024" y="14569"/>
                      <a:pt x="7119" y="13412"/>
                      <a:pt x="7810" y="12739"/>
                    </a:cubicBezTo>
                    <a:cubicBezTo>
                      <a:pt x="7114" y="11957"/>
                      <a:pt x="6547" y="11457"/>
                      <a:pt x="6383" y="11316"/>
                    </a:cubicBezTo>
                    <a:close/>
                    <a:moveTo>
                      <a:pt x="21241" y="14468"/>
                    </a:moveTo>
                    <a:cubicBezTo>
                      <a:pt x="20030" y="12708"/>
                      <a:pt x="18723" y="11542"/>
                      <a:pt x="18457" y="11316"/>
                    </a:cubicBezTo>
                    <a:cubicBezTo>
                      <a:pt x="18426" y="11293"/>
                      <a:pt x="18408" y="11238"/>
                      <a:pt x="18408" y="11175"/>
                    </a:cubicBezTo>
                    <a:lnTo>
                      <a:pt x="18408" y="7852"/>
                    </a:lnTo>
                    <a:cubicBezTo>
                      <a:pt x="18643" y="7570"/>
                      <a:pt x="18802" y="7101"/>
                      <a:pt x="18802" y="6553"/>
                    </a:cubicBezTo>
                    <a:lnTo>
                      <a:pt x="18802" y="3104"/>
                    </a:lnTo>
                    <a:cubicBezTo>
                      <a:pt x="18802" y="1391"/>
                      <a:pt x="18014" y="0"/>
                      <a:pt x="17043" y="0"/>
                    </a:cubicBezTo>
                    <a:lnTo>
                      <a:pt x="16626" y="0"/>
                    </a:lnTo>
                    <a:cubicBezTo>
                      <a:pt x="15655" y="0"/>
                      <a:pt x="14867" y="1391"/>
                      <a:pt x="14867" y="3104"/>
                    </a:cubicBezTo>
                    <a:lnTo>
                      <a:pt x="14867" y="6553"/>
                    </a:lnTo>
                    <a:cubicBezTo>
                      <a:pt x="14867" y="7093"/>
                      <a:pt x="15022" y="7570"/>
                      <a:pt x="15261" y="7852"/>
                    </a:cubicBezTo>
                    <a:lnTo>
                      <a:pt x="15261" y="11175"/>
                    </a:lnTo>
                    <a:cubicBezTo>
                      <a:pt x="15261" y="11238"/>
                      <a:pt x="15244" y="11284"/>
                      <a:pt x="15212" y="11316"/>
                    </a:cubicBezTo>
                    <a:cubicBezTo>
                      <a:pt x="15048" y="11457"/>
                      <a:pt x="14481" y="11957"/>
                      <a:pt x="13790" y="12739"/>
                    </a:cubicBezTo>
                    <a:cubicBezTo>
                      <a:pt x="14481" y="13412"/>
                      <a:pt x="15576" y="14569"/>
                      <a:pt x="16609" y="16071"/>
                    </a:cubicBezTo>
                    <a:cubicBezTo>
                      <a:pt x="16972" y="16595"/>
                      <a:pt x="17211" y="17322"/>
                      <a:pt x="17300" y="18120"/>
                    </a:cubicBezTo>
                    <a:lnTo>
                      <a:pt x="21600" y="18120"/>
                    </a:lnTo>
                    <a:lnTo>
                      <a:pt x="21600" y="15758"/>
                    </a:lnTo>
                    <a:cubicBezTo>
                      <a:pt x="21587" y="15257"/>
                      <a:pt x="21462" y="14780"/>
                      <a:pt x="21241" y="14468"/>
                    </a:cubicBezTo>
                    <a:close/>
                    <a:moveTo>
                      <a:pt x="12730" y="13490"/>
                    </a:moveTo>
                    <a:cubicBezTo>
                      <a:pt x="12695" y="13458"/>
                      <a:pt x="12673" y="13396"/>
                      <a:pt x="12673" y="13325"/>
                    </a:cubicBezTo>
                    <a:lnTo>
                      <a:pt x="12673" y="9361"/>
                    </a:lnTo>
                    <a:cubicBezTo>
                      <a:pt x="12956" y="9025"/>
                      <a:pt x="13143" y="8462"/>
                      <a:pt x="13143" y="7820"/>
                    </a:cubicBezTo>
                    <a:lnTo>
                      <a:pt x="13143" y="3707"/>
                    </a:lnTo>
                    <a:cubicBezTo>
                      <a:pt x="13143" y="1658"/>
                      <a:pt x="12203" y="0"/>
                      <a:pt x="11042" y="0"/>
                    </a:cubicBezTo>
                    <a:lnTo>
                      <a:pt x="10540" y="0"/>
                    </a:lnTo>
                    <a:cubicBezTo>
                      <a:pt x="9379" y="0"/>
                      <a:pt x="8440" y="1658"/>
                      <a:pt x="8440" y="3707"/>
                    </a:cubicBezTo>
                    <a:lnTo>
                      <a:pt x="8440" y="7820"/>
                    </a:lnTo>
                    <a:cubicBezTo>
                      <a:pt x="8440" y="8462"/>
                      <a:pt x="8626" y="9032"/>
                      <a:pt x="8909" y="9361"/>
                    </a:cubicBezTo>
                    <a:lnTo>
                      <a:pt x="8909" y="13325"/>
                    </a:lnTo>
                    <a:cubicBezTo>
                      <a:pt x="8909" y="13396"/>
                      <a:pt x="8887" y="13458"/>
                      <a:pt x="8851" y="13490"/>
                    </a:cubicBezTo>
                    <a:cubicBezTo>
                      <a:pt x="8532" y="13764"/>
                      <a:pt x="6977" y="15155"/>
                      <a:pt x="5532" y="17243"/>
                    </a:cubicBezTo>
                    <a:cubicBezTo>
                      <a:pt x="5270" y="17619"/>
                      <a:pt x="5119" y="18190"/>
                      <a:pt x="5119" y="18785"/>
                    </a:cubicBezTo>
                    <a:lnTo>
                      <a:pt x="5119" y="21600"/>
                    </a:lnTo>
                    <a:lnTo>
                      <a:pt x="16462" y="21600"/>
                    </a:lnTo>
                    <a:lnTo>
                      <a:pt x="16462" y="18785"/>
                    </a:lnTo>
                    <a:cubicBezTo>
                      <a:pt x="16462" y="18190"/>
                      <a:pt x="16311" y="17619"/>
                      <a:pt x="16050" y="17243"/>
                    </a:cubicBezTo>
                    <a:cubicBezTo>
                      <a:pt x="14605" y="15148"/>
                      <a:pt x="13049" y="13764"/>
                      <a:pt x="12730" y="13490"/>
                    </a:cubicBezTo>
                    <a:close/>
                    <a:moveTo>
                      <a:pt x="12730" y="1349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F9B38A18-43FF-4DF3-A75E-222A52D90CD9}"/>
                </a:ext>
              </a:extLst>
            </p:cNvPr>
            <p:cNvGrpSpPr/>
            <p:nvPr/>
          </p:nvGrpSpPr>
          <p:grpSpPr>
            <a:xfrm>
              <a:off x="7723683" y="4319754"/>
              <a:ext cx="2336800" cy="1634723"/>
              <a:chOff x="2155115" y="2052094"/>
              <a:chExt cx="2336800" cy="1634723"/>
            </a:xfrm>
          </p:grpSpPr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49E0759D-6DEA-46C6-89C1-C0E6B4B0F41B}"/>
                  </a:ext>
                </a:extLst>
              </p:cNvPr>
              <p:cNvSpPr txBox="1"/>
              <p:nvPr/>
            </p:nvSpPr>
            <p:spPr>
              <a:xfrm>
                <a:off x="2155115" y="2052094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2018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211A371-6D72-4A91-9211-0C9A7B653C4E}"/>
                  </a:ext>
                </a:extLst>
              </p:cNvPr>
              <p:cNvSpPr txBox="1"/>
              <p:nvPr/>
            </p:nvSpPr>
            <p:spPr>
              <a:xfrm>
                <a:off x="2155115" y="2580812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5F9BE6AC-E705-4B3D-B903-2E2B15119314}"/>
                  </a:ext>
                </a:extLst>
              </p:cNvPr>
              <p:cNvSpPr/>
              <p:nvPr/>
            </p:nvSpPr>
            <p:spPr>
              <a:xfrm>
                <a:off x="2155115" y="2978931"/>
                <a:ext cx="215104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sum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dol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amet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, Lorem 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consectetur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adipisi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Suspen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ceuismod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psum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598FE82-9D66-48D7-84A1-1147C6ABD6D3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5E3BD6E-1DF7-4D18-B007-6DE2ECF6EE7D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tangle 109">
            <a:extLst>
              <a:ext uri="{FF2B5EF4-FFF2-40B4-BE49-F238E27FC236}">
                <a16:creationId xmlns:a16="http://schemas.microsoft.com/office/drawing/2014/main" id="{920BAA50-8DB3-465B-B3D5-78A6B7A754C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573AA89-42E4-4279-8D57-C046EC7D9A2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4228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A5D7F3BA-F12A-4E5E-A786-60074D7D2AA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94228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ED6B37B-5DC7-4534-9FAF-A22EB203A9AC}"/>
              </a:ext>
            </a:extLst>
          </p:cNvPr>
          <p:cNvCxnSpPr/>
          <p:nvPr/>
        </p:nvCxnSpPr>
        <p:spPr>
          <a:xfrm>
            <a:off x="0" y="3967392"/>
            <a:ext cx="12192000" cy="0"/>
          </a:xfrm>
          <a:prstGeom prst="line">
            <a:avLst/>
          </a:prstGeom>
          <a:ln w="571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FB43EEC7-DE29-49BA-A844-8EBA23D0E620}"/>
              </a:ext>
            </a:extLst>
          </p:cNvPr>
          <p:cNvSpPr/>
          <p:nvPr/>
        </p:nvSpPr>
        <p:spPr>
          <a:xfrm>
            <a:off x="1588166" y="3807734"/>
            <a:ext cx="319315" cy="31931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1979D434-8AB7-43FC-9ADC-C6932FC8926D}"/>
              </a:ext>
            </a:extLst>
          </p:cNvPr>
          <p:cNvSpPr/>
          <p:nvPr/>
        </p:nvSpPr>
        <p:spPr>
          <a:xfrm>
            <a:off x="5975320" y="3807734"/>
            <a:ext cx="319315" cy="3193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A112939D-E247-4165-8BC5-FB2823844497}"/>
              </a:ext>
            </a:extLst>
          </p:cNvPr>
          <p:cNvSpPr/>
          <p:nvPr/>
        </p:nvSpPr>
        <p:spPr>
          <a:xfrm>
            <a:off x="10362474" y="3807734"/>
            <a:ext cx="319315" cy="3193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FEAEA1A0-BF60-46ED-83B3-46874117EA61}"/>
              </a:ext>
            </a:extLst>
          </p:cNvPr>
          <p:cNvGrpSpPr/>
          <p:nvPr/>
        </p:nvGrpSpPr>
        <p:grpSpPr>
          <a:xfrm>
            <a:off x="579423" y="4335468"/>
            <a:ext cx="2336800" cy="1634723"/>
            <a:chOff x="1304504" y="3187891"/>
            <a:chExt cx="2336800" cy="1634723"/>
          </a:xfrm>
        </p:grpSpPr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37F9E7EA-A109-4344-802B-CC7D6F3888B2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7722D9B-3616-45A2-9FBD-505DCF5FCD0A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2016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A785EB70-1DDA-4682-800B-8C13F8213088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78A68BA5-9A57-4D4B-AF4F-BD903ACDFC3E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01339013-A81A-4948-949A-1E756C6C158D}"/>
              </a:ext>
            </a:extLst>
          </p:cNvPr>
          <p:cNvGrpSpPr/>
          <p:nvPr/>
        </p:nvGrpSpPr>
        <p:grpSpPr>
          <a:xfrm>
            <a:off x="4966577" y="4335468"/>
            <a:ext cx="2336800" cy="1634723"/>
            <a:chOff x="1304504" y="3187891"/>
            <a:chExt cx="2336800" cy="1634723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0657A76B-11F7-466A-B69C-6EF2ADF7EAB2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808397B8-C3EF-422B-8593-0240B1AAEFFC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2017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CFC23A4D-8754-4626-8F1E-A548DEA3DB26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B1CDC93A-0408-46BF-BD6D-B1F70C8CFC35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9C884936-50D5-44D6-BA2E-1690ED642909}"/>
              </a:ext>
            </a:extLst>
          </p:cNvPr>
          <p:cNvGrpSpPr/>
          <p:nvPr/>
        </p:nvGrpSpPr>
        <p:grpSpPr>
          <a:xfrm>
            <a:off x="9353731" y="4335468"/>
            <a:ext cx="2336800" cy="1634723"/>
            <a:chOff x="1304504" y="3187891"/>
            <a:chExt cx="2336800" cy="1634723"/>
          </a:xfrm>
        </p:grpSpPr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ABB6CA65-9585-46CE-B1AC-CAAAC0049D58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A1BEF686-62D9-4CFA-AFB3-2C288C004A6B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2018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D4C6EBE8-9DC9-4F62-9652-1588E1DF5451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AA97BAC6-BCAF-4E8A-B378-701DBDA9E204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1EB6DE-BBB4-485E-846B-F8659EF031C0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05CA188-A289-42C8-8277-BE9D8C12D592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CD3A433-D619-458A-8678-56B3D7ABD8DC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</p:spTree>
    <p:extLst>
      <p:ext uri="{BB962C8B-B14F-4D97-AF65-F5344CB8AC3E}">
        <p14:creationId xmlns:p14="http://schemas.microsoft.com/office/powerpoint/2010/main" val="1615551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B4AE96C-795F-46BF-B01A-ACD0BE524D4B}"/>
              </a:ext>
            </a:extLst>
          </p:cNvPr>
          <p:cNvCxnSpPr/>
          <p:nvPr/>
        </p:nvCxnSpPr>
        <p:spPr>
          <a:xfrm>
            <a:off x="0" y="4195479"/>
            <a:ext cx="12192000" cy="0"/>
          </a:xfrm>
          <a:prstGeom prst="line">
            <a:avLst/>
          </a:prstGeom>
          <a:ln w="571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1033212-1E74-46ED-BE65-06E8E58E739F}"/>
              </a:ext>
            </a:extLst>
          </p:cNvPr>
          <p:cNvSpPr/>
          <p:nvPr/>
        </p:nvSpPr>
        <p:spPr>
          <a:xfrm>
            <a:off x="1588166" y="4035821"/>
            <a:ext cx="319315" cy="31931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A861929-F338-454F-8428-9DA1AEBF40AA}"/>
              </a:ext>
            </a:extLst>
          </p:cNvPr>
          <p:cNvSpPr/>
          <p:nvPr/>
        </p:nvSpPr>
        <p:spPr>
          <a:xfrm>
            <a:off x="5975320" y="4035821"/>
            <a:ext cx="319315" cy="3193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0C648E3-23E2-4B14-9006-FC8174D53510}"/>
              </a:ext>
            </a:extLst>
          </p:cNvPr>
          <p:cNvSpPr/>
          <p:nvPr/>
        </p:nvSpPr>
        <p:spPr>
          <a:xfrm>
            <a:off x="10362474" y="4035821"/>
            <a:ext cx="319315" cy="3193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C3968BE-53CE-4B38-8CF5-476918096353}"/>
              </a:ext>
            </a:extLst>
          </p:cNvPr>
          <p:cNvGrpSpPr/>
          <p:nvPr/>
        </p:nvGrpSpPr>
        <p:grpSpPr>
          <a:xfrm>
            <a:off x="579423" y="2166938"/>
            <a:ext cx="2336800" cy="1634723"/>
            <a:chOff x="1304504" y="3187891"/>
            <a:chExt cx="2336800" cy="1634723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77AE8F4-4188-4E66-8C66-F24A01E3EE2A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A1C6279-1785-44D2-BA7D-EE86B0E331CF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2016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E285002-57B7-4957-88A8-1709EB23267D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B6E5B89-28AE-49CB-8B90-C395D3BB1A91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494968A-1ED1-4E20-9F63-3235EAE149AA}"/>
              </a:ext>
            </a:extLst>
          </p:cNvPr>
          <p:cNvGrpSpPr/>
          <p:nvPr/>
        </p:nvGrpSpPr>
        <p:grpSpPr>
          <a:xfrm>
            <a:off x="4966577" y="2166938"/>
            <a:ext cx="2336800" cy="1634723"/>
            <a:chOff x="1304504" y="3187891"/>
            <a:chExt cx="2336800" cy="163472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3A1DA69-56FD-4766-AFE3-13E74C23C20C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580D7F8-1F49-4122-A423-CC180B3E29B4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2017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A02B32D-A4DD-4A99-A623-7E61F0954E1F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4D2A412-A65A-4574-BE5F-82BB439A3E74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B95A203-B64F-4078-A2AE-4F451D50D599}"/>
              </a:ext>
            </a:extLst>
          </p:cNvPr>
          <p:cNvGrpSpPr/>
          <p:nvPr/>
        </p:nvGrpSpPr>
        <p:grpSpPr>
          <a:xfrm>
            <a:off x="9353731" y="2166938"/>
            <a:ext cx="2336800" cy="1634723"/>
            <a:chOff x="1304504" y="3187891"/>
            <a:chExt cx="2336800" cy="1634723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089EDBD-D186-45AC-9D8B-95AFF258CFCF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14B8D98-D469-4757-B483-1A1B6C4F0A3D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2018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7591626-5BE1-461A-B45A-16207FCE424F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7A77439-6A49-42FB-9543-E4081CCA5E8A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9C51CE-9C98-4F09-83D3-768EC249543A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28E62-96E3-4DF1-BD1B-9D518A9AD67B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D3FDD15-0B13-4818-88D7-574F288BF9DD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43D1ADA-7400-4E68-824C-6A3CD982A41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CDE69B-A9E7-4D81-A7D5-5DA131E106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Information</a:t>
            </a:r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40D0F7B-4ACA-41F1-ACF5-0118C607B8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9561696"/>
              </p:ext>
            </p:extLst>
          </p:nvPr>
        </p:nvGraphicFramePr>
        <p:xfrm>
          <a:off x="838200" y="1730422"/>
          <a:ext cx="10571449" cy="3948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45E0F88-CDCC-4650-B417-296A35C8DEB1}"/>
              </a:ext>
            </a:extLst>
          </p:cNvPr>
          <p:cNvSpPr/>
          <p:nvPr/>
        </p:nvSpPr>
        <p:spPr>
          <a:xfrm>
            <a:off x="838200" y="5837503"/>
            <a:ext cx="1001848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000" b="1" dirty="0">
                <a:solidFill>
                  <a:sysClr val="windowText" lastClr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ysClr val="windowText" lastClr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CF3708A-F9A3-4D14-ABDB-13FCCD599BEE}"/>
              </a:ext>
            </a:extLst>
          </p:cNvPr>
          <p:cNvSpPr/>
          <p:nvPr/>
        </p:nvSpPr>
        <p:spPr>
          <a:xfrm>
            <a:off x="0" y="5296578"/>
            <a:ext cx="12192000" cy="1574915"/>
          </a:xfrm>
          <a:prstGeom prst="rect">
            <a:avLst/>
          </a:prstGeom>
          <a:solidFill>
            <a:schemeClr val="accent6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476A9E0-23EC-4C1B-96FC-1763EC1AE61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Information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9C82BE42-7E53-4498-B76C-061DDB60F3B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6E7CF70-6B99-4D5C-8F3F-B5028BA72459}"/>
              </a:ext>
            </a:extLst>
          </p:cNvPr>
          <p:cNvGrpSpPr/>
          <p:nvPr/>
        </p:nvGrpSpPr>
        <p:grpSpPr>
          <a:xfrm>
            <a:off x="832334" y="1561421"/>
            <a:ext cx="10328694" cy="3735157"/>
            <a:chOff x="1465705" y="1722214"/>
            <a:chExt cx="9140164" cy="33053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B171EAA-1F7C-4475-96A4-E1CFAB0B0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705" y="3827733"/>
              <a:ext cx="2588968" cy="1199831"/>
            </a:xfrm>
            <a:custGeom>
              <a:avLst/>
              <a:gdLst>
                <a:gd name="T0" fmla="*/ 0 w 21600"/>
                <a:gd name="T1" fmla="+- 0 21600 457"/>
                <a:gd name="T2" fmla="*/ 21600 h 21143"/>
                <a:gd name="T3" fmla="*/ 21600 w 21600"/>
                <a:gd name="T4" fmla="+- 0 21600 457"/>
                <a:gd name="T5" fmla="*/ 21600 h 21143"/>
                <a:gd name="T6" fmla="*/ 15139 w 21600"/>
                <a:gd name="T7" fmla="+- 0 9855 457"/>
                <a:gd name="T8" fmla="*/ 9855 h 21143"/>
                <a:gd name="T9" fmla="*/ 10324 w 21600"/>
                <a:gd name="T10" fmla="+- 0 507 457"/>
                <a:gd name="T11" fmla="*/ 507 h 21143"/>
                <a:gd name="T12" fmla="*/ 5061 w 21600"/>
                <a:gd name="T13" fmla="+- 0 14452 457"/>
                <a:gd name="T14" fmla="*/ 14452 h 21143"/>
                <a:gd name="T15" fmla="*/ 0 w 21600"/>
                <a:gd name="T16" fmla="+- 0 21600 457"/>
                <a:gd name="T17" fmla="*/ 21600 h 21143"/>
                <a:gd name="T18" fmla="*/ 0 w 21600"/>
                <a:gd name="T19" fmla="+- 0 21600 457"/>
                <a:gd name="T20" fmla="*/ 21600 h 2114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  <a:cxn ang="0">
                  <a:pos x="T15" y="T17"/>
                </a:cxn>
                <a:cxn ang="0">
                  <a:pos x="T18" y="T20"/>
                </a:cxn>
              </a:cxnLst>
              <a:rect l="0" t="0" r="r" b="b"/>
              <a:pathLst>
                <a:path w="21600" h="21143">
                  <a:moveTo>
                    <a:pt x="0" y="21143"/>
                  </a:moveTo>
                  <a:lnTo>
                    <a:pt x="21600" y="21143"/>
                  </a:lnTo>
                  <a:cubicBezTo>
                    <a:pt x="18789" y="20009"/>
                    <a:pt x="16394" y="15907"/>
                    <a:pt x="15139" y="9398"/>
                  </a:cubicBezTo>
                  <a:cubicBezTo>
                    <a:pt x="13884" y="2888"/>
                    <a:pt x="12751" y="-457"/>
                    <a:pt x="10324" y="50"/>
                  </a:cubicBezTo>
                  <a:cubicBezTo>
                    <a:pt x="7896" y="558"/>
                    <a:pt x="6361" y="9550"/>
                    <a:pt x="5061" y="13995"/>
                  </a:cubicBezTo>
                  <a:cubicBezTo>
                    <a:pt x="3761" y="18439"/>
                    <a:pt x="1953" y="20281"/>
                    <a:pt x="0" y="21143"/>
                  </a:cubicBezTo>
                  <a:close/>
                  <a:moveTo>
                    <a:pt x="0" y="21143"/>
                  </a:moveTo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  <a:extLst/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586B5BD-C118-4E60-8AA2-D029ADC9D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339" y="3186047"/>
              <a:ext cx="2581723" cy="1841517"/>
            </a:xfrm>
            <a:custGeom>
              <a:avLst/>
              <a:gdLst>
                <a:gd name="T0" fmla="*/ 0 w 21600"/>
                <a:gd name="T1" fmla="+- 0 21600 457"/>
                <a:gd name="T2" fmla="*/ 21600 h 21143"/>
                <a:gd name="T3" fmla="*/ 21600 w 21600"/>
                <a:gd name="T4" fmla="+- 0 21600 457"/>
                <a:gd name="T5" fmla="*/ 21600 h 21143"/>
                <a:gd name="T6" fmla="*/ 15139 w 21600"/>
                <a:gd name="T7" fmla="+- 0 9855 457"/>
                <a:gd name="T8" fmla="*/ 9855 h 21143"/>
                <a:gd name="T9" fmla="*/ 10324 w 21600"/>
                <a:gd name="T10" fmla="+- 0 507 457"/>
                <a:gd name="T11" fmla="*/ 507 h 21143"/>
                <a:gd name="T12" fmla="*/ 5061 w 21600"/>
                <a:gd name="T13" fmla="+- 0 14452 457"/>
                <a:gd name="T14" fmla="*/ 14452 h 21143"/>
                <a:gd name="T15" fmla="*/ 0 w 21600"/>
                <a:gd name="T16" fmla="+- 0 21600 457"/>
                <a:gd name="T17" fmla="*/ 21600 h 21143"/>
                <a:gd name="T18" fmla="*/ 0 w 21600"/>
                <a:gd name="T19" fmla="+- 0 21600 457"/>
                <a:gd name="T20" fmla="*/ 21600 h 2114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  <a:cxn ang="0">
                  <a:pos x="T15" y="T17"/>
                </a:cxn>
                <a:cxn ang="0">
                  <a:pos x="T18" y="T20"/>
                </a:cxn>
              </a:cxnLst>
              <a:rect l="0" t="0" r="r" b="b"/>
              <a:pathLst>
                <a:path w="21600" h="21143">
                  <a:moveTo>
                    <a:pt x="0" y="21143"/>
                  </a:moveTo>
                  <a:lnTo>
                    <a:pt x="21600" y="21143"/>
                  </a:lnTo>
                  <a:cubicBezTo>
                    <a:pt x="18789" y="20009"/>
                    <a:pt x="16394" y="15907"/>
                    <a:pt x="15139" y="9398"/>
                  </a:cubicBezTo>
                  <a:cubicBezTo>
                    <a:pt x="13884" y="2888"/>
                    <a:pt x="12751" y="-457"/>
                    <a:pt x="10324" y="50"/>
                  </a:cubicBezTo>
                  <a:cubicBezTo>
                    <a:pt x="7896" y="558"/>
                    <a:pt x="6361" y="9550"/>
                    <a:pt x="5061" y="13995"/>
                  </a:cubicBezTo>
                  <a:cubicBezTo>
                    <a:pt x="3761" y="18439"/>
                    <a:pt x="1953" y="20281"/>
                    <a:pt x="0" y="21143"/>
                  </a:cubicBezTo>
                  <a:close/>
                  <a:moveTo>
                    <a:pt x="0" y="21143"/>
                  </a:moveTo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  <a:extLst/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14C2CD69-0910-47D7-B20C-4A0D5DC1C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241" y="2627900"/>
              <a:ext cx="2587517" cy="2399664"/>
            </a:xfrm>
            <a:custGeom>
              <a:avLst/>
              <a:gdLst>
                <a:gd name="T0" fmla="*/ 0 w 21600"/>
                <a:gd name="T1" fmla="+- 0 21600 457"/>
                <a:gd name="T2" fmla="*/ 21600 h 21143"/>
                <a:gd name="T3" fmla="*/ 21600 w 21600"/>
                <a:gd name="T4" fmla="+- 0 21600 457"/>
                <a:gd name="T5" fmla="*/ 21600 h 21143"/>
                <a:gd name="T6" fmla="*/ 15139 w 21600"/>
                <a:gd name="T7" fmla="+- 0 9855 457"/>
                <a:gd name="T8" fmla="*/ 9855 h 21143"/>
                <a:gd name="T9" fmla="*/ 10324 w 21600"/>
                <a:gd name="T10" fmla="+- 0 507 457"/>
                <a:gd name="T11" fmla="*/ 507 h 21143"/>
                <a:gd name="T12" fmla="*/ 5061 w 21600"/>
                <a:gd name="T13" fmla="+- 0 14452 457"/>
                <a:gd name="T14" fmla="*/ 14452 h 21143"/>
                <a:gd name="T15" fmla="*/ 0 w 21600"/>
                <a:gd name="T16" fmla="+- 0 21600 457"/>
                <a:gd name="T17" fmla="*/ 21600 h 21143"/>
                <a:gd name="T18" fmla="*/ 0 w 21600"/>
                <a:gd name="T19" fmla="+- 0 21600 457"/>
                <a:gd name="T20" fmla="*/ 21600 h 2114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  <a:cxn ang="0">
                  <a:pos x="T15" y="T17"/>
                </a:cxn>
                <a:cxn ang="0">
                  <a:pos x="T18" y="T20"/>
                </a:cxn>
              </a:cxnLst>
              <a:rect l="0" t="0" r="r" b="b"/>
              <a:pathLst>
                <a:path w="21600" h="21143">
                  <a:moveTo>
                    <a:pt x="0" y="21143"/>
                  </a:moveTo>
                  <a:lnTo>
                    <a:pt x="21600" y="21143"/>
                  </a:lnTo>
                  <a:cubicBezTo>
                    <a:pt x="18789" y="20009"/>
                    <a:pt x="16394" y="15907"/>
                    <a:pt x="15139" y="9398"/>
                  </a:cubicBezTo>
                  <a:cubicBezTo>
                    <a:pt x="13884" y="2888"/>
                    <a:pt x="12751" y="-457"/>
                    <a:pt x="10324" y="50"/>
                  </a:cubicBezTo>
                  <a:cubicBezTo>
                    <a:pt x="7896" y="558"/>
                    <a:pt x="6361" y="9550"/>
                    <a:pt x="5061" y="13995"/>
                  </a:cubicBezTo>
                  <a:cubicBezTo>
                    <a:pt x="3761" y="18439"/>
                    <a:pt x="1953" y="20281"/>
                    <a:pt x="0" y="21143"/>
                  </a:cubicBezTo>
                  <a:close/>
                  <a:moveTo>
                    <a:pt x="0" y="21143"/>
                  </a:moveTo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  <a:extLst/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E251259-F7ED-47C4-A449-3A8F7F8A1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0523" y="3186049"/>
              <a:ext cx="2588968" cy="1841515"/>
            </a:xfrm>
            <a:custGeom>
              <a:avLst/>
              <a:gdLst>
                <a:gd name="T0" fmla="*/ 0 w 21600"/>
                <a:gd name="T1" fmla="+- 0 21600 457"/>
                <a:gd name="T2" fmla="*/ 21600 h 21143"/>
                <a:gd name="T3" fmla="*/ 21600 w 21600"/>
                <a:gd name="T4" fmla="+- 0 21600 457"/>
                <a:gd name="T5" fmla="*/ 21600 h 21143"/>
                <a:gd name="T6" fmla="*/ 15139 w 21600"/>
                <a:gd name="T7" fmla="+- 0 9855 457"/>
                <a:gd name="T8" fmla="*/ 9855 h 21143"/>
                <a:gd name="T9" fmla="*/ 10324 w 21600"/>
                <a:gd name="T10" fmla="+- 0 507 457"/>
                <a:gd name="T11" fmla="*/ 507 h 21143"/>
                <a:gd name="T12" fmla="*/ 5061 w 21600"/>
                <a:gd name="T13" fmla="+- 0 14452 457"/>
                <a:gd name="T14" fmla="*/ 14452 h 21143"/>
                <a:gd name="T15" fmla="*/ 0 w 21600"/>
                <a:gd name="T16" fmla="+- 0 21600 457"/>
                <a:gd name="T17" fmla="*/ 21600 h 21143"/>
                <a:gd name="T18" fmla="*/ 0 w 21600"/>
                <a:gd name="T19" fmla="+- 0 21600 457"/>
                <a:gd name="T20" fmla="*/ 21600 h 2114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  <a:cxn ang="0">
                  <a:pos x="T15" y="T17"/>
                </a:cxn>
                <a:cxn ang="0">
                  <a:pos x="T18" y="T20"/>
                </a:cxn>
              </a:cxnLst>
              <a:rect l="0" t="0" r="r" b="b"/>
              <a:pathLst>
                <a:path w="21600" h="21143">
                  <a:moveTo>
                    <a:pt x="0" y="21143"/>
                  </a:moveTo>
                  <a:lnTo>
                    <a:pt x="21600" y="21143"/>
                  </a:lnTo>
                  <a:cubicBezTo>
                    <a:pt x="18789" y="20009"/>
                    <a:pt x="16394" y="15907"/>
                    <a:pt x="15139" y="9398"/>
                  </a:cubicBezTo>
                  <a:cubicBezTo>
                    <a:pt x="13884" y="2888"/>
                    <a:pt x="12751" y="-457"/>
                    <a:pt x="10324" y="50"/>
                  </a:cubicBezTo>
                  <a:cubicBezTo>
                    <a:pt x="7896" y="558"/>
                    <a:pt x="6361" y="9550"/>
                    <a:pt x="5061" y="13995"/>
                  </a:cubicBezTo>
                  <a:cubicBezTo>
                    <a:pt x="3761" y="18439"/>
                    <a:pt x="1953" y="20281"/>
                    <a:pt x="0" y="21143"/>
                  </a:cubicBezTo>
                  <a:close/>
                  <a:moveTo>
                    <a:pt x="0" y="21143"/>
                  </a:moveTo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  <a:extLst/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2C33E66-FF3F-4F98-9420-E7F52A1E5262}"/>
                </a:ext>
              </a:extLst>
            </p:cNvPr>
            <p:cNvSpPr/>
            <p:nvPr/>
          </p:nvSpPr>
          <p:spPr bwMode="auto">
            <a:xfrm>
              <a:off x="2458293" y="2954949"/>
              <a:ext cx="603791" cy="603791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781F2F7-FC69-4A5E-AAD0-FA025E1C27D5}"/>
                </a:ext>
              </a:extLst>
            </p:cNvPr>
            <p:cNvSpPr/>
            <p:nvPr/>
          </p:nvSpPr>
          <p:spPr bwMode="auto">
            <a:xfrm>
              <a:off x="4076510" y="2326005"/>
              <a:ext cx="603791" cy="603791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0668FA2-DD55-4468-AB8B-8718AB7F9EE7}"/>
                </a:ext>
              </a:extLst>
            </p:cNvPr>
            <p:cNvSpPr/>
            <p:nvPr/>
          </p:nvSpPr>
          <p:spPr bwMode="auto">
            <a:xfrm>
              <a:off x="5794104" y="1722214"/>
              <a:ext cx="603791" cy="603791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FEB2605-348C-4533-A5E1-89A515101739}"/>
                </a:ext>
              </a:extLst>
            </p:cNvPr>
            <p:cNvSpPr/>
            <p:nvPr/>
          </p:nvSpPr>
          <p:spPr bwMode="auto">
            <a:xfrm>
              <a:off x="7413110" y="2326005"/>
              <a:ext cx="603791" cy="603791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E4FE79C-E828-4138-B6AE-F8E0B764F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901" y="3827733"/>
              <a:ext cx="2588968" cy="1199831"/>
            </a:xfrm>
            <a:custGeom>
              <a:avLst/>
              <a:gdLst>
                <a:gd name="T0" fmla="*/ 0 w 21600"/>
                <a:gd name="T1" fmla="+- 0 21600 457"/>
                <a:gd name="T2" fmla="*/ 21600 h 21143"/>
                <a:gd name="T3" fmla="*/ 21600 w 21600"/>
                <a:gd name="T4" fmla="+- 0 21600 457"/>
                <a:gd name="T5" fmla="*/ 21600 h 21143"/>
                <a:gd name="T6" fmla="*/ 15139 w 21600"/>
                <a:gd name="T7" fmla="+- 0 9855 457"/>
                <a:gd name="T8" fmla="*/ 9855 h 21143"/>
                <a:gd name="T9" fmla="*/ 10324 w 21600"/>
                <a:gd name="T10" fmla="+- 0 507 457"/>
                <a:gd name="T11" fmla="*/ 507 h 21143"/>
                <a:gd name="T12" fmla="*/ 5061 w 21600"/>
                <a:gd name="T13" fmla="+- 0 14452 457"/>
                <a:gd name="T14" fmla="*/ 14452 h 21143"/>
                <a:gd name="T15" fmla="*/ 0 w 21600"/>
                <a:gd name="T16" fmla="+- 0 21600 457"/>
                <a:gd name="T17" fmla="*/ 21600 h 21143"/>
                <a:gd name="T18" fmla="*/ 0 w 21600"/>
                <a:gd name="T19" fmla="+- 0 21600 457"/>
                <a:gd name="T20" fmla="*/ 21600 h 2114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  <a:cxn ang="0">
                  <a:pos x="T15" y="T17"/>
                </a:cxn>
                <a:cxn ang="0">
                  <a:pos x="T18" y="T20"/>
                </a:cxn>
              </a:cxnLst>
              <a:rect l="0" t="0" r="r" b="b"/>
              <a:pathLst>
                <a:path w="21600" h="21143">
                  <a:moveTo>
                    <a:pt x="0" y="21143"/>
                  </a:moveTo>
                  <a:lnTo>
                    <a:pt x="21600" y="21143"/>
                  </a:lnTo>
                  <a:cubicBezTo>
                    <a:pt x="18789" y="20009"/>
                    <a:pt x="16394" y="15907"/>
                    <a:pt x="15139" y="9398"/>
                  </a:cubicBezTo>
                  <a:cubicBezTo>
                    <a:pt x="13884" y="2888"/>
                    <a:pt x="12751" y="-457"/>
                    <a:pt x="10324" y="50"/>
                  </a:cubicBezTo>
                  <a:cubicBezTo>
                    <a:pt x="7896" y="558"/>
                    <a:pt x="6361" y="9550"/>
                    <a:pt x="5061" y="13995"/>
                  </a:cubicBezTo>
                  <a:cubicBezTo>
                    <a:pt x="3761" y="18439"/>
                    <a:pt x="1953" y="20281"/>
                    <a:pt x="0" y="21143"/>
                  </a:cubicBezTo>
                  <a:close/>
                  <a:moveTo>
                    <a:pt x="0" y="21143"/>
                  </a:moveTo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  <a:extLst/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B1E3E1E-6E23-4E86-B2AF-BF314D0ED96F}"/>
                </a:ext>
              </a:extLst>
            </p:cNvPr>
            <p:cNvSpPr/>
            <p:nvPr/>
          </p:nvSpPr>
          <p:spPr bwMode="auto">
            <a:xfrm>
              <a:off x="9009489" y="2954949"/>
              <a:ext cx="603791" cy="603791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9" name="AutoShape 13">
              <a:extLst>
                <a:ext uri="{FF2B5EF4-FFF2-40B4-BE49-F238E27FC236}">
                  <a16:creationId xmlns:a16="http://schemas.microsoft.com/office/drawing/2014/main" id="{7E3AB661-93E4-43EA-B0DC-1587A54F6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1101" y="4344461"/>
              <a:ext cx="427813" cy="32470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10944"/>
                  </a:moveTo>
                  <a:lnTo>
                    <a:pt x="3554" y="2862"/>
                  </a:lnTo>
                  <a:lnTo>
                    <a:pt x="18046" y="2862"/>
                  </a:lnTo>
                  <a:cubicBezTo>
                    <a:pt x="18046" y="2862"/>
                    <a:pt x="10800" y="10944"/>
                    <a:pt x="10800" y="10944"/>
                  </a:cubicBezTo>
                  <a:close/>
                  <a:moveTo>
                    <a:pt x="19036" y="18738"/>
                  </a:moveTo>
                  <a:lnTo>
                    <a:pt x="2564" y="18738"/>
                  </a:lnTo>
                  <a:cubicBezTo>
                    <a:pt x="2356" y="18738"/>
                    <a:pt x="2173" y="18561"/>
                    <a:pt x="2173" y="18358"/>
                  </a:cubicBezTo>
                  <a:lnTo>
                    <a:pt x="2173" y="5242"/>
                  </a:lnTo>
                  <a:lnTo>
                    <a:pt x="9624" y="13522"/>
                  </a:lnTo>
                  <a:cubicBezTo>
                    <a:pt x="9777" y="13692"/>
                    <a:pt x="9970" y="13786"/>
                    <a:pt x="10170" y="13786"/>
                  </a:cubicBezTo>
                  <a:lnTo>
                    <a:pt x="11429" y="13786"/>
                  </a:lnTo>
                  <a:cubicBezTo>
                    <a:pt x="11629" y="13786"/>
                    <a:pt x="11823" y="13692"/>
                    <a:pt x="11976" y="13522"/>
                  </a:cubicBezTo>
                  <a:lnTo>
                    <a:pt x="19427" y="5241"/>
                  </a:lnTo>
                  <a:lnTo>
                    <a:pt x="19427" y="18358"/>
                  </a:lnTo>
                  <a:cubicBezTo>
                    <a:pt x="19426" y="18561"/>
                    <a:pt x="19244" y="18738"/>
                    <a:pt x="19036" y="18738"/>
                  </a:cubicBezTo>
                  <a:cubicBezTo>
                    <a:pt x="19036" y="18738"/>
                    <a:pt x="19036" y="18738"/>
                    <a:pt x="19036" y="18738"/>
                  </a:cubicBezTo>
                  <a:close/>
                  <a:moveTo>
                    <a:pt x="19036" y="0"/>
                  </a:moveTo>
                  <a:lnTo>
                    <a:pt x="2564" y="0"/>
                  </a:lnTo>
                  <a:cubicBezTo>
                    <a:pt x="1150" y="0"/>
                    <a:pt x="0" y="1455"/>
                    <a:pt x="0" y="3242"/>
                  </a:cubicBezTo>
                  <a:lnTo>
                    <a:pt x="0" y="18358"/>
                  </a:lnTo>
                  <a:cubicBezTo>
                    <a:pt x="0" y="20146"/>
                    <a:pt x="1150" y="21600"/>
                    <a:pt x="2564" y="21600"/>
                  </a:cubicBezTo>
                  <a:lnTo>
                    <a:pt x="19036" y="21600"/>
                  </a:lnTo>
                  <a:cubicBezTo>
                    <a:pt x="20450" y="21600"/>
                    <a:pt x="21600" y="20146"/>
                    <a:pt x="21600" y="18358"/>
                  </a:cubicBezTo>
                  <a:lnTo>
                    <a:pt x="21600" y="3242"/>
                  </a:lnTo>
                  <a:cubicBezTo>
                    <a:pt x="21600" y="1455"/>
                    <a:pt x="20450" y="0"/>
                    <a:pt x="19036" y="0"/>
                  </a:cubicBezTo>
                  <a:cubicBezTo>
                    <a:pt x="19036" y="0"/>
                    <a:pt x="19036" y="0"/>
                    <a:pt x="19036" y="0"/>
                  </a:cubicBezTo>
                  <a:close/>
                  <a:moveTo>
                    <a:pt x="19036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AutoShape 49">
              <a:extLst>
                <a:ext uri="{FF2B5EF4-FFF2-40B4-BE49-F238E27FC236}">
                  <a16:creationId xmlns:a16="http://schemas.microsoft.com/office/drawing/2014/main" id="{A9200AAC-C52E-46B0-845B-421A40148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208" y="4291214"/>
              <a:ext cx="431582" cy="431199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AutoShape 51">
              <a:extLst>
                <a:ext uri="{FF2B5EF4-FFF2-40B4-BE49-F238E27FC236}">
                  <a16:creationId xmlns:a16="http://schemas.microsoft.com/office/drawing/2014/main" id="{634F90F6-227A-48F4-9189-E0CB3692C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6116" y="4311544"/>
              <a:ext cx="390538" cy="390538"/>
            </a:xfrm>
            <a:custGeom>
              <a:avLst/>
              <a:gdLst/>
              <a:ahLst/>
              <a:cxnLst/>
              <a:rect l="0" t="0" r="r" b="b"/>
              <a:pathLst>
                <a:path w="21552" h="21576">
                  <a:moveTo>
                    <a:pt x="10792" y="14410"/>
                  </a:moveTo>
                  <a:cubicBezTo>
                    <a:pt x="8811" y="14410"/>
                    <a:pt x="7199" y="12795"/>
                    <a:pt x="7199" y="10812"/>
                  </a:cubicBezTo>
                  <a:cubicBezTo>
                    <a:pt x="7199" y="8827"/>
                    <a:pt x="8811" y="7213"/>
                    <a:pt x="10792" y="7213"/>
                  </a:cubicBezTo>
                  <a:cubicBezTo>
                    <a:pt x="12775" y="7213"/>
                    <a:pt x="14387" y="8827"/>
                    <a:pt x="14387" y="10812"/>
                  </a:cubicBezTo>
                  <a:cubicBezTo>
                    <a:pt x="14387" y="12795"/>
                    <a:pt x="12775" y="14410"/>
                    <a:pt x="10792" y="14410"/>
                  </a:cubicBezTo>
                  <a:cubicBezTo>
                    <a:pt x="10792" y="14410"/>
                    <a:pt x="10792" y="14410"/>
                    <a:pt x="10792" y="14410"/>
                  </a:cubicBezTo>
                  <a:close/>
                  <a:moveTo>
                    <a:pt x="21484" y="9591"/>
                  </a:moveTo>
                  <a:cubicBezTo>
                    <a:pt x="21450" y="9287"/>
                    <a:pt x="21097" y="9059"/>
                    <a:pt x="20791" y="9059"/>
                  </a:cubicBezTo>
                  <a:cubicBezTo>
                    <a:pt x="19804" y="9059"/>
                    <a:pt x="18928" y="8479"/>
                    <a:pt x="18561" y="7581"/>
                  </a:cubicBezTo>
                  <a:cubicBezTo>
                    <a:pt x="18185" y="6661"/>
                    <a:pt x="18427" y="5590"/>
                    <a:pt x="19163" y="4914"/>
                  </a:cubicBezTo>
                  <a:cubicBezTo>
                    <a:pt x="19394" y="4702"/>
                    <a:pt x="19423" y="4347"/>
                    <a:pt x="19228" y="4100"/>
                  </a:cubicBezTo>
                  <a:cubicBezTo>
                    <a:pt x="18723" y="3458"/>
                    <a:pt x="18148" y="2877"/>
                    <a:pt x="17521" y="2374"/>
                  </a:cubicBezTo>
                  <a:cubicBezTo>
                    <a:pt x="17276" y="2177"/>
                    <a:pt x="16915" y="2205"/>
                    <a:pt x="16702" y="2441"/>
                  </a:cubicBezTo>
                  <a:cubicBezTo>
                    <a:pt x="16060" y="3153"/>
                    <a:pt x="14906" y="3418"/>
                    <a:pt x="14014" y="3045"/>
                  </a:cubicBezTo>
                  <a:cubicBezTo>
                    <a:pt x="13087" y="2655"/>
                    <a:pt x="12502" y="1713"/>
                    <a:pt x="12559" y="703"/>
                  </a:cubicBezTo>
                  <a:cubicBezTo>
                    <a:pt x="12578" y="386"/>
                    <a:pt x="12346" y="110"/>
                    <a:pt x="12030" y="73"/>
                  </a:cubicBezTo>
                  <a:cubicBezTo>
                    <a:pt x="11226" y="-21"/>
                    <a:pt x="10413" y="-24"/>
                    <a:pt x="9605" y="66"/>
                  </a:cubicBezTo>
                  <a:cubicBezTo>
                    <a:pt x="9293" y="101"/>
                    <a:pt x="9062" y="370"/>
                    <a:pt x="9072" y="684"/>
                  </a:cubicBezTo>
                  <a:cubicBezTo>
                    <a:pt x="9107" y="1684"/>
                    <a:pt x="8515" y="2609"/>
                    <a:pt x="7596" y="2986"/>
                  </a:cubicBezTo>
                  <a:cubicBezTo>
                    <a:pt x="6715" y="3345"/>
                    <a:pt x="5569" y="3083"/>
                    <a:pt x="4929" y="2377"/>
                  </a:cubicBezTo>
                  <a:cubicBezTo>
                    <a:pt x="4717" y="2144"/>
                    <a:pt x="4362" y="2116"/>
                    <a:pt x="4116" y="2309"/>
                  </a:cubicBezTo>
                  <a:cubicBezTo>
                    <a:pt x="3470" y="2816"/>
                    <a:pt x="2882" y="3397"/>
                    <a:pt x="2373" y="4034"/>
                  </a:cubicBezTo>
                  <a:cubicBezTo>
                    <a:pt x="2173" y="4282"/>
                    <a:pt x="2203" y="4641"/>
                    <a:pt x="2437" y="4853"/>
                  </a:cubicBezTo>
                  <a:cubicBezTo>
                    <a:pt x="3186" y="5534"/>
                    <a:pt x="3428" y="6615"/>
                    <a:pt x="3039" y="7546"/>
                  </a:cubicBezTo>
                  <a:cubicBezTo>
                    <a:pt x="2667" y="8433"/>
                    <a:pt x="1747" y="9004"/>
                    <a:pt x="695" y="9004"/>
                  </a:cubicBezTo>
                  <a:cubicBezTo>
                    <a:pt x="353" y="8993"/>
                    <a:pt x="109" y="9223"/>
                    <a:pt x="72" y="9534"/>
                  </a:cubicBezTo>
                  <a:cubicBezTo>
                    <a:pt x="-23" y="10344"/>
                    <a:pt x="-24" y="11170"/>
                    <a:pt x="67" y="11987"/>
                  </a:cubicBezTo>
                  <a:cubicBezTo>
                    <a:pt x="101" y="12291"/>
                    <a:pt x="465" y="12518"/>
                    <a:pt x="774" y="12518"/>
                  </a:cubicBezTo>
                  <a:cubicBezTo>
                    <a:pt x="1712" y="12493"/>
                    <a:pt x="2612" y="13074"/>
                    <a:pt x="2991" y="13996"/>
                  </a:cubicBezTo>
                  <a:cubicBezTo>
                    <a:pt x="3367" y="14914"/>
                    <a:pt x="3125" y="15987"/>
                    <a:pt x="2389" y="16663"/>
                  </a:cubicBezTo>
                  <a:cubicBezTo>
                    <a:pt x="2158" y="16875"/>
                    <a:pt x="2128" y="17229"/>
                    <a:pt x="2323" y="17476"/>
                  </a:cubicBezTo>
                  <a:cubicBezTo>
                    <a:pt x="2823" y="18114"/>
                    <a:pt x="3399" y="18696"/>
                    <a:pt x="4028" y="19203"/>
                  </a:cubicBezTo>
                  <a:cubicBezTo>
                    <a:pt x="4275" y="19401"/>
                    <a:pt x="4634" y="19374"/>
                    <a:pt x="4848" y="19137"/>
                  </a:cubicBezTo>
                  <a:cubicBezTo>
                    <a:pt x="5493" y="18424"/>
                    <a:pt x="6647" y="18159"/>
                    <a:pt x="7535" y="18533"/>
                  </a:cubicBezTo>
                  <a:cubicBezTo>
                    <a:pt x="8464" y="18923"/>
                    <a:pt x="9050" y="19864"/>
                    <a:pt x="8993" y="20874"/>
                  </a:cubicBezTo>
                  <a:cubicBezTo>
                    <a:pt x="8974" y="21191"/>
                    <a:pt x="9206" y="21469"/>
                    <a:pt x="9521" y="21504"/>
                  </a:cubicBezTo>
                  <a:cubicBezTo>
                    <a:pt x="9933" y="21552"/>
                    <a:pt x="10347" y="21576"/>
                    <a:pt x="10762" y="21576"/>
                  </a:cubicBezTo>
                  <a:cubicBezTo>
                    <a:pt x="11157" y="21576"/>
                    <a:pt x="11552" y="21554"/>
                    <a:pt x="11946" y="21511"/>
                  </a:cubicBezTo>
                  <a:cubicBezTo>
                    <a:pt x="12258" y="21476"/>
                    <a:pt x="12489" y="21206"/>
                    <a:pt x="12479" y="20893"/>
                  </a:cubicBezTo>
                  <a:cubicBezTo>
                    <a:pt x="12444" y="19893"/>
                    <a:pt x="13036" y="18968"/>
                    <a:pt x="13953" y="18593"/>
                  </a:cubicBezTo>
                  <a:cubicBezTo>
                    <a:pt x="14840" y="18230"/>
                    <a:pt x="15981" y="18495"/>
                    <a:pt x="16623" y="19200"/>
                  </a:cubicBezTo>
                  <a:cubicBezTo>
                    <a:pt x="16835" y="19432"/>
                    <a:pt x="17187" y="19460"/>
                    <a:pt x="17436" y="19268"/>
                  </a:cubicBezTo>
                  <a:cubicBezTo>
                    <a:pt x="18081" y="18762"/>
                    <a:pt x="18667" y="18182"/>
                    <a:pt x="19179" y="17542"/>
                  </a:cubicBezTo>
                  <a:cubicBezTo>
                    <a:pt x="19378" y="17295"/>
                    <a:pt x="19350" y="16936"/>
                    <a:pt x="19115" y="16722"/>
                  </a:cubicBezTo>
                  <a:cubicBezTo>
                    <a:pt x="18365" y="16044"/>
                    <a:pt x="18121" y="14961"/>
                    <a:pt x="18511" y="14032"/>
                  </a:cubicBezTo>
                  <a:cubicBezTo>
                    <a:pt x="18877" y="13157"/>
                    <a:pt x="19763" y="12570"/>
                    <a:pt x="20716" y="12570"/>
                  </a:cubicBezTo>
                  <a:lnTo>
                    <a:pt x="20849" y="12573"/>
                  </a:lnTo>
                  <a:cubicBezTo>
                    <a:pt x="21159" y="12599"/>
                    <a:pt x="21442" y="12359"/>
                    <a:pt x="21480" y="12044"/>
                  </a:cubicBezTo>
                  <a:cubicBezTo>
                    <a:pt x="21575" y="11233"/>
                    <a:pt x="21576" y="10408"/>
                    <a:pt x="21484" y="9591"/>
                  </a:cubicBezTo>
                  <a:cubicBezTo>
                    <a:pt x="21484" y="9591"/>
                    <a:pt x="21484" y="9591"/>
                    <a:pt x="21484" y="9591"/>
                  </a:cubicBezTo>
                  <a:close/>
                  <a:moveTo>
                    <a:pt x="21484" y="9591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AutoShape 62">
              <a:extLst>
                <a:ext uri="{FF2B5EF4-FFF2-40B4-BE49-F238E27FC236}">
                  <a16:creationId xmlns:a16="http://schemas.microsoft.com/office/drawing/2014/main" id="{BEFFD46C-C4C2-4CDC-88E0-351CF16B8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074" y="4296687"/>
              <a:ext cx="420252" cy="420252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AutoShape 63">
              <a:extLst>
                <a:ext uri="{FF2B5EF4-FFF2-40B4-BE49-F238E27FC236}">
                  <a16:creationId xmlns:a16="http://schemas.microsoft.com/office/drawing/2014/main" id="{726EF1AA-AD19-4CAF-99C1-73A3FF114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255" y="4272865"/>
              <a:ext cx="323868" cy="4678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000" y="9554"/>
                  </a:moveTo>
                  <a:cubicBezTo>
                    <a:pt x="9000" y="9676"/>
                    <a:pt x="8943" y="9774"/>
                    <a:pt x="8831" y="9853"/>
                  </a:cubicBezTo>
                  <a:cubicBezTo>
                    <a:pt x="8719" y="9931"/>
                    <a:pt x="8575" y="9970"/>
                    <a:pt x="8399" y="9970"/>
                  </a:cubicBezTo>
                  <a:cubicBezTo>
                    <a:pt x="8226" y="9970"/>
                    <a:pt x="8082" y="9931"/>
                    <a:pt x="7968" y="9853"/>
                  </a:cubicBezTo>
                  <a:cubicBezTo>
                    <a:pt x="7856" y="9775"/>
                    <a:pt x="7799" y="9676"/>
                    <a:pt x="7799" y="9554"/>
                  </a:cubicBezTo>
                  <a:lnTo>
                    <a:pt x="7799" y="3739"/>
                  </a:lnTo>
                  <a:cubicBezTo>
                    <a:pt x="7799" y="3617"/>
                    <a:pt x="7856" y="3518"/>
                    <a:pt x="7968" y="3440"/>
                  </a:cubicBezTo>
                  <a:cubicBezTo>
                    <a:pt x="8082" y="3362"/>
                    <a:pt x="8226" y="3323"/>
                    <a:pt x="8399" y="3323"/>
                  </a:cubicBezTo>
                  <a:cubicBezTo>
                    <a:pt x="8575" y="3323"/>
                    <a:pt x="8719" y="3362"/>
                    <a:pt x="8831" y="3440"/>
                  </a:cubicBezTo>
                  <a:cubicBezTo>
                    <a:pt x="8943" y="3518"/>
                    <a:pt x="9000" y="3617"/>
                    <a:pt x="9000" y="3739"/>
                  </a:cubicBezTo>
                  <a:cubicBezTo>
                    <a:pt x="9000" y="3739"/>
                    <a:pt x="9000" y="9554"/>
                    <a:pt x="9000" y="9554"/>
                  </a:cubicBezTo>
                  <a:close/>
                  <a:moveTo>
                    <a:pt x="20128" y="11248"/>
                  </a:moveTo>
                  <a:cubicBezTo>
                    <a:pt x="19147" y="10396"/>
                    <a:pt x="18038" y="9970"/>
                    <a:pt x="16799" y="9970"/>
                  </a:cubicBezTo>
                  <a:lnTo>
                    <a:pt x="16799" y="3323"/>
                  </a:lnTo>
                  <a:cubicBezTo>
                    <a:pt x="17450" y="3323"/>
                    <a:pt x="18012" y="3158"/>
                    <a:pt x="18487" y="2830"/>
                  </a:cubicBezTo>
                  <a:cubicBezTo>
                    <a:pt x="18962" y="2501"/>
                    <a:pt x="19200" y="2111"/>
                    <a:pt x="19200" y="1662"/>
                  </a:cubicBezTo>
                  <a:cubicBezTo>
                    <a:pt x="19200" y="1211"/>
                    <a:pt x="18962" y="822"/>
                    <a:pt x="18487" y="493"/>
                  </a:cubicBezTo>
                  <a:cubicBezTo>
                    <a:pt x="18012" y="164"/>
                    <a:pt x="17450" y="0"/>
                    <a:pt x="16799" y="0"/>
                  </a:cubicBezTo>
                  <a:lnTo>
                    <a:pt x="4801" y="0"/>
                  </a:lnTo>
                  <a:cubicBezTo>
                    <a:pt x="4150" y="0"/>
                    <a:pt x="3587" y="164"/>
                    <a:pt x="3112" y="493"/>
                  </a:cubicBezTo>
                  <a:cubicBezTo>
                    <a:pt x="2637" y="822"/>
                    <a:pt x="2400" y="1211"/>
                    <a:pt x="2400" y="1662"/>
                  </a:cubicBezTo>
                  <a:cubicBezTo>
                    <a:pt x="2400" y="2111"/>
                    <a:pt x="2637" y="2501"/>
                    <a:pt x="3112" y="2830"/>
                  </a:cubicBezTo>
                  <a:cubicBezTo>
                    <a:pt x="3587" y="3158"/>
                    <a:pt x="4150" y="3323"/>
                    <a:pt x="4801" y="3323"/>
                  </a:cubicBezTo>
                  <a:lnTo>
                    <a:pt x="4801" y="9970"/>
                  </a:lnTo>
                  <a:cubicBezTo>
                    <a:pt x="3562" y="9970"/>
                    <a:pt x="2453" y="10396"/>
                    <a:pt x="1472" y="11248"/>
                  </a:cubicBezTo>
                  <a:cubicBezTo>
                    <a:pt x="491" y="12100"/>
                    <a:pt x="0" y="13059"/>
                    <a:pt x="0" y="14123"/>
                  </a:cubicBezTo>
                  <a:cubicBezTo>
                    <a:pt x="0" y="14348"/>
                    <a:pt x="119" y="14543"/>
                    <a:pt x="356" y="14707"/>
                  </a:cubicBezTo>
                  <a:cubicBezTo>
                    <a:pt x="594" y="14872"/>
                    <a:pt x="875" y="14954"/>
                    <a:pt x="1200" y="14954"/>
                  </a:cubicBezTo>
                  <a:lnTo>
                    <a:pt x="8775" y="14954"/>
                  </a:lnTo>
                  <a:lnTo>
                    <a:pt x="10200" y="21250"/>
                  </a:lnTo>
                  <a:cubicBezTo>
                    <a:pt x="10263" y="21484"/>
                    <a:pt x="10463" y="21600"/>
                    <a:pt x="10800" y="21600"/>
                  </a:cubicBezTo>
                  <a:lnTo>
                    <a:pt x="10819" y="21600"/>
                  </a:lnTo>
                  <a:cubicBezTo>
                    <a:pt x="10968" y="21600"/>
                    <a:pt x="11097" y="21564"/>
                    <a:pt x="11203" y="21491"/>
                  </a:cubicBezTo>
                  <a:cubicBezTo>
                    <a:pt x="11309" y="21417"/>
                    <a:pt x="11375" y="21328"/>
                    <a:pt x="11400" y="21224"/>
                  </a:cubicBezTo>
                  <a:lnTo>
                    <a:pt x="12356" y="14954"/>
                  </a:lnTo>
                  <a:lnTo>
                    <a:pt x="20400" y="14954"/>
                  </a:lnTo>
                  <a:cubicBezTo>
                    <a:pt x="20725" y="14954"/>
                    <a:pt x="21007" y="14872"/>
                    <a:pt x="21244" y="14707"/>
                  </a:cubicBezTo>
                  <a:cubicBezTo>
                    <a:pt x="21481" y="14543"/>
                    <a:pt x="21600" y="14348"/>
                    <a:pt x="21600" y="14123"/>
                  </a:cubicBezTo>
                  <a:cubicBezTo>
                    <a:pt x="21600" y="13059"/>
                    <a:pt x="21109" y="12100"/>
                    <a:pt x="20128" y="11248"/>
                  </a:cubicBezTo>
                  <a:cubicBezTo>
                    <a:pt x="20128" y="11248"/>
                    <a:pt x="20128" y="11248"/>
                    <a:pt x="20128" y="11248"/>
                  </a:cubicBezTo>
                  <a:close/>
                  <a:moveTo>
                    <a:pt x="20128" y="1124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TextBox 153">
              <a:extLst>
                <a:ext uri="{FF2B5EF4-FFF2-40B4-BE49-F238E27FC236}">
                  <a16:creationId xmlns:a16="http://schemas.microsoft.com/office/drawing/2014/main" id="{45730C72-EF77-4651-B018-F2258CD611CA}"/>
                </a:ext>
              </a:extLst>
            </p:cNvPr>
            <p:cNvSpPr txBox="1"/>
            <p:nvPr/>
          </p:nvSpPr>
          <p:spPr>
            <a:xfrm>
              <a:off x="2484550" y="3102955"/>
              <a:ext cx="551142" cy="27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accent6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10%</a:t>
              </a:r>
            </a:p>
          </p:txBody>
        </p:sp>
        <p:sp>
          <p:nvSpPr>
            <p:cNvPr id="25" name="TextBox 154">
              <a:extLst>
                <a:ext uri="{FF2B5EF4-FFF2-40B4-BE49-F238E27FC236}">
                  <a16:creationId xmlns:a16="http://schemas.microsoft.com/office/drawing/2014/main" id="{57B30A04-1663-46BD-9D0B-7B949B30FB47}"/>
                </a:ext>
              </a:extLst>
            </p:cNvPr>
            <p:cNvSpPr txBox="1"/>
            <p:nvPr/>
          </p:nvSpPr>
          <p:spPr>
            <a:xfrm>
              <a:off x="4102834" y="2474011"/>
              <a:ext cx="551142" cy="27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accent6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10%</a:t>
              </a:r>
            </a:p>
          </p:txBody>
        </p:sp>
        <p:sp>
          <p:nvSpPr>
            <p:cNvPr id="26" name="TextBox 155">
              <a:extLst>
                <a:ext uri="{FF2B5EF4-FFF2-40B4-BE49-F238E27FC236}">
                  <a16:creationId xmlns:a16="http://schemas.microsoft.com/office/drawing/2014/main" id="{5B731274-CB1F-458E-8AA4-736A67E77C89}"/>
                </a:ext>
              </a:extLst>
            </p:cNvPr>
            <p:cNvSpPr txBox="1"/>
            <p:nvPr/>
          </p:nvSpPr>
          <p:spPr>
            <a:xfrm>
              <a:off x="5820428" y="1870220"/>
              <a:ext cx="551142" cy="27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accent6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10%</a:t>
              </a:r>
            </a:p>
          </p:txBody>
        </p:sp>
        <p:sp>
          <p:nvSpPr>
            <p:cNvPr id="27" name="TextBox 156">
              <a:extLst>
                <a:ext uri="{FF2B5EF4-FFF2-40B4-BE49-F238E27FC236}">
                  <a16:creationId xmlns:a16="http://schemas.microsoft.com/office/drawing/2014/main" id="{79AB5F43-1404-4904-AEFC-B4FBB92F3445}"/>
                </a:ext>
              </a:extLst>
            </p:cNvPr>
            <p:cNvSpPr txBox="1"/>
            <p:nvPr/>
          </p:nvSpPr>
          <p:spPr>
            <a:xfrm>
              <a:off x="7441634" y="2470615"/>
              <a:ext cx="551142" cy="27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accent6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10%</a:t>
              </a:r>
            </a:p>
          </p:txBody>
        </p:sp>
        <p:sp>
          <p:nvSpPr>
            <p:cNvPr id="28" name="TextBox 157">
              <a:extLst>
                <a:ext uri="{FF2B5EF4-FFF2-40B4-BE49-F238E27FC236}">
                  <a16:creationId xmlns:a16="http://schemas.microsoft.com/office/drawing/2014/main" id="{2EA362A6-6082-465D-86A2-D1BDCC4297B0}"/>
                </a:ext>
              </a:extLst>
            </p:cNvPr>
            <p:cNvSpPr txBox="1"/>
            <p:nvPr/>
          </p:nvSpPr>
          <p:spPr>
            <a:xfrm>
              <a:off x="9035813" y="3102954"/>
              <a:ext cx="551142" cy="27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accent6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10%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84DC433-A32E-43C0-8F5C-2CAAD2A83EDE}"/>
              </a:ext>
            </a:extLst>
          </p:cNvPr>
          <p:cNvSpPr/>
          <p:nvPr/>
        </p:nvSpPr>
        <p:spPr>
          <a:xfrm>
            <a:off x="1417424" y="5668825"/>
            <a:ext cx="9357153" cy="83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enim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nisi,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blandit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nec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vulputate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varius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posuere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non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Maecenas vestibulum dictum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nulla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laoreet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vestibulum.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Proin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metus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risus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dignissim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tellus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Cras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faucibus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Interdum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malesuada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fames ac ante.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E473C27-5307-419B-B1F0-0C5254268B32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</p:spTree>
    <p:extLst>
      <p:ext uri="{BB962C8B-B14F-4D97-AF65-F5344CB8AC3E}">
        <p14:creationId xmlns:p14="http://schemas.microsoft.com/office/powerpoint/2010/main" val="3642618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1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1" y="481013"/>
            <a:ext cx="6076950" cy="679450"/>
          </a:xfrm>
        </p:spPr>
        <p:txBody>
          <a:bodyPr/>
          <a:lstStyle/>
          <a:p>
            <a:r>
              <a:rPr lang="en-US" b="1" dirty="0"/>
              <a:t>Our Information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8669B0D-F11E-4129-93B8-8EFFAB826ABC}"/>
              </a:ext>
            </a:extLst>
          </p:cNvPr>
          <p:cNvGrpSpPr/>
          <p:nvPr/>
        </p:nvGrpSpPr>
        <p:grpSpPr>
          <a:xfrm>
            <a:off x="838200" y="4667644"/>
            <a:ext cx="2328657" cy="1035258"/>
            <a:chOff x="838200" y="4289693"/>
            <a:chExt cx="2328657" cy="103525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4FA902A-CEC8-4D0E-8D74-6191B002F95B}"/>
                </a:ext>
              </a:extLst>
            </p:cNvPr>
            <p:cNvSpPr txBox="1"/>
            <p:nvPr/>
          </p:nvSpPr>
          <p:spPr>
            <a:xfrm>
              <a:off x="838200" y="4289693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453FD2B-AD81-4BA6-94E4-E22E13BB4A2A}"/>
                </a:ext>
              </a:extLst>
            </p:cNvPr>
            <p:cNvSpPr/>
            <p:nvPr/>
          </p:nvSpPr>
          <p:spPr>
            <a:xfrm>
              <a:off x="838200" y="4678620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3C72F7-3B7B-485F-B058-5A80F556A49A}"/>
              </a:ext>
            </a:extLst>
          </p:cNvPr>
          <p:cNvGrpSpPr/>
          <p:nvPr/>
        </p:nvGrpSpPr>
        <p:grpSpPr>
          <a:xfrm>
            <a:off x="3619519" y="4731283"/>
            <a:ext cx="2328657" cy="1035258"/>
            <a:chOff x="3619519" y="4353332"/>
            <a:chExt cx="2328657" cy="103525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0991FF-2B79-4DC5-A548-22855075FAE8}"/>
                </a:ext>
              </a:extLst>
            </p:cNvPr>
            <p:cNvSpPr txBox="1"/>
            <p:nvPr/>
          </p:nvSpPr>
          <p:spPr>
            <a:xfrm>
              <a:off x="3619519" y="435333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2364A66-0440-4BF9-8D03-3DC116B97AC1}"/>
                </a:ext>
              </a:extLst>
            </p:cNvPr>
            <p:cNvSpPr/>
            <p:nvPr/>
          </p:nvSpPr>
          <p:spPr>
            <a:xfrm>
              <a:off x="3619519" y="4742259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03A35E0-59E5-4FF3-BE5F-231EF67612B3}"/>
              </a:ext>
            </a:extLst>
          </p:cNvPr>
          <p:cNvGrpSpPr/>
          <p:nvPr/>
        </p:nvGrpSpPr>
        <p:grpSpPr>
          <a:xfrm>
            <a:off x="6400838" y="4684339"/>
            <a:ext cx="2328657" cy="1035258"/>
            <a:chOff x="6400838" y="4306388"/>
            <a:chExt cx="2328657" cy="103525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6E6B33D-D0A9-4379-92BB-41390B96D2FC}"/>
                </a:ext>
              </a:extLst>
            </p:cNvPr>
            <p:cNvSpPr txBox="1"/>
            <p:nvPr/>
          </p:nvSpPr>
          <p:spPr>
            <a:xfrm>
              <a:off x="6400838" y="4306388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54AD87A-C56D-43CC-BDEF-2BA5A3DE43A8}"/>
                </a:ext>
              </a:extLst>
            </p:cNvPr>
            <p:cNvSpPr/>
            <p:nvPr/>
          </p:nvSpPr>
          <p:spPr>
            <a:xfrm>
              <a:off x="6400838" y="4695315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AE62C6F-4CFA-4714-AD4F-F14FA3E91A5A}"/>
              </a:ext>
            </a:extLst>
          </p:cNvPr>
          <p:cNvGrpSpPr/>
          <p:nvPr/>
        </p:nvGrpSpPr>
        <p:grpSpPr>
          <a:xfrm>
            <a:off x="9182157" y="4711652"/>
            <a:ext cx="2328657" cy="1035258"/>
            <a:chOff x="9182157" y="4333701"/>
            <a:chExt cx="2328657" cy="103525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5767185-025B-486B-A2E1-728623F942AB}"/>
                </a:ext>
              </a:extLst>
            </p:cNvPr>
            <p:cNvSpPr txBox="1"/>
            <p:nvPr/>
          </p:nvSpPr>
          <p:spPr>
            <a:xfrm>
              <a:off x="9182157" y="4333701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655B3FD-2FB5-481D-97A8-E534C7B54381}"/>
                </a:ext>
              </a:extLst>
            </p:cNvPr>
            <p:cNvSpPr/>
            <p:nvPr/>
          </p:nvSpPr>
          <p:spPr>
            <a:xfrm>
              <a:off x="9182157" y="4722628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54A5BA-9537-4D02-BBE1-B8A56A8AAF4C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06E71BD-8A6F-4E0C-86CE-EE7DE6ABD303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5974BC1-DE6B-47E4-BFF6-73AE109EE789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A32F04F-743E-4100-95D5-BD81DEDD5FEE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1048425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30ACF0-5C61-44DF-B046-56D6B9FF07C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6076950" cy="679450"/>
          </a:xfrm>
        </p:spPr>
        <p:txBody>
          <a:bodyPr/>
          <a:lstStyle/>
          <a:p>
            <a:r>
              <a:rPr lang="en-US" b="1" dirty="0"/>
              <a:t>Welcome Message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CE1ACC0-804E-4492-939E-18689A688F7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742AAD-71C5-4315-BE1F-46A35B7B59D2}"/>
              </a:ext>
            </a:extLst>
          </p:cNvPr>
          <p:cNvSpPr/>
          <p:nvPr/>
        </p:nvSpPr>
        <p:spPr>
          <a:xfrm>
            <a:off x="4227442" y="2079603"/>
            <a:ext cx="7077100" cy="27574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A35733-A029-4824-A363-FABF56767863}"/>
              </a:ext>
            </a:extLst>
          </p:cNvPr>
          <p:cNvGrpSpPr/>
          <p:nvPr/>
        </p:nvGrpSpPr>
        <p:grpSpPr>
          <a:xfrm>
            <a:off x="4781493" y="2618508"/>
            <a:ext cx="5968999" cy="1679631"/>
            <a:chOff x="4733610" y="2539792"/>
            <a:chExt cx="5968999" cy="167963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A0CF1A7-8E5D-49F9-90C6-55593BF668FC}"/>
                </a:ext>
              </a:extLst>
            </p:cNvPr>
            <p:cNvGrpSpPr/>
            <p:nvPr/>
          </p:nvGrpSpPr>
          <p:grpSpPr>
            <a:xfrm>
              <a:off x="4741705" y="2539792"/>
              <a:ext cx="1547368" cy="422006"/>
              <a:chOff x="4951255" y="2564689"/>
              <a:chExt cx="1547368" cy="422006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F235864-19C1-43FC-8E5C-582001BB90CD}"/>
                  </a:ext>
                </a:extLst>
              </p:cNvPr>
              <p:cNvSpPr txBox="1"/>
              <p:nvPr/>
            </p:nvSpPr>
            <p:spPr>
              <a:xfrm>
                <a:off x="4951255" y="2564689"/>
                <a:ext cx="15473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JOHN DEO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F240D7E0-55A0-42BB-AA47-C02631F9C4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52855" y="2986695"/>
                <a:ext cx="526047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19D710A-93C6-49BA-A3C7-405777575190}"/>
                </a:ext>
              </a:extLst>
            </p:cNvPr>
            <p:cNvSpPr/>
            <p:nvPr/>
          </p:nvSpPr>
          <p:spPr>
            <a:xfrm>
              <a:off x="4733610" y="3101168"/>
              <a:ext cx="5968999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 dolor sit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adipiscing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elit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Aliquam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enim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nisi,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blandit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nec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vulputate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varius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posuere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non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lectus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 Maecenas vestibulum dictum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nulla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quis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laoreet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 vestibulum.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Proin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quis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metus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sit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risus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euismod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dignissim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sit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ut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tellus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 Cras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faucibus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Interdum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et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malesuada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fames ac ante.</a:t>
              </a: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1CD08177-4FEF-4BE8-B5AD-ABD87C1F58B8}"/>
              </a:ext>
            </a:extLst>
          </p:cNvPr>
          <p:cNvSpPr/>
          <p:nvPr/>
        </p:nvSpPr>
        <p:spPr>
          <a:xfrm>
            <a:off x="2044080" y="5379662"/>
            <a:ext cx="8103841" cy="824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833624-525C-4734-AEF2-1687B6244997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Placeholder 61">
            <a:extLst>
              <a:ext uri="{FF2B5EF4-FFF2-40B4-BE49-F238E27FC236}">
                <a16:creationId xmlns:a16="http://schemas.microsoft.com/office/drawing/2014/main" id="{2ECAFDBB-10D1-4FA8-AEC3-376402BDD652}"/>
              </a:ext>
            </a:extLst>
          </p:cNvPr>
          <p:cNvPicPr>
            <a:picLocks noGrp="1" noChangeAspect="1"/>
          </p:cNvPicPr>
          <p:nvPr>
            <p:ph type="pic" sz="quarter" idx="16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26" b="22426"/>
          <a:stretch>
            <a:fillRect/>
          </a:stretch>
        </p:blipFill>
        <p:spPr>
          <a:xfrm>
            <a:off x="838200" y="1905000"/>
            <a:ext cx="10466388" cy="4106863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0CF21E9-1C44-432C-8C64-3DDE066C6D3D}"/>
              </a:ext>
            </a:extLst>
          </p:cNvPr>
          <p:cNvSpPr/>
          <p:nvPr/>
        </p:nvSpPr>
        <p:spPr>
          <a:xfrm>
            <a:off x="838198" y="1905539"/>
            <a:ext cx="10466343" cy="4106796"/>
          </a:xfrm>
          <a:prstGeom prst="rect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23195A-9AC6-49C5-998A-B2C5873BB114}"/>
              </a:ext>
            </a:extLst>
          </p:cNvPr>
          <p:cNvSpPr/>
          <p:nvPr/>
        </p:nvSpPr>
        <p:spPr>
          <a:xfrm>
            <a:off x="4930141" y="2239718"/>
            <a:ext cx="2274060" cy="32447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54">
            <a:extLst>
              <a:ext uri="{FF2B5EF4-FFF2-40B4-BE49-F238E27FC236}">
                <a16:creationId xmlns:a16="http://schemas.microsoft.com/office/drawing/2014/main" id="{AE7E9C81-472E-494F-9A22-87FCBE322177}"/>
              </a:ext>
            </a:extLst>
          </p:cNvPr>
          <p:cNvSpPr>
            <a:spLocks/>
          </p:cNvSpPr>
          <p:nvPr/>
        </p:nvSpPr>
        <p:spPr bwMode="auto">
          <a:xfrm>
            <a:off x="4856462" y="1722214"/>
            <a:ext cx="2419020" cy="4473446"/>
          </a:xfrm>
          <a:custGeom>
            <a:avLst/>
            <a:gdLst>
              <a:gd name="T0" fmla="*/ 739 w 886"/>
              <a:gd name="T1" fmla="*/ 0 h 1645"/>
              <a:gd name="T2" fmla="*/ 115 w 886"/>
              <a:gd name="T3" fmla="*/ 0 h 1645"/>
              <a:gd name="T4" fmla="*/ 0 w 886"/>
              <a:gd name="T5" fmla="*/ 122 h 1645"/>
              <a:gd name="T6" fmla="*/ 0 w 886"/>
              <a:gd name="T7" fmla="*/ 1502 h 1645"/>
              <a:gd name="T8" fmla="*/ 82 w 886"/>
              <a:gd name="T9" fmla="*/ 1645 h 1645"/>
              <a:gd name="T10" fmla="*/ 780 w 886"/>
              <a:gd name="T11" fmla="*/ 1645 h 1645"/>
              <a:gd name="T12" fmla="*/ 886 w 886"/>
              <a:gd name="T13" fmla="*/ 1523 h 1645"/>
              <a:gd name="T14" fmla="*/ 886 w 886"/>
              <a:gd name="T15" fmla="*/ 167 h 1645"/>
              <a:gd name="T16" fmla="*/ 739 w 886"/>
              <a:gd name="T17" fmla="*/ 0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6" h="1645">
                <a:moveTo>
                  <a:pt x="739" y="0"/>
                </a:moveTo>
                <a:cubicBezTo>
                  <a:pt x="115" y="0"/>
                  <a:pt x="115" y="0"/>
                  <a:pt x="115" y="0"/>
                </a:cubicBezTo>
                <a:cubicBezTo>
                  <a:pt x="37" y="0"/>
                  <a:pt x="0" y="49"/>
                  <a:pt x="0" y="122"/>
                </a:cubicBezTo>
                <a:cubicBezTo>
                  <a:pt x="0" y="1502"/>
                  <a:pt x="0" y="1502"/>
                  <a:pt x="0" y="1502"/>
                </a:cubicBezTo>
                <a:cubicBezTo>
                  <a:pt x="0" y="1584"/>
                  <a:pt x="29" y="1645"/>
                  <a:pt x="82" y="1645"/>
                </a:cubicBezTo>
                <a:cubicBezTo>
                  <a:pt x="780" y="1645"/>
                  <a:pt x="780" y="1645"/>
                  <a:pt x="780" y="1645"/>
                </a:cubicBezTo>
                <a:cubicBezTo>
                  <a:pt x="858" y="1645"/>
                  <a:pt x="886" y="1596"/>
                  <a:pt x="886" y="1523"/>
                </a:cubicBezTo>
                <a:cubicBezTo>
                  <a:pt x="886" y="167"/>
                  <a:pt x="886" y="167"/>
                  <a:pt x="886" y="167"/>
                </a:cubicBezTo>
                <a:cubicBezTo>
                  <a:pt x="886" y="41"/>
                  <a:pt x="821" y="0"/>
                  <a:pt x="73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8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8" y="481013"/>
            <a:ext cx="10515600" cy="679450"/>
          </a:xfrm>
        </p:spPr>
        <p:txBody>
          <a:bodyPr/>
          <a:lstStyle/>
          <a:p>
            <a:r>
              <a:rPr lang="en-US" b="1" dirty="0"/>
              <a:t>TEXT SINGLE COLUMN</a:t>
            </a:r>
          </a:p>
        </p:txBody>
      </p:sp>
      <p:sp>
        <p:nvSpPr>
          <p:cNvPr id="8" name="Freeform 50">
            <a:extLst>
              <a:ext uri="{FF2B5EF4-FFF2-40B4-BE49-F238E27FC236}">
                <a16:creationId xmlns:a16="http://schemas.microsoft.com/office/drawing/2014/main" id="{495E5095-52A9-42D2-A500-D8DD81684AA8}"/>
              </a:ext>
            </a:extLst>
          </p:cNvPr>
          <p:cNvSpPr>
            <a:spLocks/>
          </p:cNvSpPr>
          <p:nvPr/>
        </p:nvSpPr>
        <p:spPr bwMode="auto">
          <a:xfrm>
            <a:off x="4837273" y="2350655"/>
            <a:ext cx="269846" cy="592462"/>
          </a:xfrm>
          <a:custGeom>
            <a:avLst/>
            <a:gdLst>
              <a:gd name="T0" fmla="*/ 99 w 99"/>
              <a:gd name="T1" fmla="*/ 209 h 218"/>
              <a:gd name="T2" fmla="*/ 89 w 99"/>
              <a:gd name="T3" fmla="*/ 218 h 218"/>
              <a:gd name="T4" fmla="*/ 10 w 99"/>
              <a:gd name="T5" fmla="*/ 218 h 218"/>
              <a:gd name="T6" fmla="*/ 0 w 99"/>
              <a:gd name="T7" fmla="*/ 209 h 218"/>
              <a:gd name="T8" fmla="*/ 0 w 99"/>
              <a:gd name="T9" fmla="*/ 10 h 218"/>
              <a:gd name="T10" fmla="*/ 10 w 99"/>
              <a:gd name="T11" fmla="*/ 0 h 218"/>
              <a:gd name="T12" fmla="*/ 89 w 99"/>
              <a:gd name="T13" fmla="*/ 0 h 218"/>
              <a:gd name="T14" fmla="*/ 99 w 99"/>
              <a:gd name="T15" fmla="*/ 10 h 218"/>
              <a:gd name="T16" fmla="*/ 99 w 99"/>
              <a:gd name="T17" fmla="*/ 209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" h="218">
                <a:moveTo>
                  <a:pt x="99" y="209"/>
                </a:moveTo>
                <a:cubicBezTo>
                  <a:pt x="99" y="214"/>
                  <a:pt x="95" y="218"/>
                  <a:pt x="89" y="218"/>
                </a:cubicBezTo>
                <a:cubicBezTo>
                  <a:pt x="10" y="218"/>
                  <a:pt x="10" y="218"/>
                  <a:pt x="10" y="218"/>
                </a:cubicBezTo>
                <a:cubicBezTo>
                  <a:pt x="5" y="218"/>
                  <a:pt x="0" y="214"/>
                  <a:pt x="0" y="20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95" y="0"/>
                  <a:pt x="99" y="4"/>
                  <a:pt x="99" y="10"/>
                </a:cubicBezTo>
                <a:lnTo>
                  <a:pt x="99" y="209"/>
                </a:lnTo>
                <a:close/>
              </a:path>
            </a:pathLst>
          </a:custGeom>
          <a:solidFill>
            <a:srgbClr val="2C30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51">
            <a:extLst>
              <a:ext uri="{FF2B5EF4-FFF2-40B4-BE49-F238E27FC236}">
                <a16:creationId xmlns:a16="http://schemas.microsoft.com/office/drawing/2014/main" id="{BD3ACD9A-9279-4C12-A1C1-C13E202AC1E9}"/>
              </a:ext>
            </a:extLst>
          </p:cNvPr>
          <p:cNvSpPr>
            <a:spLocks/>
          </p:cNvSpPr>
          <p:nvPr/>
        </p:nvSpPr>
        <p:spPr bwMode="auto">
          <a:xfrm>
            <a:off x="4837273" y="3030667"/>
            <a:ext cx="269846" cy="249458"/>
          </a:xfrm>
          <a:custGeom>
            <a:avLst/>
            <a:gdLst>
              <a:gd name="T0" fmla="*/ 99 w 99"/>
              <a:gd name="T1" fmla="*/ 82 h 92"/>
              <a:gd name="T2" fmla="*/ 89 w 99"/>
              <a:gd name="T3" fmla="*/ 92 h 92"/>
              <a:gd name="T4" fmla="*/ 10 w 99"/>
              <a:gd name="T5" fmla="*/ 92 h 92"/>
              <a:gd name="T6" fmla="*/ 0 w 99"/>
              <a:gd name="T7" fmla="*/ 82 h 92"/>
              <a:gd name="T8" fmla="*/ 0 w 99"/>
              <a:gd name="T9" fmla="*/ 10 h 92"/>
              <a:gd name="T10" fmla="*/ 10 w 99"/>
              <a:gd name="T11" fmla="*/ 0 h 92"/>
              <a:gd name="T12" fmla="*/ 89 w 99"/>
              <a:gd name="T13" fmla="*/ 0 h 92"/>
              <a:gd name="T14" fmla="*/ 99 w 99"/>
              <a:gd name="T15" fmla="*/ 10 h 92"/>
              <a:gd name="T16" fmla="*/ 99 w 99"/>
              <a:gd name="T17" fmla="*/ 8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" h="92">
                <a:moveTo>
                  <a:pt x="99" y="82"/>
                </a:moveTo>
                <a:cubicBezTo>
                  <a:pt x="99" y="87"/>
                  <a:pt x="95" y="92"/>
                  <a:pt x="89" y="92"/>
                </a:cubicBezTo>
                <a:cubicBezTo>
                  <a:pt x="10" y="92"/>
                  <a:pt x="10" y="92"/>
                  <a:pt x="10" y="92"/>
                </a:cubicBezTo>
                <a:cubicBezTo>
                  <a:pt x="5" y="92"/>
                  <a:pt x="0" y="87"/>
                  <a:pt x="0" y="8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95" y="0"/>
                  <a:pt x="99" y="5"/>
                  <a:pt x="99" y="10"/>
                </a:cubicBezTo>
                <a:lnTo>
                  <a:pt x="99" y="82"/>
                </a:lnTo>
                <a:close/>
              </a:path>
            </a:pathLst>
          </a:custGeom>
          <a:solidFill>
            <a:srgbClr val="2225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52">
            <a:extLst>
              <a:ext uri="{FF2B5EF4-FFF2-40B4-BE49-F238E27FC236}">
                <a16:creationId xmlns:a16="http://schemas.microsoft.com/office/drawing/2014/main" id="{BAC68468-B29E-4984-8340-519E5EB78F1E}"/>
              </a:ext>
            </a:extLst>
          </p:cNvPr>
          <p:cNvSpPr>
            <a:spLocks/>
          </p:cNvSpPr>
          <p:nvPr/>
        </p:nvSpPr>
        <p:spPr bwMode="auto">
          <a:xfrm>
            <a:off x="7035619" y="3030667"/>
            <a:ext cx="269846" cy="249458"/>
          </a:xfrm>
          <a:custGeom>
            <a:avLst/>
            <a:gdLst>
              <a:gd name="T0" fmla="*/ 99 w 99"/>
              <a:gd name="T1" fmla="*/ 82 h 92"/>
              <a:gd name="T2" fmla="*/ 89 w 99"/>
              <a:gd name="T3" fmla="*/ 92 h 92"/>
              <a:gd name="T4" fmla="*/ 10 w 99"/>
              <a:gd name="T5" fmla="*/ 92 h 92"/>
              <a:gd name="T6" fmla="*/ 0 w 99"/>
              <a:gd name="T7" fmla="*/ 82 h 92"/>
              <a:gd name="T8" fmla="*/ 0 w 99"/>
              <a:gd name="T9" fmla="*/ 10 h 92"/>
              <a:gd name="T10" fmla="*/ 10 w 99"/>
              <a:gd name="T11" fmla="*/ 0 h 92"/>
              <a:gd name="T12" fmla="*/ 89 w 99"/>
              <a:gd name="T13" fmla="*/ 0 h 92"/>
              <a:gd name="T14" fmla="*/ 99 w 99"/>
              <a:gd name="T15" fmla="*/ 10 h 92"/>
              <a:gd name="T16" fmla="*/ 99 w 99"/>
              <a:gd name="T17" fmla="*/ 8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" h="92">
                <a:moveTo>
                  <a:pt x="99" y="82"/>
                </a:moveTo>
                <a:cubicBezTo>
                  <a:pt x="99" y="87"/>
                  <a:pt x="95" y="92"/>
                  <a:pt x="89" y="92"/>
                </a:cubicBezTo>
                <a:cubicBezTo>
                  <a:pt x="10" y="92"/>
                  <a:pt x="10" y="92"/>
                  <a:pt x="10" y="92"/>
                </a:cubicBezTo>
                <a:cubicBezTo>
                  <a:pt x="5" y="92"/>
                  <a:pt x="0" y="87"/>
                  <a:pt x="0" y="8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95" y="0"/>
                  <a:pt x="99" y="5"/>
                  <a:pt x="99" y="10"/>
                </a:cubicBezTo>
                <a:lnTo>
                  <a:pt x="99" y="82"/>
                </a:lnTo>
                <a:close/>
              </a:path>
            </a:pathLst>
          </a:custGeom>
          <a:solidFill>
            <a:srgbClr val="2C30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53">
            <a:extLst>
              <a:ext uri="{FF2B5EF4-FFF2-40B4-BE49-F238E27FC236}">
                <a16:creationId xmlns:a16="http://schemas.microsoft.com/office/drawing/2014/main" id="{7C8D7813-16D0-4180-A129-D6D497873170}"/>
              </a:ext>
            </a:extLst>
          </p:cNvPr>
          <p:cNvSpPr>
            <a:spLocks/>
          </p:cNvSpPr>
          <p:nvPr/>
        </p:nvSpPr>
        <p:spPr bwMode="auto">
          <a:xfrm>
            <a:off x="7035619" y="2690062"/>
            <a:ext cx="269846" cy="250657"/>
          </a:xfrm>
          <a:custGeom>
            <a:avLst/>
            <a:gdLst>
              <a:gd name="T0" fmla="*/ 99 w 99"/>
              <a:gd name="T1" fmla="*/ 82 h 92"/>
              <a:gd name="T2" fmla="*/ 89 w 99"/>
              <a:gd name="T3" fmla="*/ 92 h 92"/>
              <a:gd name="T4" fmla="*/ 10 w 99"/>
              <a:gd name="T5" fmla="*/ 92 h 92"/>
              <a:gd name="T6" fmla="*/ 0 w 99"/>
              <a:gd name="T7" fmla="*/ 82 h 92"/>
              <a:gd name="T8" fmla="*/ 0 w 99"/>
              <a:gd name="T9" fmla="*/ 10 h 92"/>
              <a:gd name="T10" fmla="*/ 10 w 99"/>
              <a:gd name="T11" fmla="*/ 0 h 92"/>
              <a:gd name="T12" fmla="*/ 89 w 99"/>
              <a:gd name="T13" fmla="*/ 0 h 92"/>
              <a:gd name="T14" fmla="*/ 99 w 99"/>
              <a:gd name="T15" fmla="*/ 10 h 92"/>
              <a:gd name="T16" fmla="*/ 99 w 99"/>
              <a:gd name="T17" fmla="*/ 8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" h="92">
                <a:moveTo>
                  <a:pt x="99" y="82"/>
                </a:moveTo>
                <a:cubicBezTo>
                  <a:pt x="99" y="87"/>
                  <a:pt x="95" y="92"/>
                  <a:pt x="89" y="92"/>
                </a:cubicBezTo>
                <a:cubicBezTo>
                  <a:pt x="10" y="92"/>
                  <a:pt x="10" y="92"/>
                  <a:pt x="10" y="92"/>
                </a:cubicBezTo>
                <a:cubicBezTo>
                  <a:pt x="5" y="92"/>
                  <a:pt x="0" y="87"/>
                  <a:pt x="0" y="8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95" y="0"/>
                  <a:pt x="99" y="5"/>
                  <a:pt x="99" y="10"/>
                </a:cubicBezTo>
                <a:lnTo>
                  <a:pt x="99" y="82"/>
                </a:lnTo>
                <a:close/>
              </a:path>
            </a:pathLst>
          </a:custGeom>
          <a:solidFill>
            <a:srgbClr val="2C30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55">
            <a:extLst>
              <a:ext uri="{FF2B5EF4-FFF2-40B4-BE49-F238E27FC236}">
                <a16:creationId xmlns:a16="http://schemas.microsoft.com/office/drawing/2014/main" id="{0335F04E-97DF-4219-A86C-42CC1DE69E25}"/>
              </a:ext>
            </a:extLst>
          </p:cNvPr>
          <p:cNvSpPr>
            <a:spLocks/>
          </p:cNvSpPr>
          <p:nvPr/>
        </p:nvSpPr>
        <p:spPr bwMode="auto">
          <a:xfrm>
            <a:off x="5770340" y="1956081"/>
            <a:ext cx="592462" cy="111537"/>
          </a:xfrm>
          <a:custGeom>
            <a:avLst/>
            <a:gdLst>
              <a:gd name="T0" fmla="*/ 21 w 217"/>
              <a:gd name="T1" fmla="*/ 0 h 41"/>
              <a:gd name="T2" fmla="*/ 196 w 217"/>
              <a:gd name="T3" fmla="*/ 0 h 41"/>
              <a:gd name="T4" fmla="*/ 217 w 217"/>
              <a:gd name="T5" fmla="*/ 20 h 41"/>
              <a:gd name="T6" fmla="*/ 196 w 217"/>
              <a:gd name="T7" fmla="*/ 41 h 41"/>
              <a:gd name="T8" fmla="*/ 21 w 217"/>
              <a:gd name="T9" fmla="*/ 41 h 41"/>
              <a:gd name="T10" fmla="*/ 0 w 217"/>
              <a:gd name="T11" fmla="*/ 20 h 41"/>
              <a:gd name="T12" fmla="*/ 21 w 217"/>
              <a:gd name="T13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7" h="41">
                <a:moveTo>
                  <a:pt x="21" y="0"/>
                </a:moveTo>
                <a:cubicBezTo>
                  <a:pt x="196" y="0"/>
                  <a:pt x="196" y="0"/>
                  <a:pt x="196" y="0"/>
                </a:cubicBezTo>
                <a:cubicBezTo>
                  <a:pt x="207" y="0"/>
                  <a:pt x="217" y="9"/>
                  <a:pt x="217" y="20"/>
                </a:cubicBezTo>
                <a:cubicBezTo>
                  <a:pt x="217" y="32"/>
                  <a:pt x="207" y="41"/>
                  <a:pt x="196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95000"/>
                  <a:lumOff val="5000"/>
                </a:schemeClr>
              </a:gs>
              <a:gs pos="48000">
                <a:schemeClr val="bg1">
                  <a:lumMod val="6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56">
            <a:extLst>
              <a:ext uri="{FF2B5EF4-FFF2-40B4-BE49-F238E27FC236}">
                <a16:creationId xmlns:a16="http://schemas.microsoft.com/office/drawing/2014/main" id="{A97CC0C1-19AA-4387-910D-8BFD7B3B5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2283" y="5629583"/>
            <a:ext cx="398173" cy="40057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60">
            <a:extLst>
              <a:ext uri="{FF2B5EF4-FFF2-40B4-BE49-F238E27FC236}">
                <a16:creationId xmlns:a16="http://schemas.microsoft.com/office/drawing/2014/main" id="{252DE481-FECA-451B-B9C1-A1134D0597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588" y="1951284"/>
            <a:ext cx="117532" cy="11753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97000">
                <a:schemeClr val="bg1">
                  <a:lumMod val="8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60">
            <a:extLst>
              <a:ext uri="{FF2B5EF4-FFF2-40B4-BE49-F238E27FC236}">
                <a16:creationId xmlns:a16="http://schemas.microsoft.com/office/drawing/2014/main" id="{0D685A18-B7A7-43A5-9086-044084685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3984" y="1956680"/>
            <a:ext cx="106739" cy="106739"/>
          </a:xfrm>
          <a:prstGeom prst="ellipse">
            <a:avLst/>
          </a:prstGeom>
          <a:gradFill flip="none" rotWithShape="1">
            <a:gsLst>
              <a:gs pos="31000">
                <a:srgbClr val="006092"/>
              </a:gs>
              <a:gs pos="0">
                <a:schemeClr val="bg1">
                  <a:lumMod val="65000"/>
                </a:schemeClr>
              </a:gs>
              <a:gs pos="61000">
                <a:srgbClr val="00B0F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61">
            <a:extLst>
              <a:ext uri="{FF2B5EF4-FFF2-40B4-BE49-F238E27FC236}">
                <a16:creationId xmlns:a16="http://schemas.microsoft.com/office/drawing/2014/main" id="{094165D5-C6B8-4E8A-821E-ACFBF0544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7160" y="2016047"/>
            <a:ext cx="8396" cy="1079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56">
            <a:extLst>
              <a:ext uri="{FF2B5EF4-FFF2-40B4-BE49-F238E27FC236}">
                <a16:creationId xmlns:a16="http://schemas.microsoft.com/office/drawing/2014/main" id="{4C286CB6-E2FB-4893-88F7-3E88483B3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2283" y="5639178"/>
            <a:ext cx="398173" cy="400571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2DB60DE-B51A-46E8-B0DF-B4D62559019D}"/>
              </a:ext>
            </a:extLst>
          </p:cNvPr>
          <p:cNvGrpSpPr/>
          <p:nvPr/>
        </p:nvGrpSpPr>
        <p:grpSpPr>
          <a:xfrm>
            <a:off x="1064087" y="2245479"/>
            <a:ext cx="10014564" cy="3418580"/>
            <a:chOff x="1102237" y="2196938"/>
            <a:chExt cx="10014564" cy="341858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D546887-2C45-413C-BA09-2420EF45C6D8}"/>
                </a:ext>
              </a:extLst>
            </p:cNvPr>
            <p:cNvGrpSpPr/>
            <p:nvPr/>
          </p:nvGrpSpPr>
          <p:grpSpPr>
            <a:xfrm>
              <a:off x="1102237" y="2196938"/>
              <a:ext cx="3623596" cy="3418580"/>
              <a:chOff x="1102237" y="2196938"/>
              <a:chExt cx="3623596" cy="341858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CB9B75BC-1B17-4676-9F17-6A2BF0638F21}"/>
                  </a:ext>
                </a:extLst>
              </p:cNvPr>
              <p:cNvGrpSpPr/>
              <p:nvPr/>
            </p:nvGrpSpPr>
            <p:grpSpPr>
              <a:xfrm>
                <a:off x="1102237" y="2196938"/>
                <a:ext cx="3623596" cy="743781"/>
                <a:chOff x="16498622" y="2015567"/>
                <a:chExt cx="3623596" cy="743781"/>
              </a:xfrm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C5C6840D-1556-4E21-850B-C62FBDB6AEE3}"/>
                    </a:ext>
                  </a:extLst>
                </p:cNvPr>
                <p:cNvSpPr/>
                <p:nvPr/>
              </p:nvSpPr>
              <p:spPr>
                <a:xfrm>
                  <a:off x="17519305" y="2384887"/>
                  <a:ext cx="2602913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1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609D093-D1E6-4742-881A-81B3466DF30A}"/>
                    </a:ext>
                  </a:extLst>
                </p:cNvPr>
                <p:cNvSpPr txBox="1"/>
                <p:nvPr/>
              </p:nvSpPr>
              <p:spPr>
                <a:xfrm>
                  <a:off x="17495524" y="2015567"/>
                  <a:ext cx="14736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Corporate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6A1EBF24-0AD4-4F5D-A6A4-A8080A2ACE3F}"/>
                    </a:ext>
                  </a:extLst>
                </p:cNvPr>
                <p:cNvSpPr/>
                <p:nvPr/>
              </p:nvSpPr>
              <p:spPr>
                <a:xfrm>
                  <a:off x="16498622" y="2062417"/>
                  <a:ext cx="758371" cy="6500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5" name="Freeform 9">
                  <a:extLst>
                    <a:ext uri="{FF2B5EF4-FFF2-40B4-BE49-F238E27FC236}">
                      <a16:creationId xmlns:a16="http://schemas.microsoft.com/office/drawing/2014/main" id="{FBE24700-B347-46D5-B57A-E3FCA8C10A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6733878" y="2240090"/>
                  <a:ext cx="287859" cy="294734"/>
                </a:xfrm>
                <a:custGeom>
                  <a:avLst/>
                  <a:gdLst>
                    <a:gd name="T0" fmla="*/ 105 w 129"/>
                    <a:gd name="T1" fmla="*/ 89 h 130"/>
                    <a:gd name="T2" fmla="*/ 97 w 129"/>
                    <a:gd name="T3" fmla="*/ 89 h 130"/>
                    <a:gd name="T4" fmla="*/ 80 w 129"/>
                    <a:gd name="T5" fmla="*/ 73 h 130"/>
                    <a:gd name="T6" fmla="*/ 80 w 129"/>
                    <a:gd name="T7" fmla="*/ 68 h 130"/>
                    <a:gd name="T8" fmla="*/ 88 w 129"/>
                    <a:gd name="T9" fmla="*/ 53 h 130"/>
                    <a:gd name="T10" fmla="*/ 90 w 129"/>
                    <a:gd name="T11" fmla="*/ 51 h 130"/>
                    <a:gd name="T12" fmla="*/ 91 w 129"/>
                    <a:gd name="T13" fmla="*/ 39 h 130"/>
                    <a:gd name="T14" fmla="*/ 90 w 129"/>
                    <a:gd name="T15" fmla="*/ 37 h 130"/>
                    <a:gd name="T16" fmla="*/ 90 w 129"/>
                    <a:gd name="T17" fmla="*/ 23 h 130"/>
                    <a:gd name="T18" fmla="*/ 85 w 129"/>
                    <a:gd name="T19" fmla="*/ 7 h 130"/>
                    <a:gd name="T20" fmla="*/ 72 w 129"/>
                    <a:gd name="T21" fmla="*/ 1 h 130"/>
                    <a:gd name="T22" fmla="*/ 55 w 129"/>
                    <a:gd name="T23" fmla="*/ 1 h 130"/>
                    <a:gd name="T24" fmla="*/ 42 w 129"/>
                    <a:gd name="T25" fmla="*/ 10 h 130"/>
                    <a:gd name="T26" fmla="*/ 38 w 129"/>
                    <a:gd name="T27" fmla="*/ 23 h 130"/>
                    <a:gd name="T28" fmla="*/ 38 w 129"/>
                    <a:gd name="T29" fmla="*/ 37 h 130"/>
                    <a:gd name="T30" fmla="*/ 37 w 129"/>
                    <a:gd name="T31" fmla="*/ 40 h 130"/>
                    <a:gd name="T32" fmla="*/ 39 w 129"/>
                    <a:gd name="T33" fmla="*/ 52 h 130"/>
                    <a:gd name="T34" fmla="*/ 41 w 129"/>
                    <a:gd name="T35" fmla="*/ 55 h 130"/>
                    <a:gd name="T36" fmla="*/ 48 w 129"/>
                    <a:gd name="T37" fmla="*/ 68 h 130"/>
                    <a:gd name="T38" fmla="*/ 48 w 129"/>
                    <a:gd name="T39" fmla="*/ 73 h 130"/>
                    <a:gd name="T40" fmla="*/ 32 w 129"/>
                    <a:gd name="T41" fmla="*/ 89 h 130"/>
                    <a:gd name="T42" fmla="*/ 24 w 129"/>
                    <a:gd name="T43" fmla="*/ 89 h 130"/>
                    <a:gd name="T44" fmla="*/ 0 w 129"/>
                    <a:gd name="T45" fmla="*/ 113 h 130"/>
                    <a:gd name="T46" fmla="*/ 0 w 129"/>
                    <a:gd name="T47" fmla="*/ 122 h 130"/>
                    <a:gd name="T48" fmla="*/ 8 w 129"/>
                    <a:gd name="T49" fmla="*/ 130 h 130"/>
                    <a:gd name="T50" fmla="*/ 121 w 129"/>
                    <a:gd name="T51" fmla="*/ 130 h 130"/>
                    <a:gd name="T52" fmla="*/ 129 w 129"/>
                    <a:gd name="T53" fmla="*/ 122 h 130"/>
                    <a:gd name="T54" fmla="*/ 129 w 129"/>
                    <a:gd name="T55" fmla="*/ 113 h 130"/>
                    <a:gd name="T56" fmla="*/ 105 w 129"/>
                    <a:gd name="T57" fmla="*/ 89 h 130"/>
                    <a:gd name="T58" fmla="*/ 105 w 129"/>
                    <a:gd name="T59" fmla="*/ 89 h 130"/>
                    <a:gd name="T60" fmla="*/ 105 w 129"/>
                    <a:gd name="T61" fmla="*/ 8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9" h="130">
                      <a:moveTo>
                        <a:pt x="105" y="89"/>
                      </a:moveTo>
                      <a:cubicBezTo>
                        <a:pt x="97" y="89"/>
                        <a:pt x="97" y="89"/>
                        <a:pt x="97" y="89"/>
                      </a:cubicBezTo>
                      <a:cubicBezTo>
                        <a:pt x="88" y="89"/>
                        <a:pt x="80" y="82"/>
                        <a:pt x="80" y="73"/>
                      </a:cubicBezTo>
                      <a:cubicBezTo>
                        <a:pt x="80" y="68"/>
                        <a:pt x="80" y="68"/>
                        <a:pt x="80" y="68"/>
                      </a:cubicBezTo>
                      <a:cubicBezTo>
                        <a:pt x="84" y="64"/>
                        <a:pt x="87" y="59"/>
                        <a:pt x="88" y="53"/>
                      </a:cubicBezTo>
                      <a:cubicBezTo>
                        <a:pt x="88" y="52"/>
                        <a:pt x="89" y="52"/>
                        <a:pt x="90" y="51"/>
                      </a:cubicBezTo>
                      <a:cubicBezTo>
                        <a:pt x="93" y="48"/>
                        <a:pt x="94" y="43"/>
                        <a:pt x="91" y="39"/>
                      </a:cubicBezTo>
                      <a:cubicBezTo>
                        <a:pt x="91" y="39"/>
                        <a:pt x="90" y="38"/>
                        <a:pt x="90" y="37"/>
                      </a:cubicBezTo>
                      <a:cubicBezTo>
                        <a:pt x="90" y="33"/>
                        <a:pt x="90" y="28"/>
                        <a:pt x="90" y="23"/>
                      </a:cubicBezTo>
                      <a:cubicBezTo>
                        <a:pt x="90" y="18"/>
                        <a:pt x="89" y="12"/>
                        <a:pt x="85" y="7"/>
                      </a:cubicBezTo>
                      <a:cubicBezTo>
                        <a:pt x="81" y="4"/>
                        <a:pt x="77" y="2"/>
                        <a:pt x="72" y="1"/>
                      </a:cubicBezTo>
                      <a:cubicBezTo>
                        <a:pt x="66" y="0"/>
                        <a:pt x="60" y="0"/>
                        <a:pt x="55" y="1"/>
                      </a:cubicBezTo>
                      <a:cubicBezTo>
                        <a:pt x="50" y="3"/>
                        <a:pt x="45" y="6"/>
                        <a:pt x="42" y="10"/>
                      </a:cubicBezTo>
                      <a:cubicBezTo>
                        <a:pt x="40" y="14"/>
                        <a:pt x="38" y="18"/>
                        <a:pt x="38" y="23"/>
                      </a:cubicBezTo>
                      <a:cubicBezTo>
                        <a:pt x="38" y="28"/>
                        <a:pt x="38" y="32"/>
                        <a:pt x="38" y="37"/>
                      </a:cubicBezTo>
                      <a:cubicBezTo>
                        <a:pt x="38" y="38"/>
                        <a:pt x="38" y="39"/>
                        <a:pt x="37" y="40"/>
                      </a:cubicBezTo>
                      <a:cubicBezTo>
                        <a:pt x="35" y="44"/>
                        <a:pt x="36" y="49"/>
                        <a:pt x="39" y="52"/>
                      </a:cubicBezTo>
                      <a:cubicBezTo>
                        <a:pt x="40" y="53"/>
                        <a:pt x="41" y="54"/>
                        <a:pt x="41" y="55"/>
                      </a:cubicBezTo>
                      <a:cubicBezTo>
                        <a:pt x="42" y="59"/>
                        <a:pt x="45" y="64"/>
                        <a:pt x="48" y="68"/>
                      </a:cubicBezTo>
                      <a:cubicBezTo>
                        <a:pt x="48" y="73"/>
                        <a:pt x="48" y="73"/>
                        <a:pt x="48" y="73"/>
                      </a:cubicBezTo>
                      <a:cubicBezTo>
                        <a:pt x="48" y="82"/>
                        <a:pt x="41" y="89"/>
                        <a:pt x="32" y="89"/>
                      </a:cubicBezTo>
                      <a:cubicBezTo>
                        <a:pt x="24" y="89"/>
                        <a:pt x="24" y="89"/>
                        <a:pt x="24" y="89"/>
                      </a:cubicBezTo>
                      <a:cubicBezTo>
                        <a:pt x="24" y="89"/>
                        <a:pt x="9" y="93"/>
                        <a:pt x="0" y="113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6"/>
                        <a:pt x="3" y="130"/>
                        <a:pt x="8" y="130"/>
                      </a:cubicBezTo>
                      <a:cubicBezTo>
                        <a:pt x="121" y="130"/>
                        <a:pt x="121" y="130"/>
                        <a:pt x="121" y="130"/>
                      </a:cubicBezTo>
                      <a:cubicBezTo>
                        <a:pt x="125" y="130"/>
                        <a:pt x="129" y="126"/>
                        <a:pt x="129" y="122"/>
                      </a:cubicBezTo>
                      <a:cubicBezTo>
                        <a:pt x="129" y="113"/>
                        <a:pt x="129" y="113"/>
                        <a:pt x="129" y="113"/>
                      </a:cubicBezTo>
                      <a:cubicBezTo>
                        <a:pt x="119" y="93"/>
                        <a:pt x="105" y="89"/>
                        <a:pt x="105" y="89"/>
                      </a:cubicBezTo>
                      <a:close/>
                      <a:moveTo>
                        <a:pt x="105" y="89"/>
                      </a:moveTo>
                      <a:cubicBezTo>
                        <a:pt x="105" y="89"/>
                        <a:pt x="105" y="89"/>
                        <a:pt x="105" y="89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594C58AC-F4BF-4021-A488-CACB421B7A41}"/>
                  </a:ext>
                </a:extLst>
              </p:cNvPr>
              <p:cNvGrpSpPr/>
              <p:nvPr/>
            </p:nvGrpSpPr>
            <p:grpSpPr>
              <a:xfrm>
                <a:off x="1102237" y="3487465"/>
                <a:ext cx="3439704" cy="741013"/>
                <a:chOff x="16498622" y="2865458"/>
                <a:chExt cx="3439704" cy="741013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C6C85042-200E-4CC8-91EE-7633EEA9736E}"/>
                    </a:ext>
                  </a:extLst>
                </p:cNvPr>
                <p:cNvSpPr/>
                <p:nvPr/>
              </p:nvSpPr>
              <p:spPr>
                <a:xfrm>
                  <a:off x="16498622" y="2910924"/>
                  <a:ext cx="758371" cy="6500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8" name="Freeform 8">
                  <a:extLst>
                    <a:ext uri="{FF2B5EF4-FFF2-40B4-BE49-F238E27FC236}">
                      <a16:creationId xmlns:a16="http://schemas.microsoft.com/office/drawing/2014/main" id="{383B8AFF-69DF-4719-A725-AF3C9255F0B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6732404" y="3099895"/>
                  <a:ext cx="290806" cy="272139"/>
                </a:xfrm>
                <a:custGeom>
                  <a:avLst/>
                  <a:gdLst>
                    <a:gd name="T0" fmla="*/ 129 w 130"/>
                    <a:gd name="T1" fmla="*/ 35 h 120"/>
                    <a:gd name="T2" fmla="*/ 94 w 130"/>
                    <a:gd name="T3" fmla="*/ 0 h 120"/>
                    <a:gd name="T4" fmla="*/ 64 w 130"/>
                    <a:gd name="T5" fmla="*/ 17 h 120"/>
                    <a:gd name="T6" fmla="*/ 35 w 130"/>
                    <a:gd name="T7" fmla="*/ 0 h 120"/>
                    <a:gd name="T8" fmla="*/ 0 w 130"/>
                    <a:gd name="T9" fmla="*/ 35 h 120"/>
                    <a:gd name="T10" fmla="*/ 2 w 130"/>
                    <a:gd name="T11" fmla="*/ 49 h 120"/>
                    <a:gd name="T12" fmla="*/ 19 w 130"/>
                    <a:gd name="T13" fmla="*/ 79 h 120"/>
                    <a:gd name="T14" fmla="*/ 64 w 130"/>
                    <a:gd name="T15" fmla="*/ 120 h 120"/>
                    <a:gd name="T16" fmla="*/ 110 w 130"/>
                    <a:gd name="T17" fmla="*/ 79 h 120"/>
                    <a:gd name="T18" fmla="*/ 128 w 130"/>
                    <a:gd name="T19" fmla="*/ 49 h 120"/>
                    <a:gd name="T20" fmla="*/ 129 w 130"/>
                    <a:gd name="T21" fmla="*/ 35 h 120"/>
                    <a:gd name="T22" fmla="*/ 123 w 130"/>
                    <a:gd name="T23" fmla="*/ 48 h 120"/>
                    <a:gd name="T24" fmla="*/ 107 w 130"/>
                    <a:gd name="T25" fmla="*/ 75 h 120"/>
                    <a:gd name="T26" fmla="*/ 64 w 130"/>
                    <a:gd name="T27" fmla="*/ 113 h 120"/>
                    <a:gd name="T28" fmla="*/ 23 w 130"/>
                    <a:gd name="T29" fmla="*/ 75 h 120"/>
                    <a:gd name="T30" fmla="*/ 6 w 130"/>
                    <a:gd name="T31" fmla="*/ 48 h 120"/>
                    <a:gd name="T32" fmla="*/ 5 w 130"/>
                    <a:gd name="T33" fmla="*/ 36 h 120"/>
                    <a:gd name="T34" fmla="*/ 5 w 130"/>
                    <a:gd name="T35" fmla="*/ 36 h 120"/>
                    <a:gd name="T36" fmla="*/ 35 w 130"/>
                    <a:gd name="T37" fmla="*/ 5 h 120"/>
                    <a:gd name="T38" fmla="*/ 62 w 130"/>
                    <a:gd name="T39" fmla="*/ 23 h 120"/>
                    <a:gd name="T40" fmla="*/ 64 w 130"/>
                    <a:gd name="T41" fmla="*/ 29 h 120"/>
                    <a:gd name="T42" fmla="*/ 67 w 130"/>
                    <a:gd name="T43" fmla="*/ 23 h 120"/>
                    <a:gd name="T44" fmla="*/ 94 w 130"/>
                    <a:gd name="T45" fmla="*/ 5 h 120"/>
                    <a:gd name="T46" fmla="*/ 124 w 130"/>
                    <a:gd name="T47" fmla="*/ 36 h 120"/>
                    <a:gd name="T48" fmla="*/ 123 w 130"/>
                    <a:gd name="T49" fmla="*/ 48 h 120"/>
                    <a:gd name="T50" fmla="*/ 123 w 130"/>
                    <a:gd name="T51" fmla="*/ 48 h 120"/>
                    <a:gd name="T52" fmla="*/ 123 w 130"/>
                    <a:gd name="T53" fmla="*/ 48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30" h="120">
                      <a:moveTo>
                        <a:pt x="129" y="35"/>
                      </a:moveTo>
                      <a:cubicBezTo>
                        <a:pt x="127" y="15"/>
                        <a:pt x="113" y="0"/>
                        <a:pt x="94" y="0"/>
                      </a:cubicBezTo>
                      <a:cubicBezTo>
                        <a:pt x="82" y="0"/>
                        <a:pt x="71" y="6"/>
                        <a:pt x="64" y="17"/>
                      </a:cubicBezTo>
                      <a:cubicBezTo>
                        <a:pt x="58" y="6"/>
                        <a:pt x="47" y="0"/>
                        <a:pt x="35" y="0"/>
                      </a:cubicBezTo>
                      <a:cubicBezTo>
                        <a:pt x="17" y="0"/>
                        <a:pt x="2" y="15"/>
                        <a:pt x="0" y="35"/>
                      </a:cubicBezTo>
                      <a:cubicBezTo>
                        <a:pt x="0" y="36"/>
                        <a:pt x="0" y="41"/>
                        <a:pt x="2" y="49"/>
                      </a:cubicBezTo>
                      <a:cubicBezTo>
                        <a:pt x="4" y="60"/>
                        <a:pt x="10" y="71"/>
                        <a:pt x="19" y="79"/>
                      </a:cubicBezTo>
                      <a:cubicBezTo>
                        <a:pt x="64" y="120"/>
                        <a:pt x="64" y="120"/>
                        <a:pt x="64" y="120"/>
                      </a:cubicBezTo>
                      <a:cubicBezTo>
                        <a:pt x="110" y="79"/>
                        <a:pt x="110" y="79"/>
                        <a:pt x="110" y="79"/>
                      </a:cubicBezTo>
                      <a:cubicBezTo>
                        <a:pt x="119" y="71"/>
                        <a:pt x="126" y="60"/>
                        <a:pt x="128" y="49"/>
                      </a:cubicBezTo>
                      <a:cubicBezTo>
                        <a:pt x="130" y="41"/>
                        <a:pt x="129" y="36"/>
                        <a:pt x="129" y="35"/>
                      </a:cubicBezTo>
                      <a:close/>
                      <a:moveTo>
                        <a:pt x="123" y="48"/>
                      </a:moveTo>
                      <a:cubicBezTo>
                        <a:pt x="121" y="58"/>
                        <a:pt x="115" y="68"/>
                        <a:pt x="107" y="75"/>
                      </a:cubicBezTo>
                      <a:cubicBezTo>
                        <a:pt x="64" y="113"/>
                        <a:pt x="64" y="113"/>
                        <a:pt x="64" y="113"/>
                      </a:cubicBezTo>
                      <a:cubicBezTo>
                        <a:pt x="23" y="75"/>
                        <a:pt x="23" y="75"/>
                        <a:pt x="23" y="75"/>
                      </a:cubicBezTo>
                      <a:cubicBezTo>
                        <a:pt x="14" y="68"/>
                        <a:pt x="9" y="58"/>
                        <a:pt x="6" y="48"/>
                      </a:cubicBezTo>
                      <a:cubicBezTo>
                        <a:pt x="5" y="40"/>
                        <a:pt x="5" y="36"/>
                        <a:pt x="5" y="36"/>
                      </a:cubicBezTo>
                      <a:cubicBezTo>
                        <a:pt x="5" y="36"/>
                        <a:pt x="5" y="36"/>
                        <a:pt x="5" y="36"/>
                      </a:cubicBezTo>
                      <a:cubicBezTo>
                        <a:pt x="7" y="18"/>
                        <a:pt x="20" y="5"/>
                        <a:pt x="35" y="5"/>
                      </a:cubicBezTo>
                      <a:cubicBezTo>
                        <a:pt x="47" y="5"/>
                        <a:pt x="57" y="12"/>
                        <a:pt x="62" y="23"/>
                      </a:cubicBezTo>
                      <a:cubicBezTo>
                        <a:pt x="64" y="29"/>
                        <a:pt x="64" y="29"/>
                        <a:pt x="64" y="29"/>
                      </a:cubicBezTo>
                      <a:cubicBezTo>
                        <a:pt x="67" y="23"/>
                        <a:pt x="67" y="23"/>
                        <a:pt x="67" y="23"/>
                      </a:cubicBezTo>
                      <a:cubicBezTo>
                        <a:pt x="72" y="12"/>
                        <a:pt x="82" y="5"/>
                        <a:pt x="94" y="5"/>
                      </a:cubicBezTo>
                      <a:cubicBezTo>
                        <a:pt x="110" y="5"/>
                        <a:pt x="123" y="18"/>
                        <a:pt x="124" y="36"/>
                      </a:cubicBezTo>
                      <a:cubicBezTo>
                        <a:pt x="124" y="36"/>
                        <a:pt x="125" y="40"/>
                        <a:pt x="123" y="48"/>
                      </a:cubicBezTo>
                      <a:close/>
                      <a:moveTo>
                        <a:pt x="123" y="48"/>
                      </a:moveTo>
                      <a:cubicBezTo>
                        <a:pt x="123" y="48"/>
                        <a:pt x="123" y="48"/>
                        <a:pt x="123" y="48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FD4F849F-83FC-47C9-9861-1901BCBF1A64}"/>
                    </a:ext>
                  </a:extLst>
                </p:cNvPr>
                <p:cNvSpPr/>
                <p:nvPr/>
              </p:nvSpPr>
              <p:spPr>
                <a:xfrm>
                  <a:off x="17519305" y="3232010"/>
                  <a:ext cx="2419021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1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86C812B-99EF-4067-8DB2-056E9ED7EE07}"/>
                    </a:ext>
                  </a:extLst>
                </p:cNvPr>
                <p:cNvSpPr txBox="1"/>
                <p:nvPr/>
              </p:nvSpPr>
              <p:spPr>
                <a:xfrm>
                  <a:off x="17495524" y="2865458"/>
                  <a:ext cx="13335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Charities</a:t>
                  </a:r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E07996B-5248-4AE5-9CA1-E032F6548716}"/>
                  </a:ext>
                </a:extLst>
              </p:cNvPr>
              <p:cNvGrpSpPr/>
              <p:nvPr/>
            </p:nvGrpSpPr>
            <p:grpSpPr>
              <a:xfrm>
                <a:off x="1102237" y="4871737"/>
                <a:ext cx="3434970" cy="743781"/>
                <a:chOff x="16498622" y="3712581"/>
                <a:chExt cx="3434970" cy="743781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E1C91F79-CE53-4705-92BC-9ABC3D9AE313}"/>
                    </a:ext>
                  </a:extLst>
                </p:cNvPr>
                <p:cNvSpPr/>
                <p:nvPr/>
              </p:nvSpPr>
              <p:spPr>
                <a:xfrm>
                  <a:off x="16498622" y="3759431"/>
                  <a:ext cx="758371" cy="6500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E862BFAB-DF2B-4C26-AA4A-BFF08D5FADE5}"/>
                    </a:ext>
                  </a:extLst>
                </p:cNvPr>
                <p:cNvGrpSpPr/>
                <p:nvPr/>
              </p:nvGrpSpPr>
              <p:grpSpPr>
                <a:xfrm>
                  <a:off x="16762861" y="3937104"/>
                  <a:ext cx="229893" cy="294734"/>
                  <a:chOff x="2522538" y="3189288"/>
                  <a:chExt cx="371475" cy="476250"/>
                </a:xfrm>
                <a:solidFill>
                  <a:schemeClr val="tx1"/>
                </a:solidFill>
              </p:grpSpPr>
              <p:sp>
                <p:nvSpPr>
                  <p:cNvPr id="36" name="Freeform 5">
                    <a:extLst>
                      <a:ext uri="{FF2B5EF4-FFF2-40B4-BE49-F238E27FC236}">
                        <a16:creationId xmlns:a16="http://schemas.microsoft.com/office/drawing/2014/main" id="{4E9657DE-96F5-4358-B980-817544FAF86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13025" y="3189288"/>
                    <a:ext cx="192088" cy="238125"/>
                  </a:xfrm>
                  <a:custGeom>
                    <a:avLst/>
                    <a:gdLst>
                      <a:gd name="T0" fmla="*/ 2 w 53"/>
                      <a:gd name="T1" fmla="*/ 65 h 65"/>
                      <a:gd name="T2" fmla="*/ 5 w 53"/>
                      <a:gd name="T3" fmla="*/ 62 h 65"/>
                      <a:gd name="T4" fmla="*/ 5 w 53"/>
                      <a:gd name="T5" fmla="*/ 27 h 65"/>
                      <a:gd name="T6" fmla="*/ 26 w 53"/>
                      <a:gd name="T7" fmla="*/ 6 h 65"/>
                      <a:gd name="T8" fmla="*/ 48 w 53"/>
                      <a:gd name="T9" fmla="*/ 27 h 65"/>
                      <a:gd name="T10" fmla="*/ 48 w 53"/>
                      <a:gd name="T11" fmla="*/ 62 h 65"/>
                      <a:gd name="T12" fmla="*/ 50 w 53"/>
                      <a:gd name="T13" fmla="*/ 65 h 65"/>
                      <a:gd name="T14" fmla="*/ 53 w 53"/>
                      <a:gd name="T15" fmla="*/ 62 h 65"/>
                      <a:gd name="T16" fmla="*/ 53 w 53"/>
                      <a:gd name="T17" fmla="*/ 27 h 65"/>
                      <a:gd name="T18" fmla="*/ 26 w 53"/>
                      <a:gd name="T19" fmla="*/ 0 h 65"/>
                      <a:gd name="T20" fmla="*/ 0 w 53"/>
                      <a:gd name="T21" fmla="*/ 27 h 65"/>
                      <a:gd name="T22" fmla="*/ 0 w 53"/>
                      <a:gd name="T23" fmla="*/ 62 h 65"/>
                      <a:gd name="T24" fmla="*/ 2 w 53"/>
                      <a:gd name="T25" fmla="*/ 65 h 65"/>
                      <a:gd name="T26" fmla="*/ 2 w 53"/>
                      <a:gd name="T27" fmla="*/ 65 h 65"/>
                      <a:gd name="T28" fmla="*/ 2 w 53"/>
                      <a:gd name="T29" fmla="*/ 65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53" h="65">
                        <a:moveTo>
                          <a:pt x="2" y="65"/>
                        </a:moveTo>
                        <a:cubicBezTo>
                          <a:pt x="4" y="65"/>
                          <a:pt x="5" y="63"/>
                          <a:pt x="5" y="62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15"/>
                          <a:pt x="15" y="6"/>
                          <a:pt x="26" y="6"/>
                        </a:cubicBezTo>
                        <a:cubicBezTo>
                          <a:pt x="38" y="6"/>
                          <a:pt x="48" y="15"/>
                          <a:pt x="48" y="27"/>
                        </a:cubicBezTo>
                        <a:cubicBezTo>
                          <a:pt x="48" y="62"/>
                          <a:pt x="48" y="62"/>
                          <a:pt x="48" y="62"/>
                        </a:cubicBezTo>
                        <a:cubicBezTo>
                          <a:pt x="48" y="63"/>
                          <a:pt x="49" y="65"/>
                          <a:pt x="50" y="65"/>
                        </a:cubicBezTo>
                        <a:cubicBezTo>
                          <a:pt x="52" y="65"/>
                          <a:pt x="53" y="63"/>
                          <a:pt x="53" y="62"/>
                        </a:cubicBezTo>
                        <a:cubicBezTo>
                          <a:pt x="53" y="27"/>
                          <a:pt x="53" y="27"/>
                          <a:pt x="53" y="27"/>
                        </a:cubicBezTo>
                        <a:cubicBezTo>
                          <a:pt x="53" y="12"/>
                          <a:pt x="41" y="0"/>
                          <a:pt x="26" y="0"/>
                        </a:cubicBezTo>
                        <a:cubicBezTo>
                          <a:pt x="12" y="0"/>
                          <a:pt x="0" y="12"/>
                          <a:pt x="0" y="27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4"/>
                          <a:pt x="1" y="65"/>
                          <a:pt x="2" y="65"/>
                        </a:cubicBezTo>
                        <a:close/>
                        <a:moveTo>
                          <a:pt x="2" y="65"/>
                        </a:moveTo>
                        <a:cubicBezTo>
                          <a:pt x="2" y="65"/>
                          <a:pt x="2" y="65"/>
                          <a:pt x="2" y="65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" name="Freeform 6">
                    <a:extLst>
                      <a:ext uri="{FF2B5EF4-FFF2-40B4-BE49-F238E27FC236}">
                        <a16:creationId xmlns:a16="http://schemas.microsoft.com/office/drawing/2014/main" id="{850D01EF-B537-4F6B-9040-B57FBB4ACA5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22538" y="3332163"/>
                    <a:ext cx="371475" cy="333375"/>
                  </a:xfrm>
                  <a:custGeom>
                    <a:avLst/>
                    <a:gdLst>
                      <a:gd name="T0" fmla="*/ 102 w 103"/>
                      <a:gd name="T1" fmla="*/ 79 h 91"/>
                      <a:gd name="T2" fmla="*/ 95 w 103"/>
                      <a:gd name="T3" fmla="*/ 0 h 91"/>
                      <a:gd name="T4" fmla="*/ 83 w 103"/>
                      <a:gd name="T5" fmla="*/ 0 h 91"/>
                      <a:gd name="T6" fmla="*/ 83 w 103"/>
                      <a:gd name="T7" fmla="*/ 25 h 91"/>
                      <a:gd name="T8" fmla="*/ 75 w 103"/>
                      <a:gd name="T9" fmla="*/ 34 h 91"/>
                      <a:gd name="T10" fmla="*/ 67 w 103"/>
                      <a:gd name="T11" fmla="*/ 25 h 91"/>
                      <a:gd name="T12" fmla="*/ 67 w 103"/>
                      <a:gd name="T13" fmla="*/ 0 h 91"/>
                      <a:gd name="T14" fmla="*/ 35 w 103"/>
                      <a:gd name="T15" fmla="*/ 0 h 91"/>
                      <a:gd name="T16" fmla="*/ 35 w 103"/>
                      <a:gd name="T17" fmla="*/ 25 h 91"/>
                      <a:gd name="T18" fmla="*/ 28 w 103"/>
                      <a:gd name="T19" fmla="*/ 34 h 91"/>
                      <a:gd name="T20" fmla="*/ 19 w 103"/>
                      <a:gd name="T21" fmla="*/ 26 h 91"/>
                      <a:gd name="T22" fmla="*/ 19 w 103"/>
                      <a:gd name="T23" fmla="*/ 0 h 91"/>
                      <a:gd name="T24" fmla="*/ 8 w 103"/>
                      <a:gd name="T25" fmla="*/ 0 h 91"/>
                      <a:gd name="T26" fmla="*/ 1 w 103"/>
                      <a:gd name="T27" fmla="*/ 79 h 91"/>
                      <a:gd name="T28" fmla="*/ 11 w 103"/>
                      <a:gd name="T29" fmla="*/ 91 h 91"/>
                      <a:gd name="T30" fmla="*/ 92 w 103"/>
                      <a:gd name="T31" fmla="*/ 91 h 91"/>
                      <a:gd name="T32" fmla="*/ 102 w 103"/>
                      <a:gd name="T33" fmla="*/ 79 h 91"/>
                      <a:gd name="T34" fmla="*/ 51 w 103"/>
                      <a:gd name="T35" fmla="*/ 83 h 91"/>
                      <a:gd name="T36" fmla="*/ 29 w 103"/>
                      <a:gd name="T37" fmla="*/ 60 h 91"/>
                      <a:gd name="T38" fmla="*/ 51 w 103"/>
                      <a:gd name="T39" fmla="*/ 37 h 91"/>
                      <a:gd name="T40" fmla="*/ 74 w 103"/>
                      <a:gd name="T41" fmla="*/ 60 h 91"/>
                      <a:gd name="T42" fmla="*/ 51 w 103"/>
                      <a:gd name="T43" fmla="*/ 83 h 91"/>
                      <a:gd name="T44" fmla="*/ 51 w 103"/>
                      <a:gd name="T45" fmla="*/ 83 h 91"/>
                      <a:gd name="T46" fmla="*/ 51 w 103"/>
                      <a:gd name="T47" fmla="*/ 83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03" h="91">
                        <a:moveTo>
                          <a:pt x="102" y="79"/>
                        </a:moveTo>
                        <a:cubicBezTo>
                          <a:pt x="95" y="0"/>
                          <a:pt x="95" y="0"/>
                          <a:pt x="95" y="0"/>
                        </a:cubicBezTo>
                        <a:cubicBezTo>
                          <a:pt x="83" y="0"/>
                          <a:pt x="83" y="0"/>
                          <a:pt x="83" y="0"/>
                        </a:cubicBezTo>
                        <a:cubicBezTo>
                          <a:pt x="83" y="25"/>
                          <a:pt x="83" y="25"/>
                          <a:pt x="83" y="25"/>
                        </a:cubicBezTo>
                        <a:cubicBezTo>
                          <a:pt x="83" y="30"/>
                          <a:pt x="80" y="34"/>
                          <a:pt x="75" y="34"/>
                        </a:cubicBezTo>
                        <a:cubicBezTo>
                          <a:pt x="71" y="34"/>
                          <a:pt x="67" y="30"/>
                          <a:pt x="67" y="25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35" y="25"/>
                          <a:pt x="35" y="25"/>
                          <a:pt x="35" y="25"/>
                        </a:cubicBezTo>
                        <a:cubicBezTo>
                          <a:pt x="35" y="30"/>
                          <a:pt x="32" y="33"/>
                          <a:pt x="28" y="34"/>
                        </a:cubicBezTo>
                        <a:cubicBezTo>
                          <a:pt x="23" y="34"/>
                          <a:pt x="19" y="30"/>
                          <a:pt x="19" y="26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1" y="79"/>
                          <a:pt x="1" y="79"/>
                          <a:pt x="1" y="79"/>
                        </a:cubicBezTo>
                        <a:cubicBezTo>
                          <a:pt x="0" y="85"/>
                          <a:pt x="5" y="91"/>
                          <a:pt x="11" y="91"/>
                        </a:cubicBezTo>
                        <a:cubicBezTo>
                          <a:pt x="92" y="91"/>
                          <a:pt x="92" y="91"/>
                          <a:pt x="92" y="91"/>
                        </a:cubicBezTo>
                        <a:cubicBezTo>
                          <a:pt x="98" y="91"/>
                          <a:pt x="103" y="85"/>
                          <a:pt x="102" y="79"/>
                        </a:cubicBezTo>
                        <a:close/>
                        <a:moveTo>
                          <a:pt x="51" y="83"/>
                        </a:moveTo>
                        <a:cubicBezTo>
                          <a:pt x="39" y="83"/>
                          <a:pt x="29" y="73"/>
                          <a:pt x="29" y="60"/>
                        </a:cubicBezTo>
                        <a:cubicBezTo>
                          <a:pt x="29" y="48"/>
                          <a:pt x="39" y="37"/>
                          <a:pt x="51" y="37"/>
                        </a:cubicBezTo>
                        <a:cubicBezTo>
                          <a:pt x="64" y="37"/>
                          <a:pt x="74" y="48"/>
                          <a:pt x="74" y="60"/>
                        </a:cubicBezTo>
                        <a:cubicBezTo>
                          <a:pt x="74" y="73"/>
                          <a:pt x="64" y="83"/>
                          <a:pt x="51" y="83"/>
                        </a:cubicBezTo>
                        <a:close/>
                        <a:moveTo>
                          <a:pt x="51" y="83"/>
                        </a:moveTo>
                        <a:cubicBezTo>
                          <a:pt x="51" y="83"/>
                          <a:pt x="51" y="83"/>
                          <a:pt x="51" y="83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" name="Freeform 7">
                    <a:extLst>
                      <a:ext uri="{FF2B5EF4-FFF2-40B4-BE49-F238E27FC236}">
                        <a16:creationId xmlns:a16="http://schemas.microsoft.com/office/drawing/2014/main" id="{0694A8D9-0CEE-4906-A9EF-C3CC9956485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46363" y="3489326"/>
                    <a:ext cx="125413" cy="128588"/>
                  </a:xfrm>
                  <a:custGeom>
                    <a:avLst/>
                    <a:gdLst>
                      <a:gd name="T0" fmla="*/ 17 w 35"/>
                      <a:gd name="T1" fmla="*/ 0 h 35"/>
                      <a:gd name="T2" fmla="*/ 0 w 35"/>
                      <a:gd name="T3" fmla="*/ 17 h 35"/>
                      <a:gd name="T4" fmla="*/ 17 w 35"/>
                      <a:gd name="T5" fmla="*/ 35 h 35"/>
                      <a:gd name="T6" fmla="*/ 35 w 35"/>
                      <a:gd name="T7" fmla="*/ 17 h 35"/>
                      <a:gd name="T8" fmla="*/ 17 w 35"/>
                      <a:gd name="T9" fmla="*/ 0 h 35"/>
                      <a:gd name="T10" fmla="*/ 19 w 35"/>
                      <a:gd name="T11" fmla="*/ 26 h 35"/>
                      <a:gd name="T12" fmla="*/ 19 w 35"/>
                      <a:gd name="T13" fmla="*/ 27 h 35"/>
                      <a:gd name="T14" fmla="*/ 17 w 35"/>
                      <a:gd name="T15" fmla="*/ 29 h 35"/>
                      <a:gd name="T16" fmla="*/ 16 w 35"/>
                      <a:gd name="T17" fmla="*/ 27 h 35"/>
                      <a:gd name="T18" fmla="*/ 16 w 35"/>
                      <a:gd name="T19" fmla="*/ 26 h 35"/>
                      <a:gd name="T20" fmla="*/ 14 w 35"/>
                      <a:gd name="T21" fmla="*/ 25 h 35"/>
                      <a:gd name="T22" fmla="*/ 14 w 35"/>
                      <a:gd name="T23" fmla="*/ 23 h 35"/>
                      <a:gd name="T24" fmla="*/ 16 w 35"/>
                      <a:gd name="T25" fmla="*/ 23 h 35"/>
                      <a:gd name="T26" fmla="*/ 17 w 35"/>
                      <a:gd name="T27" fmla="*/ 24 h 35"/>
                      <a:gd name="T28" fmla="*/ 18 w 35"/>
                      <a:gd name="T29" fmla="*/ 24 h 35"/>
                      <a:gd name="T30" fmla="*/ 20 w 35"/>
                      <a:gd name="T31" fmla="*/ 21 h 35"/>
                      <a:gd name="T32" fmla="*/ 17 w 35"/>
                      <a:gd name="T33" fmla="*/ 19 h 35"/>
                      <a:gd name="T34" fmla="*/ 17 w 35"/>
                      <a:gd name="T35" fmla="*/ 19 h 35"/>
                      <a:gd name="T36" fmla="*/ 12 w 35"/>
                      <a:gd name="T37" fmla="*/ 14 h 35"/>
                      <a:gd name="T38" fmla="*/ 16 w 35"/>
                      <a:gd name="T39" fmla="*/ 8 h 35"/>
                      <a:gd name="T40" fmla="*/ 16 w 35"/>
                      <a:gd name="T41" fmla="*/ 7 h 35"/>
                      <a:gd name="T42" fmla="*/ 17 w 35"/>
                      <a:gd name="T43" fmla="*/ 6 h 35"/>
                      <a:gd name="T44" fmla="*/ 19 w 35"/>
                      <a:gd name="T45" fmla="*/ 7 h 35"/>
                      <a:gd name="T46" fmla="*/ 19 w 35"/>
                      <a:gd name="T47" fmla="*/ 8 h 35"/>
                      <a:gd name="T48" fmla="*/ 21 w 35"/>
                      <a:gd name="T49" fmla="*/ 10 h 35"/>
                      <a:gd name="T50" fmla="*/ 21 w 35"/>
                      <a:gd name="T51" fmla="*/ 12 h 35"/>
                      <a:gd name="T52" fmla="*/ 19 w 35"/>
                      <a:gd name="T53" fmla="*/ 12 h 35"/>
                      <a:gd name="T54" fmla="*/ 18 w 35"/>
                      <a:gd name="T55" fmla="*/ 11 h 35"/>
                      <a:gd name="T56" fmla="*/ 17 w 35"/>
                      <a:gd name="T57" fmla="*/ 11 h 35"/>
                      <a:gd name="T58" fmla="*/ 15 w 35"/>
                      <a:gd name="T59" fmla="*/ 14 h 35"/>
                      <a:gd name="T60" fmla="*/ 17 w 35"/>
                      <a:gd name="T61" fmla="*/ 16 h 35"/>
                      <a:gd name="T62" fmla="*/ 18 w 35"/>
                      <a:gd name="T63" fmla="*/ 16 h 35"/>
                      <a:gd name="T64" fmla="*/ 23 w 35"/>
                      <a:gd name="T65" fmla="*/ 21 h 35"/>
                      <a:gd name="T66" fmla="*/ 19 w 35"/>
                      <a:gd name="T67" fmla="*/ 26 h 35"/>
                      <a:gd name="T68" fmla="*/ 19 w 35"/>
                      <a:gd name="T69" fmla="*/ 26 h 35"/>
                      <a:gd name="T70" fmla="*/ 19 w 35"/>
                      <a:gd name="T71" fmla="*/ 26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35" h="35">
                        <a:moveTo>
                          <a:pt x="17" y="0"/>
                        </a:moveTo>
                        <a:cubicBezTo>
                          <a:pt x="8" y="0"/>
                          <a:pt x="0" y="8"/>
                          <a:pt x="0" y="17"/>
                        </a:cubicBezTo>
                        <a:cubicBezTo>
                          <a:pt x="0" y="27"/>
                          <a:pt x="8" y="35"/>
                          <a:pt x="17" y="35"/>
                        </a:cubicBezTo>
                        <a:cubicBezTo>
                          <a:pt x="27" y="35"/>
                          <a:pt x="35" y="27"/>
                          <a:pt x="35" y="17"/>
                        </a:cubicBezTo>
                        <a:cubicBezTo>
                          <a:pt x="35" y="8"/>
                          <a:pt x="27" y="0"/>
                          <a:pt x="17" y="0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7"/>
                          <a:pt x="19" y="27"/>
                          <a:pt x="19" y="27"/>
                        </a:cubicBezTo>
                        <a:cubicBezTo>
                          <a:pt x="19" y="28"/>
                          <a:pt x="18" y="29"/>
                          <a:pt x="17" y="29"/>
                        </a:cubicBezTo>
                        <a:cubicBezTo>
                          <a:pt x="17" y="29"/>
                          <a:pt x="16" y="28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5" y="26"/>
                          <a:pt x="14" y="26"/>
                          <a:pt x="14" y="25"/>
                        </a:cubicBezTo>
                        <a:cubicBezTo>
                          <a:pt x="13" y="24"/>
                          <a:pt x="13" y="23"/>
                          <a:pt x="14" y="23"/>
                        </a:cubicBezTo>
                        <a:cubicBezTo>
                          <a:pt x="14" y="22"/>
                          <a:pt x="15" y="22"/>
                          <a:pt x="16" y="23"/>
                        </a:cubicBezTo>
                        <a:cubicBezTo>
                          <a:pt x="16" y="23"/>
                          <a:pt x="17" y="23"/>
                          <a:pt x="17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20" y="20"/>
                          <a:pt x="19" y="19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4" y="19"/>
                          <a:pt x="12" y="16"/>
                          <a:pt x="12" y="14"/>
                        </a:cubicBezTo>
                        <a:cubicBezTo>
                          <a:pt x="12" y="11"/>
                          <a:pt x="14" y="9"/>
                          <a:pt x="16" y="8"/>
                        </a:cubicBezTo>
                        <a:cubicBezTo>
                          <a:pt x="16" y="7"/>
                          <a:pt x="16" y="7"/>
                          <a:pt x="16" y="7"/>
                        </a:cubicBezTo>
                        <a:cubicBezTo>
                          <a:pt x="16" y="6"/>
                          <a:pt x="17" y="6"/>
                          <a:pt x="17" y="6"/>
                        </a:cubicBezTo>
                        <a:cubicBezTo>
                          <a:pt x="18" y="6"/>
                          <a:pt x="19" y="6"/>
                          <a:pt x="19" y="7"/>
                        </a:cubicBezTo>
                        <a:cubicBezTo>
                          <a:pt x="19" y="8"/>
                          <a:pt x="19" y="8"/>
                          <a:pt x="19" y="8"/>
                        </a:cubicBezTo>
                        <a:cubicBezTo>
                          <a:pt x="20" y="9"/>
                          <a:pt x="21" y="9"/>
                          <a:pt x="21" y="10"/>
                        </a:cubicBezTo>
                        <a:cubicBezTo>
                          <a:pt x="22" y="10"/>
                          <a:pt x="22" y="11"/>
                          <a:pt x="21" y="12"/>
                        </a:cubicBezTo>
                        <a:cubicBezTo>
                          <a:pt x="21" y="13"/>
                          <a:pt x="20" y="13"/>
                          <a:pt x="19" y="12"/>
                        </a:cubicBezTo>
                        <a:cubicBezTo>
                          <a:pt x="19" y="12"/>
                          <a:pt x="18" y="11"/>
                          <a:pt x="18" y="11"/>
                        </a:cubicBezTo>
                        <a:cubicBezTo>
                          <a:pt x="17" y="11"/>
                          <a:pt x="17" y="11"/>
                          <a:pt x="17" y="11"/>
                        </a:cubicBezTo>
                        <a:cubicBezTo>
                          <a:pt x="16" y="11"/>
                          <a:pt x="15" y="12"/>
                          <a:pt x="15" y="14"/>
                        </a:cubicBezTo>
                        <a:cubicBezTo>
                          <a:pt x="15" y="15"/>
                          <a:pt x="16" y="16"/>
                          <a:pt x="17" y="16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20" y="16"/>
                          <a:pt x="23" y="18"/>
                          <a:pt x="23" y="21"/>
                        </a:cubicBezTo>
                        <a:cubicBezTo>
                          <a:pt x="23" y="24"/>
                          <a:pt x="21" y="26"/>
                          <a:pt x="19" y="26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6"/>
                          <a:pt x="19" y="26"/>
                          <a:pt x="19" y="2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1F075533-6A4D-4E8D-AEC5-2C9B5005C3EB}"/>
                    </a:ext>
                  </a:extLst>
                </p:cNvPr>
                <p:cNvSpPr/>
                <p:nvPr/>
              </p:nvSpPr>
              <p:spPr>
                <a:xfrm>
                  <a:off x="17519306" y="4081901"/>
                  <a:ext cx="2414286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1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13095D17-C8BC-4BB6-8F6B-BE9B1DEDD1CE}"/>
                    </a:ext>
                  </a:extLst>
                </p:cNvPr>
                <p:cNvSpPr txBox="1"/>
                <p:nvPr/>
              </p:nvSpPr>
              <p:spPr>
                <a:xfrm>
                  <a:off x="17495523" y="3712581"/>
                  <a:ext cx="16043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Healthcare</a:t>
                  </a:r>
                </a:p>
              </p:txBody>
            </p:sp>
          </p:grp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F367E63F-523D-4A80-8E03-DADA27553941}"/>
                </a:ext>
              </a:extLst>
            </p:cNvPr>
            <p:cNvGrpSpPr/>
            <p:nvPr/>
          </p:nvGrpSpPr>
          <p:grpSpPr>
            <a:xfrm>
              <a:off x="7493205" y="2196938"/>
              <a:ext cx="3623596" cy="3418580"/>
              <a:chOff x="1102237" y="2196938"/>
              <a:chExt cx="3623596" cy="341858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B1DECD29-4B74-4077-90FF-304821AB4AA6}"/>
                  </a:ext>
                </a:extLst>
              </p:cNvPr>
              <p:cNvGrpSpPr/>
              <p:nvPr/>
            </p:nvGrpSpPr>
            <p:grpSpPr>
              <a:xfrm>
                <a:off x="1102237" y="2196938"/>
                <a:ext cx="3623596" cy="743781"/>
                <a:chOff x="16498622" y="2015567"/>
                <a:chExt cx="3623596" cy="743781"/>
              </a:xfrm>
            </p:grpSpPr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F803D3D3-A105-469F-A34E-CDF8AAB92690}"/>
                    </a:ext>
                  </a:extLst>
                </p:cNvPr>
                <p:cNvSpPr/>
                <p:nvPr/>
              </p:nvSpPr>
              <p:spPr>
                <a:xfrm>
                  <a:off x="17519305" y="2384887"/>
                  <a:ext cx="2602913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1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11257684-D94C-4BF3-870A-86CFC76A4B66}"/>
                    </a:ext>
                  </a:extLst>
                </p:cNvPr>
                <p:cNvSpPr txBox="1"/>
                <p:nvPr/>
              </p:nvSpPr>
              <p:spPr>
                <a:xfrm>
                  <a:off x="17495524" y="2015567"/>
                  <a:ext cx="14736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Corporate</a:t>
                  </a: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466443BB-98F8-4724-AC7B-41DFA1B23E39}"/>
                    </a:ext>
                  </a:extLst>
                </p:cNvPr>
                <p:cNvSpPr/>
                <p:nvPr/>
              </p:nvSpPr>
              <p:spPr>
                <a:xfrm>
                  <a:off x="16498622" y="2062417"/>
                  <a:ext cx="758371" cy="6500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8" name="Freeform 9">
                  <a:extLst>
                    <a:ext uri="{FF2B5EF4-FFF2-40B4-BE49-F238E27FC236}">
                      <a16:creationId xmlns:a16="http://schemas.microsoft.com/office/drawing/2014/main" id="{17726F8A-FC94-4706-9FDD-2F442FDE52E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6733878" y="2240090"/>
                  <a:ext cx="287859" cy="294734"/>
                </a:xfrm>
                <a:custGeom>
                  <a:avLst/>
                  <a:gdLst>
                    <a:gd name="T0" fmla="*/ 105 w 129"/>
                    <a:gd name="T1" fmla="*/ 89 h 130"/>
                    <a:gd name="T2" fmla="*/ 97 w 129"/>
                    <a:gd name="T3" fmla="*/ 89 h 130"/>
                    <a:gd name="T4" fmla="*/ 80 w 129"/>
                    <a:gd name="T5" fmla="*/ 73 h 130"/>
                    <a:gd name="T6" fmla="*/ 80 w 129"/>
                    <a:gd name="T7" fmla="*/ 68 h 130"/>
                    <a:gd name="T8" fmla="*/ 88 w 129"/>
                    <a:gd name="T9" fmla="*/ 53 h 130"/>
                    <a:gd name="T10" fmla="*/ 90 w 129"/>
                    <a:gd name="T11" fmla="*/ 51 h 130"/>
                    <a:gd name="T12" fmla="*/ 91 w 129"/>
                    <a:gd name="T13" fmla="*/ 39 h 130"/>
                    <a:gd name="T14" fmla="*/ 90 w 129"/>
                    <a:gd name="T15" fmla="*/ 37 h 130"/>
                    <a:gd name="T16" fmla="*/ 90 w 129"/>
                    <a:gd name="T17" fmla="*/ 23 h 130"/>
                    <a:gd name="T18" fmla="*/ 85 w 129"/>
                    <a:gd name="T19" fmla="*/ 7 h 130"/>
                    <a:gd name="T20" fmla="*/ 72 w 129"/>
                    <a:gd name="T21" fmla="*/ 1 h 130"/>
                    <a:gd name="T22" fmla="*/ 55 w 129"/>
                    <a:gd name="T23" fmla="*/ 1 h 130"/>
                    <a:gd name="T24" fmla="*/ 42 w 129"/>
                    <a:gd name="T25" fmla="*/ 10 h 130"/>
                    <a:gd name="T26" fmla="*/ 38 w 129"/>
                    <a:gd name="T27" fmla="*/ 23 h 130"/>
                    <a:gd name="T28" fmla="*/ 38 w 129"/>
                    <a:gd name="T29" fmla="*/ 37 h 130"/>
                    <a:gd name="T30" fmla="*/ 37 w 129"/>
                    <a:gd name="T31" fmla="*/ 40 h 130"/>
                    <a:gd name="T32" fmla="*/ 39 w 129"/>
                    <a:gd name="T33" fmla="*/ 52 h 130"/>
                    <a:gd name="T34" fmla="*/ 41 w 129"/>
                    <a:gd name="T35" fmla="*/ 55 h 130"/>
                    <a:gd name="T36" fmla="*/ 48 w 129"/>
                    <a:gd name="T37" fmla="*/ 68 h 130"/>
                    <a:gd name="T38" fmla="*/ 48 w 129"/>
                    <a:gd name="T39" fmla="*/ 73 h 130"/>
                    <a:gd name="T40" fmla="*/ 32 w 129"/>
                    <a:gd name="T41" fmla="*/ 89 h 130"/>
                    <a:gd name="T42" fmla="*/ 24 w 129"/>
                    <a:gd name="T43" fmla="*/ 89 h 130"/>
                    <a:gd name="T44" fmla="*/ 0 w 129"/>
                    <a:gd name="T45" fmla="*/ 113 h 130"/>
                    <a:gd name="T46" fmla="*/ 0 w 129"/>
                    <a:gd name="T47" fmla="*/ 122 h 130"/>
                    <a:gd name="T48" fmla="*/ 8 w 129"/>
                    <a:gd name="T49" fmla="*/ 130 h 130"/>
                    <a:gd name="T50" fmla="*/ 121 w 129"/>
                    <a:gd name="T51" fmla="*/ 130 h 130"/>
                    <a:gd name="T52" fmla="*/ 129 w 129"/>
                    <a:gd name="T53" fmla="*/ 122 h 130"/>
                    <a:gd name="T54" fmla="*/ 129 w 129"/>
                    <a:gd name="T55" fmla="*/ 113 h 130"/>
                    <a:gd name="T56" fmla="*/ 105 w 129"/>
                    <a:gd name="T57" fmla="*/ 89 h 130"/>
                    <a:gd name="T58" fmla="*/ 105 w 129"/>
                    <a:gd name="T59" fmla="*/ 89 h 130"/>
                    <a:gd name="T60" fmla="*/ 105 w 129"/>
                    <a:gd name="T61" fmla="*/ 8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9" h="130">
                      <a:moveTo>
                        <a:pt x="105" y="89"/>
                      </a:moveTo>
                      <a:cubicBezTo>
                        <a:pt x="97" y="89"/>
                        <a:pt x="97" y="89"/>
                        <a:pt x="97" y="89"/>
                      </a:cubicBezTo>
                      <a:cubicBezTo>
                        <a:pt x="88" y="89"/>
                        <a:pt x="80" y="82"/>
                        <a:pt x="80" y="73"/>
                      </a:cubicBezTo>
                      <a:cubicBezTo>
                        <a:pt x="80" y="68"/>
                        <a:pt x="80" y="68"/>
                        <a:pt x="80" y="68"/>
                      </a:cubicBezTo>
                      <a:cubicBezTo>
                        <a:pt x="84" y="64"/>
                        <a:pt x="87" y="59"/>
                        <a:pt x="88" y="53"/>
                      </a:cubicBezTo>
                      <a:cubicBezTo>
                        <a:pt x="88" y="52"/>
                        <a:pt x="89" y="52"/>
                        <a:pt x="90" y="51"/>
                      </a:cubicBezTo>
                      <a:cubicBezTo>
                        <a:pt x="93" y="48"/>
                        <a:pt x="94" y="43"/>
                        <a:pt x="91" y="39"/>
                      </a:cubicBezTo>
                      <a:cubicBezTo>
                        <a:pt x="91" y="39"/>
                        <a:pt x="90" y="38"/>
                        <a:pt x="90" y="37"/>
                      </a:cubicBezTo>
                      <a:cubicBezTo>
                        <a:pt x="90" y="33"/>
                        <a:pt x="90" y="28"/>
                        <a:pt x="90" y="23"/>
                      </a:cubicBezTo>
                      <a:cubicBezTo>
                        <a:pt x="90" y="18"/>
                        <a:pt x="89" y="12"/>
                        <a:pt x="85" y="7"/>
                      </a:cubicBezTo>
                      <a:cubicBezTo>
                        <a:pt x="81" y="4"/>
                        <a:pt x="77" y="2"/>
                        <a:pt x="72" y="1"/>
                      </a:cubicBezTo>
                      <a:cubicBezTo>
                        <a:pt x="66" y="0"/>
                        <a:pt x="60" y="0"/>
                        <a:pt x="55" y="1"/>
                      </a:cubicBezTo>
                      <a:cubicBezTo>
                        <a:pt x="50" y="3"/>
                        <a:pt x="45" y="6"/>
                        <a:pt x="42" y="10"/>
                      </a:cubicBezTo>
                      <a:cubicBezTo>
                        <a:pt x="40" y="14"/>
                        <a:pt x="38" y="18"/>
                        <a:pt x="38" y="23"/>
                      </a:cubicBezTo>
                      <a:cubicBezTo>
                        <a:pt x="38" y="28"/>
                        <a:pt x="38" y="32"/>
                        <a:pt x="38" y="37"/>
                      </a:cubicBezTo>
                      <a:cubicBezTo>
                        <a:pt x="38" y="38"/>
                        <a:pt x="38" y="39"/>
                        <a:pt x="37" y="40"/>
                      </a:cubicBezTo>
                      <a:cubicBezTo>
                        <a:pt x="35" y="44"/>
                        <a:pt x="36" y="49"/>
                        <a:pt x="39" y="52"/>
                      </a:cubicBezTo>
                      <a:cubicBezTo>
                        <a:pt x="40" y="53"/>
                        <a:pt x="41" y="54"/>
                        <a:pt x="41" y="55"/>
                      </a:cubicBezTo>
                      <a:cubicBezTo>
                        <a:pt x="42" y="59"/>
                        <a:pt x="45" y="64"/>
                        <a:pt x="48" y="68"/>
                      </a:cubicBezTo>
                      <a:cubicBezTo>
                        <a:pt x="48" y="73"/>
                        <a:pt x="48" y="73"/>
                        <a:pt x="48" y="73"/>
                      </a:cubicBezTo>
                      <a:cubicBezTo>
                        <a:pt x="48" y="82"/>
                        <a:pt x="41" y="89"/>
                        <a:pt x="32" y="89"/>
                      </a:cubicBezTo>
                      <a:cubicBezTo>
                        <a:pt x="24" y="89"/>
                        <a:pt x="24" y="89"/>
                        <a:pt x="24" y="89"/>
                      </a:cubicBezTo>
                      <a:cubicBezTo>
                        <a:pt x="24" y="89"/>
                        <a:pt x="9" y="93"/>
                        <a:pt x="0" y="113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6"/>
                        <a:pt x="3" y="130"/>
                        <a:pt x="8" y="130"/>
                      </a:cubicBezTo>
                      <a:cubicBezTo>
                        <a:pt x="121" y="130"/>
                        <a:pt x="121" y="130"/>
                        <a:pt x="121" y="130"/>
                      </a:cubicBezTo>
                      <a:cubicBezTo>
                        <a:pt x="125" y="130"/>
                        <a:pt x="129" y="126"/>
                        <a:pt x="129" y="122"/>
                      </a:cubicBezTo>
                      <a:cubicBezTo>
                        <a:pt x="129" y="113"/>
                        <a:pt x="129" y="113"/>
                        <a:pt x="129" y="113"/>
                      </a:cubicBezTo>
                      <a:cubicBezTo>
                        <a:pt x="119" y="93"/>
                        <a:pt x="105" y="89"/>
                        <a:pt x="105" y="89"/>
                      </a:cubicBezTo>
                      <a:close/>
                      <a:moveTo>
                        <a:pt x="105" y="89"/>
                      </a:moveTo>
                      <a:cubicBezTo>
                        <a:pt x="105" y="89"/>
                        <a:pt x="105" y="89"/>
                        <a:pt x="105" y="89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C2055E55-EB93-4B88-823B-DE9E54508D71}"/>
                  </a:ext>
                </a:extLst>
              </p:cNvPr>
              <p:cNvGrpSpPr/>
              <p:nvPr/>
            </p:nvGrpSpPr>
            <p:grpSpPr>
              <a:xfrm>
                <a:off x="1102237" y="3487465"/>
                <a:ext cx="3439704" cy="741013"/>
                <a:chOff x="16498622" y="2865458"/>
                <a:chExt cx="3439704" cy="741013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D2334E6-0D3C-4147-919E-E75F3FFCF63D}"/>
                    </a:ext>
                  </a:extLst>
                </p:cNvPr>
                <p:cNvSpPr/>
                <p:nvPr/>
              </p:nvSpPr>
              <p:spPr>
                <a:xfrm>
                  <a:off x="16498622" y="2910924"/>
                  <a:ext cx="758371" cy="6500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2" name="Freeform 8">
                  <a:extLst>
                    <a:ext uri="{FF2B5EF4-FFF2-40B4-BE49-F238E27FC236}">
                      <a16:creationId xmlns:a16="http://schemas.microsoft.com/office/drawing/2014/main" id="{9A9DBE56-92AD-4D4A-937E-B4CB5C361C8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6732404" y="3099895"/>
                  <a:ext cx="290806" cy="272139"/>
                </a:xfrm>
                <a:custGeom>
                  <a:avLst/>
                  <a:gdLst>
                    <a:gd name="T0" fmla="*/ 129 w 130"/>
                    <a:gd name="T1" fmla="*/ 35 h 120"/>
                    <a:gd name="T2" fmla="*/ 94 w 130"/>
                    <a:gd name="T3" fmla="*/ 0 h 120"/>
                    <a:gd name="T4" fmla="*/ 64 w 130"/>
                    <a:gd name="T5" fmla="*/ 17 h 120"/>
                    <a:gd name="T6" fmla="*/ 35 w 130"/>
                    <a:gd name="T7" fmla="*/ 0 h 120"/>
                    <a:gd name="T8" fmla="*/ 0 w 130"/>
                    <a:gd name="T9" fmla="*/ 35 h 120"/>
                    <a:gd name="T10" fmla="*/ 2 w 130"/>
                    <a:gd name="T11" fmla="*/ 49 h 120"/>
                    <a:gd name="T12" fmla="*/ 19 w 130"/>
                    <a:gd name="T13" fmla="*/ 79 h 120"/>
                    <a:gd name="T14" fmla="*/ 64 w 130"/>
                    <a:gd name="T15" fmla="*/ 120 h 120"/>
                    <a:gd name="T16" fmla="*/ 110 w 130"/>
                    <a:gd name="T17" fmla="*/ 79 h 120"/>
                    <a:gd name="T18" fmla="*/ 128 w 130"/>
                    <a:gd name="T19" fmla="*/ 49 h 120"/>
                    <a:gd name="T20" fmla="*/ 129 w 130"/>
                    <a:gd name="T21" fmla="*/ 35 h 120"/>
                    <a:gd name="T22" fmla="*/ 123 w 130"/>
                    <a:gd name="T23" fmla="*/ 48 h 120"/>
                    <a:gd name="T24" fmla="*/ 107 w 130"/>
                    <a:gd name="T25" fmla="*/ 75 h 120"/>
                    <a:gd name="T26" fmla="*/ 64 w 130"/>
                    <a:gd name="T27" fmla="*/ 113 h 120"/>
                    <a:gd name="T28" fmla="*/ 23 w 130"/>
                    <a:gd name="T29" fmla="*/ 75 h 120"/>
                    <a:gd name="T30" fmla="*/ 6 w 130"/>
                    <a:gd name="T31" fmla="*/ 48 h 120"/>
                    <a:gd name="T32" fmla="*/ 5 w 130"/>
                    <a:gd name="T33" fmla="*/ 36 h 120"/>
                    <a:gd name="T34" fmla="*/ 5 w 130"/>
                    <a:gd name="T35" fmla="*/ 36 h 120"/>
                    <a:gd name="T36" fmla="*/ 35 w 130"/>
                    <a:gd name="T37" fmla="*/ 5 h 120"/>
                    <a:gd name="T38" fmla="*/ 62 w 130"/>
                    <a:gd name="T39" fmla="*/ 23 h 120"/>
                    <a:gd name="T40" fmla="*/ 64 w 130"/>
                    <a:gd name="T41" fmla="*/ 29 h 120"/>
                    <a:gd name="T42" fmla="*/ 67 w 130"/>
                    <a:gd name="T43" fmla="*/ 23 h 120"/>
                    <a:gd name="T44" fmla="*/ 94 w 130"/>
                    <a:gd name="T45" fmla="*/ 5 h 120"/>
                    <a:gd name="T46" fmla="*/ 124 w 130"/>
                    <a:gd name="T47" fmla="*/ 36 h 120"/>
                    <a:gd name="T48" fmla="*/ 123 w 130"/>
                    <a:gd name="T49" fmla="*/ 48 h 120"/>
                    <a:gd name="T50" fmla="*/ 123 w 130"/>
                    <a:gd name="T51" fmla="*/ 48 h 120"/>
                    <a:gd name="T52" fmla="*/ 123 w 130"/>
                    <a:gd name="T53" fmla="*/ 48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30" h="120">
                      <a:moveTo>
                        <a:pt x="129" y="35"/>
                      </a:moveTo>
                      <a:cubicBezTo>
                        <a:pt x="127" y="15"/>
                        <a:pt x="113" y="0"/>
                        <a:pt x="94" y="0"/>
                      </a:cubicBezTo>
                      <a:cubicBezTo>
                        <a:pt x="82" y="0"/>
                        <a:pt x="71" y="6"/>
                        <a:pt x="64" y="17"/>
                      </a:cubicBezTo>
                      <a:cubicBezTo>
                        <a:pt x="58" y="6"/>
                        <a:pt x="47" y="0"/>
                        <a:pt x="35" y="0"/>
                      </a:cubicBezTo>
                      <a:cubicBezTo>
                        <a:pt x="17" y="0"/>
                        <a:pt x="2" y="15"/>
                        <a:pt x="0" y="35"/>
                      </a:cubicBezTo>
                      <a:cubicBezTo>
                        <a:pt x="0" y="36"/>
                        <a:pt x="0" y="41"/>
                        <a:pt x="2" y="49"/>
                      </a:cubicBezTo>
                      <a:cubicBezTo>
                        <a:pt x="4" y="60"/>
                        <a:pt x="10" y="71"/>
                        <a:pt x="19" y="79"/>
                      </a:cubicBezTo>
                      <a:cubicBezTo>
                        <a:pt x="64" y="120"/>
                        <a:pt x="64" y="120"/>
                        <a:pt x="64" y="120"/>
                      </a:cubicBezTo>
                      <a:cubicBezTo>
                        <a:pt x="110" y="79"/>
                        <a:pt x="110" y="79"/>
                        <a:pt x="110" y="79"/>
                      </a:cubicBezTo>
                      <a:cubicBezTo>
                        <a:pt x="119" y="71"/>
                        <a:pt x="126" y="60"/>
                        <a:pt x="128" y="49"/>
                      </a:cubicBezTo>
                      <a:cubicBezTo>
                        <a:pt x="130" y="41"/>
                        <a:pt x="129" y="36"/>
                        <a:pt x="129" y="35"/>
                      </a:cubicBezTo>
                      <a:close/>
                      <a:moveTo>
                        <a:pt x="123" y="48"/>
                      </a:moveTo>
                      <a:cubicBezTo>
                        <a:pt x="121" y="58"/>
                        <a:pt x="115" y="68"/>
                        <a:pt x="107" y="75"/>
                      </a:cubicBezTo>
                      <a:cubicBezTo>
                        <a:pt x="64" y="113"/>
                        <a:pt x="64" y="113"/>
                        <a:pt x="64" y="113"/>
                      </a:cubicBezTo>
                      <a:cubicBezTo>
                        <a:pt x="23" y="75"/>
                        <a:pt x="23" y="75"/>
                        <a:pt x="23" y="75"/>
                      </a:cubicBezTo>
                      <a:cubicBezTo>
                        <a:pt x="14" y="68"/>
                        <a:pt x="9" y="58"/>
                        <a:pt x="6" y="48"/>
                      </a:cubicBezTo>
                      <a:cubicBezTo>
                        <a:pt x="5" y="40"/>
                        <a:pt x="5" y="36"/>
                        <a:pt x="5" y="36"/>
                      </a:cubicBezTo>
                      <a:cubicBezTo>
                        <a:pt x="5" y="36"/>
                        <a:pt x="5" y="36"/>
                        <a:pt x="5" y="36"/>
                      </a:cubicBezTo>
                      <a:cubicBezTo>
                        <a:pt x="7" y="18"/>
                        <a:pt x="20" y="5"/>
                        <a:pt x="35" y="5"/>
                      </a:cubicBezTo>
                      <a:cubicBezTo>
                        <a:pt x="47" y="5"/>
                        <a:pt x="57" y="12"/>
                        <a:pt x="62" y="23"/>
                      </a:cubicBezTo>
                      <a:cubicBezTo>
                        <a:pt x="64" y="29"/>
                        <a:pt x="64" y="29"/>
                        <a:pt x="64" y="29"/>
                      </a:cubicBezTo>
                      <a:cubicBezTo>
                        <a:pt x="67" y="23"/>
                        <a:pt x="67" y="23"/>
                        <a:pt x="67" y="23"/>
                      </a:cubicBezTo>
                      <a:cubicBezTo>
                        <a:pt x="72" y="12"/>
                        <a:pt x="82" y="5"/>
                        <a:pt x="94" y="5"/>
                      </a:cubicBezTo>
                      <a:cubicBezTo>
                        <a:pt x="110" y="5"/>
                        <a:pt x="123" y="18"/>
                        <a:pt x="124" y="36"/>
                      </a:cubicBezTo>
                      <a:cubicBezTo>
                        <a:pt x="124" y="36"/>
                        <a:pt x="125" y="40"/>
                        <a:pt x="123" y="48"/>
                      </a:cubicBezTo>
                      <a:close/>
                      <a:moveTo>
                        <a:pt x="123" y="48"/>
                      </a:moveTo>
                      <a:cubicBezTo>
                        <a:pt x="123" y="48"/>
                        <a:pt x="123" y="48"/>
                        <a:pt x="123" y="48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E7AB2336-993A-4FD1-B2D0-5DBC096A9DEC}"/>
                    </a:ext>
                  </a:extLst>
                </p:cNvPr>
                <p:cNvSpPr/>
                <p:nvPr/>
              </p:nvSpPr>
              <p:spPr>
                <a:xfrm>
                  <a:off x="17519305" y="3232010"/>
                  <a:ext cx="2419021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1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9CF77A2B-0D52-470F-97E8-A3E58D46860C}"/>
                    </a:ext>
                  </a:extLst>
                </p:cNvPr>
                <p:cNvSpPr txBox="1"/>
                <p:nvPr/>
              </p:nvSpPr>
              <p:spPr>
                <a:xfrm>
                  <a:off x="17495524" y="2865458"/>
                  <a:ext cx="13335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Charities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2B4916C8-1937-4F1F-98C9-DE26F2219C30}"/>
                  </a:ext>
                </a:extLst>
              </p:cNvPr>
              <p:cNvGrpSpPr/>
              <p:nvPr/>
            </p:nvGrpSpPr>
            <p:grpSpPr>
              <a:xfrm>
                <a:off x="1102237" y="4871737"/>
                <a:ext cx="3434970" cy="743781"/>
                <a:chOff x="16498622" y="3712581"/>
                <a:chExt cx="3434970" cy="743781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8980705D-4BD3-43A5-A958-3443B96D7EC7}"/>
                    </a:ext>
                  </a:extLst>
                </p:cNvPr>
                <p:cNvSpPr/>
                <p:nvPr/>
              </p:nvSpPr>
              <p:spPr>
                <a:xfrm>
                  <a:off x="16498622" y="3759431"/>
                  <a:ext cx="758371" cy="6500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44D8BDF7-A57D-408F-974D-57FC709419F8}"/>
                    </a:ext>
                  </a:extLst>
                </p:cNvPr>
                <p:cNvGrpSpPr/>
                <p:nvPr/>
              </p:nvGrpSpPr>
              <p:grpSpPr>
                <a:xfrm>
                  <a:off x="16762861" y="3937104"/>
                  <a:ext cx="229893" cy="294734"/>
                  <a:chOff x="2522538" y="3189288"/>
                  <a:chExt cx="371475" cy="476250"/>
                </a:xfrm>
                <a:solidFill>
                  <a:schemeClr val="tx1"/>
                </a:solidFill>
              </p:grpSpPr>
              <p:sp>
                <p:nvSpPr>
                  <p:cNvPr id="48" name="Freeform 5">
                    <a:extLst>
                      <a:ext uri="{FF2B5EF4-FFF2-40B4-BE49-F238E27FC236}">
                        <a16:creationId xmlns:a16="http://schemas.microsoft.com/office/drawing/2014/main" id="{1A06FFA8-3BC9-4EC0-A8E9-A07E82B086D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13025" y="3189288"/>
                    <a:ext cx="192088" cy="238125"/>
                  </a:xfrm>
                  <a:custGeom>
                    <a:avLst/>
                    <a:gdLst>
                      <a:gd name="T0" fmla="*/ 2 w 53"/>
                      <a:gd name="T1" fmla="*/ 65 h 65"/>
                      <a:gd name="T2" fmla="*/ 5 w 53"/>
                      <a:gd name="T3" fmla="*/ 62 h 65"/>
                      <a:gd name="T4" fmla="*/ 5 w 53"/>
                      <a:gd name="T5" fmla="*/ 27 h 65"/>
                      <a:gd name="T6" fmla="*/ 26 w 53"/>
                      <a:gd name="T7" fmla="*/ 6 h 65"/>
                      <a:gd name="T8" fmla="*/ 48 w 53"/>
                      <a:gd name="T9" fmla="*/ 27 h 65"/>
                      <a:gd name="T10" fmla="*/ 48 w 53"/>
                      <a:gd name="T11" fmla="*/ 62 h 65"/>
                      <a:gd name="T12" fmla="*/ 50 w 53"/>
                      <a:gd name="T13" fmla="*/ 65 h 65"/>
                      <a:gd name="T14" fmla="*/ 53 w 53"/>
                      <a:gd name="T15" fmla="*/ 62 h 65"/>
                      <a:gd name="T16" fmla="*/ 53 w 53"/>
                      <a:gd name="T17" fmla="*/ 27 h 65"/>
                      <a:gd name="T18" fmla="*/ 26 w 53"/>
                      <a:gd name="T19" fmla="*/ 0 h 65"/>
                      <a:gd name="T20" fmla="*/ 0 w 53"/>
                      <a:gd name="T21" fmla="*/ 27 h 65"/>
                      <a:gd name="T22" fmla="*/ 0 w 53"/>
                      <a:gd name="T23" fmla="*/ 62 h 65"/>
                      <a:gd name="T24" fmla="*/ 2 w 53"/>
                      <a:gd name="T25" fmla="*/ 65 h 65"/>
                      <a:gd name="T26" fmla="*/ 2 w 53"/>
                      <a:gd name="T27" fmla="*/ 65 h 65"/>
                      <a:gd name="T28" fmla="*/ 2 w 53"/>
                      <a:gd name="T29" fmla="*/ 65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53" h="65">
                        <a:moveTo>
                          <a:pt x="2" y="65"/>
                        </a:moveTo>
                        <a:cubicBezTo>
                          <a:pt x="4" y="65"/>
                          <a:pt x="5" y="63"/>
                          <a:pt x="5" y="62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15"/>
                          <a:pt x="15" y="6"/>
                          <a:pt x="26" y="6"/>
                        </a:cubicBezTo>
                        <a:cubicBezTo>
                          <a:pt x="38" y="6"/>
                          <a:pt x="48" y="15"/>
                          <a:pt x="48" y="27"/>
                        </a:cubicBezTo>
                        <a:cubicBezTo>
                          <a:pt x="48" y="62"/>
                          <a:pt x="48" y="62"/>
                          <a:pt x="48" y="62"/>
                        </a:cubicBezTo>
                        <a:cubicBezTo>
                          <a:pt x="48" y="63"/>
                          <a:pt x="49" y="65"/>
                          <a:pt x="50" y="65"/>
                        </a:cubicBezTo>
                        <a:cubicBezTo>
                          <a:pt x="52" y="65"/>
                          <a:pt x="53" y="63"/>
                          <a:pt x="53" y="62"/>
                        </a:cubicBezTo>
                        <a:cubicBezTo>
                          <a:pt x="53" y="27"/>
                          <a:pt x="53" y="27"/>
                          <a:pt x="53" y="27"/>
                        </a:cubicBezTo>
                        <a:cubicBezTo>
                          <a:pt x="53" y="12"/>
                          <a:pt x="41" y="0"/>
                          <a:pt x="26" y="0"/>
                        </a:cubicBezTo>
                        <a:cubicBezTo>
                          <a:pt x="12" y="0"/>
                          <a:pt x="0" y="12"/>
                          <a:pt x="0" y="27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4"/>
                          <a:pt x="1" y="65"/>
                          <a:pt x="2" y="65"/>
                        </a:cubicBezTo>
                        <a:close/>
                        <a:moveTo>
                          <a:pt x="2" y="65"/>
                        </a:moveTo>
                        <a:cubicBezTo>
                          <a:pt x="2" y="65"/>
                          <a:pt x="2" y="65"/>
                          <a:pt x="2" y="65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" name="Freeform 6">
                    <a:extLst>
                      <a:ext uri="{FF2B5EF4-FFF2-40B4-BE49-F238E27FC236}">
                        <a16:creationId xmlns:a16="http://schemas.microsoft.com/office/drawing/2014/main" id="{702305D7-1D7C-4E06-9C97-293739930A7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22538" y="3332163"/>
                    <a:ext cx="371475" cy="333375"/>
                  </a:xfrm>
                  <a:custGeom>
                    <a:avLst/>
                    <a:gdLst>
                      <a:gd name="T0" fmla="*/ 102 w 103"/>
                      <a:gd name="T1" fmla="*/ 79 h 91"/>
                      <a:gd name="T2" fmla="*/ 95 w 103"/>
                      <a:gd name="T3" fmla="*/ 0 h 91"/>
                      <a:gd name="T4" fmla="*/ 83 w 103"/>
                      <a:gd name="T5" fmla="*/ 0 h 91"/>
                      <a:gd name="T6" fmla="*/ 83 w 103"/>
                      <a:gd name="T7" fmla="*/ 25 h 91"/>
                      <a:gd name="T8" fmla="*/ 75 w 103"/>
                      <a:gd name="T9" fmla="*/ 34 h 91"/>
                      <a:gd name="T10" fmla="*/ 67 w 103"/>
                      <a:gd name="T11" fmla="*/ 25 h 91"/>
                      <a:gd name="T12" fmla="*/ 67 w 103"/>
                      <a:gd name="T13" fmla="*/ 0 h 91"/>
                      <a:gd name="T14" fmla="*/ 35 w 103"/>
                      <a:gd name="T15" fmla="*/ 0 h 91"/>
                      <a:gd name="T16" fmla="*/ 35 w 103"/>
                      <a:gd name="T17" fmla="*/ 25 h 91"/>
                      <a:gd name="T18" fmla="*/ 28 w 103"/>
                      <a:gd name="T19" fmla="*/ 34 h 91"/>
                      <a:gd name="T20" fmla="*/ 19 w 103"/>
                      <a:gd name="T21" fmla="*/ 26 h 91"/>
                      <a:gd name="T22" fmla="*/ 19 w 103"/>
                      <a:gd name="T23" fmla="*/ 0 h 91"/>
                      <a:gd name="T24" fmla="*/ 8 w 103"/>
                      <a:gd name="T25" fmla="*/ 0 h 91"/>
                      <a:gd name="T26" fmla="*/ 1 w 103"/>
                      <a:gd name="T27" fmla="*/ 79 h 91"/>
                      <a:gd name="T28" fmla="*/ 11 w 103"/>
                      <a:gd name="T29" fmla="*/ 91 h 91"/>
                      <a:gd name="T30" fmla="*/ 92 w 103"/>
                      <a:gd name="T31" fmla="*/ 91 h 91"/>
                      <a:gd name="T32" fmla="*/ 102 w 103"/>
                      <a:gd name="T33" fmla="*/ 79 h 91"/>
                      <a:gd name="T34" fmla="*/ 51 w 103"/>
                      <a:gd name="T35" fmla="*/ 83 h 91"/>
                      <a:gd name="T36" fmla="*/ 29 w 103"/>
                      <a:gd name="T37" fmla="*/ 60 h 91"/>
                      <a:gd name="T38" fmla="*/ 51 w 103"/>
                      <a:gd name="T39" fmla="*/ 37 h 91"/>
                      <a:gd name="T40" fmla="*/ 74 w 103"/>
                      <a:gd name="T41" fmla="*/ 60 h 91"/>
                      <a:gd name="T42" fmla="*/ 51 w 103"/>
                      <a:gd name="T43" fmla="*/ 83 h 91"/>
                      <a:gd name="T44" fmla="*/ 51 w 103"/>
                      <a:gd name="T45" fmla="*/ 83 h 91"/>
                      <a:gd name="T46" fmla="*/ 51 w 103"/>
                      <a:gd name="T47" fmla="*/ 83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03" h="91">
                        <a:moveTo>
                          <a:pt x="102" y="79"/>
                        </a:moveTo>
                        <a:cubicBezTo>
                          <a:pt x="95" y="0"/>
                          <a:pt x="95" y="0"/>
                          <a:pt x="95" y="0"/>
                        </a:cubicBezTo>
                        <a:cubicBezTo>
                          <a:pt x="83" y="0"/>
                          <a:pt x="83" y="0"/>
                          <a:pt x="83" y="0"/>
                        </a:cubicBezTo>
                        <a:cubicBezTo>
                          <a:pt x="83" y="25"/>
                          <a:pt x="83" y="25"/>
                          <a:pt x="83" y="25"/>
                        </a:cubicBezTo>
                        <a:cubicBezTo>
                          <a:pt x="83" y="30"/>
                          <a:pt x="80" y="34"/>
                          <a:pt x="75" y="34"/>
                        </a:cubicBezTo>
                        <a:cubicBezTo>
                          <a:pt x="71" y="34"/>
                          <a:pt x="67" y="30"/>
                          <a:pt x="67" y="25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35" y="25"/>
                          <a:pt x="35" y="25"/>
                          <a:pt x="35" y="25"/>
                        </a:cubicBezTo>
                        <a:cubicBezTo>
                          <a:pt x="35" y="30"/>
                          <a:pt x="32" y="33"/>
                          <a:pt x="28" y="34"/>
                        </a:cubicBezTo>
                        <a:cubicBezTo>
                          <a:pt x="23" y="34"/>
                          <a:pt x="19" y="30"/>
                          <a:pt x="19" y="26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1" y="79"/>
                          <a:pt x="1" y="79"/>
                          <a:pt x="1" y="79"/>
                        </a:cubicBezTo>
                        <a:cubicBezTo>
                          <a:pt x="0" y="85"/>
                          <a:pt x="5" y="91"/>
                          <a:pt x="11" y="91"/>
                        </a:cubicBezTo>
                        <a:cubicBezTo>
                          <a:pt x="92" y="91"/>
                          <a:pt x="92" y="91"/>
                          <a:pt x="92" y="91"/>
                        </a:cubicBezTo>
                        <a:cubicBezTo>
                          <a:pt x="98" y="91"/>
                          <a:pt x="103" y="85"/>
                          <a:pt x="102" y="79"/>
                        </a:cubicBezTo>
                        <a:close/>
                        <a:moveTo>
                          <a:pt x="51" y="83"/>
                        </a:moveTo>
                        <a:cubicBezTo>
                          <a:pt x="39" y="83"/>
                          <a:pt x="29" y="73"/>
                          <a:pt x="29" y="60"/>
                        </a:cubicBezTo>
                        <a:cubicBezTo>
                          <a:pt x="29" y="48"/>
                          <a:pt x="39" y="37"/>
                          <a:pt x="51" y="37"/>
                        </a:cubicBezTo>
                        <a:cubicBezTo>
                          <a:pt x="64" y="37"/>
                          <a:pt x="74" y="48"/>
                          <a:pt x="74" y="60"/>
                        </a:cubicBezTo>
                        <a:cubicBezTo>
                          <a:pt x="74" y="73"/>
                          <a:pt x="64" y="83"/>
                          <a:pt x="51" y="83"/>
                        </a:cubicBezTo>
                        <a:close/>
                        <a:moveTo>
                          <a:pt x="51" y="83"/>
                        </a:moveTo>
                        <a:cubicBezTo>
                          <a:pt x="51" y="83"/>
                          <a:pt x="51" y="83"/>
                          <a:pt x="51" y="83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" name="Freeform 7">
                    <a:extLst>
                      <a:ext uri="{FF2B5EF4-FFF2-40B4-BE49-F238E27FC236}">
                        <a16:creationId xmlns:a16="http://schemas.microsoft.com/office/drawing/2014/main" id="{04074E20-16BF-472F-B7F1-AAAF5250340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46363" y="3489326"/>
                    <a:ext cx="125413" cy="128588"/>
                  </a:xfrm>
                  <a:custGeom>
                    <a:avLst/>
                    <a:gdLst>
                      <a:gd name="T0" fmla="*/ 17 w 35"/>
                      <a:gd name="T1" fmla="*/ 0 h 35"/>
                      <a:gd name="T2" fmla="*/ 0 w 35"/>
                      <a:gd name="T3" fmla="*/ 17 h 35"/>
                      <a:gd name="T4" fmla="*/ 17 w 35"/>
                      <a:gd name="T5" fmla="*/ 35 h 35"/>
                      <a:gd name="T6" fmla="*/ 35 w 35"/>
                      <a:gd name="T7" fmla="*/ 17 h 35"/>
                      <a:gd name="T8" fmla="*/ 17 w 35"/>
                      <a:gd name="T9" fmla="*/ 0 h 35"/>
                      <a:gd name="T10" fmla="*/ 19 w 35"/>
                      <a:gd name="T11" fmla="*/ 26 h 35"/>
                      <a:gd name="T12" fmla="*/ 19 w 35"/>
                      <a:gd name="T13" fmla="*/ 27 h 35"/>
                      <a:gd name="T14" fmla="*/ 17 w 35"/>
                      <a:gd name="T15" fmla="*/ 29 h 35"/>
                      <a:gd name="T16" fmla="*/ 16 w 35"/>
                      <a:gd name="T17" fmla="*/ 27 h 35"/>
                      <a:gd name="T18" fmla="*/ 16 w 35"/>
                      <a:gd name="T19" fmla="*/ 26 h 35"/>
                      <a:gd name="T20" fmla="*/ 14 w 35"/>
                      <a:gd name="T21" fmla="*/ 25 h 35"/>
                      <a:gd name="T22" fmla="*/ 14 w 35"/>
                      <a:gd name="T23" fmla="*/ 23 h 35"/>
                      <a:gd name="T24" fmla="*/ 16 w 35"/>
                      <a:gd name="T25" fmla="*/ 23 h 35"/>
                      <a:gd name="T26" fmla="*/ 17 w 35"/>
                      <a:gd name="T27" fmla="*/ 24 h 35"/>
                      <a:gd name="T28" fmla="*/ 18 w 35"/>
                      <a:gd name="T29" fmla="*/ 24 h 35"/>
                      <a:gd name="T30" fmla="*/ 20 w 35"/>
                      <a:gd name="T31" fmla="*/ 21 h 35"/>
                      <a:gd name="T32" fmla="*/ 17 w 35"/>
                      <a:gd name="T33" fmla="*/ 19 h 35"/>
                      <a:gd name="T34" fmla="*/ 17 w 35"/>
                      <a:gd name="T35" fmla="*/ 19 h 35"/>
                      <a:gd name="T36" fmla="*/ 12 w 35"/>
                      <a:gd name="T37" fmla="*/ 14 h 35"/>
                      <a:gd name="T38" fmla="*/ 16 w 35"/>
                      <a:gd name="T39" fmla="*/ 8 h 35"/>
                      <a:gd name="T40" fmla="*/ 16 w 35"/>
                      <a:gd name="T41" fmla="*/ 7 h 35"/>
                      <a:gd name="T42" fmla="*/ 17 w 35"/>
                      <a:gd name="T43" fmla="*/ 6 h 35"/>
                      <a:gd name="T44" fmla="*/ 19 w 35"/>
                      <a:gd name="T45" fmla="*/ 7 h 35"/>
                      <a:gd name="T46" fmla="*/ 19 w 35"/>
                      <a:gd name="T47" fmla="*/ 8 h 35"/>
                      <a:gd name="T48" fmla="*/ 21 w 35"/>
                      <a:gd name="T49" fmla="*/ 10 h 35"/>
                      <a:gd name="T50" fmla="*/ 21 w 35"/>
                      <a:gd name="T51" fmla="*/ 12 h 35"/>
                      <a:gd name="T52" fmla="*/ 19 w 35"/>
                      <a:gd name="T53" fmla="*/ 12 h 35"/>
                      <a:gd name="T54" fmla="*/ 18 w 35"/>
                      <a:gd name="T55" fmla="*/ 11 h 35"/>
                      <a:gd name="T56" fmla="*/ 17 w 35"/>
                      <a:gd name="T57" fmla="*/ 11 h 35"/>
                      <a:gd name="T58" fmla="*/ 15 w 35"/>
                      <a:gd name="T59" fmla="*/ 14 h 35"/>
                      <a:gd name="T60" fmla="*/ 17 w 35"/>
                      <a:gd name="T61" fmla="*/ 16 h 35"/>
                      <a:gd name="T62" fmla="*/ 18 w 35"/>
                      <a:gd name="T63" fmla="*/ 16 h 35"/>
                      <a:gd name="T64" fmla="*/ 23 w 35"/>
                      <a:gd name="T65" fmla="*/ 21 h 35"/>
                      <a:gd name="T66" fmla="*/ 19 w 35"/>
                      <a:gd name="T67" fmla="*/ 26 h 35"/>
                      <a:gd name="T68" fmla="*/ 19 w 35"/>
                      <a:gd name="T69" fmla="*/ 26 h 35"/>
                      <a:gd name="T70" fmla="*/ 19 w 35"/>
                      <a:gd name="T71" fmla="*/ 26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35" h="35">
                        <a:moveTo>
                          <a:pt x="17" y="0"/>
                        </a:moveTo>
                        <a:cubicBezTo>
                          <a:pt x="8" y="0"/>
                          <a:pt x="0" y="8"/>
                          <a:pt x="0" y="17"/>
                        </a:cubicBezTo>
                        <a:cubicBezTo>
                          <a:pt x="0" y="27"/>
                          <a:pt x="8" y="35"/>
                          <a:pt x="17" y="35"/>
                        </a:cubicBezTo>
                        <a:cubicBezTo>
                          <a:pt x="27" y="35"/>
                          <a:pt x="35" y="27"/>
                          <a:pt x="35" y="17"/>
                        </a:cubicBezTo>
                        <a:cubicBezTo>
                          <a:pt x="35" y="8"/>
                          <a:pt x="27" y="0"/>
                          <a:pt x="17" y="0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7"/>
                          <a:pt x="19" y="27"/>
                          <a:pt x="19" y="27"/>
                        </a:cubicBezTo>
                        <a:cubicBezTo>
                          <a:pt x="19" y="28"/>
                          <a:pt x="18" y="29"/>
                          <a:pt x="17" y="29"/>
                        </a:cubicBezTo>
                        <a:cubicBezTo>
                          <a:pt x="17" y="29"/>
                          <a:pt x="16" y="28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5" y="26"/>
                          <a:pt x="14" y="26"/>
                          <a:pt x="14" y="25"/>
                        </a:cubicBezTo>
                        <a:cubicBezTo>
                          <a:pt x="13" y="24"/>
                          <a:pt x="13" y="23"/>
                          <a:pt x="14" y="23"/>
                        </a:cubicBezTo>
                        <a:cubicBezTo>
                          <a:pt x="14" y="22"/>
                          <a:pt x="15" y="22"/>
                          <a:pt x="16" y="23"/>
                        </a:cubicBezTo>
                        <a:cubicBezTo>
                          <a:pt x="16" y="23"/>
                          <a:pt x="17" y="23"/>
                          <a:pt x="17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20" y="20"/>
                          <a:pt x="19" y="19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4" y="19"/>
                          <a:pt x="12" y="16"/>
                          <a:pt x="12" y="14"/>
                        </a:cubicBezTo>
                        <a:cubicBezTo>
                          <a:pt x="12" y="11"/>
                          <a:pt x="14" y="9"/>
                          <a:pt x="16" y="8"/>
                        </a:cubicBezTo>
                        <a:cubicBezTo>
                          <a:pt x="16" y="7"/>
                          <a:pt x="16" y="7"/>
                          <a:pt x="16" y="7"/>
                        </a:cubicBezTo>
                        <a:cubicBezTo>
                          <a:pt x="16" y="6"/>
                          <a:pt x="17" y="6"/>
                          <a:pt x="17" y="6"/>
                        </a:cubicBezTo>
                        <a:cubicBezTo>
                          <a:pt x="18" y="6"/>
                          <a:pt x="19" y="6"/>
                          <a:pt x="19" y="7"/>
                        </a:cubicBezTo>
                        <a:cubicBezTo>
                          <a:pt x="19" y="8"/>
                          <a:pt x="19" y="8"/>
                          <a:pt x="19" y="8"/>
                        </a:cubicBezTo>
                        <a:cubicBezTo>
                          <a:pt x="20" y="9"/>
                          <a:pt x="21" y="9"/>
                          <a:pt x="21" y="10"/>
                        </a:cubicBezTo>
                        <a:cubicBezTo>
                          <a:pt x="22" y="10"/>
                          <a:pt x="22" y="11"/>
                          <a:pt x="21" y="12"/>
                        </a:cubicBezTo>
                        <a:cubicBezTo>
                          <a:pt x="21" y="13"/>
                          <a:pt x="20" y="13"/>
                          <a:pt x="19" y="12"/>
                        </a:cubicBezTo>
                        <a:cubicBezTo>
                          <a:pt x="19" y="12"/>
                          <a:pt x="18" y="11"/>
                          <a:pt x="18" y="11"/>
                        </a:cubicBezTo>
                        <a:cubicBezTo>
                          <a:pt x="17" y="11"/>
                          <a:pt x="17" y="11"/>
                          <a:pt x="17" y="11"/>
                        </a:cubicBezTo>
                        <a:cubicBezTo>
                          <a:pt x="16" y="11"/>
                          <a:pt x="15" y="12"/>
                          <a:pt x="15" y="14"/>
                        </a:cubicBezTo>
                        <a:cubicBezTo>
                          <a:pt x="15" y="15"/>
                          <a:pt x="16" y="16"/>
                          <a:pt x="17" y="16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20" y="16"/>
                          <a:pt x="23" y="18"/>
                          <a:pt x="23" y="21"/>
                        </a:cubicBezTo>
                        <a:cubicBezTo>
                          <a:pt x="23" y="24"/>
                          <a:pt x="21" y="26"/>
                          <a:pt x="19" y="26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6"/>
                          <a:pt x="19" y="26"/>
                          <a:pt x="19" y="2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4CA452C8-A434-4CCB-851C-DCA7DD2F47AC}"/>
                    </a:ext>
                  </a:extLst>
                </p:cNvPr>
                <p:cNvSpPr/>
                <p:nvPr/>
              </p:nvSpPr>
              <p:spPr>
                <a:xfrm>
                  <a:off x="17519306" y="4081901"/>
                  <a:ext cx="2414286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1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DC743E7D-A2CC-4682-BE95-57B51756096F}"/>
                    </a:ext>
                  </a:extLst>
                </p:cNvPr>
                <p:cNvSpPr txBox="1"/>
                <p:nvPr/>
              </p:nvSpPr>
              <p:spPr>
                <a:xfrm>
                  <a:off x="17495523" y="3712581"/>
                  <a:ext cx="16043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Healthcare</a:t>
                  </a:r>
                </a:p>
              </p:txBody>
            </p:sp>
          </p:grpSp>
        </p:grp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3F5432A-38E7-4C95-BAB1-3D98457B0E84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27805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9E913EE-E9DD-4297-AA0D-138536EFDF77}"/>
              </a:ext>
            </a:extLst>
          </p:cNvPr>
          <p:cNvSpPr/>
          <p:nvPr/>
        </p:nvSpPr>
        <p:spPr>
          <a:xfrm>
            <a:off x="838200" y="2032232"/>
            <a:ext cx="6970667" cy="3911367"/>
          </a:xfrm>
          <a:prstGeom prst="rect">
            <a:avLst/>
          </a:prstGeom>
          <a:solidFill>
            <a:schemeClr val="accent1">
              <a:lumMod val="75000"/>
              <a:lumOff val="2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6076950" cy="679450"/>
          </a:xfrm>
        </p:spPr>
        <p:txBody>
          <a:bodyPr/>
          <a:lstStyle/>
          <a:p>
            <a:r>
              <a:rPr lang="en-US" b="1" dirty="0"/>
              <a:t>SQUARE IMAGE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D41AC4-7E21-48DB-82B5-14B296E549CA}"/>
              </a:ext>
            </a:extLst>
          </p:cNvPr>
          <p:cNvSpPr/>
          <p:nvPr/>
        </p:nvSpPr>
        <p:spPr>
          <a:xfrm>
            <a:off x="7808867" y="2032232"/>
            <a:ext cx="3495675" cy="3911367"/>
          </a:xfrm>
          <a:prstGeom prst="rect">
            <a:avLst/>
          </a:prstGeom>
          <a:solidFill>
            <a:schemeClr val="bg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34032A-ABBC-4688-917F-2DB962010581}"/>
              </a:ext>
            </a:extLst>
          </p:cNvPr>
          <p:cNvSpPr/>
          <p:nvPr/>
        </p:nvSpPr>
        <p:spPr>
          <a:xfrm>
            <a:off x="8180139" y="2499046"/>
            <a:ext cx="2753131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enim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nisi,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blandit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nec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vulputate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varius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posuere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non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Maecenas vestibulum dictum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nulla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laoreet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vestibulum.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Proin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risus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dignissim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tellus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Cras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faucibus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Interdum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et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malesuada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DF893A-6A30-44E5-AD0D-2E49D1B2C398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</p:spTree>
    <p:extLst>
      <p:ext uri="{BB962C8B-B14F-4D97-AF65-F5344CB8AC3E}">
        <p14:creationId xmlns:p14="http://schemas.microsoft.com/office/powerpoint/2010/main" val="1320396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A3E0AD4-03B9-4944-BBD5-4F53512691C1}"/>
              </a:ext>
            </a:extLst>
          </p:cNvPr>
          <p:cNvSpPr/>
          <p:nvPr/>
        </p:nvSpPr>
        <p:spPr>
          <a:xfrm>
            <a:off x="838200" y="4223657"/>
            <a:ext cx="10466342" cy="1799772"/>
          </a:xfrm>
          <a:prstGeom prst="rect">
            <a:avLst/>
          </a:prstGeom>
          <a:solidFill>
            <a:schemeClr val="accent4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140F44-529F-411C-9CB5-965E7130596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Square Image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BA4AE371-54AF-45A4-9049-A05B3B38A63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6D50C6-46D5-438C-B1EA-9B1E62328E25}"/>
              </a:ext>
            </a:extLst>
          </p:cNvPr>
          <p:cNvSpPr/>
          <p:nvPr/>
        </p:nvSpPr>
        <p:spPr>
          <a:xfrm>
            <a:off x="1392795" y="4708333"/>
            <a:ext cx="9357153" cy="83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enim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nisi,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blandit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nec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vulputate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varius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posuere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non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Maecenas vestibulum dictum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nulla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laoreet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vestibulum.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Proin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metus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risus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dignissim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tellus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Cras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faucibus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Interdum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malesuada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fames ac ante.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D48931-8E25-47D5-AE1D-CAAB0AE2E51A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</p:spTree>
    <p:extLst>
      <p:ext uri="{BB962C8B-B14F-4D97-AF65-F5344CB8AC3E}">
        <p14:creationId xmlns:p14="http://schemas.microsoft.com/office/powerpoint/2010/main" val="3934867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607695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910EB6-F8B7-46F0-A803-D59626A29C1B}"/>
              </a:ext>
            </a:extLst>
          </p:cNvPr>
          <p:cNvSpPr/>
          <p:nvPr/>
        </p:nvSpPr>
        <p:spPr>
          <a:xfrm>
            <a:off x="838200" y="2148113"/>
            <a:ext cx="3455504" cy="38608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D45CA4A-0672-42F1-B9AE-1B329ECDAC6D}"/>
              </a:ext>
            </a:extLst>
          </p:cNvPr>
          <p:cNvSpPr/>
          <p:nvPr/>
        </p:nvSpPr>
        <p:spPr>
          <a:xfrm>
            <a:off x="1189387" y="2589644"/>
            <a:ext cx="2753131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enim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nisi,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blandit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nec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vulputate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varius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posuere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non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Maecenas vestibulum dictum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nulla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laoreet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vestibulum.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Proin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risus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dignissim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tellus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Cras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faucibus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Interdum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et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malesuada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E1741D-BE63-425D-AFD3-E7AE9B382FA1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EE7DC8E-5FEA-4393-85C8-B8B56BDE008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25212C7-283E-4CB9-971C-E09426C09316}"/>
              </a:ext>
            </a:extLst>
          </p:cNvPr>
          <p:cNvSpPr/>
          <p:nvPr/>
        </p:nvSpPr>
        <p:spPr>
          <a:xfrm>
            <a:off x="4613757" y="1802832"/>
            <a:ext cx="4459518" cy="44595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7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7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pPr algn="l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85844F3-0ADC-4C23-AFDB-9F29CB74745A}"/>
              </a:ext>
            </a:extLst>
          </p:cNvPr>
          <p:cNvSpPr/>
          <p:nvPr/>
        </p:nvSpPr>
        <p:spPr>
          <a:xfrm>
            <a:off x="3118725" y="3672510"/>
            <a:ext cx="2351455" cy="235145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B35FA9-E018-430C-873B-ED85325D4AA7}"/>
              </a:ext>
            </a:extLst>
          </p:cNvPr>
          <p:cNvSpPr/>
          <p:nvPr/>
        </p:nvSpPr>
        <p:spPr>
          <a:xfrm>
            <a:off x="3244424" y="3798209"/>
            <a:ext cx="2100058" cy="21000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864D1E5-B697-4AA9-8840-450EFAC53FF0}"/>
              </a:ext>
            </a:extLst>
          </p:cNvPr>
          <p:cNvSpPr/>
          <p:nvPr/>
        </p:nvSpPr>
        <p:spPr>
          <a:xfrm>
            <a:off x="3416061" y="4160871"/>
            <a:ext cx="1756785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enim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nisi,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6CF8EC-F2E8-44BB-B60E-491BCF4239E9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</p:spTree>
    <p:extLst>
      <p:ext uri="{BB962C8B-B14F-4D97-AF65-F5344CB8AC3E}">
        <p14:creationId xmlns:p14="http://schemas.microsoft.com/office/powerpoint/2010/main" val="4262343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94CBC49-DDCD-475A-A5B0-CA6284BBC0A1}"/>
              </a:ext>
            </a:extLst>
          </p:cNvPr>
          <p:cNvSpPr/>
          <p:nvPr/>
        </p:nvSpPr>
        <p:spPr>
          <a:xfrm>
            <a:off x="0" y="2289628"/>
            <a:ext cx="12192000" cy="2278744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E2469B-5361-41C0-8CD4-5A89ECAC6BAA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4BF447-87E9-45F3-B31C-40ED841D3F6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6268E01-32C3-4156-9037-FA6C1981B28A}"/>
              </a:ext>
            </a:extLst>
          </p:cNvPr>
          <p:cNvSpPr/>
          <p:nvPr/>
        </p:nvSpPr>
        <p:spPr>
          <a:xfrm>
            <a:off x="5246002" y="1916121"/>
            <a:ext cx="1699996" cy="1699996"/>
          </a:xfrm>
          <a:custGeom>
            <a:avLst/>
            <a:gdLst>
              <a:gd name="connsiteX0" fmla="*/ 849998 w 1699996"/>
              <a:gd name="connsiteY0" fmla="*/ 0 h 1699996"/>
              <a:gd name="connsiteX1" fmla="*/ 1699996 w 1699996"/>
              <a:gd name="connsiteY1" fmla="*/ 849998 h 1699996"/>
              <a:gd name="connsiteX2" fmla="*/ 849998 w 1699996"/>
              <a:gd name="connsiteY2" fmla="*/ 1699996 h 1699996"/>
              <a:gd name="connsiteX3" fmla="*/ 0 w 1699996"/>
              <a:gd name="connsiteY3" fmla="*/ 849998 h 1699996"/>
              <a:gd name="connsiteX4" fmla="*/ 849998 w 1699996"/>
              <a:gd name="connsiteY4" fmla="*/ 0 h 169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9996" h="1699996">
                <a:moveTo>
                  <a:pt x="849998" y="0"/>
                </a:moveTo>
                <a:cubicBezTo>
                  <a:pt x="1319439" y="0"/>
                  <a:pt x="1699996" y="380557"/>
                  <a:pt x="1699996" y="849998"/>
                </a:cubicBezTo>
                <a:cubicBezTo>
                  <a:pt x="1699996" y="1319439"/>
                  <a:pt x="1319439" y="1699996"/>
                  <a:pt x="849998" y="1699996"/>
                </a:cubicBezTo>
                <a:cubicBezTo>
                  <a:pt x="380557" y="1699996"/>
                  <a:pt x="0" y="1319439"/>
                  <a:pt x="0" y="849998"/>
                </a:cubicBezTo>
                <a:cubicBezTo>
                  <a:pt x="0" y="380557"/>
                  <a:pt x="380557" y="0"/>
                  <a:pt x="84999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6" name="Title 35">
            <a:extLst>
              <a:ext uri="{FF2B5EF4-FFF2-40B4-BE49-F238E27FC236}">
                <a16:creationId xmlns:a16="http://schemas.microsoft.com/office/drawing/2014/main" id="{33201DCE-B56B-4DC9-BD6B-FC3EA89196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6076950" cy="679450"/>
          </a:xfrm>
        </p:spPr>
        <p:txBody>
          <a:bodyPr/>
          <a:lstStyle/>
          <a:p>
            <a:r>
              <a:rPr lang="en-US" b="1" dirty="0"/>
              <a:t>Welcome Message</a:t>
            </a:r>
            <a:endParaRPr lang="en-US" dirty="0"/>
          </a:p>
        </p:txBody>
      </p:sp>
      <p:sp>
        <p:nvSpPr>
          <p:cNvPr id="37" name="Subtitle 36">
            <a:extLst>
              <a:ext uri="{FF2B5EF4-FFF2-40B4-BE49-F238E27FC236}">
                <a16:creationId xmlns:a16="http://schemas.microsoft.com/office/drawing/2014/main" id="{EB8E1704-8C2E-4674-9C7A-84FBE05436B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D180108-B1DE-41D8-AC28-7EE751FF8881}"/>
              </a:ext>
            </a:extLst>
          </p:cNvPr>
          <p:cNvSpPr txBox="1"/>
          <p:nvPr/>
        </p:nvSpPr>
        <p:spPr>
          <a:xfrm>
            <a:off x="5322316" y="3756489"/>
            <a:ext cx="154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JOHN </a:t>
            </a:r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DEO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13819E3-D469-4643-9CDE-696EF1209AF1}"/>
              </a:ext>
            </a:extLst>
          </p:cNvPr>
          <p:cNvCxnSpPr>
            <a:cxnSpLocks/>
          </p:cNvCxnSpPr>
          <p:nvPr/>
        </p:nvCxnSpPr>
        <p:spPr>
          <a:xfrm>
            <a:off x="5832977" y="4212963"/>
            <a:ext cx="526047" cy="0"/>
          </a:xfrm>
          <a:prstGeom prst="line">
            <a:avLst/>
          </a:prstGeom>
          <a:ln w="28575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9">
            <a:extLst>
              <a:ext uri="{FF2B5EF4-FFF2-40B4-BE49-F238E27FC236}">
                <a16:creationId xmlns:a16="http://schemas.microsoft.com/office/drawing/2014/main" id="{19C0FB10-F6F3-451C-9DB4-C69BB9F5F0E8}"/>
              </a:ext>
            </a:extLst>
          </p:cNvPr>
          <p:cNvSpPr>
            <a:spLocks/>
          </p:cNvSpPr>
          <p:nvPr/>
        </p:nvSpPr>
        <p:spPr bwMode="auto">
          <a:xfrm>
            <a:off x="838200" y="4547965"/>
            <a:ext cx="10515600" cy="144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ct val="120000"/>
              </a:lnSpc>
            </a:pPr>
            <a:r>
              <a:rPr lang="en-US" sz="12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 feeling &amp; The simplicity lorem suggests strength and the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 contributes to the aesthetics meant to project an image</a:t>
            </a:r>
          </a:p>
          <a:p>
            <a:pPr algn="just">
              <a:lnSpc>
                <a:spcPct val="1200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Montserrat-Regular" charset="0"/>
            </a:endParaRPr>
          </a:p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 feeling &amp; The simplicity ipsum suggests strength and the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9F02F0-F18D-4EF9-8010-4517E2DD4F47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43709F83-9197-4CE4-B27D-486677A194F3}"/>
              </a:ext>
            </a:extLst>
          </p:cNvPr>
          <p:cNvSpPr>
            <a:spLocks noGrp="1"/>
          </p:cNvSpPr>
          <p:nvPr/>
        </p:nvSpPr>
        <p:spPr>
          <a:xfrm>
            <a:off x="838200" y="1268282"/>
            <a:ext cx="10515600" cy="2662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1" kern="1200" baseline="0">
                <a:solidFill>
                  <a:schemeClr val="bg2">
                    <a:lumMod val="75000"/>
                  </a:schemeClr>
                </a:solidFill>
                <a:latin typeface="Aller" charset="0"/>
                <a:ea typeface="Aller" charset="0"/>
                <a:cs typeface="Aller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Aller" charset="0"/>
                <a:ea typeface="Aller" charset="0"/>
                <a:cs typeface="Aller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Aller" charset="0"/>
                <a:ea typeface="Aller" charset="0"/>
                <a:cs typeface="Aller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Aller" charset="0"/>
                <a:ea typeface="Aller" charset="0"/>
                <a:cs typeface="Aller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Aller" charset="0"/>
                <a:ea typeface="Aller" charset="0"/>
                <a:cs typeface="Aller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Lorem</a:t>
            </a: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Ipsum</a:t>
            </a: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 is simply dummy text of the printing and typesetting industry.</a:t>
            </a:r>
          </a:p>
        </p:txBody>
      </p:sp>
      <p:sp>
        <p:nvSpPr>
          <p:cNvPr id="39" name="Title 4">
            <a:extLst>
              <a:ext uri="{FF2B5EF4-FFF2-40B4-BE49-F238E27FC236}">
                <a16:creationId xmlns:a16="http://schemas.microsoft.com/office/drawing/2014/main" id="{31A28FA5-BEAD-4089-855B-7F016DDEF316}"/>
              </a:ext>
            </a:extLst>
          </p:cNvPr>
          <p:cNvSpPr>
            <a:spLocks noGrp="1"/>
          </p:cNvSpPr>
          <p:nvPr/>
        </p:nvSpPr>
        <p:spPr>
          <a:xfrm>
            <a:off x="838200" y="739342"/>
            <a:ext cx="10515600" cy="4784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i="0" kern="1200" spc="4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r>
              <a:rPr lang="en-US" sz="3000" dirty="0">
                <a:latin typeface="Roboto" panose="02000000000000000000" pitchFamily="2" charset="0"/>
                <a:ea typeface="Roboto" panose="02000000000000000000" pitchFamily="2" charset="0"/>
              </a:rPr>
              <a:t>About 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C92F37-CEB6-41F8-BE35-17E1EFFF74FB}"/>
              </a:ext>
            </a:extLst>
          </p:cNvPr>
          <p:cNvSpPr/>
          <p:nvPr/>
        </p:nvSpPr>
        <p:spPr>
          <a:xfrm>
            <a:off x="944217" y="1677553"/>
            <a:ext cx="993913" cy="927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C8BEF42-CBE2-4B48-AF2D-02E51FE72409}"/>
              </a:ext>
            </a:extLst>
          </p:cNvPr>
          <p:cNvSpPr/>
          <p:nvPr/>
        </p:nvSpPr>
        <p:spPr>
          <a:xfrm>
            <a:off x="5052234" y="2158188"/>
            <a:ext cx="2094239" cy="24091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ECD18FB-CA35-469B-93CB-7B841E284DDD}"/>
              </a:ext>
            </a:extLst>
          </p:cNvPr>
          <p:cNvSpPr/>
          <p:nvPr/>
        </p:nvSpPr>
        <p:spPr>
          <a:xfrm>
            <a:off x="7146473" y="2158188"/>
            <a:ext cx="2094239" cy="24091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6993B71-661B-4FB6-8C12-CBD4AD24CFB6}"/>
              </a:ext>
            </a:extLst>
          </p:cNvPr>
          <p:cNvSpPr/>
          <p:nvPr/>
        </p:nvSpPr>
        <p:spPr>
          <a:xfrm>
            <a:off x="9220183" y="2158188"/>
            <a:ext cx="2094239" cy="24091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9D68396-7118-4CA1-A4B7-60C1F62CED97}"/>
              </a:ext>
            </a:extLst>
          </p:cNvPr>
          <p:cNvGrpSpPr/>
          <p:nvPr/>
        </p:nvGrpSpPr>
        <p:grpSpPr>
          <a:xfrm>
            <a:off x="5312548" y="2698299"/>
            <a:ext cx="1573610" cy="1328883"/>
            <a:chOff x="5309195" y="4108183"/>
            <a:chExt cx="1573610" cy="1328883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3F08CCD-7CE9-481B-9374-EEE5DBF0A3C3}"/>
                </a:ext>
              </a:extLst>
            </p:cNvPr>
            <p:cNvGrpSpPr/>
            <p:nvPr/>
          </p:nvGrpSpPr>
          <p:grpSpPr>
            <a:xfrm>
              <a:off x="5927155" y="4108183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52" name="Freeform 5">
                <a:extLst>
                  <a:ext uri="{FF2B5EF4-FFF2-40B4-BE49-F238E27FC236}">
                    <a16:creationId xmlns:a16="http://schemas.microsoft.com/office/drawing/2014/main" id="{97D3F312-3B8D-42A0-8A46-E3A087450F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6">
                <a:extLst>
                  <a:ext uri="{FF2B5EF4-FFF2-40B4-BE49-F238E27FC236}">
                    <a16:creationId xmlns:a16="http://schemas.microsoft.com/office/drawing/2014/main" id="{B3F86FB9-A5AC-4A98-AC49-8D9AC65356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7">
                <a:extLst>
                  <a:ext uri="{FF2B5EF4-FFF2-40B4-BE49-F238E27FC236}">
                    <a16:creationId xmlns:a16="http://schemas.microsoft.com/office/drawing/2014/main" id="{FF4FDF8F-79F4-4F39-8135-63AB9DDA70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DE49D60-8E6F-4388-993C-449CCE304AE6}"/>
                </a:ext>
              </a:extLst>
            </p:cNvPr>
            <p:cNvSpPr txBox="1"/>
            <p:nvPr/>
          </p:nvSpPr>
          <p:spPr>
            <a:xfrm>
              <a:off x="5432496" y="4596312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5375B93-CEA0-4290-BBC7-3DD52FCA1E99}"/>
                </a:ext>
              </a:extLst>
            </p:cNvPr>
            <p:cNvSpPr/>
            <p:nvPr/>
          </p:nvSpPr>
          <p:spPr>
            <a:xfrm>
              <a:off x="5309195" y="4844596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662F664-1C71-440D-9623-CCAC2E5D25BE}"/>
              </a:ext>
            </a:extLst>
          </p:cNvPr>
          <p:cNvGrpSpPr/>
          <p:nvPr/>
        </p:nvGrpSpPr>
        <p:grpSpPr>
          <a:xfrm>
            <a:off x="7395006" y="2698299"/>
            <a:ext cx="1597172" cy="1328883"/>
            <a:chOff x="7753148" y="4108183"/>
            <a:chExt cx="1597172" cy="1328883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C91CECE-DB7E-4052-83D8-B93FD6898101}"/>
                </a:ext>
              </a:extLst>
            </p:cNvPr>
            <p:cNvSpPr txBox="1"/>
            <p:nvPr/>
          </p:nvSpPr>
          <p:spPr>
            <a:xfrm>
              <a:off x="7884140" y="4596312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57805DA-817E-4094-B84E-0DD13763C9C7}"/>
                </a:ext>
              </a:extLst>
            </p:cNvPr>
            <p:cNvSpPr/>
            <p:nvPr/>
          </p:nvSpPr>
          <p:spPr>
            <a:xfrm>
              <a:off x="7753148" y="4844596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62" name="Freeform 9">
              <a:extLst>
                <a:ext uri="{FF2B5EF4-FFF2-40B4-BE49-F238E27FC236}">
                  <a16:creationId xmlns:a16="http://schemas.microsoft.com/office/drawing/2014/main" id="{1CB349E5-3845-4823-A619-0F3F560996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0317" y="4108183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80430B0-9C6B-46C8-8070-83E796779302}"/>
              </a:ext>
            </a:extLst>
          </p:cNvPr>
          <p:cNvGrpSpPr/>
          <p:nvPr/>
        </p:nvGrpSpPr>
        <p:grpSpPr>
          <a:xfrm>
            <a:off x="9484443" y="2698299"/>
            <a:ext cx="1565718" cy="1328883"/>
            <a:chOff x="10224610" y="4108183"/>
            <a:chExt cx="1565718" cy="132888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0DB8562-1964-41EF-B5AB-5C5B927AC16E}"/>
                </a:ext>
              </a:extLst>
            </p:cNvPr>
            <p:cNvSpPr txBox="1"/>
            <p:nvPr/>
          </p:nvSpPr>
          <p:spPr>
            <a:xfrm>
              <a:off x="10353200" y="4596312"/>
              <a:ext cx="12974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7B4C322-C514-4461-B7B5-CE0946AD94E1}"/>
                </a:ext>
              </a:extLst>
            </p:cNvPr>
            <p:cNvSpPr/>
            <p:nvPr/>
          </p:nvSpPr>
          <p:spPr>
            <a:xfrm>
              <a:off x="10224610" y="4844596"/>
              <a:ext cx="1565718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66" name="Freeform 10">
              <a:extLst>
                <a:ext uri="{FF2B5EF4-FFF2-40B4-BE49-F238E27FC236}">
                  <a16:creationId xmlns:a16="http://schemas.microsoft.com/office/drawing/2014/main" id="{3A8E1F2A-F68D-48E0-995D-0EACE36CE2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8938" y="4108183"/>
              <a:ext cx="417062" cy="432936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5C1B1B-4481-4FEC-B6CA-8AE599F8C126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6656DEF-8BFD-43C5-A969-ED89A7DC5C63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7B4C27-3E7B-4394-957F-1308EF66894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1" y="481013"/>
            <a:ext cx="6076950" cy="679450"/>
          </a:xfrm>
        </p:spPr>
        <p:txBody>
          <a:bodyPr/>
          <a:lstStyle/>
          <a:p>
            <a:r>
              <a:rPr lang="en-US" b="1" dirty="0"/>
              <a:t>About us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28C9CE6-6FA5-4F86-9D6F-B9B8708BEE9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1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pPr algn="l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7D4C27-7E20-4AAA-BA71-976805EF0A69}"/>
              </a:ext>
            </a:extLst>
          </p:cNvPr>
          <p:cNvSpPr/>
          <p:nvPr/>
        </p:nvSpPr>
        <p:spPr>
          <a:xfrm>
            <a:off x="5626974" y="2033590"/>
            <a:ext cx="5700700" cy="1159554"/>
          </a:xfrm>
          <a:prstGeom prst="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931B60D-6342-483B-B3D0-B08DDDC86124}"/>
              </a:ext>
            </a:extLst>
          </p:cNvPr>
          <p:cNvSpPr/>
          <p:nvPr/>
        </p:nvSpPr>
        <p:spPr>
          <a:xfrm>
            <a:off x="5626974" y="3189475"/>
            <a:ext cx="5700700" cy="1426070"/>
          </a:xfrm>
          <a:prstGeom prst="rect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BC7133A-FE64-471A-BCEA-12D1B6AD0CE7}"/>
              </a:ext>
            </a:extLst>
          </p:cNvPr>
          <p:cNvSpPr/>
          <p:nvPr/>
        </p:nvSpPr>
        <p:spPr>
          <a:xfrm>
            <a:off x="5626974" y="4538389"/>
            <a:ext cx="5700700" cy="1499554"/>
          </a:xfrm>
          <a:prstGeom prst="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FB07AC6-6ACE-49EA-8368-F3CB50BDB348}"/>
              </a:ext>
            </a:extLst>
          </p:cNvPr>
          <p:cNvGrpSpPr/>
          <p:nvPr/>
        </p:nvGrpSpPr>
        <p:grpSpPr>
          <a:xfrm>
            <a:off x="6397701" y="2241477"/>
            <a:ext cx="4159246" cy="743781"/>
            <a:chOff x="16498622" y="2015567"/>
            <a:chExt cx="4159246" cy="74378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C0BCA472-7EF6-471D-B18D-9E125D45B22C}"/>
                </a:ext>
              </a:extLst>
            </p:cNvPr>
            <p:cNvSpPr/>
            <p:nvPr/>
          </p:nvSpPr>
          <p:spPr>
            <a:xfrm>
              <a:off x="17519305" y="2384887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579A0C5-B6E2-45AF-B530-D69CCC8866DF}"/>
                </a:ext>
              </a:extLst>
            </p:cNvPr>
            <p:cNvSpPr txBox="1"/>
            <p:nvPr/>
          </p:nvSpPr>
          <p:spPr>
            <a:xfrm>
              <a:off x="17495524" y="2015567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A531B169-F381-43F8-A5C7-F93EB5667CF7}"/>
                </a:ext>
              </a:extLst>
            </p:cNvPr>
            <p:cNvSpPr/>
            <p:nvPr/>
          </p:nvSpPr>
          <p:spPr>
            <a:xfrm>
              <a:off x="16498622" y="2062417"/>
              <a:ext cx="758371" cy="6500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0F33B497-C9A9-4D63-A810-E7C03BAC2D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33878" y="2240090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D7CB992-06E7-48C9-A439-352C4B04B0CB}"/>
              </a:ext>
            </a:extLst>
          </p:cNvPr>
          <p:cNvGrpSpPr/>
          <p:nvPr/>
        </p:nvGrpSpPr>
        <p:grpSpPr>
          <a:xfrm>
            <a:off x="6397701" y="3532004"/>
            <a:ext cx="4159246" cy="741013"/>
            <a:chOff x="16498622" y="2865458"/>
            <a:chExt cx="4159246" cy="741013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055BB444-2150-4310-8FE8-A51462487D9B}"/>
                </a:ext>
              </a:extLst>
            </p:cNvPr>
            <p:cNvSpPr/>
            <p:nvPr/>
          </p:nvSpPr>
          <p:spPr>
            <a:xfrm>
              <a:off x="16498622" y="2910924"/>
              <a:ext cx="758371" cy="6500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Freeform 8">
              <a:extLst>
                <a:ext uri="{FF2B5EF4-FFF2-40B4-BE49-F238E27FC236}">
                  <a16:creationId xmlns:a16="http://schemas.microsoft.com/office/drawing/2014/main" id="{EC6F8399-C332-4CD8-AF77-C78BBB624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32404" y="3099895"/>
              <a:ext cx="290806" cy="272139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051C5C96-8786-4DE2-A7F6-AD3DD9C54505}"/>
                </a:ext>
              </a:extLst>
            </p:cNvPr>
            <p:cNvSpPr/>
            <p:nvPr/>
          </p:nvSpPr>
          <p:spPr>
            <a:xfrm>
              <a:off x="17519305" y="3232010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53ABCE7-1492-4599-A497-1253CD1F7358}"/>
                </a:ext>
              </a:extLst>
            </p:cNvPr>
            <p:cNvSpPr txBox="1"/>
            <p:nvPr/>
          </p:nvSpPr>
          <p:spPr>
            <a:xfrm>
              <a:off x="17495524" y="2865458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4F95B24-ED32-49A8-B8BF-CB631328567E}"/>
              </a:ext>
            </a:extLst>
          </p:cNvPr>
          <p:cNvGrpSpPr/>
          <p:nvPr/>
        </p:nvGrpSpPr>
        <p:grpSpPr>
          <a:xfrm>
            <a:off x="6397701" y="4916276"/>
            <a:ext cx="4159246" cy="743781"/>
            <a:chOff x="16498622" y="3712581"/>
            <a:chExt cx="4159246" cy="743781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22541025-E677-43FD-AD3F-86BAC25E05EA}"/>
                </a:ext>
              </a:extLst>
            </p:cNvPr>
            <p:cNvSpPr/>
            <p:nvPr/>
          </p:nvSpPr>
          <p:spPr>
            <a:xfrm>
              <a:off x="16498622" y="3759431"/>
              <a:ext cx="758371" cy="6500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F6D1EC6-0030-4E64-80A5-106FFB6908FA}"/>
                </a:ext>
              </a:extLst>
            </p:cNvPr>
            <p:cNvGrpSpPr/>
            <p:nvPr/>
          </p:nvGrpSpPr>
          <p:grpSpPr>
            <a:xfrm>
              <a:off x="16762861" y="3937104"/>
              <a:ext cx="229893" cy="294734"/>
              <a:chOff x="2522538" y="3189288"/>
              <a:chExt cx="371475" cy="476250"/>
            </a:xfrm>
            <a:solidFill>
              <a:schemeClr val="tx1"/>
            </a:solidFill>
          </p:grpSpPr>
          <p:sp>
            <p:nvSpPr>
              <p:cNvPr id="84" name="Freeform 5">
                <a:extLst>
                  <a:ext uri="{FF2B5EF4-FFF2-40B4-BE49-F238E27FC236}">
                    <a16:creationId xmlns:a16="http://schemas.microsoft.com/office/drawing/2014/main" id="{4E9864C5-2285-4605-A0AB-C1F0611485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6">
                <a:extLst>
                  <a:ext uri="{FF2B5EF4-FFF2-40B4-BE49-F238E27FC236}">
                    <a16:creationId xmlns:a16="http://schemas.microsoft.com/office/drawing/2014/main" id="{200743BD-96D6-4756-BD07-3C4690B55F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7">
                <a:extLst>
                  <a:ext uri="{FF2B5EF4-FFF2-40B4-BE49-F238E27FC236}">
                    <a16:creationId xmlns:a16="http://schemas.microsoft.com/office/drawing/2014/main" id="{FF7F3A77-2576-483B-AD9E-F647A392D8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5140C01B-C075-4EF5-8DF4-C550ABD856B6}"/>
                </a:ext>
              </a:extLst>
            </p:cNvPr>
            <p:cNvSpPr/>
            <p:nvPr/>
          </p:nvSpPr>
          <p:spPr>
            <a:xfrm>
              <a:off x="17519305" y="4081901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BAACBCA-D2CD-41BF-B63E-E3442D594F5F}"/>
                </a:ext>
              </a:extLst>
            </p:cNvPr>
            <p:cNvSpPr txBox="1"/>
            <p:nvPr/>
          </p:nvSpPr>
          <p:spPr>
            <a:xfrm>
              <a:off x="17495523" y="3712581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0946165-71F9-4094-BF33-80E247428A1E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2CAA82FB-B0F0-4B5A-8723-A197D0FBDE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892926-C473-44DF-8963-5B0771E9E3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6076950" cy="679450"/>
          </a:xfrm>
        </p:spPr>
        <p:txBody>
          <a:bodyPr/>
          <a:lstStyle/>
          <a:p>
            <a:r>
              <a:rPr lang="en-US" b="1" dirty="0"/>
              <a:t>Our Services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63256D5-20A6-42FB-86DA-B59DDE3C1A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3CCCFA-1E2A-49AA-BC8E-6320054019F1}"/>
              </a:ext>
            </a:extLst>
          </p:cNvPr>
          <p:cNvSpPr/>
          <p:nvPr/>
        </p:nvSpPr>
        <p:spPr>
          <a:xfrm>
            <a:off x="6761920" y="3916294"/>
            <a:ext cx="4542621" cy="219295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C11CD73-C06B-489D-9A34-C455D7101765}"/>
              </a:ext>
            </a:extLst>
          </p:cNvPr>
          <p:cNvGrpSpPr/>
          <p:nvPr/>
        </p:nvGrpSpPr>
        <p:grpSpPr>
          <a:xfrm>
            <a:off x="7193415" y="4348332"/>
            <a:ext cx="3679630" cy="1328883"/>
            <a:chOff x="7101592" y="4394054"/>
            <a:chExt cx="3679630" cy="132888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A8260BD-DC25-4E25-B245-FB98FB3691AE}"/>
                </a:ext>
              </a:extLst>
            </p:cNvPr>
            <p:cNvGrpSpPr/>
            <p:nvPr/>
          </p:nvGrpSpPr>
          <p:grpSpPr>
            <a:xfrm>
              <a:off x="7101592" y="4394054"/>
              <a:ext cx="1573610" cy="1328883"/>
              <a:chOff x="5309195" y="4108183"/>
              <a:chExt cx="1573610" cy="1328883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8EC57219-E017-485D-90C0-68262218D4A2}"/>
                  </a:ext>
                </a:extLst>
              </p:cNvPr>
              <p:cNvGrpSpPr/>
              <p:nvPr/>
            </p:nvGrpSpPr>
            <p:grpSpPr>
              <a:xfrm>
                <a:off x="5927155" y="4108183"/>
                <a:ext cx="337690" cy="432936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16" name="Freeform 5">
                  <a:extLst>
                    <a:ext uri="{FF2B5EF4-FFF2-40B4-BE49-F238E27FC236}">
                      <a16:creationId xmlns:a16="http://schemas.microsoft.com/office/drawing/2014/main" id="{3728129A-B236-4C8D-BD3F-3B5E01C9AA9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6">
                  <a:extLst>
                    <a:ext uri="{FF2B5EF4-FFF2-40B4-BE49-F238E27FC236}">
                      <a16:creationId xmlns:a16="http://schemas.microsoft.com/office/drawing/2014/main" id="{AD5B5AF3-8539-4356-A17A-3A74B5CCE31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Freeform 7">
                  <a:extLst>
                    <a:ext uri="{FF2B5EF4-FFF2-40B4-BE49-F238E27FC236}">
                      <a16:creationId xmlns:a16="http://schemas.microsoft.com/office/drawing/2014/main" id="{462C890F-F3C1-4FDB-B991-F711322C5B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A1A6534-9305-458E-AF61-3EEFA26A138E}"/>
                  </a:ext>
                </a:extLst>
              </p:cNvPr>
              <p:cNvSpPr txBox="1"/>
              <p:nvPr/>
            </p:nvSpPr>
            <p:spPr>
              <a:xfrm>
                <a:off x="5432496" y="4596312"/>
                <a:ext cx="132700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Corporate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FD7A2E3-E9F5-4540-B1FF-A29B936A3864}"/>
                  </a:ext>
                </a:extLst>
              </p:cNvPr>
              <p:cNvSpPr/>
              <p:nvPr/>
            </p:nvSpPr>
            <p:spPr>
              <a:xfrm>
                <a:off x="5309195" y="4844596"/>
                <a:ext cx="1573610" cy="5924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project Lorem text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DBB5BBE-3F68-4914-AA48-84DC4750FF53}"/>
                </a:ext>
              </a:extLst>
            </p:cNvPr>
            <p:cNvGrpSpPr/>
            <p:nvPr/>
          </p:nvGrpSpPr>
          <p:grpSpPr>
            <a:xfrm>
              <a:off x="9184050" y="4394054"/>
              <a:ext cx="1597172" cy="1328883"/>
              <a:chOff x="7753148" y="4108183"/>
              <a:chExt cx="1597172" cy="1328883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572EB38-8E3B-4136-BCAF-761F391B7F35}"/>
                  </a:ext>
                </a:extLst>
              </p:cNvPr>
              <p:cNvSpPr txBox="1"/>
              <p:nvPr/>
            </p:nvSpPr>
            <p:spPr>
              <a:xfrm>
                <a:off x="7884140" y="4596312"/>
                <a:ext cx="133519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Healthcare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73FA732-639C-4637-82F6-7E398F9343B5}"/>
                  </a:ext>
                </a:extLst>
              </p:cNvPr>
              <p:cNvSpPr/>
              <p:nvPr/>
            </p:nvSpPr>
            <p:spPr>
              <a:xfrm>
                <a:off x="7753148" y="4844596"/>
                <a:ext cx="1597172" cy="5924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project Lorem text</a:t>
                </a:r>
              </a:p>
            </p:txBody>
          </p:sp>
          <p:sp>
            <p:nvSpPr>
              <p:cNvPr id="23" name="Freeform 9">
                <a:extLst>
                  <a:ext uri="{FF2B5EF4-FFF2-40B4-BE49-F238E27FC236}">
                    <a16:creationId xmlns:a16="http://schemas.microsoft.com/office/drawing/2014/main" id="{38FB33B3-CE52-4B81-9A51-37ED7EA086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40317" y="4108183"/>
                <a:ext cx="422835" cy="432936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6561BE7-6652-4EED-A4A1-2B676F978C9B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7D6A3D-1D5E-4FD9-92A5-BB4604BBB521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A150D54-51C3-4D1C-B594-4EDE81AFF4BE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F37165B0-87ED-44A1-A00B-3E17B3AA48EF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0CE4E58-44A8-48AF-8A81-609165FC6080}"/>
              </a:ext>
            </a:extLst>
          </p:cNvPr>
          <p:cNvSpPr/>
          <p:nvPr/>
        </p:nvSpPr>
        <p:spPr>
          <a:xfrm>
            <a:off x="838200" y="1961322"/>
            <a:ext cx="10489474" cy="2980565"/>
          </a:xfrm>
          <a:prstGeom prst="rect">
            <a:avLst/>
          </a:prstGeom>
          <a:solidFill>
            <a:schemeClr val="accent4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4F7368E-C6AD-4EB1-BDC4-429A8B386A5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C69644D-4D69-4000-AAC5-3B99EC6761B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6076950" cy="679450"/>
          </a:xfrm>
        </p:spPr>
        <p:txBody>
          <a:bodyPr/>
          <a:lstStyle/>
          <a:p>
            <a:r>
              <a:rPr lang="en-US" b="1" dirty="0"/>
              <a:t>Our Services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1CC8B12-E724-4758-868C-B42BE0BE825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87CEB4-54F0-4E81-8F86-FB0EA0C37972}"/>
              </a:ext>
            </a:extLst>
          </p:cNvPr>
          <p:cNvSpPr/>
          <p:nvPr/>
        </p:nvSpPr>
        <p:spPr>
          <a:xfrm>
            <a:off x="1397000" y="4121426"/>
            <a:ext cx="2197100" cy="2038075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2F408A-F239-4FA6-BFEA-DDF7A910711D}"/>
              </a:ext>
            </a:extLst>
          </p:cNvPr>
          <p:cNvSpPr/>
          <p:nvPr/>
        </p:nvSpPr>
        <p:spPr>
          <a:xfrm>
            <a:off x="5038543" y="4121426"/>
            <a:ext cx="2197100" cy="2038075"/>
          </a:xfrm>
          <a:prstGeom prst="rect">
            <a:avLst/>
          </a:prstGeom>
          <a:solidFill>
            <a:schemeClr val="accent3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A40E7B-5EA5-4758-9885-C691CFE3B735}"/>
              </a:ext>
            </a:extLst>
          </p:cNvPr>
          <p:cNvSpPr/>
          <p:nvPr/>
        </p:nvSpPr>
        <p:spPr>
          <a:xfrm>
            <a:off x="8680087" y="4121426"/>
            <a:ext cx="2197100" cy="2038075"/>
          </a:xfrm>
          <a:prstGeom prst="rect">
            <a:avLst/>
          </a:prstGeom>
          <a:solidFill>
            <a:schemeClr val="accent5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AA5E17-5808-4AF7-81A3-B199DA105834}"/>
              </a:ext>
            </a:extLst>
          </p:cNvPr>
          <p:cNvGrpSpPr/>
          <p:nvPr/>
        </p:nvGrpSpPr>
        <p:grpSpPr>
          <a:xfrm>
            <a:off x="1708745" y="4476022"/>
            <a:ext cx="1573610" cy="1328883"/>
            <a:chOff x="5309195" y="4108183"/>
            <a:chExt cx="1573610" cy="132888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6B87EA2-A30A-44CD-8058-863B492C92E9}"/>
                </a:ext>
              </a:extLst>
            </p:cNvPr>
            <p:cNvGrpSpPr/>
            <p:nvPr/>
          </p:nvGrpSpPr>
          <p:grpSpPr>
            <a:xfrm>
              <a:off x="5927155" y="4108183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15" name="Freeform 5">
                <a:extLst>
                  <a:ext uri="{FF2B5EF4-FFF2-40B4-BE49-F238E27FC236}">
                    <a16:creationId xmlns:a16="http://schemas.microsoft.com/office/drawing/2014/main" id="{D531F9EF-4EC7-4A08-8F2C-3F210D5CDE5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id="{BA7CB938-6062-4E28-9D8F-2BB845F10F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id="{6B3A4C04-AD66-4DA1-AEFD-B899A8C85C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DBC7976-F687-48E8-A032-1A44C9A12D37}"/>
                </a:ext>
              </a:extLst>
            </p:cNvPr>
            <p:cNvSpPr txBox="1"/>
            <p:nvPr/>
          </p:nvSpPr>
          <p:spPr>
            <a:xfrm>
              <a:off x="5432496" y="4596312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27E8604-549F-4A52-9B50-19FEA816CBD6}"/>
                </a:ext>
              </a:extLst>
            </p:cNvPr>
            <p:cNvSpPr/>
            <p:nvPr/>
          </p:nvSpPr>
          <p:spPr>
            <a:xfrm>
              <a:off x="5309195" y="4844596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A052EF5-79F9-4D2E-A5FE-9CC02D3D66BE}"/>
              </a:ext>
            </a:extLst>
          </p:cNvPr>
          <p:cNvGrpSpPr/>
          <p:nvPr/>
        </p:nvGrpSpPr>
        <p:grpSpPr>
          <a:xfrm>
            <a:off x="5338507" y="4476022"/>
            <a:ext cx="1597172" cy="1328883"/>
            <a:chOff x="7753148" y="4108183"/>
            <a:chExt cx="1597172" cy="132888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6926584-D8D2-4FE1-A49E-FBCA9DCD16F7}"/>
                </a:ext>
              </a:extLst>
            </p:cNvPr>
            <p:cNvSpPr txBox="1"/>
            <p:nvPr/>
          </p:nvSpPr>
          <p:spPr>
            <a:xfrm>
              <a:off x="7884140" y="4596312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FD1C979-D429-4D05-B4A2-2F199B153FB9}"/>
                </a:ext>
              </a:extLst>
            </p:cNvPr>
            <p:cNvSpPr/>
            <p:nvPr/>
          </p:nvSpPr>
          <p:spPr>
            <a:xfrm>
              <a:off x="7753148" y="4844596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0A63D76D-077F-49C5-A02E-51CCF53AEE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0317" y="4108183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944CD55-55DA-4CFA-AC48-16F33A952013}"/>
              </a:ext>
            </a:extLst>
          </p:cNvPr>
          <p:cNvGrpSpPr/>
          <p:nvPr/>
        </p:nvGrpSpPr>
        <p:grpSpPr>
          <a:xfrm>
            <a:off x="8995778" y="4476022"/>
            <a:ext cx="1565718" cy="1328883"/>
            <a:chOff x="10224610" y="4108183"/>
            <a:chExt cx="1565718" cy="1328883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3B902A5-3DE3-41B4-86EE-71F9F7228902}"/>
                </a:ext>
              </a:extLst>
            </p:cNvPr>
            <p:cNvSpPr txBox="1"/>
            <p:nvPr/>
          </p:nvSpPr>
          <p:spPr>
            <a:xfrm>
              <a:off x="10353200" y="4596312"/>
              <a:ext cx="12974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4FAC25D-08B0-4D7B-B8C9-6BF668A61225}"/>
                </a:ext>
              </a:extLst>
            </p:cNvPr>
            <p:cNvSpPr/>
            <p:nvPr/>
          </p:nvSpPr>
          <p:spPr>
            <a:xfrm>
              <a:off x="10224610" y="4844596"/>
              <a:ext cx="1565718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B0F62466-8CD5-4E5E-8321-42412BA7B3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8938" y="4108183"/>
              <a:ext cx="417062" cy="432936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2F882F23-383C-438A-960A-67D931C3C752}"/>
              </a:ext>
            </a:extLst>
          </p:cNvPr>
          <p:cNvSpPr/>
          <p:nvPr/>
        </p:nvSpPr>
        <p:spPr>
          <a:xfrm>
            <a:off x="2031017" y="2626635"/>
            <a:ext cx="8103841" cy="754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82A0D7-EA74-4A0D-9049-53B71D488024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836D7A-D700-4F56-9782-47C005EB7834}"/>
              </a:ext>
            </a:extLst>
          </p:cNvPr>
          <p:cNvSpPr/>
          <p:nvPr/>
        </p:nvSpPr>
        <p:spPr>
          <a:xfrm>
            <a:off x="838200" y="3988904"/>
            <a:ext cx="10489473" cy="2387859"/>
          </a:xfrm>
          <a:prstGeom prst="rect">
            <a:avLst/>
          </a:prstGeom>
          <a:solidFill>
            <a:schemeClr val="accent6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F6799BF-AFDA-4D96-A28A-D80CC43C4F6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918C39C6-914A-43A8-9893-E85E3D58C7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EAB95A2E-126E-45BB-8280-1E353521524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2BD997B-6E82-4AC3-87DE-6B45425F3B32}"/>
              </a:ext>
            </a:extLst>
          </p:cNvPr>
          <p:cNvSpPr/>
          <p:nvPr/>
        </p:nvSpPr>
        <p:spPr>
          <a:xfrm>
            <a:off x="838201" y="1930399"/>
            <a:ext cx="4851400" cy="164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enim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nisi,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blandit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nec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vulputate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varius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posuere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non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Maecenas vestibulum dictum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nulla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laoreet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vestibulum.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Proin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risus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dignissim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tellus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Cras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faucibus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Interdum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et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malesuada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fames ac ante.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E467E8-2FC9-4E20-B61F-A7E17D4A1753}"/>
              </a:ext>
            </a:extLst>
          </p:cNvPr>
          <p:cNvGrpSpPr/>
          <p:nvPr/>
        </p:nvGrpSpPr>
        <p:grpSpPr>
          <a:xfrm>
            <a:off x="1399558" y="4330459"/>
            <a:ext cx="9366757" cy="1704748"/>
            <a:chOff x="1431671" y="4446999"/>
            <a:chExt cx="9366757" cy="1704748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D8FEFFB8-65B5-429F-B2F4-3BBBA782F7D4}"/>
                </a:ext>
              </a:extLst>
            </p:cNvPr>
            <p:cNvGrpSpPr/>
            <p:nvPr/>
          </p:nvGrpSpPr>
          <p:grpSpPr>
            <a:xfrm>
              <a:off x="4869656" y="4446999"/>
              <a:ext cx="2490787" cy="1704748"/>
              <a:chOff x="3753631" y="2961040"/>
              <a:chExt cx="2490787" cy="1704748"/>
            </a:xfrm>
          </p:grpSpPr>
          <p:sp>
            <p:nvSpPr>
              <p:cNvPr id="67" name="Freeform 9">
                <a:extLst>
                  <a:ext uri="{FF2B5EF4-FFF2-40B4-BE49-F238E27FC236}">
                    <a16:creationId xmlns:a16="http://schemas.microsoft.com/office/drawing/2014/main" id="{30227466-7725-4EEA-AE6E-1454E6F27A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53631" y="3195990"/>
                <a:ext cx="2490787" cy="1469798"/>
              </a:xfrm>
              <a:custGeom>
                <a:avLst/>
                <a:gdLst>
                  <a:gd name="T0" fmla="*/ 1569 w 1569"/>
                  <a:gd name="T1" fmla="*/ 884 h 884"/>
                  <a:gd name="T2" fmla="*/ 0 w 1569"/>
                  <a:gd name="T3" fmla="*/ 884 h 884"/>
                  <a:gd name="T4" fmla="*/ 0 w 1569"/>
                  <a:gd name="T5" fmla="*/ 0 h 884"/>
                  <a:gd name="T6" fmla="*/ 1569 w 1569"/>
                  <a:gd name="T7" fmla="*/ 0 h 884"/>
                  <a:gd name="T8" fmla="*/ 1569 w 1569"/>
                  <a:gd name="T9" fmla="*/ 884 h 884"/>
                  <a:gd name="T10" fmla="*/ 8 w 1569"/>
                  <a:gd name="T11" fmla="*/ 873 h 884"/>
                  <a:gd name="T12" fmla="*/ 1558 w 1569"/>
                  <a:gd name="T13" fmla="*/ 873 h 884"/>
                  <a:gd name="T14" fmla="*/ 1558 w 1569"/>
                  <a:gd name="T15" fmla="*/ 9 h 884"/>
                  <a:gd name="T16" fmla="*/ 8 w 1569"/>
                  <a:gd name="T17" fmla="*/ 9 h 884"/>
                  <a:gd name="T18" fmla="*/ 8 w 1569"/>
                  <a:gd name="T19" fmla="*/ 873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9" h="884">
                    <a:moveTo>
                      <a:pt x="1569" y="884"/>
                    </a:moveTo>
                    <a:lnTo>
                      <a:pt x="0" y="884"/>
                    </a:lnTo>
                    <a:lnTo>
                      <a:pt x="0" y="0"/>
                    </a:lnTo>
                    <a:lnTo>
                      <a:pt x="1569" y="0"/>
                    </a:lnTo>
                    <a:lnTo>
                      <a:pt x="1569" y="884"/>
                    </a:lnTo>
                    <a:close/>
                    <a:moveTo>
                      <a:pt x="8" y="873"/>
                    </a:moveTo>
                    <a:lnTo>
                      <a:pt x="1558" y="873"/>
                    </a:lnTo>
                    <a:lnTo>
                      <a:pt x="1558" y="9"/>
                    </a:lnTo>
                    <a:lnTo>
                      <a:pt x="8" y="9"/>
                    </a:lnTo>
                    <a:lnTo>
                      <a:pt x="8" y="87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Rectangle 10">
                <a:extLst>
                  <a:ext uri="{FF2B5EF4-FFF2-40B4-BE49-F238E27FC236}">
                    <a16:creationId xmlns:a16="http://schemas.microsoft.com/office/drawing/2014/main" id="{CA2D8453-E8A2-4D5B-BF7B-6FFEEBED94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9468" y="2961040"/>
                <a:ext cx="504825" cy="5016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AutoShape 9">
                <a:extLst>
                  <a:ext uri="{FF2B5EF4-FFF2-40B4-BE49-F238E27FC236}">
                    <a16:creationId xmlns:a16="http://schemas.microsoft.com/office/drawing/2014/main" id="{278F5CD6-CC78-4503-AD9E-8745EF3B2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2932" y="2988009"/>
                <a:ext cx="432184" cy="45035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75" name="Rectangle 9">
                <a:extLst>
                  <a:ext uri="{FF2B5EF4-FFF2-40B4-BE49-F238E27FC236}">
                    <a16:creationId xmlns:a16="http://schemas.microsoft.com/office/drawing/2014/main" id="{4C1FA1BC-B767-4097-A596-356A8D481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4167" y="3599825"/>
                <a:ext cx="1809713" cy="8880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for to design is meant to an projects and professionalism to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30A5FBFC-681F-4610-BC32-CCFC40F8380D}"/>
                </a:ext>
              </a:extLst>
            </p:cNvPr>
            <p:cNvGrpSpPr/>
            <p:nvPr/>
          </p:nvGrpSpPr>
          <p:grpSpPr>
            <a:xfrm>
              <a:off x="1431671" y="4446999"/>
              <a:ext cx="2490787" cy="1704748"/>
              <a:chOff x="1009592" y="2961040"/>
              <a:chExt cx="2490787" cy="1704748"/>
            </a:xfrm>
          </p:grpSpPr>
          <p:sp>
            <p:nvSpPr>
              <p:cNvPr id="77" name="Freeform 5">
                <a:extLst>
                  <a:ext uri="{FF2B5EF4-FFF2-40B4-BE49-F238E27FC236}">
                    <a16:creationId xmlns:a16="http://schemas.microsoft.com/office/drawing/2014/main" id="{A99058F1-0C3F-4E15-9B1D-98BD5F52D8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592" y="3195990"/>
                <a:ext cx="2490787" cy="1469798"/>
              </a:xfrm>
              <a:custGeom>
                <a:avLst/>
                <a:gdLst>
                  <a:gd name="T0" fmla="*/ 1569 w 1569"/>
                  <a:gd name="T1" fmla="*/ 884 h 884"/>
                  <a:gd name="T2" fmla="*/ 0 w 1569"/>
                  <a:gd name="T3" fmla="*/ 884 h 884"/>
                  <a:gd name="T4" fmla="*/ 0 w 1569"/>
                  <a:gd name="T5" fmla="*/ 0 h 884"/>
                  <a:gd name="T6" fmla="*/ 1569 w 1569"/>
                  <a:gd name="T7" fmla="*/ 0 h 884"/>
                  <a:gd name="T8" fmla="*/ 1569 w 1569"/>
                  <a:gd name="T9" fmla="*/ 884 h 884"/>
                  <a:gd name="T10" fmla="*/ 9 w 1569"/>
                  <a:gd name="T11" fmla="*/ 873 h 884"/>
                  <a:gd name="T12" fmla="*/ 1558 w 1569"/>
                  <a:gd name="T13" fmla="*/ 873 h 884"/>
                  <a:gd name="T14" fmla="*/ 1558 w 1569"/>
                  <a:gd name="T15" fmla="*/ 9 h 884"/>
                  <a:gd name="T16" fmla="*/ 9 w 1569"/>
                  <a:gd name="T17" fmla="*/ 9 h 884"/>
                  <a:gd name="T18" fmla="*/ 9 w 1569"/>
                  <a:gd name="T19" fmla="*/ 873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9" h="884">
                    <a:moveTo>
                      <a:pt x="1569" y="884"/>
                    </a:moveTo>
                    <a:lnTo>
                      <a:pt x="0" y="884"/>
                    </a:lnTo>
                    <a:lnTo>
                      <a:pt x="0" y="0"/>
                    </a:lnTo>
                    <a:lnTo>
                      <a:pt x="1569" y="0"/>
                    </a:lnTo>
                    <a:lnTo>
                      <a:pt x="1569" y="884"/>
                    </a:lnTo>
                    <a:close/>
                    <a:moveTo>
                      <a:pt x="9" y="873"/>
                    </a:moveTo>
                    <a:lnTo>
                      <a:pt x="1558" y="873"/>
                    </a:lnTo>
                    <a:lnTo>
                      <a:pt x="1558" y="9"/>
                    </a:lnTo>
                    <a:lnTo>
                      <a:pt x="9" y="9"/>
                    </a:lnTo>
                    <a:lnTo>
                      <a:pt x="9" y="87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">
                <a:extLst>
                  <a:ext uri="{FF2B5EF4-FFF2-40B4-BE49-F238E27FC236}">
                    <a16:creationId xmlns:a16="http://schemas.microsoft.com/office/drawing/2014/main" id="{D929B603-7766-4D47-AB63-440365347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9554" y="2961040"/>
                <a:ext cx="503237" cy="5016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Rectangle 9">
                <a:extLst>
                  <a:ext uri="{FF2B5EF4-FFF2-40B4-BE49-F238E27FC236}">
                    <a16:creationId xmlns:a16="http://schemas.microsoft.com/office/drawing/2014/main" id="{95CA1231-A211-483F-8E4D-8D72DC0F9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315" y="3599825"/>
                <a:ext cx="1809713" cy="8880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for to design is meant to an projects and professionalism to</a:t>
                </a:r>
              </a:p>
            </p:txBody>
          </p:sp>
          <p:sp>
            <p:nvSpPr>
              <p:cNvPr id="80" name="AutoShape 62">
                <a:extLst>
                  <a:ext uri="{FF2B5EF4-FFF2-40B4-BE49-F238E27FC236}">
                    <a16:creationId xmlns:a16="http://schemas.microsoft.com/office/drawing/2014/main" id="{A79EAF60-4802-44B3-9A1C-6EB9F5990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8106" y="3036659"/>
                <a:ext cx="386132" cy="350412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89983ED2-C7C6-46AF-BC4B-CD3037DA8C0D}"/>
                </a:ext>
              </a:extLst>
            </p:cNvPr>
            <p:cNvGrpSpPr/>
            <p:nvPr/>
          </p:nvGrpSpPr>
          <p:grpSpPr>
            <a:xfrm>
              <a:off x="8307641" y="4446999"/>
              <a:ext cx="2490787" cy="1704748"/>
              <a:chOff x="6507866" y="2962502"/>
              <a:chExt cx="2490787" cy="1704748"/>
            </a:xfrm>
          </p:grpSpPr>
          <p:sp>
            <p:nvSpPr>
              <p:cNvPr id="87" name="Freeform 5">
                <a:extLst>
                  <a:ext uri="{FF2B5EF4-FFF2-40B4-BE49-F238E27FC236}">
                    <a16:creationId xmlns:a16="http://schemas.microsoft.com/office/drawing/2014/main" id="{F34B258E-A64B-47CB-B561-7D249189E4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07866" y="3197452"/>
                <a:ext cx="2490787" cy="1469798"/>
              </a:xfrm>
              <a:custGeom>
                <a:avLst/>
                <a:gdLst>
                  <a:gd name="T0" fmla="*/ 1569 w 1569"/>
                  <a:gd name="T1" fmla="*/ 884 h 884"/>
                  <a:gd name="T2" fmla="*/ 0 w 1569"/>
                  <a:gd name="T3" fmla="*/ 884 h 884"/>
                  <a:gd name="T4" fmla="*/ 0 w 1569"/>
                  <a:gd name="T5" fmla="*/ 0 h 884"/>
                  <a:gd name="T6" fmla="*/ 1569 w 1569"/>
                  <a:gd name="T7" fmla="*/ 0 h 884"/>
                  <a:gd name="T8" fmla="*/ 1569 w 1569"/>
                  <a:gd name="T9" fmla="*/ 884 h 884"/>
                  <a:gd name="T10" fmla="*/ 9 w 1569"/>
                  <a:gd name="T11" fmla="*/ 873 h 884"/>
                  <a:gd name="T12" fmla="*/ 1558 w 1569"/>
                  <a:gd name="T13" fmla="*/ 873 h 884"/>
                  <a:gd name="T14" fmla="*/ 1558 w 1569"/>
                  <a:gd name="T15" fmla="*/ 9 h 884"/>
                  <a:gd name="T16" fmla="*/ 9 w 1569"/>
                  <a:gd name="T17" fmla="*/ 9 h 884"/>
                  <a:gd name="T18" fmla="*/ 9 w 1569"/>
                  <a:gd name="T19" fmla="*/ 873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9" h="884">
                    <a:moveTo>
                      <a:pt x="1569" y="884"/>
                    </a:moveTo>
                    <a:lnTo>
                      <a:pt x="0" y="884"/>
                    </a:lnTo>
                    <a:lnTo>
                      <a:pt x="0" y="0"/>
                    </a:lnTo>
                    <a:lnTo>
                      <a:pt x="1569" y="0"/>
                    </a:lnTo>
                    <a:lnTo>
                      <a:pt x="1569" y="884"/>
                    </a:lnTo>
                    <a:close/>
                    <a:moveTo>
                      <a:pt x="9" y="873"/>
                    </a:moveTo>
                    <a:lnTo>
                      <a:pt x="1558" y="873"/>
                    </a:lnTo>
                    <a:lnTo>
                      <a:pt x="1558" y="9"/>
                    </a:lnTo>
                    <a:lnTo>
                      <a:pt x="9" y="9"/>
                    </a:lnTo>
                    <a:lnTo>
                      <a:pt x="9" y="87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6">
                <a:extLst>
                  <a:ext uri="{FF2B5EF4-FFF2-40B4-BE49-F238E27FC236}">
                    <a16:creationId xmlns:a16="http://schemas.microsoft.com/office/drawing/2014/main" id="{E03BA8F2-D08D-4761-9A82-A9BFBA099E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77828" y="2962502"/>
                <a:ext cx="503237" cy="5016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Rectangle 9">
                <a:extLst>
                  <a:ext uri="{FF2B5EF4-FFF2-40B4-BE49-F238E27FC236}">
                    <a16:creationId xmlns:a16="http://schemas.microsoft.com/office/drawing/2014/main" id="{B2050F1C-E1BC-4EB6-962A-72B8D70338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589" y="3601287"/>
                <a:ext cx="1809713" cy="8880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for to design is meant to an projects and professionalism to</a:t>
                </a:r>
              </a:p>
            </p:txBody>
          </p:sp>
          <p:sp>
            <p:nvSpPr>
              <p:cNvPr id="90" name="AutoShape 62">
                <a:extLst>
                  <a:ext uri="{FF2B5EF4-FFF2-40B4-BE49-F238E27FC236}">
                    <a16:creationId xmlns:a16="http://schemas.microsoft.com/office/drawing/2014/main" id="{2895965F-9CD8-4D78-A662-AB9C7AB2A6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6380" y="3038121"/>
                <a:ext cx="386132" cy="350412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F74213E-D258-43D8-9CA0-3D5427133B73}"/>
              </a:ext>
            </a:extLst>
          </p:cNvPr>
          <p:cNvSpPr/>
          <p:nvPr/>
        </p:nvSpPr>
        <p:spPr>
          <a:xfrm>
            <a:off x="8643155" y="1930399"/>
            <a:ext cx="137364" cy="19657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18368B-84AF-4091-804F-20081E2B2E6D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5E9CA6D-078C-4FAE-A2FB-E6537F0CBF80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25287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96FDE0B-877A-49E9-9D36-61506DB75EA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925287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409878D-D2FB-41A4-92AA-68557AF9DEEE}"/>
              </a:ext>
            </a:extLst>
          </p:cNvPr>
          <p:cNvGrpSpPr/>
          <p:nvPr/>
        </p:nvGrpSpPr>
        <p:grpSpPr>
          <a:xfrm>
            <a:off x="1106074" y="4215823"/>
            <a:ext cx="2012919" cy="1550656"/>
            <a:chOff x="892838" y="4222891"/>
            <a:chExt cx="2012919" cy="155065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6A16C976-AA41-407D-9311-A7841E4AB7DC}"/>
                </a:ext>
              </a:extLst>
            </p:cNvPr>
            <p:cNvGrpSpPr/>
            <p:nvPr/>
          </p:nvGrpSpPr>
          <p:grpSpPr>
            <a:xfrm>
              <a:off x="1496338" y="5516463"/>
              <a:ext cx="805918" cy="257084"/>
              <a:chOff x="2010041" y="5539391"/>
              <a:chExt cx="805918" cy="257084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197EA6FD-9F95-487B-A8A9-186304B56771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3" name="AutoShape 1">
                <a:extLst>
                  <a:ext uri="{FF2B5EF4-FFF2-40B4-BE49-F238E27FC236}">
                    <a16:creationId xmlns:a16="http://schemas.microsoft.com/office/drawing/2014/main" id="{DDE52E48-3C5A-4822-915A-6B61EE135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622F91C4-C7FA-4B0D-8074-96482F9941B1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5" name="AutoShape 21">
                <a:extLst>
                  <a:ext uri="{FF2B5EF4-FFF2-40B4-BE49-F238E27FC236}">
                    <a16:creationId xmlns:a16="http://schemas.microsoft.com/office/drawing/2014/main" id="{E0F29715-9F74-4296-B5A9-A696992F6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810682F-B4F0-4AED-BC4E-CD5B475C717E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7" name="AutoShape 18">
                <a:extLst>
                  <a:ext uri="{FF2B5EF4-FFF2-40B4-BE49-F238E27FC236}">
                    <a16:creationId xmlns:a16="http://schemas.microsoft.com/office/drawing/2014/main" id="{3001B367-5104-40EC-B834-7364CCB62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08F9BED9-4379-47E5-B441-31AB2743B151}"/>
                </a:ext>
              </a:extLst>
            </p:cNvPr>
            <p:cNvGrpSpPr/>
            <p:nvPr/>
          </p:nvGrpSpPr>
          <p:grpSpPr>
            <a:xfrm>
              <a:off x="892838" y="4222891"/>
              <a:ext cx="2012919" cy="1090398"/>
              <a:chOff x="533400" y="3960778"/>
              <a:chExt cx="2012919" cy="1090398"/>
            </a:xfrm>
          </p:grpSpPr>
          <p:sp>
            <p:nvSpPr>
              <p:cNvPr id="90" name="Rectangle 9">
                <a:extLst>
                  <a:ext uri="{FF2B5EF4-FFF2-40B4-BE49-F238E27FC236}">
                    <a16:creationId xmlns:a16="http://schemas.microsoft.com/office/drawing/2014/main" id="{1CB1DFB7-45F3-4503-B899-F09C82FBFD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400" y="4660663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E841025E-E6FF-4476-BA18-B6F134B35020}"/>
                  </a:ext>
                </a:extLst>
              </p:cNvPr>
              <p:cNvSpPr txBox="1"/>
              <p:nvPr/>
            </p:nvSpPr>
            <p:spPr>
              <a:xfrm>
                <a:off x="606998" y="3960778"/>
                <a:ext cx="1865722" cy="605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dirty="0" err="1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Sakawi</a:t>
                </a:r>
                <a:r>
                  <a:rPr lang="en-US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Beda</a:t>
                </a:r>
              </a:p>
              <a:p>
                <a:pPr algn="ctr">
                  <a:lnSpc>
                    <a:spcPts val="20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Post Title Text</a:t>
                </a:r>
              </a:p>
            </p:txBody>
          </p:sp>
        </p:grp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44A87AA2-947E-4E85-ABBD-60B0A7DF364B}"/>
              </a:ext>
            </a:extLst>
          </p:cNvPr>
          <p:cNvGrpSpPr/>
          <p:nvPr/>
        </p:nvGrpSpPr>
        <p:grpSpPr>
          <a:xfrm>
            <a:off x="3772992" y="4215823"/>
            <a:ext cx="2012919" cy="1550656"/>
            <a:chOff x="3704814" y="4222891"/>
            <a:chExt cx="2012919" cy="155065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7BE6E046-A4C5-4DD3-A29F-D6B32435C471}"/>
                </a:ext>
              </a:extLst>
            </p:cNvPr>
            <p:cNvGrpSpPr/>
            <p:nvPr/>
          </p:nvGrpSpPr>
          <p:grpSpPr>
            <a:xfrm>
              <a:off x="4308314" y="5516463"/>
              <a:ext cx="805918" cy="257084"/>
              <a:chOff x="4468242" y="5539391"/>
              <a:chExt cx="805918" cy="25708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4E2F8CCA-13F9-4CF6-9A09-9D53D579C9A3}"/>
                  </a:ext>
                </a:extLst>
              </p:cNvPr>
              <p:cNvSpPr/>
              <p:nvPr/>
            </p:nvSpPr>
            <p:spPr>
              <a:xfrm>
                <a:off x="4468242" y="5539392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4" name="AutoShape 1">
                <a:extLst>
                  <a:ext uri="{FF2B5EF4-FFF2-40B4-BE49-F238E27FC236}">
                    <a16:creationId xmlns:a16="http://schemas.microsoft.com/office/drawing/2014/main" id="{51138CBE-B552-4968-9EB0-46A023A58B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0338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4E1549CD-E4B7-4879-8DF8-EE4323DB117F}"/>
                  </a:ext>
                </a:extLst>
              </p:cNvPr>
              <p:cNvSpPr/>
              <p:nvPr/>
            </p:nvSpPr>
            <p:spPr>
              <a:xfrm>
                <a:off x="4742659" y="5539392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AutoShape 21">
                <a:extLst>
                  <a:ext uri="{FF2B5EF4-FFF2-40B4-BE49-F238E27FC236}">
                    <a16:creationId xmlns:a16="http://schemas.microsoft.com/office/drawing/2014/main" id="{FB63FA2B-F7BD-4C7C-A256-D615AA1C0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341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E27AF9F-E133-499F-ACD3-68051C81E2F1}"/>
                  </a:ext>
                </a:extLst>
              </p:cNvPr>
              <p:cNvSpPr/>
              <p:nvPr/>
            </p:nvSpPr>
            <p:spPr>
              <a:xfrm>
                <a:off x="5017077" y="5539391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8" name="AutoShape 18">
                <a:extLst>
                  <a:ext uri="{FF2B5EF4-FFF2-40B4-BE49-F238E27FC236}">
                    <a16:creationId xmlns:a16="http://schemas.microsoft.com/office/drawing/2014/main" id="{FA7736DA-0D43-4D3C-A754-7A47BEC4AC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2868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1B99664C-1B63-497C-B52B-B7C393C752DA}"/>
                </a:ext>
              </a:extLst>
            </p:cNvPr>
            <p:cNvGrpSpPr/>
            <p:nvPr/>
          </p:nvGrpSpPr>
          <p:grpSpPr>
            <a:xfrm>
              <a:off x="3704814" y="4222891"/>
              <a:ext cx="2012919" cy="1090399"/>
              <a:chOff x="4784741" y="3960777"/>
              <a:chExt cx="2012919" cy="1090399"/>
            </a:xfrm>
          </p:grpSpPr>
          <p:sp>
            <p:nvSpPr>
              <p:cNvPr id="101" name="Rectangle 9">
                <a:extLst>
                  <a:ext uri="{FF2B5EF4-FFF2-40B4-BE49-F238E27FC236}">
                    <a16:creationId xmlns:a16="http://schemas.microsoft.com/office/drawing/2014/main" id="{EC5388BF-9E24-472C-AE04-383A7C7DB1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741" y="4660663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952BFBF7-9790-4ED3-B7A5-F6FC528D98B0}"/>
                  </a:ext>
                </a:extLst>
              </p:cNvPr>
              <p:cNvSpPr txBox="1"/>
              <p:nvPr/>
            </p:nvSpPr>
            <p:spPr>
              <a:xfrm>
                <a:off x="4858339" y="3960777"/>
                <a:ext cx="1865722" cy="605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dirty="0" err="1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Nahila</a:t>
                </a:r>
                <a:r>
                  <a:rPr lang="en-US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dirty="0" err="1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nateya</a:t>
                </a:r>
                <a:endParaRPr lang="en-US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20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Post Title Text</a:t>
                </a:r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DE39021B-47A0-40C2-BC3B-803414964D65}"/>
              </a:ext>
            </a:extLst>
          </p:cNvPr>
          <p:cNvGrpSpPr/>
          <p:nvPr/>
        </p:nvGrpSpPr>
        <p:grpSpPr>
          <a:xfrm>
            <a:off x="6439911" y="4215823"/>
            <a:ext cx="2012919" cy="1550656"/>
            <a:chOff x="6516790" y="4222891"/>
            <a:chExt cx="2012919" cy="1550656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AED9832F-B5D3-4041-A8DC-8C0CB420D000}"/>
                </a:ext>
              </a:extLst>
            </p:cNvPr>
            <p:cNvGrpSpPr/>
            <p:nvPr/>
          </p:nvGrpSpPr>
          <p:grpSpPr>
            <a:xfrm>
              <a:off x="7121085" y="5516463"/>
              <a:ext cx="805918" cy="257084"/>
              <a:chOff x="6926443" y="5539391"/>
              <a:chExt cx="805918" cy="25708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0AC55B38-C2A2-4DB5-A9E1-9DEE0F0A1C4D}"/>
                  </a:ext>
                </a:extLst>
              </p:cNvPr>
              <p:cNvSpPr/>
              <p:nvPr/>
            </p:nvSpPr>
            <p:spPr>
              <a:xfrm>
                <a:off x="6926443" y="5539392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AutoShape 1">
                <a:extLst>
                  <a:ext uri="{FF2B5EF4-FFF2-40B4-BE49-F238E27FC236}">
                    <a16:creationId xmlns:a16="http://schemas.microsoft.com/office/drawing/2014/main" id="{8DF9F121-BFCB-4B4E-9E85-9D513894C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539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4A3F8230-F5F0-4711-A14C-1D3FD3A65239}"/>
                  </a:ext>
                </a:extLst>
              </p:cNvPr>
              <p:cNvSpPr/>
              <p:nvPr/>
            </p:nvSpPr>
            <p:spPr>
              <a:xfrm>
                <a:off x="7200860" y="5539392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7" name="AutoShape 21">
                <a:extLst>
                  <a:ext uri="{FF2B5EF4-FFF2-40B4-BE49-F238E27FC236}">
                    <a16:creationId xmlns:a16="http://schemas.microsoft.com/office/drawing/2014/main" id="{67C54473-7A99-4277-BD94-EFCAE98C7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542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86ED437F-0AAB-4D65-8CCD-7CCECBCC590E}"/>
                  </a:ext>
                </a:extLst>
              </p:cNvPr>
              <p:cNvSpPr/>
              <p:nvPr/>
            </p:nvSpPr>
            <p:spPr>
              <a:xfrm>
                <a:off x="7475278" y="5539391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9" name="AutoShape 18">
                <a:extLst>
                  <a:ext uri="{FF2B5EF4-FFF2-40B4-BE49-F238E27FC236}">
                    <a16:creationId xmlns:a16="http://schemas.microsoft.com/office/drawing/2014/main" id="{356EAB5A-5707-4B6E-9F21-2EB5CDA52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1069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27729C22-349D-4414-9E29-694154CB1F51}"/>
                </a:ext>
              </a:extLst>
            </p:cNvPr>
            <p:cNvGrpSpPr/>
            <p:nvPr/>
          </p:nvGrpSpPr>
          <p:grpSpPr>
            <a:xfrm>
              <a:off x="6516790" y="4222891"/>
              <a:ext cx="2012919" cy="1090399"/>
              <a:chOff x="9036081" y="3960777"/>
              <a:chExt cx="2012919" cy="1090399"/>
            </a:xfrm>
          </p:grpSpPr>
          <p:sp>
            <p:nvSpPr>
              <p:cNvPr id="112" name="Rectangle 9">
                <a:extLst>
                  <a:ext uri="{FF2B5EF4-FFF2-40B4-BE49-F238E27FC236}">
                    <a16:creationId xmlns:a16="http://schemas.microsoft.com/office/drawing/2014/main" id="{66D78EB4-A5FD-4FCD-8ABB-D345833F2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6081" y="4660663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A030FC13-30EE-4C7C-8CC1-675EB7DFB9DD}"/>
                  </a:ext>
                </a:extLst>
              </p:cNvPr>
              <p:cNvSpPr txBox="1"/>
              <p:nvPr/>
            </p:nvSpPr>
            <p:spPr>
              <a:xfrm>
                <a:off x="9109679" y="3960777"/>
                <a:ext cx="1865722" cy="605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dirty="0" err="1">
                    <a:solidFill>
                      <a:schemeClr val="accent4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Manilo</a:t>
                </a:r>
                <a:r>
                  <a:rPr lang="en-US" dirty="0">
                    <a:solidFill>
                      <a:schemeClr val="accent4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dirty="0" err="1">
                    <a:solidFill>
                      <a:schemeClr val="accent4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Darwy</a:t>
                </a:r>
                <a:endParaRPr lang="en-US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20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Post Title Text</a:t>
                </a:r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99E9B81-3A51-44A8-9492-53AEE16894CE}"/>
              </a:ext>
            </a:extLst>
          </p:cNvPr>
          <p:cNvGrpSpPr/>
          <p:nvPr/>
        </p:nvGrpSpPr>
        <p:grpSpPr>
          <a:xfrm>
            <a:off x="9106829" y="4215823"/>
            <a:ext cx="2012919" cy="1550656"/>
            <a:chOff x="9328766" y="4222891"/>
            <a:chExt cx="2012919" cy="1550656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976BF9FD-5B37-4DA0-B745-AAC65F9C63DC}"/>
                </a:ext>
              </a:extLst>
            </p:cNvPr>
            <p:cNvGrpSpPr/>
            <p:nvPr/>
          </p:nvGrpSpPr>
          <p:grpSpPr>
            <a:xfrm>
              <a:off x="9932266" y="5516463"/>
              <a:ext cx="805918" cy="257084"/>
              <a:chOff x="6926443" y="5539391"/>
              <a:chExt cx="805918" cy="257084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286E2822-D2E5-4939-8225-0C215DF05416}"/>
                  </a:ext>
                </a:extLst>
              </p:cNvPr>
              <p:cNvSpPr/>
              <p:nvPr/>
            </p:nvSpPr>
            <p:spPr>
              <a:xfrm>
                <a:off x="6926443" y="5539392"/>
                <a:ext cx="257083" cy="25708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6" name="AutoShape 1">
                <a:extLst>
                  <a:ext uri="{FF2B5EF4-FFF2-40B4-BE49-F238E27FC236}">
                    <a16:creationId xmlns:a16="http://schemas.microsoft.com/office/drawing/2014/main" id="{9D061C83-8C84-4426-892E-A9F715FCC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539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B6B3BAC2-BDF2-49C0-9B18-5E9691A5FFAD}"/>
                  </a:ext>
                </a:extLst>
              </p:cNvPr>
              <p:cNvSpPr/>
              <p:nvPr/>
            </p:nvSpPr>
            <p:spPr>
              <a:xfrm>
                <a:off x="7200860" y="5539392"/>
                <a:ext cx="257083" cy="25708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8" name="AutoShape 21">
                <a:extLst>
                  <a:ext uri="{FF2B5EF4-FFF2-40B4-BE49-F238E27FC236}">
                    <a16:creationId xmlns:a16="http://schemas.microsoft.com/office/drawing/2014/main" id="{6531E742-4650-474D-BCCD-C0F6CB592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542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39B79E2B-A32D-4D86-94CC-564623E0F727}"/>
                  </a:ext>
                </a:extLst>
              </p:cNvPr>
              <p:cNvSpPr/>
              <p:nvPr/>
            </p:nvSpPr>
            <p:spPr>
              <a:xfrm>
                <a:off x="7475278" y="5539391"/>
                <a:ext cx="257083" cy="25708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0" name="AutoShape 18">
                <a:extLst>
                  <a:ext uri="{FF2B5EF4-FFF2-40B4-BE49-F238E27FC236}">
                    <a16:creationId xmlns:a16="http://schemas.microsoft.com/office/drawing/2014/main" id="{52813CC6-F2AA-4D3A-9A0C-D4C14CB6B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1069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133D3E98-A1DD-4D70-BFED-A40FE67E2783}"/>
                </a:ext>
              </a:extLst>
            </p:cNvPr>
            <p:cNvGrpSpPr/>
            <p:nvPr/>
          </p:nvGrpSpPr>
          <p:grpSpPr>
            <a:xfrm>
              <a:off x="9328766" y="4222891"/>
              <a:ext cx="2012919" cy="1090399"/>
              <a:chOff x="4784741" y="3960777"/>
              <a:chExt cx="2012919" cy="1090399"/>
            </a:xfrm>
          </p:grpSpPr>
          <p:sp>
            <p:nvSpPr>
              <p:cNvPr id="123" name="Rectangle 9">
                <a:extLst>
                  <a:ext uri="{FF2B5EF4-FFF2-40B4-BE49-F238E27FC236}">
                    <a16:creationId xmlns:a16="http://schemas.microsoft.com/office/drawing/2014/main" id="{05A36CBD-C3B0-4329-A9F1-73857B3F1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741" y="4660663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1DDC55F4-18B6-40CA-B6CC-A8FF2C990473}"/>
                  </a:ext>
                </a:extLst>
              </p:cNvPr>
              <p:cNvSpPr txBox="1"/>
              <p:nvPr/>
            </p:nvSpPr>
            <p:spPr>
              <a:xfrm>
                <a:off x="4858339" y="3960777"/>
                <a:ext cx="1865722" cy="605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dirty="0" err="1">
                    <a:solidFill>
                      <a:schemeClr val="accent5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Nahila</a:t>
                </a:r>
                <a:r>
                  <a:rPr lang="en-US" dirty="0">
                    <a:solidFill>
                      <a:schemeClr val="accent5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dirty="0" err="1">
                    <a:solidFill>
                      <a:schemeClr val="accent5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nateya</a:t>
                </a:r>
                <a:endParaRPr lang="en-US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20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Post Title Text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DBF8F3-BBA2-4F8F-8664-3DCD1ACE9122}"/>
              </a:ext>
            </a:extLst>
          </p:cNvPr>
          <p:cNvSpPr>
            <a:spLocks noGrp="1"/>
          </p:cNvSpPr>
          <p:nvPr>
            <p:ph type="pic" sz="quarter" idx="16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DAFC3D6-FA31-418D-9C76-0C17F6F9A02E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0FD8AA3-6A29-44A2-BC30-8A3C5B8424DE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12D9ED8-D6BA-4565-982C-25209557ADFC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20933</TotalTime>
  <Words>1431</Words>
  <Application>Microsoft Office PowerPoint</Application>
  <PresentationFormat>Widescreen</PresentationFormat>
  <Paragraphs>221</Paragraphs>
  <Slides>25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Aller</vt:lpstr>
      <vt:lpstr>Arial</vt:lpstr>
      <vt:lpstr>Calibri</vt:lpstr>
      <vt:lpstr>Gill Sans</vt:lpstr>
      <vt:lpstr>Lato</vt:lpstr>
      <vt:lpstr>Montserrat</vt:lpstr>
      <vt:lpstr>Montserrat-Regular</vt:lpstr>
      <vt:lpstr>Open Sans</vt:lpstr>
      <vt:lpstr>Roboto</vt:lpstr>
      <vt:lpstr>ヒラギノ角ゴ ProN W3</vt:lpstr>
      <vt:lpstr>Office Theme</vt:lpstr>
      <vt:lpstr>PowerPoint Presentation</vt:lpstr>
      <vt:lpstr>Welcome Message</vt:lpstr>
      <vt:lpstr>Welcome Message</vt:lpstr>
      <vt:lpstr>PowerPoint Presentation</vt:lpstr>
      <vt:lpstr>About us</vt:lpstr>
      <vt:lpstr>Our Services</vt:lpstr>
      <vt:lpstr>Our Services</vt:lpstr>
      <vt:lpstr>Our Services</vt:lpstr>
      <vt:lpstr>Our Team</vt:lpstr>
      <vt:lpstr>Our Team</vt:lpstr>
      <vt:lpstr>Our Portfolilo</vt:lpstr>
      <vt:lpstr>Our Portfolio</vt:lpstr>
      <vt:lpstr>Our Portfolilo</vt:lpstr>
      <vt:lpstr>Our Timeline</vt:lpstr>
      <vt:lpstr>Our Timeline</vt:lpstr>
      <vt:lpstr>Our Timeline</vt:lpstr>
      <vt:lpstr>Our Information</vt:lpstr>
      <vt:lpstr>Our Information</vt:lpstr>
      <vt:lpstr>Our Information</vt:lpstr>
      <vt:lpstr>TEXT SINGLE COLUMN</vt:lpstr>
      <vt:lpstr>SQUARE IMAGE</vt:lpstr>
      <vt:lpstr>Square Image</vt:lpstr>
      <vt:lpstr>Map Project Location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sonar</cp:lastModifiedBy>
  <cp:revision>2771</cp:revision>
  <dcterms:created xsi:type="dcterms:W3CDTF">2017-07-18T09:08:44Z</dcterms:created>
  <dcterms:modified xsi:type="dcterms:W3CDTF">2018-01-14T17:15:38Z</dcterms:modified>
</cp:coreProperties>
</file>