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06" r:id="rId2"/>
    <p:sldId id="1054" r:id="rId3"/>
    <p:sldId id="1014" r:id="rId4"/>
    <p:sldId id="1013" r:id="rId5"/>
    <p:sldId id="1015" r:id="rId6"/>
    <p:sldId id="1016" r:id="rId7"/>
    <p:sldId id="1019" r:id="rId8"/>
    <p:sldId id="1020" r:id="rId9"/>
    <p:sldId id="1056" r:id="rId10"/>
    <p:sldId id="1055" r:id="rId11"/>
    <p:sldId id="1057" r:id="rId12"/>
    <p:sldId id="1058" r:id="rId13"/>
    <p:sldId id="1059" r:id="rId14"/>
    <p:sldId id="1066" r:id="rId15"/>
    <p:sldId id="1061" r:id="rId16"/>
    <p:sldId id="1067" r:id="rId17"/>
    <p:sldId id="1062" r:id="rId18"/>
    <p:sldId id="1068" r:id="rId19"/>
    <p:sldId id="1063" r:id="rId20"/>
    <p:sldId id="1048" r:id="rId21"/>
    <p:sldId id="1064" r:id="rId22"/>
    <p:sldId id="106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5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412"/>
    <a:srgbClr val="010101"/>
    <a:srgbClr val="FEFEFE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7013"/>
  </p:normalViewPr>
  <p:slideViewPr>
    <p:cSldViewPr snapToGrid="0" snapToObjects="1">
      <p:cViewPr>
        <p:scale>
          <a:sx n="50" d="100"/>
          <a:sy n="50" d="100"/>
        </p:scale>
        <p:origin x="137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60" d="100"/>
          <a:sy n="60" d="100"/>
        </p:scale>
        <p:origin x="276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0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88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17398" y="1171575"/>
            <a:ext cx="2343150" cy="2095499"/>
          </a:xfrm>
          <a:custGeom>
            <a:avLst/>
            <a:gdLst>
              <a:gd name="connsiteX0" fmla="*/ 0 w 4983162"/>
              <a:gd name="connsiteY0" fmla="*/ 0 h 4284143"/>
              <a:gd name="connsiteX1" fmla="*/ 4983162 w 4983162"/>
              <a:gd name="connsiteY1" fmla="*/ 0 h 4284143"/>
              <a:gd name="connsiteX2" fmla="*/ 4983162 w 4983162"/>
              <a:gd name="connsiteY2" fmla="*/ 4284143 h 4284143"/>
              <a:gd name="connsiteX3" fmla="*/ 0 w 4983162"/>
              <a:gd name="connsiteY3" fmla="*/ 4284143 h 428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162" h="4284143">
                <a:moveTo>
                  <a:pt x="0" y="0"/>
                </a:moveTo>
                <a:lnTo>
                  <a:pt x="4983162" y="0"/>
                </a:lnTo>
                <a:lnTo>
                  <a:pt x="4983162" y="4284143"/>
                </a:lnTo>
                <a:lnTo>
                  <a:pt x="0" y="4284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676645CD-2172-4200-BC6A-635C593205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84398" y="1171575"/>
            <a:ext cx="2343150" cy="2095499"/>
          </a:xfrm>
          <a:custGeom>
            <a:avLst/>
            <a:gdLst>
              <a:gd name="connsiteX0" fmla="*/ 0 w 4983162"/>
              <a:gd name="connsiteY0" fmla="*/ 0 h 4284143"/>
              <a:gd name="connsiteX1" fmla="*/ 4983162 w 4983162"/>
              <a:gd name="connsiteY1" fmla="*/ 0 h 4284143"/>
              <a:gd name="connsiteX2" fmla="*/ 4983162 w 4983162"/>
              <a:gd name="connsiteY2" fmla="*/ 4284143 h 4284143"/>
              <a:gd name="connsiteX3" fmla="*/ 0 w 4983162"/>
              <a:gd name="connsiteY3" fmla="*/ 4284143 h 428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162" h="4284143">
                <a:moveTo>
                  <a:pt x="0" y="0"/>
                </a:moveTo>
                <a:lnTo>
                  <a:pt x="4983162" y="0"/>
                </a:lnTo>
                <a:lnTo>
                  <a:pt x="4983162" y="4284143"/>
                </a:lnTo>
                <a:lnTo>
                  <a:pt x="0" y="4284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F4621F91-DC3B-46FE-AEF2-493B076853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17398" y="3590926"/>
            <a:ext cx="2343150" cy="2095499"/>
          </a:xfrm>
          <a:custGeom>
            <a:avLst/>
            <a:gdLst>
              <a:gd name="connsiteX0" fmla="*/ 0 w 4983162"/>
              <a:gd name="connsiteY0" fmla="*/ 0 h 4284143"/>
              <a:gd name="connsiteX1" fmla="*/ 4983162 w 4983162"/>
              <a:gd name="connsiteY1" fmla="*/ 0 h 4284143"/>
              <a:gd name="connsiteX2" fmla="*/ 4983162 w 4983162"/>
              <a:gd name="connsiteY2" fmla="*/ 4284143 h 4284143"/>
              <a:gd name="connsiteX3" fmla="*/ 0 w 4983162"/>
              <a:gd name="connsiteY3" fmla="*/ 4284143 h 428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162" h="4284143">
                <a:moveTo>
                  <a:pt x="0" y="0"/>
                </a:moveTo>
                <a:lnTo>
                  <a:pt x="4983162" y="0"/>
                </a:lnTo>
                <a:lnTo>
                  <a:pt x="4983162" y="4284143"/>
                </a:lnTo>
                <a:lnTo>
                  <a:pt x="0" y="4284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791601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0DC8C8-95C0-47C7-9227-B762DF6C4A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64452" y="2609088"/>
            <a:ext cx="7400544" cy="3596640"/>
          </a:xfrm>
          <a:custGeom>
            <a:avLst/>
            <a:gdLst>
              <a:gd name="connsiteX0" fmla="*/ 0 w 7400544"/>
              <a:gd name="connsiteY0" fmla="*/ 0 h 3596640"/>
              <a:gd name="connsiteX1" fmla="*/ 7400544 w 7400544"/>
              <a:gd name="connsiteY1" fmla="*/ 0 h 3596640"/>
              <a:gd name="connsiteX2" fmla="*/ 7400544 w 7400544"/>
              <a:gd name="connsiteY2" fmla="*/ 3596640 h 3596640"/>
              <a:gd name="connsiteX3" fmla="*/ 0 w 7400544"/>
              <a:gd name="connsiteY3" fmla="*/ 3596640 h 359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00544" h="3596640">
                <a:moveTo>
                  <a:pt x="0" y="0"/>
                </a:moveTo>
                <a:lnTo>
                  <a:pt x="7400544" y="0"/>
                </a:lnTo>
                <a:lnTo>
                  <a:pt x="7400544" y="3596640"/>
                </a:lnTo>
                <a:lnTo>
                  <a:pt x="0" y="3596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80824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071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0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57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0A985F-00C1-4309-B611-F73389DF524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12838" y="1"/>
            <a:ext cx="4983162" cy="4284143"/>
          </a:xfrm>
          <a:custGeom>
            <a:avLst/>
            <a:gdLst>
              <a:gd name="connsiteX0" fmla="*/ 0 w 4983162"/>
              <a:gd name="connsiteY0" fmla="*/ 0 h 4284143"/>
              <a:gd name="connsiteX1" fmla="*/ 4983162 w 4983162"/>
              <a:gd name="connsiteY1" fmla="*/ 0 h 4284143"/>
              <a:gd name="connsiteX2" fmla="*/ 4983162 w 4983162"/>
              <a:gd name="connsiteY2" fmla="*/ 4284143 h 4284143"/>
              <a:gd name="connsiteX3" fmla="*/ 0 w 4983162"/>
              <a:gd name="connsiteY3" fmla="*/ 4284143 h 428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162" h="4284143">
                <a:moveTo>
                  <a:pt x="0" y="0"/>
                </a:moveTo>
                <a:lnTo>
                  <a:pt x="4983162" y="0"/>
                </a:lnTo>
                <a:lnTo>
                  <a:pt x="4983162" y="4284143"/>
                </a:lnTo>
                <a:lnTo>
                  <a:pt x="0" y="4284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00381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4A483D-E05F-4921-8FAB-FABD23894DD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12838" y="4839744"/>
            <a:ext cx="9966324" cy="2018256"/>
          </a:xfrm>
          <a:custGeom>
            <a:avLst/>
            <a:gdLst>
              <a:gd name="connsiteX0" fmla="*/ 336383 w 9966324"/>
              <a:gd name="connsiteY0" fmla="*/ 0 h 2018256"/>
              <a:gd name="connsiteX1" fmla="*/ 9966324 w 9966324"/>
              <a:gd name="connsiteY1" fmla="*/ 0 h 2018256"/>
              <a:gd name="connsiteX2" fmla="*/ 9966324 w 9966324"/>
              <a:gd name="connsiteY2" fmla="*/ 2018256 h 2018256"/>
              <a:gd name="connsiteX3" fmla="*/ 0 w 9966324"/>
              <a:gd name="connsiteY3" fmla="*/ 2018256 h 2018256"/>
              <a:gd name="connsiteX4" fmla="*/ 0 w 9966324"/>
              <a:gd name="connsiteY4" fmla="*/ 336383 h 201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6324" h="2018256">
                <a:moveTo>
                  <a:pt x="336383" y="0"/>
                </a:moveTo>
                <a:lnTo>
                  <a:pt x="9966324" y="0"/>
                </a:lnTo>
                <a:lnTo>
                  <a:pt x="9966324" y="2018256"/>
                </a:lnTo>
                <a:lnTo>
                  <a:pt x="0" y="2018256"/>
                </a:lnTo>
                <a:lnTo>
                  <a:pt x="0" y="3363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06362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0E65C3-A0FD-4FF6-B056-CFC95439E8F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4416" y="0"/>
            <a:ext cx="6593584" cy="4173155"/>
          </a:xfrm>
          <a:custGeom>
            <a:avLst/>
            <a:gdLst>
              <a:gd name="connsiteX0" fmla="*/ 0 w 6593584"/>
              <a:gd name="connsiteY0" fmla="*/ 0 h 4173155"/>
              <a:gd name="connsiteX1" fmla="*/ 6593584 w 6593584"/>
              <a:gd name="connsiteY1" fmla="*/ 0 h 4173155"/>
              <a:gd name="connsiteX2" fmla="*/ 4173155 w 6593584"/>
              <a:gd name="connsiteY2" fmla="*/ 4173155 h 417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93584" h="4173155">
                <a:moveTo>
                  <a:pt x="0" y="0"/>
                </a:moveTo>
                <a:lnTo>
                  <a:pt x="6593584" y="0"/>
                </a:lnTo>
                <a:lnTo>
                  <a:pt x="4173155" y="4173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17AB1C-08F7-46B1-8958-90A8F9CFE63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03008" y="1119347"/>
            <a:ext cx="1934462" cy="1934460"/>
          </a:xfrm>
          <a:custGeom>
            <a:avLst/>
            <a:gdLst>
              <a:gd name="connsiteX0" fmla="*/ 967231 w 1934462"/>
              <a:gd name="connsiteY0" fmla="*/ 0 h 1934460"/>
              <a:gd name="connsiteX1" fmla="*/ 1934462 w 1934462"/>
              <a:gd name="connsiteY1" fmla="*/ 967230 h 1934460"/>
              <a:gd name="connsiteX2" fmla="*/ 967231 w 1934462"/>
              <a:gd name="connsiteY2" fmla="*/ 1934460 h 1934460"/>
              <a:gd name="connsiteX3" fmla="*/ 0 w 1934462"/>
              <a:gd name="connsiteY3" fmla="*/ 967230 h 1934460"/>
              <a:gd name="connsiteX4" fmla="*/ 967231 w 1934462"/>
              <a:gd name="connsiteY4" fmla="*/ 0 h 193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462" h="1934460">
                <a:moveTo>
                  <a:pt x="967231" y="0"/>
                </a:moveTo>
                <a:cubicBezTo>
                  <a:pt x="1501418" y="0"/>
                  <a:pt x="1934462" y="433044"/>
                  <a:pt x="1934462" y="967230"/>
                </a:cubicBezTo>
                <a:cubicBezTo>
                  <a:pt x="1934462" y="1501416"/>
                  <a:pt x="1501418" y="1934460"/>
                  <a:pt x="967231" y="1934460"/>
                </a:cubicBezTo>
                <a:cubicBezTo>
                  <a:pt x="433044" y="1934460"/>
                  <a:pt x="0" y="1501416"/>
                  <a:pt x="0" y="967230"/>
                </a:cubicBezTo>
                <a:cubicBezTo>
                  <a:pt x="0" y="433044"/>
                  <a:pt x="433044" y="0"/>
                  <a:pt x="9672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520124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FC2250-002C-42E5-854F-1861B88BA7D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481942" y="333830"/>
            <a:ext cx="9376227" cy="6190339"/>
          </a:xfrm>
          <a:custGeom>
            <a:avLst/>
            <a:gdLst>
              <a:gd name="connsiteX0" fmla="*/ 0 w 9376227"/>
              <a:gd name="connsiteY0" fmla="*/ 0 h 6190339"/>
              <a:gd name="connsiteX1" fmla="*/ 9376227 w 9376227"/>
              <a:gd name="connsiteY1" fmla="*/ 0 h 6190339"/>
              <a:gd name="connsiteX2" fmla="*/ 9376227 w 9376227"/>
              <a:gd name="connsiteY2" fmla="*/ 6190339 h 6190339"/>
              <a:gd name="connsiteX3" fmla="*/ 0 w 9376227"/>
              <a:gd name="connsiteY3" fmla="*/ 6190339 h 619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6227" h="6190339">
                <a:moveTo>
                  <a:pt x="0" y="0"/>
                </a:moveTo>
                <a:lnTo>
                  <a:pt x="9376227" y="0"/>
                </a:lnTo>
                <a:lnTo>
                  <a:pt x="9376227" y="6190339"/>
                </a:lnTo>
                <a:lnTo>
                  <a:pt x="0" y="6190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72614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5F8751-FB37-4C73-B1F1-A82D6CA6E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58471" y="2971800"/>
            <a:ext cx="3144737" cy="2286000"/>
          </a:xfrm>
          <a:custGeom>
            <a:avLst/>
            <a:gdLst>
              <a:gd name="connsiteX0" fmla="*/ 571500 w 3144737"/>
              <a:gd name="connsiteY0" fmla="*/ 0 h 2286000"/>
              <a:gd name="connsiteX1" fmla="*/ 3144737 w 3144737"/>
              <a:gd name="connsiteY1" fmla="*/ 0 h 2286000"/>
              <a:gd name="connsiteX2" fmla="*/ 2573237 w 3144737"/>
              <a:gd name="connsiteY2" fmla="*/ 2286000 h 2286000"/>
              <a:gd name="connsiteX3" fmla="*/ 0 w 3144737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737" h="2286000">
                <a:moveTo>
                  <a:pt x="571500" y="0"/>
                </a:moveTo>
                <a:lnTo>
                  <a:pt x="3144737" y="0"/>
                </a:lnTo>
                <a:lnTo>
                  <a:pt x="2573237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5F8751-FB37-4C73-B1F1-A82D6CA6E35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13734" y="2971800"/>
            <a:ext cx="3144737" cy="2286000"/>
          </a:xfrm>
          <a:custGeom>
            <a:avLst/>
            <a:gdLst>
              <a:gd name="connsiteX0" fmla="*/ 571500 w 3144737"/>
              <a:gd name="connsiteY0" fmla="*/ 0 h 2286000"/>
              <a:gd name="connsiteX1" fmla="*/ 3144737 w 3144737"/>
              <a:gd name="connsiteY1" fmla="*/ 0 h 2286000"/>
              <a:gd name="connsiteX2" fmla="*/ 2573237 w 3144737"/>
              <a:gd name="connsiteY2" fmla="*/ 2286000 h 2286000"/>
              <a:gd name="connsiteX3" fmla="*/ 0 w 3144737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4737" h="2286000">
                <a:moveTo>
                  <a:pt x="571500" y="0"/>
                </a:moveTo>
                <a:lnTo>
                  <a:pt x="3144737" y="0"/>
                </a:lnTo>
                <a:lnTo>
                  <a:pt x="2573237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95F8751-FB37-4C73-B1F1-A82D6CA6E35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384910" y="2971800"/>
            <a:ext cx="3128825" cy="2286000"/>
          </a:xfrm>
          <a:custGeom>
            <a:avLst/>
            <a:gdLst>
              <a:gd name="connsiteX0" fmla="*/ 555588 w 3128825"/>
              <a:gd name="connsiteY0" fmla="*/ 0 h 2286000"/>
              <a:gd name="connsiteX1" fmla="*/ 3128825 w 3128825"/>
              <a:gd name="connsiteY1" fmla="*/ 0 h 2286000"/>
              <a:gd name="connsiteX2" fmla="*/ 2557325 w 3128825"/>
              <a:gd name="connsiteY2" fmla="*/ 2286000 h 2286000"/>
              <a:gd name="connsiteX3" fmla="*/ 79434 w 3128825"/>
              <a:gd name="connsiteY3" fmla="*/ 2286000 h 2286000"/>
              <a:gd name="connsiteX4" fmla="*/ 0 w 3128825"/>
              <a:gd name="connsiteY4" fmla="*/ 2222352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8825" h="2286000">
                <a:moveTo>
                  <a:pt x="555588" y="0"/>
                </a:moveTo>
                <a:lnTo>
                  <a:pt x="3128825" y="0"/>
                </a:lnTo>
                <a:lnTo>
                  <a:pt x="2557325" y="2286000"/>
                </a:lnTo>
                <a:lnTo>
                  <a:pt x="79434" y="2286000"/>
                </a:lnTo>
                <a:lnTo>
                  <a:pt x="0" y="22223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411575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3A47C87-4927-4B73-9269-646AFBA8181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88C7FB8F-1B24-40CF-A7FC-480A5154F35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5143500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C60DC8C8-95C0-47C7-9227-B762DF6C4AF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294BE92F-566B-4625-B2A7-17D6D78BD5B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29000"/>
            <a:ext cx="3048000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668108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CA2684E-66DF-4ACA-93CE-9E6688EF138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6799" y="0"/>
            <a:ext cx="3209925" cy="289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8A82050-24DC-4EF8-B4CB-89F95E8DDC5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76725" y="0"/>
            <a:ext cx="3209925" cy="289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D916EB6-DB5E-41E1-8A3C-52A299B8BC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6799" y="2895600"/>
            <a:ext cx="3209925" cy="289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EF24FAC-A565-4DC4-AD4B-AD184C1B03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76725" y="2895600"/>
            <a:ext cx="3209925" cy="2895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59613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9382F34-15E4-472E-A3BF-83715F34863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833148" y="573025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9382F34-15E4-472E-A3BF-83715F34863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17720" y="573024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9382F34-15E4-472E-A3BF-83715F3486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02294" y="573025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88661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82F34-15E4-472E-A3BF-83715F34863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81300" y="3429000"/>
            <a:ext cx="3314700" cy="3429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51576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D521C315-1984-4C56-9D34-0A0E02B34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388765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01078755-6295-4C7E-9B17-277A4A7193F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887656"/>
            <a:ext cx="3048000" cy="2970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DDF12E9F-74BF-4EEC-B716-F5C08A06545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0" y="3887656"/>
            <a:ext cx="3048000" cy="297034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400985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71821C-7B22-466B-91C3-A2F6E1AF4B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551" y="971550"/>
            <a:ext cx="4517570" cy="4914900"/>
          </a:xfrm>
          <a:custGeom>
            <a:avLst/>
            <a:gdLst>
              <a:gd name="connsiteX0" fmla="*/ 250996 w 4517570"/>
              <a:gd name="connsiteY0" fmla="*/ 0 h 4914900"/>
              <a:gd name="connsiteX1" fmla="*/ 4266574 w 4517570"/>
              <a:gd name="connsiteY1" fmla="*/ 0 h 4914900"/>
              <a:gd name="connsiteX2" fmla="*/ 4517570 w 4517570"/>
              <a:gd name="connsiteY2" fmla="*/ 250996 h 4914900"/>
              <a:gd name="connsiteX3" fmla="*/ 4517570 w 4517570"/>
              <a:gd name="connsiteY3" fmla="*/ 4663904 h 4914900"/>
              <a:gd name="connsiteX4" fmla="*/ 4266574 w 4517570"/>
              <a:gd name="connsiteY4" fmla="*/ 4914900 h 4914900"/>
              <a:gd name="connsiteX5" fmla="*/ 250996 w 4517570"/>
              <a:gd name="connsiteY5" fmla="*/ 4914900 h 4914900"/>
              <a:gd name="connsiteX6" fmla="*/ 0 w 4517570"/>
              <a:gd name="connsiteY6" fmla="*/ 4663904 h 4914900"/>
              <a:gd name="connsiteX7" fmla="*/ 0 w 4517570"/>
              <a:gd name="connsiteY7" fmla="*/ 250996 h 4914900"/>
              <a:gd name="connsiteX8" fmla="*/ 250996 w 4517570"/>
              <a:gd name="connsiteY8" fmla="*/ 0 h 491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17570" h="4914900">
                <a:moveTo>
                  <a:pt x="250996" y="0"/>
                </a:moveTo>
                <a:lnTo>
                  <a:pt x="4266574" y="0"/>
                </a:lnTo>
                <a:cubicBezTo>
                  <a:pt x="4405195" y="0"/>
                  <a:pt x="4517570" y="112375"/>
                  <a:pt x="4517570" y="250996"/>
                </a:cubicBezTo>
                <a:lnTo>
                  <a:pt x="4517570" y="4663904"/>
                </a:lnTo>
                <a:cubicBezTo>
                  <a:pt x="4517570" y="4802525"/>
                  <a:pt x="4405195" y="4914900"/>
                  <a:pt x="4266574" y="4914900"/>
                </a:cubicBezTo>
                <a:lnTo>
                  <a:pt x="250996" y="4914900"/>
                </a:lnTo>
                <a:cubicBezTo>
                  <a:pt x="112375" y="4914900"/>
                  <a:pt x="0" y="4802525"/>
                  <a:pt x="0" y="4663904"/>
                </a:cubicBezTo>
                <a:lnTo>
                  <a:pt x="0" y="250996"/>
                </a:lnTo>
                <a:cubicBezTo>
                  <a:pt x="0" y="112375"/>
                  <a:pt x="112375" y="0"/>
                  <a:pt x="2509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83723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314079-2806-4F0C-956F-FA8402E988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1963" y="2724150"/>
            <a:ext cx="10895406" cy="4133850"/>
          </a:xfrm>
          <a:custGeom>
            <a:avLst/>
            <a:gdLst>
              <a:gd name="connsiteX0" fmla="*/ 2602919 w 10895406"/>
              <a:gd name="connsiteY0" fmla="*/ 0 h 4133850"/>
              <a:gd name="connsiteX1" fmla="*/ 8292487 w 10895406"/>
              <a:gd name="connsiteY1" fmla="*/ 0 h 4133850"/>
              <a:gd name="connsiteX2" fmla="*/ 8292487 w 10895406"/>
              <a:gd name="connsiteY2" fmla="*/ 2076450 h 4133850"/>
              <a:gd name="connsiteX3" fmla="*/ 10895406 w 10895406"/>
              <a:gd name="connsiteY3" fmla="*/ 2076450 h 4133850"/>
              <a:gd name="connsiteX4" fmla="*/ 10895406 w 10895406"/>
              <a:gd name="connsiteY4" fmla="*/ 4133850 h 4133850"/>
              <a:gd name="connsiteX5" fmla="*/ 8292487 w 10895406"/>
              <a:gd name="connsiteY5" fmla="*/ 4133850 h 4133850"/>
              <a:gd name="connsiteX6" fmla="*/ 2602919 w 10895406"/>
              <a:gd name="connsiteY6" fmla="*/ 4133850 h 4133850"/>
              <a:gd name="connsiteX7" fmla="*/ 0 w 10895406"/>
              <a:gd name="connsiteY7" fmla="*/ 4133850 h 4133850"/>
              <a:gd name="connsiteX8" fmla="*/ 0 w 10895406"/>
              <a:gd name="connsiteY8" fmla="*/ 2076450 h 4133850"/>
              <a:gd name="connsiteX9" fmla="*/ 2602919 w 10895406"/>
              <a:gd name="connsiteY9" fmla="*/ 20764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95406" h="4133850">
                <a:moveTo>
                  <a:pt x="2602919" y="0"/>
                </a:moveTo>
                <a:lnTo>
                  <a:pt x="8292487" y="0"/>
                </a:lnTo>
                <a:lnTo>
                  <a:pt x="8292487" y="2076450"/>
                </a:lnTo>
                <a:lnTo>
                  <a:pt x="10895406" y="2076450"/>
                </a:lnTo>
                <a:lnTo>
                  <a:pt x="10895406" y="4133850"/>
                </a:lnTo>
                <a:lnTo>
                  <a:pt x="8292487" y="4133850"/>
                </a:lnTo>
                <a:lnTo>
                  <a:pt x="2602919" y="4133850"/>
                </a:lnTo>
                <a:lnTo>
                  <a:pt x="0" y="4133850"/>
                </a:lnTo>
                <a:lnTo>
                  <a:pt x="0" y="2076450"/>
                </a:lnTo>
                <a:lnTo>
                  <a:pt x="2602919" y="2076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80219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5FFA0E-2CF1-458A-9E25-6C1278D00C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49911" y="2376636"/>
            <a:ext cx="2158556" cy="2503928"/>
          </a:xfrm>
          <a:custGeom>
            <a:avLst/>
            <a:gdLst>
              <a:gd name="connsiteX0" fmla="*/ 1079278 w 2158556"/>
              <a:gd name="connsiteY0" fmla="*/ 0 h 2503928"/>
              <a:gd name="connsiteX1" fmla="*/ 2158556 w 2158556"/>
              <a:gd name="connsiteY1" fmla="*/ 539640 h 2503928"/>
              <a:gd name="connsiteX2" fmla="*/ 2158556 w 2158556"/>
              <a:gd name="connsiteY2" fmla="*/ 1964289 h 2503928"/>
              <a:gd name="connsiteX3" fmla="*/ 1079278 w 2158556"/>
              <a:gd name="connsiteY3" fmla="*/ 2503928 h 2503928"/>
              <a:gd name="connsiteX4" fmla="*/ 0 w 2158556"/>
              <a:gd name="connsiteY4" fmla="*/ 1964289 h 2503928"/>
              <a:gd name="connsiteX5" fmla="*/ 0 w 2158556"/>
              <a:gd name="connsiteY5" fmla="*/ 539640 h 250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8556" h="2503928">
                <a:moveTo>
                  <a:pt x="1079278" y="0"/>
                </a:moveTo>
                <a:lnTo>
                  <a:pt x="2158556" y="539640"/>
                </a:lnTo>
                <a:lnTo>
                  <a:pt x="2158556" y="1964289"/>
                </a:lnTo>
                <a:lnTo>
                  <a:pt x="1079278" y="2503928"/>
                </a:lnTo>
                <a:lnTo>
                  <a:pt x="0" y="1964289"/>
                </a:lnTo>
                <a:lnTo>
                  <a:pt x="0" y="5396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A91FE3-A45E-4BE7-97A8-9C713D385F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2192000" cy="6858000"/>
          </a:xfrm>
          <a:custGeom>
            <a:avLst/>
            <a:gdLst>
              <a:gd name="connsiteX0" fmla="*/ 12192000 w 12192000"/>
              <a:gd name="connsiteY0" fmla="*/ 3809999 h 6858000"/>
              <a:gd name="connsiteX1" fmla="*/ 12192000 w 12192000"/>
              <a:gd name="connsiteY1" fmla="*/ 6858000 h 6858000"/>
              <a:gd name="connsiteX2" fmla="*/ 6096000 w 12192000"/>
              <a:gd name="connsiteY2" fmla="*/ 6858000 h 6858000"/>
              <a:gd name="connsiteX3" fmla="*/ 0 w 12192000"/>
              <a:gd name="connsiteY3" fmla="*/ 0 h 6858000"/>
              <a:gd name="connsiteX4" fmla="*/ 6096000 w 12192000"/>
              <a:gd name="connsiteY4" fmla="*/ 0 h 6858000"/>
              <a:gd name="connsiteX5" fmla="*/ 0 w 12192000"/>
              <a:gd name="connsiteY5" fmla="*/ 30480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3809999"/>
                </a:moveTo>
                <a:lnTo>
                  <a:pt x="12192000" y="6858000"/>
                </a:lnTo>
                <a:lnTo>
                  <a:pt x="6096000" y="6858000"/>
                </a:lnTo>
                <a:close/>
                <a:moveTo>
                  <a:pt x="0" y="0"/>
                </a:moveTo>
                <a:lnTo>
                  <a:pt x="6096000" y="0"/>
                </a:lnTo>
                <a:lnTo>
                  <a:pt x="0" y="304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968290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E9CDEC-B287-4752-B27E-69C8AD5379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36199" y="2541549"/>
            <a:ext cx="1774903" cy="1774903"/>
          </a:xfrm>
          <a:custGeom>
            <a:avLst/>
            <a:gdLst>
              <a:gd name="connsiteX0" fmla="*/ 172343 w 1774903"/>
              <a:gd name="connsiteY0" fmla="*/ 0 h 1774903"/>
              <a:gd name="connsiteX1" fmla="*/ 1602560 w 1774903"/>
              <a:gd name="connsiteY1" fmla="*/ 0 h 1774903"/>
              <a:gd name="connsiteX2" fmla="*/ 1774903 w 1774903"/>
              <a:gd name="connsiteY2" fmla="*/ 172343 h 1774903"/>
              <a:gd name="connsiteX3" fmla="*/ 1774903 w 1774903"/>
              <a:gd name="connsiteY3" fmla="*/ 1602560 h 1774903"/>
              <a:gd name="connsiteX4" fmla="*/ 1602560 w 1774903"/>
              <a:gd name="connsiteY4" fmla="*/ 1774903 h 1774903"/>
              <a:gd name="connsiteX5" fmla="*/ 172343 w 1774903"/>
              <a:gd name="connsiteY5" fmla="*/ 1774903 h 1774903"/>
              <a:gd name="connsiteX6" fmla="*/ 0 w 1774903"/>
              <a:gd name="connsiteY6" fmla="*/ 1602560 h 1774903"/>
              <a:gd name="connsiteX7" fmla="*/ 0 w 1774903"/>
              <a:gd name="connsiteY7" fmla="*/ 172343 h 1774903"/>
              <a:gd name="connsiteX8" fmla="*/ 172343 w 1774903"/>
              <a:gd name="connsiteY8" fmla="*/ 0 h 1774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4903" h="1774903">
                <a:moveTo>
                  <a:pt x="172343" y="0"/>
                </a:moveTo>
                <a:lnTo>
                  <a:pt x="1602560" y="0"/>
                </a:lnTo>
                <a:cubicBezTo>
                  <a:pt x="1697742" y="0"/>
                  <a:pt x="1774903" y="77161"/>
                  <a:pt x="1774903" y="172343"/>
                </a:cubicBezTo>
                <a:lnTo>
                  <a:pt x="1774903" y="1602560"/>
                </a:lnTo>
                <a:cubicBezTo>
                  <a:pt x="1774903" y="1697742"/>
                  <a:pt x="1697742" y="1774903"/>
                  <a:pt x="1602560" y="1774903"/>
                </a:cubicBezTo>
                <a:lnTo>
                  <a:pt x="172343" y="1774903"/>
                </a:lnTo>
                <a:cubicBezTo>
                  <a:pt x="77161" y="1774903"/>
                  <a:pt x="0" y="1697742"/>
                  <a:pt x="0" y="1602560"/>
                </a:cubicBezTo>
                <a:lnTo>
                  <a:pt x="0" y="172343"/>
                </a:lnTo>
                <a:cubicBezTo>
                  <a:pt x="0" y="77161"/>
                  <a:pt x="77161" y="0"/>
                  <a:pt x="1723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799614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491449-72C3-4F0F-B12C-E8962D7E86B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5339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13353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E5A5542-6E15-40B1-87B5-F7DB0C1F5A2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28668" y="0"/>
            <a:ext cx="3734665" cy="3467100"/>
          </a:xfrm>
          <a:custGeom>
            <a:avLst/>
            <a:gdLst>
              <a:gd name="connsiteX0" fmla="*/ 0 w 3734665"/>
              <a:gd name="connsiteY0" fmla="*/ 0 h 3467100"/>
              <a:gd name="connsiteX1" fmla="*/ 3734665 w 3734665"/>
              <a:gd name="connsiteY1" fmla="*/ 0 h 3467100"/>
              <a:gd name="connsiteX2" fmla="*/ 3734665 w 3734665"/>
              <a:gd name="connsiteY2" fmla="*/ 3467100 h 3467100"/>
              <a:gd name="connsiteX3" fmla="*/ 0 w 373466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4665" h="3467100">
                <a:moveTo>
                  <a:pt x="0" y="0"/>
                </a:moveTo>
                <a:lnTo>
                  <a:pt x="3734665" y="0"/>
                </a:lnTo>
                <a:lnTo>
                  <a:pt x="3734665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D4DA0E3-482C-469E-A5BF-64B5F4D8ED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457335" y="0"/>
            <a:ext cx="3734665" cy="3467100"/>
          </a:xfrm>
          <a:custGeom>
            <a:avLst/>
            <a:gdLst>
              <a:gd name="connsiteX0" fmla="*/ 0 w 3734665"/>
              <a:gd name="connsiteY0" fmla="*/ 0 h 3467100"/>
              <a:gd name="connsiteX1" fmla="*/ 3734665 w 3734665"/>
              <a:gd name="connsiteY1" fmla="*/ 0 h 3467100"/>
              <a:gd name="connsiteX2" fmla="*/ 3734665 w 3734665"/>
              <a:gd name="connsiteY2" fmla="*/ 3467100 h 3467100"/>
              <a:gd name="connsiteX3" fmla="*/ 0 w 373466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4665" h="3467100">
                <a:moveTo>
                  <a:pt x="0" y="0"/>
                </a:moveTo>
                <a:lnTo>
                  <a:pt x="3734665" y="0"/>
                </a:lnTo>
                <a:lnTo>
                  <a:pt x="3734665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53621C-A1E7-439C-B862-1D6DB703CDD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0"/>
            <a:ext cx="3734665" cy="3467100"/>
          </a:xfrm>
          <a:custGeom>
            <a:avLst/>
            <a:gdLst>
              <a:gd name="connsiteX0" fmla="*/ 0 w 3734665"/>
              <a:gd name="connsiteY0" fmla="*/ 0 h 3467100"/>
              <a:gd name="connsiteX1" fmla="*/ 3734665 w 3734665"/>
              <a:gd name="connsiteY1" fmla="*/ 0 h 3467100"/>
              <a:gd name="connsiteX2" fmla="*/ 3734665 w 3734665"/>
              <a:gd name="connsiteY2" fmla="*/ 3467100 h 3467100"/>
              <a:gd name="connsiteX3" fmla="*/ 0 w 373466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4665" h="3467100">
                <a:moveTo>
                  <a:pt x="0" y="0"/>
                </a:moveTo>
                <a:lnTo>
                  <a:pt x="3734665" y="0"/>
                </a:lnTo>
                <a:lnTo>
                  <a:pt x="3734665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326716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FAC6B4-F118-4E12-A84B-1545B8AA69A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51282" y="3295650"/>
            <a:ext cx="8131019" cy="3562350"/>
          </a:xfrm>
          <a:custGeom>
            <a:avLst/>
            <a:gdLst>
              <a:gd name="connsiteX0" fmla="*/ 0 w 8131019"/>
              <a:gd name="connsiteY0" fmla="*/ 0 h 3562350"/>
              <a:gd name="connsiteX1" fmla="*/ 8131019 w 8131019"/>
              <a:gd name="connsiteY1" fmla="*/ 0 h 3562350"/>
              <a:gd name="connsiteX2" fmla="*/ 8131019 w 8131019"/>
              <a:gd name="connsiteY2" fmla="*/ 3562350 h 3562350"/>
              <a:gd name="connsiteX3" fmla="*/ 0 w 8131019"/>
              <a:gd name="connsiteY3" fmla="*/ 3562350 h 356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31019" h="3562350">
                <a:moveTo>
                  <a:pt x="0" y="0"/>
                </a:moveTo>
                <a:lnTo>
                  <a:pt x="8131019" y="0"/>
                </a:lnTo>
                <a:lnTo>
                  <a:pt x="8131019" y="3562350"/>
                </a:lnTo>
                <a:lnTo>
                  <a:pt x="0" y="3562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688267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B8FBE66-12EE-4A0C-A185-D1BA6E534C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732179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824D2-32A0-431F-BBFA-3A9576D8FDF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32026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7330A2-BBB3-4E73-8541-F7F321DE42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600117" y="-94892"/>
            <a:ext cx="6952892" cy="6952892"/>
          </a:xfrm>
          <a:custGeom>
            <a:avLst/>
            <a:gdLst>
              <a:gd name="connsiteX0" fmla="*/ 3476446 w 6952892"/>
              <a:gd name="connsiteY0" fmla="*/ 0 h 6952892"/>
              <a:gd name="connsiteX1" fmla="*/ 6952892 w 6952892"/>
              <a:gd name="connsiteY1" fmla="*/ 3476446 h 6952892"/>
              <a:gd name="connsiteX2" fmla="*/ 3476446 w 6952892"/>
              <a:gd name="connsiteY2" fmla="*/ 6952892 h 6952892"/>
              <a:gd name="connsiteX3" fmla="*/ 0 w 6952892"/>
              <a:gd name="connsiteY3" fmla="*/ 3476446 h 6952892"/>
              <a:gd name="connsiteX4" fmla="*/ 3476446 w 6952892"/>
              <a:gd name="connsiteY4" fmla="*/ 0 h 695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52892" h="6952892">
                <a:moveTo>
                  <a:pt x="3476446" y="0"/>
                </a:moveTo>
                <a:cubicBezTo>
                  <a:pt x="5396434" y="0"/>
                  <a:pt x="6952892" y="1556458"/>
                  <a:pt x="6952892" y="3476446"/>
                </a:cubicBezTo>
                <a:cubicBezTo>
                  <a:pt x="6952892" y="5396434"/>
                  <a:pt x="5396434" y="6952892"/>
                  <a:pt x="3476446" y="6952892"/>
                </a:cubicBezTo>
                <a:cubicBezTo>
                  <a:pt x="1556458" y="6952892"/>
                  <a:pt x="0" y="5396434"/>
                  <a:pt x="0" y="3476446"/>
                </a:cubicBezTo>
                <a:cubicBezTo>
                  <a:pt x="0" y="1556458"/>
                  <a:pt x="1556458" y="0"/>
                  <a:pt x="34764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712533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43901" y="0"/>
            <a:ext cx="3848099" cy="6858000"/>
          </a:xfrm>
          <a:custGeom>
            <a:avLst/>
            <a:gdLst>
              <a:gd name="connsiteX0" fmla="*/ 0 w 3848099"/>
              <a:gd name="connsiteY0" fmla="*/ 0 h 6858000"/>
              <a:gd name="connsiteX1" fmla="*/ 3848099 w 3848099"/>
              <a:gd name="connsiteY1" fmla="*/ 0 h 6858000"/>
              <a:gd name="connsiteX2" fmla="*/ 3848099 w 3848099"/>
              <a:gd name="connsiteY2" fmla="*/ 6858000 h 6858000"/>
              <a:gd name="connsiteX3" fmla="*/ 0 w 38480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8099" h="6858000">
                <a:moveTo>
                  <a:pt x="0" y="0"/>
                </a:moveTo>
                <a:lnTo>
                  <a:pt x="3848099" y="0"/>
                </a:lnTo>
                <a:lnTo>
                  <a:pt x="38480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4181475" cy="6858000"/>
          </a:xfrm>
          <a:custGeom>
            <a:avLst/>
            <a:gdLst>
              <a:gd name="connsiteX0" fmla="*/ 0 w 4181475"/>
              <a:gd name="connsiteY0" fmla="*/ 0 h 6858000"/>
              <a:gd name="connsiteX1" fmla="*/ 4181475 w 4181475"/>
              <a:gd name="connsiteY1" fmla="*/ 0 h 6858000"/>
              <a:gd name="connsiteX2" fmla="*/ 4181475 w 4181475"/>
              <a:gd name="connsiteY2" fmla="*/ 6858000 h 6858000"/>
              <a:gd name="connsiteX3" fmla="*/ 0 w 418147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1475" h="6858000">
                <a:moveTo>
                  <a:pt x="0" y="0"/>
                </a:moveTo>
                <a:lnTo>
                  <a:pt x="4181475" y="0"/>
                </a:lnTo>
                <a:lnTo>
                  <a:pt x="41814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684384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49193" y="2793354"/>
            <a:ext cx="4862514" cy="2668333"/>
          </a:xfrm>
          <a:custGeom>
            <a:avLst/>
            <a:gdLst>
              <a:gd name="connsiteX0" fmla="*/ 0 w 4862514"/>
              <a:gd name="connsiteY0" fmla="*/ 0 h 2668333"/>
              <a:gd name="connsiteX1" fmla="*/ 4862514 w 4862514"/>
              <a:gd name="connsiteY1" fmla="*/ 0 h 2668333"/>
              <a:gd name="connsiteX2" fmla="*/ 4862514 w 4862514"/>
              <a:gd name="connsiteY2" fmla="*/ 2668333 h 2668333"/>
              <a:gd name="connsiteX3" fmla="*/ 0 w 4862514"/>
              <a:gd name="connsiteY3" fmla="*/ 2668333 h 2668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2514" h="2668333">
                <a:moveTo>
                  <a:pt x="0" y="0"/>
                </a:moveTo>
                <a:lnTo>
                  <a:pt x="4862514" y="0"/>
                </a:lnTo>
                <a:lnTo>
                  <a:pt x="4862514" y="2668333"/>
                </a:lnTo>
                <a:lnTo>
                  <a:pt x="0" y="26683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800472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3F226D-E9C1-4505-9845-D96872014C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4133850"/>
            <a:ext cx="4413504" cy="2724150"/>
          </a:xfrm>
          <a:custGeom>
            <a:avLst/>
            <a:gdLst>
              <a:gd name="connsiteX0" fmla="*/ 0 w 4413504"/>
              <a:gd name="connsiteY0" fmla="*/ 0 h 2724150"/>
              <a:gd name="connsiteX1" fmla="*/ 4413504 w 4413504"/>
              <a:gd name="connsiteY1" fmla="*/ 0 h 2724150"/>
              <a:gd name="connsiteX2" fmla="*/ 4413504 w 4413504"/>
              <a:gd name="connsiteY2" fmla="*/ 2724150 h 2724150"/>
              <a:gd name="connsiteX3" fmla="*/ 0 w 4413504"/>
              <a:gd name="connsiteY3" fmla="*/ 2724150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3504" h="2724150">
                <a:moveTo>
                  <a:pt x="0" y="0"/>
                </a:moveTo>
                <a:lnTo>
                  <a:pt x="4413504" y="0"/>
                </a:lnTo>
                <a:lnTo>
                  <a:pt x="4413504" y="2724150"/>
                </a:lnTo>
                <a:lnTo>
                  <a:pt x="0" y="2724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23F226D-E9C1-4505-9845-D96872014CE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4133850"/>
          </a:xfrm>
          <a:custGeom>
            <a:avLst/>
            <a:gdLst>
              <a:gd name="connsiteX0" fmla="*/ 0 w 6096000"/>
              <a:gd name="connsiteY0" fmla="*/ 0 h 4133850"/>
              <a:gd name="connsiteX1" fmla="*/ 6096000 w 6096000"/>
              <a:gd name="connsiteY1" fmla="*/ 0 h 4133850"/>
              <a:gd name="connsiteX2" fmla="*/ 6096000 w 6096000"/>
              <a:gd name="connsiteY2" fmla="*/ 4133850 h 4133850"/>
              <a:gd name="connsiteX3" fmla="*/ 0 w 6096000"/>
              <a:gd name="connsiteY3" fmla="*/ 41338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133850">
                <a:moveTo>
                  <a:pt x="0" y="0"/>
                </a:moveTo>
                <a:lnTo>
                  <a:pt x="6096000" y="0"/>
                </a:lnTo>
                <a:lnTo>
                  <a:pt x="6096000" y="4133850"/>
                </a:lnTo>
                <a:lnTo>
                  <a:pt x="0" y="4133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616069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17720" y="573025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33147" y="573024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64AEB91-4C1D-4591-8004-E0D2921E473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02293" y="573025"/>
            <a:ext cx="2645451" cy="3933415"/>
          </a:xfrm>
          <a:custGeom>
            <a:avLst/>
            <a:gdLst>
              <a:gd name="connsiteX0" fmla="*/ 0 w 2645451"/>
              <a:gd name="connsiteY0" fmla="*/ 0 h 3933415"/>
              <a:gd name="connsiteX1" fmla="*/ 2645451 w 2645451"/>
              <a:gd name="connsiteY1" fmla="*/ 0 h 3933415"/>
              <a:gd name="connsiteX2" fmla="*/ 2645451 w 2645451"/>
              <a:gd name="connsiteY2" fmla="*/ 3933415 h 3933415"/>
              <a:gd name="connsiteX3" fmla="*/ 0 w 2645451"/>
              <a:gd name="connsiteY3" fmla="*/ 3933415 h 393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5451" h="3933415">
                <a:moveTo>
                  <a:pt x="0" y="0"/>
                </a:moveTo>
                <a:lnTo>
                  <a:pt x="2645451" y="0"/>
                </a:lnTo>
                <a:lnTo>
                  <a:pt x="2645451" y="3933415"/>
                </a:lnTo>
                <a:lnTo>
                  <a:pt x="0" y="3933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34902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15684" y="2243328"/>
            <a:ext cx="2840736" cy="1962912"/>
          </a:xfrm>
          <a:custGeom>
            <a:avLst/>
            <a:gdLst>
              <a:gd name="connsiteX0" fmla="*/ 0 w 2840736"/>
              <a:gd name="connsiteY0" fmla="*/ 0 h 1962912"/>
              <a:gd name="connsiteX1" fmla="*/ 2840736 w 2840736"/>
              <a:gd name="connsiteY1" fmla="*/ 0 h 1962912"/>
              <a:gd name="connsiteX2" fmla="*/ 2840736 w 2840736"/>
              <a:gd name="connsiteY2" fmla="*/ 1962912 h 1962912"/>
              <a:gd name="connsiteX3" fmla="*/ 0 w 2840736"/>
              <a:gd name="connsiteY3" fmla="*/ 1962912 h 19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736" h="1962912">
                <a:moveTo>
                  <a:pt x="0" y="0"/>
                </a:moveTo>
                <a:lnTo>
                  <a:pt x="2840736" y="0"/>
                </a:lnTo>
                <a:lnTo>
                  <a:pt x="2840736" y="1962912"/>
                </a:lnTo>
                <a:lnTo>
                  <a:pt x="0" y="19629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71210" y="2243328"/>
            <a:ext cx="2840736" cy="1962912"/>
          </a:xfrm>
          <a:custGeom>
            <a:avLst/>
            <a:gdLst>
              <a:gd name="connsiteX0" fmla="*/ 0 w 2840736"/>
              <a:gd name="connsiteY0" fmla="*/ 0 h 1962912"/>
              <a:gd name="connsiteX1" fmla="*/ 2840736 w 2840736"/>
              <a:gd name="connsiteY1" fmla="*/ 0 h 1962912"/>
              <a:gd name="connsiteX2" fmla="*/ 2840736 w 2840736"/>
              <a:gd name="connsiteY2" fmla="*/ 1962912 h 1962912"/>
              <a:gd name="connsiteX3" fmla="*/ 0 w 2840736"/>
              <a:gd name="connsiteY3" fmla="*/ 1962912 h 19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736" h="1962912">
                <a:moveTo>
                  <a:pt x="0" y="0"/>
                </a:moveTo>
                <a:lnTo>
                  <a:pt x="2840736" y="0"/>
                </a:lnTo>
                <a:lnTo>
                  <a:pt x="2840736" y="1962912"/>
                </a:lnTo>
                <a:lnTo>
                  <a:pt x="0" y="19629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1A24EB-FF61-4179-9E71-FCB554EF938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86762" y="2243328"/>
            <a:ext cx="2840736" cy="1962912"/>
          </a:xfrm>
          <a:custGeom>
            <a:avLst/>
            <a:gdLst>
              <a:gd name="connsiteX0" fmla="*/ 0 w 2840736"/>
              <a:gd name="connsiteY0" fmla="*/ 0 h 1962912"/>
              <a:gd name="connsiteX1" fmla="*/ 2840736 w 2840736"/>
              <a:gd name="connsiteY1" fmla="*/ 0 h 1962912"/>
              <a:gd name="connsiteX2" fmla="*/ 2840736 w 2840736"/>
              <a:gd name="connsiteY2" fmla="*/ 1962912 h 1962912"/>
              <a:gd name="connsiteX3" fmla="*/ 0 w 2840736"/>
              <a:gd name="connsiteY3" fmla="*/ 1962912 h 19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0736" h="1962912">
                <a:moveTo>
                  <a:pt x="0" y="0"/>
                </a:moveTo>
                <a:lnTo>
                  <a:pt x="2840736" y="0"/>
                </a:lnTo>
                <a:lnTo>
                  <a:pt x="2840736" y="1962912"/>
                </a:lnTo>
                <a:lnTo>
                  <a:pt x="0" y="19629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69164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62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85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252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F6FE328C-20E9-4AA4-A3C7-957BDAF9B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1117415"/>
            <a:ext cx="347158" cy="21489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tx1"/>
                </a:solidFill>
                <a:latin typeface="Montserrat 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29" r:id="rId2"/>
    <p:sldLayoutId id="2147483928" r:id="rId3"/>
    <p:sldLayoutId id="2147483927" r:id="rId4"/>
    <p:sldLayoutId id="2147483926" r:id="rId5"/>
    <p:sldLayoutId id="2147483925" r:id="rId6"/>
    <p:sldLayoutId id="2147483937" r:id="rId7"/>
    <p:sldLayoutId id="2147483936" r:id="rId8"/>
    <p:sldLayoutId id="2147483935" r:id="rId9"/>
    <p:sldLayoutId id="2147483934" r:id="rId10"/>
    <p:sldLayoutId id="2147483930" r:id="rId11"/>
    <p:sldLayoutId id="2147483924" r:id="rId12"/>
    <p:sldLayoutId id="2147483933" r:id="rId13"/>
    <p:sldLayoutId id="2147483932" r:id="rId14"/>
    <p:sldLayoutId id="2147483931" r:id="rId15"/>
    <p:sldLayoutId id="2147483923" r:id="rId16"/>
    <p:sldLayoutId id="2147483921" r:id="rId17"/>
    <p:sldLayoutId id="2147483920" r:id="rId18"/>
    <p:sldLayoutId id="2147483919" r:id="rId19"/>
    <p:sldLayoutId id="2147483918" r:id="rId20"/>
    <p:sldLayoutId id="2147483917" r:id="rId21"/>
    <p:sldLayoutId id="2147483916" r:id="rId22"/>
    <p:sldLayoutId id="2147483915" r:id="rId23"/>
    <p:sldLayoutId id="2147483914" r:id="rId24"/>
    <p:sldLayoutId id="2147483913" r:id="rId25"/>
    <p:sldLayoutId id="2147483912" r:id="rId26"/>
    <p:sldLayoutId id="2147483911" r:id="rId27"/>
    <p:sldLayoutId id="2147483910" r:id="rId28"/>
    <p:sldLayoutId id="2147483909" r:id="rId29"/>
    <p:sldLayoutId id="2147483908" r:id="rId30"/>
    <p:sldLayoutId id="2147483906" r:id="rId31"/>
    <p:sldLayoutId id="2147483905" r:id="rId32"/>
    <p:sldLayoutId id="2147483907" r:id="rId33"/>
    <p:sldLayoutId id="2147483904" r:id="rId34"/>
    <p:sldLayoutId id="2147483938" r:id="rId35"/>
    <p:sldLayoutId id="2147483939" r:id="rId3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" t="10834" r="22585" b="24583"/>
          <a:stretch/>
        </p:blipFill>
        <p:spPr/>
      </p:pic>
      <p:sp>
        <p:nvSpPr>
          <p:cNvPr id="11" name="Rectangle 10"/>
          <p:cNvSpPr/>
          <p:nvPr/>
        </p:nvSpPr>
        <p:spPr>
          <a:xfrm>
            <a:off x="4267200" y="3721934"/>
            <a:ext cx="36576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PRESENTATION TEMPLATE</a:t>
            </a:r>
            <a:endParaRPr lang="id-ID" sz="1400" dirty="0">
              <a:solidFill>
                <a:schemeClr val="tx1">
                  <a:lumMod val="50000"/>
                  <a:lumOff val="50000"/>
                </a:schemeClr>
              </a:solidFill>
              <a:latin typeface="Raleway" panose="020B05030301010600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40843" y="2963643"/>
            <a:ext cx="45865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1000" dirty="0" smtClean="0">
                <a:latin typeface="Raleway" panose="020B0503030101060003" pitchFamily="34" charset="0"/>
              </a:rPr>
              <a:t>NATURAL</a:t>
            </a:r>
            <a:endParaRPr lang="en-US" sz="5000" spc="1000" dirty="0">
              <a:latin typeface="Raleway" panose="020B05030301010600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901871" y="1600201"/>
            <a:ext cx="388257" cy="1219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3805805" y="2819400"/>
            <a:ext cx="4580391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16200000">
            <a:off x="5509077" y="2007032"/>
            <a:ext cx="1173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Raleway" panose="020B0503030101060003" pitchFamily="34" charset="0"/>
                <a:ea typeface="Lato" panose="020F0502020204030203" pitchFamily="34" charset="0"/>
                <a:cs typeface="Lato" panose="020F0502020204030203" pitchFamily="34" charset="0"/>
              </a:rPr>
              <a:t>WELCOME</a:t>
            </a:r>
            <a:endParaRPr lang="id-ID" sz="1400" dirty="0">
              <a:solidFill>
                <a:schemeClr val="bg1"/>
              </a:solidFill>
              <a:latin typeface="Raleway" panose="020B05030301010600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E66D875-555E-4E21-8966-F01ADC80EA88}"/>
              </a:ext>
            </a:extLst>
          </p:cNvPr>
          <p:cNvGrpSpPr/>
          <p:nvPr/>
        </p:nvGrpSpPr>
        <p:grpSpPr>
          <a:xfrm>
            <a:off x="3590925" y="3429000"/>
            <a:ext cx="2343150" cy="2095500"/>
            <a:chOff x="8684398" y="1171574"/>
            <a:chExt cx="2343150" cy="2095500"/>
          </a:xfrm>
          <a:solidFill>
            <a:schemeClr val="accent1"/>
          </a:soli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168D4DB-0884-4022-A01A-E184CE55D473}"/>
                </a:ext>
              </a:extLst>
            </p:cNvPr>
            <p:cNvSpPr/>
            <p:nvPr/>
          </p:nvSpPr>
          <p:spPr>
            <a:xfrm>
              <a:off x="8684398" y="1171574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67E7471-B09C-41BD-9809-CD81C6242CE5}"/>
                </a:ext>
              </a:extLst>
            </p:cNvPr>
            <p:cNvGrpSpPr/>
            <p:nvPr/>
          </p:nvGrpSpPr>
          <p:grpSpPr>
            <a:xfrm>
              <a:off x="8970600" y="1658005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DE1AA59-6D8F-4E1D-8373-9F48196B1F12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A02792-6AE9-4DD0-AF86-C7B978F425A9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MINIMAL</a:t>
                </a: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E66D875-555E-4E21-8966-F01ADC80EA88}"/>
              </a:ext>
            </a:extLst>
          </p:cNvPr>
          <p:cNvGrpSpPr/>
          <p:nvPr/>
        </p:nvGrpSpPr>
        <p:grpSpPr>
          <a:xfrm>
            <a:off x="6257925" y="3429000"/>
            <a:ext cx="2343150" cy="2095500"/>
            <a:chOff x="8684398" y="1171574"/>
            <a:chExt cx="2343150" cy="2095500"/>
          </a:xfrm>
          <a:solidFill>
            <a:schemeClr val="accent1"/>
          </a:solidFill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168D4DB-0884-4022-A01A-E184CE55D473}"/>
                </a:ext>
              </a:extLst>
            </p:cNvPr>
            <p:cNvSpPr/>
            <p:nvPr/>
          </p:nvSpPr>
          <p:spPr>
            <a:xfrm>
              <a:off x="8684398" y="1171574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67E7471-B09C-41BD-9809-CD81C6242CE5}"/>
                </a:ext>
              </a:extLst>
            </p:cNvPr>
            <p:cNvGrpSpPr/>
            <p:nvPr/>
          </p:nvGrpSpPr>
          <p:grpSpPr>
            <a:xfrm>
              <a:off x="8970600" y="1658005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DE1AA59-6D8F-4E1D-8373-9F48196B1F12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2A02792-6AE9-4DD0-AF86-C7B978F425A9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MINIMAL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40FEEF2-4468-4489-BEC2-CBFC2350053C}"/>
              </a:ext>
            </a:extLst>
          </p:cNvPr>
          <p:cNvGrpSpPr/>
          <p:nvPr/>
        </p:nvGrpSpPr>
        <p:grpSpPr>
          <a:xfrm>
            <a:off x="961573" y="3429000"/>
            <a:ext cx="2343150" cy="2095500"/>
            <a:chOff x="8684398" y="3590925"/>
            <a:chExt cx="2343150" cy="2095500"/>
          </a:xfrm>
          <a:solidFill>
            <a:schemeClr val="accent3"/>
          </a:solidFill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CEBE8EE-8201-41D1-B7AE-564BB2654280}"/>
                </a:ext>
              </a:extLst>
            </p:cNvPr>
            <p:cNvSpPr/>
            <p:nvPr/>
          </p:nvSpPr>
          <p:spPr>
            <a:xfrm>
              <a:off x="8684398" y="3590925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99EB2B2-5F4E-4374-8C81-E351C8F26740}"/>
                </a:ext>
              </a:extLst>
            </p:cNvPr>
            <p:cNvGrpSpPr/>
            <p:nvPr/>
          </p:nvGrpSpPr>
          <p:grpSpPr>
            <a:xfrm>
              <a:off x="8970600" y="4077356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F3A1AAD-D12A-4E7D-A86C-38193D5A8DC3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C405446-856E-4C95-84C2-2B92B7E8A416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AWESOME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3DEC163-25DD-49A7-9519-D3FF17E30497}"/>
              </a:ext>
            </a:extLst>
          </p:cNvPr>
          <p:cNvGrpSpPr/>
          <p:nvPr/>
        </p:nvGrpSpPr>
        <p:grpSpPr>
          <a:xfrm>
            <a:off x="8919405" y="3429000"/>
            <a:ext cx="2343150" cy="2095500"/>
            <a:chOff x="6017398" y="1171574"/>
            <a:chExt cx="2343150" cy="2095500"/>
          </a:xfrm>
          <a:solidFill>
            <a:schemeClr val="tx2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ECA9CC0-0424-4601-93F6-326C6E02F206}"/>
                </a:ext>
              </a:extLst>
            </p:cNvPr>
            <p:cNvSpPr/>
            <p:nvPr/>
          </p:nvSpPr>
          <p:spPr>
            <a:xfrm>
              <a:off x="6017398" y="1171574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D8D608B-FEF3-4688-ABE2-5322A72E32E0}"/>
                </a:ext>
              </a:extLst>
            </p:cNvPr>
            <p:cNvGrpSpPr/>
            <p:nvPr/>
          </p:nvGrpSpPr>
          <p:grpSpPr>
            <a:xfrm>
              <a:off x="6303600" y="1658005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9613ED7-45EF-4191-8FF8-19BAC35BE798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C65D2E6-249D-43DA-A734-2D4F3A081EA5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CREATIVE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649C020-6036-47E5-8C1A-6EA7D7A64B98}"/>
              </a:ext>
            </a:extLst>
          </p:cNvPr>
          <p:cNvGrpSpPr/>
          <p:nvPr/>
        </p:nvGrpSpPr>
        <p:grpSpPr>
          <a:xfrm>
            <a:off x="6257925" y="3429000"/>
            <a:ext cx="2343150" cy="2095500"/>
            <a:chOff x="6017398" y="3590925"/>
            <a:chExt cx="2343150" cy="2095500"/>
          </a:xfrm>
          <a:solidFill>
            <a:schemeClr val="accent2"/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E65F6A6-6B7E-4E0E-BAD5-DF5FDA0B6B57}"/>
                </a:ext>
              </a:extLst>
            </p:cNvPr>
            <p:cNvSpPr/>
            <p:nvPr/>
          </p:nvSpPr>
          <p:spPr>
            <a:xfrm>
              <a:off x="6017398" y="3590925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6D7AB97-649C-425F-8D5E-7E33D35EFA9C}"/>
                </a:ext>
              </a:extLst>
            </p:cNvPr>
            <p:cNvGrpSpPr/>
            <p:nvPr/>
          </p:nvGrpSpPr>
          <p:grpSpPr>
            <a:xfrm>
              <a:off x="6303600" y="4077356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A149F1B-639B-4A74-BB7E-13DE2E95C0C6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A3C8775-9028-4064-A4AF-CCBB555B268E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DESIGN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448012" y="1536622"/>
            <a:ext cx="3065722" cy="562847"/>
            <a:chOff x="1210127" y="806650"/>
            <a:chExt cx="3065722" cy="562847"/>
          </a:xfrm>
        </p:grpSpPr>
        <p:sp>
          <p:nvSpPr>
            <p:cNvPr id="8" name="Rectangle 7"/>
            <p:cNvSpPr/>
            <p:nvPr/>
          </p:nvSpPr>
          <p:spPr>
            <a:xfrm>
              <a:off x="1210127" y="806650"/>
              <a:ext cx="1171123" cy="5628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0DA3F81-4694-4978-9324-BA6AD0A2EEAB}"/>
                </a:ext>
              </a:extLst>
            </p:cNvPr>
            <p:cNvSpPr txBox="1"/>
            <p:nvPr/>
          </p:nvSpPr>
          <p:spPr>
            <a:xfrm>
              <a:off x="1332758" y="815499"/>
              <a:ext cx="29430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"/>
                </a:rPr>
                <a:t>SERVICE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9DE8F00-A367-4529-BEC6-65B9C7C0D764}"/>
              </a:ext>
            </a:extLst>
          </p:cNvPr>
          <p:cNvSpPr txBox="1"/>
          <p:nvPr/>
        </p:nvSpPr>
        <p:spPr>
          <a:xfrm>
            <a:off x="4666864" y="1368723"/>
            <a:ext cx="5514232" cy="89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Very. Make from for  lorem ipsum dolor seas</a:t>
            </a:r>
          </a:p>
        </p:txBody>
      </p:sp>
    </p:spTree>
    <p:extLst>
      <p:ext uri="{BB962C8B-B14F-4D97-AF65-F5344CB8AC3E}">
        <p14:creationId xmlns:p14="http://schemas.microsoft.com/office/powerpoint/2010/main" val="312847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" b="24"/>
          <a:stretch>
            <a:fillRect/>
          </a:stretch>
        </p:blipFill>
        <p:spPr/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1E9A0184-A327-4F65-8E48-973E5EE3C568}"/>
              </a:ext>
            </a:extLst>
          </p:cNvPr>
          <p:cNvGrpSpPr/>
          <p:nvPr/>
        </p:nvGrpSpPr>
        <p:grpSpPr>
          <a:xfrm>
            <a:off x="3449413" y="2900329"/>
            <a:ext cx="5293173" cy="1057342"/>
            <a:chOff x="3449413" y="2972025"/>
            <a:chExt cx="5293173" cy="105734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9DC697B-3208-472E-908C-158CE34D4F1A}"/>
                </a:ext>
              </a:extLst>
            </p:cNvPr>
            <p:cNvSpPr txBox="1"/>
            <p:nvPr/>
          </p:nvSpPr>
          <p:spPr>
            <a:xfrm>
              <a:off x="3449413" y="2972025"/>
              <a:ext cx="52931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Montserrat "/>
                </a:rPr>
                <a:t>Creative Portfolio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A290D82-DEDA-4973-B734-A0EFE38ABA35}"/>
                </a:ext>
              </a:extLst>
            </p:cNvPr>
            <p:cNvSpPr txBox="1"/>
            <p:nvPr/>
          </p:nvSpPr>
          <p:spPr>
            <a:xfrm>
              <a:off x="4057650" y="378314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369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82A1227-8529-4884-8B20-41A5FDD040E6}"/>
              </a:ext>
            </a:extLst>
          </p:cNvPr>
          <p:cNvSpPr txBox="1"/>
          <p:nvPr/>
        </p:nvSpPr>
        <p:spPr>
          <a:xfrm>
            <a:off x="5425689" y="2159168"/>
            <a:ext cx="16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Montserrat "/>
              </a:rPr>
              <a:t>TITLE</a:t>
            </a:r>
          </a:p>
          <a:p>
            <a:pPr algn="ctr"/>
            <a:r>
              <a:rPr lang="en-US" sz="3000" b="1" spc="500" dirty="0">
                <a:latin typeface="Montserrat "/>
              </a:rPr>
              <a:t>TEXT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DE8F00-A367-4529-BEC6-65B9C7C0D764}"/>
              </a:ext>
            </a:extLst>
          </p:cNvPr>
          <p:cNvSpPr txBox="1"/>
          <p:nvPr/>
        </p:nvSpPr>
        <p:spPr>
          <a:xfrm>
            <a:off x="5046277" y="3248153"/>
            <a:ext cx="24328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Very. Make from for  lorem ipsum dolor seas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4" r="1951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4" r="219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1626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958956" y="1180277"/>
            <a:ext cx="3550548" cy="1773297"/>
            <a:chOff x="6958956" y="1036578"/>
            <a:chExt cx="3550548" cy="17732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7EFF15D-AB5E-4624-9F05-5BF705CA0170}"/>
                </a:ext>
              </a:extLst>
            </p:cNvPr>
            <p:cNvSpPr txBox="1"/>
            <p:nvPr/>
          </p:nvSpPr>
          <p:spPr>
            <a:xfrm>
              <a:off x="6958956" y="1036578"/>
              <a:ext cx="315240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"/>
                </a:rPr>
                <a:t>PORTFOLIO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15B84E-1BCD-4EA9-ABC6-5DEE8BEE5652}"/>
                </a:ext>
              </a:extLst>
            </p:cNvPr>
            <p:cNvSpPr txBox="1"/>
            <p:nvPr/>
          </p:nvSpPr>
          <p:spPr>
            <a:xfrm>
              <a:off x="6958956" y="1589028"/>
              <a:ext cx="3550548" cy="122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00" dirty="0" err="1"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900" dirty="0"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Very. Make from for  lorem ipsum dolor seas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7EFF15D-AB5E-4624-9F05-5BF705CA0170}"/>
              </a:ext>
            </a:extLst>
          </p:cNvPr>
          <p:cNvSpPr txBox="1"/>
          <p:nvPr/>
        </p:nvSpPr>
        <p:spPr>
          <a:xfrm>
            <a:off x="821496" y="4750340"/>
            <a:ext cx="31524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 smtClean="0">
                <a:latin typeface="Montserrat "/>
              </a:rPr>
              <a:t>EXAMPLE</a:t>
            </a:r>
            <a:endParaRPr lang="en-US" sz="3000" b="1" spc="500" dirty="0">
              <a:latin typeface="Montserrat 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15B84E-1BCD-4EA9-ABC6-5DEE8BEE5652}"/>
              </a:ext>
            </a:extLst>
          </p:cNvPr>
          <p:cNvSpPr txBox="1"/>
          <p:nvPr/>
        </p:nvSpPr>
        <p:spPr>
          <a:xfrm>
            <a:off x="821496" y="5302790"/>
            <a:ext cx="355054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</a:t>
            </a:r>
            <a:r>
              <a:rPr lang="en-US" sz="900" dirty="0" smtClean="0">
                <a:latin typeface="Montserrat Light" charset="0"/>
                <a:ea typeface="Montserrat Light" charset="0"/>
                <a:cs typeface="Montserrat Light" charset="0"/>
              </a:rPr>
              <a:t>which. </a:t>
            </a:r>
            <a:r>
              <a:rPr lang="en-US" sz="900" dirty="0">
                <a:latin typeface="Montserrat Light" charset="0"/>
                <a:ea typeface="Montserrat Light" charset="0"/>
                <a:cs typeface="Montserrat Light" charset="0"/>
              </a:rPr>
              <a:t>Very. Make from for  lorem ipsum dolor seas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4" b="1609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7" b="191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2188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2D0D8948-E7F7-4116-82A1-27D434D32FBA}"/>
              </a:ext>
            </a:extLst>
          </p:cNvPr>
          <p:cNvSpPr txBox="1"/>
          <p:nvPr/>
        </p:nvSpPr>
        <p:spPr>
          <a:xfrm>
            <a:off x="1402293" y="5071853"/>
            <a:ext cx="149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0" dirty="0">
                <a:latin typeface="Montserrat "/>
              </a:rPr>
              <a:t>CREATIVE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0B1330-EF29-43BE-B3FF-F03DF659ABAF}"/>
              </a:ext>
            </a:extLst>
          </p:cNvPr>
          <p:cNvSpPr txBox="1"/>
          <p:nvPr/>
        </p:nvSpPr>
        <p:spPr>
          <a:xfrm>
            <a:off x="4617720" y="5071853"/>
            <a:ext cx="149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0" dirty="0">
                <a:latin typeface="Montserrat "/>
              </a:rPr>
              <a:t>MINIMAL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2D8B95-1DA8-4485-B7D3-EB9783D30D07}"/>
              </a:ext>
            </a:extLst>
          </p:cNvPr>
          <p:cNvSpPr txBox="1"/>
          <p:nvPr/>
        </p:nvSpPr>
        <p:spPr>
          <a:xfrm>
            <a:off x="7833147" y="5071853"/>
            <a:ext cx="149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0" dirty="0">
                <a:latin typeface="Montserrat "/>
              </a:rPr>
              <a:t>DESIGN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5F2C01-C2B1-490E-A06A-532B295797B2}"/>
              </a:ext>
            </a:extLst>
          </p:cNvPr>
          <p:cNvSpPr txBox="1"/>
          <p:nvPr/>
        </p:nvSpPr>
        <p:spPr>
          <a:xfrm>
            <a:off x="1402293" y="5447076"/>
            <a:ext cx="2202767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from for  lorem ipsum dolor seas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CBCD1A-844E-40A0-8732-3E9323E051E8}"/>
              </a:ext>
            </a:extLst>
          </p:cNvPr>
          <p:cNvSpPr txBox="1"/>
          <p:nvPr/>
        </p:nvSpPr>
        <p:spPr>
          <a:xfrm>
            <a:off x="4617720" y="5447076"/>
            <a:ext cx="2202767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from for  lorem ipsum dolor seas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FF0A3C-986A-4981-A24C-8C70776C4C09}"/>
              </a:ext>
            </a:extLst>
          </p:cNvPr>
          <p:cNvSpPr txBox="1"/>
          <p:nvPr/>
        </p:nvSpPr>
        <p:spPr>
          <a:xfrm>
            <a:off x="7833147" y="5447076"/>
            <a:ext cx="2202767" cy="61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from for  lorem ipsum dolor seas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r="1636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4" r="16384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r="163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3982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0DA3F81-4694-4978-9324-BA6AD0A2EEAB}"/>
              </a:ext>
            </a:extLst>
          </p:cNvPr>
          <p:cNvSpPr txBox="1"/>
          <p:nvPr/>
        </p:nvSpPr>
        <p:spPr>
          <a:xfrm>
            <a:off x="1217792" y="1006597"/>
            <a:ext cx="2943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"/>
              </a:rPr>
              <a:t>OUR TEAM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62DFF-28E8-4A7B-AF08-E4CF11595F88}"/>
              </a:ext>
            </a:extLst>
          </p:cNvPr>
          <p:cNvGrpSpPr/>
          <p:nvPr/>
        </p:nvGrpSpPr>
        <p:grpSpPr>
          <a:xfrm>
            <a:off x="1164452" y="1859737"/>
            <a:ext cx="2827366" cy="885783"/>
            <a:chOff x="1808995" y="2575124"/>
            <a:chExt cx="2827366" cy="88578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F9EE6AA-1CBB-43E7-87EE-B9AE2BC5A27B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633EE24-B453-4666-B891-23C8316BC3F5}"/>
                </a:ext>
              </a:extLst>
            </p:cNvPr>
            <p:cNvSpPr txBox="1"/>
            <p:nvPr/>
          </p:nvSpPr>
          <p:spPr>
            <a:xfrm>
              <a:off x="1808996" y="2575124"/>
              <a:ext cx="16168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Your Name </a:t>
              </a:r>
              <a:r>
                <a:rPr lang="en-US" sz="1400" b="1" dirty="0" err="1">
                  <a:latin typeface="Montserrat" charset="0"/>
                  <a:ea typeface="Montserrat" charset="0"/>
                  <a:cs typeface="Montserrat" charset="0"/>
                </a:rPr>
                <a:t>Plz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A175784-679E-4007-B753-4F399F13DEEA}"/>
              </a:ext>
            </a:extLst>
          </p:cNvPr>
          <p:cNvGrpSpPr/>
          <p:nvPr/>
        </p:nvGrpSpPr>
        <p:grpSpPr>
          <a:xfrm>
            <a:off x="1164452" y="3281174"/>
            <a:ext cx="2827366" cy="885783"/>
            <a:chOff x="1808995" y="2575124"/>
            <a:chExt cx="2827366" cy="88578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41943F9-DEDB-4308-ABD5-64DEC0714DF1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E43E2E7-6CFF-4807-8EFE-B47860C90822}"/>
                </a:ext>
              </a:extLst>
            </p:cNvPr>
            <p:cNvSpPr txBox="1"/>
            <p:nvPr/>
          </p:nvSpPr>
          <p:spPr>
            <a:xfrm>
              <a:off x="1808995" y="2575124"/>
              <a:ext cx="1891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Your Name </a:t>
              </a:r>
              <a:r>
                <a:rPr lang="en-US" sz="1400" b="1" dirty="0" err="1">
                  <a:latin typeface="Montserrat" charset="0"/>
                  <a:ea typeface="Montserrat" charset="0"/>
                  <a:cs typeface="Montserrat" charset="0"/>
                </a:rPr>
                <a:t>Plz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056543-80C7-4BAB-82A6-33D94013B719}"/>
              </a:ext>
            </a:extLst>
          </p:cNvPr>
          <p:cNvGrpSpPr/>
          <p:nvPr/>
        </p:nvGrpSpPr>
        <p:grpSpPr>
          <a:xfrm>
            <a:off x="1164452" y="4702611"/>
            <a:ext cx="2827366" cy="885783"/>
            <a:chOff x="1808995" y="2575124"/>
            <a:chExt cx="2827366" cy="88578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7BC6FE9-FD02-48ED-B886-EC3D4DC92AE7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71F17E-4F5A-44AF-803B-A5D3A93ED446}"/>
                </a:ext>
              </a:extLst>
            </p:cNvPr>
            <p:cNvSpPr txBox="1"/>
            <p:nvPr/>
          </p:nvSpPr>
          <p:spPr>
            <a:xfrm>
              <a:off x="1808995" y="2575124"/>
              <a:ext cx="2013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Your Name </a:t>
              </a:r>
              <a:r>
                <a:rPr lang="en-US" sz="1400" b="1" dirty="0" err="1">
                  <a:latin typeface="Montserrat" charset="0"/>
                  <a:ea typeface="Montserrat" charset="0"/>
                  <a:cs typeface="Montserrat" charset="0"/>
                </a:rPr>
                <a:t>Plz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0FEEF2-4468-4489-BEC2-CBFC2350053C}"/>
              </a:ext>
            </a:extLst>
          </p:cNvPr>
          <p:cNvGrpSpPr/>
          <p:nvPr/>
        </p:nvGrpSpPr>
        <p:grpSpPr>
          <a:xfrm>
            <a:off x="8684398" y="3598660"/>
            <a:ext cx="2343150" cy="2095500"/>
            <a:chOff x="8684398" y="3590925"/>
            <a:chExt cx="2343150" cy="2095500"/>
          </a:xfrm>
          <a:solidFill>
            <a:schemeClr val="accent3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EBE8EE-8201-41D1-B7AE-564BB2654280}"/>
                </a:ext>
              </a:extLst>
            </p:cNvPr>
            <p:cNvSpPr/>
            <p:nvPr/>
          </p:nvSpPr>
          <p:spPr>
            <a:xfrm>
              <a:off x="8684398" y="3590925"/>
              <a:ext cx="2343150" cy="2095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99EB2B2-5F4E-4374-8C81-E351C8F26740}"/>
                </a:ext>
              </a:extLst>
            </p:cNvPr>
            <p:cNvGrpSpPr/>
            <p:nvPr/>
          </p:nvGrpSpPr>
          <p:grpSpPr>
            <a:xfrm>
              <a:off x="8970600" y="4077356"/>
              <a:ext cx="1770746" cy="1122638"/>
              <a:chOff x="6303600" y="1811477"/>
              <a:chExt cx="1770746" cy="1122638"/>
            </a:xfrm>
            <a:grpFill/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F3A1AAD-D12A-4E7D-A86C-38193D5A8DC3}"/>
                  </a:ext>
                </a:extLst>
              </p:cNvPr>
              <p:cNvSpPr txBox="1"/>
              <p:nvPr/>
            </p:nvSpPr>
            <p:spPr>
              <a:xfrm>
                <a:off x="6303600" y="2250402"/>
                <a:ext cx="1770746" cy="68371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has roots in a piece years old.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C405446-856E-4C95-84C2-2B92B7E8A416}"/>
                  </a:ext>
                </a:extLst>
              </p:cNvPr>
              <p:cNvSpPr txBox="1"/>
              <p:nvPr/>
            </p:nvSpPr>
            <p:spPr>
              <a:xfrm>
                <a:off x="6397656" y="1811477"/>
                <a:ext cx="1571594" cy="276999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500" dirty="0">
                    <a:solidFill>
                      <a:schemeClr val="bg1"/>
                    </a:solidFill>
                    <a:latin typeface="Montserrat "/>
                  </a:rPr>
                  <a:t>AWESOME</a:t>
                </a:r>
              </a:p>
            </p:txBody>
          </p:sp>
        </p:grpSp>
      </p:grp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" b="528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" b="528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" b="52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119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05" b="8905"/>
          <a:stretch>
            <a:fillRect/>
          </a:stretch>
        </p:blipFill>
        <p:spPr/>
      </p:pic>
      <p:sp>
        <p:nvSpPr>
          <p:cNvPr id="39" name="Rectangle 38"/>
          <p:cNvSpPr/>
          <p:nvPr/>
        </p:nvSpPr>
        <p:spPr>
          <a:xfrm>
            <a:off x="6249193" y="2793354"/>
            <a:ext cx="4862514" cy="2668333"/>
          </a:xfrm>
          <a:prstGeom prst="rect">
            <a:avLst/>
          </a:prstGeom>
          <a:solidFill>
            <a:schemeClr val="tx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080293" y="2793354"/>
            <a:ext cx="4862514" cy="26683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4C9C48E-FD8D-4009-A398-09B0B3CA18DD}"/>
              </a:ext>
            </a:extLst>
          </p:cNvPr>
          <p:cNvSpPr/>
          <p:nvPr/>
        </p:nvSpPr>
        <p:spPr bwMode="auto">
          <a:xfrm>
            <a:off x="6249193" y="2793354"/>
            <a:ext cx="4862514" cy="2668333"/>
          </a:xfrm>
          <a:prstGeom prst="rect">
            <a:avLst/>
          </a:prstGeom>
          <a:noFill/>
          <a:ln w="25400" cap="flat" cmpd="sng" algn="ctr">
            <a:solidFill>
              <a:schemeClr val="tx1">
                <a:alpha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93C5B3B7-5C4F-475F-B6A5-6F1545AEEB30}"/>
              </a:ext>
            </a:extLst>
          </p:cNvPr>
          <p:cNvSpPr>
            <a:spLocks/>
          </p:cNvSpPr>
          <p:nvPr/>
        </p:nvSpPr>
        <p:spPr bwMode="auto">
          <a:xfrm>
            <a:off x="6355695" y="2889513"/>
            <a:ext cx="4677334" cy="420305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4CDDDB-8704-4A99-8865-4AC82BF4E60A}"/>
              </a:ext>
            </a:extLst>
          </p:cNvPr>
          <p:cNvCxnSpPr>
            <a:cxnSpLocks/>
          </p:cNvCxnSpPr>
          <p:nvPr/>
        </p:nvCxnSpPr>
        <p:spPr bwMode="auto">
          <a:xfrm flipV="1">
            <a:off x="6389309" y="3728698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4255E9-044A-479A-9819-B07A0F04039E}"/>
              </a:ext>
            </a:extLst>
          </p:cNvPr>
          <p:cNvCxnSpPr>
            <a:cxnSpLocks/>
          </p:cNvCxnSpPr>
          <p:nvPr/>
        </p:nvCxnSpPr>
        <p:spPr bwMode="auto">
          <a:xfrm flipV="1">
            <a:off x="6389309" y="4260574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3DE671-74AC-4CE7-B4C5-81B5E55E8F3A}"/>
              </a:ext>
            </a:extLst>
          </p:cNvPr>
          <p:cNvCxnSpPr>
            <a:cxnSpLocks/>
          </p:cNvCxnSpPr>
          <p:nvPr/>
        </p:nvCxnSpPr>
        <p:spPr bwMode="auto">
          <a:xfrm flipV="1">
            <a:off x="6389309" y="4792451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Rectangle 17">
            <a:extLst>
              <a:ext uri="{FF2B5EF4-FFF2-40B4-BE49-F238E27FC236}">
                <a16:creationId xmlns:a16="http://schemas.microsoft.com/office/drawing/2014/main" id="{EAA01122-7ED4-4E5D-B567-A981CB01C1E4}"/>
              </a:ext>
            </a:extLst>
          </p:cNvPr>
          <p:cNvSpPr>
            <a:spLocks/>
          </p:cNvSpPr>
          <p:nvPr/>
        </p:nvSpPr>
        <p:spPr bwMode="auto">
          <a:xfrm>
            <a:off x="6548878" y="2912404"/>
            <a:ext cx="1360505" cy="32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LOREM IPSUM</a:t>
            </a:r>
          </a:p>
        </p:txBody>
      </p:sp>
      <p:sp>
        <p:nvSpPr>
          <p:cNvPr id="34" name="Rectangle 17">
            <a:extLst>
              <a:ext uri="{FF2B5EF4-FFF2-40B4-BE49-F238E27FC236}">
                <a16:creationId xmlns:a16="http://schemas.microsoft.com/office/drawing/2014/main" id="{7C7619F2-5C8A-42FC-B19B-25494E79BE25}"/>
              </a:ext>
            </a:extLst>
          </p:cNvPr>
          <p:cNvSpPr>
            <a:spLocks/>
          </p:cNvSpPr>
          <p:nvPr/>
        </p:nvSpPr>
        <p:spPr bwMode="auto">
          <a:xfrm>
            <a:off x="9388935" y="2912404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DOLOR SIT AMET</a:t>
            </a:r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F7BA5B93-8682-4713-A6EA-2ED2788B690F}"/>
              </a:ext>
            </a:extLst>
          </p:cNvPr>
          <p:cNvSpPr>
            <a:spLocks/>
          </p:cNvSpPr>
          <p:nvPr/>
        </p:nvSpPr>
        <p:spPr bwMode="auto">
          <a:xfrm>
            <a:off x="6355695" y="3234986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professionalism.</a:t>
            </a:r>
          </a:p>
        </p:txBody>
      </p:sp>
      <p:sp>
        <p:nvSpPr>
          <p:cNvPr id="36" name="Rectangle 17">
            <a:extLst>
              <a:ext uri="{FF2B5EF4-FFF2-40B4-BE49-F238E27FC236}">
                <a16:creationId xmlns:a16="http://schemas.microsoft.com/office/drawing/2014/main" id="{973D631E-A31E-4BCE-8915-66106857A085}"/>
              </a:ext>
            </a:extLst>
          </p:cNvPr>
          <p:cNvSpPr>
            <a:spLocks/>
          </p:cNvSpPr>
          <p:nvPr/>
        </p:nvSpPr>
        <p:spPr bwMode="auto">
          <a:xfrm>
            <a:off x="9388935" y="3323884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2017</a:t>
            </a:r>
          </a:p>
        </p:txBody>
      </p:sp>
      <p:sp>
        <p:nvSpPr>
          <p:cNvPr id="38" name="Rectangle 17">
            <a:extLst>
              <a:ext uri="{FF2B5EF4-FFF2-40B4-BE49-F238E27FC236}">
                <a16:creationId xmlns:a16="http://schemas.microsoft.com/office/drawing/2014/main" id="{96173DBB-87B7-4A37-80C6-BA34F6098E0D}"/>
              </a:ext>
            </a:extLst>
          </p:cNvPr>
          <p:cNvSpPr>
            <a:spLocks/>
          </p:cNvSpPr>
          <p:nvPr/>
        </p:nvSpPr>
        <p:spPr bwMode="auto">
          <a:xfrm>
            <a:off x="6355695" y="3765338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professionalism.</a:t>
            </a:r>
          </a:p>
        </p:txBody>
      </p:sp>
      <p:sp>
        <p:nvSpPr>
          <p:cNvPr id="40" name="Rectangle 17">
            <a:extLst>
              <a:ext uri="{FF2B5EF4-FFF2-40B4-BE49-F238E27FC236}">
                <a16:creationId xmlns:a16="http://schemas.microsoft.com/office/drawing/2014/main" id="{E680E69B-8397-40FF-8220-894B47DF4005}"/>
              </a:ext>
            </a:extLst>
          </p:cNvPr>
          <p:cNvSpPr>
            <a:spLocks/>
          </p:cNvSpPr>
          <p:nvPr/>
        </p:nvSpPr>
        <p:spPr bwMode="auto">
          <a:xfrm>
            <a:off x="9388935" y="3854236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2014</a:t>
            </a:r>
          </a:p>
        </p:txBody>
      </p:sp>
      <p:sp>
        <p:nvSpPr>
          <p:cNvPr id="60" name="Rectangle 17">
            <a:extLst>
              <a:ext uri="{FF2B5EF4-FFF2-40B4-BE49-F238E27FC236}">
                <a16:creationId xmlns:a16="http://schemas.microsoft.com/office/drawing/2014/main" id="{2A1B09EE-2D11-405D-BB51-65C097479F9F}"/>
              </a:ext>
            </a:extLst>
          </p:cNvPr>
          <p:cNvSpPr>
            <a:spLocks/>
          </p:cNvSpPr>
          <p:nvPr/>
        </p:nvSpPr>
        <p:spPr bwMode="auto">
          <a:xfrm>
            <a:off x="6355695" y="4295690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</a:t>
            </a:r>
            <a:r>
              <a:rPr lang="en-US" sz="80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of professionalism.</a:t>
            </a:r>
            <a:endParaRPr lang="en-US" sz="800" dirty="0">
              <a:solidFill>
                <a:schemeClr val="bg1"/>
              </a:solidFill>
              <a:latin typeface="+mj-lt"/>
              <a:ea typeface="Lato" charset="0"/>
              <a:cs typeface="Lato" charset="0"/>
              <a:sym typeface="Montserrat-Regular" charset="0"/>
            </a:endParaRPr>
          </a:p>
        </p:txBody>
      </p:sp>
      <p:sp>
        <p:nvSpPr>
          <p:cNvPr id="61" name="Rectangle 17">
            <a:extLst>
              <a:ext uri="{FF2B5EF4-FFF2-40B4-BE49-F238E27FC236}">
                <a16:creationId xmlns:a16="http://schemas.microsoft.com/office/drawing/2014/main" id="{2162382C-F561-4AFC-9C16-5E037BDF3202}"/>
              </a:ext>
            </a:extLst>
          </p:cNvPr>
          <p:cNvSpPr>
            <a:spLocks/>
          </p:cNvSpPr>
          <p:nvPr/>
        </p:nvSpPr>
        <p:spPr bwMode="auto">
          <a:xfrm>
            <a:off x="9388935" y="4384588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2005</a:t>
            </a:r>
          </a:p>
        </p:txBody>
      </p:sp>
      <p:sp>
        <p:nvSpPr>
          <p:cNvPr id="62" name="Rectangle 17">
            <a:extLst>
              <a:ext uri="{FF2B5EF4-FFF2-40B4-BE49-F238E27FC236}">
                <a16:creationId xmlns:a16="http://schemas.microsoft.com/office/drawing/2014/main" id="{2FE16394-22CB-447E-8E84-33193ED8877E}"/>
              </a:ext>
            </a:extLst>
          </p:cNvPr>
          <p:cNvSpPr>
            <a:spLocks/>
          </p:cNvSpPr>
          <p:nvPr/>
        </p:nvSpPr>
        <p:spPr bwMode="auto">
          <a:xfrm>
            <a:off x="6355695" y="4826042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</a:t>
            </a:r>
            <a:r>
              <a:rPr lang="en-US" sz="80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of professionalism.</a:t>
            </a:r>
            <a:endParaRPr lang="en-US" sz="800" dirty="0">
              <a:solidFill>
                <a:schemeClr val="bg1"/>
              </a:solidFill>
              <a:latin typeface="+mj-lt"/>
              <a:ea typeface="Lato" charset="0"/>
              <a:cs typeface="Lato" charset="0"/>
              <a:sym typeface="Montserrat-Regular" charset="0"/>
            </a:endParaRPr>
          </a:p>
        </p:txBody>
      </p:sp>
      <p:sp>
        <p:nvSpPr>
          <p:cNvPr id="63" name="Rectangle 17">
            <a:extLst>
              <a:ext uri="{FF2B5EF4-FFF2-40B4-BE49-F238E27FC236}">
                <a16:creationId xmlns:a16="http://schemas.microsoft.com/office/drawing/2014/main" id="{94839AC5-8A85-4D99-8590-91FBC3244DCF}"/>
              </a:ext>
            </a:extLst>
          </p:cNvPr>
          <p:cNvSpPr>
            <a:spLocks/>
          </p:cNvSpPr>
          <p:nvPr/>
        </p:nvSpPr>
        <p:spPr bwMode="auto">
          <a:xfrm>
            <a:off x="9388935" y="4914940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2003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05DF852-87DA-47E0-8BBD-F8E649E90C62}"/>
              </a:ext>
            </a:extLst>
          </p:cNvPr>
          <p:cNvSpPr/>
          <p:nvPr/>
        </p:nvSpPr>
        <p:spPr bwMode="auto">
          <a:xfrm>
            <a:off x="1080293" y="2793354"/>
            <a:ext cx="4862514" cy="2668333"/>
          </a:xfrm>
          <a:prstGeom prst="rect">
            <a:avLst/>
          </a:prstGeom>
          <a:solidFill>
            <a:schemeClr val="accent3"/>
          </a:solidFill>
          <a:ln w="25400" cap="flat" cmpd="sng" algn="ctr">
            <a:solidFill>
              <a:schemeClr val="tx1">
                <a:alpha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6" name="Rectangle 4">
            <a:extLst>
              <a:ext uri="{FF2B5EF4-FFF2-40B4-BE49-F238E27FC236}">
                <a16:creationId xmlns:a16="http://schemas.microsoft.com/office/drawing/2014/main" id="{B60E31B3-7E87-40DA-B3C5-F64805A8D2F7}"/>
              </a:ext>
            </a:extLst>
          </p:cNvPr>
          <p:cNvSpPr>
            <a:spLocks/>
          </p:cNvSpPr>
          <p:nvPr/>
        </p:nvSpPr>
        <p:spPr bwMode="auto">
          <a:xfrm>
            <a:off x="1186795" y="2889513"/>
            <a:ext cx="4677334" cy="420305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A716C54-95D0-4171-8147-DD7993C4F7D8}"/>
              </a:ext>
            </a:extLst>
          </p:cNvPr>
          <p:cNvCxnSpPr>
            <a:cxnSpLocks/>
          </p:cNvCxnSpPr>
          <p:nvPr/>
        </p:nvCxnSpPr>
        <p:spPr bwMode="auto">
          <a:xfrm flipV="1">
            <a:off x="1220409" y="3728698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130F90-6233-4E30-B258-E974E9971506}"/>
              </a:ext>
            </a:extLst>
          </p:cNvPr>
          <p:cNvCxnSpPr>
            <a:cxnSpLocks/>
          </p:cNvCxnSpPr>
          <p:nvPr/>
        </p:nvCxnSpPr>
        <p:spPr bwMode="auto">
          <a:xfrm flipV="1">
            <a:off x="1220409" y="4260574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E41694B-34E8-460C-8AEB-CF39DFC095D7}"/>
              </a:ext>
            </a:extLst>
          </p:cNvPr>
          <p:cNvCxnSpPr>
            <a:cxnSpLocks/>
          </p:cNvCxnSpPr>
          <p:nvPr/>
        </p:nvCxnSpPr>
        <p:spPr bwMode="auto">
          <a:xfrm flipV="1">
            <a:off x="1220409" y="4792451"/>
            <a:ext cx="4628808" cy="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alpha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0" name="Rectangle 17">
            <a:extLst>
              <a:ext uri="{FF2B5EF4-FFF2-40B4-BE49-F238E27FC236}">
                <a16:creationId xmlns:a16="http://schemas.microsoft.com/office/drawing/2014/main" id="{56DF1DFB-E69F-40DF-826D-47F147B0E5CC}"/>
              </a:ext>
            </a:extLst>
          </p:cNvPr>
          <p:cNvSpPr>
            <a:spLocks/>
          </p:cNvSpPr>
          <p:nvPr/>
        </p:nvSpPr>
        <p:spPr bwMode="auto">
          <a:xfrm>
            <a:off x="1379978" y="2912404"/>
            <a:ext cx="1360505" cy="32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LOREM IPSUM</a:t>
            </a:r>
          </a:p>
        </p:txBody>
      </p:sp>
      <p:sp>
        <p:nvSpPr>
          <p:cNvPr id="71" name="Rectangle 17">
            <a:extLst>
              <a:ext uri="{FF2B5EF4-FFF2-40B4-BE49-F238E27FC236}">
                <a16:creationId xmlns:a16="http://schemas.microsoft.com/office/drawing/2014/main" id="{CB7E1C88-BEF4-4BA8-81F5-E27743E790B2}"/>
              </a:ext>
            </a:extLst>
          </p:cNvPr>
          <p:cNvSpPr>
            <a:spLocks/>
          </p:cNvSpPr>
          <p:nvPr/>
        </p:nvSpPr>
        <p:spPr bwMode="auto">
          <a:xfrm>
            <a:off x="4220035" y="2912404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DOLOR SIT AMET</a:t>
            </a:r>
          </a:p>
        </p:txBody>
      </p:sp>
      <p:sp>
        <p:nvSpPr>
          <p:cNvPr id="72" name="Rectangle 17">
            <a:extLst>
              <a:ext uri="{FF2B5EF4-FFF2-40B4-BE49-F238E27FC236}">
                <a16:creationId xmlns:a16="http://schemas.microsoft.com/office/drawing/2014/main" id="{B5D3239D-6FB9-4F7B-8BE2-2E512C6C56B7}"/>
              </a:ext>
            </a:extLst>
          </p:cNvPr>
          <p:cNvSpPr>
            <a:spLocks/>
          </p:cNvSpPr>
          <p:nvPr/>
        </p:nvSpPr>
        <p:spPr bwMode="auto">
          <a:xfrm>
            <a:off x="1186795" y="3234986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professionalism.</a:t>
            </a:r>
          </a:p>
        </p:txBody>
      </p:sp>
      <p:sp>
        <p:nvSpPr>
          <p:cNvPr id="73" name="Rectangle 17">
            <a:extLst>
              <a:ext uri="{FF2B5EF4-FFF2-40B4-BE49-F238E27FC236}">
                <a16:creationId xmlns:a16="http://schemas.microsoft.com/office/drawing/2014/main" id="{6D175D8C-9CAB-4B29-835D-E68F00612732}"/>
              </a:ext>
            </a:extLst>
          </p:cNvPr>
          <p:cNvSpPr>
            <a:spLocks/>
          </p:cNvSpPr>
          <p:nvPr/>
        </p:nvSpPr>
        <p:spPr bwMode="auto">
          <a:xfrm>
            <a:off x="4220035" y="3323884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2017</a:t>
            </a:r>
          </a:p>
        </p:txBody>
      </p:sp>
      <p:sp>
        <p:nvSpPr>
          <p:cNvPr id="74" name="Rectangle 17">
            <a:extLst>
              <a:ext uri="{FF2B5EF4-FFF2-40B4-BE49-F238E27FC236}">
                <a16:creationId xmlns:a16="http://schemas.microsoft.com/office/drawing/2014/main" id="{4CE9D589-38FA-4736-895C-D244A2EFE1A2}"/>
              </a:ext>
            </a:extLst>
          </p:cNvPr>
          <p:cNvSpPr>
            <a:spLocks/>
          </p:cNvSpPr>
          <p:nvPr/>
        </p:nvSpPr>
        <p:spPr bwMode="auto">
          <a:xfrm>
            <a:off x="1186795" y="3765338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professionalism.</a:t>
            </a:r>
          </a:p>
        </p:txBody>
      </p:sp>
      <p:sp>
        <p:nvSpPr>
          <p:cNvPr id="75" name="Rectangle 17">
            <a:extLst>
              <a:ext uri="{FF2B5EF4-FFF2-40B4-BE49-F238E27FC236}">
                <a16:creationId xmlns:a16="http://schemas.microsoft.com/office/drawing/2014/main" id="{C48795DC-E391-4CD3-BF3B-71A2D89FED33}"/>
              </a:ext>
            </a:extLst>
          </p:cNvPr>
          <p:cNvSpPr>
            <a:spLocks/>
          </p:cNvSpPr>
          <p:nvPr/>
        </p:nvSpPr>
        <p:spPr bwMode="auto">
          <a:xfrm>
            <a:off x="4220035" y="3854236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2014</a:t>
            </a:r>
          </a:p>
        </p:txBody>
      </p:sp>
      <p:sp>
        <p:nvSpPr>
          <p:cNvPr id="76" name="Rectangle 17">
            <a:extLst>
              <a:ext uri="{FF2B5EF4-FFF2-40B4-BE49-F238E27FC236}">
                <a16:creationId xmlns:a16="http://schemas.microsoft.com/office/drawing/2014/main" id="{16F9168F-FA88-45E6-B5A6-0E684C649CBE}"/>
              </a:ext>
            </a:extLst>
          </p:cNvPr>
          <p:cNvSpPr>
            <a:spLocks/>
          </p:cNvSpPr>
          <p:nvPr/>
        </p:nvSpPr>
        <p:spPr bwMode="auto">
          <a:xfrm>
            <a:off x="1186795" y="4295690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</a:t>
            </a:r>
            <a:r>
              <a:rPr lang="en-US" sz="80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of professionalism.</a:t>
            </a:r>
            <a:endParaRPr lang="en-US" sz="800" dirty="0">
              <a:solidFill>
                <a:schemeClr val="bg1"/>
              </a:solidFill>
              <a:latin typeface="+mj-lt"/>
              <a:ea typeface="Lato" charset="0"/>
              <a:cs typeface="Lato" charset="0"/>
              <a:sym typeface="Montserrat-Regular" charset="0"/>
            </a:endParaRPr>
          </a:p>
        </p:txBody>
      </p:sp>
      <p:sp>
        <p:nvSpPr>
          <p:cNvPr id="77" name="Rectangle 17">
            <a:extLst>
              <a:ext uri="{FF2B5EF4-FFF2-40B4-BE49-F238E27FC236}">
                <a16:creationId xmlns:a16="http://schemas.microsoft.com/office/drawing/2014/main" id="{5DB79E01-B8F0-4214-93AF-8C40B2468552}"/>
              </a:ext>
            </a:extLst>
          </p:cNvPr>
          <p:cNvSpPr>
            <a:spLocks/>
          </p:cNvSpPr>
          <p:nvPr/>
        </p:nvSpPr>
        <p:spPr bwMode="auto">
          <a:xfrm>
            <a:off x="4220035" y="4384588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2005</a:t>
            </a:r>
          </a:p>
        </p:txBody>
      </p:sp>
      <p:sp>
        <p:nvSpPr>
          <p:cNvPr id="78" name="Rectangle 17">
            <a:extLst>
              <a:ext uri="{FF2B5EF4-FFF2-40B4-BE49-F238E27FC236}">
                <a16:creationId xmlns:a16="http://schemas.microsoft.com/office/drawing/2014/main" id="{A3BDF6EB-B0D8-4B0B-9A56-656F9F4E45BF}"/>
              </a:ext>
            </a:extLst>
          </p:cNvPr>
          <p:cNvSpPr>
            <a:spLocks/>
          </p:cNvSpPr>
          <p:nvPr/>
        </p:nvSpPr>
        <p:spPr bwMode="auto">
          <a:xfrm>
            <a:off x="1186795" y="4826042"/>
            <a:ext cx="2369998" cy="63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100"/>
              </a:lnSpc>
            </a:pPr>
            <a:r>
              <a:rPr lang="en-US" sz="800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This letterhead design is meant to project an image </a:t>
            </a:r>
            <a:r>
              <a:rPr lang="en-US" sz="80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of professionalism.</a:t>
            </a:r>
            <a:endParaRPr lang="en-US" sz="800" dirty="0">
              <a:solidFill>
                <a:schemeClr val="bg1"/>
              </a:solidFill>
              <a:latin typeface="+mj-lt"/>
              <a:ea typeface="Lato" charset="0"/>
              <a:cs typeface="Lato" charset="0"/>
              <a:sym typeface="Montserrat-Regular" charset="0"/>
            </a:endParaRPr>
          </a:p>
        </p:txBody>
      </p:sp>
      <p:sp>
        <p:nvSpPr>
          <p:cNvPr id="79" name="Rectangle 17">
            <a:extLst>
              <a:ext uri="{FF2B5EF4-FFF2-40B4-BE49-F238E27FC236}">
                <a16:creationId xmlns:a16="http://schemas.microsoft.com/office/drawing/2014/main" id="{10105625-A2B3-46F2-9313-33C7B162E1F7}"/>
              </a:ext>
            </a:extLst>
          </p:cNvPr>
          <p:cNvSpPr>
            <a:spLocks/>
          </p:cNvSpPr>
          <p:nvPr/>
        </p:nvSpPr>
        <p:spPr bwMode="auto">
          <a:xfrm>
            <a:off x="4220035" y="4914940"/>
            <a:ext cx="1543510" cy="34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30000"/>
              </a:lnSpc>
            </a:pPr>
            <a:r>
              <a:rPr lang="en-US" sz="800" b="1" dirty="0">
                <a:solidFill>
                  <a:schemeClr val="bg1"/>
                </a:solidFill>
                <a:latin typeface="+mj-lt"/>
                <a:ea typeface="Lato" charset="0"/>
                <a:cs typeface="Lato" charset="0"/>
                <a:sym typeface="Montserrat-Regular" charset="0"/>
              </a:rPr>
              <a:t>2003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EDDAB9C-4D7F-468F-9B26-E88C2079E900}"/>
              </a:ext>
            </a:extLst>
          </p:cNvPr>
          <p:cNvSpPr txBox="1"/>
          <p:nvPr/>
        </p:nvSpPr>
        <p:spPr>
          <a:xfrm>
            <a:off x="2457448" y="927240"/>
            <a:ext cx="7277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+mj-lt"/>
              </a:rPr>
              <a:t>COMPANY HISTORY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60308D4-06A2-4B19-AF6B-2BBAECDFC56F}"/>
              </a:ext>
            </a:extLst>
          </p:cNvPr>
          <p:cNvSpPr txBox="1"/>
          <p:nvPr/>
        </p:nvSpPr>
        <p:spPr>
          <a:xfrm>
            <a:off x="3956844" y="1476345"/>
            <a:ext cx="4278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7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</a:rPr>
              <a:t>CREATIVE PRESENTATION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76B4A84-68B1-4843-8877-787F83FD6064}"/>
              </a:ext>
            </a:extLst>
          </p:cNvPr>
          <p:cNvCxnSpPr>
            <a:cxnSpLocks/>
          </p:cNvCxnSpPr>
          <p:nvPr/>
        </p:nvCxnSpPr>
        <p:spPr>
          <a:xfrm>
            <a:off x="5505676" y="2018254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571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70" b="1347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5" b="1365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5" b="13655"/>
          <a:stretch>
            <a:fillRect/>
          </a:stretch>
        </p:blipFill>
        <p:spPr/>
      </p:pic>
      <p:grpSp>
        <p:nvGrpSpPr>
          <p:cNvPr id="9" name="Group 8"/>
          <p:cNvGrpSpPr/>
          <p:nvPr/>
        </p:nvGrpSpPr>
        <p:grpSpPr>
          <a:xfrm>
            <a:off x="1448012" y="1536622"/>
            <a:ext cx="3065722" cy="562847"/>
            <a:chOff x="1210127" y="806650"/>
            <a:chExt cx="3065722" cy="562847"/>
          </a:xfrm>
        </p:grpSpPr>
        <p:sp>
          <p:nvSpPr>
            <p:cNvPr id="13" name="Rectangle 12"/>
            <p:cNvSpPr/>
            <p:nvPr/>
          </p:nvSpPr>
          <p:spPr>
            <a:xfrm>
              <a:off x="1210127" y="806650"/>
              <a:ext cx="1171123" cy="5628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DA3F81-4694-4978-9324-BA6AD0A2EEAB}"/>
                </a:ext>
              </a:extLst>
            </p:cNvPr>
            <p:cNvSpPr txBox="1"/>
            <p:nvPr/>
          </p:nvSpPr>
          <p:spPr>
            <a:xfrm>
              <a:off x="1332758" y="815499"/>
              <a:ext cx="29430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 smtClean="0">
                  <a:latin typeface="Montserrat "/>
                </a:rPr>
                <a:t>OUR TEAM</a:t>
              </a:r>
              <a:endParaRPr lang="en-US" sz="3000" b="1" spc="500" dirty="0">
                <a:latin typeface="Montserrat 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9DE8F00-A367-4529-BEC6-65B9C7C0D764}"/>
              </a:ext>
            </a:extLst>
          </p:cNvPr>
          <p:cNvSpPr txBox="1"/>
          <p:nvPr/>
        </p:nvSpPr>
        <p:spPr>
          <a:xfrm>
            <a:off x="5011637" y="1368723"/>
            <a:ext cx="5514232" cy="89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Very. Make from for  lorem ipsum dolor seas</a:t>
            </a:r>
          </a:p>
        </p:txBody>
      </p:sp>
    </p:spTree>
    <p:extLst>
      <p:ext uri="{BB962C8B-B14F-4D97-AF65-F5344CB8AC3E}">
        <p14:creationId xmlns:p14="http://schemas.microsoft.com/office/powerpoint/2010/main" val="1431093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>
            <a:extLst>
              <a:ext uri="{FF2B5EF4-FFF2-40B4-BE49-F238E27FC236}">
                <a16:creationId xmlns:a16="http://schemas.microsoft.com/office/drawing/2014/main" id="{AEDDAB9C-4D7F-468F-9B26-E88C2079E900}"/>
              </a:ext>
            </a:extLst>
          </p:cNvPr>
          <p:cNvSpPr txBox="1"/>
          <p:nvPr/>
        </p:nvSpPr>
        <p:spPr>
          <a:xfrm>
            <a:off x="2457448" y="927240"/>
            <a:ext cx="72771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+mj-lt"/>
              </a:rPr>
              <a:t>COMPANY SOCIAL MEDIA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60308D4-06A2-4B19-AF6B-2BBAECDFC56F}"/>
              </a:ext>
            </a:extLst>
          </p:cNvPr>
          <p:cNvSpPr txBox="1"/>
          <p:nvPr/>
        </p:nvSpPr>
        <p:spPr>
          <a:xfrm>
            <a:off x="3956844" y="1476345"/>
            <a:ext cx="4278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7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</a:rPr>
              <a:t>CREATIVE PRESENTATION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76B4A84-68B1-4843-8877-787F83FD6064}"/>
              </a:ext>
            </a:extLst>
          </p:cNvPr>
          <p:cNvCxnSpPr>
            <a:cxnSpLocks/>
          </p:cNvCxnSpPr>
          <p:nvPr/>
        </p:nvCxnSpPr>
        <p:spPr>
          <a:xfrm>
            <a:off x="5505676" y="2018254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AE66ACD-A996-49F0-A624-B71D9AEF9EAA}"/>
              </a:ext>
            </a:extLst>
          </p:cNvPr>
          <p:cNvSpPr/>
          <p:nvPr/>
        </p:nvSpPr>
        <p:spPr>
          <a:xfrm>
            <a:off x="1858564" y="2782344"/>
            <a:ext cx="2057402" cy="20574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D2C9DB-522A-48BB-BB76-24CD84720423}"/>
              </a:ext>
            </a:extLst>
          </p:cNvPr>
          <p:cNvSpPr/>
          <p:nvPr/>
        </p:nvSpPr>
        <p:spPr>
          <a:xfrm>
            <a:off x="3997720" y="2782344"/>
            <a:ext cx="2057402" cy="20574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C87E09E-D3C8-4FC1-AD4D-12FF2D72B33A}"/>
              </a:ext>
            </a:extLst>
          </p:cNvPr>
          <p:cNvSpPr/>
          <p:nvPr/>
        </p:nvSpPr>
        <p:spPr>
          <a:xfrm>
            <a:off x="6136876" y="2782344"/>
            <a:ext cx="2057402" cy="2057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1FC922E-551F-4A43-B589-7ADCA3A89801}"/>
              </a:ext>
            </a:extLst>
          </p:cNvPr>
          <p:cNvSpPr/>
          <p:nvPr/>
        </p:nvSpPr>
        <p:spPr>
          <a:xfrm>
            <a:off x="8276032" y="2782344"/>
            <a:ext cx="2057402" cy="20574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FCA11F2-255F-44F1-BB37-7FC215DF8D48}"/>
              </a:ext>
            </a:extLst>
          </p:cNvPr>
          <p:cNvSpPr/>
          <p:nvPr/>
        </p:nvSpPr>
        <p:spPr>
          <a:xfrm>
            <a:off x="1858565" y="5822952"/>
            <a:ext cx="2057402" cy="1078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EE65A3-D06B-48AB-8A74-AA15A2C00981}"/>
              </a:ext>
            </a:extLst>
          </p:cNvPr>
          <p:cNvSpPr/>
          <p:nvPr/>
        </p:nvSpPr>
        <p:spPr>
          <a:xfrm>
            <a:off x="3997721" y="5822952"/>
            <a:ext cx="2057402" cy="1078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0F08C3B-0281-4373-ACE9-9BB576587794}"/>
              </a:ext>
            </a:extLst>
          </p:cNvPr>
          <p:cNvSpPr/>
          <p:nvPr/>
        </p:nvSpPr>
        <p:spPr>
          <a:xfrm>
            <a:off x="6136877" y="5822952"/>
            <a:ext cx="2057402" cy="1078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0B5F99-6D79-484D-886E-64C4A30F3BAD}"/>
              </a:ext>
            </a:extLst>
          </p:cNvPr>
          <p:cNvSpPr/>
          <p:nvPr/>
        </p:nvSpPr>
        <p:spPr>
          <a:xfrm>
            <a:off x="8276033" y="5822952"/>
            <a:ext cx="2057402" cy="1078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6">
            <a:extLst>
              <a:ext uri="{FF2B5EF4-FFF2-40B4-BE49-F238E27FC236}">
                <a16:creationId xmlns:a16="http://schemas.microsoft.com/office/drawing/2014/main" id="{4CCB4AF2-B9DA-4137-8238-BDE18312CD4D}"/>
              </a:ext>
            </a:extLst>
          </p:cNvPr>
          <p:cNvSpPr>
            <a:spLocks/>
          </p:cNvSpPr>
          <p:nvPr/>
        </p:nvSpPr>
        <p:spPr bwMode="auto">
          <a:xfrm>
            <a:off x="1858563" y="5226722"/>
            <a:ext cx="1507955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900" b="1" dirty="0">
                <a:solidFill>
                  <a:schemeClr val="accent2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G O O G L E I D # T E X T</a:t>
            </a:r>
          </a:p>
        </p:txBody>
      </p:sp>
      <p:sp>
        <p:nvSpPr>
          <p:cNvPr id="50" name="Rectangle 6">
            <a:extLst>
              <a:ext uri="{FF2B5EF4-FFF2-40B4-BE49-F238E27FC236}">
                <a16:creationId xmlns:a16="http://schemas.microsoft.com/office/drawing/2014/main" id="{488FE3AA-C43F-4D6C-B5CE-A4654AF11825}"/>
              </a:ext>
            </a:extLst>
          </p:cNvPr>
          <p:cNvSpPr>
            <a:spLocks/>
          </p:cNvSpPr>
          <p:nvPr/>
        </p:nvSpPr>
        <p:spPr bwMode="auto">
          <a:xfrm>
            <a:off x="3997720" y="5226722"/>
            <a:ext cx="1507955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900" b="1" dirty="0">
                <a:solidFill>
                  <a:schemeClr val="accent3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@ O U R F B</a:t>
            </a:r>
          </a:p>
        </p:txBody>
      </p:sp>
      <p:sp>
        <p:nvSpPr>
          <p:cNvPr id="51" name="Rectangle 6">
            <a:extLst>
              <a:ext uri="{FF2B5EF4-FFF2-40B4-BE49-F238E27FC236}">
                <a16:creationId xmlns:a16="http://schemas.microsoft.com/office/drawing/2014/main" id="{D66085FA-C43B-4ADF-B600-EAAD627F3E54}"/>
              </a:ext>
            </a:extLst>
          </p:cNvPr>
          <p:cNvSpPr>
            <a:spLocks/>
          </p:cNvSpPr>
          <p:nvPr/>
        </p:nvSpPr>
        <p:spPr bwMode="auto">
          <a:xfrm>
            <a:off x="6136876" y="5226722"/>
            <a:ext cx="1507955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900" b="1" dirty="0">
                <a:solidFill>
                  <a:schemeClr val="accent4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T W I T </a:t>
            </a:r>
            <a:r>
              <a:rPr lang="en-US" sz="900" b="1" dirty="0" err="1">
                <a:solidFill>
                  <a:schemeClr val="accent4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T</a:t>
            </a:r>
            <a:r>
              <a:rPr lang="en-US" sz="900" b="1" dirty="0">
                <a:solidFill>
                  <a:schemeClr val="accent4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 E R # I D</a:t>
            </a:r>
          </a:p>
        </p:txBody>
      </p:sp>
      <p:sp>
        <p:nvSpPr>
          <p:cNvPr id="52" name="Rectangle 6">
            <a:extLst>
              <a:ext uri="{FF2B5EF4-FFF2-40B4-BE49-F238E27FC236}">
                <a16:creationId xmlns:a16="http://schemas.microsoft.com/office/drawing/2014/main" id="{4E3DAA19-A6B3-4136-9556-7BB0781FA525}"/>
              </a:ext>
            </a:extLst>
          </p:cNvPr>
          <p:cNvSpPr>
            <a:spLocks/>
          </p:cNvSpPr>
          <p:nvPr/>
        </p:nvSpPr>
        <p:spPr bwMode="auto">
          <a:xfrm>
            <a:off x="8276032" y="5226722"/>
            <a:ext cx="1507955" cy="209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000"/>
              </a:lnSpc>
            </a:pPr>
            <a:r>
              <a:rPr lang="en-US" sz="900" b="1" dirty="0">
                <a:solidFill>
                  <a:schemeClr val="accent5"/>
                </a:solidFill>
                <a:latin typeface="+mj-lt"/>
                <a:ea typeface="Lato" charset="0"/>
                <a:cs typeface="Lato" charset="0"/>
                <a:sym typeface="Montserrat-Bold" charset="0"/>
              </a:rPr>
              <a:t>L I N K E D I N &amp; I D</a:t>
            </a:r>
          </a:p>
        </p:txBody>
      </p:sp>
      <p:sp>
        <p:nvSpPr>
          <p:cNvPr id="53" name="AutoShape 16">
            <a:extLst>
              <a:ext uri="{FF2B5EF4-FFF2-40B4-BE49-F238E27FC236}">
                <a16:creationId xmlns:a16="http://schemas.microsoft.com/office/drawing/2014/main" id="{719EEEE3-7030-4A35-9EDF-BD500A7A93CC}"/>
              </a:ext>
            </a:extLst>
          </p:cNvPr>
          <p:cNvSpPr>
            <a:spLocks/>
          </p:cNvSpPr>
          <p:nvPr/>
        </p:nvSpPr>
        <p:spPr bwMode="auto">
          <a:xfrm>
            <a:off x="9074128" y="3590418"/>
            <a:ext cx="461210" cy="44125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74" y="7028"/>
                </a:moveTo>
                <a:lnTo>
                  <a:pt x="4903" y="7028"/>
                </a:lnTo>
                <a:lnTo>
                  <a:pt x="4903" y="21600"/>
                </a:lnTo>
                <a:lnTo>
                  <a:pt x="274" y="21600"/>
                </a:lnTo>
                <a:cubicBezTo>
                  <a:pt x="274" y="21600"/>
                  <a:pt x="274" y="7028"/>
                  <a:pt x="274" y="7028"/>
                </a:cubicBezTo>
                <a:close/>
                <a:moveTo>
                  <a:pt x="16271" y="6686"/>
                </a:moveTo>
                <a:cubicBezTo>
                  <a:pt x="19318" y="6686"/>
                  <a:pt x="21600" y="8766"/>
                  <a:pt x="21600" y="13243"/>
                </a:cubicBezTo>
                <a:lnTo>
                  <a:pt x="21600" y="21600"/>
                </a:lnTo>
                <a:lnTo>
                  <a:pt x="16972" y="21600"/>
                </a:lnTo>
                <a:lnTo>
                  <a:pt x="16972" y="13805"/>
                </a:lnTo>
                <a:cubicBezTo>
                  <a:pt x="16972" y="11845"/>
                  <a:pt x="16299" y="10509"/>
                  <a:pt x="14623" y="10509"/>
                </a:cubicBezTo>
                <a:cubicBezTo>
                  <a:pt x="13345" y="10509"/>
                  <a:pt x="12587" y="11408"/>
                  <a:pt x="12253" y="12279"/>
                </a:cubicBezTo>
                <a:cubicBezTo>
                  <a:pt x="12129" y="12590"/>
                  <a:pt x="12097" y="13025"/>
                  <a:pt x="12097" y="13461"/>
                </a:cubicBezTo>
                <a:lnTo>
                  <a:pt x="12097" y="21600"/>
                </a:lnTo>
                <a:lnTo>
                  <a:pt x="7468" y="21600"/>
                </a:lnTo>
                <a:cubicBezTo>
                  <a:pt x="7468" y="21600"/>
                  <a:pt x="7528" y="8395"/>
                  <a:pt x="7468" y="7030"/>
                </a:cubicBezTo>
                <a:lnTo>
                  <a:pt x="12097" y="7030"/>
                </a:lnTo>
                <a:lnTo>
                  <a:pt x="12097" y="9093"/>
                </a:lnTo>
                <a:cubicBezTo>
                  <a:pt x="12712" y="8101"/>
                  <a:pt x="13811" y="6686"/>
                  <a:pt x="16271" y="6686"/>
                </a:cubicBezTo>
                <a:cubicBezTo>
                  <a:pt x="16271" y="6686"/>
                  <a:pt x="16271" y="6686"/>
                  <a:pt x="16271" y="6686"/>
                </a:cubicBezTo>
                <a:close/>
                <a:moveTo>
                  <a:pt x="2621" y="0"/>
                </a:moveTo>
                <a:cubicBezTo>
                  <a:pt x="4204" y="0"/>
                  <a:pt x="5181" y="1090"/>
                  <a:pt x="5210" y="2520"/>
                </a:cubicBezTo>
                <a:cubicBezTo>
                  <a:pt x="5210" y="3918"/>
                  <a:pt x="4202" y="5036"/>
                  <a:pt x="2589" y="5036"/>
                </a:cubicBezTo>
                <a:lnTo>
                  <a:pt x="2560" y="5036"/>
                </a:lnTo>
                <a:cubicBezTo>
                  <a:pt x="1007" y="5036"/>
                  <a:pt x="0" y="3918"/>
                  <a:pt x="0" y="2520"/>
                </a:cubicBezTo>
                <a:cubicBezTo>
                  <a:pt x="0" y="1090"/>
                  <a:pt x="1036" y="0"/>
                  <a:pt x="2621" y="0"/>
                </a:cubicBezTo>
                <a:cubicBezTo>
                  <a:pt x="2621" y="0"/>
                  <a:pt x="2621" y="0"/>
                  <a:pt x="2621" y="0"/>
                </a:cubicBezTo>
                <a:close/>
                <a:moveTo>
                  <a:pt x="2621" y="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AutoShape 18">
            <a:extLst>
              <a:ext uri="{FF2B5EF4-FFF2-40B4-BE49-F238E27FC236}">
                <a16:creationId xmlns:a16="http://schemas.microsoft.com/office/drawing/2014/main" id="{40938D7B-10B3-4B9E-A8CB-53CEA94705E0}"/>
              </a:ext>
            </a:extLst>
          </p:cNvPr>
          <p:cNvSpPr>
            <a:spLocks/>
          </p:cNvSpPr>
          <p:nvPr/>
        </p:nvSpPr>
        <p:spPr bwMode="auto">
          <a:xfrm>
            <a:off x="2582299" y="3616229"/>
            <a:ext cx="609933" cy="389632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" name="AutoShape 21">
            <a:extLst>
              <a:ext uri="{FF2B5EF4-FFF2-40B4-BE49-F238E27FC236}">
                <a16:creationId xmlns:a16="http://schemas.microsoft.com/office/drawing/2014/main" id="{4843FE6C-973C-4CE9-8541-F679A204C1BD}"/>
              </a:ext>
            </a:extLst>
          </p:cNvPr>
          <p:cNvSpPr>
            <a:spLocks/>
          </p:cNvSpPr>
          <p:nvPr/>
        </p:nvSpPr>
        <p:spPr bwMode="auto">
          <a:xfrm>
            <a:off x="4821609" y="3606233"/>
            <a:ext cx="409625" cy="409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6" name="AutoShape 1">
            <a:extLst>
              <a:ext uri="{FF2B5EF4-FFF2-40B4-BE49-F238E27FC236}">
                <a16:creationId xmlns:a16="http://schemas.microsoft.com/office/drawing/2014/main" id="{3A2C749A-CC90-4CDA-9548-2D51569C0075}"/>
              </a:ext>
            </a:extLst>
          </p:cNvPr>
          <p:cNvSpPr>
            <a:spLocks/>
          </p:cNvSpPr>
          <p:nvPr/>
        </p:nvSpPr>
        <p:spPr bwMode="auto">
          <a:xfrm>
            <a:off x="6887042" y="3584679"/>
            <a:ext cx="557070" cy="45273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95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B95EBB36-BFD8-45CD-A1E7-241B0A1FC3E2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446D85-F59D-4418-9890-1868DA43E165}"/>
              </a:ext>
            </a:extLst>
          </p:cNvPr>
          <p:cNvGrpSpPr/>
          <p:nvPr/>
        </p:nvGrpSpPr>
        <p:grpSpPr>
          <a:xfrm>
            <a:off x="1573894" y="2281153"/>
            <a:ext cx="9157606" cy="2339102"/>
            <a:chOff x="1573894" y="2281153"/>
            <a:chExt cx="9157606" cy="233910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2E1FB42-F590-479F-865B-A5D633D47E0A}"/>
                </a:ext>
              </a:extLst>
            </p:cNvPr>
            <p:cNvGrpSpPr/>
            <p:nvPr/>
          </p:nvGrpSpPr>
          <p:grpSpPr>
            <a:xfrm>
              <a:off x="1573894" y="2281153"/>
              <a:ext cx="2845706" cy="2339102"/>
              <a:chOff x="4895907" y="3152001"/>
              <a:chExt cx="2845706" cy="2339102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7A44279-6572-48EE-92EE-7CFB035B947D}"/>
                  </a:ext>
                </a:extLst>
              </p:cNvPr>
              <p:cNvSpPr txBox="1"/>
              <p:nvPr/>
            </p:nvSpPr>
            <p:spPr>
              <a:xfrm>
                <a:off x="4895907" y="3152001"/>
                <a:ext cx="284570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1000" dirty="0">
                    <a:solidFill>
                      <a:schemeClr val="bg1"/>
                    </a:solidFill>
                    <a:latin typeface="Montserrat "/>
                  </a:rPr>
                  <a:t>YOUR NAME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21665EE-54E9-4D16-A82F-A7CA3BFA63A6}"/>
                  </a:ext>
                </a:extLst>
              </p:cNvPr>
              <p:cNvSpPr txBox="1"/>
              <p:nvPr/>
            </p:nvSpPr>
            <p:spPr>
              <a:xfrm>
                <a:off x="4895907" y="3705999"/>
                <a:ext cx="2400299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900" dirty="0" err="1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i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 two set had seasons. Fifth you'll, man wherein seas our creeping. Very. Make from for  lorem ipsum dolor seas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5262EC9-711F-4EEC-A71B-A91E57DCD15C}"/>
                </a:ext>
              </a:extLst>
            </p:cNvPr>
            <p:cNvGrpSpPr/>
            <p:nvPr/>
          </p:nvGrpSpPr>
          <p:grpSpPr>
            <a:xfrm>
              <a:off x="4812846" y="2281153"/>
              <a:ext cx="2845705" cy="2339102"/>
              <a:chOff x="4895906" y="3152001"/>
              <a:chExt cx="2845705" cy="2339102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190642-410E-4780-B04A-4227229AF5DD}"/>
                  </a:ext>
                </a:extLst>
              </p:cNvPr>
              <p:cNvSpPr txBox="1"/>
              <p:nvPr/>
            </p:nvSpPr>
            <p:spPr>
              <a:xfrm>
                <a:off x="4895906" y="3152001"/>
                <a:ext cx="284570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1000" dirty="0">
                    <a:solidFill>
                      <a:schemeClr val="bg1"/>
                    </a:solidFill>
                    <a:latin typeface="Montserrat "/>
                  </a:rPr>
                  <a:t>YOUR NAME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7FEFA3-772E-4A50-9404-3D0238D2F7C9}"/>
                  </a:ext>
                </a:extLst>
              </p:cNvPr>
              <p:cNvSpPr txBox="1"/>
              <p:nvPr/>
            </p:nvSpPr>
            <p:spPr>
              <a:xfrm>
                <a:off x="4895907" y="3705999"/>
                <a:ext cx="2400299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900" dirty="0" err="1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i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 two set had seasons. Fifth you'll, man wherein seas our creeping. Very. Make from for  lorem ipsum dolor seas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4365917-C55E-4C7A-A8AE-F472E080E7FC}"/>
                </a:ext>
              </a:extLst>
            </p:cNvPr>
            <p:cNvGrpSpPr/>
            <p:nvPr/>
          </p:nvGrpSpPr>
          <p:grpSpPr>
            <a:xfrm>
              <a:off x="8051802" y="2281153"/>
              <a:ext cx="2679698" cy="2339102"/>
              <a:chOff x="4895907" y="3152001"/>
              <a:chExt cx="2679698" cy="2339102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2DA5B7-BC6A-42FF-AC7E-45ECC5F21652}"/>
                  </a:ext>
                </a:extLst>
              </p:cNvPr>
              <p:cNvSpPr txBox="1"/>
              <p:nvPr/>
            </p:nvSpPr>
            <p:spPr>
              <a:xfrm>
                <a:off x="4895907" y="3152001"/>
                <a:ext cx="267969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1000" dirty="0">
                    <a:solidFill>
                      <a:schemeClr val="bg1"/>
                    </a:solidFill>
                    <a:latin typeface="Montserrat "/>
                  </a:rPr>
                  <a:t>YOUR NAME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974EFBB-0CA6-4B02-AA10-D0AE8569AF35}"/>
                  </a:ext>
                </a:extLst>
              </p:cNvPr>
              <p:cNvSpPr txBox="1"/>
              <p:nvPr/>
            </p:nvSpPr>
            <p:spPr>
              <a:xfrm>
                <a:off x="4895907" y="3705999"/>
                <a:ext cx="2400299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900" dirty="0" err="1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i</a:t>
                </a:r>
                <a:r>
                  <a:rPr lang="en-US" sz="900" dirty="0">
                    <a:solidFill>
                      <a:schemeClr val="bg1"/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 two set had seasons. Fifth you'll, man wherein seas our creeping. Very. Make from for  lorem ipsum dolor seas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46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4E80B46-84EE-4FEA-8E78-44A5BB28DEBC}"/>
              </a:ext>
            </a:extLst>
          </p:cNvPr>
          <p:cNvGrpSpPr/>
          <p:nvPr/>
        </p:nvGrpSpPr>
        <p:grpSpPr>
          <a:xfrm>
            <a:off x="757253" y="2468420"/>
            <a:ext cx="3682958" cy="2191497"/>
            <a:chOff x="1164451" y="2066368"/>
            <a:chExt cx="3682958" cy="21914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8012F43-0961-45BA-A93C-DE4EC4E15616}"/>
                </a:ext>
              </a:extLst>
            </p:cNvPr>
            <p:cNvGrpSpPr/>
            <p:nvPr/>
          </p:nvGrpSpPr>
          <p:grpSpPr>
            <a:xfrm>
              <a:off x="1164451" y="2066368"/>
              <a:ext cx="3682957" cy="795326"/>
              <a:chOff x="6746101" y="2066368"/>
              <a:chExt cx="3682957" cy="795326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BAC999-B45E-4944-AD4B-866FA1B21D29}"/>
                  </a:ext>
                </a:extLst>
              </p:cNvPr>
              <p:cNvSpPr txBox="1"/>
              <p:nvPr/>
            </p:nvSpPr>
            <p:spPr>
              <a:xfrm>
                <a:off x="6746101" y="2066368"/>
                <a:ext cx="368295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spc="500" dirty="0" smtClean="0">
                    <a:solidFill>
                      <a:schemeClr val="bg1"/>
                    </a:solidFill>
                    <a:latin typeface="Montserrat "/>
                  </a:rPr>
                  <a:t>JONS PARKER</a:t>
                </a:r>
                <a:endParaRPr lang="en-US" sz="3000" b="1" spc="500" dirty="0">
                  <a:solidFill>
                    <a:schemeClr val="bg1"/>
                  </a:solidFill>
                  <a:latin typeface="Montserrat 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677DF5-568E-43DC-9898-7F2B50D2C626}"/>
                  </a:ext>
                </a:extLst>
              </p:cNvPr>
              <p:cNvSpPr txBox="1"/>
              <p:nvPr/>
            </p:nvSpPr>
            <p:spPr>
              <a:xfrm>
                <a:off x="6746103" y="2615473"/>
                <a:ext cx="20168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400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WEB DEVELOPER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D4621E-D959-48C5-8CE3-3D5C54E0AC08}"/>
                </a:ext>
              </a:extLst>
            </p:cNvPr>
            <p:cNvSpPr txBox="1"/>
            <p:nvPr/>
          </p:nvSpPr>
          <p:spPr>
            <a:xfrm>
              <a:off x="1164453" y="3037018"/>
              <a:ext cx="3682956" cy="122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00" dirty="0" err="1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9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158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Rectangle 213">
            <a:extLst>
              <a:ext uri="{FF2B5EF4-FFF2-40B4-BE49-F238E27FC236}">
                <a16:creationId xmlns:a16="http://schemas.microsoft.com/office/drawing/2014/main" id="{BB451901-4947-4308-ACDB-CBE961989C68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09C602BA-6D9E-407B-AF8F-8A29E1F281C4}"/>
              </a:ext>
            </a:extLst>
          </p:cNvPr>
          <p:cNvGrpSpPr/>
          <p:nvPr/>
        </p:nvGrpSpPr>
        <p:grpSpPr>
          <a:xfrm>
            <a:off x="2609849" y="2900329"/>
            <a:ext cx="6972302" cy="1057342"/>
            <a:chOff x="2609849" y="2972025"/>
            <a:chExt cx="6972302" cy="1057342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FE116C15-2DC5-4C31-9E9C-371E79AF724A}"/>
                </a:ext>
              </a:extLst>
            </p:cNvPr>
            <p:cNvSpPr txBox="1"/>
            <p:nvPr/>
          </p:nvSpPr>
          <p:spPr>
            <a:xfrm>
              <a:off x="2609849" y="2972025"/>
              <a:ext cx="69723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spc="300" dirty="0">
                  <a:solidFill>
                    <a:schemeClr val="bg1"/>
                  </a:solidFill>
                  <a:latin typeface="Montserrat "/>
                </a:rPr>
                <a:t>HAVE ANY QUESTION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0EBBB5AB-9CA3-4679-A983-0F5DC1D581A3}"/>
                </a:ext>
              </a:extLst>
            </p:cNvPr>
            <p:cNvSpPr txBox="1"/>
            <p:nvPr/>
          </p:nvSpPr>
          <p:spPr>
            <a:xfrm>
              <a:off x="4057650" y="378314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2163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918EEA0-915E-4239-BCAF-1E5908C717D4}"/>
              </a:ext>
            </a:extLst>
          </p:cNvPr>
          <p:cNvSpPr/>
          <p:nvPr/>
        </p:nvSpPr>
        <p:spPr>
          <a:xfrm>
            <a:off x="0" y="2152650"/>
            <a:ext cx="12192000" cy="2552700"/>
          </a:xfrm>
          <a:prstGeom prst="rect">
            <a:avLst/>
          </a:prstGeom>
          <a:solidFill>
            <a:schemeClr val="tx1">
              <a:lumMod val="85000"/>
              <a:lumOff val="1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2D2FF1C-826A-45A4-9EA4-CED288E6545B}"/>
              </a:ext>
            </a:extLst>
          </p:cNvPr>
          <p:cNvGrpSpPr/>
          <p:nvPr/>
        </p:nvGrpSpPr>
        <p:grpSpPr>
          <a:xfrm>
            <a:off x="3449413" y="2900329"/>
            <a:ext cx="5293173" cy="1057342"/>
            <a:chOff x="3449413" y="2972025"/>
            <a:chExt cx="5293173" cy="105734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31FDD9D-D01E-4AB0-A0F9-F0020B7F9217}"/>
                </a:ext>
              </a:extLst>
            </p:cNvPr>
            <p:cNvSpPr txBox="1"/>
            <p:nvPr/>
          </p:nvSpPr>
          <p:spPr>
            <a:xfrm>
              <a:off x="3449413" y="2972025"/>
              <a:ext cx="52931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Montserrat "/>
                </a:rPr>
                <a:t>Company The End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76F0530-112C-48F0-A264-87C8268820E8}"/>
                </a:ext>
              </a:extLst>
            </p:cNvPr>
            <p:cNvSpPr txBox="1"/>
            <p:nvPr/>
          </p:nvSpPr>
          <p:spPr>
            <a:xfrm>
              <a:off x="4057650" y="378314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5772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Rectangle 213">
            <a:extLst>
              <a:ext uri="{FF2B5EF4-FFF2-40B4-BE49-F238E27FC236}">
                <a16:creationId xmlns:a16="http://schemas.microsoft.com/office/drawing/2014/main" id="{BB451901-4947-4308-ACDB-CBE961989C68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1CD432-2E97-41B2-9C74-11566F1E0C0D}"/>
              </a:ext>
            </a:extLst>
          </p:cNvPr>
          <p:cNvSpPr txBox="1"/>
          <p:nvPr/>
        </p:nvSpPr>
        <p:spPr>
          <a:xfrm>
            <a:off x="2812026" y="3152001"/>
            <a:ext cx="65679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1000" dirty="0">
                <a:solidFill>
                  <a:schemeClr val="bg1"/>
                </a:solidFill>
                <a:latin typeface="Montserrat 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238257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86599" y="1638300"/>
            <a:ext cx="3314700" cy="3314700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94" b="28094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15A8D8-0151-42AF-9B86-2F136AFA283C}"/>
              </a:ext>
            </a:extLst>
          </p:cNvPr>
          <p:cNvSpPr txBox="1"/>
          <p:nvPr/>
        </p:nvSpPr>
        <p:spPr>
          <a:xfrm>
            <a:off x="1179735" y="1521439"/>
            <a:ext cx="343873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9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34848E-F5AC-4727-981D-370E2635171B}"/>
              </a:ext>
            </a:extLst>
          </p:cNvPr>
          <p:cNvSpPr txBox="1"/>
          <p:nvPr/>
        </p:nvSpPr>
        <p:spPr>
          <a:xfrm>
            <a:off x="1179736" y="923458"/>
            <a:ext cx="2943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 smtClean="0">
                <a:solidFill>
                  <a:schemeClr val="bg1"/>
                </a:solidFill>
                <a:latin typeface="Montserrat "/>
              </a:rPr>
              <a:t>ABOUT.US</a:t>
            </a:r>
            <a:endParaRPr lang="en-US" sz="3000" b="1" spc="500" dirty="0">
              <a:solidFill>
                <a:schemeClr val="bg1"/>
              </a:solidFill>
              <a:latin typeface="Montserrat 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467600" y="2019300"/>
            <a:ext cx="2552700" cy="25527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34848E-F5AC-4727-981D-370E2635171B}"/>
              </a:ext>
            </a:extLst>
          </p:cNvPr>
          <p:cNvSpPr txBox="1"/>
          <p:nvPr/>
        </p:nvSpPr>
        <p:spPr>
          <a:xfrm>
            <a:off x="7272404" y="2921168"/>
            <a:ext cx="2943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 smtClean="0">
                <a:latin typeface="Montserrat "/>
              </a:rPr>
              <a:t>ABOUT</a:t>
            </a:r>
          </a:p>
          <a:p>
            <a:pPr algn="ctr"/>
            <a:r>
              <a:rPr lang="en-US" sz="3000" b="1" spc="500" dirty="0" smtClean="0">
                <a:latin typeface="Montserrat "/>
              </a:rPr>
              <a:t>.US</a:t>
            </a:r>
            <a:endParaRPr lang="en-US" sz="3000" b="1" spc="500" dirty="0">
              <a:latin typeface="Montserrat "/>
            </a:endParaRPr>
          </a:p>
        </p:txBody>
      </p:sp>
    </p:spTree>
    <p:extLst>
      <p:ext uri="{BB962C8B-B14F-4D97-AF65-F5344CB8AC3E}">
        <p14:creationId xmlns:p14="http://schemas.microsoft.com/office/powerpoint/2010/main" val="27269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2825413"/>
            <a:ext cx="12191999" cy="1219200"/>
          </a:xfrm>
          <a:prstGeom prst="rect">
            <a:avLst/>
          </a:prstGeom>
          <a:solidFill>
            <a:schemeClr val="tx1">
              <a:lumMod val="75000"/>
              <a:lumOff val="2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Oval 13"/>
          <p:cNvSpPr/>
          <p:nvPr/>
        </p:nvSpPr>
        <p:spPr>
          <a:xfrm>
            <a:off x="4071662" y="1321755"/>
            <a:ext cx="4119598" cy="41195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34848E-F5AC-4727-981D-370E2635171B}"/>
              </a:ext>
            </a:extLst>
          </p:cNvPr>
          <p:cNvSpPr txBox="1"/>
          <p:nvPr/>
        </p:nvSpPr>
        <p:spPr>
          <a:xfrm>
            <a:off x="4623050" y="2548414"/>
            <a:ext cx="2943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 smtClean="0">
                <a:latin typeface="Montserrat "/>
              </a:rPr>
              <a:t>ABOUT.US</a:t>
            </a:r>
            <a:endParaRPr lang="en-US" sz="3000" b="1" spc="500" dirty="0">
              <a:latin typeface="Montserrat 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15A8D8-0151-42AF-9B86-2F136AFA283C}"/>
              </a:ext>
            </a:extLst>
          </p:cNvPr>
          <p:cNvSpPr txBox="1"/>
          <p:nvPr/>
        </p:nvSpPr>
        <p:spPr>
          <a:xfrm>
            <a:off x="4741540" y="3102412"/>
            <a:ext cx="270611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900" dirty="0">
                <a:latin typeface="Montserrat Light" charset="0"/>
                <a:ea typeface="Montserrat Light" charset="0"/>
                <a:cs typeface="Montserrat Light" charset="0"/>
              </a:rPr>
              <a:t> two set had seasons. Fifth you'll, </a:t>
            </a:r>
          </a:p>
        </p:txBody>
      </p:sp>
    </p:spTree>
    <p:extLst>
      <p:ext uri="{BB962C8B-B14F-4D97-AF65-F5344CB8AC3E}">
        <p14:creationId xmlns:p14="http://schemas.microsoft.com/office/powerpoint/2010/main" val="1628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1302159"/>
            <a:ext cx="6809174" cy="4253682"/>
          </a:xfrm>
          <a:prstGeom prst="rect">
            <a:avLst/>
          </a:prstGeom>
          <a:solidFill>
            <a:schemeClr val="tx1">
              <a:lumMod val="85000"/>
              <a:lumOff val="15000"/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4" r="16944"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B20C4ED-A6CF-4919-A498-79DDA7454438}"/>
              </a:ext>
            </a:extLst>
          </p:cNvPr>
          <p:cNvSpPr txBox="1"/>
          <p:nvPr/>
        </p:nvSpPr>
        <p:spPr>
          <a:xfrm>
            <a:off x="4755379" y="2997367"/>
            <a:ext cx="16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solidFill>
                  <a:schemeClr val="bg1"/>
                </a:solidFill>
                <a:latin typeface="Montserrat "/>
              </a:rPr>
              <a:t>TITLE</a:t>
            </a:r>
          </a:p>
          <a:p>
            <a:pPr algn="ctr"/>
            <a:r>
              <a:rPr lang="en-US" sz="3000" b="1" spc="500" dirty="0">
                <a:solidFill>
                  <a:schemeClr val="bg1"/>
                </a:solidFill>
                <a:latin typeface="Montserrat "/>
              </a:rPr>
              <a:t>TEXT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D728C1-E334-47E1-82A9-B6A148C26A6E}"/>
              </a:ext>
            </a:extLst>
          </p:cNvPr>
          <p:cNvGrpSpPr/>
          <p:nvPr/>
        </p:nvGrpSpPr>
        <p:grpSpPr>
          <a:xfrm>
            <a:off x="8324850" y="2281153"/>
            <a:ext cx="2400299" cy="2339102"/>
            <a:chOff x="4895907" y="3152001"/>
            <a:chExt cx="2400299" cy="233910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A64E8B4-61C1-41B8-8F90-EBF5FCFF4087}"/>
                </a:ext>
              </a:extLst>
            </p:cNvPr>
            <p:cNvSpPr txBox="1"/>
            <p:nvPr/>
          </p:nvSpPr>
          <p:spPr>
            <a:xfrm>
              <a:off x="4895907" y="3152001"/>
              <a:ext cx="240018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spc="1000" dirty="0">
                  <a:latin typeface="Montserrat "/>
                </a:rPr>
                <a:t>MINIMAL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AEF85BA-0FDE-4BD5-A73A-7186636AEDFE}"/>
                </a:ext>
              </a:extLst>
            </p:cNvPr>
            <p:cNvSpPr txBox="1"/>
            <p:nvPr/>
          </p:nvSpPr>
          <p:spPr>
            <a:xfrm>
              <a:off x="4895907" y="3705999"/>
              <a:ext cx="2400299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00" dirty="0" err="1"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900" dirty="0"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Very. Make from for  lorem ipsum dolor seas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2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60F87E1-7C8F-44E6-882A-752F742BB8A6}"/>
              </a:ext>
            </a:extLst>
          </p:cNvPr>
          <p:cNvGrpSpPr/>
          <p:nvPr/>
        </p:nvGrpSpPr>
        <p:grpSpPr>
          <a:xfrm>
            <a:off x="6994075" y="1712657"/>
            <a:ext cx="2827366" cy="3432686"/>
            <a:chOff x="2385462" y="1702989"/>
            <a:chExt cx="2827366" cy="343268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F5E83E4-1E06-448B-8692-F3306EFA4855}"/>
                </a:ext>
              </a:extLst>
            </p:cNvPr>
            <p:cNvGrpSpPr/>
            <p:nvPr/>
          </p:nvGrpSpPr>
          <p:grpSpPr>
            <a:xfrm>
              <a:off x="2385462" y="1702989"/>
              <a:ext cx="2827366" cy="885783"/>
              <a:chOff x="1808995" y="2575124"/>
              <a:chExt cx="2827366" cy="885783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2072439-2A2A-45E2-A7AD-CB6D5E61C326}"/>
                  </a:ext>
                </a:extLst>
              </p:cNvPr>
              <p:cNvSpPr txBox="1"/>
              <p:nvPr/>
            </p:nvSpPr>
            <p:spPr>
              <a:xfrm>
                <a:off x="1808995" y="2892610"/>
                <a:ext cx="2827366" cy="568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9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Ipsum is not classical Latin literature from 45 BC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DE62F0F-01FA-4F9E-A7B0-20FB115D56E7}"/>
                  </a:ext>
                </a:extLst>
              </p:cNvPr>
              <p:cNvSpPr txBox="1"/>
              <p:nvPr/>
            </p:nvSpPr>
            <p:spPr>
              <a:xfrm>
                <a:off x="1808996" y="2575124"/>
                <a:ext cx="11349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Montserrat" charset="0"/>
                    <a:ea typeface="Montserrat" charset="0"/>
                    <a:cs typeface="Montserrat" charset="0"/>
                  </a:rPr>
                  <a:t>Creative</a:t>
                </a:r>
                <a:endParaRPr lang="en-US" sz="1400" b="1" dirty="0">
                  <a:latin typeface="Montserrat Light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AED5E0D-8FE2-4D38-8B4F-0FA4C49AC665}"/>
                </a:ext>
              </a:extLst>
            </p:cNvPr>
            <p:cNvGrpSpPr/>
            <p:nvPr/>
          </p:nvGrpSpPr>
          <p:grpSpPr>
            <a:xfrm>
              <a:off x="2385462" y="2976440"/>
              <a:ext cx="2827366" cy="885783"/>
              <a:chOff x="1808995" y="2575124"/>
              <a:chExt cx="2827366" cy="885783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42AAD50-514E-4DE3-ADCF-574CEDDB8EFE}"/>
                  </a:ext>
                </a:extLst>
              </p:cNvPr>
              <p:cNvSpPr txBox="1"/>
              <p:nvPr/>
            </p:nvSpPr>
            <p:spPr>
              <a:xfrm>
                <a:off x="1808995" y="2892610"/>
                <a:ext cx="2827366" cy="568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9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Ipsum is not classical Latin literature from 45 BC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56935B9-CBBB-405F-9B18-1031E1EA59E2}"/>
                  </a:ext>
                </a:extLst>
              </p:cNvPr>
              <p:cNvSpPr txBox="1"/>
              <p:nvPr/>
            </p:nvSpPr>
            <p:spPr>
              <a:xfrm>
                <a:off x="1808995" y="2575124"/>
                <a:ext cx="13238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Montserrat" charset="0"/>
                    <a:ea typeface="Montserrat" charset="0"/>
                    <a:cs typeface="Montserrat" charset="0"/>
                  </a:rPr>
                  <a:t>Our Mission</a:t>
                </a:r>
                <a:endParaRPr lang="en-US" sz="1400" b="1" dirty="0">
                  <a:latin typeface="Montserrat Light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E8EC545-4C1E-4FDE-B6F2-5B8F03CFBAF8}"/>
                </a:ext>
              </a:extLst>
            </p:cNvPr>
            <p:cNvGrpSpPr/>
            <p:nvPr/>
          </p:nvGrpSpPr>
          <p:grpSpPr>
            <a:xfrm>
              <a:off x="2385462" y="4249892"/>
              <a:ext cx="2827366" cy="885783"/>
              <a:chOff x="1808995" y="2575124"/>
              <a:chExt cx="2827366" cy="885783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E36993A-DF59-41B1-8C77-4A51A150CF53}"/>
                  </a:ext>
                </a:extLst>
              </p:cNvPr>
              <p:cNvSpPr txBox="1"/>
              <p:nvPr/>
            </p:nvSpPr>
            <p:spPr>
              <a:xfrm>
                <a:off x="1808995" y="2892610"/>
                <a:ext cx="2827366" cy="568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9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Lorem Ipsum is not classical Latin literature from 45 BC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A4B0D47-38B8-4AC2-BFAB-6604324DA58D}"/>
                  </a:ext>
                </a:extLst>
              </p:cNvPr>
              <p:cNvSpPr txBox="1"/>
              <p:nvPr/>
            </p:nvSpPr>
            <p:spPr>
              <a:xfrm>
                <a:off x="1808996" y="2575124"/>
                <a:ext cx="18165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Montserrat" charset="0"/>
                    <a:ea typeface="Montserrat" charset="0"/>
                    <a:cs typeface="Montserrat" charset="0"/>
                  </a:rPr>
                  <a:t>Company About</a:t>
                </a:r>
                <a:endParaRPr lang="en-US" sz="1400" b="1" dirty="0">
                  <a:latin typeface="Montserrat Light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 r="40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587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3" b="25703"/>
          <a:stretch>
            <a:fillRect/>
          </a:stretch>
        </p:blipFill>
        <p:spPr/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B7DD7F6-03F9-483C-B8BC-0070CF80EF63}"/>
              </a:ext>
            </a:extLst>
          </p:cNvPr>
          <p:cNvSpPr txBox="1"/>
          <p:nvPr/>
        </p:nvSpPr>
        <p:spPr>
          <a:xfrm>
            <a:off x="1164452" y="1168569"/>
            <a:ext cx="167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"/>
              </a:rPr>
              <a:t>TITLE</a:t>
            </a:r>
          </a:p>
          <a:p>
            <a:r>
              <a:rPr lang="en-US" sz="3000" b="1" spc="500" dirty="0">
                <a:latin typeface="Montserrat "/>
              </a:rPr>
              <a:t>TEXT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8BE17E-A66C-4E43-86F6-047E35B286AD}"/>
              </a:ext>
            </a:extLst>
          </p:cNvPr>
          <p:cNvGrpSpPr/>
          <p:nvPr/>
        </p:nvGrpSpPr>
        <p:grpSpPr>
          <a:xfrm>
            <a:off x="9486057" y="4646357"/>
            <a:ext cx="1541491" cy="1145598"/>
            <a:chOff x="6702881" y="1712657"/>
            <a:chExt cx="1541491" cy="114559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BBC8D3-9E15-465E-A270-31BE8FEDE1D1}"/>
                </a:ext>
              </a:extLst>
            </p:cNvPr>
            <p:cNvSpPr txBox="1"/>
            <p:nvPr/>
          </p:nvSpPr>
          <p:spPr>
            <a:xfrm>
              <a:off x="6702881" y="2030143"/>
              <a:ext cx="1541491" cy="828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you not from 45 BC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E8693F-E94A-40B6-8177-6FBC6EA11A80}"/>
                </a:ext>
              </a:extLst>
            </p:cNvPr>
            <p:cNvSpPr txBox="1"/>
            <p:nvPr/>
          </p:nvSpPr>
          <p:spPr>
            <a:xfrm>
              <a:off x="6702882" y="1712657"/>
              <a:ext cx="11349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Creative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5962650" y="0"/>
            <a:ext cx="2602346" cy="6858000"/>
          </a:xfrm>
          <a:prstGeom prst="rect">
            <a:avLst/>
          </a:prstGeom>
          <a:solidFill>
            <a:srgbClr val="92D05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9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28456E7C-2D2F-4CF3-A3DE-08D8CCCA202C}"/>
              </a:ext>
            </a:extLst>
          </p:cNvPr>
          <p:cNvSpPr/>
          <p:nvPr/>
        </p:nvSpPr>
        <p:spPr>
          <a:xfrm>
            <a:off x="0" y="2362200"/>
            <a:ext cx="12192000" cy="2438400"/>
          </a:xfrm>
          <a:prstGeom prst="rect">
            <a:avLst/>
          </a:prstGeom>
          <a:solidFill>
            <a:srgbClr val="92D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71A9791-961E-45AA-A4EB-23DB26D39FD0}"/>
              </a:ext>
            </a:extLst>
          </p:cNvPr>
          <p:cNvGrpSpPr/>
          <p:nvPr/>
        </p:nvGrpSpPr>
        <p:grpSpPr>
          <a:xfrm>
            <a:off x="3449413" y="3052729"/>
            <a:ext cx="5293173" cy="1057342"/>
            <a:chOff x="3449413" y="2972025"/>
            <a:chExt cx="5293173" cy="105734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C1ACC97-192B-4B43-9B9D-4FF1C5868195}"/>
                </a:ext>
              </a:extLst>
            </p:cNvPr>
            <p:cNvSpPr txBox="1"/>
            <p:nvPr/>
          </p:nvSpPr>
          <p:spPr>
            <a:xfrm>
              <a:off x="3449413" y="2972025"/>
              <a:ext cx="52931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Montserrat "/>
                </a:rPr>
                <a:t>Business &amp; Service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58B31E9-35AD-468C-99C2-DD6342322124}"/>
                </a:ext>
              </a:extLst>
            </p:cNvPr>
            <p:cNvSpPr txBox="1"/>
            <p:nvPr/>
          </p:nvSpPr>
          <p:spPr>
            <a:xfrm>
              <a:off x="4057650" y="378314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60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0DA3F81-4694-4978-9324-BA6AD0A2EEAB}"/>
              </a:ext>
            </a:extLst>
          </p:cNvPr>
          <p:cNvSpPr txBox="1"/>
          <p:nvPr/>
        </p:nvSpPr>
        <p:spPr>
          <a:xfrm>
            <a:off x="4980549" y="1171575"/>
            <a:ext cx="29430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"/>
              </a:rPr>
              <a:t>SERVICE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2062DFF-28E8-4A7B-AF08-E4CF11595F88}"/>
              </a:ext>
            </a:extLst>
          </p:cNvPr>
          <p:cNvGrpSpPr/>
          <p:nvPr/>
        </p:nvGrpSpPr>
        <p:grpSpPr>
          <a:xfrm>
            <a:off x="4578212" y="4750165"/>
            <a:ext cx="2827366" cy="885783"/>
            <a:chOff x="1808995" y="2575124"/>
            <a:chExt cx="2827366" cy="88578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F9EE6AA-1CBB-43E7-87EE-B9AE2BC5A27B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633EE24-B453-4666-B891-23C8316BC3F5}"/>
                </a:ext>
              </a:extLst>
            </p:cNvPr>
            <p:cNvSpPr txBox="1"/>
            <p:nvPr/>
          </p:nvSpPr>
          <p:spPr>
            <a:xfrm>
              <a:off x="1808996" y="2575124"/>
              <a:ext cx="11349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Creative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A175784-679E-4007-B753-4F399F13DEEA}"/>
              </a:ext>
            </a:extLst>
          </p:cNvPr>
          <p:cNvGrpSpPr/>
          <p:nvPr/>
        </p:nvGrpSpPr>
        <p:grpSpPr>
          <a:xfrm>
            <a:off x="993764" y="4750165"/>
            <a:ext cx="2827366" cy="885783"/>
            <a:chOff x="1808995" y="2575124"/>
            <a:chExt cx="2827366" cy="88578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41943F9-DEDB-4308-ABD5-64DEC0714DF1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E43E2E7-6CFF-4807-8EFE-B47860C90822}"/>
                </a:ext>
              </a:extLst>
            </p:cNvPr>
            <p:cNvSpPr txBox="1"/>
            <p:nvPr/>
          </p:nvSpPr>
          <p:spPr>
            <a:xfrm>
              <a:off x="1808995" y="2575124"/>
              <a:ext cx="13238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Our Mission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056543-80C7-4BAB-82A6-33D94013B719}"/>
              </a:ext>
            </a:extLst>
          </p:cNvPr>
          <p:cNvGrpSpPr/>
          <p:nvPr/>
        </p:nvGrpSpPr>
        <p:grpSpPr>
          <a:xfrm>
            <a:off x="8162660" y="4750165"/>
            <a:ext cx="2827366" cy="885783"/>
            <a:chOff x="1808995" y="2575124"/>
            <a:chExt cx="2827366" cy="88578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7BC6FE9-FD02-48ED-B886-EC3D4DC92AE7}"/>
                </a:ext>
              </a:extLst>
            </p:cNvPr>
            <p:cNvSpPr txBox="1"/>
            <p:nvPr/>
          </p:nvSpPr>
          <p:spPr>
            <a:xfrm>
              <a:off x="1808995" y="2892610"/>
              <a:ext cx="2827366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classical Latin literature from 45 BC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271F17E-4F5A-44AF-803B-A5D3A93ED446}"/>
                </a:ext>
              </a:extLst>
            </p:cNvPr>
            <p:cNvSpPr txBox="1"/>
            <p:nvPr/>
          </p:nvSpPr>
          <p:spPr>
            <a:xfrm>
              <a:off x="1808996" y="2575124"/>
              <a:ext cx="18165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Montserrat" charset="0"/>
                  <a:ea typeface="Montserrat" charset="0"/>
                  <a:cs typeface="Montserrat" charset="0"/>
                </a:rPr>
                <a:t>Company About</a:t>
              </a:r>
              <a:endParaRPr lang="en-US" sz="1400" b="1" dirty="0"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8" b="15428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7" b="154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7" b="15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805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33693</TotalTime>
  <Words>984</Words>
  <Application>Microsoft Office PowerPoint</Application>
  <PresentationFormat>Widescreen</PresentationFormat>
  <Paragraphs>113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Calibri</vt:lpstr>
      <vt:lpstr>Gill Sans</vt:lpstr>
      <vt:lpstr>Lato</vt:lpstr>
      <vt:lpstr>Montserrat</vt:lpstr>
      <vt:lpstr>Montserrat </vt:lpstr>
      <vt:lpstr>Montserrat Light</vt:lpstr>
      <vt:lpstr>Montserrat-Bold</vt:lpstr>
      <vt:lpstr>Montserrat-Regular</vt:lpstr>
      <vt:lpstr>Open Sans</vt:lpstr>
      <vt:lpstr>Raleway</vt:lpstr>
      <vt:lpstr>ヒラギノ角ゴ ProN W3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Anamul Islam</cp:lastModifiedBy>
  <cp:revision>5252</cp:revision>
  <dcterms:created xsi:type="dcterms:W3CDTF">2015-09-24T05:44:04Z</dcterms:created>
  <dcterms:modified xsi:type="dcterms:W3CDTF">2020-06-29T11:53:40Z</dcterms:modified>
</cp:coreProperties>
</file>