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1006" r:id="rId2"/>
    <p:sldId id="1054" r:id="rId3"/>
    <p:sldId id="1014" r:id="rId4"/>
    <p:sldId id="1013" r:id="rId5"/>
    <p:sldId id="1015" r:id="rId6"/>
    <p:sldId id="1016" r:id="rId7"/>
    <p:sldId id="1019" r:id="rId8"/>
    <p:sldId id="1020" r:id="rId9"/>
    <p:sldId id="1056" r:id="rId10"/>
    <p:sldId id="1055" r:id="rId11"/>
    <p:sldId id="1057" r:id="rId12"/>
    <p:sldId id="1058" r:id="rId13"/>
    <p:sldId id="1059" r:id="rId14"/>
    <p:sldId id="1066" r:id="rId15"/>
    <p:sldId id="1061" r:id="rId16"/>
    <p:sldId id="1067" r:id="rId17"/>
    <p:sldId id="1062" r:id="rId18"/>
    <p:sldId id="1068" r:id="rId19"/>
    <p:sldId id="1063" r:id="rId20"/>
    <p:sldId id="1048" r:id="rId21"/>
    <p:sldId id="106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5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412"/>
    <a:srgbClr val="010101"/>
    <a:srgbClr val="FEFEFE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3" autoAdjust="0"/>
    <p:restoredTop sz="97013"/>
  </p:normalViewPr>
  <p:slideViewPr>
    <p:cSldViewPr snapToGrid="0" snapToObjects="1">
      <p:cViewPr varScale="1">
        <p:scale>
          <a:sx n="72" d="100"/>
          <a:sy n="72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60" d="100"/>
          <a:sy n="60" d="100"/>
        </p:scale>
        <p:origin x="276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01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88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CA73C9-1B13-4155-9346-F61710C4670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62100" y="2038351"/>
            <a:ext cx="2514600" cy="2343427"/>
          </a:xfrm>
          <a:custGeom>
            <a:avLst/>
            <a:gdLst>
              <a:gd name="connsiteX0" fmla="*/ 0 w 2514600"/>
              <a:gd name="connsiteY0" fmla="*/ 0 h 2343427"/>
              <a:gd name="connsiteX1" fmla="*/ 2514600 w 2514600"/>
              <a:gd name="connsiteY1" fmla="*/ 0 h 2343427"/>
              <a:gd name="connsiteX2" fmla="*/ 2514600 w 2514600"/>
              <a:gd name="connsiteY2" fmla="*/ 1903561 h 2343427"/>
              <a:gd name="connsiteX3" fmla="*/ 0 w 2514600"/>
              <a:gd name="connsiteY3" fmla="*/ 2216755 h 234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00" h="2343427">
                <a:moveTo>
                  <a:pt x="0" y="0"/>
                </a:moveTo>
                <a:lnTo>
                  <a:pt x="2514600" y="0"/>
                </a:lnTo>
                <a:lnTo>
                  <a:pt x="2514600" y="1903561"/>
                </a:lnTo>
                <a:cubicBezTo>
                  <a:pt x="1257300" y="1903561"/>
                  <a:pt x="1257300" y="2628853"/>
                  <a:pt x="0" y="221675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7C857C-0240-4968-AD62-107C1525BC4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38700" y="2038351"/>
            <a:ext cx="2514600" cy="2343427"/>
          </a:xfrm>
          <a:custGeom>
            <a:avLst/>
            <a:gdLst>
              <a:gd name="connsiteX0" fmla="*/ 0 w 2514600"/>
              <a:gd name="connsiteY0" fmla="*/ 0 h 2343427"/>
              <a:gd name="connsiteX1" fmla="*/ 2514600 w 2514600"/>
              <a:gd name="connsiteY1" fmla="*/ 0 h 2343427"/>
              <a:gd name="connsiteX2" fmla="*/ 2514600 w 2514600"/>
              <a:gd name="connsiteY2" fmla="*/ 1903561 h 2343427"/>
              <a:gd name="connsiteX3" fmla="*/ 0 w 2514600"/>
              <a:gd name="connsiteY3" fmla="*/ 2216755 h 234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00" h="2343427">
                <a:moveTo>
                  <a:pt x="0" y="0"/>
                </a:moveTo>
                <a:lnTo>
                  <a:pt x="2514600" y="0"/>
                </a:lnTo>
                <a:lnTo>
                  <a:pt x="2514600" y="1903561"/>
                </a:lnTo>
                <a:cubicBezTo>
                  <a:pt x="1257300" y="1903561"/>
                  <a:pt x="1257300" y="2628853"/>
                  <a:pt x="0" y="221675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7C686B0-DE71-41BF-AFCE-476ED01C9B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15300" y="2038351"/>
            <a:ext cx="2514600" cy="2343427"/>
          </a:xfrm>
          <a:custGeom>
            <a:avLst/>
            <a:gdLst>
              <a:gd name="connsiteX0" fmla="*/ 0 w 2514600"/>
              <a:gd name="connsiteY0" fmla="*/ 0 h 2343427"/>
              <a:gd name="connsiteX1" fmla="*/ 2514600 w 2514600"/>
              <a:gd name="connsiteY1" fmla="*/ 0 h 2343427"/>
              <a:gd name="connsiteX2" fmla="*/ 2514600 w 2514600"/>
              <a:gd name="connsiteY2" fmla="*/ 1903561 h 2343427"/>
              <a:gd name="connsiteX3" fmla="*/ 0 w 2514600"/>
              <a:gd name="connsiteY3" fmla="*/ 2216755 h 234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00" h="2343427">
                <a:moveTo>
                  <a:pt x="0" y="0"/>
                </a:moveTo>
                <a:lnTo>
                  <a:pt x="2514600" y="0"/>
                </a:lnTo>
                <a:lnTo>
                  <a:pt x="2514600" y="1903561"/>
                </a:lnTo>
                <a:cubicBezTo>
                  <a:pt x="1257300" y="1903561"/>
                  <a:pt x="1257300" y="2628853"/>
                  <a:pt x="0" y="221675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27916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752E01B-A4F2-48B9-BFB2-5A1BF7F0E10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53060" y="-2"/>
            <a:ext cx="6638940" cy="6858001"/>
          </a:xfrm>
          <a:custGeom>
            <a:avLst/>
            <a:gdLst>
              <a:gd name="connsiteX0" fmla="*/ 1246145 w 6638940"/>
              <a:gd name="connsiteY0" fmla="*/ 0 h 6858001"/>
              <a:gd name="connsiteX1" fmla="*/ 6638940 w 6638940"/>
              <a:gd name="connsiteY1" fmla="*/ 0 h 6858001"/>
              <a:gd name="connsiteX2" fmla="*/ 6638940 w 6638940"/>
              <a:gd name="connsiteY2" fmla="*/ 6858001 h 6858001"/>
              <a:gd name="connsiteX3" fmla="*/ 358865 w 6638940"/>
              <a:gd name="connsiteY3" fmla="*/ 6858001 h 6858001"/>
              <a:gd name="connsiteX4" fmla="*/ 1246145 w 6638940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8940" h="6858001">
                <a:moveTo>
                  <a:pt x="1246145" y="0"/>
                </a:moveTo>
                <a:lnTo>
                  <a:pt x="6638940" y="0"/>
                </a:lnTo>
                <a:lnTo>
                  <a:pt x="6638940" y="6858001"/>
                </a:lnTo>
                <a:lnTo>
                  <a:pt x="358865" y="6858001"/>
                </a:lnTo>
                <a:cubicBezTo>
                  <a:pt x="-808609" y="3429001"/>
                  <a:pt x="1246145" y="3429001"/>
                  <a:pt x="12461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38082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071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40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57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F0A985F-00C1-4309-B611-F73389DF524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12838" y="1"/>
            <a:ext cx="4983162" cy="4284143"/>
          </a:xfrm>
          <a:custGeom>
            <a:avLst/>
            <a:gdLst>
              <a:gd name="connsiteX0" fmla="*/ 0 w 4983162"/>
              <a:gd name="connsiteY0" fmla="*/ 0 h 4284143"/>
              <a:gd name="connsiteX1" fmla="*/ 4983162 w 4983162"/>
              <a:gd name="connsiteY1" fmla="*/ 0 h 4284143"/>
              <a:gd name="connsiteX2" fmla="*/ 4983162 w 4983162"/>
              <a:gd name="connsiteY2" fmla="*/ 4284143 h 4284143"/>
              <a:gd name="connsiteX3" fmla="*/ 0 w 4983162"/>
              <a:gd name="connsiteY3" fmla="*/ 4284143 h 428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3162" h="4284143">
                <a:moveTo>
                  <a:pt x="0" y="0"/>
                </a:moveTo>
                <a:lnTo>
                  <a:pt x="4983162" y="0"/>
                </a:lnTo>
                <a:lnTo>
                  <a:pt x="4983162" y="4284143"/>
                </a:lnTo>
                <a:lnTo>
                  <a:pt x="0" y="4284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10038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64A483D-E05F-4921-8FAB-FABD23894DD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12838" y="4839744"/>
            <a:ext cx="9966324" cy="2018256"/>
          </a:xfrm>
          <a:custGeom>
            <a:avLst/>
            <a:gdLst>
              <a:gd name="connsiteX0" fmla="*/ 336383 w 9966324"/>
              <a:gd name="connsiteY0" fmla="*/ 0 h 2018256"/>
              <a:gd name="connsiteX1" fmla="*/ 9966324 w 9966324"/>
              <a:gd name="connsiteY1" fmla="*/ 0 h 2018256"/>
              <a:gd name="connsiteX2" fmla="*/ 9966324 w 9966324"/>
              <a:gd name="connsiteY2" fmla="*/ 2018256 h 2018256"/>
              <a:gd name="connsiteX3" fmla="*/ 0 w 9966324"/>
              <a:gd name="connsiteY3" fmla="*/ 2018256 h 2018256"/>
              <a:gd name="connsiteX4" fmla="*/ 0 w 9966324"/>
              <a:gd name="connsiteY4" fmla="*/ 336383 h 2018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66324" h="2018256">
                <a:moveTo>
                  <a:pt x="336383" y="0"/>
                </a:moveTo>
                <a:lnTo>
                  <a:pt x="9966324" y="0"/>
                </a:lnTo>
                <a:lnTo>
                  <a:pt x="9966324" y="2018256"/>
                </a:lnTo>
                <a:lnTo>
                  <a:pt x="0" y="2018256"/>
                </a:lnTo>
                <a:lnTo>
                  <a:pt x="0" y="3363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60636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E0E65C3-A0FD-4FF6-B056-CFC95439E8F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64416" y="0"/>
            <a:ext cx="6593584" cy="4173155"/>
          </a:xfrm>
          <a:custGeom>
            <a:avLst/>
            <a:gdLst>
              <a:gd name="connsiteX0" fmla="*/ 0 w 6593584"/>
              <a:gd name="connsiteY0" fmla="*/ 0 h 4173155"/>
              <a:gd name="connsiteX1" fmla="*/ 6593584 w 6593584"/>
              <a:gd name="connsiteY1" fmla="*/ 0 h 4173155"/>
              <a:gd name="connsiteX2" fmla="*/ 4173155 w 6593584"/>
              <a:gd name="connsiteY2" fmla="*/ 4173155 h 417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3584" h="4173155">
                <a:moveTo>
                  <a:pt x="0" y="0"/>
                </a:moveTo>
                <a:lnTo>
                  <a:pt x="6593584" y="0"/>
                </a:lnTo>
                <a:lnTo>
                  <a:pt x="4173155" y="41731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417AB1C-08F7-46B1-8958-90A8F9CFE63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03008" y="1119347"/>
            <a:ext cx="1934462" cy="1934460"/>
          </a:xfrm>
          <a:custGeom>
            <a:avLst/>
            <a:gdLst>
              <a:gd name="connsiteX0" fmla="*/ 967231 w 1934462"/>
              <a:gd name="connsiteY0" fmla="*/ 0 h 1934460"/>
              <a:gd name="connsiteX1" fmla="*/ 1934462 w 1934462"/>
              <a:gd name="connsiteY1" fmla="*/ 967230 h 1934460"/>
              <a:gd name="connsiteX2" fmla="*/ 967231 w 1934462"/>
              <a:gd name="connsiteY2" fmla="*/ 1934460 h 1934460"/>
              <a:gd name="connsiteX3" fmla="*/ 0 w 1934462"/>
              <a:gd name="connsiteY3" fmla="*/ 967230 h 1934460"/>
              <a:gd name="connsiteX4" fmla="*/ 967231 w 1934462"/>
              <a:gd name="connsiteY4" fmla="*/ 0 h 193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4462" h="1934460">
                <a:moveTo>
                  <a:pt x="967231" y="0"/>
                </a:moveTo>
                <a:cubicBezTo>
                  <a:pt x="1501418" y="0"/>
                  <a:pt x="1934462" y="433044"/>
                  <a:pt x="1934462" y="967230"/>
                </a:cubicBezTo>
                <a:cubicBezTo>
                  <a:pt x="1934462" y="1501416"/>
                  <a:pt x="1501418" y="1934460"/>
                  <a:pt x="967231" y="1934460"/>
                </a:cubicBezTo>
                <a:cubicBezTo>
                  <a:pt x="433044" y="1934460"/>
                  <a:pt x="0" y="1501416"/>
                  <a:pt x="0" y="967230"/>
                </a:cubicBezTo>
                <a:cubicBezTo>
                  <a:pt x="0" y="433044"/>
                  <a:pt x="433044" y="0"/>
                  <a:pt x="9672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52012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FC2250-002C-42E5-854F-1861B88BA7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81942" y="333830"/>
            <a:ext cx="9376227" cy="6190339"/>
          </a:xfrm>
          <a:custGeom>
            <a:avLst/>
            <a:gdLst>
              <a:gd name="connsiteX0" fmla="*/ 0 w 9376227"/>
              <a:gd name="connsiteY0" fmla="*/ 0 h 6190339"/>
              <a:gd name="connsiteX1" fmla="*/ 9376227 w 9376227"/>
              <a:gd name="connsiteY1" fmla="*/ 0 h 6190339"/>
              <a:gd name="connsiteX2" fmla="*/ 9376227 w 9376227"/>
              <a:gd name="connsiteY2" fmla="*/ 6190339 h 6190339"/>
              <a:gd name="connsiteX3" fmla="*/ 0 w 9376227"/>
              <a:gd name="connsiteY3" fmla="*/ 6190339 h 619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6227" h="6190339">
                <a:moveTo>
                  <a:pt x="0" y="0"/>
                </a:moveTo>
                <a:lnTo>
                  <a:pt x="9376227" y="0"/>
                </a:lnTo>
                <a:lnTo>
                  <a:pt x="9376227" y="6190339"/>
                </a:lnTo>
                <a:lnTo>
                  <a:pt x="0" y="61903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0726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95F8751-FB37-4C73-B1F1-A82D6CA6E3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58471" y="2971800"/>
            <a:ext cx="3144737" cy="2286000"/>
          </a:xfrm>
          <a:custGeom>
            <a:avLst/>
            <a:gdLst>
              <a:gd name="connsiteX0" fmla="*/ 571500 w 3144737"/>
              <a:gd name="connsiteY0" fmla="*/ 0 h 2286000"/>
              <a:gd name="connsiteX1" fmla="*/ 3144737 w 3144737"/>
              <a:gd name="connsiteY1" fmla="*/ 0 h 2286000"/>
              <a:gd name="connsiteX2" fmla="*/ 2573237 w 3144737"/>
              <a:gd name="connsiteY2" fmla="*/ 2286000 h 2286000"/>
              <a:gd name="connsiteX3" fmla="*/ 0 w 3144737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737" h="2286000">
                <a:moveTo>
                  <a:pt x="571500" y="0"/>
                </a:moveTo>
                <a:lnTo>
                  <a:pt x="3144737" y="0"/>
                </a:lnTo>
                <a:lnTo>
                  <a:pt x="2573237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95F8751-FB37-4C73-B1F1-A82D6CA6E35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13734" y="2971800"/>
            <a:ext cx="3144737" cy="2286000"/>
          </a:xfrm>
          <a:custGeom>
            <a:avLst/>
            <a:gdLst>
              <a:gd name="connsiteX0" fmla="*/ 571500 w 3144737"/>
              <a:gd name="connsiteY0" fmla="*/ 0 h 2286000"/>
              <a:gd name="connsiteX1" fmla="*/ 3144737 w 3144737"/>
              <a:gd name="connsiteY1" fmla="*/ 0 h 2286000"/>
              <a:gd name="connsiteX2" fmla="*/ 2573237 w 3144737"/>
              <a:gd name="connsiteY2" fmla="*/ 2286000 h 2286000"/>
              <a:gd name="connsiteX3" fmla="*/ 0 w 3144737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737" h="2286000">
                <a:moveTo>
                  <a:pt x="571500" y="0"/>
                </a:moveTo>
                <a:lnTo>
                  <a:pt x="3144737" y="0"/>
                </a:lnTo>
                <a:lnTo>
                  <a:pt x="2573237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95F8751-FB37-4C73-B1F1-A82D6CA6E3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84910" y="2971800"/>
            <a:ext cx="3128825" cy="2286000"/>
          </a:xfrm>
          <a:custGeom>
            <a:avLst/>
            <a:gdLst>
              <a:gd name="connsiteX0" fmla="*/ 555588 w 3128825"/>
              <a:gd name="connsiteY0" fmla="*/ 0 h 2286000"/>
              <a:gd name="connsiteX1" fmla="*/ 3128825 w 3128825"/>
              <a:gd name="connsiteY1" fmla="*/ 0 h 2286000"/>
              <a:gd name="connsiteX2" fmla="*/ 2557325 w 3128825"/>
              <a:gd name="connsiteY2" fmla="*/ 2286000 h 2286000"/>
              <a:gd name="connsiteX3" fmla="*/ 79434 w 3128825"/>
              <a:gd name="connsiteY3" fmla="*/ 2286000 h 2286000"/>
              <a:gd name="connsiteX4" fmla="*/ 0 w 3128825"/>
              <a:gd name="connsiteY4" fmla="*/ 2222352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8825" h="2286000">
                <a:moveTo>
                  <a:pt x="555588" y="0"/>
                </a:moveTo>
                <a:lnTo>
                  <a:pt x="3128825" y="0"/>
                </a:lnTo>
                <a:lnTo>
                  <a:pt x="2557325" y="2286000"/>
                </a:lnTo>
                <a:lnTo>
                  <a:pt x="79434" y="2286000"/>
                </a:lnTo>
                <a:lnTo>
                  <a:pt x="0" y="22223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41157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3A47C87-4927-4B73-9269-646AFBA8181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3429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8C7FB8F-1B24-40CF-A7FC-480A5154F3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5143500" cy="3429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60DC8C8-95C0-47C7-9227-B762DF6C4AF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48000" y="3429000"/>
            <a:ext cx="3048000" cy="3429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94BE92F-566B-4625-B2A7-17D6D78BD5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9000"/>
            <a:ext cx="3048000" cy="3429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66810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A2684E-66DF-4ACA-93CE-9E6688EF138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66799" y="0"/>
            <a:ext cx="3209925" cy="2895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8A82050-24DC-4EF8-B4CB-89F95E8DDC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76725" y="0"/>
            <a:ext cx="3209925" cy="2895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D916EB6-DB5E-41E1-8A3C-52A299B8BC6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66799" y="2895600"/>
            <a:ext cx="3209925" cy="2895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EF24FAC-A565-4DC4-AD4B-AD184C1B03A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76725" y="2895600"/>
            <a:ext cx="3209925" cy="2895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15961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9382F34-15E4-472E-A3BF-83715F34863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833148" y="573025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9382F34-15E4-472E-A3BF-83715F34863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17720" y="573024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9382F34-15E4-472E-A3BF-83715F348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02294" y="573025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48866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382F34-15E4-472E-A3BF-83715F348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81300" y="3429000"/>
            <a:ext cx="3314700" cy="3429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75157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521C315-1984-4C56-9D34-0A0E02B34C3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38876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1078755-6295-4C7E-9B17-277A4A7193F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887656"/>
            <a:ext cx="3048000" cy="29703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DF12E9F-74BF-4EEC-B716-F5C08A06545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3887656"/>
            <a:ext cx="3048000" cy="29703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40098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5638206-1357-433B-94B6-7E5B59CCFD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-1"/>
            <a:ext cx="6638939" cy="6858001"/>
          </a:xfrm>
          <a:custGeom>
            <a:avLst/>
            <a:gdLst>
              <a:gd name="connsiteX0" fmla="*/ 0 w 6638939"/>
              <a:gd name="connsiteY0" fmla="*/ 0 h 6858001"/>
              <a:gd name="connsiteX1" fmla="*/ 5392795 w 6638939"/>
              <a:gd name="connsiteY1" fmla="*/ 0 h 6858001"/>
              <a:gd name="connsiteX2" fmla="*/ 6280075 w 6638939"/>
              <a:gd name="connsiteY2" fmla="*/ 6858001 h 6858001"/>
              <a:gd name="connsiteX3" fmla="*/ 0 w 6638939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8939" h="6858001">
                <a:moveTo>
                  <a:pt x="0" y="0"/>
                </a:moveTo>
                <a:lnTo>
                  <a:pt x="5392795" y="0"/>
                </a:lnTo>
                <a:cubicBezTo>
                  <a:pt x="5392795" y="3429001"/>
                  <a:pt x="7447549" y="3429001"/>
                  <a:pt x="6280075" y="6858001"/>
                </a:cubicBezTo>
                <a:lnTo>
                  <a:pt x="0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83723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3314079-2806-4F0C-956F-FA8402E988E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1963" y="2724150"/>
            <a:ext cx="10895406" cy="4133850"/>
          </a:xfrm>
          <a:custGeom>
            <a:avLst/>
            <a:gdLst>
              <a:gd name="connsiteX0" fmla="*/ 2602919 w 10895406"/>
              <a:gd name="connsiteY0" fmla="*/ 0 h 4133850"/>
              <a:gd name="connsiteX1" fmla="*/ 8292487 w 10895406"/>
              <a:gd name="connsiteY1" fmla="*/ 0 h 4133850"/>
              <a:gd name="connsiteX2" fmla="*/ 8292487 w 10895406"/>
              <a:gd name="connsiteY2" fmla="*/ 2076450 h 4133850"/>
              <a:gd name="connsiteX3" fmla="*/ 10895406 w 10895406"/>
              <a:gd name="connsiteY3" fmla="*/ 2076450 h 4133850"/>
              <a:gd name="connsiteX4" fmla="*/ 10895406 w 10895406"/>
              <a:gd name="connsiteY4" fmla="*/ 4133850 h 4133850"/>
              <a:gd name="connsiteX5" fmla="*/ 8292487 w 10895406"/>
              <a:gd name="connsiteY5" fmla="*/ 4133850 h 4133850"/>
              <a:gd name="connsiteX6" fmla="*/ 2602919 w 10895406"/>
              <a:gd name="connsiteY6" fmla="*/ 4133850 h 4133850"/>
              <a:gd name="connsiteX7" fmla="*/ 0 w 10895406"/>
              <a:gd name="connsiteY7" fmla="*/ 4133850 h 4133850"/>
              <a:gd name="connsiteX8" fmla="*/ 0 w 10895406"/>
              <a:gd name="connsiteY8" fmla="*/ 2076450 h 4133850"/>
              <a:gd name="connsiteX9" fmla="*/ 2602919 w 10895406"/>
              <a:gd name="connsiteY9" fmla="*/ 2076450 h 413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95406" h="4133850">
                <a:moveTo>
                  <a:pt x="2602919" y="0"/>
                </a:moveTo>
                <a:lnTo>
                  <a:pt x="8292487" y="0"/>
                </a:lnTo>
                <a:lnTo>
                  <a:pt x="8292487" y="2076450"/>
                </a:lnTo>
                <a:lnTo>
                  <a:pt x="10895406" y="2076450"/>
                </a:lnTo>
                <a:lnTo>
                  <a:pt x="10895406" y="4133850"/>
                </a:lnTo>
                <a:lnTo>
                  <a:pt x="8292487" y="4133850"/>
                </a:lnTo>
                <a:lnTo>
                  <a:pt x="2602919" y="4133850"/>
                </a:lnTo>
                <a:lnTo>
                  <a:pt x="0" y="4133850"/>
                </a:lnTo>
                <a:lnTo>
                  <a:pt x="0" y="2076450"/>
                </a:lnTo>
                <a:lnTo>
                  <a:pt x="2602919" y="20764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28021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65FFA0E-2CF1-458A-9E25-6C1278D00C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49911" y="2376636"/>
            <a:ext cx="2158556" cy="2503928"/>
          </a:xfrm>
          <a:custGeom>
            <a:avLst/>
            <a:gdLst>
              <a:gd name="connsiteX0" fmla="*/ 1079278 w 2158556"/>
              <a:gd name="connsiteY0" fmla="*/ 0 h 2503928"/>
              <a:gd name="connsiteX1" fmla="*/ 2158556 w 2158556"/>
              <a:gd name="connsiteY1" fmla="*/ 539640 h 2503928"/>
              <a:gd name="connsiteX2" fmla="*/ 2158556 w 2158556"/>
              <a:gd name="connsiteY2" fmla="*/ 1964289 h 2503928"/>
              <a:gd name="connsiteX3" fmla="*/ 1079278 w 2158556"/>
              <a:gd name="connsiteY3" fmla="*/ 2503928 h 2503928"/>
              <a:gd name="connsiteX4" fmla="*/ 0 w 2158556"/>
              <a:gd name="connsiteY4" fmla="*/ 1964289 h 2503928"/>
              <a:gd name="connsiteX5" fmla="*/ 0 w 2158556"/>
              <a:gd name="connsiteY5" fmla="*/ 539640 h 250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556" h="2503928">
                <a:moveTo>
                  <a:pt x="1079278" y="0"/>
                </a:moveTo>
                <a:lnTo>
                  <a:pt x="2158556" y="539640"/>
                </a:lnTo>
                <a:lnTo>
                  <a:pt x="2158556" y="1964289"/>
                </a:lnTo>
                <a:lnTo>
                  <a:pt x="1079278" y="2503928"/>
                </a:lnTo>
                <a:lnTo>
                  <a:pt x="0" y="1964289"/>
                </a:lnTo>
                <a:lnTo>
                  <a:pt x="0" y="5396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A91FE3-A45E-4BE7-97A8-9C713D385FF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-1"/>
            <a:ext cx="12192000" cy="6858000"/>
          </a:xfrm>
          <a:custGeom>
            <a:avLst/>
            <a:gdLst>
              <a:gd name="connsiteX0" fmla="*/ 12192000 w 12192000"/>
              <a:gd name="connsiteY0" fmla="*/ 3809999 h 6858000"/>
              <a:gd name="connsiteX1" fmla="*/ 12192000 w 12192000"/>
              <a:gd name="connsiteY1" fmla="*/ 6858000 h 6858000"/>
              <a:gd name="connsiteX2" fmla="*/ 6096000 w 12192000"/>
              <a:gd name="connsiteY2" fmla="*/ 6858000 h 6858000"/>
              <a:gd name="connsiteX3" fmla="*/ 0 w 12192000"/>
              <a:gd name="connsiteY3" fmla="*/ 0 h 6858000"/>
              <a:gd name="connsiteX4" fmla="*/ 6096000 w 12192000"/>
              <a:gd name="connsiteY4" fmla="*/ 0 h 6858000"/>
              <a:gd name="connsiteX5" fmla="*/ 0 w 12192000"/>
              <a:gd name="connsiteY5" fmla="*/ 30480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3809999"/>
                </a:moveTo>
                <a:lnTo>
                  <a:pt x="12192000" y="6858000"/>
                </a:lnTo>
                <a:lnTo>
                  <a:pt x="6096000" y="6858000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0" y="30480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96829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3E9CDEC-B287-4752-B27E-69C8AD5379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36199" y="2541549"/>
            <a:ext cx="1774903" cy="1774903"/>
          </a:xfrm>
          <a:custGeom>
            <a:avLst/>
            <a:gdLst>
              <a:gd name="connsiteX0" fmla="*/ 172343 w 1774903"/>
              <a:gd name="connsiteY0" fmla="*/ 0 h 1774903"/>
              <a:gd name="connsiteX1" fmla="*/ 1602560 w 1774903"/>
              <a:gd name="connsiteY1" fmla="*/ 0 h 1774903"/>
              <a:gd name="connsiteX2" fmla="*/ 1774903 w 1774903"/>
              <a:gd name="connsiteY2" fmla="*/ 172343 h 1774903"/>
              <a:gd name="connsiteX3" fmla="*/ 1774903 w 1774903"/>
              <a:gd name="connsiteY3" fmla="*/ 1602560 h 1774903"/>
              <a:gd name="connsiteX4" fmla="*/ 1602560 w 1774903"/>
              <a:gd name="connsiteY4" fmla="*/ 1774903 h 1774903"/>
              <a:gd name="connsiteX5" fmla="*/ 172343 w 1774903"/>
              <a:gd name="connsiteY5" fmla="*/ 1774903 h 1774903"/>
              <a:gd name="connsiteX6" fmla="*/ 0 w 1774903"/>
              <a:gd name="connsiteY6" fmla="*/ 1602560 h 1774903"/>
              <a:gd name="connsiteX7" fmla="*/ 0 w 1774903"/>
              <a:gd name="connsiteY7" fmla="*/ 172343 h 1774903"/>
              <a:gd name="connsiteX8" fmla="*/ 172343 w 1774903"/>
              <a:gd name="connsiteY8" fmla="*/ 0 h 1774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4903" h="1774903">
                <a:moveTo>
                  <a:pt x="172343" y="0"/>
                </a:moveTo>
                <a:lnTo>
                  <a:pt x="1602560" y="0"/>
                </a:lnTo>
                <a:cubicBezTo>
                  <a:pt x="1697742" y="0"/>
                  <a:pt x="1774903" y="77161"/>
                  <a:pt x="1774903" y="172343"/>
                </a:cubicBezTo>
                <a:lnTo>
                  <a:pt x="1774903" y="1602560"/>
                </a:lnTo>
                <a:cubicBezTo>
                  <a:pt x="1774903" y="1697742"/>
                  <a:pt x="1697742" y="1774903"/>
                  <a:pt x="1602560" y="1774903"/>
                </a:cubicBezTo>
                <a:lnTo>
                  <a:pt x="172343" y="1774903"/>
                </a:lnTo>
                <a:cubicBezTo>
                  <a:pt x="77161" y="1774903"/>
                  <a:pt x="0" y="1697742"/>
                  <a:pt x="0" y="1602560"/>
                </a:cubicBezTo>
                <a:lnTo>
                  <a:pt x="0" y="172343"/>
                </a:lnTo>
                <a:cubicBezTo>
                  <a:pt x="0" y="77161"/>
                  <a:pt x="77161" y="0"/>
                  <a:pt x="1723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79961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491449-72C3-4F0F-B12C-E8962D7E86B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339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01335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5A5542-6E15-40B1-87B5-F7DB0C1F5A2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28668" y="0"/>
            <a:ext cx="3734665" cy="3467100"/>
          </a:xfrm>
          <a:custGeom>
            <a:avLst/>
            <a:gdLst>
              <a:gd name="connsiteX0" fmla="*/ 0 w 3734665"/>
              <a:gd name="connsiteY0" fmla="*/ 0 h 3467100"/>
              <a:gd name="connsiteX1" fmla="*/ 3734665 w 3734665"/>
              <a:gd name="connsiteY1" fmla="*/ 0 h 3467100"/>
              <a:gd name="connsiteX2" fmla="*/ 3734665 w 3734665"/>
              <a:gd name="connsiteY2" fmla="*/ 3467100 h 3467100"/>
              <a:gd name="connsiteX3" fmla="*/ 0 w 3734665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65" h="3467100">
                <a:moveTo>
                  <a:pt x="0" y="0"/>
                </a:moveTo>
                <a:lnTo>
                  <a:pt x="3734665" y="0"/>
                </a:lnTo>
                <a:lnTo>
                  <a:pt x="3734665" y="3467100"/>
                </a:lnTo>
                <a:lnTo>
                  <a:pt x="0" y="3467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4DA0E3-482C-469E-A5BF-64B5F4D8ED0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457335" y="0"/>
            <a:ext cx="3734665" cy="3467100"/>
          </a:xfrm>
          <a:custGeom>
            <a:avLst/>
            <a:gdLst>
              <a:gd name="connsiteX0" fmla="*/ 0 w 3734665"/>
              <a:gd name="connsiteY0" fmla="*/ 0 h 3467100"/>
              <a:gd name="connsiteX1" fmla="*/ 3734665 w 3734665"/>
              <a:gd name="connsiteY1" fmla="*/ 0 h 3467100"/>
              <a:gd name="connsiteX2" fmla="*/ 3734665 w 3734665"/>
              <a:gd name="connsiteY2" fmla="*/ 3467100 h 3467100"/>
              <a:gd name="connsiteX3" fmla="*/ 0 w 3734665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65" h="3467100">
                <a:moveTo>
                  <a:pt x="0" y="0"/>
                </a:moveTo>
                <a:lnTo>
                  <a:pt x="3734665" y="0"/>
                </a:lnTo>
                <a:lnTo>
                  <a:pt x="3734665" y="3467100"/>
                </a:lnTo>
                <a:lnTo>
                  <a:pt x="0" y="3467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653621C-A1E7-439C-B862-1D6DB703CDD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3734665" cy="3467100"/>
          </a:xfrm>
          <a:custGeom>
            <a:avLst/>
            <a:gdLst>
              <a:gd name="connsiteX0" fmla="*/ 0 w 3734665"/>
              <a:gd name="connsiteY0" fmla="*/ 0 h 3467100"/>
              <a:gd name="connsiteX1" fmla="*/ 3734665 w 3734665"/>
              <a:gd name="connsiteY1" fmla="*/ 0 h 3467100"/>
              <a:gd name="connsiteX2" fmla="*/ 3734665 w 3734665"/>
              <a:gd name="connsiteY2" fmla="*/ 3467100 h 3467100"/>
              <a:gd name="connsiteX3" fmla="*/ 0 w 3734665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4665" h="3467100">
                <a:moveTo>
                  <a:pt x="0" y="0"/>
                </a:moveTo>
                <a:lnTo>
                  <a:pt x="3734665" y="0"/>
                </a:lnTo>
                <a:lnTo>
                  <a:pt x="3734665" y="3467100"/>
                </a:lnTo>
                <a:lnTo>
                  <a:pt x="0" y="3467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3267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431A48A-07BA-4330-94ED-15C9207D9B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9673921" cy="6858000"/>
          </a:xfrm>
          <a:custGeom>
            <a:avLst/>
            <a:gdLst>
              <a:gd name="connsiteX0" fmla="*/ 3540657 w 9673921"/>
              <a:gd name="connsiteY0" fmla="*/ 0 h 6858000"/>
              <a:gd name="connsiteX1" fmla="*/ 5696282 w 9673921"/>
              <a:gd name="connsiteY1" fmla="*/ 0 h 6858000"/>
              <a:gd name="connsiteX2" fmla="*/ 9673921 w 9673921"/>
              <a:gd name="connsiteY2" fmla="*/ 6858000 h 6858000"/>
              <a:gd name="connsiteX3" fmla="*/ 0 w 9673921"/>
              <a:gd name="connsiteY3" fmla="*/ 6858000 h 6858000"/>
              <a:gd name="connsiteX4" fmla="*/ 0 w 9673921"/>
              <a:gd name="connsiteY4" fmla="*/ 61045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73921" h="6858000">
                <a:moveTo>
                  <a:pt x="3540657" y="0"/>
                </a:moveTo>
                <a:lnTo>
                  <a:pt x="5696282" y="0"/>
                </a:lnTo>
                <a:lnTo>
                  <a:pt x="9673921" y="6858000"/>
                </a:lnTo>
                <a:lnTo>
                  <a:pt x="0" y="6858000"/>
                </a:lnTo>
                <a:lnTo>
                  <a:pt x="0" y="61045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68826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B8FBE66-12EE-4A0C-A185-D1BA6E534C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73217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B824D2-32A0-431F-BBFA-3A9576D8FD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93202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7330A2-BBB3-4E73-8541-F7F321DE42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00117" y="-94892"/>
            <a:ext cx="6952892" cy="6952892"/>
          </a:xfrm>
          <a:custGeom>
            <a:avLst/>
            <a:gdLst>
              <a:gd name="connsiteX0" fmla="*/ 3476446 w 6952892"/>
              <a:gd name="connsiteY0" fmla="*/ 0 h 6952892"/>
              <a:gd name="connsiteX1" fmla="*/ 6952892 w 6952892"/>
              <a:gd name="connsiteY1" fmla="*/ 3476446 h 6952892"/>
              <a:gd name="connsiteX2" fmla="*/ 3476446 w 6952892"/>
              <a:gd name="connsiteY2" fmla="*/ 6952892 h 6952892"/>
              <a:gd name="connsiteX3" fmla="*/ 0 w 6952892"/>
              <a:gd name="connsiteY3" fmla="*/ 3476446 h 6952892"/>
              <a:gd name="connsiteX4" fmla="*/ 3476446 w 6952892"/>
              <a:gd name="connsiteY4" fmla="*/ 0 h 69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2892" h="6952892">
                <a:moveTo>
                  <a:pt x="3476446" y="0"/>
                </a:moveTo>
                <a:cubicBezTo>
                  <a:pt x="5396434" y="0"/>
                  <a:pt x="6952892" y="1556458"/>
                  <a:pt x="6952892" y="3476446"/>
                </a:cubicBezTo>
                <a:cubicBezTo>
                  <a:pt x="6952892" y="5396434"/>
                  <a:pt x="5396434" y="6952892"/>
                  <a:pt x="3476446" y="6952892"/>
                </a:cubicBezTo>
                <a:cubicBezTo>
                  <a:pt x="1556458" y="6952892"/>
                  <a:pt x="0" y="5396434"/>
                  <a:pt x="0" y="3476446"/>
                </a:cubicBezTo>
                <a:cubicBezTo>
                  <a:pt x="0" y="1556458"/>
                  <a:pt x="1556458" y="0"/>
                  <a:pt x="3476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71253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1159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43901" y="0"/>
            <a:ext cx="3848099" cy="6858000"/>
          </a:xfrm>
          <a:custGeom>
            <a:avLst/>
            <a:gdLst>
              <a:gd name="connsiteX0" fmla="*/ 0 w 3848099"/>
              <a:gd name="connsiteY0" fmla="*/ 0 h 6858000"/>
              <a:gd name="connsiteX1" fmla="*/ 3848099 w 3848099"/>
              <a:gd name="connsiteY1" fmla="*/ 0 h 6858000"/>
              <a:gd name="connsiteX2" fmla="*/ 3848099 w 3848099"/>
              <a:gd name="connsiteY2" fmla="*/ 6858000 h 6858000"/>
              <a:gd name="connsiteX3" fmla="*/ 0 w 38480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8099" h="6858000">
                <a:moveTo>
                  <a:pt x="0" y="0"/>
                </a:moveTo>
                <a:lnTo>
                  <a:pt x="3848099" y="0"/>
                </a:lnTo>
                <a:lnTo>
                  <a:pt x="38480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4181475" cy="6858000"/>
          </a:xfrm>
          <a:custGeom>
            <a:avLst/>
            <a:gdLst>
              <a:gd name="connsiteX0" fmla="*/ 0 w 4181475"/>
              <a:gd name="connsiteY0" fmla="*/ 0 h 6858000"/>
              <a:gd name="connsiteX1" fmla="*/ 4181475 w 4181475"/>
              <a:gd name="connsiteY1" fmla="*/ 0 h 6858000"/>
              <a:gd name="connsiteX2" fmla="*/ 4181475 w 4181475"/>
              <a:gd name="connsiteY2" fmla="*/ 6858000 h 6858000"/>
              <a:gd name="connsiteX3" fmla="*/ 0 w 41814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475" h="6858000">
                <a:moveTo>
                  <a:pt x="0" y="0"/>
                </a:moveTo>
                <a:lnTo>
                  <a:pt x="4181475" y="0"/>
                </a:lnTo>
                <a:lnTo>
                  <a:pt x="41814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68438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49193" y="2793354"/>
            <a:ext cx="4862514" cy="2668333"/>
          </a:xfrm>
          <a:custGeom>
            <a:avLst/>
            <a:gdLst>
              <a:gd name="connsiteX0" fmla="*/ 0 w 4862514"/>
              <a:gd name="connsiteY0" fmla="*/ 0 h 2668333"/>
              <a:gd name="connsiteX1" fmla="*/ 4862514 w 4862514"/>
              <a:gd name="connsiteY1" fmla="*/ 0 h 2668333"/>
              <a:gd name="connsiteX2" fmla="*/ 4862514 w 4862514"/>
              <a:gd name="connsiteY2" fmla="*/ 2668333 h 2668333"/>
              <a:gd name="connsiteX3" fmla="*/ 0 w 4862514"/>
              <a:gd name="connsiteY3" fmla="*/ 2668333 h 266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2514" h="2668333">
                <a:moveTo>
                  <a:pt x="0" y="0"/>
                </a:moveTo>
                <a:lnTo>
                  <a:pt x="4862514" y="0"/>
                </a:lnTo>
                <a:lnTo>
                  <a:pt x="4862514" y="2668333"/>
                </a:lnTo>
                <a:lnTo>
                  <a:pt x="0" y="26683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80047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23F226D-E9C1-4505-9845-D96872014C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4133850"/>
            <a:ext cx="4413504" cy="2724150"/>
          </a:xfrm>
          <a:custGeom>
            <a:avLst/>
            <a:gdLst>
              <a:gd name="connsiteX0" fmla="*/ 0 w 4413504"/>
              <a:gd name="connsiteY0" fmla="*/ 0 h 2724150"/>
              <a:gd name="connsiteX1" fmla="*/ 4413504 w 4413504"/>
              <a:gd name="connsiteY1" fmla="*/ 0 h 2724150"/>
              <a:gd name="connsiteX2" fmla="*/ 4413504 w 4413504"/>
              <a:gd name="connsiteY2" fmla="*/ 2724150 h 2724150"/>
              <a:gd name="connsiteX3" fmla="*/ 0 w 4413504"/>
              <a:gd name="connsiteY3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504" h="2724150">
                <a:moveTo>
                  <a:pt x="0" y="0"/>
                </a:moveTo>
                <a:lnTo>
                  <a:pt x="4413504" y="0"/>
                </a:lnTo>
                <a:lnTo>
                  <a:pt x="4413504" y="2724150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3F226D-E9C1-4505-9845-D96872014CE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4133850"/>
          </a:xfrm>
          <a:custGeom>
            <a:avLst/>
            <a:gdLst>
              <a:gd name="connsiteX0" fmla="*/ 0 w 6096000"/>
              <a:gd name="connsiteY0" fmla="*/ 0 h 4133850"/>
              <a:gd name="connsiteX1" fmla="*/ 6096000 w 6096000"/>
              <a:gd name="connsiteY1" fmla="*/ 0 h 4133850"/>
              <a:gd name="connsiteX2" fmla="*/ 6096000 w 6096000"/>
              <a:gd name="connsiteY2" fmla="*/ 4133850 h 4133850"/>
              <a:gd name="connsiteX3" fmla="*/ 0 w 6096000"/>
              <a:gd name="connsiteY3" fmla="*/ 4133850 h 413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133850">
                <a:moveTo>
                  <a:pt x="0" y="0"/>
                </a:moveTo>
                <a:lnTo>
                  <a:pt x="6096000" y="0"/>
                </a:lnTo>
                <a:lnTo>
                  <a:pt x="6096000" y="4133850"/>
                </a:lnTo>
                <a:lnTo>
                  <a:pt x="0" y="4133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6160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B1A24EB-FF61-4179-9E71-FCB554EF93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17720" y="573025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B1A24EB-FF61-4179-9E71-FCB554EF938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33147" y="573024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64AEB91-4C1D-4591-8004-E0D2921E47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02293" y="573025"/>
            <a:ext cx="2645451" cy="3933415"/>
          </a:xfrm>
          <a:custGeom>
            <a:avLst/>
            <a:gdLst>
              <a:gd name="connsiteX0" fmla="*/ 0 w 2645451"/>
              <a:gd name="connsiteY0" fmla="*/ 0 h 3933415"/>
              <a:gd name="connsiteX1" fmla="*/ 2645451 w 2645451"/>
              <a:gd name="connsiteY1" fmla="*/ 0 h 3933415"/>
              <a:gd name="connsiteX2" fmla="*/ 2645451 w 2645451"/>
              <a:gd name="connsiteY2" fmla="*/ 3933415 h 3933415"/>
              <a:gd name="connsiteX3" fmla="*/ 0 w 2645451"/>
              <a:gd name="connsiteY3" fmla="*/ 3933415 h 393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451" h="3933415">
                <a:moveTo>
                  <a:pt x="0" y="0"/>
                </a:moveTo>
                <a:lnTo>
                  <a:pt x="2645451" y="0"/>
                </a:lnTo>
                <a:lnTo>
                  <a:pt x="2645451" y="3933415"/>
                </a:lnTo>
                <a:lnTo>
                  <a:pt x="0" y="39334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13490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B1A24EB-FF61-4179-9E71-FCB554EF938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115684" y="2243328"/>
            <a:ext cx="2840736" cy="1962912"/>
          </a:xfrm>
          <a:custGeom>
            <a:avLst/>
            <a:gdLst>
              <a:gd name="connsiteX0" fmla="*/ 0 w 2840736"/>
              <a:gd name="connsiteY0" fmla="*/ 0 h 1962912"/>
              <a:gd name="connsiteX1" fmla="*/ 2840736 w 2840736"/>
              <a:gd name="connsiteY1" fmla="*/ 0 h 1962912"/>
              <a:gd name="connsiteX2" fmla="*/ 2840736 w 2840736"/>
              <a:gd name="connsiteY2" fmla="*/ 1962912 h 1962912"/>
              <a:gd name="connsiteX3" fmla="*/ 0 w 2840736"/>
              <a:gd name="connsiteY3" fmla="*/ 1962912 h 196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0736" h="1962912">
                <a:moveTo>
                  <a:pt x="0" y="0"/>
                </a:moveTo>
                <a:lnTo>
                  <a:pt x="2840736" y="0"/>
                </a:lnTo>
                <a:lnTo>
                  <a:pt x="2840736" y="1962912"/>
                </a:lnTo>
                <a:lnTo>
                  <a:pt x="0" y="19629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B1A24EB-FF61-4179-9E71-FCB554EF93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71210" y="2243328"/>
            <a:ext cx="2840736" cy="1962912"/>
          </a:xfrm>
          <a:custGeom>
            <a:avLst/>
            <a:gdLst>
              <a:gd name="connsiteX0" fmla="*/ 0 w 2840736"/>
              <a:gd name="connsiteY0" fmla="*/ 0 h 1962912"/>
              <a:gd name="connsiteX1" fmla="*/ 2840736 w 2840736"/>
              <a:gd name="connsiteY1" fmla="*/ 0 h 1962912"/>
              <a:gd name="connsiteX2" fmla="*/ 2840736 w 2840736"/>
              <a:gd name="connsiteY2" fmla="*/ 1962912 h 1962912"/>
              <a:gd name="connsiteX3" fmla="*/ 0 w 2840736"/>
              <a:gd name="connsiteY3" fmla="*/ 1962912 h 196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0736" h="1962912">
                <a:moveTo>
                  <a:pt x="0" y="0"/>
                </a:moveTo>
                <a:lnTo>
                  <a:pt x="2840736" y="0"/>
                </a:lnTo>
                <a:lnTo>
                  <a:pt x="2840736" y="1962912"/>
                </a:lnTo>
                <a:lnTo>
                  <a:pt x="0" y="19629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1A24EB-FF61-4179-9E71-FCB554EF93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86762" y="2243328"/>
            <a:ext cx="2840736" cy="1962912"/>
          </a:xfrm>
          <a:custGeom>
            <a:avLst/>
            <a:gdLst>
              <a:gd name="connsiteX0" fmla="*/ 0 w 2840736"/>
              <a:gd name="connsiteY0" fmla="*/ 0 h 1962912"/>
              <a:gd name="connsiteX1" fmla="*/ 2840736 w 2840736"/>
              <a:gd name="connsiteY1" fmla="*/ 0 h 1962912"/>
              <a:gd name="connsiteX2" fmla="*/ 2840736 w 2840736"/>
              <a:gd name="connsiteY2" fmla="*/ 1962912 h 1962912"/>
              <a:gd name="connsiteX3" fmla="*/ 0 w 2840736"/>
              <a:gd name="connsiteY3" fmla="*/ 1962912 h 196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0736" h="1962912">
                <a:moveTo>
                  <a:pt x="0" y="0"/>
                </a:moveTo>
                <a:lnTo>
                  <a:pt x="2840736" y="0"/>
                </a:lnTo>
                <a:lnTo>
                  <a:pt x="2840736" y="1962912"/>
                </a:lnTo>
                <a:lnTo>
                  <a:pt x="0" y="19629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46916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62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685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25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Slide Number Placeholder 11">
            <a:extLst>
              <a:ext uri="{FF2B5EF4-FFF2-40B4-BE49-F238E27FC236}">
                <a16:creationId xmlns:a16="http://schemas.microsoft.com/office/drawing/2014/main" id="{F6FE328C-20E9-4AA4-A3C7-957BDAF9B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1117415"/>
            <a:ext cx="347158" cy="214896"/>
          </a:xfrm>
          <a:prstGeom prst="rect">
            <a:avLst/>
          </a:prstGeom>
        </p:spPr>
        <p:txBody>
          <a:bodyPr/>
          <a:lstStyle>
            <a:lvl1pPr algn="ctr">
              <a:defRPr sz="800">
                <a:solidFill>
                  <a:schemeClr val="tx1"/>
                </a:solidFill>
                <a:latin typeface="Montserrat "/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29" r:id="rId2"/>
    <p:sldLayoutId id="2147483928" r:id="rId3"/>
    <p:sldLayoutId id="2147483927" r:id="rId4"/>
    <p:sldLayoutId id="2147483926" r:id="rId5"/>
    <p:sldLayoutId id="2147483925" r:id="rId6"/>
    <p:sldLayoutId id="2147483937" r:id="rId7"/>
    <p:sldLayoutId id="2147483936" r:id="rId8"/>
    <p:sldLayoutId id="2147483935" r:id="rId9"/>
    <p:sldLayoutId id="2147483934" r:id="rId10"/>
    <p:sldLayoutId id="2147483930" r:id="rId11"/>
    <p:sldLayoutId id="2147483924" r:id="rId12"/>
    <p:sldLayoutId id="2147483933" r:id="rId13"/>
    <p:sldLayoutId id="2147483932" r:id="rId14"/>
    <p:sldLayoutId id="2147483931" r:id="rId15"/>
    <p:sldLayoutId id="2147483923" r:id="rId16"/>
    <p:sldLayoutId id="2147483921" r:id="rId17"/>
    <p:sldLayoutId id="2147483920" r:id="rId18"/>
    <p:sldLayoutId id="2147483919" r:id="rId19"/>
    <p:sldLayoutId id="2147483918" r:id="rId20"/>
    <p:sldLayoutId id="2147483917" r:id="rId21"/>
    <p:sldLayoutId id="2147483916" r:id="rId22"/>
    <p:sldLayoutId id="2147483915" r:id="rId23"/>
    <p:sldLayoutId id="2147483914" r:id="rId24"/>
    <p:sldLayoutId id="2147483913" r:id="rId25"/>
    <p:sldLayoutId id="2147483912" r:id="rId26"/>
    <p:sldLayoutId id="2147483911" r:id="rId27"/>
    <p:sldLayoutId id="2147483910" r:id="rId28"/>
    <p:sldLayoutId id="2147483909" r:id="rId29"/>
    <p:sldLayoutId id="2147483908" r:id="rId30"/>
    <p:sldLayoutId id="2147483906" r:id="rId31"/>
    <p:sldLayoutId id="2147483905" r:id="rId32"/>
    <p:sldLayoutId id="2147483907" r:id="rId33"/>
    <p:sldLayoutId id="2147483904" r:id="rId34"/>
    <p:sldLayoutId id="2147483938" r:id="rId35"/>
    <p:sldLayoutId id="2147483939" r:id="rId3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9524DC9-F2EA-4CF7-BA83-5D448E1ED7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50000" b="7840"/>
          <a:stretch/>
        </p:blipFill>
        <p:spPr>
          <a:xfrm>
            <a:off x="0" y="0"/>
            <a:ext cx="12192000" cy="6858000"/>
          </a:xfrm>
        </p:spPr>
      </p:pic>
      <p:sp>
        <p:nvSpPr>
          <p:cNvPr id="11" name="Rectangle 10"/>
          <p:cNvSpPr/>
          <p:nvPr/>
        </p:nvSpPr>
        <p:spPr>
          <a:xfrm>
            <a:off x="1509486" y="4288102"/>
            <a:ext cx="36576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dirty="0">
                <a:solidFill>
                  <a:schemeClr val="bg1"/>
                </a:solidFill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rPr>
              <a:t>PRESENTATION TEMPLATE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9486" y="3529811"/>
            <a:ext cx="45865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0" dirty="0">
                <a:solidFill>
                  <a:schemeClr val="bg1"/>
                </a:solidFill>
                <a:latin typeface="Raleway" panose="020B0503030101060003" pitchFamily="34" charset="0"/>
              </a:rPr>
              <a:t>MINIMAL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9C15100-5599-47CA-9372-BF6D1DC426D5}"/>
              </a:ext>
            </a:extLst>
          </p:cNvPr>
          <p:cNvCxnSpPr/>
          <p:nvPr/>
        </p:nvCxnSpPr>
        <p:spPr>
          <a:xfrm>
            <a:off x="1509486" y="0"/>
            <a:ext cx="0" cy="3124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395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7A7FEA-205D-4DE2-B58E-4E36968F2DC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8012" y="1818045"/>
            <a:ext cx="1171123" cy="5628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DA3F81-4694-4978-9324-BA6AD0A2EEAB}"/>
              </a:ext>
            </a:extLst>
          </p:cNvPr>
          <p:cNvSpPr txBox="1"/>
          <p:nvPr/>
        </p:nvSpPr>
        <p:spPr>
          <a:xfrm>
            <a:off x="1570643" y="1826894"/>
            <a:ext cx="294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solidFill>
                  <a:schemeClr val="bg1"/>
                </a:solidFill>
                <a:latin typeface="Montserrat "/>
              </a:rPr>
              <a:t>SERVICE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6E5F2B1-920C-43C7-ACFC-B4ADC25014CE}"/>
              </a:ext>
            </a:extLst>
          </p:cNvPr>
          <p:cNvGrpSpPr/>
          <p:nvPr/>
        </p:nvGrpSpPr>
        <p:grpSpPr>
          <a:xfrm>
            <a:off x="1477557" y="3336470"/>
            <a:ext cx="1990990" cy="1142264"/>
            <a:chOff x="1438264" y="4596276"/>
            <a:chExt cx="1990990" cy="114226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2447705-C026-48E8-9F73-7B45F857B72D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D80EE24-7605-416C-9B66-9051B5CF10BE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DCF7725-8DE8-466E-BA11-71001729C97E}"/>
              </a:ext>
            </a:extLst>
          </p:cNvPr>
          <p:cNvGrpSpPr/>
          <p:nvPr/>
        </p:nvGrpSpPr>
        <p:grpSpPr>
          <a:xfrm>
            <a:off x="5100505" y="3336470"/>
            <a:ext cx="1990990" cy="1142264"/>
            <a:chOff x="1438264" y="4596276"/>
            <a:chExt cx="1990990" cy="114226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3F90FB6-05EB-45BF-806F-3CB6DCAB68C8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9067050-799C-4952-9710-AECD448BF1A1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E44D0DC-9B68-478C-B355-6BBCB9167C36}"/>
              </a:ext>
            </a:extLst>
          </p:cNvPr>
          <p:cNvGrpSpPr/>
          <p:nvPr/>
        </p:nvGrpSpPr>
        <p:grpSpPr>
          <a:xfrm>
            <a:off x="8633776" y="3336470"/>
            <a:ext cx="1990990" cy="1142264"/>
            <a:chOff x="1438264" y="4596276"/>
            <a:chExt cx="1990990" cy="114226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9BA7D38-ADDC-45AD-8A9C-684DF01EB962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85FA1DC-A4E4-4C61-9E29-47320160FFD8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847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61F2E64-C838-44C7-8980-75DE566926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18" b="7818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0FF973-8321-4A81-BD65-0B23F76E25FC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E9A0184-A327-4F65-8E48-973E5EE3C568}"/>
              </a:ext>
            </a:extLst>
          </p:cNvPr>
          <p:cNvGrpSpPr/>
          <p:nvPr/>
        </p:nvGrpSpPr>
        <p:grpSpPr>
          <a:xfrm>
            <a:off x="3449413" y="2900329"/>
            <a:ext cx="5293173" cy="1057342"/>
            <a:chOff x="3449413" y="2972025"/>
            <a:chExt cx="5293173" cy="105734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9DC697B-3208-472E-908C-158CE34D4F1A}"/>
                </a:ext>
              </a:extLst>
            </p:cNvPr>
            <p:cNvSpPr txBox="1"/>
            <p:nvPr/>
          </p:nvSpPr>
          <p:spPr>
            <a:xfrm>
              <a:off x="3449413" y="2972025"/>
              <a:ext cx="529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Montserrat "/>
                </a:rPr>
                <a:t>Creative Portfolio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A290D82-DEDA-4973-B734-A0EFE38ABA35}"/>
                </a:ext>
              </a:extLst>
            </p:cNvPr>
            <p:cNvSpPr txBox="1"/>
            <p:nvPr/>
          </p:nvSpPr>
          <p:spPr>
            <a:xfrm>
              <a:off x="4057650" y="3783146"/>
              <a:ext cx="40767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pc="7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695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F641A45-0A71-44CA-B9E3-9E83799E91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872" b="3872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577D38FD-9DE9-453D-AC8F-767435FDCEA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7925" r="7925"/>
          <a:stretch>
            <a:fillRect/>
          </a:stretch>
        </p:blipFill>
        <p:spPr/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DED4D9-37C6-4F57-9368-627FEE57501A}"/>
              </a:ext>
            </a:extLst>
          </p:cNvPr>
          <p:cNvSpPr txBox="1"/>
          <p:nvPr/>
        </p:nvSpPr>
        <p:spPr>
          <a:xfrm>
            <a:off x="4825614" y="3018427"/>
            <a:ext cx="16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latin typeface="Raleway" panose="020B0503030101060003" pitchFamily="34" charset="0"/>
              </a:rPr>
              <a:t>TITLE</a:t>
            </a:r>
          </a:p>
          <a:p>
            <a:r>
              <a:rPr lang="en-US" sz="3000" b="1" spc="500" dirty="0">
                <a:latin typeface="Raleway" panose="020B0503030101060003" pitchFamily="34" charset="0"/>
              </a:rPr>
              <a:t>TEXT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C8EF55-E576-43BE-8035-A3B5BBEE9157}"/>
              </a:ext>
            </a:extLst>
          </p:cNvPr>
          <p:cNvGrpSpPr/>
          <p:nvPr/>
        </p:nvGrpSpPr>
        <p:grpSpPr>
          <a:xfrm>
            <a:off x="7143638" y="2356707"/>
            <a:ext cx="2400299" cy="2339102"/>
            <a:chOff x="4895907" y="3152001"/>
            <a:chExt cx="2400299" cy="233910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4564C93-E71E-4FDC-836F-E23C85B6115F}"/>
                </a:ext>
              </a:extLst>
            </p:cNvPr>
            <p:cNvSpPr txBox="1"/>
            <p:nvPr/>
          </p:nvSpPr>
          <p:spPr>
            <a:xfrm>
              <a:off x="4895907" y="3152001"/>
              <a:ext cx="240018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1000" dirty="0">
                  <a:latin typeface="Montserrat "/>
                </a:rPr>
                <a:t>MINIMAL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ADEA8D5-3CFB-408E-92BA-E9BCF584DBB2}"/>
                </a:ext>
              </a:extLst>
            </p:cNvPr>
            <p:cNvSpPr txBox="1"/>
            <p:nvPr/>
          </p:nvSpPr>
          <p:spPr>
            <a:xfrm>
              <a:off x="4895907" y="3705999"/>
              <a:ext cx="240029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 Very. Make from for  lorem ipsum dolor seas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1626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CBF6F18-82A5-495E-A5C4-9D68272EE59F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8810EE6-3424-41E5-B179-693C8D4672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9424" b="29424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44DBA0B-F208-40E4-BC2C-D2ED3A761C4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t="2125" b="43625"/>
          <a:stretch/>
        </p:blipFill>
        <p:spPr>
          <a:xfrm>
            <a:off x="0" y="0"/>
            <a:ext cx="6096000" cy="4133850"/>
          </a:xfr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BFB3EF-C6FE-4D5F-8F14-365DFDB49E9D}"/>
              </a:ext>
            </a:extLst>
          </p:cNvPr>
          <p:cNvGrpSpPr/>
          <p:nvPr/>
        </p:nvGrpSpPr>
        <p:grpSpPr>
          <a:xfrm>
            <a:off x="7543688" y="1089898"/>
            <a:ext cx="2400299" cy="2339102"/>
            <a:chOff x="4895907" y="3152001"/>
            <a:chExt cx="2400299" cy="233910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1637602-6C43-4276-B3CB-21E414174E23}"/>
                </a:ext>
              </a:extLst>
            </p:cNvPr>
            <p:cNvSpPr txBox="1"/>
            <p:nvPr/>
          </p:nvSpPr>
          <p:spPr>
            <a:xfrm>
              <a:off x="4895907" y="3152001"/>
              <a:ext cx="240018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1000" dirty="0">
                  <a:solidFill>
                    <a:schemeClr val="bg1">
                      <a:lumMod val="75000"/>
                    </a:schemeClr>
                  </a:solidFill>
                  <a:latin typeface="Montserrat "/>
                </a:rPr>
                <a:t>MINIMAL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C467E4-C815-4E4A-9298-6834FDFF63BB}"/>
                </a:ext>
              </a:extLst>
            </p:cNvPr>
            <p:cNvSpPr txBox="1"/>
            <p:nvPr/>
          </p:nvSpPr>
          <p:spPr>
            <a:xfrm>
              <a:off x="4895907" y="3705999"/>
              <a:ext cx="240029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 Very. Make from for  lorem ipsum dolor seas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6D90F43C-B4CF-430C-8725-E448C7ED4D94}"/>
              </a:ext>
            </a:extLst>
          </p:cNvPr>
          <p:cNvSpPr txBox="1"/>
          <p:nvPr/>
        </p:nvSpPr>
        <p:spPr>
          <a:xfrm>
            <a:off x="2211001" y="4977570"/>
            <a:ext cx="16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</a:rPr>
              <a:t>TITLE</a:t>
            </a:r>
          </a:p>
          <a:p>
            <a:r>
              <a:rPr lang="en-US" sz="3000" b="1" spc="500" dirty="0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292188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FF1F5B0E-35FA-41C2-893E-C12C8150DF9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3E5B16F-B603-41F4-AD00-1B41C3D11B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50" b="450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F8670F49-356B-431D-B34E-3D135DCF77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446" b="446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9F7D918-6671-4998-87C5-D0DFF002CB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420" b="420"/>
          <a:stretch>
            <a:fillRect/>
          </a:stretch>
        </p:blipFill>
        <p:spPr/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0513243A-8D62-489C-8B44-CC7CA34769DE}"/>
              </a:ext>
            </a:extLst>
          </p:cNvPr>
          <p:cNvGrpSpPr/>
          <p:nvPr/>
        </p:nvGrpSpPr>
        <p:grpSpPr>
          <a:xfrm>
            <a:off x="1729523" y="4898570"/>
            <a:ext cx="1990990" cy="1142264"/>
            <a:chOff x="1438264" y="4596276"/>
            <a:chExt cx="1990990" cy="11422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0D97D71-B521-4B16-B779-C0B4301955C6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27C73D-41C7-478E-B322-264002861E92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B80FD49-7872-4218-B8FB-3D4D2B17B9A2}"/>
              </a:ext>
            </a:extLst>
          </p:cNvPr>
          <p:cNvGrpSpPr/>
          <p:nvPr/>
        </p:nvGrpSpPr>
        <p:grpSpPr>
          <a:xfrm>
            <a:off x="5100504" y="4898570"/>
            <a:ext cx="1990990" cy="1142264"/>
            <a:chOff x="1438264" y="4596276"/>
            <a:chExt cx="1990990" cy="11422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BB1ACC0-3920-4D48-851F-C2A7C82D1738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FF543D9-3833-4B2E-A566-A52E1805ACE4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37A11D-6A21-4204-B0B3-3B9F8CCFF989}"/>
              </a:ext>
            </a:extLst>
          </p:cNvPr>
          <p:cNvGrpSpPr/>
          <p:nvPr/>
        </p:nvGrpSpPr>
        <p:grpSpPr>
          <a:xfrm>
            <a:off x="8159227" y="4898570"/>
            <a:ext cx="1990990" cy="1142264"/>
            <a:chOff x="1438264" y="4596276"/>
            <a:chExt cx="1990990" cy="114226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F866B95-515D-429E-9CCD-FD4421A6E1C6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1E351EA-A820-432C-B4F4-0F8F153A7E29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>
                      <a:lumMod val="8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982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76B1AD1-22C1-45D4-99F8-F1F2B38D7A4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6651205-35B7-452D-83EF-28D20262ED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3409" b="3409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A24451C-C165-46BF-89CE-23F1522C89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4835" b="48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51E487FD-D1BC-45B3-BBC2-D568E1DE44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3169" b="3169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0DA3F81-4694-4978-9324-BA6AD0A2EEAB}"/>
              </a:ext>
            </a:extLst>
          </p:cNvPr>
          <p:cNvSpPr txBox="1"/>
          <p:nvPr/>
        </p:nvSpPr>
        <p:spPr>
          <a:xfrm>
            <a:off x="4624453" y="949447"/>
            <a:ext cx="294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OUR TEAM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FA1D65-95C5-4831-A737-52BE0970505A}"/>
              </a:ext>
            </a:extLst>
          </p:cNvPr>
          <p:cNvSpPr txBox="1"/>
          <p:nvPr/>
        </p:nvSpPr>
        <p:spPr>
          <a:xfrm>
            <a:off x="1729523" y="5216056"/>
            <a:ext cx="1990990" cy="824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b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Contrary</a:t>
            </a: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to popular belief, Lorem Ipsum is not classical Latin literature from 45 BC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D1BBF7C-618D-4844-8F65-690E0D16CB20}"/>
              </a:ext>
            </a:extLst>
          </p:cNvPr>
          <p:cNvSpPr txBox="1"/>
          <p:nvPr/>
        </p:nvSpPr>
        <p:spPr>
          <a:xfrm>
            <a:off x="2063080" y="4898570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8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01A3EC-86FC-41F8-9600-1CBEDE88EC2D}"/>
              </a:ext>
            </a:extLst>
          </p:cNvPr>
          <p:cNvSpPr txBox="1"/>
          <p:nvPr/>
        </p:nvSpPr>
        <p:spPr>
          <a:xfrm>
            <a:off x="5100504" y="5216056"/>
            <a:ext cx="1990990" cy="824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b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Contrary</a:t>
            </a: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to popular belief, Lorem Ipsum is not classical Latin literature from 45 BC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06519EA-E365-492F-A58A-FF9A329E489A}"/>
              </a:ext>
            </a:extLst>
          </p:cNvPr>
          <p:cNvSpPr txBox="1"/>
          <p:nvPr/>
        </p:nvSpPr>
        <p:spPr>
          <a:xfrm>
            <a:off x="8159227" y="5216056"/>
            <a:ext cx="1990990" cy="824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b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Contrary</a:t>
            </a: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to popular belief, Lorem Ipsum is not classical Latin literature from 45 BC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2FF79AC-6B05-4C8A-9E0B-B2B0A4C2D605}"/>
              </a:ext>
            </a:extLst>
          </p:cNvPr>
          <p:cNvSpPr txBox="1"/>
          <p:nvPr/>
        </p:nvSpPr>
        <p:spPr>
          <a:xfrm>
            <a:off x="5434059" y="4898570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8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B62246D-13B6-4231-879D-12A298CB0AB6}"/>
              </a:ext>
            </a:extLst>
          </p:cNvPr>
          <p:cNvSpPr txBox="1"/>
          <p:nvPr/>
        </p:nvSpPr>
        <p:spPr>
          <a:xfrm>
            <a:off x="8492783" y="4898570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8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91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205DF852-87DA-47E0-8BBD-F8E649E90C62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solidFill>
              <a:schemeClr val="tx1">
                <a:alpha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93C5B3B7-5C4F-475F-B6A5-6F1545AEEB30}"/>
              </a:ext>
            </a:extLst>
          </p:cNvPr>
          <p:cNvSpPr>
            <a:spLocks/>
          </p:cNvSpPr>
          <p:nvPr/>
        </p:nvSpPr>
        <p:spPr bwMode="auto">
          <a:xfrm>
            <a:off x="6355695" y="2889513"/>
            <a:ext cx="4677334" cy="420305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34CDDDB-8704-4A99-8865-4AC82BF4E60A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9309" y="3728698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44255E9-044A-479A-9819-B07A0F04039E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9309" y="4260574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03DE671-74AC-4CE7-B4C5-81B5E55E8F3A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9309" y="4792451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3" name="Rectangle 17">
            <a:extLst>
              <a:ext uri="{FF2B5EF4-FFF2-40B4-BE49-F238E27FC236}">
                <a16:creationId xmlns:a16="http://schemas.microsoft.com/office/drawing/2014/main" id="{EAA01122-7ED4-4E5D-B567-A981CB01C1E4}"/>
              </a:ext>
            </a:extLst>
          </p:cNvPr>
          <p:cNvSpPr>
            <a:spLocks/>
          </p:cNvSpPr>
          <p:nvPr/>
        </p:nvSpPr>
        <p:spPr bwMode="auto">
          <a:xfrm>
            <a:off x="6548878" y="2912404"/>
            <a:ext cx="1360505" cy="32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LOREM IPSUM</a:t>
            </a:r>
          </a:p>
        </p:txBody>
      </p:sp>
      <p:sp>
        <p:nvSpPr>
          <p:cNvPr id="34" name="Rectangle 17">
            <a:extLst>
              <a:ext uri="{FF2B5EF4-FFF2-40B4-BE49-F238E27FC236}">
                <a16:creationId xmlns:a16="http://schemas.microsoft.com/office/drawing/2014/main" id="{7C7619F2-5C8A-42FC-B19B-25494E79BE25}"/>
              </a:ext>
            </a:extLst>
          </p:cNvPr>
          <p:cNvSpPr>
            <a:spLocks/>
          </p:cNvSpPr>
          <p:nvPr/>
        </p:nvSpPr>
        <p:spPr bwMode="auto">
          <a:xfrm>
            <a:off x="9388935" y="2912404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DOLOR SIT AMET</a:t>
            </a:r>
          </a:p>
        </p:txBody>
      </p:sp>
      <p:sp>
        <p:nvSpPr>
          <p:cNvPr id="35" name="Rectangle 17">
            <a:extLst>
              <a:ext uri="{FF2B5EF4-FFF2-40B4-BE49-F238E27FC236}">
                <a16:creationId xmlns:a16="http://schemas.microsoft.com/office/drawing/2014/main" id="{F7BA5B93-8682-4713-A6EA-2ED2788B690F}"/>
              </a:ext>
            </a:extLst>
          </p:cNvPr>
          <p:cNvSpPr>
            <a:spLocks/>
          </p:cNvSpPr>
          <p:nvPr/>
        </p:nvSpPr>
        <p:spPr bwMode="auto">
          <a:xfrm>
            <a:off x="6355695" y="3234986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of professionalism.</a:t>
            </a:r>
          </a:p>
        </p:txBody>
      </p:sp>
      <p:sp>
        <p:nvSpPr>
          <p:cNvPr id="36" name="Rectangle 17">
            <a:extLst>
              <a:ext uri="{FF2B5EF4-FFF2-40B4-BE49-F238E27FC236}">
                <a16:creationId xmlns:a16="http://schemas.microsoft.com/office/drawing/2014/main" id="{973D631E-A31E-4BCE-8915-66106857A085}"/>
              </a:ext>
            </a:extLst>
          </p:cNvPr>
          <p:cNvSpPr>
            <a:spLocks/>
          </p:cNvSpPr>
          <p:nvPr/>
        </p:nvSpPr>
        <p:spPr bwMode="auto">
          <a:xfrm>
            <a:off x="9388935" y="3323884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2017</a:t>
            </a:r>
          </a:p>
        </p:txBody>
      </p:sp>
      <p:sp>
        <p:nvSpPr>
          <p:cNvPr id="38" name="Rectangle 17">
            <a:extLst>
              <a:ext uri="{FF2B5EF4-FFF2-40B4-BE49-F238E27FC236}">
                <a16:creationId xmlns:a16="http://schemas.microsoft.com/office/drawing/2014/main" id="{96173DBB-87B7-4A37-80C6-BA34F6098E0D}"/>
              </a:ext>
            </a:extLst>
          </p:cNvPr>
          <p:cNvSpPr>
            <a:spLocks/>
          </p:cNvSpPr>
          <p:nvPr/>
        </p:nvSpPr>
        <p:spPr bwMode="auto">
          <a:xfrm>
            <a:off x="6355695" y="3765338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of professionalism.</a:t>
            </a:r>
          </a:p>
        </p:txBody>
      </p:sp>
      <p:sp>
        <p:nvSpPr>
          <p:cNvPr id="40" name="Rectangle 17">
            <a:extLst>
              <a:ext uri="{FF2B5EF4-FFF2-40B4-BE49-F238E27FC236}">
                <a16:creationId xmlns:a16="http://schemas.microsoft.com/office/drawing/2014/main" id="{E680E69B-8397-40FF-8220-894B47DF4005}"/>
              </a:ext>
            </a:extLst>
          </p:cNvPr>
          <p:cNvSpPr>
            <a:spLocks/>
          </p:cNvSpPr>
          <p:nvPr/>
        </p:nvSpPr>
        <p:spPr bwMode="auto">
          <a:xfrm>
            <a:off x="9388935" y="3854236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2014</a:t>
            </a:r>
          </a:p>
        </p:txBody>
      </p:sp>
      <p:sp>
        <p:nvSpPr>
          <p:cNvPr id="60" name="Rectangle 17">
            <a:extLst>
              <a:ext uri="{FF2B5EF4-FFF2-40B4-BE49-F238E27FC236}">
                <a16:creationId xmlns:a16="http://schemas.microsoft.com/office/drawing/2014/main" id="{2A1B09EE-2D11-405D-BB51-65C097479F9F}"/>
              </a:ext>
            </a:extLst>
          </p:cNvPr>
          <p:cNvSpPr>
            <a:spLocks/>
          </p:cNvSpPr>
          <p:nvPr/>
        </p:nvSpPr>
        <p:spPr bwMode="auto">
          <a:xfrm>
            <a:off x="6355695" y="4295690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</a:t>
            </a:r>
            <a:r>
              <a:rPr lang="en-US" sz="80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of professionalism.</a:t>
            </a:r>
            <a:endParaRPr lang="en-US" sz="800" dirty="0">
              <a:solidFill>
                <a:schemeClr val="bg1"/>
              </a:solidFill>
              <a:latin typeface="+mj-lt"/>
              <a:ea typeface="Lato" charset="0"/>
              <a:cs typeface="Lato" charset="0"/>
              <a:sym typeface="Montserrat-Regular" charset="0"/>
            </a:endParaRPr>
          </a:p>
        </p:txBody>
      </p:sp>
      <p:sp>
        <p:nvSpPr>
          <p:cNvPr id="61" name="Rectangle 17">
            <a:extLst>
              <a:ext uri="{FF2B5EF4-FFF2-40B4-BE49-F238E27FC236}">
                <a16:creationId xmlns:a16="http://schemas.microsoft.com/office/drawing/2014/main" id="{2162382C-F561-4AFC-9C16-5E037BDF3202}"/>
              </a:ext>
            </a:extLst>
          </p:cNvPr>
          <p:cNvSpPr>
            <a:spLocks/>
          </p:cNvSpPr>
          <p:nvPr/>
        </p:nvSpPr>
        <p:spPr bwMode="auto">
          <a:xfrm>
            <a:off x="9388935" y="4384588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2005</a:t>
            </a:r>
          </a:p>
        </p:txBody>
      </p:sp>
      <p:sp>
        <p:nvSpPr>
          <p:cNvPr id="62" name="Rectangle 17">
            <a:extLst>
              <a:ext uri="{FF2B5EF4-FFF2-40B4-BE49-F238E27FC236}">
                <a16:creationId xmlns:a16="http://schemas.microsoft.com/office/drawing/2014/main" id="{2FE16394-22CB-447E-8E84-33193ED8877E}"/>
              </a:ext>
            </a:extLst>
          </p:cNvPr>
          <p:cNvSpPr>
            <a:spLocks/>
          </p:cNvSpPr>
          <p:nvPr/>
        </p:nvSpPr>
        <p:spPr bwMode="auto">
          <a:xfrm>
            <a:off x="6355695" y="4826042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</a:t>
            </a:r>
            <a:r>
              <a:rPr lang="en-US" sz="80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of professionalism.</a:t>
            </a:r>
            <a:endParaRPr lang="en-US" sz="800" dirty="0">
              <a:solidFill>
                <a:schemeClr val="bg1"/>
              </a:solidFill>
              <a:latin typeface="+mj-lt"/>
              <a:ea typeface="Lato" charset="0"/>
              <a:cs typeface="Lato" charset="0"/>
              <a:sym typeface="Montserrat-Regular" charset="0"/>
            </a:endParaRPr>
          </a:p>
        </p:txBody>
      </p:sp>
      <p:sp>
        <p:nvSpPr>
          <p:cNvPr id="63" name="Rectangle 17">
            <a:extLst>
              <a:ext uri="{FF2B5EF4-FFF2-40B4-BE49-F238E27FC236}">
                <a16:creationId xmlns:a16="http://schemas.microsoft.com/office/drawing/2014/main" id="{94839AC5-8A85-4D99-8590-91FBC3244DCF}"/>
              </a:ext>
            </a:extLst>
          </p:cNvPr>
          <p:cNvSpPr>
            <a:spLocks/>
          </p:cNvSpPr>
          <p:nvPr/>
        </p:nvSpPr>
        <p:spPr bwMode="auto">
          <a:xfrm>
            <a:off x="9388935" y="4914940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2003</a:t>
            </a:r>
          </a:p>
        </p:txBody>
      </p:sp>
      <p:sp>
        <p:nvSpPr>
          <p:cNvPr id="66" name="Rectangle 4">
            <a:extLst>
              <a:ext uri="{FF2B5EF4-FFF2-40B4-BE49-F238E27FC236}">
                <a16:creationId xmlns:a16="http://schemas.microsoft.com/office/drawing/2014/main" id="{B60E31B3-7E87-40DA-B3C5-F64805A8D2F7}"/>
              </a:ext>
            </a:extLst>
          </p:cNvPr>
          <p:cNvSpPr>
            <a:spLocks/>
          </p:cNvSpPr>
          <p:nvPr/>
        </p:nvSpPr>
        <p:spPr bwMode="auto">
          <a:xfrm>
            <a:off x="1186795" y="2889513"/>
            <a:ext cx="4677334" cy="420305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A716C54-95D0-4171-8147-DD7993C4F7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0409" y="3728698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A130F90-6233-4E30-B258-E974E9971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0409" y="4260574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E41694B-34E8-460C-8AEB-CF39DFC095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0409" y="4792451"/>
            <a:ext cx="4628808" cy="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0" name="Rectangle 17">
            <a:extLst>
              <a:ext uri="{FF2B5EF4-FFF2-40B4-BE49-F238E27FC236}">
                <a16:creationId xmlns:a16="http://schemas.microsoft.com/office/drawing/2014/main" id="{56DF1DFB-E69F-40DF-826D-47F147B0E5CC}"/>
              </a:ext>
            </a:extLst>
          </p:cNvPr>
          <p:cNvSpPr>
            <a:spLocks/>
          </p:cNvSpPr>
          <p:nvPr/>
        </p:nvSpPr>
        <p:spPr bwMode="auto">
          <a:xfrm>
            <a:off x="1379978" y="2912404"/>
            <a:ext cx="1360505" cy="32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LOREM IPSUM</a:t>
            </a:r>
          </a:p>
        </p:txBody>
      </p:sp>
      <p:sp>
        <p:nvSpPr>
          <p:cNvPr id="71" name="Rectangle 17">
            <a:extLst>
              <a:ext uri="{FF2B5EF4-FFF2-40B4-BE49-F238E27FC236}">
                <a16:creationId xmlns:a16="http://schemas.microsoft.com/office/drawing/2014/main" id="{CB7E1C88-BEF4-4BA8-81F5-E27743E790B2}"/>
              </a:ext>
            </a:extLst>
          </p:cNvPr>
          <p:cNvSpPr>
            <a:spLocks/>
          </p:cNvSpPr>
          <p:nvPr/>
        </p:nvSpPr>
        <p:spPr bwMode="auto">
          <a:xfrm>
            <a:off x="4220035" y="2912404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12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DOLOR SIT AMET</a:t>
            </a:r>
          </a:p>
        </p:txBody>
      </p:sp>
      <p:sp>
        <p:nvSpPr>
          <p:cNvPr id="72" name="Rectangle 17">
            <a:extLst>
              <a:ext uri="{FF2B5EF4-FFF2-40B4-BE49-F238E27FC236}">
                <a16:creationId xmlns:a16="http://schemas.microsoft.com/office/drawing/2014/main" id="{B5D3239D-6FB9-4F7B-8BE2-2E512C6C56B7}"/>
              </a:ext>
            </a:extLst>
          </p:cNvPr>
          <p:cNvSpPr>
            <a:spLocks/>
          </p:cNvSpPr>
          <p:nvPr/>
        </p:nvSpPr>
        <p:spPr bwMode="auto">
          <a:xfrm>
            <a:off x="1186795" y="3234986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of professionalism.</a:t>
            </a:r>
          </a:p>
        </p:txBody>
      </p:sp>
      <p:sp>
        <p:nvSpPr>
          <p:cNvPr id="73" name="Rectangle 17">
            <a:extLst>
              <a:ext uri="{FF2B5EF4-FFF2-40B4-BE49-F238E27FC236}">
                <a16:creationId xmlns:a16="http://schemas.microsoft.com/office/drawing/2014/main" id="{6D175D8C-9CAB-4B29-835D-E68F00612732}"/>
              </a:ext>
            </a:extLst>
          </p:cNvPr>
          <p:cNvSpPr>
            <a:spLocks/>
          </p:cNvSpPr>
          <p:nvPr/>
        </p:nvSpPr>
        <p:spPr bwMode="auto">
          <a:xfrm>
            <a:off x="4220035" y="3323884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2017</a:t>
            </a:r>
          </a:p>
        </p:txBody>
      </p:sp>
      <p:sp>
        <p:nvSpPr>
          <p:cNvPr id="74" name="Rectangle 17">
            <a:extLst>
              <a:ext uri="{FF2B5EF4-FFF2-40B4-BE49-F238E27FC236}">
                <a16:creationId xmlns:a16="http://schemas.microsoft.com/office/drawing/2014/main" id="{4CE9D589-38FA-4736-895C-D244A2EFE1A2}"/>
              </a:ext>
            </a:extLst>
          </p:cNvPr>
          <p:cNvSpPr>
            <a:spLocks/>
          </p:cNvSpPr>
          <p:nvPr/>
        </p:nvSpPr>
        <p:spPr bwMode="auto">
          <a:xfrm>
            <a:off x="1186795" y="3765338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of professionalism.</a:t>
            </a:r>
          </a:p>
        </p:txBody>
      </p:sp>
      <p:sp>
        <p:nvSpPr>
          <p:cNvPr id="75" name="Rectangle 17">
            <a:extLst>
              <a:ext uri="{FF2B5EF4-FFF2-40B4-BE49-F238E27FC236}">
                <a16:creationId xmlns:a16="http://schemas.microsoft.com/office/drawing/2014/main" id="{C48795DC-E391-4CD3-BF3B-71A2D89FED33}"/>
              </a:ext>
            </a:extLst>
          </p:cNvPr>
          <p:cNvSpPr>
            <a:spLocks/>
          </p:cNvSpPr>
          <p:nvPr/>
        </p:nvSpPr>
        <p:spPr bwMode="auto">
          <a:xfrm>
            <a:off x="4220035" y="3854236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2014</a:t>
            </a:r>
          </a:p>
        </p:txBody>
      </p:sp>
      <p:sp>
        <p:nvSpPr>
          <p:cNvPr id="76" name="Rectangle 17">
            <a:extLst>
              <a:ext uri="{FF2B5EF4-FFF2-40B4-BE49-F238E27FC236}">
                <a16:creationId xmlns:a16="http://schemas.microsoft.com/office/drawing/2014/main" id="{16F9168F-FA88-45E6-B5A6-0E684C649CBE}"/>
              </a:ext>
            </a:extLst>
          </p:cNvPr>
          <p:cNvSpPr>
            <a:spLocks/>
          </p:cNvSpPr>
          <p:nvPr/>
        </p:nvSpPr>
        <p:spPr bwMode="auto">
          <a:xfrm>
            <a:off x="1186795" y="4295690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</a:t>
            </a:r>
            <a:r>
              <a:rPr lang="en-US" sz="80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of professionalism.</a:t>
            </a:r>
            <a:endParaRPr lang="en-US" sz="800" dirty="0">
              <a:solidFill>
                <a:schemeClr val="bg1"/>
              </a:solidFill>
              <a:latin typeface="+mj-lt"/>
              <a:ea typeface="Lato" charset="0"/>
              <a:cs typeface="Lato" charset="0"/>
              <a:sym typeface="Montserrat-Regular" charset="0"/>
            </a:endParaRPr>
          </a:p>
        </p:txBody>
      </p:sp>
      <p:sp>
        <p:nvSpPr>
          <p:cNvPr id="77" name="Rectangle 17">
            <a:extLst>
              <a:ext uri="{FF2B5EF4-FFF2-40B4-BE49-F238E27FC236}">
                <a16:creationId xmlns:a16="http://schemas.microsoft.com/office/drawing/2014/main" id="{5DB79E01-B8F0-4214-93AF-8C40B2468552}"/>
              </a:ext>
            </a:extLst>
          </p:cNvPr>
          <p:cNvSpPr>
            <a:spLocks/>
          </p:cNvSpPr>
          <p:nvPr/>
        </p:nvSpPr>
        <p:spPr bwMode="auto">
          <a:xfrm>
            <a:off x="4220035" y="4384588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2005</a:t>
            </a:r>
          </a:p>
        </p:txBody>
      </p:sp>
      <p:sp>
        <p:nvSpPr>
          <p:cNvPr id="78" name="Rectangle 17">
            <a:extLst>
              <a:ext uri="{FF2B5EF4-FFF2-40B4-BE49-F238E27FC236}">
                <a16:creationId xmlns:a16="http://schemas.microsoft.com/office/drawing/2014/main" id="{A3BDF6EB-B0D8-4B0B-9A56-656F9F4E45BF}"/>
              </a:ext>
            </a:extLst>
          </p:cNvPr>
          <p:cNvSpPr>
            <a:spLocks/>
          </p:cNvSpPr>
          <p:nvPr/>
        </p:nvSpPr>
        <p:spPr bwMode="auto">
          <a:xfrm>
            <a:off x="1186795" y="4826042"/>
            <a:ext cx="2369998" cy="63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1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This letterhead design is meant to project an image </a:t>
            </a:r>
            <a:r>
              <a:rPr lang="en-US" sz="80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of professionalism.</a:t>
            </a:r>
            <a:endParaRPr lang="en-US" sz="800" dirty="0">
              <a:solidFill>
                <a:schemeClr val="bg1"/>
              </a:solidFill>
              <a:latin typeface="+mj-lt"/>
              <a:ea typeface="Lato" charset="0"/>
              <a:cs typeface="Lato" charset="0"/>
              <a:sym typeface="Montserrat-Regular" charset="0"/>
            </a:endParaRPr>
          </a:p>
        </p:txBody>
      </p:sp>
      <p:sp>
        <p:nvSpPr>
          <p:cNvPr id="79" name="Rectangle 17">
            <a:extLst>
              <a:ext uri="{FF2B5EF4-FFF2-40B4-BE49-F238E27FC236}">
                <a16:creationId xmlns:a16="http://schemas.microsoft.com/office/drawing/2014/main" id="{10105625-A2B3-46F2-9313-33C7B162E1F7}"/>
              </a:ext>
            </a:extLst>
          </p:cNvPr>
          <p:cNvSpPr>
            <a:spLocks/>
          </p:cNvSpPr>
          <p:nvPr/>
        </p:nvSpPr>
        <p:spPr bwMode="auto">
          <a:xfrm>
            <a:off x="4220035" y="4914940"/>
            <a:ext cx="1543510" cy="34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b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  <a:sym typeface="Montserrat-Regular" charset="0"/>
              </a:rPr>
              <a:t>2003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EDDAB9C-4D7F-468F-9B26-E88C2079E900}"/>
              </a:ext>
            </a:extLst>
          </p:cNvPr>
          <p:cNvSpPr txBox="1"/>
          <p:nvPr/>
        </p:nvSpPr>
        <p:spPr>
          <a:xfrm>
            <a:off x="2457448" y="927240"/>
            <a:ext cx="72771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500" dirty="0">
                <a:solidFill>
                  <a:schemeClr val="bg1"/>
                </a:solidFill>
                <a:latin typeface="+mj-lt"/>
              </a:rPr>
              <a:t>COMPANY HISTORY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60308D4-06A2-4B19-AF6B-2BBAECDFC56F}"/>
              </a:ext>
            </a:extLst>
          </p:cNvPr>
          <p:cNvSpPr txBox="1"/>
          <p:nvPr/>
        </p:nvSpPr>
        <p:spPr>
          <a:xfrm>
            <a:off x="3956844" y="1476345"/>
            <a:ext cx="4278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700" dirty="0">
                <a:solidFill>
                  <a:schemeClr val="bg1"/>
                </a:solidFill>
                <a:latin typeface="Montserrat Light" panose="00000400000000000000" pitchFamily="50" charset="0"/>
              </a:rPr>
              <a:t>CREATIVE PRESENTATION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6B4A84-68B1-4843-8877-787F83FD6064}"/>
              </a:ext>
            </a:extLst>
          </p:cNvPr>
          <p:cNvCxnSpPr>
            <a:cxnSpLocks/>
          </p:cNvCxnSpPr>
          <p:nvPr/>
        </p:nvCxnSpPr>
        <p:spPr>
          <a:xfrm>
            <a:off x="5505676" y="2018254"/>
            <a:ext cx="1180646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571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0DA3F81-4694-4978-9324-BA6AD0A2EEAB}"/>
              </a:ext>
            </a:extLst>
          </p:cNvPr>
          <p:cNvSpPr txBox="1"/>
          <p:nvPr/>
        </p:nvSpPr>
        <p:spPr>
          <a:xfrm>
            <a:off x="2949322" y="1368723"/>
            <a:ext cx="2943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latin typeface="Raleway" panose="020B0503030101060003" pitchFamily="34" charset="0"/>
              </a:rPr>
              <a:t>OUR</a:t>
            </a:r>
          </a:p>
          <a:p>
            <a:r>
              <a:rPr lang="en-US" sz="3000" b="1" spc="500" dirty="0">
                <a:latin typeface="Raleway" panose="020B0503030101060003" pitchFamily="34" charset="0"/>
              </a:rPr>
              <a:t>TEAM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E8F00-A367-4529-BEC6-65B9C7C0D764}"/>
              </a:ext>
            </a:extLst>
          </p:cNvPr>
          <p:cNvSpPr txBox="1"/>
          <p:nvPr/>
        </p:nvSpPr>
        <p:spPr>
          <a:xfrm>
            <a:off x="5011637" y="1368723"/>
            <a:ext cx="5514232" cy="898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 Very. Make from for  lorem ipsum dolor seas</a:t>
            </a: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89C52B3-347B-4736-AE9E-B2E4DC65EB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3655" b="1365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F1FBD41-17D1-48B8-BCB4-B4E3A31B621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655" b="13655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8CE9A96-D6FB-477A-B87C-E1BE27F552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t="13470" b="13470"/>
          <a:stretch>
            <a:fillRect/>
          </a:stretch>
        </p:blipFill>
        <p:spPr/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70A074F-6186-4AEB-8E62-F8EF09047F46}"/>
              </a:ext>
            </a:extLst>
          </p:cNvPr>
          <p:cNvSpPr txBox="1"/>
          <p:nvPr/>
        </p:nvSpPr>
        <p:spPr>
          <a:xfrm>
            <a:off x="2063080" y="5489277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F82EFA-5422-4D0E-9925-7AF3ED2725D5}"/>
              </a:ext>
            </a:extLst>
          </p:cNvPr>
          <p:cNvSpPr txBox="1"/>
          <p:nvPr/>
        </p:nvSpPr>
        <p:spPr>
          <a:xfrm>
            <a:off x="5230474" y="5489277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8E502C-1885-4C6C-A430-FE193ABCE61B}"/>
              </a:ext>
            </a:extLst>
          </p:cNvPr>
          <p:cNvSpPr txBox="1"/>
          <p:nvPr/>
        </p:nvSpPr>
        <p:spPr>
          <a:xfrm>
            <a:off x="8397868" y="5489277"/>
            <a:ext cx="132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NAME HERE</a:t>
            </a:r>
            <a:endParaRPr lang="en-US" sz="1400" b="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093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>
            <a:extLst>
              <a:ext uri="{FF2B5EF4-FFF2-40B4-BE49-F238E27FC236}">
                <a16:creationId xmlns:a16="http://schemas.microsoft.com/office/drawing/2014/main" id="{AEDDAB9C-4D7F-468F-9B26-E88C2079E900}"/>
              </a:ext>
            </a:extLst>
          </p:cNvPr>
          <p:cNvSpPr txBox="1"/>
          <p:nvPr/>
        </p:nvSpPr>
        <p:spPr>
          <a:xfrm>
            <a:off x="2654061" y="927240"/>
            <a:ext cx="72771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500" dirty="0">
                <a:latin typeface="Raleway" panose="020B0503030101060003" pitchFamily="34" charset="0"/>
              </a:rPr>
              <a:t>COMPANY SOCIAL MEDIA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60308D4-06A2-4B19-AF6B-2BBAECDFC56F}"/>
              </a:ext>
            </a:extLst>
          </p:cNvPr>
          <p:cNvSpPr txBox="1"/>
          <p:nvPr/>
        </p:nvSpPr>
        <p:spPr>
          <a:xfrm>
            <a:off x="4153457" y="1476345"/>
            <a:ext cx="4278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70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CREATIVE PRESENTATION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6B4A84-68B1-4843-8877-787F83FD6064}"/>
              </a:ext>
            </a:extLst>
          </p:cNvPr>
          <p:cNvCxnSpPr>
            <a:cxnSpLocks/>
          </p:cNvCxnSpPr>
          <p:nvPr/>
        </p:nvCxnSpPr>
        <p:spPr>
          <a:xfrm>
            <a:off x="5577438" y="1942054"/>
            <a:ext cx="1180646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1AE66ACD-A996-49F0-A624-B71D9AEF9EAA}"/>
              </a:ext>
            </a:extLst>
          </p:cNvPr>
          <p:cNvSpPr/>
          <p:nvPr/>
        </p:nvSpPr>
        <p:spPr>
          <a:xfrm>
            <a:off x="1858564" y="2782344"/>
            <a:ext cx="2057402" cy="20574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BD2C9DB-522A-48BB-BB76-24CD84720423}"/>
              </a:ext>
            </a:extLst>
          </p:cNvPr>
          <p:cNvSpPr/>
          <p:nvPr/>
        </p:nvSpPr>
        <p:spPr>
          <a:xfrm>
            <a:off x="3997720" y="2782344"/>
            <a:ext cx="2057402" cy="20574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C87E09E-D3C8-4FC1-AD4D-12FF2D72B33A}"/>
              </a:ext>
            </a:extLst>
          </p:cNvPr>
          <p:cNvSpPr/>
          <p:nvPr/>
        </p:nvSpPr>
        <p:spPr>
          <a:xfrm>
            <a:off x="6136876" y="2782344"/>
            <a:ext cx="2057402" cy="20574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FC922E-551F-4A43-B589-7ADCA3A89801}"/>
              </a:ext>
            </a:extLst>
          </p:cNvPr>
          <p:cNvSpPr/>
          <p:nvPr/>
        </p:nvSpPr>
        <p:spPr>
          <a:xfrm>
            <a:off x="8276032" y="2782344"/>
            <a:ext cx="2057402" cy="20574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FCA11F2-255F-44F1-BB37-7FC215DF8D48}"/>
              </a:ext>
            </a:extLst>
          </p:cNvPr>
          <p:cNvSpPr/>
          <p:nvPr/>
        </p:nvSpPr>
        <p:spPr>
          <a:xfrm>
            <a:off x="1858565" y="5822952"/>
            <a:ext cx="2057402" cy="1078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0EE65A3-D06B-48AB-8A74-AA15A2C00981}"/>
              </a:ext>
            </a:extLst>
          </p:cNvPr>
          <p:cNvSpPr/>
          <p:nvPr/>
        </p:nvSpPr>
        <p:spPr>
          <a:xfrm>
            <a:off x="3997721" y="5822952"/>
            <a:ext cx="2057402" cy="1078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0F08C3B-0281-4373-ACE9-9BB576587794}"/>
              </a:ext>
            </a:extLst>
          </p:cNvPr>
          <p:cNvSpPr/>
          <p:nvPr/>
        </p:nvSpPr>
        <p:spPr>
          <a:xfrm>
            <a:off x="6136877" y="5822952"/>
            <a:ext cx="2057402" cy="1078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0B5F99-6D79-484D-886E-64C4A30F3BAD}"/>
              </a:ext>
            </a:extLst>
          </p:cNvPr>
          <p:cNvSpPr/>
          <p:nvPr/>
        </p:nvSpPr>
        <p:spPr>
          <a:xfrm>
            <a:off x="8276033" y="5822952"/>
            <a:ext cx="2057402" cy="1078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6">
            <a:extLst>
              <a:ext uri="{FF2B5EF4-FFF2-40B4-BE49-F238E27FC236}">
                <a16:creationId xmlns:a16="http://schemas.microsoft.com/office/drawing/2014/main" id="{4CCB4AF2-B9DA-4137-8238-BDE18312CD4D}"/>
              </a:ext>
            </a:extLst>
          </p:cNvPr>
          <p:cNvSpPr>
            <a:spLocks/>
          </p:cNvSpPr>
          <p:nvPr/>
        </p:nvSpPr>
        <p:spPr bwMode="auto">
          <a:xfrm>
            <a:off x="1858563" y="5226722"/>
            <a:ext cx="1507955" cy="20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900" b="1" dirty="0">
                <a:solidFill>
                  <a:schemeClr val="tx2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G O O G L E I D # T E X T</a:t>
            </a:r>
          </a:p>
        </p:txBody>
      </p:sp>
      <p:sp>
        <p:nvSpPr>
          <p:cNvPr id="50" name="Rectangle 6">
            <a:extLst>
              <a:ext uri="{FF2B5EF4-FFF2-40B4-BE49-F238E27FC236}">
                <a16:creationId xmlns:a16="http://schemas.microsoft.com/office/drawing/2014/main" id="{488FE3AA-C43F-4D6C-B5CE-A4654AF11825}"/>
              </a:ext>
            </a:extLst>
          </p:cNvPr>
          <p:cNvSpPr>
            <a:spLocks/>
          </p:cNvSpPr>
          <p:nvPr/>
        </p:nvSpPr>
        <p:spPr bwMode="auto">
          <a:xfrm>
            <a:off x="3997720" y="5226722"/>
            <a:ext cx="1507955" cy="20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900" b="1" dirty="0">
                <a:solidFill>
                  <a:schemeClr val="accent1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@ O U R F B</a:t>
            </a:r>
          </a:p>
        </p:txBody>
      </p:sp>
      <p:sp>
        <p:nvSpPr>
          <p:cNvPr id="51" name="Rectangle 6">
            <a:extLst>
              <a:ext uri="{FF2B5EF4-FFF2-40B4-BE49-F238E27FC236}">
                <a16:creationId xmlns:a16="http://schemas.microsoft.com/office/drawing/2014/main" id="{D66085FA-C43B-4ADF-B600-EAAD627F3E54}"/>
              </a:ext>
            </a:extLst>
          </p:cNvPr>
          <p:cNvSpPr>
            <a:spLocks/>
          </p:cNvSpPr>
          <p:nvPr/>
        </p:nvSpPr>
        <p:spPr bwMode="auto">
          <a:xfrm>
            <a:off x="6136876" y="5226722"/>
            <a:ext cx="1507955" cy="20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900" b="1" dirty="0">
                <a:solidFill>
                  <a:schemeClr val="accent2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T W I T </a:t>
            </a:r>
            <a:r>
              <a:rPr lang="en-US" sz="900" b="1" dirty="0" err="1">
                <a:solidFill>
                  <a:schemeClr val="accent2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T</a:t>
            </a:r>
            <a:r>
              <a:rPr lang="en-US" sz="900" b="1" dirty="0">
                <a:solidFill>
                  <a:schemeClr val="accent2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 E R # I D</a:t>
            </a:r>
          </a:p>
        </p:txBody>
      </p:sp>
      <p:sp>
        <p:nvSpPr>
          <p:cNvPr id="52" name="Rectangle 6">
            <a:extLst>
              <a:ext uri="{FF2B5EF4-FFF2-40B4-BE49-F238E27FC236}">
                <a16:creationId xmlns:a16="http://schemas.microsoft.com/office/drawing/2014/main" id="{4E3DAA19-A6B3-4136-9556-7BB0781FA525}"/>
              </a:ext>
            </a:extLst>
          </p:cNvPr>
          <p:cNvSpPr>
            <a:spLocks/>
          </p:cNvSpPr>
          <p:nvPr/>
        </p:nvSpPr>
        <p:spPr bwMode="auto">
          <a:xfrm>
            <a:off x="8276032" y="5226722"/>
            <a:ext cx="1507955" cy="20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900" b="1" dirty="0">
                <a:solidFill>
                  <a:schemeClr val="accent3"/>
                </a:solidFill>
                <a:latin typeface="+mj-lt"/>
                <a:ea typeface="Lato" charset="0"/>
                <a:cs typeface="Lato" charset="0"/>
                <a:sym typeface="Montserrat-Bold" charset="0"/>
              </a:rPr>
              <a:t>L I N K E D I N &amp; I D</a:t>
            </a:r>
          </a:p>
        </p:txBody>
      </p:sp>
      <p:sp>
        <p:nvSpPr>
          <p:cNvPr id="53" name="AutoShape 16">
            <a:extLst>
              <a:ext uri="{FF2B5EF4-FFF2-40B4-BE49-F238E27FC236}">
                <a16:creationId xmlns:a16="http://schemas.microsoft.com/office/drawing/2014/main" id="{719EEEE3-7030-4A35-9EDF-BD500A7A93CC}"/>
              </a:ext>
            </a:extLst>
          </p:cNvPr>
          <p:cNvSpPr>
            <a:spLocks/>
          </p:cNvSpPr>
          <p:nvPr/>
        </p:nvSpPr>
        <p:spPr bwMode="auto">
          <a:xfrm>
            <a:off x="9074128" y="3590418"/>
            <a:ext cx="461210" cy="44125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74" y="7028"/>
                </a:moveTo>
                <a:lnTo>
                  <a:pt x="4903" y="7028"/>
                </a:lnTo>
                <a:lnTo>
                  <a:pt x="4903" y="21600"/>
                </a:lnTo>
                <a:lnTo>
                  <a:pt x="274" y="21600"/>
                </a:lnTo>
                <a:cubicBezTo>
                  <a:pt x="274" y="21600"/>
                  <a:pt x="274" y="7028"/>
                  <a:pt x="274" y="7028"/>
                </a:cubicBezTo>
                <a:close/>
                <a:moveTo>
                  <a:pt x="16271" y="6686"/>
                </a:moveTo>
                <a:cubicBezTo>
                  <a:pt x="19318" y="6686"/>
                  <a:pt x="21600" y="8766"/>
                  <a:pt x="21600" y="13243"/>
                </a:cubicBezTo>
                <a:lnTo>
                  <a:pt x="21600" y="21600"/>
                </a:lnTo>
                <a:lnTo>
                  <a:pt x="16972" y="21600"/>
                </a:lnTo>
                <a:lnTo>
                  <a:pt x="16972" y="13805"/>
                </a:lnTo>
                <a:cubicBezTo>
                  <a:pt x="16972" y="11845"/>
                  <a:pt x="16299" y="10509"/>
                  <a:pt x="14623" y="10509"/>
                </a:cubicBezTo>
                <a:cubicBezTo>
                  <a:pt x="13345" y="10509"/>
                  <a:pt x="12587" y="11408"/>
                  <a:pt x="12253" y="12279"/>
                </a:cubicBezTo>
                <a:cubicBezTo>
                  <a:pt x="12129" y="12590"/>
                  <a:pt x="12097" y="13025"/>
                  <a:pt x="12097" y="13461"/>
                </a:cubicBezTo>
                <a:lnTo>
                  <a:pt x="12097" y="21600"/>
                </a:lnTo>
                <a:lnTo>
                  <a:pt x="7468" y="21600"/>
                </a:lnTo>
                <a:cubicBezTo>
                  <a:pt x="7468" y="21600"/>
                  <a:pt x="7528" y="8395"/>
                  <a:pt x="7468" y="7030"/>
                </a:cubicBezTo>
                <a:lnTo>
                  <a:pt x="12097" y="7030"/>
                </a:lnTo>
                <a:lnTo>
                  <a:pt x="12097" y="9093"/>
                </a:lnTo>
                <a:cubicBezTo>
                  <a:pt x="12712" y="8101"/>
                  <a:pt x="13811" y="6686"/>
                  <a:pt x="16271" y="6686"/>
                </a:cubicBezTo>
                <a:cubicBezTo>
                  <a:pt x="16271" y="6686"/>
                  <a:pt x="16271" y="6686"/>
                  <a:pt x="16271" y="6686"/>
                </a:cubicBezTo>
                <a:close/>
                <a:moveTo>
                  <a:pt x="2621" y="0"/>
                </a:moveTo>
                <a:cubicBezTo>
                  <a:pt x="4204" y="0"/>
                  <a:pt x="5181" y="1090"/>
                  <a:pt x="5210" y="2520"/>
                </a:cubicBezTo>
                <a:cubicBezTo>
                  <a:pt x="5210" y="3918"/>
                  <a:pt x="4202" y="5036"/>
                  <a:pt x="2589" y="5036"/>
                </a:cubicBezTo>
                <a:lnTo>
                  <a:pt x="2560" y="5036"/>
                </a:lnTo>
                <a:cubicBezTo>
                  <a:pt x="1007" y="5036"/>
                  <a:pt x="0" y="3918"/>
                  <a:pt x="0" y="2520"/>
                </a:cubicBezTo>
                <a:cubicBezTo>
                  <a:pt x="0" y="1090"/>
                  <a:pt x="1036" y="0"/>
                  <a:pt x="2621" y="0"/>
                </a:cubicBezTo>
                <a:cubicBezTo>
                  <a:pt x="2621" y="0"/>
                  <a:pt x="2621" y="0"/>
                  <a:pt x="2621" y="0"/>
                </a:cubicBezTo>
                <a:close/>
                <a:moveTo>
                  <a:pt x="2621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4" name="AutoShape 18">
            <a:extLst>
              <a:ext uri="{FF2B5EF4-FFF2-40B4-BE49-F238E27FC236}">
                <a16:creationId xmlns:a16="http://schemas.microsoft.com/office/drawing/2014/main" id="{40938D7B-10B3-4B9E-A8CB-53CEA94705E0}"/>
              </a:ext>
            </a:extLst>
          </p:cNvPr>
          <p:cNvSpPr>
            <a:spLocks/>
          </p:cNvSpPr>
          <p:nvPr/>
        </p:nvSpPr>
        <p:spPr bwMode="auto">
          <a:xfrm>
            <a:off x="2582299" y="3616229"/>
            <a:ext cx="609933" cy="389632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5" name="AutoShape 21">
            <a:extLst>
              <a:ext uri="{FF2B5EF4-FFF2-40B4-BE49-F238E27FC236}">
                <a16:creationId xmlns:a16="http://schemas.microsoft.com/office/drawing/2014/main" id="{4843FE6C-973C-4CE9-8541-F679A204C1BD}"/>
              </a:ext>
            </a:extLst>
          </p:cNvPr>
          <p:cNvSpPr>
            <a:spLocks/>
          </p:cNvSpPr>
          <p:nvPr/>
        </p:nvSpPr>
        <p:spPr bwMode="auto">
          <a:xfrm>
            <a:off x="4821609" y="3606233"/>
            <a:ext cx="409625" cy="40962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6" name="AutoShape 1">
            <a:extLst>
              <a:ext uri="{FF2B5EF4-FFF2-40B4-BE49-F238E27FC236}">
                <a16:creationId xmlns:a16="http://schemas.microsoft.com/office/drawing/2014/main" id="{3A2C749A-CC90-4CDA-9548-2D51569C0075}"/>
              </a:ext>
            </a:extLst>
          </p:cNvPr>
          <p:cNvSpPr>
            <a:spLocks/>
          </p:cNvSpPr>
          <p:nvPr/>
        </p:nvSpPr>
        <p:spPr bwMode="auto">
          <a:xfrm>
            <a:off x="6887042" y="3584679"/>
            <a:ext cx="557070" cy="45273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995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95EBB36-BFD8-45CD-A1E7-241B0A1FC3E2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446D85-F59D-4418-9890-1868DA43E165}"/>
              </a:ext>
            </a:extLst>
          </p:cNvPr>
          <p:cNvGrpSpPr/>
          <p:nvPr/>
        </p:nvGrpSpPr>
        <p:grpSpPr>
          <a:xfrm>
            <a:off x="1573894" y="2281153"/>
            <a:ext cx="9157606" cy="2339102"/>
            <a:chOff x="1573894" y="2281153"/>
            <a:chExt cx="9157606" cy="233910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2E1FB42-F590-479F-865B-A5D633D47E0A}"/>
                </a:ext>
              </a:extLst>
            </p:cNvPr>
            <p:cNvGrpSpPr/>
            <p:nvPr/>
          </p:nvGrpSpPr>
          <p:grpSpPr>
            <a:xfrm>
              <a:off x="1573894" y="2281153"/>
              <a:ext cx="2845706" cy="2339102"/>
              <a:chOff x="4895907" y="3152001"/>
              <a:chExt cx="2845706" cy="233910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A44279-6572-48EE-92EE-7CFB035B947D}"/>
                  </a:ext>
                </a:extLst>
              </p:cNvPr>
              <p:cNvSpPr txBox="1"/>
              <p:nvPr/>
            </p:nvSpPr>
            <p:spPr>
              <a:xfrm>
                <a:off x="4895907" y="3152001"/>
                <a:ext cx="284570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spc="1000" dirty="0">
                    <a:solidFill>
                      <a:schemeClr val="bg1"/>
                    </a:solidFill>
                    <a:latin typeface="Montserrat "/>
                  </a:rPr>
                  <a:t>YOUR NAME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21665EE-54E9-4D16-A82F-A7CA3BFA63A6}"/>
                  </a:ext>
                </a:extLst>
              </p:cNvPr>
              <p:cNvSpPr txBox="1"/>
              <p:nvPr/>
            </p:nvSpPr>
            <p:spPr>
              <a:xfrm>
                <a:off x="4895907" y="3705999"/>
                <a:ext cx="2400299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 had winged. Creepiest don't subdue which </a:t>
                </a:r>
                <a:r>
                  <a:rPr lang="en-US" sz="900" dirty="0" err="1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 you'll, man wherein seas our creeping. Very. Make from for  lorem ipsum dolor seas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5262EC9-711F-4EEC-A71B-A91E57DCD15C}"/>
                </a:ext>
              </a:extLst>
            </p:cNvPr>
            <p:cNvGrpSpPr/>
            <p:nvPr/>
          </p:nvGrpSpPr>
          <p:grpSpPr>
            <a:xfrm>
              <a:off x="4812846" y="2281153"/>
              <a:ext cx="2845705" cy="2339102"/>
              <a:chOff x="4895906" y="3152001"/>
              <a:chExt cx="2845705" cy="2339102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1190642-410E-4780-B04A-4227229AF5DD}"/>
                  </a:ext>
                </a:extLst>
              </p:cNvPr>
              <p:cNvSpPr txBox="1"/>
              <p:nvPr/>
            </p:nvSpPr>
            <p:spPr>
              <a:xfrm>
                <a:off x="4895906" y="3152001"/>
                <a:ext cx="284570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spc="1000" dirty="0">
                    <a:solidFill>
                      <a:schemeClr val="bg1"/>
                    </a:solidFill>
                    <a:latin typeface="Montserrat "/>
                  </a:rPr>
                  <a:t>YOUR NAME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7FEFA3-772E-4A50-9404-3D0238D2F7C9}"/>
                  </a:ext>
                </a:extLst>
              </p:cNvPr>
              <p:cNvSpPr txBox="1"/>
              <p:nvPr/>
            </p:nvSpPr>
            <p:spPr>
              <a:xfrm>
                <a:off x="4895907" y="3705999"/>
                <a:ext cx="2400299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 had winged. Creepiest don't subdue which </a:t>
                </a:r>
                <a:r>
                  <a:rPr lang="en-US" sz="900" dirty="0" err="1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 you'll, man wherein seas our creeping. Very. Make from for  lorem ipsum dolor seas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4365917-C55E-4C7A-A8AE-F472E080E7FC}"/>
                </a:ext>
              </a:extLst>
            </p:cNvPr>
            <p:cNvGrpSpPr/>
            <p:nvPr/>
          </p:nvGrpSpPr>
          <p:grpSpPr>
            <a:xfrm>
              <a:off x="8051802" y="2281153"/>
              <a:ext cx="2679698" cy="2339102"/>
              <a:chOff x="4895907" y="3152001"/>
              <a:chExt cx="2679698" cy="2339102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D2DA5B7-BC6A-42FF-AC7E-45ECC5F21652}"/>
                  </a:ext>
                </a:extLst>
              </p:cNvPr>
              <p:cNvSpPr txBox="1"/>
              <p:nvPr/>
            </p:nvSpPr>
            <p:spPr>
              <a:xfrm>
                <a:off x="4895907" y="3152001"/>
                <a:ext cx="267969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spc="1000" dirty="0">
                    <a:solidFill>
                      <a:schemeClr val="bg1"/>
                    </a:solidFill>
                    <a:latin typeface="Montserrat "/>
                  </a:rPr>
                  <a:t>YOUR NAME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974EFBB-0CA6-4B02-AA10-D0AE8569AF35}"/>
                  </a:ext>
                </a:extLst>
              </p:cNvPr>
              <p:cNvSpPr txBox="1"/>
              <p:nvPr/>
            </p:nvSpPr>
            <p:spPr>
              <a:xfrm>
                <a:off x="4895907" y="3705999"/>
                <a:ext cx="2400299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 had winged. Creepiest don't subdue which </a:t>
                </a:r>
                <a:r>
                  <a:rPr lang="en-US" sz="900" dirty="0" err="1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900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 you'll, man wherein seas our creeping. Very. Make from for  lorem ipsum dolor seas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846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2D652E7-8D00-4B9A-91AA-EBFEBCA65C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13" b="7813"/>
          <a:stretch>
            <a:fillRect/>
          </a:stretch>
        </p:blipFill>
        <p:spPr>
          <a:xfrm flipH="1">
            <a:off x="0" y="0"/>
            <a:ext cx="12192000" cy="6858000"/>
          </a:xfr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283A52-B6CD-4E7C-846C-A80E8285E7B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BAC999-B45E-4944-AD4B-866FA1B21D29}"/>
              </a:ext>
            </a:extLst>
          </p:cNvPr>
          <p:cNvSpPr txBox="1"/>
          <p:nvPr/>
        </p:nvSpPr>
        <p:spPr>
          <a:xfrm>
            <a:off x="1217577" y="4033200"/>
            <a:ext cx="3682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JONS </a:t>
            </a:r>
          </a:p>
          <a:p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PARKER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77DF5-568E-43DC-9898-7F2B50D2C626}"/>
              </a:ext>
            </a:extLst>
          </p:cNvPr>
          <p:cNvSpPr txBox="1"/>
          <p:nvPr/>
        </p:nvSpPr>
        <p:spPr>
          <a:xfrm>
            <a:off x="1177916" y="5088646"/>
            <a:ext cx="20168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400" dirty="0">
                <a:solidFill>
                  <a:schemeClr val="bg1"/>
                </a:solidFill>
                <a:latin typeface="Montserrat Light" panose="00000400000000000000" pitchFamily="50" charset="0"/>
              </a:rPr>
              <a:t>WEB DEVELOPER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D4621E-D959-48C5-8CE3-3D5C54E0AC08}"/>
              </a:ext>
            </a:extLst>
          </p:cNvPr>
          <p:cNvSpPr txBox="1"/>
          <p:nvPr/>
        </p:nvSpPr>
        <p:spPr>
          <a:xfrm>
            <a:off x="4372729" y="4304476"/>
            <a:ext cx="3682956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 Very to Make from for lorem ipsum dolor seas.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B0B73E7-653C-49AD-B8B4-5B3F475859C3}"/>
              </a:ext>
            </a:extLst>
          </p:cNvPr>
          <p:cNvCxnSpPr/>
          <p:nvPr/>
        </p:nvCxnSpPr>
        <p:spPr>
          <a:xfrm>
            <a:off x="1509486" y="0"/>
            <a:ext cx="0" cy="3124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584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Rectangle 213">
            <a:extLst>
              <a:ext uri="{FF2B5EF4-FFF2-40B4-BE49-F238E27FC236}">
                <a16:creationId xmlns:a16="http://schemas.microsoft.com/office/drawing/2014/main" id="{BB451901-4947-4308-ACDB-CBE961989C68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09C602BA-6D9E-407B-AF8F-8A29E1F281C4}"/>
              </a:ext>
            </a:extLst>
          </p:cNvPr>
          <p:cNvGrpSpPr/>
          <p:nvPr/>
        </p:nvGrpSpPr>
        <p:grpSpPr>
          <a:xfrm>
            <a:off x="2609849" y="3711450"/>
            <a:ext cx="6972302" cy="1057342"/>
            <a:chOff x="2609849" y="2972025"/>
            <a:chExt cx="6972302" cy="1057342"/>
          </a:xfrm>
        </p:grpSpPr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FE116C15-2DC5-4C31-9E9C-371E79AF724A}"/>
                </a:ext>
              </a:extLst>
            </p:cNvPr>
            <p:cNvSpPr txBox="1"/>
            <p:nvPr/>
          </p:nvSpPr>
          <p:spPr>
            <a:xfrm>
              <a:off x="2609849" y="2972025"/>
              <a:ext cx="69723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spc="300" dirty="0">
                  <a:solidFill>
                    <a:schemeClr val="bg1"/>
                  </a:solidFill>
                  <a:latin typeface="Montserrat "/>
                </a:rPr>
                <a:t>HAVE ANY QUESTION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0EBBB5AB-9CA3-4679-A983-0F5DC1D581A3}"/>
                </a:ext>
              </a:extLst>
            </p:cNvPr>
            <p:cNvSpPr txBox="1"/>
            <p:nvPr/>
          </p:nvSpPr>
          <p:spPr>
            <a:xfrm>
              <a:off x="4057650" y="3783146"/>
              <a:ext cx="40767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pc="7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1E66D7E-4A46-4EA6-902B-C05404DC959C}"/>
              </a:ext>
            </a:extLst>
          </p:cNvPr>
          <p:cNvCxnSpPr/>
          <p:nvPr/>
        </p:nvCxnSpPr>
        <p:spPr>
          <a:xfrm>
            <a:off x="6096000" y="0"/>
            <a:ext cx="0" cy="3124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163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6BC6A45-5CCF-4E76-B397-A48E7EDA849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250" b="31250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918EEA0-915E-4239-BCAF-1E5908C717D4}"/>
              </a:ext>
            </a:extLst>
          </p:cNvPr>
          <p:cNvSpPr/>
          <p:nvPr/>
        </p:nvSpPr>
        <p:spPr>
          <a:xfrm>
            <a:off x="0" y="2152650"/>
            <a:ext cx="12192000" cy="2552700"/>
          </a:xfrm>
          <a:prstGeom prst="rect">
            <a:avLst/>
          </a:prstGeom>
          <a:solidFill>
            <a:schemeClr val="tx1">
              <a:lumMod val="85000"/>
              <a:lumOff val="1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2D2FF1C-826A-45A4-9EA4-CED288E6545B}"/>
              </a:ext>
            </a:extLst>
          </p:cNvPr>
          <p:cNvGrpSpPr/>
          <p:nvPr/>
        </p:nvGrpSpPr>
        <p:grpSpPr>
          <a:xfrm>
            <a:off x="3449413" y="2900329"/>
            <a:ext cx="5293173" cy="1057342"/>
            <a:chOff x="3449413" y="2972025"/>
            <a:chExt cx="5293173" cy="105734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1FDD9D-D01E-4AB0-A0F9-F0020B7F9217}"/>
                </a:ext>
              </a:extLst>
            </p:cNvPr>
            <p:cNvSpPr txBox="1"/>
            <p:nvPr/>
          </p:nvSpPr>
          <p:spPr>
            <a:xfrm>
              <a:off x="3449413" y="2972025"/>
              <a:ext cx="529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Montserrat "/>
                </a:rPr>
                <a:t>Company The End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76F0530-112C-48F0-A264-87C8268820E8}"/>
                </a:ext>
              </a:extLst>
            </p:cNvPr>
            <p:cNvSpPr txBox="1"/>
            <p:nvPr/>
          </p:nvSpPr>
          <p:spPr>
            <a:xfrm>
              <a:off x="4057650" y="3783146"/>
              <a:ext cx="40767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pc="7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772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B6DB741-C3F7-4335-AB5D-8B58CC260D33}"/>
              </a:ext>
            </a:extLst>
          </p:cNvPr>
          <p:cNvSpPr/>
          <p:nvPr/>
        </p:nvSpPr>
        <p:spPr>
          <a:xfrm>
            <a:off x="-1" y="0"/>
            <a:ext cx="9673921" cy="6858000"/>
          </a:xfrm>
          <a:custGeom>
            <a:avLst/>
            <a:gdLst>
              <a:gd name="connsiteX0" fmla="*/ 3540657 w 9673921"/>
              <a:gd name="connsiteY0" fmla="*/ 0 h 6858000"/>
              <a:gd name="connsiteX1" fmla="*/ 5696282 w 9673921"/>
              <a:gd name="connsiteY1" fmla="*/ 0 h 6858000"/>
              <a:gd name="connsiteX2" fmla="*/ 9673921 w 9673921"/>
              <a:gd name="connsiteY2" fmla="*/ 6858000 h 6858000"/>
              <a:gd name="connsiteX3" fmla="*/ 0 w 9673921"/>
              <a:gd name="connsiteY3" fmla="*/ 6858000 h 6858000"/>
              <a:gd name="connsiteX4" fmla="*/ 0 w 9673921"/>
              <a:gd name="connsiteY4" fmla="*/ 6104581 h 6858000"/>
              <a:gd name="connsiteX5" fmla="*/ 3540657 w 967392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73921" h="6858000">
                <a:moveTo>
                  <a:pt x="3540657" y="0"/>
                </a:moveTo>
                <a:lnTo>
                  <a:pt x="5696282" y="0"/>
                </a:lnTo>
                <a:lnTo>
                  <a:pt x="9673921" y="6858000"/>
                </a:lnTo>
                <a:lnTo>
                  <a:pt x="0" y="6858000"/>
                </a:lnTo>
                <a:lnTo>
                  <a:pt x="0" y="6104581"/>
                </a:lnTo>
                <a:lnTo>
                  <a:pt x="3540657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892B9C9C-3E10-477C-B21A-D571302FE7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978" r="2978"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15A8D8-0151-42AF-9B86-2F136AFA283C}"/>
              </a:ext>
            </a:extLst>
          </p:cNvPr>
          <p:cNvSpPr txBox="1"/>
          <p:nvPr/>
        </p:nvSpPr>
        <p:spPr>
          <a:xfrm>
            <a:off x="6779974" y="4222324"/>
            <a:ext cx="3438733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 Fifth you'll,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34848E-F5AC-4727-981D-370E2635171B}"/>
              </a:ext>
            </a:extLst>
          </p:cNvPr>
          <p:cNvSpPr txBox="1"/>
          <p:nvPr/>
        </p:nvSpPr>
        <p:spPr>
          <a:xfrm>
            <a:off x="7275616" y="3624343"/>
            <a:ext cx="294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ABOUT.US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300626F-7ED5-4816-9DBD-9BC4D1B30C70}"/>
              </a:ext>
            </a:extLst>
          </p:cNvPr>
          <p:cNvCxnSpPr/>
          <p:nvPr/>
        </p:nvCxnSpPr>
        <p:spPr>
          <a:xfrm>
            <a:off x="9975252" y="0"/>
            <a:ext cx="0" cy="3124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958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46DB9DD-4D23-472A-A82A-E3FE20A33C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6622" b="16622"/>
          <a:stretch>
            <a:fillRect/>
          </a:stretch>
        </p:blipFill>
        <p:spPr/>
      </p:pic>
      <p:sp>
        <p:nvSpPr>
          <p:cNvPr id="14" name="Oval 13"/>
          <p:cNvSpPr/>
          <p:nvPr/>
        </p:nvSpPr>
        <p:spPr>
          <a:xfrm>
            <a:off x="2391341" y="1321755"/>
            <a:ext cx="4119598" cy="41195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34848E-F5AC-4727-981D-370E2635171B}"/>
              </a:ext>
            </a:extLst>
          </p:cNvPr>
          <p:cNvSpPr txBox="1"/>
          <p:nvPr/>
        </p:nvSpPr>
        <p:spPr>
          <a:xfrm>
            <a:off x="2509831" y="2548414"/>
            <a:ext cx="294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latin typeface="Raleway" panose="020B0503030101060003" pitchFamily="34" charset="0"/>
              </a:rPr>
              <a:t>ABOUT.US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15A8D8-0151-42AF-9B86-2F136AFA283C}"/>
              </a:ext>
            </a:extLst>
          </p:cNvPr>
          <p:cNvSpPr txBox="1"/>
          <p:nvPr/>
        </p:nvSpPr>
        <p:spPr>
          <a:xfrm>
            <a:off x="2509831" y="3102412"/>
            <a:ext cx="270611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6412ECB-F4D2-4051-BB0C-0D82136A81E4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20574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20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71675" y="0"/>
            <a:ext cx="6067425" cy="5693866"/>
          </a:xfrm>
          <a:prstGeom prst="rect">
            <a:avLst/>
          </a:prstGeom>
          <a:solidFill>
            <a:schemeClr val="tx1">
              <a:lumMod val="85000"/>
              <a:lumOff val="15000"/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20C4ED-A6CF-4919-A498-79DDA7454438}"/>
              </a:ext>
            </a:extLst>
          </p:cNvPr>
          <p:cNvSpPr txBox="1"/>
          <p:nvPr/>
        </p:nvSpPr>
        <p:spPr>
          <a:xfrm>
            <a:off x="4925627" y="1164134"/>
            <a:ext cx="16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TITLE</a:t>
            </a:r>
          </a:p>
          <a:p>
            <a:r>
              <a:rPr lang="en-US" sz="3000" b="1" spc="500" dirty="0">
                <a:solidFill>
                  <a:schemeClr val="bg1"/>
                </a:solidFill>
                <a:latin typeface="Raleway" panose="020B0503030101060003" pitchFamily="34" charset="0"/>
              </a:rPr>
              <a:t>TEXT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5D728C1-E334-47E1-82A9-B6A148C26A6E}"/>
              </a:ext>
            </a:extLst>
          </p:cNvPr>
          <p:cNvGrpSpPr/>
          <p:nvPr/>
        </p:nvGrpSpPr>
        <p:grpSpPr>
          <a:xfrm>
            <a:off x="8810625" y="2698268"/>
            <a:ext cx="2400299" cy="2339102"/>
            <a:chOff x="4895907" y="3152001"/>
            <a:chExt cx="2400299" cy="23391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A64E8B4-61C1-41B8-8F90-EBF5FCFF4087}"/>
                </a:ext>
              </a:extLst>
            </p:cNvPr>
            <p:cNvSpPr txBox="1"/>
            <p:nvPr/>
          </p:nvSpPr>
          <p:spPr>
            <a:xfrm>
              <a:off x="4895907" y="3152001"/>
              <a:ext cx="240018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1000" dirty="0">
                  <a:latin typeface="Montserrat "/>
                </a:rPr>
                <a:t>MINIMAL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EF85BA-0FDE-4BD5-A73A-7186636AEDFE}"/>
                </a:ext>
              </a:extLst>
            </p:cNvPr>
            <p:cNvSpPr txBox="1"/>
            <p:nvPr/>
          </p:nvSpPr>
          <p:spPr>
            <a:xfrm>
              <a:off x="4895907" y="3705999"/>
              <a:ext cx="240029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 Very. Make from for  lorem ipsum dolor seas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AA18A8-9409-4F74-BD84-99395A5770E9}"/>
              </a:ext>
            </a:extLst>
          </p:cNvPr>
          <p:cNvGrpSpPr/>
          <p:nvPr/>
        </p:nvGrpSpPr>
        <p:grpSpPr>
          <a:xfrm>
            <a:off x="4925627" y="2698268"/>
            <a:ext cx="2400299" cy="2339102"/>
            <a:chOff x="4895907" y="3152001"/>
            <a:chExt cx="2400299" cy="233910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E445C5F-E88D-4128-9E35-8D8B823CAD2B}"/>
                </a:ext>
              </a:extLst>
            </p:cNvPr>
            <p:cNvSpPr txBox="1"/>
            <p:nvPr/>
          </p:nvSpPr>
          <p:spPr>
            <a:xfrm>
              <a:off x="4895907" y="3152001"/>
              <a:ext cx="240018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1000" dirty="0">
                  <a:solidFill>
                    <a:schemeClr val="bg1"/>
                  </a:solidFill>
                  <a:latin typeface="Montserrat "/>
                </a:rPr>
                <a:t>MINIMAL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3B343AB-9F98-4A06-9BC7-E8B982594FC3}"/>
                </a:ext>
              </a:extLst>
            </p:cNvPr>
            <p:cNvSpPr txBox="1"/>
            <p:nvPr/>
          </p:nvSpPr>
          <p:spPr>
            <a:xfrm>
              <a:off x="4895907" y="3705999"/>
              <a:ext cx="240029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9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 Very. Make from for  lorem ipsum dolor seas</a:t>
              </a:r>
            </a:p>
          </p:txBody>
        </p: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9E15C9E-9C26-4D88-9CBD-EFAE9D132C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459" b="74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8285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>
            <a:extLst>
              <a:ext uri="{FF2B5EF4-FFF2-40B4-BE49-F238E27FC236}">
                <a16:creationId xmlns:a16="http://schemas.microsoft.com/office/drawing/2014/main" id="{B40DAC7C-0974-4621-9FA2-149AC49EFA98}"/>
              </a:ext>
            </a:extLst>
          </p:cNvPr>
          <p:cNvSpPr/>
          <p:nvPr/>
        </p:nvSpPr>
        <p:spPr>
          <a:xfrm rot="16200000">
            <a:off x="491907" y="66674"/>
            <a:ext cx="6858001" cy="6724649"/>
          </a:xfrm>
          <a:prstGeom prst="flowChartDocumen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0F87E1-7C8F-44E6-882A-752F742BB8A6}"/>
              </a:ext>
            </a:extLst>
          </p:cNvPr>
          <p:cNvGrpSpPr/>
          <p:nvPr/>
        </p:nvGrpSpPr>
        <p:grpSpPr>
          <a:xfrm>
            <a:off x="8156125" y="2020434"/>
            <a:ext cx="2827366" cy="3432686"/>
            <a:chOff x="2385462" y="1702989"/>
            <a:chExt cx="2827366" cy="3432686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DF5E83E4-1E06-448B-8692-F3306EFA4855}"/>
                </a:ext>
              </a:extLst>
            </p:cNvPr>
            <p:cNvGrpSpPr/>
            <p:nvPr/>
          </p:nvGrpSpPr>
          <p:grpSpPr>
            <a:xfrm>
              <a:off x="2385462" y="1702989"/>
              <a:ext cx="2827366" cy="885783"/>
              <a:chOff x="1808995" y="2575124"/>
              <a:chExt cx="2827366" cy="885783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2072439-2A2A-45E2-A7AD-CB6D5E61C326}"/>
                  </a:ext>
                </a:extLst>
              </p:cNvPr>
              <p:cNvSpPr txBox="1"/>
              <p:nvPr/>
            </p:nvSpPr>
            <p:spPr>
              <a:xfrm>
                <a:off x="1808995" y="2892610"/>
                <a:ext cx="2827366" cy="568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to popular belief, Lorem Ipsum is not classical Latin literature from 45 BC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6DE62F0F-01FA-4F9E-A7B0-20FB115D56E7}"/>
                  </a:ext>
                </a:extLst>
              </p:cNvPr>
              <p:cNvSpPr txBox="1"/>
              <p:nvPr/>
            </p:nvSpPr>
            <p:spPr>
              <a:xfrm>
                <a:off x="1808996" y="2575124"/>
                <a:ext cx="11349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Montserrat" charset="0"/>
                    <a:ea typeface="Montserrat" charset="0"/>
                    <a:cs typeface="Montserrat" charset="0"/>
                  </a:rPr>
                  <a:t>Creative</a:t>
                </a:r>
                <a:endParaRPr lang="en-US" sz="1400" b="1" dirty="0"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0AED5E0D-8FE2-4D38-8B4F-0FA4C49AC665}"/>
                </a:ext>
              </a:extLst>
            </p:cNvPr>
            <p:cNvGrpSpPr/>
            <p:nvPr/>
          </p:nvGrpSpPr>
          <p:grpSpPr>
            <a:xfrm>
              <a:off x="2385462" y="2976440"/>
              <a:ext cx="2827366" cy="885783"/>
              <a:chOff x="1808995" y="2575124"/>
              <a:chExt cx="2827366" cy="885783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42AAD50-514E-4DE3-ADCF-574CEDDB8EFE}"/>
                  </a:ext>
                </a:extLst>
              </p:cNvPr>
              <p:cNvSpPr txBox="1"/>
              <p:nvPr/>
            </p:nvSpPr>
            <p:spPr>
              <a:xfrm>
                <a:off x="1808995" y="2892610"/>
                <a:ext cx="2827366" cy="568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to popular belief, Lorem Ipsum is not classical Latin literature from 45 BC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56935B9-CBBB-405F-9B18-1031E1EA59E2}"/>
                  </a:ext>
                </a:extLst>
              </p:cNvPr>
              <p:cNvSpPr txBox="1"/>
              <p:nvPr/>
            </p:nvSpPr>
            <p:spPr>
              <a:xfrm>
                <a:off x="1808995" y="2575124"/>
                <a:ext cx="132387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Montserrat" charset="0"/>
                    <a:ea typeface="Montserrat" charset="0"/>
                    <a:cs typeface="Montserrat" charset="0"/>
                  </a:rPr>
                  <a:t>Our Mission</a:t>
                </a:r>
                <a:endParaRPr lang="en-US" sz="1400" b="1" dirty="0"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E8EC545-4C1E-4FDE-B6F2-5B8F03CFBAF8}"/>
                </a:ext>
              </a:extLst>
            </p:cNvPr>
            <p:cNvGrpSpPr/>
            <p:nvPr/>
          </p:nvGrpSpPr>
          <p:grpSpPr>
            <a:xfrm>
              <a:off x="2385462" y="4249892"/>
              <a:ext cx="2827366" cy="885783"/>
              <a:chOff x="1808995" y="2575124"/>
              <a:chExt cx="2827366" cy="885783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E36993A-DF59-41B1-8C77-4A51A150CF53}"/>
                  </a:ext>
                </a:extLst>
              </p:cNvPr>
              <p:cNvSpPr txBox="1"/>
              <p:nvPr/>
            </p:nvSpPr>
            <p:spPr>
              <a:xfrm>
                <a:off x="1808995" y="2892610"/>
                <a:ext cx="2827366" cy="568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to popular belief, Lorem Ipsum is not classical Latin literature from 45 BC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A4B0D47-38B8-4AC2-BFAB-6604324DA58D}"/>
                  </a:ext>
                </a:extLst>
              </p:cNvPr>
              <p:cNvSpPr txBox="1"/>
              <p:nvPr/>
            </p:nvSpPr>
            <p:spPr>
              <a:xfrm>
                <a:off x="1808996" y="2575124"/>
                <a:ext cx="18165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Montserrat" charset="0"/>
                    <a:ea typeface="Montserrat" charset="0"/>
                    <a:cs typeface="Montserrat" charset="0"/>
                  </a:rPr>
                  <a:t>Company About</a:t>
                </a:r>
                <a:endParaRPr lang="en-US" sz="1400" b="1" dirty="0"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</p:grp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083F2DD-C2C1-4819-A5F1-724AF05558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7736" r="177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5877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B7DD7F6-03F9-483C-B8BC-0070CF80EF63}"/>
              </a:ext>
            </a:extLst>
          </p:cNvPr>
          <p:cNvSpPr txBox="1"/>
          <p:nvPr/>
        </p:nvSpPr>
        <p:spPr>
          <a:xfrm>
            <a:off x="1509486" y="3225969"/>
            <a:ext cx="16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pc="500" dirty="0">
                <a:latin typeface="Montserrat "/>
              </a:rPr>
              <a:t>TITLE</a:t>
            </a:r>
          </a:p>
          <a:p>
            <a:r>
              <a:rPr lang="en-US" sz="3000" b="1" spc="500" dirty="0">
                <a:latin typeface="Montserrat "/>
              </a:rPr>
              <a:t>TEXT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48BE17E-A66C-4E43-86F6-047E35B286AD}"/>
              </a:ext>
            </a:extLst>
          </p:cNvPr>
          <p:cNvGrpSpPr/>
          <p:nvPr/>
        </p:nvGrpSpPr>
        <p:grpSpPr>
          <a:xfrm>
            <a:off x="1576820" y="4758814"/>
            <a:ext cx="1541491" cy="1145598"/>
            <a:chOff x="6702881" y="1712657"/>
            <a:chExt cx="1541491" cy="114559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ABBC8D3-9E15-465E-A270-31BE8FEDE1D1}"/>
                </a:ext>
              </a:extLst>
            </p:cNvPr>
            <p:cNvSpPr txBox="1"/>
            <p:nvPr/>
          </p:nvSpPr>
          <p:spPr>
            <a:xfrm>
              <a:off x="6702881" y="2030143"/>
              <a:ext cx="1541491" cy="828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you not from 45 BC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6E8693F-E94A-40B6-8177-6FBC6EA11A80}"/>
                </a:ext>
              </a:extLst>
            </p:cNvPr>
            <p:cNvSpPr txBox="1"/>
            <p:nvPr/>
          </p:nvSpPr>
          <p:spPr>
            <a:xfrm>
              <a:off x="6702882" y="1712657"/>
              <a:ext cx="1134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atin typeface="Montserrat" charset="0"/>
                  <a:ea typeface="Montserrat" charset="0"/>
                  <a:cs typeface="Montserrat" charset="0"/>
                </a:rPr>
                <a:t>Creative</a:t>
              </a:r>
              <a:endParaRPr lang="en-US" sz="14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Flowchart: Document 14">
            <a:extLst>
              <a:ext uri="{FF2B5EF4-FFF2-40B4-BE49-F238E27FC236}">
                <a16:creationId xmlns:a16="http://schemas.microsoft.com/office/drawing/2014/main" id="{530AEB0A-AE6E-42C5-935D-9323365488E9}"/>
              </a:ext>
            </a:extLst>
          </p:cNvPr>
          <p:cNvSpPr/>
          <p:nvPr/>
        </p:nvSpPr>
        <p:spPr>
          <a:xfrm rot="5400000" flipH="1">
            <a:off x="4886325" y="66674"/>
            <a:ext cx="6858001" cy="6724649"/>
          </a:xfrm>
          <a:prstGeom prst="flowChartDocumen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4869064-8DE3-4C60-B01E-9F96EDE610EE}"/>
              </a:ext>
            </a:extLst>
          </p:cNvPr>
          <p:cNvCxnSpPr/>
          <p:nvPr/>
        </p:nvCxnSpPr>
        <p:spPr>
          <a:xfrm>
            <a:off x="1509486" y="0"/>
            <a:ext cx="0" cy="312420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owchart: Document 7">
            <a:extLst>
              <a:ext uri="{FF2B5EF4-FFF2-40B4-BE49-F238E27FC236}">
                <a16:creationId xmlns:a16="http://schemas.microsoft.com/office/drawing/2014/main" id="{44C74961-119E-49B9-8938-C4ACEE120BEA}"/>
              </a:ext>
            </a:extLst>
          </p:cNvPr>
          <p:cNvSpPr/>
          <p:nvPr/>
        </p:nvSpPr>
        <p:spPr>
          <a:xfrm rot="5400000" flipH="1">
            <a:off x="5400675" y="66674"/>
            <a:ext cx="6858001" cy="6724649"/>
          </a:xfrm>
          <a:prstGeom prst="flowChartDocumen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CE303DD-0911-415D-8822-1487FD06482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7731" r="17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489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A41CFEA-FC5F-40E0-81F9-B9D60C8E1F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8456E7C-2D2F-4CF3-A3DE-08D8CCCA20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1A9791-961E-45AA-A4EB-23DB26D39FD0}"/>
              </a:ext>
            </a:extLst>
          </p:cNvPr>
          <p:cNvGrpSpPr/>
          <p:nvPr/>
        </p:nvGrpSpPr>
        <p:grpSpPr>
          <a:xfrm>
            <a:off x="3449413" y="3052729"/>
            <a:ext cx="5293173" cy="1057342"/>
            <a:chOff x="3449413" y="2972025"/>
            <a:chExt cx="5293173" cy="105734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C1ACC97-192B-4B43-9B9D-4FF1C5868195}"/>
                </a:ext>
              </a:extLst>
            </p:cNvPr>
            <p:cNvSpPr txBox="1"/>
            <p:nvPr/>
          </p:nvSpPr>
          <p:spPr>
            <a:xfrm>
              <a:off x="3449413" y="2972025"/>
              <a:ext cx="529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Montserrat "/>
                </a:rPr>
                <a:t>Business &amp; Service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8B31E9-35AD-468C-99C2-DD6342322124}"/>
                </a:ext>
              </a:extLst>
            </p:cNvPr>
            <p:cNvSpPr txBox="1"/>
            <p:nvPr/>
          </p:nvSpPr>
          <p:spPr>
            <a:xfrm>
              <a:off x="4057650" y="3783146"/>
              <a:ext cx="40767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spc="7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091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40DA3F81-4694-4978-9324-BA6AD0A2EEAB}"/>
              </a:ext>
            </a:extLst>
          </p:cNvPr>
          <p:cNvSpPr txBox="1"/>
          <p:nvPr/>
        </p:nvSpPr>
        <p:spPr>
          <a:xfrm>
            <a:off x="4686762" y="1171575"/>
            <a:ext cx="294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500" dirty="0">
                <a:latin typeface="Raleway" panose="020B0503030101060003" pitchFamily="34" charset="0"/>
              </a:rPr>
              <a:t>SERVICE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776E1E-BFE6-47CD-829C-FAA16CF068F4}"/>
              </a:ext>
            </a:extLst>
          </p:cNvPr>
          <p:cNvGrpSpPr/>
          <p:nvPr/>
        </p:nvGrpSpPr>
        <p:grpSpPr>
          <a:xfrm>
            <a:off x="1539864" y="4742640"/>
            <a:ext cx="1990990" cy="1142264"/>
            <a:chOff x="1438264" y="4596276"/>
            <a:chExt cx="1990990" cy="114226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41943F9-DEDB-4308-ABD5-64DEC0714DF1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E43E2E7-6CFF-4807-8EFE-B47860C90822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CAD46CE-06FD-4FA1-8D34-5D43231D62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792" r="1792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043EB8F-5302-4537-89C3-2F64A2EC01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949" r="1949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1CE1A9A-5571-4085-AC0B-2EBF2C238E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30184" b="30184"/>
          <a:stretch>
            <a:fillRect/>
          </a:stretch>
        </p:blipFill>
        <p:spPr/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B143F631-9A5B-4AF1-A712-A975A80F8F17}"/>
              </a:ext>
            </a:extLst>
          </p:cNvPr>
          <p:cNvGrpSpPr/>
          <p:nvPr/>
        </p:nvGrpSpPr>
        <p:grpSpPr>
          <a:xfrm>
            <a:off x="5162812" y="4742640"/>
            <a:ext cx="1990990" cy="1142264"/>
            <a:chOff x="1438264" y="4596276"/>
            <a:chExt cx="1990990" cy="114226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AC8DE1A-47A3-4F7D-992F-590207C6098A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5EBEF7E-501E-4CA7-B71C-41C4808872AF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EAB79F-4AC3-4584-A9FA-3AB38CFE4646}"/>
              </a:ext>
            </a:extLst>
          </p:cNvPr>
          <p:cNvGrpSpPr/>
          <p:nvPr/>
        </p:nvGrpSpPr>
        <p:grpSpPr>
          <a:xfrm>
            <a:off x="8696083" y="4742640"/>
            <a:ext cx="1990990" cy="1142264"/>
            <a:chOff x="1438264" y="4596276"/>
            <a:chExt cx="1990990" cy="11422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08414F7-9C90-4928-A297-63B2DE213F30}"/>
                </a:ext>
              </a:extLst>
            </p:cNvPr>
            <p:cNvSpPr txBox="1"/>
            <p:nvPr/>
          </p:nvSpPr>
          <p:spPr>
            <a:xfrm>
              <a:off x="1438264" y="4913762"/>
              <a:ext cx="1990990" cy="82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classical Latin literature from 45 BC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CEF2AC-E6EB-49B8-BDA3-12B64C2235EE}"/>
                </a:ext>
              </a:extLst>
            </p:cNvPr>
            <p:cNvSpPr txBox="1"/>
            <p:nvPr/>
          </p:nvSpPr>
          <p:spPr>
            <a:xfrm>
              <a:off x="1771821" y="4596276"/>
              <a:ext cx="1323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Montserrat" charset="0"/>
                  <a:ea typeface="Montserrat" charset="0"/>
                  <a:cs typeface="Montserrat" charset="0"/>
                </a:rPr>
                <a:t>Our Mission</a:t>
              </a:r>
              <a:endParaRPr lang="en-US" sz="14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529555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34120</TotalTime>
  <Words>937</Words>
  <Application>Microsoft Office PowerPoint</Application>
  <PresentationFormat>Widescreen</PresentationFormat>
  <Paragraphs>110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Gill Sans</vt:lpstr>
      <vt:lpstr>Montserrat</vt:lpstr>
      <vt:lpstr>Montserrat </vt:lpstr>
      <vt:lpstr>Montserrat Light</vt:lpstr>
      <vt:lpstr>Raleway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SRC</cp:lastModifiedBy>
  <cp:revision>5266</cp:revision>
  <dcterms:created xsi:type="dcterms:W3CDTF">2015-09-24T05:44:04Z</dcterms:created>
  <dcterms:modified xsi:type="dcterms:W3CDTF">2020-10-05T17:21:44Z</dcterms:modified>
</cp:coreProperties>
</file>