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8" r:id="rId3"/>
    <p:sldMasterId id="214748366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Roboto Slab"/>
      <p:regular r:id="rId16"/>
      <p:bold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Slab-bold.fntdata"/><Relationship Id="rId16" Type="http://schemas.openxmlformats.org/officeDocument/2006/relationships/font" Target="fonts/RobotoSlab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111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8" name="Shape 36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" name="Shape 369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Shape 122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Shape 139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Shape 154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8" name="Shape 23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Shape 239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9" name="Shape 26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Shape 270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8" name="Shape 29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Shape 299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0" name="Shape 33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Shape 331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4" name="Shape 35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" name="Shape 355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01">
  <p:cSld name="5_0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8249602" y="390372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" name="Shape 58"/>
          <p:cNvSpPr/>
          <p:nvPr>
            <p:ph idx="2" type="pic"/>
          </p:nvPr>
        </p:nvSpPr>
        <p:spPr>
          <a:xfrm>
            <a:off x="0" y="1003488"/>
            <a:ext cx="9144000" cy="24581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01">
  <p:cSld name="6_01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8249602" y="390372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2" name="Shape 62"/>
          <p:cNvSpPr/>
          <p:nvPr>
            <p:ph idx="2" type="pic"/>
          </p:nvPr>
        </p:nvSpPr>
        <p:spPr>
          <a:xfrm>
            <a:off x="0" y="1003488"/>
            <a:ext cx="9144000" cy="24581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Shape 63"/>
          <p:cNvSpPr/>
          <p:nvPr>
            <p:ph idx="3" type="pic"/>
          </p:nvPr>
        </p:nvSpPr>
        <p:spPr>
          <a:xfrm>
            <a:off x="3907609" y="700088"/>
            <a:ext cx="1328781" cy="132878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_01">
  <p:cSld name="7_01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8249602" y="390372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7" name="Shape 67"/>
          <p:cNvSpPr txBox="1"/>
          <p:nvPr>
            <p:ph type="title"/>
          </p:nvPr>
        </p:nvSpPr>
        <p:spPr>
          <a:xfrm>
            <a:off x="1878640" y="247102"/>
            <a:ext cx="538672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8" name="Shape 68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8_01">
  <p:cSld name="8_01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pic"/>
          </p:nvPr>
        </p:nvSpPr>
        <p:spPr>
          <a:xfrm>
            <a:off x="971974" y="1126331"/>
            <a:ext cx="1321760" cy="200297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/>
          <p:nvPr>
            <p:ph idx="3" type="pic"/>
          </p:nvPr>
        </p:nvSpPr>
        <p:spPr>
          <a:xfrm>
            <a:off x="2441546" y="1126331"/>
            <a:ext cx="1321760" cy="200297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/>
          <p:nvPr>
            <p:ph idx="4" type="pic"/>
          </p:nvPr>
        </p:nvSpPr>
        <p:spPr>
          <a:xfrm>
            <a:off x="3911120" y="1126331"/>
            <a:ext cx="1321760" cy="200297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/>
          <p:nvPr>
            <p:ph idx="5" type="pic"/>
          </p:nvPr>
        </p:nvSpPr>
        <p:spPr>
          <a:xfrm>
            <a:off x="5380693" y="1126331"/>
            <a:ext cx="1321760" cy="200297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Shape 74"/>
          <p:cNvSpPr/>
          <p:nvPr>
            <p:ph idx="6" type="pic"/>
          </p:nvPr>
        </p:nvSpPr>
        <p:spPr>
          <a:xfrm>
            <a:off x="6850266" y="1126331"/>
            <a:ext cx="1321760" cy="200297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8249602" y="390372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7" name="Shape 77"/>
          <p:cNvSpPr txBox="1"/>
          <p:nvPr>
            <p:ph type="title"/>
          </p:nvPr>
        </p:nvSpPr>
        <p:spPr>
          <a:xfrm>
            <a:off x="1878640" y="247102"/>
            <a:ext cx="538672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9_01">
  <p:cSld name="9_01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pic"/>
          </p:nvPr>
        </p:nvSpPr>
        <p:spPr>
          <a:xfrm>
            <a:off x="0" y="1126331"/>
            <a:ext cx="9144000" cy="200956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8249602" y="390372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2" name="Shape 82"/>
          <p:cNvSpPr txBox="1"/>
          <p:nvPr>
            <p:ph type="title"/>
          </p:nvPr>
        </p:nvSpPr>
        <p:spPr>
          <a:xfrm>
            <a:off x="1878640" y="247102"/>
            <a:ext cx="538672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0_01">
  <p:cSld name="10_01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pic"/>
          </p:nvPr>
        </p:nvSpPr>
        <p:spPr>
          <a:xfrm>
            <a:off x="0" y="1126331"/>
            <a:ext cx="2286000" cy="13120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Shape 85"/>
          <p:cNvSpPr/>
          <p:nvPr>
            <p:ph idx="3" type="pic"/>
          </p:nvPr>
        </p:nvSpPr>
        <p:spPr>
          <a:xfrm>
            <a:off x="2285999" y="1126331"/>
            <a:ext cx="2286000" cy="13120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Shape 86"/>
          <p:cNvSpPr/>
          <p:nvPr>
            <p:ph idx="4" type="pic"/>
          </p:nvPr>
        </p:nvSpPr>
        <p:spPr>
          <a:xfrm>
            <a:off x="4571999" y="1126331"/>
            <a:ext cx="2286000" cy="13120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Shape 87"/>
          <p:cNvSpPr/>
          <p:nvPr>
            <p:ph idx="5" type="pic"/>
          </p:nvPr>
        </p:nvSpPr>
        <p:spPr>
          <a:xfrm>
            <a:off x="6857999" y="1126331"/>
            <a:ext cx="2286000" cy="13120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Shape 88"/>
          <p:cNvSpPr/>
          <p:nvPr>
            <p:ph idx="6" type="pic"/>
          </p:nvPr>
        </p:nvSpPr>
        <p:spPr>
          <a:xfrm>
            <a:off x="6857999" y="3831430"/>
            <a:ext cx="2286000" cy="13120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Shape 89"/>
          <p:cNvSpPr/>
          <p:nvPr>
            <p:ph idx="7" type="pic"/>
          </p:nvPr>
        </p:nvSpPr>
        <p:spPr>
          <a:xfrm>
            <a:off x="4571999" y="3831430"/>
            <a:ext cx="2286000" cy="13120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Shape 90"/>
          <p:cNvSpPr/>
          <p:nvPr>
            <p:ph idx="8" type="pic"/>
          </p:nvPr>
        </p:nvSpPr>
        <p:spPr>
          <a:xfrm>
            <a:off x="2285999" y="3831430"/>
            <a:ext cx="2286000" cy="13120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Shape 91"/>
          <p:cNvSpPr/>
          <p:nvPr>
            <p:ph idx="9" type="pic"/>
          </p:nvPr>
        </p:nvSpPr>
        <p:spPr>
          <a:xfrm>
            <a:off x="-1" y="3831430"/>
            <a:ext cx="2286000" cy="13120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2" type="sldNum"/>
          </p:nvPr>
        </p:nvSpPr>
        <p:spPr>
          <a:xfrm>
            <a:off x="8249602" y="390372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4" name="Shape 94"/>
          <p:cNvSpPr txBox="1"/>
          <p:nvPr>
            <p:ph type="title"/>
          </p:nvPr>
        </p:nvSpPr>
        <p:spPr>
          <a:xfrm>
            <a:off x="1878640" y="247102"/>
            <a:ext cx="538672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01">
  <p:cSld name="4_01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2" type="sldNum"/>
          </p:nvPr>
        </p:nvSpPr>
        <p:spPr>
          <a:xfrm>
            <a:off x="8249602" y="390372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8" name="Shape 98"/>
          <p:cNvSpPr txBox="1"/>
          <p:nvPr>
            <p:ph type="title"/>
          </p:nvPr>
        </p:nvSpPr>
        <p:spPr>
          <a:xfrm>
            <a:off x="1878640" y="247102"/>
            <a:ext cx="538672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1_01">
  <p:cSld name="11_01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pic"/>
          </p:nvPr>
        </p:nvSpPr>
        <p:spPr>
          <a:xfrm>
            <a:off x="0" y="1173308"/>
            <a:ext cx="9144000" cy="228834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2" type="sldNum"/>
          </p:nvPr>
        </p:nvSpPr>
        <p:spPr>
          <a:xfrm>
            <a:off x="8249602" y="390372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3" name="Shape 103"/>
          <p:cNvSpPr txBox="1"/>
          <p:nvPr>
            <p:ph type="title"/>
          </p:nvPr>
        </p:nvSpPr>
        <p:spPr>
          <a:xfrm>
            <a:off x="1878640" y="247102"/>
            <a:ext cx="538672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01">
  <p:cSld name="3_01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Shape 106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12" type="sldNum"/>
          </p:nvPr>
        </p:nvSpPr>
        <p:spPr>
          <a:xfrm>
            <a:off x="8249602" y="390372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1878640" y="247102"/>
            <a:ext cx="538672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Shape 52"/>
          <p:cNvSpPr/>
          <p:nvPr/>
        </p:nvSpPr>
        <p:spPr>
          <a:xfrm>
            <a:off x="8236947" y="362985"/>
            <a:ext cx="278403" cy="278403"/>
          </a:xfrm>
          <a:prstGeom prst="ellipse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249602" y="390372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rgbClr val="A5A5A5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114" name="Shape 114"/>
          <p:cNvSpPr/>
          <p:nvPr/>
        </p:nvSpPr>
        <p:spPr>
          <a:xfrm>
            <a:off x="0" y="1003489"/>
            <a:ext cx="9144000" cy="2458168"/>
          </a:xfrm>
          <a:prstGeom prst="rect">
            <a:avLst/>
          </a:prstGeom>
          <a:solidFill>
            <a:srgbClr val="8DC63F">
              <a:alpha val="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Shape 115"/>
          <p:cNvSpPr txBox="1"/>
          <p:nvPr>
            <p:ph idx="12" type="sldNum"/>
          </p:nvPr>
        </p:nvSpPr>
        <p:spPr>
          <a:xfrm>
            <a:off x="8249602" y="390372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9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‹#›</a:t>
            </a:fld>
            <a:endParaRPr b="0" i="0" sz="900" u="none" cap="none" strike="noStrike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911925" y="3919592"/>
            <a:ext cx="7320151" cy="43135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image of professionalism and reliability. By using simple alignments we have created a very spaciousy feeling &amp; The simplicity lorem suggests strength and the spaciousn contributes to the aesthetics meant to project an image</a:t>
            </a:r>
            <a:endParaRPr sz="1100"/>
          </a:p>
        </p:txBody>
      </p:sp>
      <p:pic>
        <p:nvPicPr>
          <p:cNvPr id="117" name="Shape 1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25207" y="1626989"/>
            <a:ext cx="1093585" cy="1211167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/>
          <p:nvPr>
            <p:ph idx="2" type="pic"/>
          </p:nvPr>
        </p:nvSpPr>
        <p:spPr>
          <a:xfrm>
            <a:off x="0" y="1003488"/>
            <a:ext cx="9144000" cy="24581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b="0" sz="8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372" name="Shape 372"/>
          <p:cNvSpPr txBox="1"/>
          <p:nvPr>
            <p:ph idx="12" type="sldNum"/>
          </p:nvPr>
        </p:nvSpPr>
        <p:spPr>
          <a:xfrm>
            <a:off x="8249602" y="390372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‹#›</a:t>
            </a:fld>
            <a:endParaRPr sz="90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373" name="Shape 373"/>
          <p:cNvSpPr/>
          <p:nvPr/>
        </p:nvSpPr>
        <p:spPr>
          <a:xfrm>
            <a:off x="0" y="1003489"/>
            <a:ext cx="9144000" cy="2458168"/>
          </a:xfrm>
          <a:prstGeom prst="rect">
            <a:avLst/>
          </a:prstGeom>
          <a:solidFill>
            <a:srgbClr val="222A35">
              <a:alpha val="8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Shape 374"/>
          <p:cNvSpPr/>
          <p:nvPr/>
        </p:nvSpPr>
        <p:spPr>
          <a:xfrm>
            <a:off x="911925" y="3919592"/>
            <a:ext cx="7320151" cy="43135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image of professionalism and reliability. By using simple alignments we have created a very spaciousy feeling &amp; The simplicity lorem suggests strength and the spaciousn contributes to the aesthetics meant to project an image</a:t>
            </a:r>
            <a:endParaRPr sz="1100"/>
          </a:p>
        </p:txBody>
      </p:sp>
      <p:sp>
        <p:nvSpPr>
          <p:cNvPr id="375" name="Shape 375"/>
          <p:cNvSpPr txBox="1"/>
          <p:nvPr/>
        </p:nvSpPr>
        <p:spPr>
          <a:xfrm>
            <a:off x="2214563" y="2024824"/>
            <a:ext cx="4714875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THANKS FOR YOUR WATCHING</a:t>
            </a:r>
            <a:endParaRPr sz="1100"/>
          </a:p>
        </p:txBody>
      </p:sp>
      <p:sp>
        <p:nvSpPr>
          <p:cNvPr id="376" name="Shape 376"/>
          <p:cNvSpPr/>
          <p:nvPr>
            <p:ph idx="2" type="pic"/>
          </p:nvPr>
        </p:nvSpPr>
        <p:spPr>
          <a:xfrm>
            <a:off x="0" y="1003488"/>
            <a:ext cx="9144000" cy="24581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rgbClr val="A5A5A5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125" name="Shape 125"/>
          <p:cNvSpPr/>
          <p:nvPr/>
        </p:nvSpPr>
        <p:spPr>
          <a:xfrm>
            <a:off x="0" y="1003489"/>
            <a:ext cx="9144000" cy="2458168"/>
          </a:xfrm>
          <a:prstGeom prst="rect">
            <a:avLst/>
          </a:prstGeom>
          <a:solidFill>
            <a:srgbClr val="222A35">
              <a:alpha val="8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3826324" y="618803"/>
            <a:ext cx="1491351" cy="149135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Shape 127"/>
          <p:cNvSpPr txBox="1"/>
          <p:nvPr>
            <p:ph idx="12" type="sldNum"/>
          </p:nvPr>
        </p:nvSpPr>
        <p:spPr>
          <a:xfrm>
            <a:off x="8249602" y="390372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9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‹#›</a:t>
            </a:fld>
            <a:endParaRPr b="0" i="0" sz="900" u="none" cap="none" strike="noStrike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grpSp>
        <p:nvGrpSpPr>
          <p:cNvPr id="128" name="Shape 128"/>
          <p:cNvGrpSpPr/>
          <p:nvPr/>
        </p:nvGrpSpPr>
        <p:grpSpPr>
          <a:xfrm>
            <a:off x="873783" y="3844036"/>
            <a:ext cx="7396435" cy="713740"/>
            <a:chOff x="1204685" y="4951213"/>
            <a:chExt cx="9861913" cy="951653"/>
          </a:xfrm>
        </p:grpSpPr>
        <p:sp>
          <p:nvSpPr>
            <p:cNvPr id="129" name="Shape 129"/>
            <p:cNvSpPr txBox="1"/>
            <p:nvPr/>
          </p:nvSpPr>
          <p:spPr>
            <a:xfrm>
              <a:off x="1204685" y="4951213"/>
              <a:ext cx="2757715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500" u="none" cap="none" strike="noStrike">
                  <a:solidFill>
                    <a:srgbClr val="262626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Welcome</a:t>
              </a:r>
              <a:r>
                <a:rPr b="0" i="0" lang="en" sz="1500" u="none" cap="none" strike="noStrike">
                  <a:solidFill>
                    <a:schemeClr val="dk1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 </a:t>
              </a:r>
              <a:r>
                <a:rPr b="0" i="0" lang="en" sz="1500" u="none" cap="none" strike="noStrike">
                  <a:solidFill>
                    <a:schemeClr val="accent5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Message</a:t>
              </a:r>
              <a:endParaRPr sz="1100"/>
            </a:p>
          </p:txBody>
        </p:sp>
        <p:sp>
          <p:nvSpPr>
            <p:cNvPr id="130" name="Shape 130"/>
            <p:cNvSpPr/>
            <p:nvPr/>
          </p:nvSpPr>
          <p:spPr>
            <a:xfrm>
              <a:off x="1306397" y="5327727"/>
              <a:ext cx="9760201" cy="57513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This letterhead design is meant to project an image of professionalism and reliability. By using simple alignments we have created a very spaciousy feeling &amp; The simplicity lorem suggests strength and the spaciousn contributes to the aesthetics meant to project an image</a:t>
              </a:r>
              <a:endParaRPr sz="1100"/>
            </a:p>
          </p:txBody>
        </p:sp>
      </p:grpSp>
      <p:grpSp>
        <p:nvGrpSpPr>
          <p:cNvPr id="131" name="Shape 131"/>
          <p:cNvGrpSpPr/>
          <p:nvPr/>
        </p:nvGrpSpPr>
        <p:grpSpPr>
          <a:xfrm>
            <a:off x="3639520" y="2323639"/>
            <a:ext cx="1864961" cy="492532"/>
            <a:chOff x="4968081" y="3098186"/>
            <a:chExt cx="2486615" cy="656710"/>
          </a:xfrm>
        </p:grpSpPr>
        <p:sp>
          <p:nvSpPr>
            <p:cNvPr id="132" name="Shape 132"/>
            <p:cNvSpPr txBox="1"/>
            <p:nvPr/>
          </p:nvSpPr>
          <p:spPr>
            <a:xfrm>
              <a:off x="5521960" y="3098186"/>
              <a:ext cx="1378857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accent5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HELLO”</a:t>
              </a:r>
              <a:endParaRPr sz="1100"/>
            </a:p>
          </p:txBody>
        </p:sp>
        <p:sp>
          <p:nvSpPr>
            <p:cNvPr id="133" name="Shape 133"/>
            <p:cNvSpPr txBox="1"/>
            <p:nvPr/>
          </p:nvSpPr>
          <p:spPr>
            <a:xfrm>
              <a:off x="4968081" y="3493286"/>
              <a:ext cx="2486615" cy="2616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Iam John Deo, Your Presenter!</a:t>
              </a:r>
              <a:endParaRPr sz="1100"/>
            </a:p>
          </p:txBody>
        </p:sp>
      </p:grpSp>
      <p:sp>
        <p:nvSpPr>
          <p:cNvPr id="134" name="Shape 134"/>
          <p:cNvSpPr/>
          <p:nvPr>
            <p:ph idx="3" type="pic"/>
          </p:nvPr>
        </p:nvSpPr>
        <p:spPr>
          <a:xfrm>
            <a:off x="3907609" y="700088"/>
            <a:ext cx="1328781" cy="132878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Shape 135"/>
          <p:cNvSpPr/>
          <p:nvPr>
            <p:ph idx="2" type="pic"/>
          </p:nvPr>
        </p:nvSpPr>
        <p:spPr>
          <a:xfrm>
            <a:off x="0" y="1003488"/>
            <a:ext cx="9144000" cy="24581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/>
        </p:nvSpPr>
        <p:spPr>
          <a:xfrm>
            <a:off x="0" y="0"/>
            <a:ext cx="9144000" cy="112633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Shape 142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A5A5A5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143" name="Shape 143"/>
          <p:cNvSpPr txBox="1"/>
          <p:nvPr>
            <p:ph idx="12" type="sldNum"/>
          </p:nvPr>
        </p:nvSpPr>
        <p:spPr>
          <a:xfrm>
            <a:off x="8249602" y="390372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‹#›</a:t>
            </a:fld>
            <a:endParaRPr sz="90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44" name="Shape 144"/>
          <p:cNvSpPr txBox="1"/>
          <p:nvPr>
            <p:ph type="title"/>
          </p:nvPr>
        </p:nvSpPr>
        <p:spPr>
          <a:xfrm>
            <a:off x="1878640" y="247102"/>
            <a:ext cx="538672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Company About Us</a:t>
            </a:r>
            <a:endParaRPr sz="1100"/>
          </a:p>
        </p:txBody>
      </p:sp>
      <p:cxnSp>
        <p:nvCxnSpPr>
          <p:cNvPr id="145" name="Shape 145"/>
          <p:cNvCxnSpPr/>
          <p:nvPr/>
        </p:nvCxnSpPr>
        <p:spPr>
          <a:xfrm>
            <a:off x="4332514" y="780035"/>
            <a:ext cx="478972" cy="0"/>
          </a:xfrm>
          <a:prstGeom prst="straightConnector1">
            <a:avLst/>
          </a:prstGeom>
          <a:noFill/>
          <a:ln cap="flat" cmpd="sng" w="1905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6" name="Shape 146"/>
          <p:cNvSpPr/>
          <p:nvPr/>
        </p:nvSpPr>
        <p:spPr>
          <a:xfrm>
            <a:off x="0" y="4017169"/>
            <a:ext cx="9144000" cy="1126331"/>
          </a:xfrm>
          <a:prstGeom prst="rect">
            <a:avLst/>
          </a:prstGeom>
          <a:solidFill>
            <a:srgbClr val="FFFFFF">
              <a:alpha val="92549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Shape 147"/>
          <p:cNvSpPr/>
          <p:nvPr/>
        </p:nvSpPr>
        <p:spPr>
          <a:xfrm>
            <a:off x="776615" y="4364657"/>
            <a:ext cx="7590770" cy="43135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</a:t>
            </a:r>
            <a:r>
              <a:rPr lang="en" sz="900">
                <a:solidFill>
                  <a:srgbClr val="A5A5A5"/>
                </a:solidFill>
                <a:latin typeface="Roboto Slab"/>
                <a:ea typeface="Roboto Slab"/>
                <a:cs typeface="Roboto Slab"/>
                <a:sym typeface="Roboto Slab"/>
              </a:rPr>
              <a:t>is meant to project an image of professionalism and reliability. By using simple alignments we have created a very spaciousy feeling &amp; The simplicity lorem suggests strength and the spaciousn contributes to the aesthetics meant to project an</a:t>
            </a:r>
            <a:endParaRPr sz="1100"/>
          </a:p>
        </p:txBody>
      </p:sp>
      <p:sp>
        <p:nvSpPr>
          <p:cNvPr id="148" name="Shape 148"/>
          <p:cNvSpPr/>
          <p:nvPr/>
        </p:nvSpPr>
        <p:spPr>
          <a:xfrm>
            <a:off x="0" y="1822176"/>
            <a:ext cx="4071257" cy="1499147"/>
          </a:xfrm>
          <a:prstGeom prst="rect">
            <a:avLst/>
          </a:prstGeom>
          <a:solidFill>
            <a:srgbClr val="8DC63F">
              <a:alpha val="8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Shape 149"/>
          <p:cNvSpPr txBox="1"/>
          <p:nvPr/>
        </p:nvSpPr>
        <p:spPr>
          <a:xfrm>
            <a:off x="776615" y="2104314"/>
            <a:ext cx="2391127" cy="93487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“ It is health that is real</a:t>
            </a:r>
            <a:endParaRPr sz="1100"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Wealth and not pieces of</a:t>
            </a:r>
            <a:endParaRPr sz="1100"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Gold and silver. ”</a:t>
            </a:r>
            <a:endParaRPr sz="1100"/>
          </a:p>
        </p:txBody>
      </p:sp>
      <p:sp>
        <p:nvSpPr>
          <p:cNvPr id="150" name="Shape 150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/>
        </p:nvSpPr>
        <p:spPr>
          <a:xfrm>
            <a:off x="0" y="0"/>
            <a:ext cx="9144000" cy="112633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Shape 157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A5A5A5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158" name="Shape 158"/>
          <p:cNvSpPr txBox="1"/>
          <p:nvPr>
            <p:ph idx="12" type="sldNum"/>
          </p:nvPr>
        </p:nvSpPr>
        <p:spPr>
          <a:xfrm>
            <a:off x="8249602" y="390372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‹#›</a:t>
            </a:fld>
            <a:endParaRPr sz="90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59" name="Shape 159"/>
          <p:cNvSpPr txBox="1"/>
          <p:nvPr>
            <p:ph type="title"/>
          </p:nvPr>
        </p:nvSpPr>
        <p:spPr>
          <a:xfrm>
            <a:off x="1878640" y="247102"/>
            <a:ext cx="538672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Company Team Members</a:t>
            </a:r>
            <a:endParaRPr sz="1100"/>
          </a:p>
        </p:txBody>
      </p:sp>
      <p:cxnSp>
        <p:nvCxnSpPr>
          <p:cNvPr id="160" name="Shape 160"/>
          <p:cNvCxnSpPr/>
          <p:nvPr/>
        </p:nvCxnSpPr>
        <p:spPr>
          <a:xfrm>
            <a:off x="4332514" y="780035"/>
            <a:ext cx="478972" cy="0"/>
          </a:xfrm>
          <a:prstGeom prst="straightConnector1">
            <a:avLst/>
          </a:prstGeom>
          <a:noFill/>
          <a:ln cap="flat" cmpd="sng" w="1905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61" name="Shape 161"/>
          <p:cNvSpPr txBox="1"/>
          <p:nvPr/>
        </p:nvSpPr>
        <p:spPr>
          <a:xfrm>
            <a:off x="898551" y="3326716"/>
            <a:ext cx="1027107" cy="27324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JOHN DEO</a:t>
            </a:r>
            <a:endParaRPr b="1" sz="1500">
              <a:solidFill>
                <a:srgbClr val="26262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62" name="Shape 162"/>
          <p:cNvSpPr/>
          <p:nvPr/>
        </p:nvSpPr>
        <p:spPr>
          <a:xfrm>
            <a:off x="898551" y="3589079"/>
            <a:ext cx="1321761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</a:t>
            </a:r>
            <a:endParaRPr sz="1100"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text see.</a:t>
            </a:r>
            <a:endParaRPr sz="1100"/>
          </a:p>
        </p:txBody>
      </p:sp>
      <p:grpSp>
        <p:nvGrpSpPr>
          <p:cNvPr id="163" name="Shape 163"/>
          <p:cNvGrpSpPr/>
          <p:nvPr/>
        </p:nvGrpSpPr>
        <p:grpSpPr>
          <a:xfrm>
            <a:off x="971971" y="4164328"/>
            <a:ext cx="993058" cy="269693"/>
            <a:chOff x="1515100" y="5516154"/>
            <a:chExt cx="1324077" cy="359591"/>
          </a:xfrm>
        </p:grpSpPr>
        <p:sp>
          <p:nvSpPr>
            <p:cNvPr id="164" name="Shape 164"/>
            <p:cNvSpPr/>
            <p:nvPr/>
          </p:nvSpPr>
          <p:spPr>
            <a:xfrm>
              <a:off x="1515100" y="5516154"/>
              <a:ext cx="1324077" cy="359591"/>
            </a:xfrm>
            <a:prstGeom prst="rect">
              <a:avLst/>
            </a:prstGeom>
            <a:noFill/>
            <a:ln cap="flat" cmpd="sng" w="19050">
              <a:solidFill>
                <a:srgbClr val="A5A5A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65" name="Shape 165"/>
            <p:cNvGrpSpPr/>
            <p:nvPr/>
          </p:nvGrpSpPr>
          <p:grpSpPr>
            <a:xfrm>
              <a:off x="1747552" y="5584029"/>
              <a:ext cx="859172" cy="223840"/>
              <a:chOff x="1871822" y="5616406"/>
              <a:chExt cx="610631" cy="159087"/>
            </a:xfrm>
          </p:grpSpPr>
          <p:grpSp>
            <p:nvGrpSpPr>
              <p:cNvPr id="166" name="Shape 166"/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167" name="Shape 167"/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68" name="Shape 168"/>
                <p:cNvSpPr/>
                <p:nvPr/>
              </p:nvSpPr>
              <p:spPr>
                <a:xfrm>
                  <a:off x="1398453" y="5848888"/>
                  <a:ext cx="158105" cy="128492"/>
                </a:xfrm>
                <a:custGeom>
                  <a:pathLst>
                    <a:path extrusionOk="0" h="21600" w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69" name="Shape 169"/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170" name="Shape 170"/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1" name="Shape 171"/>
                <p:cNvSpPr/>
                <p:nvPr/>
              </p:nvSpPr>
              <p:spPr>
                <a:xfrm>
                  <a:off x="1779016" y="5855006"/>
                  <a:ext cx="116258" cy="116258"/>
                </a:xfrm>
                <a:custGeom>
                  <a:pathLst>
                    <a:path extrusionOk="0" h="21600" w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72" name="Shape 172"/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173" name="Shape 173"/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4" name="Shape 174"/>
                <p:cNvSpPr/>
                <p:nvPr/>
              </p:nvSpPr>
              <p:spPr>
                <a:xfrm>
                  <a:off x="2243592" y="5857843"/>
                  <a:ext cx="173108" cy="110583"/>
                </a:xfrm>
                <a:custGeom>
                  <a:pathLst>
                    <a:path extrusionOk="0" h="21486" w="21574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  <p:sp>
        <p:nvSpPr>
          <p:cNvPr id="175" name="Shape 175"/>
          <p:cNvSpPr txBox="1"/>
          <p:nvPr/>
        </p:nvSpPr>
        <p:spPr>
          <a:xfrm>
            <a:off x="2368125" y="3326716"/>
            <a:ext cx="1027107" cy="27324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JOHN DEO</a:t>
            </a:r>
            <a:endParaRPr b="1" sz="1500">
              <a:solidFill>
                <a:srgbClr val="26262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76" name="Shape 176"/>
          <p:cNvSpPr/>
          <p:nvPr/>
        </p:nvSpPr>
        <p:spPr>
          <a:xfrm>
            <a:off x="2368125" y="3589079"/>
            <a:ext cx="1321761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</a:t>
            </a:r>
            <a:endParaRPr sz="1100"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text see.</a:t>
            </a:r>
            <a:endParaRPr sz="1100"/>
          </a:p>
        </p:txBody>
      </p:sp>
      <p:grpSp>
        <p:nvGrpSpPr>
          <p:cNvPr id="177" name="Shape 177"/>
          <p:cNvGrpSpPr/>
          <p:nvPr/>
        </p:nvGrpSpPr>
        <p:grpSpPr>
          <a:xfrm>
            <a:off x="2441545" y="4164328"/>
            <a:ext cx="993058" cy="269693"/>
            <a:chOff x="1515100" y="5516154"/>
            <a:chExt cx="1324077" cy="359591"/>
          </a:xfrm>
        </p:grpSpPr>
        <p:sp>
          <p:nvSpPr>
            <p:cNvPr id="178" name="Shape 178"/>
            <p:cNvSpPr/>
            <p:nvPr/>
          </p:nvSpPr>
          <p:spPr>
            <a:xfrm>
              <a:off x="1515100" y="5516154"/>
              <a:ext cx="1324077" cy="359591"/>
            </a:xfrm>
            <a:prstGeom prst="rect">
              <a:avLst/>
            </a:prstGeom>
            <a:noFill/>
            <a:ln cap="flat" cmpd="sng" w="19050">
              <a:solidFill>
                <a:srgbClr val="A5A5A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79" name="Shape 179"/>
            <p:cNvGrpSpPr/>
            <p:nvPr/>
          </p:nvGrpSpPr>
          <p:grpSpPr>
            <a:xfrm>
              <a:off x="1747552" y="5584029"/>
              <a:ext cx="859172" cy="223840"/>
              <a:chOff x="1871822" y="5616406"/>
              <a:chExt cx="610631" cy="159087"/>
            </a:xfrm>
          </p:grpSpPr>
          <p:grpSp>
            <p:nvGrpSpPr>
              <p:cNvPr id="180" name="Shape 180"/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181" name="Shape 181"/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2" name="Shape 182"/>
                <p:cNvSpPr/>
                <p:nvPr/>
              </p:nvSpPr>
              <p:spPr>
                <a:xfrm>
                  <a:off x="1398453" y="5848888"/>
                  <a:ext cx="158105" cy="128492"/>
                </a:xfrm>
                <a:custGeom>
                  <a:pathLst>
                    <a:path extrusionOk="0" h="21600" w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3" name="Shape 183"/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184" name="Shape 184"/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5" name="Shape 185"/>
                <p:cNvSpPr/>
                <p:nvPr/>
              </p:nvSpPr>
              <p:spPr>
                <a:xfrm>
                  <a:off x="1779016" y="5855006"/>
                  <a:ext cx="116258" cy="116258"/>
                </a:xfrm>
                <a:custGeom>
                  <a:pathLst>
                    <a:path extrusionOk="0" h="21600" w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6" name="Shape 186"/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187" name="Shape 187"/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8" name="Shape 188"/>
                <p:cNvSpPr/>
                <p:nvPr/>
              </p:nvSpPr>
              <p:spPr>
                <a:xfrm>
                  <a:off x="2243592" y="5857843"/>
                  <a:ext cx="173108" cy="110583"/>
                </a:xfrm>
                <a:custGeom>
                  <a:pathLst>
                    <a:path extrusionOk="0" h="21486" w="21574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  <p:sp>
        <p:nvSpPr>
          <p:cNvPr id="189" name="Shape 189"/>
          <p:cNvSpPr txBox="1"/>
          <p:nvPr/>
        </p:nvSpPr>
        <p:spPr>
          <a:xfrm>
            <a:off x="3837695" y="3326716"/>
            <a:ext cx="1027107" cy="27324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JOHN DEO</a:t>
            </a:r>
            <a:endParaRPr b="1" sz="1500">
              <a:solidFill>
                <a:srgbClr val="26262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90" name="Shape 190"/>
          <p:cNvSpPr/>
          <p:nvPr/>
        </p:nvSpPr>
        <p:spPr>
          <a:xfrm>
            <a:off x="3837695" y="3589079"/>
            <a:ext cx="1321761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</a:t>
            </a:r>
            <a:endParaRPr sz="1100"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text see.</a:t>
            </a:r>
            <a:endParaRPr sz="1100"/>
          </a:p>
        </p:txBody>
      </p:sp>
      <p:grpSp>
        <p:nvGrpSpPr>
          <p:cNvPr id="191" name="Shape 191"/>
          <p:cNvGrpSpPr/>
          <p:nvPr/>
        </p:nvGrpSpPr>
        <p:grpSpPr>
          <a:xfrm>
            <a:off x="3911115" y="4164328"/>
            <a:ext cx="993058" cy="269693"/>
            <a:chOff x="1515100" y="5516154"/>
            <a:chExt cx="1324077" cy="359591"/>
          </a:xfrm>
        </p:grpSpPr>
        <p:sp>
          <p:nvSpPr>
            <p:cNvPr id="192" name="Shape 192"/>
            <p:cNvSpPr/>
            <p:nvPr/>
          </p:nvSpPr>
          <p:spPr>
            <a:xfrm>
              <a:off x="1515100" y="5516154"/>
              <a:ext cx="1324077" cy="359591"/>
            </a:xfrm>
            <a:prstGeom prst="rect">
              <a:avLst/>
            </a:prstGeom>
            <a:noFill/>
            <a:ln cap="flat" cmpd="sng" w="19050">
              <a:solidFill>
                <a:srgbClr val="A5A5A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93" name="Shape 193"/>
            <p:cNvGrpSpPr/>
            <p:nvPr/>
          </p:nvGrpSpPr>
          <p:grpSpPr>
            <a:xfrm>
              <a:off x="1747552" y="5584029"/>
              <a:ext cx="859172" cy="223840"/>
              <a:chOff x="1871822" y="5616406"/>
              <a:chExt cx="610631" cy="159087"/>
            </a:xfrm>
          </p:grpSpPr>
          <p:grpSp>
            <p:nvGrpSpPr>
              <p:cNvPr id="194" name="Shape 194"/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195" name="Shape 195"/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6" name="Shape 196"/>
                <p:cNvSpPr/>
                <p:nvPr/>
              </p:nvSpPr>
              <p:spPr>
                <a:xfrm>
                  <a:off x="1398453" y="5848888"/>
                  <a:ext cx="158105" cy="128492"/>
                </a:xfrm>
                <a:custGeom>
                  <a:pathLst>
                    <a:path extrusionOk="0" h="21600" w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7" name="Shape 197"/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198" name="Shape 198"/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9" name="Shape 199"/>
                <p:cNvSpPr/>
                <p:nvPr/>
              </p:nvSpPr>
              <p:spPr>
                <a:xfrm>
                  <a:off x="1779016" y="5855006"/>
                  <a:ext cx="116258" cy="116258"/>
                </a:xfrm>
                <a:custGeom>
                  <a:pathLst>
                    <a:path extrusionOk="0" h="21600" w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00" name="Shape 200"/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201" name="Shape 201"/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2" name="Shape 202"/>
                <p:cNvSpPr/>
                <p:nvPr/>
              </p:nvSpPr>
              <p:spPr>
                <a:xfrm>
                  <a:off x="2243592" y="5857843"/>
                  <a:ext cx="173108" cy="110583"/>
                </a:xfrm>
                <a:custGeom>
                  <a:pathLst>
                    <a:path extrusionOk="0" h="21486" w="21574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  <p:sp>
        <p:nvSpPr>
          <p:cNvPr id="203" name="Shape 203"/>
          <p:cNvSpPr txBox="1"/>
          <p:nvPr/>
        </p:nvSpPr>
        <p:spPr>
          <a:xfrm>
            <a:off x="5307265" y="3326716"/>
            <a:ext cx="1027107" cy="27324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JOHN DEO</a:t>
            </a:r>
            <a:endParaRPr b="1" sz="1500">
              <a:solidFill>
                <a:srgbClr val="26262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04" name="Shape 204"/>
          <p:cNvSpPr/>
          <p:nvPr/>
        </p:nvSpPr>
        <p:spPr>
          <a:xfrm>
            <a:off x="5307265" y="3589079"/>
            <a:ext cx="1321761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</a:t>
            </a:r>
            <a:endParaRPr sz="1100"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text see.</a:t>
            </a:r>
            <a:endParaRPr sz="1100"/>
          </a:p>
        </p:txBody>
      </p:sp>
      <p:grpSp>
        <p:nvGrpSpPr>
          <p:cNvPr id="205" name="Shape 205"/>
          <p:cNvGrpSpPr/>
          <p:nvPr/>
        </p:nvGrpSpPr>
        <p:grpSpPr>
          <a:xfrm>
            <a:off x="5380685" y="4164328"/>
            <a:ext cx="993058" cy="269693"/>
            <a:chOff x="1515100" y="5516154"/>
            <a:chExt cx="1324077" cy="359591"/>
          </a:xfrm>
        </p:grpSpPr>
        <p:sp>
          <p:nvSpPr>
            <p:cNvPr id="206" name="Shape 206"/>
            <p:cNvSpPr/>
            <p:nvPr/>
          </p:nvSpPr>
          <p:spPr>
            <a:xfrm>
              <a:off x="1515100" y="5516154"/>
              <a:ext cx="1324077" cy="359591"/>
            </a:xfrm>
            <a:prstGeom prst="rect">
              <a:avLst/>
            </a:prstGeom>
            <a:noFill/>
            <a:ln cap="flat" cmpd="sng" w="19050">
              <a:solidFill>
                <a:srgbClr val="A5A5A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07" name="Shape 207"/>
            <p:cNvGrpSpPr/>
            <p:nvPr/>
          </p:nvGrpSpPr>
          <p:grpSpPr>
            <a:xfrm>
              <a:off x="1747552" y="5584029"/>
              <a:ext cx="859172" cy="223840"/>
              <a:chOff x="1871822" y="5616406"/>
              <a:chExt cx="610631" cy="159087"/>
            </a:xfrm>
          </p:grpSpPr>
          <p:grpSp>
            <p:nvGrpSpPr>
              <p:cNvPr id="208" name="Shape 208"/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209" name="Shape 209"/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0" name="Shape 210"/>
                <p:cNvSpPr/>
                <p:nvPr/>
              </p:nvSpPr>
              <p:spPr>
                <a:xfrm>
                  <a:off x="1398453" y="5848888"/>
                  <a:ext cx="158105" cy="128492"/>
                </a:xfrm>
                <a:custGeom>
                  <a:pathLst>
                    <a:path extrusionOk="0" h="21600" w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11" name="Shape 211"/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212" name="Shape 212"/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3" name="Shape 213"/>
                <p:cNvSpPr/>
                <p:nvPr/>
              </p:nvSpPr>
              <p:spPr>
                <a:xfrm>
                  <a:off x="1779016" y="5855006"/>
                  <a:ext cx="116258" cy="116258"/>
                </a:xfrm>
                <a:custGeom>
                  <a:pathLst>
                    <a:path extrusionOk="0" h="21600" w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14" name="Shape 214"/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215" name="Shape 215"/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6" name="Shape 216"/>
                <p:cNvSpPr/>
                <p:nvPr/>
              </p:nvSpPr>
              <p:spPr>
                <a:xfrm>
                  <a:off x="2243592" y="5857843"/>
                  <a:ext cx="173108" cy="110583"/>
                </a:xfrm>
                <a:custGeom>
                  <a:pathLst>
                    <a:path extrusionOk="0" h="21486" w="21574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  <p:sp>
        <p:nvSpPr>
          <p:cNvPr id="217" name="Shape 217"/>
          <p:cNvSpPr txBox="1"/>
          <p:nvPr/>
        </p:nvSpPr>
        <p:spPr>
          <a:xfrm>
            <a:off x="6776836" y="3326716"/>
            <a:ext cx="1027107" cy="27324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JOHN DEO</a:t>
            </a:r>
            <a:endParaRPr b="1" sz="1500">
              <a:solidFill>
                <a:srgbClr val="26262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18" name="Shape 218"/>
          <p:cNvSpPr/>
          <p:nvPr/>
        </p:nvSpPr>
        <p:spPr>
          <a:xfrm>
            <a:off x="6776836" y="3589079"/>
            <a:ext cx="1321761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</a:t>
            </a:r>
            <a:endParaRPr sz="1100"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text see.</a:t>
            </a:r>
            <a:endParaRPr sz="1100"/>
          </a:p>
        </p:txBody>
      </p:sp>
      <p:grpSp>
        <p:nvGrpSpPr>
          <p:cNvPr id="219" name="Shape 219"/>
          <p:cNvGrpSpPr/>
          <p:nvPr/>
        </p:nvGrpSpPr>
        <p:grpSpPr>
          <a:xfrm>
            <a:off x="6850256" y="4164328"/>
            <a:ext cx="993058" cy="269693"/>
            <a:chOff x="1515100" y="5516154"/>
            <a:chExt cx="1324077" cy="359591"/>
          </a:xfrm>
        </p:grpSpPr>
        <p:sp>
          <p:nvSpPr>
            <p:cNvPr id="220" name="Shape 220"/>
            <p:cNvSpPr/>
            <p:nvPr/>
          </p:nvSpPr>
          <p:spPr>
            <a:xfrm>
              <a:off x="1515100" y="5516154"/>
              <a:ext cx="1324077" cy="359591"/>
            </a:xfrm>
            <a:prstGeom prst="rect">
              <a:avLst/>
            </a:prstGeom>
            <a:noFill/>
            <a:ln cap="flat" cmpd="sng" w="19050">
              <a:solidFill>
                <a:srgbClr val="A5A5A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21" name="Shape 221"/>
            <p:cNvGrpSpPr/>
            <p:nvPr/>
          </p:nvGrpSpPr>
          <p:grpSpPr>
            <a:xfrm>
              <a:off x="1747552" y="5584029"/>
              <a:ext cx="859172" cy="223840"/>
              <a:chOff x="1871822" y="5616406"/>
              <a:chExt cx="610631" cy="159087"/>
            </a:xfrm>
          </p:grpSpPr>
          <p:grpSp>
            <p:nvGrpSpPr>
              <p:cNvPr id="222" name="Shape 222"/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223" name="Shape 223"/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4" name="Shape 224"/>
                <p:cNvSpPr/>
                <p:nvPr/>
              </p:nvSpPr>
              <p:spPr>
                <a:xfrm>
                  <a:off x="1398453" y="5848888"/>
                  <a:ext cx="158105" cy="128492"/>
                </a:xfrm>
                <a:custGeom>
                  <a:pathLst>
                    <a:path extrusionOk="0" h="21600" w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25" name="Shape 225"/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226" name="Shape 226"/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7" name="Shape 227"/>
                <p:cNvSpPr/>
                <p:nvPr/>
              </p:nvSpPr>
              <p:spPr>
                <a:xfrm>
                  <a:off x="1779016" y="5855006"/>
                  <a:ext cx="116258" cy="116258"/>
                </a:xfrm>
                <a:custGeom>
                  <a:pathLst>
                    <a:path extrusionOk="0" h="21600" w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28" name="Shape 228"/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229" name="Shape 229"/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30" name="Shape 230"/>
                <p:cNvSpPr/>
                <p:nvPr/>
              </p:nvSpPr>
              <p:spPr>
                <a:xfrm>
                  <a:off x="2243592" y="5857843"/>
                  <a:ext cx="173108" cy="110583"/>
                </a:xfrm>
                <a:custGeom>
                  <a:pathLst>
                    <a:path extrusionOk="0" h="21486" w="21574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  <p:sp>
        <p:nvSpPr>
          <p:cNvPr id="231" name="Shape 231"/>
          <p:cNvSpPr/>
          <p:nvPr>
            <p:ph idx="2" type="pic"/>
          </p:nvPr>
        </p:nvSpPr>
        <p:spPr>
          <a:xfrm>
            <a:off x="971974" y="1126331"/>
            <a:ext cx="1321760" cy="200297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Shape 232"/>
          <p:cNvSpPr/>
          <p:nvPr>
            <p:ph idx="3" type="pic"/>
          </p:nvPr>
        </p:nvSpPr>
        <p:spPr>
          <a:xfrm>
            <a:off x="2441546" y="1126331"/>
            <a:ext cx="1321760" cy="200297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Shape 233"/>
          <p:cNvSpPr/>
          <p:nvPr>
            <p:ph idx="4" type="pic"/>
          </p:nvPr>
        </p:nvSpPr>
        <p:spPr>
          <a:xfrm>
            <a:off x="3911120" y="1126331"/>
            <a:ext cx="1321760" cy="200297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Shape 234"/>
          <p:cNvSpPr/>
          <p:nvPr>
            <p:ph idx="5" type="pic"/>
          </p:nvPr>
        </p:nvSpPr>
        <p:spPr>
          <a:xfrm>
            <a:off x="5380693" y="1126331"/>
            <a:ext cx="1321760" cy="200297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Shape 235"/>
          <p:cNvSpPr/>
          <p:nvPr>
            <p:ph idx="6" type="pic"/>
          </p:nvPr>
        </p:nvSpPr>
        <p:spPr>
          <a:xfrm>
            <a:off x="6850266" y="1126331"/>
            <a:ext cx="1321760" cy="200297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/>
        </p:nvSpPr>
        <p:spPr>
          <a:xfrm>
            <a:off x="1379256" y="1126331"/>
            <a:ext cx="6385488" cy="2009567"/>
          </a:xfrm>
          <a:prstGeom prst="rect">
            <a:avLst/>
          </a:prstGeom>
          <a:solidFill>
            <a:srgbClr val="000000">
              <a:alpha val="24705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Shape 242"/>
          <p:cNvSpPr/>
          <p:nvPr/>
        </p:nvSpPr>
        <p:spPr>
          <a:xfrm>
            <a:off x="0" y="0"/>
            <a:ext cx="9144000" cy="112633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Shape 243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A5A5A5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244" name="Shape 244"/>
          <p:cNvSpPr txBox="1"/>
          <p:nvPr>
            <p:ph idx="12" type="sldNum"/>
          </p:nvPr>
        </p:nvSpPr>
        <p:spPr>
          <a:xfrm>
            <a:off x="8249602" y="390372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‹#›</a:t>
            </a:fld>
            <a:endParaRPr sz="90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45" name="Shape 245"/>
          <p:cNvSpPr txBox="1"/>
          <p:nvPr>
            <p:ph type="title"/>
          </p:nvPr>
        </p:nvSpPr>
        <p:spPr>
          <a:xfrm>
            <a:off x="1878640" y="247102"/>
            <a:ext cx="538672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Company Service</a:t>
            </a:r>
            <a:endParaRPr sz="1100"/>
          </a:p>
        </p:txBody>
      </p:sp>
      <p:cxnSp>
        <p:nvCxnSpPr>
          <p:cNvPr id="246" name="Shape 246"/>
          <p:cNvCxnSpPr/>
          <p:nvPr/>
        </p:nvCxnSpPr>
        <p:spPr>
          <a:xfrm>
            <a:off x="4332514" y="780035"/>
            <a:ext cx="478972" cy="0"/>
          </a:xfrm>
          <a:prstGeom prst="straightConnector1">
            <a:avLst/>
          </a:prstGeom>
          <a:noFill/>
          <a:ln cap="flat" cmpd="sng" w="1905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47" name="Shape 247"/>
          <p:cNvSpPr/>
          <p:nvPr/>
        </p:nvSpPr>
        <p:spPr>
          <a:xfrm>
            <a:off x="0" y="3135897"/>
            <a:ext cx="9143999" cy="200760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48" name="Shape 248"/>
          <p:cNvGrpSpPr/>
          <p:nvPr/>
        </p:nvGrpSpPr>
        <p:grpSpPr>
          <a:xfrm>
            <a:off x="1900834" y="3541142"/>
            <a:ext cx="278606" cy="357187"/>
            <a:chOff x="2522538" y="3189288"/>
            <a:chExt cx="371475" cy="476250"/>
          </a:xfrm>
        </p:grpSpPr>
        <p:sp>
          <p:nvSpPr>
            <p:cNvPr id="249" name="Shape 249"/>
            <p:cNvSpPr/>
            <p:nvPr/>
          </p:nvSpPr>
          <p:spPr>
            <a:xfrm>
              <a:off x="2613025" y="3189288"/>
              <a:ext cx="192088" cy="238125"/>
            </a:xfrm>
            <a:custGeom>
              <a:pathLst>
                <a:path extrusionOk="0" h="65" w="53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0" name="Shape 250"/>
            <p:cNvSpPr/>
            <p:nvPr/>
          </p:nvSpPr>
          <p:spPr>
            <a:xfrm>
              <a:off x="2522538" y="3332163"/>
              <a:ext cx="371475" cy="333375"/>
            </a:xfrm>
            <a:custGeom>
              <a:pathLst>
                <a:path extrusionOk="0" h="91" w="103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1" name="Shape 251"/>
            <p:cNvSpPr/>
            <p:nvPr/>
          </p:nvSpPr>
          <p:spPr>
            <a:xfrm>
              <a:off x="2646363" y="3489326"/>
              <a:ext cx="125413" cy="128588"/>
            </a:xfrm>
            <a:custGeom>
              <a:pathLst>
                <a:path extrusionOk="0" h="35" w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2" name="Shape 252"/>
          <p:cNvSpPr txBox="1"/>
          <p:nvPr/>
        </p:nvSpPr>
        <p:spPr>
          <a:xfrm>
            <a:off x="1463193" y="4005486"/>
            <a:ext cx="1153886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Corporate</a:t>
            </a:r>
            <a:endParaRPr sz="1100"/>
          </a:p>
        </p:txBody>
      </p:sp>
      <p:sp>
        <p:nvSpPr>
          <p:cNvPr id="253" name="Shape 253"/>
          <p:cNvSpPr/>
          <p:nvPr/>
        </p:nvSpPr>
        <p:spPr>
          <a:xfrm>
            <a:off x="1379255" y="4265049"/>
            <a:ext cx="1321761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</a:t>
            </a:r>
            <a:endParaRPr sz="1100"/>
          </a:p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text see.</a:t>
            </a:r>
            <a:endParaRPr sz="1100"/>
          </a:p>
        </p:txBody>
      </p:sp>
      <p:sp>
        <p:nvSpPr>
          <p:cNvPr id="254" name="Shape 254"/>
          <p:cNvSpPr/>
          <p:nvPr/>
        </p:nvSpPr>
        <p:spPr>
          <a:xfrm>
            <a:off x="3551833" y="3547988"/>
            <a:ext cx="352425" cy="329803"/>
          </a:xfrm>
          <a:custGeom>
            <a:pathLst>
              <a:path extrusionOk="0" h="120" w="130">
                <a:moveTo>
                  <a:pt x="129" y="35"/>
                </a:moveTo>
                <a:cubicBezTo>
                  <a:pt x="127" y="15"/>
                  <a:pt x="113" y="0"/>
                  <a:pt x="94" y="0"/>
                </a:cubicBezTo>
                <a:cubicBezTo>
                  <a:pt x="82" y="0"/>
                  <a:pt x="71" y="6"/>
                  <a:pt x="64" y="17"/>
                </a:cubicBezTo>
                <a:cubicBezTo>
                  <a:pt x="58" y="6"/>
                  <a:pt x="47" y="0"/>
                  <a:pt x="35" y="0"/>
                </a:cubicBezTo>
                <a:cubicBezTo>
                  <a:pt x="17" y="0"/>
                  <a:pt x="2" y="15"/>
                  <a:pt x="0" y="35"/>
                </a:cubicBezTo>
                <a:cubicBezTo>
                  <a:pt x="0" y="36"/>
                  <a:pt x="0" y="41"/>
                  <a:pt x="2" y="49"/>
                </a:cubicBezTo>
                <a:cubicBezTo>
                  <a:pt x="4" y="60"/>
                  <a:pt x="10" y="71"/>
                  <a:pt x="19" y="79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9" y="71"/>
                  <a:pt x="126" y="60"/>
                  <a:pt x="128" y="49"/>
                </a:cubicBezTo>
                <a:cubicBezTo>
                  <a:pt x="130" y="41"/>
                  <a:pt x="129" y="36"/>
                  <a:pt x="129" y="35"/>
                </a:cubicBezTo>
                <a:close/>
                <a:moveTo>
                  <a:pt x="123" y="48"/>
                </a:moveTo>
                <a:cubicBezTo>
                  <a:pt x="121" y="58"/>
                  <a:pt x="115" y="68"/>
                  <a:pt x="107" y="75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3" y="75"/>
                  <a:pt x="23" y="75"/>
                  <a:pt x="23" y="75"/>
                </a:cubicBezTo>
                <a:cubicBezTo>
                  <a:pt x="14" y="68"/>
                  <a:pt x="9" y="58"/>
                  <a:pt x="6" y="48"/>
                </a:cubicBezTo>
                <a:cubicBezTo>
                  <a:pt x="5" y="40"/>
                  <a:pt x="5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7" y="18"/>
                  <a:pt x="20" y="5"/>
                  <a:pt x="35" y="5"/>
                </a:cubicBezTo>
                <a:cubicBezTo>
                  <a:pt x="47" y="5"/>
                  <a:pt x="57" y="12"/>
                  <a:pt x="62" y="23"/>
                </a:cubicBezTo>
                <a:cubicBezTo>
                  <a:pt x="64" y="29"/>
                  <a:pt x="64" y="29"/>
                  <a:pt x="64" y="29"/>
                </a:cubicBezTo>
                <a:cubicBezTo>
                  <a:pt x="67" y="23"/>
                  <a:pt x="67" y="23"/>
                  <a:pt x="67" y="23"/>
                </a:cubicBezTo>
                <a:cubicBezTo>
                  <a:pt x="72" y="12"/>
                  <a:pt x="82" y="5"/>
                  <a:pt x="94" y="5"/>
                </a:cubicBezTo>
                <a:cubicBezTo>
                  <a:pt x="110" y="5"/>
                  <a:pt x="123" y="18"/>
                  <a:pt x="124" y="36"/>
                </a:cubicBezTo>
                <a:cubicBezTo>
                  <a:pt x="124" y="36"/>
                  <a:pt x="125" y="40"/>
                  <a:pt x="123" y="48"/>
                </a:cubicBezTo>
                <a:close/>
                <a:moveTo>
                  <a:pt x="123" y="48"/>
                </a:moveTo>
                <a:cubicBezTo>
                  <a:pt x="123" y="48"/>
                  <a:pt x="123" y="48"/>
                  <a:pt x="123" y="48"/>
                </a:cubicBezTo>
              </a:path>
            </a:pathLst>
          </a:custGeom>
          <a:solidFill>
            <a:srgbClr val="26262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Shape 255"/>
          <p:cNvSpPr txBox="1"/>
          <p:nvPr/>
        </p:nvSpPr>
        <p:spPr>
          <a:xfrm>
            <a:off x="3151103" y="3998640"/>
            <a:ext cx="1153886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Charities</a:t>
            </a:r>
            <a:endParaRPr sz="1100"/>
          </a:p>
        </p:txBody>
      </p:sp>
      <p:sp>
        <p:nvSpPr>
          <p:cNvPr id="256" name="Shape 256"/>
          <p:cNvSpPr/>
          <p:nvPr/>
        </p:nvSpPr>
        <p:spPr>
          <a:xfrm>
            <a:off x="3067165" y="4258203"/>
            <a:ext cx="1321761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</a:t>
            </a:r>
            <a:endParaRPr sz="1100"/>
          </a:p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text see.</a:t>
            </a:r>
            <a:endParaRPr sz="1100"/>
          </a:p>
        </p:txBody>
      </p:sp>
      <p:sp>
        <p:nvSpPr>
          <p:cNvPr id="257" name="Shape 257"/>
          <p:cNvSpPr/>
          <p:nvPr/>
        </p:nvSpPr>
        <p:spPr>
          <a:xfrm>
            <a:off x="5241529" y="3541142"/>
            <a:ext cx="348853" cy="357188"/>
          </a:xfrm>
          <a:custGeom>
            <a:pathLst>
              <a:path extrusionOk="0" h="130" w="129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rgbClr val="26262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Shape 258"/>
          <p:cNvSpPr txBox="1"/>
          <p:nvPr/>
        </p:nvSpPr>
        <p:spPr>
          <a:xfrm>
            <a:off x="4839012" y="4005486"/>
            <a:ext cx="1153886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Healthcare</a:t>
            </a:r>
            <a:endParaRPr sz="1100"/>
          </a:p>
        </p:txBody>
      </p:sp>
      <p:sp>
        <p:nvSpPr>
          <p:cNvPr id="259" name="Shape 259"/>
          <p:cNvSpPr/>
          <p:nvPr/>
        </p:nvSpPr>
        <p:spPr>
          <a:xfrm>
            <a:off x="4755074" y="4265049"/>
            <a:ext cx="1321761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</a:t>
            </a:r>
            <a:endParaRPr sz="1100"/>
          </a:p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text see.</a:t>
            </a:r>
            <a:endParaRPr sz="1100"/>
          </a:p>
        </p:txBody>
      </p:sp>
      <p:sp>
        <p:nvSpPr>
          <p:cNvPr id="260" name="Shape 260"/>
          <p:cNvSpPr/>
          <p:nvPr/>
        </p:nvSpPr>
        <p:spPr>
          <a:xfrm>
            <a:off x="6927653" y="3541142"/>
            <a:ext cx="344091" cy="357188"/>
          </a:xfrm>
          <a:custGeom>
            <a:pathLst>
              <a:path extrusionOk="0" h="130" w="127">
                <a:moveTo>
                  <a:pt x="118" y="106"/>
                </a:moveTo>
                <a:cubicBezTo>
                  <a:pt x="105" y="87"/>
                  <a:pt x="80" y="55"/>
                  <a:pt x="78" y="52"/>
                </a:cubicBezTo>
                <a:cubicBezTo>
                  <a:pt x="78" y="13"/>
                  <a:pt x="78" y="13"/>
                  <a:pt x="78" y="13"/>
                </a:cubicBezTo>
                <a:cubicBezTo>
                  <a:pt x="81" y="12"/>
                  <a:pt x="83" y="9"/>
                  <a:pt x="83" y="6"/>
                </a:cubicBezTo>
                <a:cubicBezTo>
                  <a:pt x="83" y="3"/>
                  <a:pt x="80" y="0"/>
                  <a:pt x="7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7" y="0"/>
                  <a:pt x="44" y="3"/>
                  <a:pt x="44" y="6"/>
                </a:cubicBezTo>
                <a:cubicBezTo>
                  <a:pt x="44" y="9"/>
                  <a:pt x="46" y="12"/>
                  <a:pt x="49" y="1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5"/>
                  <a:pt x="23" y="87"/>
                  <a:pt x="10" y="106"/>
                </a:cubicBezTo>
                <a:cubicBezTo>
                  <a:pt x="0" y="121"/>
                  <a:pt x="10" y="130"/>
                  <a:pt x="21" y="130"/>
                </a:cubicBezTo>
                <a:cubicBezTo>
                  <a:pt x="106" y="130"/>
                  <a:pt x="106" y="130"/>
                  <a:pt x="106" y="130"/>
                </a:cubicBezTo>
                <a:cubicBezTo>
                  <a:pt x="118" y="130"/>
                  <a:pt x="127" y="121"/>
                  <a:pt x="118" y="106"/>
                </a:cubicBezTo>
                <a:close/>
                <a:moveTo>
                  <a:pt x="98" y="124"/>
                </a:moveTo>
                <a:cubicBezTo>
                  <a:pt x="30" y="124"/>
                  <a:pt x="30" y="124"/>
                  <a:pt x="30" y="124"/>
                </a:cubicBezTo>
                <a:cubicBezTo>
                  <a:pt x="21" y="124"/>
                  <a:pt x="13" y="117"/>
                  <a:pt x="21" y="105"/>
                </a:cubicBezTo>
                <a:cubicBezTo>
                  <a:pt x="25" y="98"/>
                  <a:pt x="32" y="89"/>
                  <a:pt x="38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6" y="89"/>
                  <a:pt x="102" y="98"/>
                  <a:pt x="107" y="105"/>
                </a:cubicBezTo>
                <a:cubicBezTo>
                  <a:pt x="115" y="117"/>
                  <a:pt x="107" y="124"/>
                  <a:pt x="98" y="124"/>
                </a:cubicBezTo>
                <a:close/>
                <a:moveTo>
                  <a:pt x="80" y="89"/>
                </a:moveTo>
                <a:cubicBezTo>
                  <a:pt x="48" y="89"/>
                  <a:pt x="48" y="89"/>
                  <a:pt x="48" y="89"/>
                </a:cubicBezTo>
                <a:cubicBezTo>
                  <a:pt x="44" y="94"/>
                  <a:pt x="40" y="100"/>
                  <a:pt x="37" y="104"/>
                </a:cubicBezTo>
                <a:cubicBezTo>
                  <a:pt x="32" y="111"/>
                  <a:pt x="37" y="116"/>
                  <a:pt x="43" y="116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91" y="116"/>
                  <a:pt x="95" y="111"/>
                  <a:pt x="91" y="104"/>
                </a:cubicBezTo>
                <a:cubicBezTo>
                  <a:pt x="88" y="100"/>
                  <a:pt x="84" y="94"/>
                  <a:pt x="80" y="89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Shape 261"/>
          <p:cNvSpPr txBox="1"/>
          <p:nvPr/>
        </p:nvSpPr>
        <p:spPr>
          <a:xfrm>
            <a:off x="6522755" y="4005486"/>
            <a:ext cx="1153886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Individual</a:t>
            </a:r>
            <a:endParaRPr sz="1100"/>
          </a:p>
        </p:txBody>
      </p:sp>
      <p:sp>
        <p:nvSpPr>
          <p:cNvPr id="262" name="Shape 262"/>
          <p:cNvSpPr/>
          <p:nvPr/>
        </p:nvSpPr>
        <p:spPr>
          <a:xfrm>
            <a:off x="6442983" y="4265049"/>
            <a:ext cx="1321761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</a:t>
            </a:r>
            <a:endParaRPr sz="1100"/>
          </a:p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text see.</a:t>
            </a:r>
            <a:endParaRPr sz="1100"/>
          </a:p>
        </p:txBody>
      </p:sp>
      <p:cxnSp>
        <p:nvCxnSpPr>
          <p:cNvPr id="263" name="Shape 263"/>
          <p:cNvCxnSpPr/>
          <p:nvPr/>
        </p:nvCxnSpPr>
        <p:spPr>
          <a:xfrm>
            <a:off x="2884090" y="3538160"/>
            <a:ext cx="0" cy="1203077"/>
          </a:xfrm>
          <a:prstGeom prst="straightConnector1">
            <a:avLst/>
          </a:prstGeom>
          <a:noFill/>
          <a:ln cap="flat" cmpd="sng" w="19050">
            <a:solidFill>
              <a:srgbClr val="7F7F7F"/>
            </a:solidFill>
            <a:prstDash val="dot"/>
            <a:miter lim="800000"/>
            <a:headEnd len="sm" w="sm" type="none"/>
            <a:tailEnd len="sm" w="sm" type="none"/>
          </a:ln>
        </p:spPr>
      </p:cxnSp>
      <p:cxnSp>
        <p:nvCxnSpPr>
          <p:cNvPr id="264" name="Shape 264"/>
          <p:cNvCxnSpPr/>
          <p:nvPr/>
        </p:nvCxnSpPr>
        <p:spPr>
          <a:xfrm>
            <a:off x="4572000" y="3538160"/>
            <a:ext cx="0" cy="1203077"/>
          </a:xfrm>
          <a:prstGeom prst="straightConnector1">
            <a:avLst/>
          </a:prstGeom>
          <a:noFill/>
          <a:ln cap="flat" cmpd="sng" w="19050">
            <a:solidFill>
              <a:srgbClr val="7F7F7F"/>
            </a:solidFill>
            <a:prstDash val="dot"/>
            <a:miter lim="800000"/>
            <a:headEnd len="sm" w="sm" type="none"/>
            <a:tailEnd len="sm" w="sm" type="none"/>
          </a:ln>
        </p:spPr>
      </p:cxnSp>
      <p:cxnSp>
        <p:nvCxnSpPr>
          <p:cNvPr id="265" name="Shape 265"/>
          <p:cNvCxnSpPr/>
          <p:nvPr/>
        </p:nvCxnSpPr>
        <p:spPr>
          <a:xfrm>
            <a:off x="6259910" y="3538160"/>
            <a:ext cx="0" cy="1203077"/>
          </a:xfrm>
          <a:prstGeom prst="straightConnector1">
            <a:avLst/>
          </a:prstGeom>
          <a:noFill/>
          <a:ln cap="flat" cmpd="sng" w="19050">
            <a:solidFill>
              <a:srgbClr val="7F7F7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266" name="Shape 266"/>
          <p:cNvSpPr/>
          <p:nvPr>
            <p:ph idx="2" type="pic"/>
          </p:nvPr>
        </p:nvSpPr>
        <p:spPr>
          <a:xfrm>
            <a:off x="0" y="1126331"/>
            <a:ext cx="9144000" cy="200956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A5A5A5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273" name="Shape 273"/>
          <p:cNvSpPr txBox="1"/>
          <p:nvPr>
            <p:ph idx="12" type="sldNum"/>
          </p:nvPr>
        </p:nvSpPr>
        <p:spPr>
          <a:xfrm>
            <a:off x="8249602" y="390372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‹#›</a:t>
            </a:fld>
            <a:endParaRPr sz="90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74" name="Shape 274"/>
          <p:cNvSpPr/>
          <p:nvPr/>
        </p:nvSpPr>
        <p:spPr>
          <a:xfrm>
            <a:off x="0" y="2438400"/>
            <a:ext cx="9144000" cy="139303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Shape 275"/>
          <p:cNvSpPr txBox="1"/>
          <p:nvPr>
            <p:ph type="title"/>
          </p:nvPr>
        </p:nvSpPr>
        <p:spPr>
          <a:xfrm>
            <a:off x="1878640" y="247102"/>
            <a:ext cx="538672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Company Protfolio</a:t>
            </a:r>
            <a:endParaRPr b="0" i="0" sz="2400" u="none" cap="none" strike="noStrike">
              <a:solidFill>
                <a:srgbClr val="26262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cxnSp>
        <p:nvCxnSpPr>
          <p:cNvPr id="276" name="Shape 276"/>
          <p:cNvCxnSpPr/>
          <p:nvPr/>
        </p:nvCxnSpPr>
        <p:spPr>
          <a:xfrm>
            <a:off x="4332514" y="780035"/>
            <a:ext cx="478972" cy="0"/>
          </a:xfrm>
          <a:prstGeom prst="straightConnector1">
            <a:avLst/>
          </a:prstGeom>
          <a:noFill/>
          <a:ln cap="flat" cmpd="sng" w="1905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77" name="Shape 277"/>
          <p:cNvSpPr txBox="1"/>
          <p:nvPr/>
        </p:nvSpPr>
        <p:spPr>
          <a:xfrm>
            <a:off x="1334180" y="2768530"/>
            <a:ext cx="1153886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Title One</a:t>
            </a:r>
            <a:endParaRPr sz="1100"/>
          </a:p>
        </p:txBody>
      </p:sp>
      <p:sp>
        <p:nvSpPr>
          <p:cNvPr id="278" name="Shape 278"/>
          <p:cNvSpPr/>
          <p:nvPr/>
        </p:nvSpPr>
        <p:spPr>
          <a:xfrm>
            <a:off x="1250242" y="3028093"/>
            <a:ext cx="1321761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</a:t>
            </a:r>
            <a:endParaRPr sz="1100"/>
          </a:p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text see.</a:t>
            </a:r>
            <a:endParaRPr sz="1100"/>
          </a:p>
        </p:txBody>
      </p:sp>
      <p:sp>
        <p:nvSpPr>
          <p:cNvPr id="279" name="Shape 279"/>
          <p:cNvSpPr txBox="1"/>
          <p:nvPr/>
        </p:nvSpPr>
        <p:spPr>
          <a:xfrm>
            <a:off x="3108098" y="2768530"/>
            <a:ext cx="1153886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Title Two</a:t>
            </a:r>
            <a:endParaRPr sz="1100"/>
          </a:p>
        </p:txBody>
      </p:sp>
      <p:sp>
        <p:nvSpPr>
          <p:cNvPr id="280" name="Shape 280"/>
          <p:cNvSpPr/>
          <p:nvPr/>
        </p:nvSpPr>
        <p:spPr>
          <a:xfrm>
            <a:off x="3024160" y="3028093"/>
            <a:ext cx="1321761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</a:t>
            </a:r>
            <a:endParaRPr sz="1100"/>
          </a:p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text see.</a:t>
            </a:r>
            <a:endParaRPr sz="1100"/>
          </a:p>
        </p:txBody>
      </p:sp>
      <p:sp>
        <p:nvSpPr>
          <p:cNvPr id="281" name="Shape 281"/>
          <p:cNvSpPr txBox="1"/>
          <p:nvPr/>
        </p:nvSpPr>
        <p:spPr>
          <a:xfrm>
            <a:off x="4882016" y="2768530"/>
            <a:ext cx="1153886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Title Three</a:t>
            </a:r>
            <a:endParaRPr sz="1100"/>
          </a:p>
        </p:txBody>
      </p:sp>
      <p:sp>
        <p:nvSpPr>
          <p:cNvPr id="282" name="Shape 282"/>
          <p:cNvSpPr/>
          <p:nvPr/>
        </p:nvSpPr>
        <p:spPr>
          <a:xfrm>
            <a:off x="4798078" y="3028093"/>
            <a:ext cx="1321761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</a:t>
            </a:r>
            <a:endParaRPr sz="1100"/>
          </a:p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text see.</a:t>
            </a:r>
            <a:endParaRPr sz="1100"/>
          </a:p>
        </p:txBody>
      </p:sp>
      <p:sp>
        <p:nvSpPr>
          <p:cNvPr id="283" name="Shape 283"/>
          <p:cNvSpPr txBox="1"/>
          <p:nvPr/>
        </p:nvSpPr>
        <p:spPr>
          <a:xfrm>
            <a:off x="6655934" y="2768530"/>
            <a:ext cx="1153886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Title Four</a:t>
            </a:r>
            <a:endParaRPr sz="1100"/>
          </a:p>
        </p:txBody>
      </p:sp>
      <p:sp>
        <p:nvSpPr>
          <p:cNvPr id="284" name="Shape 284"/>
          <p:cNvSpPr/>
          <p:nvPr/>
        </p:nvSpPr>
        <p:spPr>
          <a:xfrm>
            <a:off x="6571997" y="3028093"/>
            <a:ext cx="1321761" cy="47320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</a:t>
            </a:r>
            <a:endParaRPr sz="1100"/>
          </a:p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text see.</a:t>
            </a:r>
            <a:endParaRPr sz="1100"/>
          </a:p>
        </p:txBody>
      </p:sp>
      <p:cxnSp>
        <p:nvCxnSpPr>
          <p:cNvPr id="285" name="Shape 285"/>
          <p:cNvCxnSpPr/>
          <p:nvPr/>
        </p:nvCxnSpPr>
        <p:spPr>
          <a:xfrm>
            <a:off x="2798082" y="2807320"/>
            <a:ext cx="0" cy="655190"/>
          </a:xfrm>
          <a:prstGeom prst="straightConnector1">
            <a:avLst/>
          </a:prstGeom>
          <a:noFill/>
          <a:ln cap="flat" cmpd="sng" w="19050">
            <a:solidFill>
              <a:srgbClr val="7F7F7F"/>
            </a:solidFill>
            <a:prstDash val="dot"/>
            <a:miter lim="800000"/>
            <a:headEnd len="sm" w="sm" type="none"/>
            <a:tailEnd len="sm" w="sm" type="none"/>
          </a:ln>
        </p:spPr>
      </p:cxnSp>
      <p:cxnSp>
        <p:nvCxnSpPr>
          <p:cNvPr id="286" name="Shape 286"/>
          <p:cNvCxnSpPr/>
          <p:nvPr/>
        </p:nvCxnSpPr>
        <p:spPr>
          <a:xfrm>
            <a:off x="6345918" y="2807320"/>
            <a:ext cx="0" cy="655190"/>
          </a:xfrm>
          <a:prstGeom prst="straightConnector1">
            <a:avLst/>
          </a:prstGeom>
          <a:noFill/>
          <a:ln cap="flat" cmpd="sng" w="19050">
            <a:solidFill>
              <a:srgbClr val="7F7F7F"/>
            </a:solidFill>
            <a:prstDash val="dot"/>
            <a:miter lim="800000"/>
            <a:headEnd len="sm" w="sm" type="none"/>
            <a:tailEnd len="sm" w="sm" type="none"/>
          </a:ln>
        </p:spPr>
      </p:cxnSp>
      <p:cxnSp>
        <p:nvCxnSpPr>
          <p:cNvPr id="287" name="Shape 287"/>
          <p:cNvCxnSpPr/>
          <p:nvPr/>
        </p:nvCxnSpPr>
        <p:spPr>
          <a:xfrm>
            <a:off x="4572000" y="2807320"/>
            <a:ext cx="0" cy="655190"/>
          </a:xfrm>
          <a:prstGeom prst="straightConnector1">
            <a:avLst/>
          </a:prstGeom>
          <a:noFill/>
          <a:ln cap="flat" cmpd="sng" w="19050">
            <a:solidFill>
              <a:srgbClr val="7F7F7F"/>
            </a:solidFill>
            <a:prstDash val="dot"/>
            <a:miter lim="800000"/>
            <a:headEnd len="sm" w="sm" type="none"/>
            <a:tailEnd len="sm" w="sm" type="none"/>
          </a:ln>
        </p:spPr>
      </p:cxnSp>
      <p:sp>
        <p:nvSpPr>
          <p:cNvPr id="288" name="Shape 288"/>
          <p:cNvSpPr/>
          <p:nvPr>
            <p:ph idx="2" type="pic"/>
          </p:nvPr>
        </p:nvSpPr>
        <p:spPr>
          <a:xfrm>
            <a:off x="0" y="1126331"/>
            <a:ext cx="2286000" cy="13120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Shape 289"/>
          <p:cNvSpPr/>
          <p:nvPr>
            <p:ph idx="3" type="pic"/>
          </p:nvPr>
        </p:nvSpPr>
        <p:spPr>
          <a:xfrm>
            <a:off x="2285999" y="1126331"/>
            <a:ext cx="2286000" cy="13120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Shape 290"/>
          <p:cNvSpPr/>
          <p:nvPr>
            <p:ph idx="4" type="pic"/>
          </p:nvPr>
        </p:nvSpPr>
        <p:spPr>
          <a:xfrm>
            <a:off x="4571999" y="1126331"/>
            <a:ext cx="2286000" cy="13120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Shape 291"/>
          <p:cNvSpPr/>
          <p:nvPr>
            <p:ph idx="5" type="pic"/>
          </p:nvPr>
        </p:nvSpPr>
        <p:spPr>
          <a:xfrm>
            <a:off x="6857999" y="1126331"/>
            <a:ext cx="2286000" cy="13120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Shape 292"/>
          <p:cNvSpPr/>
          <p:nvPr>
            <p:ph idx="6" type="pic"/>
          </p:nvPr>
        </p:nvSpPr>
        <p:spPr>
          <a:xfrm>
            <a:off x="6857999" y="3831430"/>
            <a:ext cx="2286000" cy="13120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Shape 293"/>
          <p:cNvSpPr/>
          <p:nvPr>
            <p:ph idx="7" type="pic"/>
          </p:nvPr>
        </p:nvSpPr>
        <p:spPr>
          <a:xfrm>
            <a:off x="4571999" y="3831430"/>
            <a:ext cx="2286000" cy="13120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Shape 294"/>
          <p:cNvSpPr/>
          <p:nvPr>
            <p:ph idx="8" type="pic"/>
          </p:nvPr>
        </p:nvSpPr>
        <p:spPr>
          <a:xfrm>
            <a:off x="2285999" y="3831430"/>
            <a:ext cx="2286000" cy="13120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Shape 295"/>
          <p:cNvSpPr/>
          <p:nvPr>
            <p:ph idx="9" type="pic"/>
          </p:nvPr>
        </p:nvSpPr>
        <p:spPr>
          <a:xfrm>
            <a:off x="-1" y="3831430"/>
            <a:ext cx="2286000" cy="131206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A5A5A5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302" name="Shape 302"/>
          <p:cNvSpPr txBox="1"/>
          <p:nvPr>
            <p:ph idx="12" type="sldNum"/>
          </p:nvPr>
        </p:nvSpPr>
        <p:spPr>
          <a:xfrm>
            <a:off x="8249602" y="390372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‹#›</a:t>
            </a:fld>
            <a:endParaRPr sz="90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303" name="Shape 303"/>
          <p:cNvSpPr txBox="1"/>
          <p:nvPr>
            <p:ph type="title"/>
          </p:nvPr>
        </p:nvSpPr>
        <p:spPr>
          <a:xfrm>
            <a:off x="1878640" y="247102"/>
            <a:ext cx="538672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Company Timeline</a:t>
            </a:r>
            <a:endParaRPr sz="1100"/>
          </a:p>
        </p:txBody>
      </p:sp>
      <p:cxnSp>
        <p:nvCxnSpPr>
          <p:cNvPr id="304" name="Shape 304"/>
          <p:cNvCxnSpPr/>
          <p:nvPr/>
        </p:nvCxnSpPr>
        <p:spPr>
          <a:xfrm>
            <a:off x="4332514" y="780035"/>
            <a:ext cx="478972" cy="0"/>
          </a:xfrm>
          <a:prstGeom prst="straightConnector1">
            <a:avLst/>
          </a:prstGeom>
          <a:noFill/>
          <a:ln cap="flat" cmpd="sng" w="1905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05" name="Shape 305"/>
          <p:cNvSpPr/>
          <p:nvPr/>
        </p:nvSpPr>
        <p:spPr>
          <a:xfrm>
            <a:off x="6774616" y="1845429"/>
            <a:ext cx="1912200" cy="1912200"/>
          </a:xfrm>
          <a:prstGeom prst="ellipse">
            <a:avLst/>
          </a:prstGeom>
          <a:noFill/>
          <a:ln cap="flat" cmpd="sng" w="1905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06" name="Shape 306"/>
          <p:cNvCxnSpPr>
            <a:stCxn id="305" idx="2"/>
          </p:cNvCxnSpPr>
          <p:nvPr/>
        </p:nvCxnSpPr>
        <p:spPr>
          <a:xfrm rot="10800000">
            <a:off x="16" y="2801529"/>
            <a:ext cx="6774600" cy="0"/>
          </a:xfrm>
          <a:prstGeom prst="straightConnector1">
            <a:avLst/>
          </a:prstGeom>
          <a:noFill/>
          <a:ln cap="flat" cmpd="sng" w="1905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307" name="Shape 307"/>
          <p:cNvGrpSpPr/>
          <p:nvPr/>
        </p:nvGrpSpPr>
        <p:grpSpPr>
          <a:xfrm>
            <a:off x="1326313" y="1845429"/>
            <a:ext cx="773680" cy="897468"/>
            <a:chOff x="2060061" y="2457332"/>
            <a:chExt cx="1176878" cy="1365178"/>
          </a:xfrm>
        </p:grpSpPr>
        <p:sp>
          <p:nvSpPr>
            <p:cNvPr id="308" name="Shape 308"/>
            <p:cNvSpPr/>
            <p:nvPr/>
          </p:nvSpPr>
          <p:spPr>
            <a:xfrm rot="5400000">
              <a:off x="1965911" y="2551482"/>
              <a:ext cx="1365178" cy="1176878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" name="Shape 309"/>
            <p:cNvSpPr/>
            <p:nvPr/>
          </p:nvSpPr>
          <p:spPr>
            <a:xfrm>
              <a:off x="2424359" y="2915780"/>
              <a:ext cx="448283" cy="448283"/>
            </a:xfrm>
            <a:custGeom>
              <a:pathLst>
                <a:path extrusionOk="0" h="21404" w="21403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lt1">
                <a:alpha val="89803"/>
              </a:scheme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10" name="Shape 310"/>
          <p:cNvGrpSpPr/>
          <p:nvPr/>
        </p:nvGrpSpPr>
        <p:grpSpPr>
          <a:xfrm>
            <a:off x="3164194" y="1845429"/>
            <a:ext cx="773680" cy="897468"/>
            <a:chOff x="4358394" y="2457332"/>
            <a:chExt cx="1176878" cy="1365178"/>
          </a:xfrm>
        </p:grpSpPr>
        <p:sp>
          <p:nvSpPr>
            <p:cNvPr id="311" name="Shape 311"/>
            <p:cNvSpPr/>
            <p:nvPr/>
          </p:nvSpPr>
          <p:spPr>
            <a:xfrm rot="5400000">
              <a:off x="4264244" y="2551482"/>
              <a:ext cx="1365178" cy="1176878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" name="Shape 312"/>
            <p:cNvSpPr/>
            <p:nvPr/>
          </p:nvSpPr>
          <p:spPr>
            <a:xfrm>
              <a:off x="4678213" y="2860004"/>
              <a:ext cx="537240" cy="559834"/>
            </a:xfrm>
            <a:custGeom>
              <a:pathLst>
                <a:path extrusionOk="0" h="21600" w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13" name="Shape 313"/>
          <p:cNvGrpSpPr/>
          <p:nvPr/>
        </p:nvGrpSpPr>
        <p:grpSpPr>
          <a:xfrm>
            <a:off x="5002075" y="1845429"/>
            <a:ext cx="773680" cy="897468"/>
            <a:chOff x="6656727" y="2457332"/>
            <a:chExt cx="1176878" cy="1365178"/>
          </a:xfrm>
        </p:grpSpPr>
        <p:sp>
          <p:nvSpPr>
            <p:cNvPr id="314" name="Shape 314"/>
            <p:cNvSpPr/>
            <p:nvPr/>
          </p:nvSpPr>
          <p:spPr>
            <a:xfrm rot="5400000">
              <a:off x="6562577" y="2551482"/>
              <a:ext cx="1365178" cy="1176878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" name="Shape 315"/>
            <p:cNvSpPr/>
            <p:nvPr/>
          </p:nvSpPr>
          <p:spPr>
            <a:xfrm>
              <a:off x="6998730" y="2937491"/>
              <a:ext cx="492873" cy="404860"/>
            </a:xfrm>
            <a:custGeom>
              <a:pathLst>
                <a:path extrusionOk="0" h="2190750" w="266700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6" name="Shape 316"/>
          <p:cNvSpPr/>
          <p:nvPr/>
        </p:nvSpPr>
        <p:spPr>
          <a:xfrm>
            <a:off x="1142175" y="3523425"/>
            <a:ext cx="1141800" cy="3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professionalism.</a:t>
            </a:r>
            <a:endParaRPr sz="1100"/>
          </a:p>
        </p:txBody>
      </p:sp>
      <p:sp>
        <p:nvSpPr>
          <p:cNvPr id="317" name="Shape 317"/>
          <p:cNvSpPr/>
          <p:nvPr/>
        </p:nvSpPr>
        <p:spPr>
          <a:xfrm>
            <a:off x="1225049" y="3218300"/>
            <a:ext cx="976200" cy="208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2"/>
                </a:solidFill>
                <a:latin typeface="Roboto Slab"/>
                <a:ea typeface="Roboto Slab"/>
                <a:cs typeface="Roboto Slab"/>
                <a:sym typeface="Roboto Slab"/>
              </a:rPr>
              <a:t>BEGINNING</a:t>
            </a:r>
            <a:endParaRPr sz="1100"/>
          </a:p>
        </p:txBody>
      </p:sp>
      <p:sp>
        <p:nvSpPr>
          <p:cNvPr id="318" name="Shape 318"/>
          <p:cNvSpPr/>
          <p:nvPr/>
        </p:nvSpPr>
        <p:spPr>
          <a:xfrm>
            <a:off x="3033464" y="3220573"/>
            <a:ext cx="1035142" cy="1996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FLY TO AHEAD</a:t>
            </a:r>
            <a:endParaRPr sz="1100"/>
          </a:p>
        </p:txBody>
      </p:sp>
      <p:sp>
        <p:nvSpPr>
          <p:cNvPr id="319" name="Shape 319"/>
          <p:cNvSpPr/>
          <p:nvPr/>
        </p:nvSpPr>
        <p:spPr>
          <a:xfrm>
            <a:off x="2980138" y="3521150"/>
            <a:ext cx="1141800" cy="3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professionalism.</a:t>
            </a:r>
            <a:endParaRPr sz="1100"/>
          </a:p>
        </p:txBody>
      </p:sp>
      <p:sp>
        <p:nvSpPr>
          <p:cNvPr id="320" name="Shape 320"/>
          <p:cNvSpPr/>
          <p:nvPr/>
        </p:nvSpPr>
        <p:spPr>
          <a:xfrm>
            <a:off x="4979357" y="3227780"/>
            <a:ext cx="819118" cy="17081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4"/>
                </a:solidFill>
                <a:latin typeface="Roboto Slab"/>
                <a:ea typeface="Roboto Slab"/>
                <a:cs typeface="Roboto Slab"/>
                <a:sym typeface="Roboto Slab"/>
              </a:rPr>
              <a:t>PORTFOLIO</a:t>
            </a:r>
            <a:endParaRPr sz="1100"/>
          </a:p>
        </p:txBody>
      </p:sp>
      <p:sp>
        <p:nvSpPr>
          <p:cNvPr id="321" name="Shape 321"/>
          <p:cNvSpPr/>
          <p:nvPr/>
        </p:nvSpPr>
        <p:spPr>
          <a:xfrm>
            <a:off x="4795225" y="3513950"/>
            <a:ext cx="1187400" cy="3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professionalism.</a:t>
            </a:r>
            <a:endParaRPr sz="1100"/>
          </a:p>
        </p:txBody>
      </p:sp>
      <p:sp>
        <p:nvSpPr>
          <p:cNvPr id="322" name="Shape 322"/>
          <p:cNvSpPr/>
          <p:nvPr/>
        </p:nvSpPr>
        <p:spPr>
          <a:xfrm>
            <a:off x="7497260" y="2131420"/>
            <a:ext cx="466938" cy="542268"/>
          </a:xfrm>
          <a:custGeom>
            <a:pathLst>
              <a:path extrusionOk="0" h="21600" w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Shape 323"/>
          <p:cNvSpPr/>
          <p:nvPr/>
        </p:nvSpPr>
        <p:spPr>
          <a:xfrm>
            <a:off x="7159752" y="2768445"/>
            <a:ext cx="1142100" cy="231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WON CC AWARD</a:t>
            </a:r>
            <a:endParaRPr sz="1100"/>
          </a:p>
        </p:txBody>
      </p:sp>
      <p:sp>
        <p:nvSpPr>
          <p:cNvPr id="324" name="Shape 324"/>
          <p:cNvSpPr/>
          <p:nvPr/>
        </p:nvSpPr>
        <p:spPr>
          <a:xfrm>
            <a:off x="7114150" y="3085025"/>
            <a:ext cx="1233300" cy="3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professionalism.</a:t>
            </a:r>
            <a:endParaRPr sz="1100"/>
          </a:p>
        </p:txBody>
      </p:sp>
      <p:cxnSp>
        <p:nvCxnSpPr>
          <p:cNvPr id="325" name="Shape 325"/>
          <p:cNvCxnSpPr/>
          <p:nvPr/>
        </p:nvCxnSpPr>
        <p:spPr>
          <a:xfrm>
            <a:off x="1713152" y="2733373"/>
            <a:ext cx="0" cy="333404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26" name="Shape 326"/>
          <p:cNvCxnSpPr/>
          <p:nvPr/>
        </p:nvCxnSpPr>
        <p:spPr>
          <a:xfrm>
            <a:off x="3551034" y="2733373"/>
            <a:ext cx="0" cy="333404"/>
          </a:xfrm>
          <a:prstGeom prst="straightConnector1">
            <a:avLst/>
          </a:prstGeom>
          <a:noFill/>
          <a:ln cap="flat" cmpd="sng" w="19050">
            <a:solidFill>
              <a:schemeClr val="accent5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27" name="Shape 327"/>
          <p:cNvCxnSpPr/>
          <p:nvPr/>
        </p:nvCxnSpPr>
        <p:spPr>
          <a:xfrm>
            <a:off x="5388915" y="2733373"/>
            <a:ext cx="0" cy="333404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A5A5A5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334" name="Shape 334"/>
          <p:cNvSpPr txBox="1"/>
          <p:nvPr>
            <p:ph idx="12" type="sldNum"/>
          </p:nvPr>
        </p:nvSpPr>
        <p:spPr>
          <a:xfrm>
            <a:off x="8249602" y="390372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‹#›</a:t>
            </a:fld>
            <a:endParaRPr sz="90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335" name="Shape 335"/>
          <p:cNvSpPr txBox="1"/>
          <p:nvPr>
            <p:ph type="title"/>
          </p:nvPr>
        </p:nvSpPr>
        <p:spPr>
          <a:xfrm>
            <a:off x="1878640" y="247102"/>
            <a:ext cx="538672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Company Infographic</a:t>
            </a:r>
            <a:endParaRPr sz="1100"/>
          </a:p>
        </p:txBody>
      </p:sp>
      <p:cxnSp>
        <p:nvCxnSpPr>
          <p:cNvPr id="336" name="Shape 336"/>
          <p:cNvCxnSpPr/>
          <p:nvPr/>
        </p:nvCxnSpPr>
        <p:spPr>
          <a:xfrm>
            <a:off x="4332514" y="780035"/>
            <a:ext cx="478972" cy="0"/>
          </a:xfrm>
          <a:prstGeom prst="straightConnector1">
            <a:avLst/>
          </a:prstGeom>
          <a:noFill/>
          <a:ln cap="flat" cmpd="sng" w="1905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37" name="Shape 337"/>
          <p:cNvSpPr/>
          <p:nvPr/>
        </p:nvSpPr>
        <p:spPr>
          <a:xfrm>
            <a:off x="694393" y="1241017"/>
            <a:ext cx="7320151" cy="43135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image of professionalism and reliability. By using simple alignments we have created a very spaciousy feeling &amp; The simplicity lorem suggests strength and the spaciousn contributes to the aesthetics meant to project an image</a:t>
            </a:r>
            <a:endParaRPr sz="1100"/>
          </a:p>
        </p:txBody>
      </p:sp>
      <p:grpSp>
        <p:nvGrpSpPr>
          <p:cNvPr id="338" name="Shape 338"/>
          <p:cNvGrpSpPr/>
          <p:nvPr/>
        </p:nvGrpSpPr>
        <p:grpSpPr>
          <a:xfrm>
            <a:off x="694393" y="1933577"/>
            <a:ext cx="7755216" cy="2388051"/>
            <a:chOff x="925857" y="2578103"/>
            <a:chExt cx="10340287" cy="3184068"/>
          </a:xfrm>
        </p:grpSpPr>
        <p:cxnSp>
          <p:nvCxnSpPr>
            <p:cNvPr id="339" name="Shape 339"/>
            <p:cNvCxnSpPr/>
            <p:nvPr/>
          </p:nvCxnSpPr>
          <p:spPr>
            <a:xfrm>
              <a:off x="987394" y="4644571"/>
              <a:ext cx="10217213" cy="0"/>
            </a:xfrm>
            <a:prstGeom prst="straightConnector1">
              <a:avLst/>
            </a:prstGeom>
            <a:noFill/>
            <a:ln cap="flat" cmpd="sng" w="19050">
              <a:solidFill>
                <a:srgbClr val="A5A5A5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grpSp>
          <p:nvGrpSpPr>
            <p:cNvPr id="340" name="Shape 340"/>
            <p:cNvGrpSpPr/>
            <p:nvPr/>
          </p:nvGrpSpPr>
          <p:grpSpPr>
            <a:xfrm>
              <a:off x="925857" y="2578103"/>
              <a:ext cx="10340287" cy="3184068"/>
              <a:chOff x="925857" y="2578103"/>
              <a:chExt cx="10340287" cy="3184068"/>
            </a:xfrm>
          </p:grpSpPr>
          <p:cxnSp>
            <p:nvCxnSpPr>
              <p:cNvPr id="341" name="Shape 341"/>
              <p:cNvCxnSpPr/>
              <p:nvPr/>
            </p:nvCxnSpPr>
            <p:spPr>
              <a:xfrm>
                <a:off x="4218499" y="2670177"/>
                <a:ext cx="0" cy="299992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A5A5A5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342" name="Shape 342"/>
              <p:cNvCxnSpPr/>
              <p:nvPr/>
            </p:nvCxnSpPr>
            <p:spPr>
              <a:xfrm>
                <a:off x="7973502" y="2670177"/>
                <a:ext cx="0" cy="299992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A5A5A5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grpSp>
            <p:nvGrpSpPr>
              <p:cNvPr id="343" name="Shape 343"/>
              <p:cNvGrpSpPr/>
              <p:nvPr/>
            </p:nvGrpSpPr>
            <p:grpSpPr>
              <a:xfrm>
                <a:off x="925857" y="2578103"/>
                <a:ext cx="2830285" cy="3184068"/>
                <a:chOff x="925857" y="2578103"/>
                <a:chExt cx="2830285" cy="3184068"/>
              </a:xfrm>
            </p:grpSpPr>
            <p:pic>
              <p:nvPicPr>
                <p:cNvPr id="344" name="Shape 344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 b="0" l="0" r="0" t="0"/>
                <a:stretch/>
              </p:blipFill>
              <p:spPr>
                <a:xfrm>
                  <a:off x="925857" y="2578103"/>
                  <a:ext cx="2830285" cy="19431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345" name="Shape 345"/>
                <p:cNvSpPr/>
                <p:nvPr/>
              </p:nvSpPr>
              <p:spPr>
                <a:xfrm>
                  <a:off x="925857" y="4869478"/>
                  <a:ext cx="2830285" cy="89269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solidFill>
                        <a:srgbClr val="7F7F7F"/>
                      </a:solidFill>
                      <a:latin typeface="Roboto Slab"/>
                      <a:ea typeface="Roboto Slab"/>
                      <a:cs typeface="Roboto Slab"/>
                      <a:sym typeface="Roboto Slab"/>
                    </a:rPr>
                    <a:t>This letterhead design is meant to project an image of professionalism and reliability. you using simple alignments we have created an very spaciousy feeling &amp; The simplicity  first</a:t>
                  </a:r>
                  <a:endParaRPr sz="1100"/>
                </a:p>
              </p:txBody>
            </p:sp>
          </p:grpSp>
          <p:grpSp>
            <p:nvGrpSpPr>
              <p:cNvPr id="346" name="Shape 346"/>
              <p:cNvGrpSpPr/>
              <p:nvPr/>
            </p:nvGrpSpPr>
            <p:grpSpPr>
              <a:xfrm>
                <a:off x="4680857" y="2578103"/>
                <a:ext cx="2830287" cy="3184068"/>
                <a:chOff x="4680856" y="2578103"/>
                <a:chExt cx="2830287" cy="3184068"/>
              </a:xfrm>
            </p:grpSpPr>
            <p:pic>
              <p:nvPicPr>
                <p:cNvPr id="347" name="Shape 347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 b="0" l="0" r="0" t="0"/>
                <a:stretch/>
              </p:blipFill>
              <p:spPr>
                <a:xfrm>
                  <a:off x="4680858" y="2578103"/>
                  <a:ext cx="2830285" cy="19431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348" name="Shape 348"/>
                <p:cNvSpPr/>
                <p:nvPr/>
              </p:nvSpPr>
              <p:spPr>
                <a:xfrm>
                  <a:off x="4680856" y="4869478"/>
                  <a:ext cx="2830285" cy="89269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solidFill>
                        <a:srgbClr val="7F7F7F"/>
                      </a:solidFill>
                      <a:latin typeface="Roboto Slab"/>
                      <a:ea typeface="Roboto Slab"/>
                      <a:cs typeface="Roboto Slab"/>
                      <a:sym typeface="Roboto Slab"/>
                    </a:rPr>
                    <a:t>This letterhead design is meant to project an image of professionalism and reliability. you using simple alignments we have created an very spaciousy feeling &amp; The simplicity  first</a:t>
                  </a:r>
                  <a:endParaRPr sz="1100"/>
                </a:p>
              </p:txBody>
            </p:sp>
          </p:grpSp>
          <p:grpSp>
            <p:nvGrpSpPr>
              <p:cNvPr id="349" name="Shape 349"/>
              <p:cNvGrpSpPr/>
              <p:nvPr/>
            </p:nvGrpSpPr>
            <p:grpSpPr>
              <a:xfrm>
                <a:off x="8435859" y="2578103"/>
                <a:ext cx="2830285" cy="3184068"/>
                <a:chOff x="8435859" y="2578103"/>
                <a:chExt cx="2830285" cy="3184068"/>
              </a:xfrm>
            </p:grpSpPr>
            <p:pic>
              <p:nvPicPr>
                <p:cNvPr id="350" name="Shape 350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 b="0" l="0" r="0" t="0"/>
                <a:stretch/>
              </p:blipFill>
              <p:spPr>
                <a:xfrm>
                  <a:off x="8435859" y="2578103"/>
                  <a:ext cx="2830285" cy="19431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351" name="Shape 351"/>
                <p:cNvSpPr/>
                <p:nvPr/>
              </p:nvSpPr>
              <p:spPr>
                <a:xfrm>
                  <a:off x="8435859" y="4869478"/>
                  <a:ext cx="2830285" cy="89269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solidFill>
                        <a:srgbClr val="7F7F7F"/>
                      </a:solidFill>
                      <a:latin typeface="Roboto Slab"/>
                      <a:ea typeface="Roboto Slab"/>
                      <a:cs typeface="Roboto Slab"/>
                      <a:sym typeface="Roboto Slab"/>
                    </a:rPr>
                    <a:t>This letterhead design is meant to project an image of professionalism and reliability. you using simple alignments we have created an very spaciousy feeling &amp; The simplicity  first</a:t>
                  </a:r>
                  <a:endParaRPr sz="1100"/>
                </a:p>
              </p:txBody>
            </p:sp>
          </p:grp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/>
          <p:nvPr/>
        </p:nvSpPr>
        <p:spPr>
          <a:xfrm>
            <a:off x="0" y="1173308"/>
            <a:ext cx="9144000" cy="2288349"/>
          </a:xfrm>
          <a:prstGeom prst="rect">
            <a:avLst/>
          </a:prstGeom>
          <a:solidFill>
            <a:srgbClr val="000000">
              <a:alpha val="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Shape 358"/>
          <p:cNvSpPr txBox="1"/>
          <p:nvPr>
            <p:ph idx="11" type="ftr"/>
          </p:nvPr>
        </p:nvSpPr>
        <p:spPr>
          <a:xfrm>
            <a:off x="3552977" y="4744219"/>
            <a:ext cx="2038045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b="0" sz="8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359" name="Shape 359"/>
          <p:cNvSpPr txBox="1"/>
          <p:nvPr>
            <p:ph idx="12" type="sldNum"/>
          </p:nvPr>
        </p:nvSpPr>
        <p:spPr>
          <a:xfrm>
            <a:off x="8249602" y="390372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‹#›</a:t>
            </a:fld>
            <a:endParaRPr sz="90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360" name="Shape 360"/>
          <p:cNvSpPr txBox="1"/>
          <p:nvPr>
            <p:ph type="title"/>
          </p:nvPr>
        </p:nvSpPr>
        <p:spPr>
          <a:xfrm>
            <a:off x="1878640" y="247102"/>
            <a:ext cx="5386721" cy="51016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Project Location</a:t>
            </a:r>
            <a:endParaRPr b="0" i="0" sz="2400" u="none" cap="none" strike="noStrike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cxnSp>
        <p:nvCxnSpPr>
          <p:cNvPr id="361" name="Shape 361"/>
          <p:cNvCxnSpPr/>
          <p:nvPr/>
        </p:nvCxnSpPr>
        <p:spPr>
          <a:xfrm>
            <a:off x="4332514" y="780035"/>
            <a:ext cx="478972" cy="0"/>
          </a:xfrm>
          <a:prstGeom prst="straightConnector1">
            <a:avLst/>
          </a:prstGeom>
          <a:noFill/>
          <a:ln cap="flat" cmpd="sng" w="1905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62" name="Shape 362"/>
          <p:cNvSpPr/>
          <p:nvPr/>
        </p:nvSpPr>
        <p:spPr>
          <a:xfrm>
            <a:off x="911925" y="3919592"/>
            <a:ext cx="7320151" cy="43135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image of professionalism and reliability. By using simple alignments we have created a very spaciousy feeling &amp; The simplicity lorem suggests strength and the spaciousn contributes to the aesthetics meant to project an image</a:t>
            </a:r>
            <a:endParaRPr sz="1100"/>
          </a:p>
        </p:txBody>
      </p:sp>
      <p:sp>
        <p:nvSpPr>
          <p:cNvPr id="363" name="Shape 363"/>
          <p:cNvSpPr/>
          <p:nvPr/>
        </p:nvSpPr>
        <p:spPr>
          <a:xfrm>
            <a:off x="4109357" y="1854840"/>
            <a:ext cx="925830" cy="925830"/>
          </a:xfrm>
          <a:prstGeom prst="ellipse">
            <a:avLst/>
          </a:prstGeom>
          <a:solidFill>
            <a:srgbClr val="FFFFFF">
              <a:alpha val="4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Shape 364"/>
          <p:cNvSpPr/>
          <p:nvPr/>
        </p:nvSpPr>
        <p:spPr>
          <a:xfrm>
            <a:off x="4109357" y="1854840"/>
            <a:ext cx="925286" cy="925286"/>
          </a:xfrm>
          <a:prstGeom prst="ellipse">
            <a:avLst/>
          </a:prstGeom>
          <a:noFill/>
          <a:ln cap="flat" cmpd="sng" w="2857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5" name="Shape 365"/>
          <p:cNvSpPr/>
          <p:nvPr>
            <p:ph idx="2" type="pic"/>
          </p:nvPr>
        </p:nvSpPr>
        <p:spPr>
          <a:xfrm>
            <a:off x="0" y="1173308"/>
            <a:ext cx="9144000" cy="228834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eme_Master">
  <a:themeElements>
    <a:clrScheme name="Custom 30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D1C24"/>
      </a:accent1>
      <a:accent2>
        <a:srgbClr val="00A18F"/>
      </a:accent2>
      <a:accent3>
        <a:srgbClr val="722E79"/>
      </a:accent3>
      <a:accent4>
        <a:srgbClr val="F6861F"/>
      </a:accent4>
      <a:accent5>
        <a:srgbClr val="8DC63F"/>
      </a:accent5>
      <a:accent6>
        <a:srgbClr val="00B3BD"/>
      </a:accent6>
      <a:hlink>
        <a:srgbClr val="0563C1"/>
      </a:hlink>
      <a:folHlink>
        <a:srgbClr val="722E7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