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701" r:id="rId4"/>
    <p:sldMasterId id="214748370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Lst>
  <p:sldSz cy="5143500" cx="9144000"/>
  <p:notesSz cx="6858000" cy="9144000"/>
  <p:embeddedFontLst>
    <p:embeddedFont>
      <p:font typeface="Montserrat SemiBold"/>
      <p:regular r:id="rId60"/>
      <p:bold r:id="rId61"/>
      <p:italic r:id="rId62"/>
      <p:boldItalic r:id="rId63"/>
    </p:embeddedFont>
    <p:embeddedFont>
      <p:font typeface="Montserrat"/>
      <p:regular r:id="rId64"/>
      <p:bold r:id="rId65"/>
      <p:italic r:id="rId66"/>
      <p:boldItalic r:id="rId67"/>
    </p:embeddedFont>
    <p:embeddedFont>
      <p:font typeface="Montserrat Light"/>
      <p:regular r:id="rId68"/>
      <p:bold r:id="rId69"/>
      <p:italic r:id="rId70"/>
      <p:boldItalic r:id="rId71"/>
    </p:embeddedFont>
    <p:embeddedFont>
      <p:font typeface="Bodoni"/>
      <p:regular r:id="rId72"/>
      <p:bold r:id="rId73"/>
      <p:italic r:id="rId74"/>
      <p:boldItalic r:id="rId75"/>
    </p:embeddedFont>
    <p:embeddedFont>
      <p:font typeface="Montserrat ExtraLight"/>
      <p:regular r:id="rId76"/>
      <p:bold r:id="rId77"/>
      <p:italic r:id="rId78"/>
      <p:boldItalic r:id="rId79"/>
    </p:embeddedFont>
    <p:embeddedFont>
      <p:font typeface="Open Sans ExtraBold"/>
      <p:bold r:id="rId80"/>
      <p:boldItalic r:id="rId81"/>
    </p:embeddedFont>
    <p:embeddedFont>
      <p:font typeface="PT Sans"/>
      <p:regular r:id="rId82"/>
      <p:bold r:id="rId83"/>
      <p:italic r:id="rId84"/>
      <p:boldItalic r:id="rId85"/>
    </p:embeddedFont>
    <p:embeddedFont>
      <p:font typeface="Open Sans"/>
      <p:regular r:id="rId86"/>
      <p:bold r:id="rId87"/>
      <p:italic r:id="rId88"/>
      <p:boldItalic r:id="rId89"/>
    </p:embeddedFont>
    <p:embeddedFont>
      <p:font typeface="Montserrat Thin"/>
      <p:regular r:id="rId90"/>
      <p:bold r:id="rId91"/>
      <p:italic r:id="rId92"/>
      <p:boldItalic r:id="rId93"/>
    </p:embeddedFont>
    <p:embeddedFont>
      <p:font typeface="Alegreya"/>
      <p:regular r:id="rId94"/>
      <p:bold r:id="rId95"/>
      <p:italic r:id="rId96"/>
      <p:boldItalic r:id="rId9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font" Target="fonts/Alegreya-bold.fntdata"/><Relationship Id="rId94" Type="http://schemas.openxmlformats.org/officeDocument/2006/relationships/font" Target="fonts/Alegreya-regular.fntdata"/><Relationship Id="rId97" Type="http://schemas.openxmlformats.org/officeDocument/2006/relationships/font" Target="fonts/Alegreya-boldItalic.fntdata"/><Relationship Id="rId96" Type="http://schemas.openxmlformats.org/officeDocument/2006/relationships/font" Target="fonts/Alegreya-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font" Target="fonts/MontserratThin-bold.fntdata"/><Relationship Id="rId90" Type="http://schemas.openxmlformats.org/officeDocument/2006/relationships/font" Target="fonts/MontserratThin-regular.fntdata"/><Relationship Id="rId93" Type="http://schemas.openxmlformats.org/officeDocument/2006/relationships/font" Target="fonts/MontserratThin-boldItalic.fntdata"/><Relationship Id="rId92" Type="http://schemas.openxmlformats.org/officeDocument/2006/relationships/font" Target="fonts/MontserratThin-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font" Target="fonts/PTSans-italic.fntdata"/><Relationship Id="rId83" Type="http://schemas.openxmlformats.org/officeDocument/2006/relationships/font" Target="fonts/PTSans-bold.fntdata"/><Relationship Id="rId86" Type="http://schemas.openxmlformats.org/officeDocument/2006/relationships/font" Target="fonts/OpenSans-regular.fntdata"/><Relationship Id="rId85" Type="http://schemas.openxmlformats.org/officeDocument/2006/relationships/font" Target="fonts/PTSans-boldItalic.fntdata"/><Relationship Id="rId88" Type="http://schemas.openxmlformats.org/officeDocument/2006/relationships/font" Target="fonts/OpenSans-italic.fntdata"/><Relationship Id="rId87" Type="http://schemas.openxmlformats.org/officeDocument/2006/relationships/font" Target="fonts/OpenSans-bold.fntdata"/><Relationship Id="rId89" Type="http://schemas.openxmlformats.org/officeDocument/2006/relationships/font" Target="fonts/OpenSans-boldItalic.fntdata"/><Relationship Id="rId80" Type="http://schemas.openxmlformats.org/officeDocument/2006/relationships/font" Target="fonts/OpenSansExtraBold-bold.fntdata"/><Relationship Id="rId82" Type="http://schemas.openxmlformats.org/officeDocument/2006/relationships/font" Target="fonts/PTSans-regular.fntdata"/><Relationship Id="rId81" Type="http://schemas.openxmlformats.org/officeDocument/2006/relationships/font" Target="fonts/OpenSansExtraBol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Bodoni-bold.fntdata"/><Relationship Id="rId72" Type="http://schemas.openxmlformats.org/officeDocument/2006/relationships/font" Target="fonts/Bodoni-regular.fntdata"/><Relationship Id="rId75" Type="http://schemas.openxmlformats.org/officeDocument/2006/relationships/font" Target="fonts/Bodoni-boldItalic.fntdata"/><Relationship Id="rId74" Type="http://schemas.openxmlformats.org/officeDocument/2006/relationships/font" Target="fonts/Bodoni-italic.fntdata"/><Relationship Id="rId77" Type="http://schemas.openxmlformats.org/officeDocument/2006/relationships/font" Target="fonts/MontserratExtraLight-bold.fntdata"/><Relationship Id="rId76" Type="http://schemas.openxmlformats.org/officeDocument/2006/relationships/font" Target="fonts/MontserratExtraLight-regular.fntdata"/><Relationship Id="rId79" Type="http://schemas.openxmlformats.org/officeDocument/2006/relationships/font" Target="fonts/MontserratExtraLight-boldItalic.fntdata"/><Relationship Id="rId78" Type="http://schemas.openxmlformats.org/officeDocument/2006/relationships/font" Target="fonts/MontserratExtraLight-italic.fntdata"/><Relationship Id="rId71" Type="http://schemas.openxmlformats.org/officeDocument/2006/relationships/font" Target="fonts/MontserratLight-boldItalic.fntdata"/><Relationship Id="rId70" Type="http://schemas.openxmlformats.org/officeDocument/2006/relationships/font" Target="fonts/MontserratLight-italic.fntdata"/><Relationship Id="rId62" Type="http://schemas.openxmlformats.org/officeDocument/2006/relationships/font" Target="fonts/MontserratSemiBold-italic.fntdata"/><Relationship Id="rId61" Type="http://schemas.openxmlformats.org/officeDocument/2006/relationships/font" Target="fonts/MontserratSemiBold-bold.fntdata"/><Relationship Id="rId64" Type="http://schemas.openxmlformats.org/officeDocument/2006/relationships/font" Target="fonts/Montserrat-regular.fntdata"/><Relationship Id="rId63" Type="http://schemas.openxmlformats.org/officeDocument/2006/relationships/font" Target="fonts/MontserratSemiBold-boldItalic.fntdata"/><Relationship Id="rId66" Type="http://schemas.openxmlformats.org/officeDocument/2006/relationships/font" Target="fonts/Montserrat-italic.fntdata"/><Relationship Id="rId65" Type="http://schemas.openxmlformats.org/officeDocument/2006/relationships/font" Target="fonts/Montserrat-bold.fntdata"/><Relationship Id="rId68" Type="http://schemas.openxmlformats.org/officeDocument/2006/relationships/font" Target="fonts/MontserratLight-regular.fntdata"/><Relationship Id="rId67" Type="http://schemas.openxmlformats.org/officeDocument/2006/relationships/font" Target="fonts/Montserrat-boldItalic.fntdata"/><Relationship Id="rId60" Type="http://schemas.openxmlformats.org/officeDocument/2006/relationships/font" Target="fonts/MontserratSemiBold-regular.fntdata"/><Relationship Id="rId69" Type="http://schemas.openxmlformats.org/officeDocument/2006/relationships/font" Target="fonts/MontserratLight-bold.fntdata"/><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3e5e469a5f_2_1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04" name="Google Shape;204;g3e5e469a5f_2_1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6" name="Shape 306"/>
        <p:cNvGrpSpPr/>
        <p:nvPr/>
      </p:nvGrpSpPr>
      <p:grpSpPr>
        <a:xfrm>
          <a:off x="0" y="0"/>
          <a:ext cx="0" cy="0"/>
          <a:chOff x="0" y="0"/>
          <a:chExt cx="0" cy="0"/>
        </a:xfrm>
      </p:grpSpPr>
      <p:sp>
        <p:nvSpPr>
          <p:cNvPr id="307" name="Google Shape;307;g3e5e469a5f_2_24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08" name="Google Shape;308;g3e5e469a5f_2_2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3e5e469a5f_2_25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7" name="Google Shape;317;g3e5e469a5f_2_2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Google Shape;333;g3e5e469a5f_2_26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34" name="Google Shape;334;g3e5e469a5f_2_2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Google Shape;344;g3e5e469a5f_2_27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45" name="Google Shape;345;g3e5e469a5f_2_27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7" name="Shape 357"/>
        <p:cNvGrpSpPr/>
        <p:nvPr/>
      </p:nvGrpSpPr>
      <p:grpSpPr>
        <a:xfrm>
          <a:off x="0" y="0"/>
          <a:ext cx="0" cy="0"/>
          <a:chOff x="0" y="0"/>
          <a:chExt cx="0" cy="0"/>
        </a:xfrm>
      </p:grpSpPr>
      <p:sp>
        <p:nvSpPr>
          <p:cNvPr id="358" name="Google Shape;358;g3e5e469a5f_2_29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59" name="Google Shape;359;g3e5e469a5f_2_29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7" name="Shape 367"/>
        <p:cNvGrpSpPr/>
        <p:nvPr/>
      </p:nvGrpSpPr>
      <p:grpSpPr>
        <a:xfrm>
          <a:off x="0" y="0"/>
          <a:ext cx="0" cy="0"/>
          <a:chOff x="0" y="0"/>
          <a:chExt cx="0" cy="0"/>
        </a:xfrm>
      </p:grpSpPr>
      <p:sp>
        <p:nvSpPr>
          <p:cNvPr id="368" name="Google Shape;368;g3e5e469a5f_2_30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69" name="Google Shape;369;g3e5e469a5f_2_30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g3e5e469a5f_2_31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82" name="Google Shape;382;g3e5e469a5f_2_3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g3e5e469a5f_2_32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95" name="Google Shape;395;g3e5e469a5f_2_3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0" name="Shape 410"/>
        <p:cNvGrpSpPr/>
        <p:nvPr/>
      </p:nvGrpSpPr>
      <p:grpSpPr>
        <a:xfrm>
          <a:off x="0" y="0"/>
          <a:ext cx="0" cy="0"/>
          <a:chOff x="0" y="0"/>
          <a:chExt cx="0" cy="0"/>
        </a:xfrm>
      </p:grpSpPr>
      <p:sp>
        <p:nvSpPr>
          <p:cNvPr id="411" name="Google Shape;411;g3e5e469a5f_2_34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12" name="Google Shape;412;g3e5e469a5f_2_3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2" name="Shape 422"/>
        <p:cNvGrpSpPr/>
        <p:nvPr/>
      </p:nvGrpSpPr>
      <p:grpSpPr>
        <a:xfrm>
          <a:off x="0" y="0"/>
          <a:ext cx="0" cy="0"/>
          <a:chOff x="0" y="0"/>
          <a:chExt cx="0" cy="0"/>
        </a:xfrm>
      </p:grpSpPr>
      <p:sp>
        <p:nvSpPr>
          <p:cNvPr id="423" name="Google Shape;423;g3e5e469a5f_2_3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24" name="Google Shape;424;g3e5e469a5f_2_3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3e5e469a5f_2_1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0" name="Google Shape;210;g3e5e469a5f_2_1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4" name="Shape 454"/>
        <p:cNvGrpSpPr/>
        <p:nvPr/>
      </p:nvGrpSpPr>
      <p:grpSpPr>
        <a:xfrm>
          <a:off x="0" y="0"/>
          <a:ext cx="0" cy="0"/>
          <a:chOff x="0" y="0"/>
          <a:chExt cx="0" cy="0"/>
        </a:xfrm>
      </p:grpSpPr>
      <p:sp>
        <p:nvSpPr>
          <p:cNvPr id="455" name="Google Shape;455;g3e5e469a5f_2_38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56" name="Google Shape;456;g3e5e469a5f_2_38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8" name="Shape 468"/>
        <p:cNvGrpSpPr/>
        <p:nvPr/>
      </p:nvGrpSpPr>
      <p:grpSpPr>
        <a:xfrm>
          <a:off x="0" y="0"/>
          <a:ext cx="0" cy="0"/>
          <a:chOff x="0" y="0"/>
          <a:chExt cx="0" cy="0"/>
        </a:xfrm>
      </p:grpSpPr>
      <p:sp>
        <p:nvSpPr>
          <p:cNvPr id="469" name="Google Shape;469;g3e5e469a5f_2_39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70" name="Google Shape;470;g3e5e469a5f_2_39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9" name="Shape 489"/>
        <p:cNvGrpSpPr/>
        <p:nvPr/>
      </p:nvGrpSpPr>
      <p:grpSpPr>
        <a:xfrm>
          <a:off x="0" y="0"/>
          <a:ext cx="0" cy="0"/>
          <a:chOff x="0" y="0"/>
          <a:chExt cx="0" cy="0"/>
        </a:xfrm>
      </p:grpSpPr>
      <p:sp>
        <p:nvSpPr>
          <p:cNvPr id="490" name="Google Shape;490;g3e5e469a5f_2_41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91" name="Google Shape;491;g3e5e469a5f_2_4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5" name="Shape 505"/>
        <p:cNvGrpSpPr/>
        <p:nvPr/>
      </p:nvGrpSpPr>
      <p:grpSpPr>
        <a:xfrm>
          <a:off x="0" y="0"/>
          <a:ext cx="0" cy="0"/>
          <a:chOff x="0" y="0"/>
          <a:chExt cx="0" cy="0"/>
        </a:xfrm>
      </p:grpSpPr>
      <p:sp>
        <p:nvSpPr>
          <p:cNvPr id="506" name="Google Shape;506;g3e5e469a5f_2_43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07" name="Google Shape;507;g3e5e469a5f_2_4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6" name="Shape 526"/>
        <p:cNvGrpSpPr/>
        <p:nvPr/>
      </p:nvGrpSpPr>
      <p:grpSpPr>
        <a:xfrm>
          <a:off x="0" y="0"/>
          <a:ext cx="0" cy="0"/>
          <a:chOff x="0" y="0"/>
          <a:chExt cx="0" cy="0"/>
        </a:xfrm>
      </p:grpSpPr>
      <p:sp>
        <p:nvSpPr>
          <p:cNvPr id="527" name="Google Shape;527;g3e5e469a5f_2_45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28" name="Google Shape;528;g3e5e469a5f_2_4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5" name="Shape 555"/>
        <p:cNvGrpSpPr/>
        <p:nvPr/>
      </p:nvGrpSpPr>
      <p:grpSpPr>
        <a:xfrm>
          <a:off x="0" y="0"/>
          <a:ext cx="0" cy="0"/>
          <a:chOff x="0" y="0"/>
          <a:chExt cx="0" cy="0"/>
        </a:xfrm>
      </p:grpSpPr>
      <p:sp>
        <p:nvSpPr>
          <p:cNvPr id="556" name="Google Shape;556;g3e5e469a5f_2_47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57" name="Google Shape;557;g3e5e469a5f_2_47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7" name="Shape 577"/>
        <p:cNvGrpSpPr/>
        <p:nvPr/>
      </p:nvGrpSpPr>
      <p:grpSpPr>
        <a:xfrm>
          <a:off x="0" y="0"/>
          <a:ext cx="0" cy="0"/>
          <a:chOff x="0" y="0"/>
          <a:chExt cx="0" cy="0"/>
        </a:xfrm>
      </p:grpSpPr>
      <p:sp>
        <p:nvSpPr>
          <p:cNvPr id="578" name="Google Shape;578;g3e5e469a5f_2_50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79" name="Google Shape;579;g3e5e469a5f_2_50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6" name="Shape 586"/>
        <p:cNvGrpSpPr/>
        <p:nvPr/>
      </p:nvGrpSpPr>
      <p:grpSpPr>
        <a:xfrm>
          <a:off x="0" y="0"/>
          <a:ext cx="0" cy="0"/>
          <a:chOff x="0" y="0"/>
          <a:chExt cx="0" cy="0"/>
        </a:xfrm>
      </p:grpSpPr>
      <p:sp>
        <p:nvSpPr>
          <p:cNvPr id="587" name="Google Shape;587;g3e5e469a5f_2_50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88" name="Google Shape;588;g3e5e469a5f_2_50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3" name="Shape 613"/>
        <p:cNvGrpSpPr/>
        <p:nvPr/>
      </p:nvGrpSpPr>
      <p:grpSpPr>
        <a:xfrm>
          <a:off x="0" y="0"/>
          <a:ext cx="0" cy="0"/>
          <a:chOff x="0" y="0"/>
          <a:chExt cx="0" cy="0"/>
        </a:xfrm>
      </p:grpSpPr>
      <p:sp>
        <p:nvSpPr>
          <p:cNvPr id="614" name="Google Shape;614;g3e5e469a5f_2_5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15" name="Google Shape;615;g3e5e469a5f_2_5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5" name="Shape 695"/>
        <p:cNvGrpSpPr/>
        <p:nvPr/>
      </p:nvGrpSpPr>
      <p:grpSpPr>
        <a:xfrm>
          <a:off x="0" y="0"/>
          <a:ext cx="0" cy="0"/>
          <a:chOff x="0" y="0"/>
          <a:chExt cx="0" cy="0"/>
        </a:xfrm>
      </p:grpSpPr>
      <p:sp>
        <p:nvSpPr>
          <p:cNvPr id="696" name="Google Shape;696;g3e5e469a5f_2_61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97" name="Google Shape;697;g3e5e469a5f_2_6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g3e5e469a5f_2_16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7" name="Google Shape;217;g3e5e469a5f_2_1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1" name="Shape 721"/>
        <p:cNvGrpSpPr/>
        <p:nvPr/>
      </p:nvGrpSpPr>
      <p:grpSpPr>
        <a:xfrm>
          <a:off x="0" y="0"/>
          <a:ext cx="0" cy="0"/>
          <a:chOff x="0" y="0"/>
          <a:chExt cx="0" cy="0"/>
        </a:xfrm>
      </p:grpSpPr>
      <p:sp>
        <p:nvSpPr>
          <p:cNvPr id="722" name="Google Shape;722;g3e5e469a5f_2_64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23" name="Google Shape;723;g3e5e469a5f_2_6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3" name="Shape 743"/>
        <p:cNvGrpSpPr/>
        <p:nvPr/>
      </p:nvGrpSpPr>
      <p:grpSpPr>
        <a:xfrm>
          <a:off x="0" y="0"/>
          <a:ext cx="0" cy="0"/>
          <a:chOff x="0" y="0"/>
          <a:chExt cx="0" cy="0"/>
        </a:xfrm>
      </p:grpSpPr>
      <p:sp>
        <p:nvSpPr>
          <p:cNvPr id="744" name="Google Shape;744;g3e5e469a5f_2_66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45" name="Google Shape;745;g3e5e469a5f_2_6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5" name="Shape 765"/>
        <p:cNvGrpSpPr/>
        <p:nvPr/>
      </p:nvGrpSpPr>
      <p:grpSpPr>
        <a:xfrm>
          <a:off x="0" y="0"/>
          <a:ext cx="0" cy="0"/>
          <a:chOff x="0" y="0"/>
          <a:chExt cx="0" cy="0"/>
        </a:xfrm>
      </p:grpSpPr>
      <p:sp>
        <p:nvSpPr>
          <p:cNvPr id="766" name="Google Shape;766;g3e5e469a5f_2_68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67" name="Google Shape;767;g3e5e469a5f_2_68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9" name="Shape 779"/>
        <p:cNvGrpSpPr/>
        <p:nvPr/>
      </p:nvGrpSpPr>
      <p:grpSpPr>
        <a:xfrm>
          <a:off x="0" y="0"/>
          <a:ext cx="0" cy="0"/>
          <a:chOff x="0" y="0"/>
          <a:chExt cx="0" cy="0"/>
        </a:xfrm>
      </p:grpSpPr>
      <p:sp>
        <p:nvSpPr>
          <p:cNvPr id="780" name="Google Shape;780;g3e5e469a5f_2_69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81" name="Google Shape;781;g3e5e469a5f_2_69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5" name="Shape 795"/>
        <p:cNvGrpSpPr/>
        <p:nvPr/>
      </p:nvGrpSpPr>
      <p:grpSpPr>
        <a:xfrm>
          <a:off x="0" y="0"/>
          <a:ext cx="0" cy="0"/>
          <a:chOff x="0" y="0"/>
          <a:chExt cx="0" cy="0"/>
        </a:xfrm>
      </p:grpSpPr>
      <p:sp>
        <p:nvSpPr>
          <p:cNvPr id="796" name="Google Shape;796;g3e5e469a5f_2_71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97" name="Google Shape;797;g3e5e469a5f_2_7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9" name="Shape 809"/>
        <p:cNvGrpSpPr/>
        <p:nvPr/>
      </p:nvGrpSpPr>
      <p:grpSpPr>
        <a:xfrm>
          <a:off x="0" y="0"/>
          <a:ext cx="0" cy="0"/>
          <a:chOff x="0" y="0"/>
          <a:chExt cx="0" cy="0"/>
        </a:xfrm>
      </p:grpSpPr>
      <p:sp>
        <p:nvSpPr>
          <p:cNvPr id="810" name="Google Shape;810;g3e5e469a5f_2_72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11" name="Google Shape;811;g3e5e469a5f_2_7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9" name="Shape 829"/>
        <p:cNvGrpSpPr/>
        <p:nvPr/>
      </p:nvGrpSpPr>
      <p:grpSpPr>
        <a:xfrm>
          <a:off x="0" y="0"/>
          <a:ext cx="0" cy="0"/>
          <a:chOff x="0" y="0"/>
          <a:chExt cx="0" cy="0"/>
        </a:xfrm>
      </p:grpSpPr>
      <p:sp>
        <p:nvSpPr>
          <p:cNvPr id="830" name="Google Shape;830;g3e5e469a5f_2_74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31" name="Google Shape;831;g3e5e469a5f_2_7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4" name="Shape 864"/>
        <p:cNvGrpSpPr/>
        <p:nvPr/>
      </p:nvGrpSpPr>
      <p:grpSpPr>
        <a:xfrm>
          <a:off x="0" y="0"/>
          <a:ext cx="0" cy="0"/>
          <a:chOff x="0" y="0"/>
          <a:chExt cx="0" cy="0"/>
        </a:xfrm>
      </p:grpSpPr>
      <p:sp>
        <p:nvSpPr>
          <p:cNvPr id="865" name="Google Shape;865;g3e5e469a5f_2_77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66" name="Google Shape;866;g3e5e469a5f_2_77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7" name="Shape 877"/>
        <p:cNvGrpSpPr/>
        <p:nvPr/>
      </p:nvGrpSpPr>
      <p:grpSpPr>
        <a:xfrm>
          <a:off x="0" y="0"/>
          <a:ext cx="0" cy="0"/>
          <a:chOff x="0" y="0"/>
          <a:chExt cx="0" cy="0"/>
        </a:xfrm>
      </p:grpSpPr>
      <p:sp>
        <p:nvSpPr>
          <p:cNvPr id="878" name="Google Shape;878;g3e5e469a5f_2_78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79" name="Google Shape;879;g3e5e469a5f_2_78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6" name="Shape 896"/>
        <p:cNvGrpSpPr/>
        <p:nvPr/>
      </p:nvGrpSpPr>
      <p:grpSpPr>
        <a:xfrm>
          <a:off x="0" y="0"/>
          <a:ext cx="0" cy="0"/>
          <a:chOff x="0" y="0"/>
          <a:chExt cx="0" cy="0"/>
        </a:xfrm>
      </p:grpSpPr>
      <p:sp>
        <p:nvSpPr>
          <p:cNvPr id="897" name="Google Shape;897;g3e5e469a5f_2_80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98" name="Google Shape;898;g3e5e469a5f_2_80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3e5e469a5f_2_17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4" name="Google Shape;224;g3e5e469a5f_2_1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8" name="Shape 908"/>
        <p:cNvGrpSpPr/>
        <p:nvPr/>
      </p:nvGrpSpPr>
      <p:grpSpPr>
        <a:xfrm>
          <a:off x="0" y="0"/>
          <a:ext cx="0" cy="0"/>
          <a:chOff x="0" y="0"/>
          <a:chExt cx="0" cy="0"/>
        </a:xfrm>
      </p:grpSpPr>
      <p:sp>
        <p:nvSpPr>
          <p:cNvPr id="909" name="Google Shape;909;g3e5e469a5f_2_81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10" name="Google Shape;910;g3e5e469a5f_2_8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8" name="Shape 918"/>
        <p:cNvGrpSpPr/>
        <p:nvPr/>
      </p:nvGrpSpPr>
      <p:grpSpPr>
        <a:xfrm>
          <a:off x="0" y="0"/>
          <a:ext cx="0" cy="0"/>
          <a:chOff x="0" y="0"/>
          <a:chExt cx="0" cy="0"/>
        </a:xfrm>
      </p:grpSpPr>
      <p:sp>
        <p:nvSpPr>
          <p:cNvPr id="919" name="Google Shape;919;g3e5e469a5f_2_82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20" name="Google Shape;920;g3e5e469a5f_2_8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0" name="Shape 940"/>
        <p:cNvGrpSpPr/>
        <p:nvPr/>
      </p:nvGrpSpPr>
      <p:grpSpPr>
        <a:xfrm>
          <a:off x="0" y="0"/>
          <a:ext cx="0" cy="0"/>
          <a:chOff x="0" y="0"/>
          <a:chExt cx="0" cy="0"/>
        </a:xfrm>
      </p:grpSpPr>
      <p:sp>
        <p:nvSpPr>
          <p:cNvPr id="941" name="Google Shape;941;g3e5e469a5f_2_84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42" name="Google Shape;942;g3e5e469a5f_2_8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2" name="Shape 952"/>
        <p:cNvGrpSpPr/>
        <p:nvPr/>
      </p:nvGrpSpPr>
      <p:grpSpPr>
        <a:xfrm>
          <a:off x="0" y="0"/>
          <a:ext cx="0" cy="0"/>
          <a:chOff x="0" y="0"/>
          <a:chExt cx="0" cy="0"/>
        </a:xfrm>
      </p:grpSpPr>
      <p:sp>
        <p:nvSpPr>
          <p:cNvPr id="953" name="Google Shape;953;g3e5e469a5f_2_8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54" name="Google Shape;954;g3e5e469a5f_2_8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4" name="Shape 964"/>
        <p:cNvGrpSpPr/>
        <p:nvPr/>
      </p:nvGrpSpPr>
      <p:grpSpPr>
        <a:xfrm>
          <a:off x="0" y="0"/>
          <a:ext cx="0" cy="0"/>
          <a:chOff x="0" y="0"/>
          <a:chExt cx="0" cy="0"/>
        </a:xfrm>
      </p:grpSpPr>
      <p:sp>
        <p:nvSpPr>
          <p:cNvPr id="965" name="Google Shape;965;g3e5e469a5f_2_8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66" name="Google Shape;966;g3e5e469a5f_2_8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5" name="Shape 975"/>
        <p:cNvGrpSpPr/>
        <p:nvPr/>
      </p:nvGrpSpPr>
      <p:grpSpPr>
        <a:xfrm>
          <a:off x="0" y="0"/>
          <a:ext cx="0" cy="0"/>
          <a:chOff x="0" y="0"/>
          <a:chExt cx="0" cy="0"/>
        </a:xfrm>
      </p:grpSpPr>
      <p:sp>
        <p:nvSpPr>
          <p:cNvPr id="976" name="Google Shape;976;g3e5e469a5f_2_87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77" name="Google Shape;977;g3e5e469a5f_2_87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9" name="Shape 989"/>
        <p:cNvGrpSpPr/>
        <p:nvPr/>
      </p:nvGrpSpPr>
      <p:grpSpPr>
        <a:xfrm>
          <a:off x="0" y="0"/>
          <a:ext cx="0" cy="0"/>
          <a:chOff x="0" y="0"/>
          <a:chExt cx="0" cy="0"/>
        </a:xfrm>
      </p:grpSpPr>
      <p:sp>
        <p:nvSpPr>
          <p:cNvPr id="990" name="Google Shape;990;g3e5e469a5f_2_89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91" name="Google Shape;991;g3e5e469a5f_2_89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9" name="Shape 1049"/>
        <p:cNvGrpSpPr/>
        <p:nvPr/>
      </p:nvGrpSpPr>
      <p:grpSpPr>
        <a:xfrm>
          <a:off x="0" y="0"/>
          <a:ext cx="0" cy="0"/>
          <a:chOff x="0" y="0"/>
          <a:chExt cx="0" cy="0"/>
        </a:xfrm>
      </p:grpSpPr>
      <p:sp>
        <p:nvSpPr>
          <p:cNvPr id="1050" name="Google Shape;1050;g3e5e469a5f_2_95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51" name="Google Shape;1051;g3e5e469a5f_2_9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3" name="Shape 1083"/>
        <p:cNvGrpSpPr/>
        <p:nvPr/>
      </p:nvGrpSpPr>
      <p:grpSpPr>
        <a:xfrm>
          <a:off x="0" y="0"/>
          <a:ext cx="0" cy="0"/>
          <a:chOff x="0" y="0"/>
          <a:chExt cx="0" cy="0"/>
        </a:xfrm>
      </p:grpSpPr>
      <p:sp>
        <p:nvSpPr>
          <p:cNvPr id="1084" name="Google Shape;1084;g3e5e469a5f_2_98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85" name="Google Shape;1085;g3e5e469a5f_2_98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8" name="Shape 1128"/>
        <p:cNvGrpSpPr/>
        <p:nvPr/>
      </p:nvGrpSpPr>
      <p:grpSpPr>
        <a:xfrm>
          <a:off x="0" y="0"/>
          <a:ext cx="0" cy="0"/>
          <a:chOff x="0" y="0"/>
          <a:chExt cx="0" cy="0"/>
        </a:xfrm>
      </p:grpSpPr>
      <p:sp>
        <p:nvSpPr>
          <p:cNvPr id="1129" name="Google Shape;1129;g3e5e469a5f_2_102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30" name="Google Shape;1130;g3e5e469a5f_2_10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Google Shape;239;g3e5e469a5f_2_18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0" name="Google Shape;240;g3e5e469a5f_2_18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1" name="Shape 1201"/>
        <p:cNvGrpSpPr/>
        <p:nvPr/>
      </p:nvGrpSpPr>
      <p:grpSpPr>
        <a:xfrm>
          <a:off x="0" y="0"/>
          <a:ext cx="0" cy="0"/>
          <a:chOff x="0" y="0"/>
          <a:chExt cx="0" cy="0"/>
        </a:xfrm>
      </p:grpSpPr>
      <p:sp>
        <p:nvSpPr>
          <p:cNvPr id="1202" name="Google Shape;1202;g3e5e469a5f_2_110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3" name="Google Shape;1203;g3e5e469a5f_2_11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04" name="Google Shape;1204;g3e5e469a5f_2_11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9" name="Shape 1209"/>
        <p:cNvGrpSpPr/>
        <p:nvPr/>
      </p:nvGrpSpPr>
      <p:grpSpPr>
        <a:xfrm>
          <a:off x="0" y="0"/>
          <a:ext cx="0" cy="0"/>
          <a:chOff x="0" y="0"/>
          <a:chExt cx="0" cy="0"/>
        </a:xfrm>
      </p:grpSpPr>
      <p:sp>
        <p:nvSpPr>
          <p:cNvPr id="1210" name="Google Shape;1210;g3e5e469a5f_2_110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11" name="Google Shape;1211;g3e5e469a5f_2_110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5" name="Shape 1215"/>
        <p:cNvGrpSpPr/>
        <p:nvPr/>
      </p:nvGrpSpPr>
      <p:grpSpPr>
        <a:xfrm>
          <a:off x="0" y="0"/>
          <a:ext cx="0" cy="0"/>
          <a:chOff x="0" y="0"/>
          <a:chExt cx="0" cy="0"/>
        </a:xfrm>
      </p:grpSpPr>
      <p:sp>
        <p:nvSpPr>
          <p:cNvPr id="1216" name="Google Shape;1216;g3e5e469a5f_2_111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17" name="Google Shape;1217;g3e5e469a5f_2_11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4" name="Shape 1224"/>
        <p:cNvGrpSpPr/>
        <p:nvPr/>
      </p:nvGrpSpPr>
      <p:grpSpPr>
        <a:xfrm>
          <a:off x="0" y="0"/>
          <a:ext cx="0" cy="0"/>
          <a:chOff x="0" y="0"/>
          <a:chExt cx="0" cy="0"/>
        </a:xfrm>
      </p:grpSpPr>
      <p:sp>
        <p:nvSpPr>
          <p:cNvPr id="1225" name="Google Shape;1225;g3e5e469a5f_2_112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26" name="Google Shape;1226;g3e5e469a5f_2_11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Google Shape;262;g3e5e469a5f_2_20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3" name="Google Shape;263;g3e5e469a5f_2_20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Google Shape;276;g3e5e469a5f_2_21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77" name="Google Shape;277;g3e5e469a5f_2_2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Google Shape;287;g3e5e469a5f_2_22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8" name="Google Shape;288;g3e5e469a5f_2_2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Google Shape;298;g3e5e469a5f_2_2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99" name="Google Shape;299;g3e5e469a5f_2_2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p:cSld name="1_Full Image">
    <p:spTree>
      <p:nvGrpSpPr>
        <p:cNvPr id="56" name="Shape 56"/>
        <p:cNvGrpSpPr/>
        <p:nvPr/>
      </p:nvGrpSpPr>
      <p:grpSpPr>
        <a:xfrm>
          <a:off x="0" y="0"/>
          <a:ext cx="0" cy="0"/>
          <a:chOff x="0" y="0"/>
          <a:chExt cx="0" cy="0"/>
        </a:xfrm>
      </p:grpSpPr>
      <p:sp>
        <p:nvSpPr>
          <p:cNvPr id="57" name="Google Shape;57;p14"/>
          <p:cNvSpPr txBox="1"/>
          <p:nvPr>
            <p:ph idx="12" type="sldNum"/>
          </p:nvPr>
        </p:nvSpPr>
        <p:spPr>
          <a:xfrm>
            <a:off x="8553080" y="296496"/>
            <a:ext cx="281636"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chemeClr val="lt1"/>
                </a:solidFill>
                <a:latin typeface="Calibri"/>
                <a:ea typeface="Calibri"/>
                <a:cs typeface="Calibri"/>
                <a:sym typeface="Calibri"/>
              </a:defRPr>
            </a:lvl1pPr>
            <a:lvl2pPr indent="0" lvl="1" marL="0" marR="0" rtl="0" algn="r">
              <a:spcBef>
                <a:spcPts val="0"/>
              </a:spcBef>
              <a:buNone/>
              <a:defRPr b="0" i="0" sz="900" u="none" cap="none" strike="noStrike">
                <a:solidFill>
                  <a:schemeClr val="lt1"/>
                </a:solidFill>
                <a:latin typeface="Calibri"/>
                <a:ea typeface="Calibri"/>
                <a:cs typeface="Calibri"/>
                <a:sym typeface="Calibri"/>
              </a:defRPr>
            </a:lvl2pPr>
            <a:lvl3pPr indent="0" lvl="2" marL="0" marR="0" rtl="0" algn="r">
              <a:spcBef>
                <a:spcPts val="0"/>
              </a:spcBef>
              <a:buNone/>
              <a:defRPr b="0" i="0" sz="900" u="none" cap="none" strike="noStrike">
                <a:solidFill>
                  <a:schemeClr val="lt1"/>
                </a:solidFill>
                <a:latin typeface="Calibri"/>
                <a:ea typeface="Calibri"/>
                <a:cs typeface="Calibri"/>
                <a:sym typeface="Calibri"/>
              </a:defRPr>
            </a:lvl3pPr>
            <a:lvl4pPr indent="0" lvl="3" marL="0" marR="0" rtl="0" algn="r">
              <a:spcBef>
                <a:spcPts val="0"/>
              </a:spcBef>
              <a:buNone/>
              <a:defRPr b="0" i="0" sz="900" u="none" cap="none" strike="noStrike">
                <a:solidFill>
                  <a:schemeClr val="lt1"/>
                </a:solidFill>
                <a:latin typeface="Calibri"/>
                <a:ea typeface="Calibri"/>
                <a:cs typeface="Calibri"/>
                <a:sym typeface="Calibri"/>
              </a:defRPr>
            </a:lvl4pPr>
            <a:lvl5pPr indent="0" lvl="4" marL="0" marR="0" rtl="0" algn="r">
              <a:spcBef>
                <a:spcPts val="0"/>
              </a:spcBef>
              <a:buNone/>
              <a:defRPr b="0" i="0" sz="900" u="none" cap="none" strike="noStrike">
                <a:solidFill>
                  <a:schemeClr val="lt1"/>
                </a:solidFill>
                <a:latin typeface="Calibri"/>
                <a:ea typeface="Calibri"/>
                <a:cs typeface="Calibri"/>
                <a:sym typeface="Calibri"/>
              </a:defRPr>
            </a:lvl5pPr>
            <a:lvl6pPr indent="0" lvl="5" marL="0" marR="0" rtl="0" algn="r">
              <a:spcBef>
                <a:spcPts val="0"/>
              </a:spcBef>
              <a:buNone/>
              <a:defRPr b="0" i="0" sz="900" u="none" cap="none" strike="noStrike">
                <a:solidFill>
                  <a:schemeClr val="lt1"/>
                </a:solidFill>
                <a:latin typeface="Calibri"/>
                <a:ea typeface="Calibri"/>
                <a:cs typeface="Calibri"/>
                <a:sym typeface="Calibri"/>
              </a:defRPr>
            </a:lvl6pPr>
            <a:lvl7pPr indent="0" lvl="6" marL="0" marR="0" rtl="0" algn="r">
              <a:spcBef>
                <a:spcPts val="0"/>
              </a:spcBef>
              <a:buNone/>
              <a:defRPr b="0" i="0" sz="900" u="none" cap="none" strike="noStrike">
                <a:solidFill>
                  <a:schemeClr val="lt1"/>
                </a:solidFill>
                <a:latin typeface="Calibri"/>
                <a:ea typeface="Calibri"/>
                <a:cs typeface="Calibri"/>
                <a:sym typeface="Calibri"/>
              </a:defRPr>
            </a:lvl7pPr>
            <a:lvl8pPr indent="0" lvl="7" marL="0" marR="0" rtl="0" algn="r">
              <a:spcBef>
                <a:spcPts val="0"/>
              </a:spcBef>
              <a:buNone/>
              <a:defRPr b="0" i="0" sz="900" u="none" cap="none" strike="noStrike">
                <a:solidFill>
                  <a:schemeClr val="lt1"/>
                </a:solidFill>
                <a:latin typeface="Calibri"/>
                <a:ea typeface="Calibri"/>
                <a:cs typeface="Calibri"/>
                <a:sym typeface="Calibri"/>
              </a:defRPr>
            </a:lvl8pPr>
            <a:lvl9pPr indent="0" lvl="8" marL="0" marR="0" rtl="0" algn="r">
              <a:spcBef>
                <a:spcPts val="0"/>
              </a:spcBef>
              <a:buNone/>
              <a:defRPr b="0" i="0" sz="900" u="none" cap="none" strike="noStrike">
                <a:solidFill>
                  <a:schemeClr val="lt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
        <p:nvSpPr>
          <p:cNvPr id="58" name="Google Shape;58;p14"/>
          <p:cNvSpPr/>
          <p:nvPr>
            <p:ph idx="2" type="pic"/>
          </p:nvPr>
        </p:nvSpPr>
        <p:spPr>
          <a:xfrm>
            <a:off x="485775" y="485775"/>
            <a:ext cx="8172450" cy="41719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Full Image">
  <p:cSld name="2_Full Image">
    <p:spTree>
      <p:nvGrpSpPr>
        <p:cNvPr id="59" name="Shape 59"/>
        <p:cNvGrpSpPr/>
        <p:nvPr/>
      </p:nvGrpSpPr>
      <p:grpSpPr>
        <a:xfrm>
          <a:off x="0" y="0"/>
          <a:ext cx="0" cy="0"/>
          <a:chOff x="0" y="0"/>
          <a:chExt cx="0" cy="0"/>
        </a:xfrm>
      </p:grpSpPr>
      <p:sp>
        <p:nvSpPr>
          <p:cNvPr id="60" name="Google Shape;60;p15"/>
          <p:cNvSpPr txBox="1"/>
          <p:nvPr>
            <p:ph idx="12" type="sldNum"/>
          </p:nvPr>
        </p:nvSpPr>
        <p:spPr>
          <a:xfrm>
            <a:off x="8553080" y="296496"/>
            <a:ext cx="281636"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chemeClr val="lt1"/>
                </a:solidFill>
                <a:latin typeface="Calibri"/>
                <a:ea typeface="Calibri"/>
                <a:cs typeface="Calibri"/>
                <a:sym typeface="Calibri"/>
              </a:defRPr>
            </a:lvl1pPr>
            <a:lvl2pPr indent="0" lvl="1" marL="0" marR="0" rtl="0" algn="r">
              <a:spcBef>
                <a:spcPts val="0"/>
              </a:spcBef>
              <a:buNone/>
              <a:defRPr b="0" i="0" sz="900" u="none" cap="none" strike="noStrike">
                <a:solidFill>
                  <a:schemeClr val="lt1"/>
                </a:solidFill>
                <a:latin typeface="Calibri"/>
                <a:ea typeface="Calibri"/>
                <a:cs typeface="Calibri"/>
                <a:sym typeface="Calibri"/>
              </a:defRPr>
            </a:lvl2pPr>
            <a:lvl3pPr indent="0" lvl="2" marL="0" marR="0" rtl="0" algn="r">
              <a:spcBef>
                <a:spcPts val="0"/>
              </a:spcBef>
              <a:buNone/>
              <a:defRPr b="0" i="0" sz="900" u="none" cap="none" strike="noStrike">
                <a:solidFill>
                  <a:schemeClr val="lt1"/>
                </a:solidFill>
                <a:latin typeface="Calibri"/>
                <a:ea typeface="Calibri"/>
                <a:cs typeface="Calibri"/>
                <a:sym typeface="Calibri"/>
              </a:defRPr>
            </a:lvl3pPr>
            <a:lvl4pPr indent="0" lvl="3" marL="0" marR="0" rtl="0" algn="r">
              <a:spcBef>
                <a:spcPts val="0"/>
              </a:spcBef>
              <a:buNone/>
              <a:defRPr b="0" i="0" sz="900" u="none" cap="none" strike="noStrike">
                <a:solidFill>
                  <a:schemeClr val="lt1"/>
                </a:solidFill>
                <a:latin typeface="Calibri"/>
                <a:ea typeface="Calibri"/>
                <a:cs typeface="Calibri"/>
                <a:sym typeface="Calibri"/>
              </a:defRPr>
            </a:lvl4pPr>
            <a:lvl5pPr indent="0" lvl="4" marL="0" marR="0" rtl="0" algn="r">
              <a:spcBef>
                <a:spcPts val="0"/>
              </a:spcBef>
              <a:buNone/>
              <a:defRPr b="0" i="0" sz="900" u="none" cap="none" strike="noStrike">
                <a:solidFill>
                  <a:schemeClr val="lt1"/>
                </a:solidFill>
                <a:latin typeface="Calibri"/>
                <a:ea typeface="Calibri"/>
                <a:cs typeface="Calibri"/>
                <a:sym typeface="Calibri"/>
              </a:defRPr>
            </a:lvl5pPr>
            <a:lvl6pPr indent="0" lvl="5" marL="0" marR="0" rtl="0" algn="r">
              <a:spcBef>
                <a:spcPts val="0"/>
              </a:spcBef>
              <a:buNone/>
              <a:defRPr b="0" i="0" sz="900" u="none" cap="none" strike="noStrike">
                <a:solidFill>
                  <a:schemeClr val="lt1"/>
                </a:solidFill>
                <a:latin typeface="Calibri"/>
                <a:ea typeface="Calibri"/>
                <a:cs typeface="Calibri"/>
                <a:sym typeface="Calibri"/>
              </a:defRPr>
            </a:lvl6pPr>
            <a:lvl7pPr indent="0" lvl="6" marL="0" marR="0" rtl="0" algn="r">
              <a:spcBef>
                <a:spcPts val="0"/>
              </a:spcBef>
              <a:buNone/>
              <a:defRPr b="0" i="0" sz="900" u="none" cap="none" strike="noStrike">
                <a:solidFill>
                  <a:schemeClr val="lt1"/>
                </a:solidFill>
                <a:latin typeface="Calibri"/>
                <a:ea typeface="Calibri"/>
                <a:cs typeface="Calibri"/>
                <a:sym typeface="Calibri"/>
              </a:defRPr>
            </a:lvl7pPr>
            <a:lvl8pPr indent="0" lvl="7" marL="0" marR="0" rtl="0" algn="r">
              <a:spcBef>
                <a:spcPts val="0"/>
              </a:spcBef>
              <a:buNone/>
              <a:defRPr b="0" i="0" sz="900" u="none" cap="none" strike="noStrike">
                <a:solidFill>
                  <a:schemeClr val="lt1"/>
                </a:solidFill>
                <a:latin typeface="Calibri"/>
                <a:ea typeface="Calibri"/>
                <a:cs typeface="Calibri"/>
                <a:sym typeface="Calibri"/>
              </a:defRPr>
            </a:lvl8pPr>
            <a:lvl9pPr indent="0" lvl="8" marL="0" marR="0" rtl="0" algn="r">
              <a:spcBef>
                <a:spcPts val="0"/>
              </a:spcBef>
              <a:buNone/>
              <a:defRPr b="0" i="0" sz="900" u="none" cap="none" strike="noStrike">
                <a:solidFill>
                  <a:schemeClr val="lt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
        <p:nvSpPr>
          <p:cNvPr id="61" name="Google Shape;61;p15"/>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0_Full Image">
  <p:cSld name="30_Full Image">
    <p:spTree>
      <p:nvGrpSpPr>
        <p:cNvPr id="62" name="Shape 62"/>
        <p:cNvGrpSpPr/>
        <p:nvPr/>
      </p:nvGrpSpPr>
      <p:grpSpPr>
        <a:xfrm>
          <a:off x="0" y="0"/>
          <a:ext cx="0" cy="0"/>
          <a:chOff x="0" y="0"/>
          <a:chExt cx="0" cy="0"/>
        </a:xfrm>
      </p:grpSpPr>
      <p:sp>
        <p:nvSpPr>
          <p:cNvPr id="63" name="Google Shape;63;p16"/>
          <p:cNvSpPr/>
          <p:nvPr>
            <p:ph idx="2" type="pic"/>
          </p:nvPr>
        </p:nvSpPr>
        <p:spPr>
          <a:xfrm>
            <a:off x="3971925" y="742950"/>
            <a:ext cx="3657600" cy="36576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7_Full Image">
  <p:cSld name="57_Full Image">
    <p:spTree>
      <p:nvGrpSpPr>
        <p:cNvPr id="64" name="Shape 64"/>
        <p:cNvGrpSpPr/>
        <p:nvPr/>
      </p:nvGrpSpPr>
      <p:grpSpPr>
        <a:xfrm>
          <a:off x="0" y="0"/>
          <a:ext cx="0" cy="0"/>
          <a:chOff x="0" y="0"/>
          <a:chExt cx="0" cy="0"/>
        </a:xfrm>
      </p:grpSpPr>
      <p:sp>
        <p:nvSpPr>
          <p:cNvPr id="65" name="Google Shape;65;p17"/>
          <p:cNvSpPr/>
          <p:nvPr>
            <p:ph idx="2" type="pic"/>
          </p:nvPr>
        </p:nvSpPr>
        <p:spPr>
          <a:xfrm>
            <a:off x="714375" y="742950"/>
            <a:ext cx="3657600" cy="36576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8_Full Image">
  <p:cSld name="58_Full Image">
    <p:spTree>
      <p:nvGrpSpPr>
        <p:cNvPr id="66" name="Shape 66"/>
        <p:cNvGrpSpPr/>
        <p:nvPr/>
      </p:nvGrpSpPr>
      <p:grpSpPr>
        <a:xfrm>
          <a:off x="0" y="0"/>
          <a:ext cx="0" cy="0"/>
          <a:chOff x="0" y="0"/>
          <a:chExt cx="0" cy="0"/>
        </a:xfrm>
      </p:grpSpPr>
      <p:sp>
        <p:nvSpPr>
          <p:cNvPr id="67" name="Google Shape;67;p18"/>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8" name="Google Shape;68;p18"/>
          <p:cNvSpPr/>
          <p:nvPr>
            <p:ph idx="3" type="pic"/>
          </p:nvPr>
        </p:nvSpPr>
        <p:spPr>
          <a:xfrm>
            <a:off x="5486400" y="409575"/>
            <a:ext cx="3000375" cy="47339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2_Full Image">
  <p:cSld name="32_Full Image">
    <p:spTree>
      <p:nvGrpSpPr>
        <p:cNvPr id="69" name="Shape 69"/>
        <p:cNvGrpSpPr/>
        <p:nvPr/>
      </p:nvGrpSpPr>
      <p:grpSpPr>
        <a:xfrm>
          <a:off x="0" y="0"/>
          <a:ext cx="0" cy="0"/>
          <a:chOff x="0" y="0"/>
          <a:chExt cx="0" cy="0"/>
        </a:xfrm>
      </p:grpSpPr>
      <p:sp>
        <p:nvSpPr>
          <p:cNvPr id="70" name="Google Shape;70;p19"/>
          <p:cNvSpPr/>
          <p:nvPr>
            <p:ph idx="2" type="pic"/>
          </p:nvPr>
        </p:nvSpPr>
        <p:spPr>
          <a:xfrm>
            <a:off x="3892013" y="1211778"/>
            <a:ext cx="1359973" cy="1359972"/>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9_Full Image">
  <p:cSld name="59_Full Image">
    <p:spTree>
      <p:nvGrpSpPr>
        <p:cNvPr id="71" name="Shape 71"/>
        <p:cNvGrpSpPr/>
        <p:nvPr/>
      </p:nvGrpSpPr>
      <p:grpSpPr>
        <a:xfrm>
          <a:off x="0" y="0"/>
          <a:ext cx="0" cy="0"/>
          <a:chOff x="0" y="0"/>
          <a:chExt cx="0" cy="0"/>
        </a:xfrm>
      </p:grpSpPr>
      <p:sp>
        <p:nvSpPr>
          <p:cNvPr id="72" name="Google Shape;72;p20"/>
          <p:cNvSpPr/>
          <p:nvPr>
            <p:ph idx="2" type="pic"/>
          </p:nvPr>
        </p:nvSpPr>
        <p:spPr>
          <a:xfrm>
            <a:off x="1556743" y="1414463"/>
            <a:ext cx="2177271" cy="208597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0_Full Image">
  <p:cSld name="60_Full Image">
    <p:spTree>
      <p:nvGrpSpPr>
        <p:cNvPr id="73" name="Shape 73"/>
        <p:cNvGrpSpPr/>
        <p:nvPr/>
      </p:nvGrpSpPr>
      <p:grpSpPr>
        <a:xfrm>
          <a:off x="0" y="0"/>
          <a:ext cx="0" cy="0"/>
          <a:chOff x="0" y="0"/>
          <a:chExt cx="0" cy="0"/>
        </a:xfrm>
      </p:grpSpPr>
      <p:sp>
        <p:nvSpPr>
          <p:cNvPr id="74" name="Google Shape;74;p21"/>
          <p:cNvSpPr/>
          <p:nvPr>
            <p:ph idx="2" type="pic"/>
          </p:nvPr>
        </p:nvSpPr>
        <p:spPr>
          <a:xfrm>
            <a:off x="4912465" y="1450954"/>
            <a:ext cx="1669630" cy="2214563"/>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75" name="Google Shape;75;p21"/>
          <p:cNvSpPr/>
          <p:nvPr>
            <p:ph idx="3" type="pic"/>
          </p:nvPr>
        </p:nvSpPr>
        <p:spPr>
          <a:xfrm>
            <a:off x="6616079" y="1450954"/>
            <a:ext cx="1669630" cy="2214563"/>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76" name="Google Shape;76;p21"/>
          <p:cNvSpPr/>
          <p:nvPr>
            <p:ph idx="4" type="pic"/>
          </p:nvPr>
        </p:nvSpPr>
        <p:spPr>
          <a:xfrm>
            <a:off x="3208851" y="1450954"/>
            <a:ext cx="1669630" cy="2214563"/>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1_Full Image">
  <p:cSld name="31_Full Image">
    <p:spTree>
      <p:nvGrpSpPr>
        <p:cNvPr id="77" name="Shape 77"/>
        <p:cNvGrpSpPr/>
        <p:nvPr/>
      </p:nvGrpSpPr>
      <p:grpSpPr>
        <a:xfrm>
          <a:off x="0" y="0"/>
          <a:ext cx="0" cy="0"/>
          <a:chOff x="0" y="0"/>
          <a:chExt cx="0" cy="0"/>
        </a:xfrm>
      </p:grpSpPr>
      <p:sp>
        <p:nvSpPr>
          <p:cNvPr id="78" name="Google Shape;78;p22"/>
          <p:cNvSpPr/>
          <p:nvPr>
            <p:ph idx="2" type="pic"/>
          </p:nvPr>
        </p:nvSpPr>
        <p:spPr>
          <a:xfrm>
            <a:off x="0" y="0"/>
            <a:ext cx="3864428" cy="51435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6_Full Image">
  <p:cSld name="36_Full Image">
    <p:spTree>
      <p:nvGrpSpPr>
        <p:cNvPr id="79" name="Shape 79"/>
        <p:cNvGrpSpPr/>
        <p:nvPr/>
      </p:nvGrpSpPr>
      <p:grpSpPr>
        <a:xfrm>
          <a:off x="0" y="0"/>
          <a:ext cx="0" cy="0"/>
          <a:chOff x="0" y="0"/>
          <a:chExt cx="0" cy="0"/>
        </a:xfrm>
      </p:grpSpPr>
      <p:sp>
        <p:nvSpPr>
          <p:cNvPr id="80" name="Google Shape;80;p23"/>
          <p:cNvSpPr/>
          <p:nvPr>
            <p:ph idx="2" type="pic"/>
          </p:nvPr>
        </p:nvSpPr>
        <p:spPr>
          <a:xfrm>
            <a:off x="4616955" y="1"/>
            <a:ext cx="4526929" cy="5149298"/>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3_Full Image">
  <p:cSld name="33_Full Image">
    <p:spTree>
      <p:nvGrpSpPr>
        <p:cNvPr id="81" name="Shape 81"/>
        <p:cNvGrpSpPr/>
        <p:nvPr/>
      </p:nvGrpSpPr>
      <p:grpSpPr>
        <a:xfrm>
          <a:off x="0" y="0"/>
          <a:ext cx="0" cy="0"/>
          <a:chOff x="0" y="0"/>
          <a:chExt cx="0" cy="0"/>
        </a:xfrm>
      </p:grpSpPr>
      <p:sp>
        <p:nvSpPr>
          <p:cNvPr id="82" name="Google Shape;82;p24"/>
          <p:cNvSpPr/>
          <p:nvPr>
            <p:ph idx="2" type="pic"/>
          </p:nvPr>
        </p:nvSpPr>
        <p:spPr>
          <a:xfrm>
            <a:off x="0" y="2319236"/>
            <a:ext cx="9144000" cy="282426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2_Full Image">
  <p:cSld name="62_Full Image">
    <p:spTree>
      <p:nvGrpSpPr>
        <p:cNvPr id="83" name="Shape 83"/>
        <p:cNvGrpSpPr/>
        <p:nvPr/>
      </p:nvGrpSpPr>
      <p:grpSpPr>
        <a:xfrm>
          <a:off x="0" y="0"/>
          <a:ext cx="0" cy="0"/>
          <a:chOff x="0" y="0"/>
          <a:chExt cx="0" cy="0"/>
        </a:xfrm>
      </p:grpSpPr>
      <p:sp>
        <p:nvSpPr>
          <p:cNvPr id="84" name="Google Shape;84;p25"/>
          <p:cNvSpPr/>
          <p:nvPr>
            <p:ph idx="2" type="pic"/>
          </p:nvPr>
        </p:nvSpPr>
        <p:spPr>
          <a:xfrm>
            <a:off x="3311955" y="1498795"/>
            <a:ext cx="1511911" cy="296905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1_Full Image">
  <p:cSld name="61_Full Image">
    <p:spTree>
      <p:nvGrpSpPr>
        <p:cNvPr id="85" name="Shape 85"/>
        <p:cNvGrpSpPr/>
        <p:nvPr/>
      </p:nvGrpSpPr>
      <p:grpSpPr>
        <a:xfrm>
          <a:off x="0" y="0"/>
          <a:ext cx="0" cy="0"/>
          <a:chOff x="0" y="0"/>
          <a:chExt cx="0" cy="0"/>
        </a:xfrm>
      </p:grpSpPr>
      <p:sp>
        <p:nvSpPr>
          <p:cNvPr id="86" name="Google Shape;86;p26"/>
          <p:cNvSpPr/>
          <p:nvPr>
            <p:ph idx="2" type="pic"/>
          </p:nvPr>
        </p:nvSpPr>
        <p:spPr>
          <a:xfrm>
            <a:off x="727077" y="874425"/>
            <a:ext cx="3606798" cy="2148893"/>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9_Full Image">
  <p:cSld name="39_Full Image">
    <p:spTree>
      <p:nvGrpSpPr>
        <p:cNvPr id="87" name="Shape 87"/>
        <p:cNvGrpSpPr/>
        <p:nvPr/>
      </p:nvGrpSpPr>
      <p:grpSpPr>
        <a:xfrm>
          <a:off x="0" y="0"/>
          <a:ext cx="0" cy="0"/>
          <a:chOff x="0" y="0"/>
          <a:chExt cx="0" cy="0"/>
        </a:xfrm>
      </p:grpSpPr>
      <p:sp>
        <p:nvSpPr>
          <p:cNvPr id="88" name="Google Shape;88;p27"/>
          <p:cNvSpPr/>
          <p:nvPr>
            <p:ph idx="2" type="pic"/>
          </p:nvPr>
        </p:nvSpPr>
        <p:spPr>
          <a:xfrm>
            <a:off x="1699825" y="1877235"/>
            <a:ext cx="1573468" cy="160907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3_Full Image">
  <p:cSld name="63_Full Image">
    <p:spTree>
      <p:nvGrpSpPr>
        <p:cNvPr id="89" name="Shape 89"/>
        <p:cNvGrpSpPr/>
        <p:nvPr/>
      </p:nvGrpSpPr>
      <p:grpSpPr>
        <a:xfrm>
          <a:off x="0" y="0"/>
          <a:ext cx="0" cy="0"/>
          <a:chOff x="0" y="0"/>
          <a:chExt cx="0" cy="0"/>
        </a:xfrm>
      </p:grpSpPr>
      <p:sp>
        <p:nvSpPr>
          <p:cNvPr id="90" name="Google Shape;90;p28"/>
          <p:cNvSpPr/>
          <p:nvPr>
            <p:ph idx="2" type="pic"/>
          </p:nvPr>
        </p:nvSpPr>
        <p:spPr>
          <a:xfrm>
            <a:off x="815555" y="1440213"/>
            <a:ext cx="1502297" cy="150229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Google Shape;91;p28"/>
          <p:cNvSpPr/>
          <p:nvPr>
            <p:ph idx="3" type="pic"/>
          </p:nvPr>
        </p:nvSpPr>
        <p:spPr>
          <a:xfrm>
            <a:off x="2798773" y="1440213"/>
            <a:ext cx="1502297" cy="150229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2" name="Google Shape;92;p28"/>
          <p:cNvSpPr/>
          <p:nvPr>
            <p:ph idx="4" type="pic"/>
          </p:nvPr>
        </p:nvSpPr>
        <p:spPr>
          <a:xfrm>
            <a:off x="4781991" y="1440213"/>
            <a:ext cx="1502297" cy="150229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Google Shape;93;p28"/>
          <p:cNvSpPr/>
          <p:nvPr>
            <p:ph idx="5" type="pic"/>
          </p:nvPr>
        </p:nvSpPr>
        <p:spPr>
          <a:xfrm>
            <a:off x="6826150" y="1440213"/>
            <a:ext cx="1502297" cy="150229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8_Full Image">
  <p:cSld name="38_Full Image">
    <p:spTree>
      <p:nvGrpSpPr>
        <p:cNvPr id="94" name="Shape 94"/>
        <p:cNvGrpSpPr/>
        <p:nvPr/>
      </p:nvGrpSpPr>
      <p:grpSpPr>
        <a:xfrm>
          <a:off x="0" y="0"/>
          <a:ext cx="0" cy="0"/>
          <a:chOff x="0" y="0"/>
          <a:chExt cx="0" cy="0"/>
        </a:xfrm>
      </p:grpSpPr>
      <p:sp>
        <p:nvSpPr>
          <p:cNvPr id="95" name="Google Shape;95;p29"/>
          <p:cNvSpPr/>
          <p:nvPr>
            <p:ph idx="2" type="pic"/>
          </p:nvPr>
        </p:nvSpPr>
        <p:spPr>
          <a:xfrm>
            <a:off x="2711227" y="1574789"/>
            <a:ext cx="1840403" cy="159566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9"/>
          <p:cNvSpPr/>
          <p:nvPr>
            <p:ph idx="3" type="pic"/>
          </p:nvPr>
        </p:nvSpPr>
        <p:spPr>
          <a:xfrm>
            <a:off x="4585939" y="1574789"/>
            <a:ext cx="1840403" cy="159566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7" name="Google Shape;97;p29"/>
          <p:cNvSpPr/>
          <p:nvPr>
            <p:ph idx="4" type="pic"/>
          </p:nvPr>
        </p:nvSpPr>
        <p:spPr>
          <a:xfrm>
            <a:off x="6466438" y="1574789"/>
            <a:ext cx="1914808" cy="159566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9"/>
          <p:cNvSpPr/>
          <p:nvPr>
            <p:ph idx="5" type="pic"/>
          </p:nvPr>
        </p:nvSpPr>
        <p:spPr>
          <a:xfrm>
            <a:off x="762112" y="1574789"/>
            <a:ext cx="1914808" cy="159566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0_Full Image">
  <p:cSld name="40_Full Image">
    <p:spTree>
      <p:nvGrpSpPr>
        <p:cNvPr id="99" name="Shape 99"/>
        <p:cNvGrpSpPr/>
        <p:nvPr/>
      </p:nvGrpSpPr>
      <p:grpSpPr>
        <a:xfrm>
          <a:off x="0" y="0"/>
          <a:ext cx="0" cy="0"/>
          <a:chOff x="0" y="0"/>
          <a:chExt cx="0" cy="0"/>
        </a:xfrm>
      </p:grpSpPr>
      <p:sp>
        <p:nvSpPr>
          <p:cNvPr id="100" name="Google Shape;100;p30"/>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30"/>
          <p:cNvSpPr/>
          <p:nvPr>
            <p:ph idx="3" type="pic"/>
          </p:nvPr>
        </p:nvSpPr>
        <p:spPr>
          <a:xfrm>
            <a:off x="4180421" y="1428605"/>
            <a:ext cx="1474470" cy="1474470"/>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Google Shape;102;p30"/>
          <p:cNvSpPr/>
          <p:nvPr>
            <p:ph idx="4" type="pic"/>
          </p:nvPr>
        </p:nvSpPr>
        <p:spPr>
          <a:xfrm>
            <a:off x="2317669" y="1893589"/>
            <a:ext cx="1474470" cy="1474470"/>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3" name="Google Shape;103;p30"/>
          <p:cNvSpPr/>
          <p:nvPr>
            <p:ph idx="5" type="pic"/>
          </p:nvPr>
        </p:nvSpPr>
        <p:spPr>
          <a:xfrm>
            <a:off x="3742522" y="3308985"/>
            <a:ext cx="1474470" cy="1474470"/>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30"/>
          <p:cNvSpPr/>
          <p:nvPr>
            <p:ph idx="6" type="pic"/>
          </p:nvPr>
        </p:nvSpPr>
        <p:spPr>
          <a:xfrm>
            <a:off x="5555655" y="2702305"/>
            <a:ext cx="1474470" cy="1474470"/>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5_Full Image">
  <p:cSld name="45_Full Image">
    <p:spTree>
      <p:nvGrpSpPr>
        <p:cNvPr id="105" name="Shape 105"/>
        <p:cNvGrpSpPr/>
        <p:nvPr/>
      </p:nvGrpSpPr>
      <p:grpSpPr>
        <a:xfrm>
          <a:off x="0" y="0"/>
          <a:ext cx="0" cy="0"/>
          <a:chOff x="0" y="0"/>
          <a:chExt cx="0" cy="0"/>
        </a:xfrm>
      </p:grpSpPr>
      <p:sp>
        <p:nvSpPr>
          <p:cNvPr id="106" name="Google Shape;106;p31"/>
          <p:cNvSpPr/>
          <p:nvPr>
            <p:ph idx="2" type="pic"/>
          </p:nvPr>
        </p:nvSpPr>
        <p:spPr>
          <a:xfrm>
            <a:off x="2343150" y="619125"/>
            <a:ext cx="1638300" cy="39052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7" name="Google Shape;107;p31"/>
          <p:cNvSpPr/>
          <p:nvPr>
            <p:ph idx="3" type="pic"/>
          </p:nvPr>
        </p:nvSpPr>
        <p:spPr>
          <a:xfrm>
            <a:off x="3981450" y="619125"/>
            <a:ext cx="1638300" cy="39052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31"/>
          <p:cNvSpPr/>
          <p:nvPr>
            <p:ph idx="4" type="pic"/>
          </p:nvPr>
        </p:nvSpPr>
        <p:spPr>
          <a:xfrm>
            <a:off x="704850" y="619125"/>
            <a:ext cx="1638300" cy="39052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4_Full Image">
  <p:cSld name="64_Full Image">
    <p:spTree>
      <p:nvGrpSpPr>
        <p:cNvPr id="109" name="Shape 109"/>
        <p:cNvGrpSpPr/>
        <p:nvPr/>
      </p:nvGrpSpPr>
      <p:grpSpPr>
        <a:xfrm>
          <a:off x="0" y="0"/>
          <a:ext cx="0" cy="0"/>
          <a:chOff x="0" y="0"/>
          <a:chExt cx="0" cy="0"/>
        </a:xfrm>
      </p:grpSpPr>
      <p:sp>
        <p:nvSpPr>
          <p:cNvPr id="110" name="Google Shape;110;p32"/>
          <p:cNvSpPr/>
          <p:nvPr>
            <p:ph idx="2" type="pic"/>
          </p:nvPr>
        </p:nvSpPr>
        <p:spPr>
          <a:xfrm>
            <a:off x="646509" y="1660921"/>
            <a:ext cx="2578894" cy="152161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1" name="Google Shape;111;p32"/>
          <p:cNvSpPr/>
          <p:nvPr>
            <p:ph idx="3" type="pic"/>
          </p:nvPr>
        </p:nvSpPr>
        <p:spPr>
          <a:xfrm>
            <a:off x="3278980" y="1660921"/>
            <a:ext cx="2578894" cy="152161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2" name="Google Shape;112;p32"/>
          <p:cNvSpPr/>
          <p:nvPr>
            <p:ph idx="4" type="pic"/>
          </p:nvPr>
        </p:nvSpPr>
        <p:spPr>
          <a:xfrm>
            <a:off x="5911453" y="1660921"/>
            <a:ext cx="2578894" cy="152161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6_Full Image">
  <p:cSld name="46_Full Image">
    <p:spTree>
      <p:nvGrpSpPr>
        <p:cNvPr id="113" name="Shape 113"/>
        <p:cNvGrpSpPr/>
        <p:nvPr/>
      </p:nvGrpSpPr>
      <p:grpSpPr>
        <a:xfrm>
          <a:off x="0" y="0"/>
          <a:ext cx="0" cy="0"/>
          <a:chOff x="0" y="0"/>
          <a:chExt cx="0" cy="0"/>
        </a:xfrm>
      </p:grpSpPr>
      <p:sp>
        <p:nvSpPr>
          <p:cNvPr id="114" name="Google Shape;114;p33"/>
          <p:cNvSpPr/>
          <p:nvPr>
            <p:ph idx="2" type="pic"/>
          </p:nvPr>
        </p:nvSpPr>
        <p:spPr>
          <a:xfrm>
            <a:off x="836651" y="804648"/>
            <a:ext cx="2200706" cy="2200704"/>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lt2"/>
              </a:buClr>
              <a:buSzPts val="900"/>
              <a:buFont typeface="Arial"/>
              <a:buNone/>
              <a:defRPr b="0" i="0" sz="900" u="none" cap="none" strike="noStrike">
                <a:solidFill>
                  <a:schemeClr val="lt2"/>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5" name="Google Shape;115;p33"/>
          <p:cNvSpPr/>
          <p:nvPr>
            <p:ph idx="3" type="pic"/>
          </p:nvPr>
        </p:nvSpPr>
        <p:spPr>
          <a:xfrm>
            <a:off x="3471647" y="804648"/>
            <a:ext cx="2200706" cy="2200704"/>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lt2"/>
              </a:buClr>
              <a:buSzPts val="900"/>
              <a:buFont typeface="Arial"/>
              <a:buNone/>
              <a:defRPr b="0" i="0" sz="900" u="none" cap="none" strike="noStrike">
                <a:solidFill>
                  <a:schemeClr val="lt2"/>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6" name="Google Shape;116;p33"/>
          <p:cNvSpPr/>
          <p:nvPr>
            <p:ph idx="4" type="pic"/>
          </p:nvPr>
        </p:nvSpPr>
        <p:spPr>
          <a:xfrm>
            <a:off x="6106643" y="804648"/>
            <a:ext cx="2200706" cy="2200704"/>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lt2"/>
              </a:buClr>
              <a:buSzPts val="900"/>
              <a:buFont typeface="Arial"/>
              <a:buNone/>
              <a:defRPr b="0" i="0" sz="900" u="none" cap="none" strike="noStrike">
                <a:solidFill>
                  <a:schemeClr val="lt2"/>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6_Full Image">
  <p:cSld name="66_Full Image">
    <p:spTree>
      <p:nvGrpSpPr>
        <p:cNvPr id="117" name="Shape 117"/>
        <p:cNvGrpSpPr/>
        <p:nvPr/>
      </p:nvGrpSpPr>
      <p:grpSpPr>
        <a:xfrm>
          <a:off x="0" y="0"/>
          <a:ext cx="0" cy="0"/>
          <a:chOff x="0" y="0"/>
          <a:chExt cx="0" cy="0"/>
        </a:xfrm>
      </p:grpSpPr>
      <p:sp>
        <p:nvSpPr>
          <p:cNvPr id="118" name="Google Shape;118;p34"/>
          <p:cNvSpPr/>
          <p:nvPr>
            <p:ph idx="2" type="pic"/>
          </p:nvPr>
        </p:nvSpPr>
        <p:spPr>
          <a:xfrm>
            <a:off x="6886575" y="485775"/>
            <a:ext cx="2257425" cy="417195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19" name="Google Shape;119;p34"/>
          <p:cNvSpPr/>
          <p:nvPr>
            <p:ph idx="3" type="pic"/>
          </p:nvPr>
        </p:nvSpPr>
        <p:spPr>
          <a:xfrm>
            <a:off x="485775" y="485775"/>
            <a:ext cx="6400800" cy="417195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3_Full Image">
  <p:cSld name="43_Full Image">
    <p:spTree>
      <p:nvGrpSpPr>
        <p:cNvPr id="120" name="Shape 120"/>
        <p:cNvGrpSpPr/>
        <p:nvPr/>
      </p:nvGrpSpPr>
      <p:grpSpPr>
        <a:xfrm>
          <a:off x="0" y="0"/>
          <a:ext cx="0" cy="0"/>
          <a:chOff x="0" y="0"/>
          <a:chExt cx="0" cy="0"/>
        </a:xfrm>
      </p:grpSpPr>
      <p:sp>
        <p:nvSpPr>
          <p:cNvPr id="121" name="Google Shape;121;p35"/>
          <p:cNvSpPr/>
          <p:nvPr>
            <p:ph idx="2" type="pic"/>
          </p:nvPr>
        </p:nvSpPr>
        <p:spPr>
          <a:xfrm>
            <a:off x="3026333" y="485775"/>
            <a:ext cx="2080667" cy="204882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2" name="Google Shape;122;p35"/>
          <p:cNvSpPr/>
          <p:nvPr>
            <p:ph idx="3" type="pic"/>
          </p:nvPr>
        </p:nvSpPr>
        <p:spPr>
          <a:xfrm>
            <a:off x="0" y="485775"/>
            <a:ext cx="2954655" cy="41719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35"/>
          <p:cNvSpPr/>
          <p:nvPr>
            <p:ph idx="4" type="pic"/>
          </p:nvPr>
        </p:nvSpPr>
        <p:spPr>
          <a:xfrm>
            <a:off x="3026333" y="2608904"/>
            <a:ext cx="2080667" cy="204882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9_Full Image">
  <p:cSld name="49_Full Image">
    <p:spTree>
      <p:nvGrpSpPr>
        <p:cNvPr id="124" name="Shape 124"/>
        <p:cNvGrpSpPr/>
        <p:nvPr/>
      </p:nvGrpSpPr>
      <p:grpSpPr>
        <a:xfrm>
          <a:off x="0" y="0"/>
          <a:ext cx="0" cy="0"/>
          <a:chOff x="0" y="0"/>
          <a:chExt cx="0" cy="0"/>
        </a:xfrm>
      </p:grpSpPr>
      <p:sp>
        <p:nvSpPr>
          <p:cNvPr id="125" name="Google Shape;125;p36"/>
          <p:cNvSpPr/>
          <p:nvPr>
            <p:ph idx="2" type="pic"/>
          </p:nvPr>
        </p:nvSpPr>
        <p:spPr>
          <a:xfrm>
            <a:off x="3595688" y="1072753"/>
            <a:ext cx="2016919" cy="232171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6" name="Google Shape;126;p36"/>
          <p:cNvSpPr/>
          <p:nvPr>
            <p:ph idx="3" type="pic"/>
          </p:nvPr>
        </p:nvSpPr>
        <p:spPr>
          <a:xfrm>
            <a:off x="5676901" y="1072753"/>
            <a:ext cx="2950369" cy="35528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7" name="Google Shape;127;p36"/>
          <p:cNvSpPr/>
          <p:nvPr>
            <p:ph idx="4" type="pic"/>
          </p:nvPr>
        </p:nvSpPr>
        <p:spPr>
          <a:xfrm>
            <a:off x="516731" y="1072754"/>
            <a:ext cx="3014662" cy="119896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8" name="Google Shape;128;p36"/>
          <p:cNvSpPr/>
          <p:nvPr>
            <p:ph idx="5" type="pic"/>
          </p:nvPr>
        </p:nvSpPr>
        <p:spPr>
          <a:xfrm>
            <a:off x="516731" y="2336006"/>
            <a:ext cx="3014662" cy="105846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0_Full Image">
  <p:cSld name="50_Full Image">
    <p:spTree>
      <p:nvGrpSpPr>
        <p:cNvPr id="129" name="Shape 129"/>
        <p:cNvGrpSpPr/>
        <p:nvPr/>
      </p:nvGrpSpPr>
      <p:grpSpPr>
        <a:xfrm>
          <a:off x="0" y="0"/>
          <a:ext cx="0" cy="0"/>
          <a:chOff x="0" y="0"/>
          <a:chExt cx="0" cy="0"/>
        </a:xfrm>
      </p:grpSpPr>
      <p:sp>
        <p:nvSpPr>
          <p:cNvPr id="130" name="Google Shape;130;p37"/>
          <p:cNvSpPr/>
          <p:nvPr>
            <p:ph idx="2" type="pic"/>
          </p:nvPr>
        </p:nvSpPr>
        <p:spPr>
          <a:xfrm>
            <a:off x="427151" y="355916"/>
            <a:ext cx="2764105" cy="2215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1" name="Google Shape;131;p37"/>
          <p:cNvSpPr/>
          <p:nvPr>
            <p:ph idx="3" type="pic"/>
          </p:nvPr>
        </p:nvSpPr>
        <p:spPr>
          <a:xfrm>
            <a:off x="3189947" y="355916"/>
            <a:ext cx="2764105" cy="2215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2" name="Google Shape;132;p37"/>
          <p:cNvSpPr/>
          <p:nvPr>
            <p:ph idx="4" type="pic"/>
          </p:nvPr>
        </p:nvSpPr>
        <p:spPr>
          <a:xfrm>
            <a:off x="5952743" y="355916"/>
            <a:ext cx="2764105" cy="2215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3" name="Google Shape;133;p37"/>
          <p:cNvSpPr/>
          <p:nvPr>
            <p:ph idx="5" type="pic"/>
          </p:nvPr>
        </p:nvSpPr>
        <p:spPr>
          <a:xfrm>
            <a:off x="427151" y="2571750"/>
            <a:ext cx="5525592" cy="2215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4" name="Google Shape;134;p37"/>
          <p:cNvSpPr/>
          <p:nvPr>
            <p:ph idx="6" type="pic"/>
          </p:nvPr>
        </p:nvSpPr>
        <p:spPr>
          <a:xfrm>
            <a:off x="5952743" y="2571750"/>
            <a:ext cx="2764105" cy="2215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5_Full Image">
  <p:cSld name="65_Full Image">
    <p:spTree>
      <p:nvGrpSpPr>
        <p:cNvPr id="135" name="Shape 135"/>
        <p:cNvGrpSpPr/>
        <p:nvPr/>
      </p:nvGrpSpPr>
      <p:grpSpPr>
        <a:xfrm>
          <a:off x="0" y="0"/>
          <a:ext cx="0" cy="0"/>
          <a:chOff x="0" y="0"/>
          <a:chExt cx="0" cy="0"/>
        </a:xfrm>
      </p:grpSpPr>
      <p:sp>
        <p:nvSpPr>
          <p:cNvPr id="136" name="Google Shape;136;p38"/>
          <p:cNvSpPr/>
          <p:nvPr>
            <p:ph idx="2" type="pic"/>
          </p:nvPr>
        </p:nvSpPr>
        <p:spPr>
          <a:xfrm>
            <a:off x="1524000" y="1558031"/>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7" name="Google Shape;137;p38"/>
          <p:cNvSpPr/>
          <p:nvPr>
            <p:ph idx="3" type="pic"/>
          </p:nvPr>
        </p:nvSpPr>
        <p:spPr>
          <a:xfrm>
            <a:off x="3048000" y="1558031"/>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8" name="Google Shape;138;p38"/>
          <p:cNvSpPr/>
          <p:nvPr>
            <p:ph idx="4" type="pic"/>
          </p:nvPr>
        </p:nvSpPr>
        <p:spPr>
          <a:xfrm>
            <a:off x="4571999" y="1558031"/>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9" name="Google Shape;139;p38"/>
          <p:cNvSpPr/>
          <p:nvPr>
            <p:ph idx="5" type="pic"/>
          </p:nvPr>
        </p:nvSpPr>
        <p:spPr>
          <a:xfrm>
            <a:off x="6095999" y="1558031"/>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0" name="Google Shape;140;p38"/>
          <p:cNvSpPr/>
          <p:nvPr>
            <p:ph idx="6" type="pic"/>
          </p:nvPr>
        </p:nvSpPr>
        <p:spPr>
          <a:xfrm>
            <a:off x="7619999" y="1558031"/>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38"/>
          <p:cNvSpPr/>
          <p:nvPr>
            <p:ph idx="7" type="pic"/>
          </p:nvPr>
        </p:nvSpPr>
        <p:spPr>
          <a:xfrm>
            <a:off x="0" y="3082030"/>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2" name="Google Shape;142;p38"/>
          <p:cNvSpPr/>
          <p:nvPr>
            <p:ph idx="8" type="pic"/>
          </p:nvPr>
        </p:nvSpPr>
        <p:spPr>
          <a:xfrm>
            <a:off x="1524000" y="3082030"/>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3" name="Google Shape;143;p38"/>
          <p:cNvSpPr/>
          <p:nvPr>
            <p:ph idx="9" type="pic"/>
          </p:nvPr>
        </p:nvSpPr>
        <p:spPr>
          <a:xfrm>
            <a:off x="3048000" y="3082030"/>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4" name="Google Shape;144;p38"/>
          <p:cNvSpPr/>
          <p:nvPr>
            <p:ph idx="13" type="pic"/>
          </p:nvPr>
        </p:nvSpPr>
        <p:spPr>
          <a:xfrm>
            <a:off x="4571999" y="3082030"/>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5" name="Google Shape;145;p38"/>
          <p:cNvSpPr/>
          <p:nvPr>
            <p:ph idx="14" type="pic"/>
          </p:nvPr>
        </p:nvSpPr>
        <p:spPr>
          <a:xfrm>
            <a:off x="6095999" y="3082030"/>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6" name="Google Shape;146;p38"/>
          <p:cNvSpPr/>
          <p:nvPr>
            <p:ph idx="15" type="pic"/>
          </p:nvPr>
        </p:nvSpPr>
        <p:spPr>
          <a:xfrm>
            <a:off x="7619999" y="3082030"/>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7" name="Google Shape;147;p38"/>
          <p:cNvSpPr/>
          <p:nvPr>
            <p:ph idx="16" type="pic"/>
          </p:nvPr>
        </p:nvSpPr>
        <p:spPr>
          <a:xfrm>
            <a:off x="0" y="1558031"/>
            <a:ext cx="1524000" cy="1524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7_Full Image">
  <p:cSld name="67_Full Image">
    <p:spTree>
      <p:nvGrpSpPr>
        <p:cNvPr id="148" name="Shape 148"/>
        <p:cNvGrpSpPr/>
        <p:nvPr/>
      </p:nvGrpSpPr>
      <p:grpSpPr>
        <a:xfrm>
          <a:off x="0" y="0"/>
          <a:ext cx="0" cy="0"/>
          <a:chOff x="0" y="0"/>
          <a:chExt cx="0" cy="0"/>
        </a:xfrm>
      </p:grpSpPr>
      <p:sp>
        <p:nvSpPr>
          <p:cNvPr id="149" name="Google Shape;149;p39"/>
          <p:cNvSpPr/>
          <p:nvPr>
            <p:ph idx="2" type="pic"/>
          </p:nvPr>
        </p:nvSpPr>
        <p:spPr>
          <a:xfrm>
            <a:off x="561975" y="738188"/>
            <a:ext cx="2486025" cy="24860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0" name="Google Shape;150;p39"/>
          <p:cNvSpPr/>
          <p:nvPr>
            <p:ph idx="3" type="pic"/>
          </p:nvPr>
        </p:nvSpPr>
        <p:spPr>
          <a:xfrm>
            <a:off x="3348038" y="738188"/>
            <a:ext cx="2486025" cy="24860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1" name="Google Shape;151;p39"/>
          <p:cNvSpPr/>
          <p:nvPr>
            <p:ph idx="4" type="pic"/>
          </p:nvPr>
        </p:nvSpPr>
        <p:spPr>
          <a:xfrm>
            <a:off x="6134100" y="738188"/>
            <a:ext cx="2486025" cy="24860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2_Full Image">
  <p:cSld name="42_Full Image">
    <p:spTree>
      <p:nvGrpSpPr>
        <p:cNvPr id="152" name="Shape 152"/>
        <p:cNvGrpSpPr/>
        <p:nvPr/>
      </p:nvGrpSpPr>
      <p:grpSpPr>
        <a:xfrm>
          <a:off x="0" y="0"/>
          <a:ext cx="0" cy="0"/>
          <a:chOff x="0" y="0"/>
          <a:chExt cx="0" cy="0"/>
        </a:xfrm>
      </p:grpSpPr>
      <p:sp>
        <p:nvSpPr>
          <p:cNvPr id="153" name="Google Shape;153;p40"/>
          <p:cNvSpPr/>
          <p:nvPr>
            <p:ph idx="2" type="pic"/>
          </p:nvPr>
        </p:nvSpPr>
        <p:spPr>
          <a:xfrm>
            <a:off x="420623" y="2571750"/>
            <a:ext cx="8302165" cy="218313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4" name="Google Shape;154;p40"/>
          <p:cNvSpPr/>
          <p:nvPr>
            <p:ph idx="3" type="pic"/>
          </p:nvPr>
        </p:nvSpPr>
        <p:spPr>
          <a:xfrm>
            <a:off x="6408196" y="409195"/>
            <a:ext cx="2308652" cy="216255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5" name="Google Shape;155;p40"/>
          <p:cNvSpPr/>
          <p:nvPr>
            <p:ph idx="4" type="pic"/>
          </p:nvPr>
        </p:nvSpPr>
        <p:spPr>
          <a:xfrm>
            <a:off x="4102749" y="409195"/>
            <a:ext cx="2308652" cy="216255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General">
  <p:cSld name="General">
    <p:spTree>
      <p:nvGrpSpPr>
        <p:cNvPr id="156" name="Shape 156"/>
        <p:cNvGrpSpPr/>
        <p:nvPr/>
      </p:nvGrpSpPr>
      <p:grpSpPr>
        <a:xfrm>
          <a:off x="0" y="0"/>
          <a:ext cx="0" cy="0"/>
          <a:chOff x="0" y="0"/>
          <a:chExt cx="0" cy="0"/>
        </a:xfrm>
      </p:grpSpPr>
      <p:sp>
        <p:nvSpPr>
          <p:cNvPr id="157" name="Google Shape;157;p41"/>
          <p:cNvSpPr txBox="1"/>
          <p:nvPr>
            <p:ph idx="11" type="ftr"/>
          </p:nvPr>
        </p:nvSpPr>
        <p:spPr>
          <a:xfrm>
            <a:off x="237278" y="4824455"/>
            <a:ext cx="1947572" cy="207168"/>
          </a:xfrm>
          <a:prstGeom prst="rect">
            <a:avLst/>
          </a:prstGeom>
          <a:noFill/>
          <a:ln>
            <a:noFill/>
          </a:ln>
        </p:spPr>
        <p:txBody>
          <a:bodyPr anchorCtr="0" anchor="t" bIns="34275" lIns="68575" spcFirstLastPara="1" rIns="68575" wrap="square" tIns="34275"/>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8" name="Google Shape;158;p41"/>
          <p:cNvSpPr txBox="1"/>
          <p:nvPr>
            <p:ph type="title"/>
          </p:nvPr>
        </p:nvSpPr>
        <p:spPr>
          <a:xfrm>
            <a:off x="628650" y="273844"/>
            <a:ext cx="7886700" cy="447737"/>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600"/>
              <a:buFont typeface="Open Sans"/>
              <a:buNone/>
              <a:defRPr b="1" i="0" sz="26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59" name="Google Shape;159;p41"/>
          <p:cNvSpPr txBox="1"/>
          <p:nvPr>
            <p:ph idx="12" type="sldNum"/>
          </p:nvPr>
        </p:nvSpPr>
        <p:spPr>
          <a:xfrm>
            <a:off x="8553080" y="296496"/>
            <a:ext cx="281636"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chemeClr val="lt1"/>
                </a:solidFill>
                <a:latin typeface="Calibri"/>
                <a:ea typeface="Calibri"/>
                <a:cs typeface="Calibri"/>
                <a:sym typeface="Calibri"/>
              </a:defRPr>
            </a:lvl1pPr>
            <a:lvl2pPr indent="0" lvl="1" marL="0" marR="0" rtl="0" algn="r">
              <a:spcBef>
                <a:spcPts val="0"/>
              </a:spcBef>
              <a:buNone/>
              <a:defRPr sz="900">
                <a:solidFill>
                  <a:schemeClr val="lt1"/>
                </a:solidFill>
                <a:latin typeface="Calibri"/>
                <a:ea typeface="Calibri"/>
                <a:cs typeface="Calibri"/>
                <a:sym typeface="Calibri"/>
              </a:defRPr>
            </a:lvl2pPr>
            <a:lvl3pPr indent="0" lvl="2" marL="0" marR="0" rtl="0" algn="r">
              <a:spcBef>
                <a:spcPts val="0"/>
              </a:spcBef>
              <a:buNone/>
              <a:defRPr sz="900">
                <a:solidFill>
                  <a:schemeClr val="lt1"/>
                </a:solidFill>
                <a:latin typeface="Calibri"/>
                <a:ea typeface="Calibri"/>
                <a:cs typeface="Calibri"/>
                <a:sym typeface="Calibri"/>
              </a:defRPr>
            </a:lvl3pPr>
            <a:lvl4pPr indent="0" lvl="3" marL="0" marR="0" rtl="0" algn="r">
              <a:spcBef>
                <a:spcPts val="0"/>
              </a:spcBef>
              <a:buNone/>
              <a:defRPr sz="900">
                <a:solidFill>
                  <a:schemeClr val="lt1"/>
                </a:solidFill>
                <a:latin typeface="Calibri"/>
                <a:ea typeface="Calibri"/>
                <a:cs typeface="Calibri"/>
                <a:sym typeface="Calibri"/>
              </a:defRPr>
            </a:lvl4pPr>
            <a:lvl5pPr indent="0" lvl="4" marL="0" marR="0" rtl="0" algn="r">
              <a:spcBef>
                <a:spcPts val="0"/>
              </a:spcBef>
              <a:buNone/>
              <a:defRPr sz="900">
                <a:solidFill>
                  <a:schemeClr val="lt1"/>
                </a:solidFill>
                <a:latin typeface="Calibri"/>
                <a:ea typeface="Calibri"/>
                <a:cs typeface="Calibri"/>
                <a:sym typeface="Calibri"/>
              </a:defRPr>
            </a:lvl5pPr>
            <a:lvl6pPr indent="0" lvl="5" marL="0" marR="0" rtl="0" algn="r">
              <a:spcBef>
                <a:spcPts val="0"/>
              </a:spcBef>
              <a:buNone/>
              <a:defRPr sz="900">
                <a:solidFill>
                  <a:schemeClr val="lt1"/>
                </a:solidFill>
                <a:latin typeface="Calibri"/>
                <a:ea typeface="Calibri"/>
                <a:cs typeface="Calibri"/>
                <a:sym typeface="Calibri"/>
              </a:defRPr>
            </a:lvl6pPr>
            <a:lvl7pPr indent="0" lvl="6" marL="0" marR="0" rtl="0" algn="r">
              <a:spcBef>
                <a:spcPts val="0"/>
              </a:spcBef>
              <a:buNone/>
              <a:defRPr sz="900">
                <a:solidFill>
                  <a:schemeClr val="lt1"/>
                </a:solidFill>
                <a:latin typeface="Calibri"/>
                <a:ea typeface="Calibri"/>
                <a:cs typeface="Calibri"/>
                <a:sym typeface="Calibri"/>
              </a:defRPr>
            </a:lvl7pPr>
            <a:lvl8pPr indent="0" lvl="7" marL="0" marR="0" rtl="0" algn="r">
              <a:spcBef>
                <a:spcPts val="0"/>
              </a:spcBef>
              <a:buNone/>
              <a:defRPr sz="900">
                <a:solidFill>
                  <a:schemeClr val="lt1"/>
                </a:solidFill>
                <a:latin typeface="Calibri"/>
                <a:ea typeface="Calibri"/>
                <a:cs typeface="Calibri"/>
                <a:sym typeface="Calibri"/>
              </a:defRPr>
            </a:lvl8pPr>
            <a:lvl9pPr indent="0" lvl="8" marL="0" marR="0" rtl="0" algn="r">
              <a:spcBef>
                <a:spcPts val="0"/>
              </a:spcBef>
              <a:buNone/>
              <a:defRPr sz="900">
                <a:solidFill>
                  <a:schemeClr val="lt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4_Full Image">
  <p:cSld name="34_Full Image">
    <p:spTree>
      <p:nvGrpSpPr>
        <p:cNvPr id="160" name="Shape 160"/>
        <p:cNvGrpSpPr/>
        <p:nvPr/>
      </p:nvGrpSpPr>
      <p:grpSpPr>
        <a:xfrm>
          <a:off x="0" y="0"/>
          <a:ext cx="0" cy="0"/>
          <a:chOff x="0" y="0"/>
          <a:chExt cx="0" cy="0"/>
        </a:xfrm>
      </p:grpSpPr>
      <p:sp>
        <p:nvSpPr>
          <p:cNvPr id="161" name="Google Shape;161;p42"/>
          <p:cNvSpPr/>
          <p:nvPr>
            <p:ph idx="2" type="pic"/>
          </p:nvPr>
        </p:nvSpPr>
        <p:spPr>
          <a:xfrm>
            <a:off x="560511" y="1955760"/>
            <a:ext cx="4011491" cy="2639728"/>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5_Full Image">
  <p:cSld name="35_Full Image">
    <p:spTree>
      <p:nvGrpSpPr>
        <p:cNvPr id="162" name="Shape 162"/>
        <p:cNvGrpSpPr/>
        <p:nvPr/>
      </p:nvGrpSpPr>
      <p:grpSpPr>
        <a:xfrm>
          <a:off x="0" y="0"/>
          <a:ext cx="0" cy="0"/>
          <a:chOff x="0" y="0"/>
          <a:chExt cx="0" cy="0"/>
        </a:xfrm>
      </p:grpSpPr>
      <p:sp>
        <p:nvSpPr>
          <p:cNvPr id="163" name="Google Shape;163;p43"/>
          <p:cNvSpPr/>
          <p:nvPr>
            <p:ph idx="2" type="pic"/>
          </p:nvPr>
        </p:nvSpPr>
        <p:spPr>
          <a:xfrm>
            <a:off x="3007520" y="0"/>
            <a:ext cx="6136481" cy="51435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7_Full Image">
  <p:cSld name="37_Full Image">
    <p:spTree>
      <p:nvGrpSpPr>
        <p:cNvPr id="164" name="Shape 164"/>
        <p:cNvGrpSpPr/>
        <p:nvPr/>
      </p:nvGrpSpPr>
      <p:grpSpPr>
        <a:xfrm>
          <a:off x="0" y="0"/>
          <a:ext cx="0" cy="0"/>
          <a:chOff x="0" y="0"/>
          <a:chExt cx="0" cy="0"/>
        </a:xfrm>
      </p:grpSpPr>
      <p:sp>
        <p:nvSpPr>
          <p:cNvPr id="165" name="Google Shape;165;p44"/>
          <p:cNvSpPr/>
          <p:nvPr>
            <p:ph idx="2" type="pic"/>
          </p:nvPr>
        </p:nvSpPr>
        <p:spPr>
          <a:xfrm>
            <a:off x="564357" y="2436019"/>
            <a:ext cx="3793331" cy="2157413"/>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8_Full Image">
  <p:cSld name="48_Full Image">
    <p:spTree>
      <p:nvGrpSpPr>
        <p:cNvPr id="166" name="Shape 166"/>
        <p:cNvGrpSpPr/>
        <p:nvPr/>
      </p:nvGrpSpPr>
      <p:grpSpPr>
        <a:xfrm>
          <a:off x="0" y="0"/>
          <a:ext cx="0" cy="0"/>
          <a:chOff x="0" y="0"/>
          <a:chExt cx="0" cy="0"/>
        </a:xfrm>
      </p:grpSpPr>
      <p:sp>
        <p:nvSpPr>
          <p:cNvPr id="167" name="Google Shape;167;p45"/>
          <p:cNvSpPr/>
          <p:nvPr>
            <p:ph idx="2" type="pic"/>
          </p:nvPr>
        </p:nvSpPr>
        <p:spPr>
          <a:xfrm>
            <a:off x="6198019" y="1657355"/>
            <a:ext cx="1970044" cy="197004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8" name="Google Shape;168;p45"/>
          <p:cNvSpPr/>
          <p:nvPr>
            <p:ph idx="3" type="pic"/>
          </p:nvPr>
        </p:nvSpPr>
        <p:spPr>
          <a:xfrm>
            <a:off x="2281457" y="2486026"/>
            <a:ext cx="1970044" cy="197004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9" name="Google Shape;169;p45"/>
          <p:cNvSpPr/>
          <p:nvPr>
            <p:ph idx="4" type="pic"/>
          </p:nvPr>
        </p:nvSpPr>
        <p:spPr>
          <a:xfrm>
            <a:off x="4892498" y="2486026"/>
            <a:ext cx="1970044" cy="197004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0" name="Google Shape;170;p45"/>
          <p:cNvSpPr/>
          <p:nvPr>
            <p:ph idx="5" type="pic"/>
          </p:nvPr>
        </p:nvSpPr>
        <p:spPr>
          <a:xfrm>
            <a:off x="975937" y="1628777"/>
            <a:ext cx="1970044" cy="197004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1" name="Google Shape;171;p45"/>
          <p:cNvSpPr/>
          <p:nvPr>
            <p:ph idx="6" type="pic"/>
          </p:nvPr>
        </p:nvSpPr>
        <p:spPr>
          <a:xfrm>
            <a:off x="3586978" y="1643065"/>
            <a:ext cx="1970044" cy="197004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1_Full Image">
  <p:cSld name="41_Full Image">
    <p:spTree>
      <p:nvGrpSpPr>
        <p:cNvPr id="172" name="Shape 172"/>
        <p:cNvGrpSpPr/>
        <p:nvPr/>
      </p:nvGrpSpPr>
      <p:grpSpPr>
        <a:xfrm>
          <a:off x="0" y="0"/>
          <a:ext cx="0" cy="0"/>
          <a:chOff x="0" y="0"/>
          <a:chExt cx="0" cy="0"/>
        </a:xfrm>
      </p:grpSpPr>
      <p:sp>
        <p:nvSpPr>
          <p:cNvPr id="173" name="Google Shape;173;p46"/>
          <p:cNvSpPr/>
          <p:nvPr>
            <p:ph idx="2" type="pic"/>
          </p:nvPr>
        </p:nvSpPr>
        <p:spPr>
          <a:xfrm>
            <a:off x="1231057" y="1635829"/>
            <a:ext cx="1234440" cy="123444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4" name="Google Shape;174;p46"/>
          <p:cNvSpPr/>
          <p:nvPr>
            <p:ph idx="3" type="pic"/>
          </p:nvPr>
        </p:nvSpPr>
        <p:spPr>
          <a:xfrm>
            <a:off x="1231057" y="2896501"/>
            <a:ext cx="1234440" cy="123444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5" name="Google Shape;175;p46"/>
          <p:cNvSpPr/>
          <p:nvPr>
            <p:ph idx="4" type="pic"/>
          </p:nvPr>
        </p:nvSpPr>
        <p:spPr>
          <a:xfrm>
            <a:off x="4585875" y="1635829"/>
            <a:ext cx="1234440" cy="123444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6" name="Google Shape;176;p46"/>
          <p:cNvSpPr/>
          <p:nvPr>
            <p:ph idx="5" type="pic"/>
          </p:nvPr>
        </p:nvSpPr>
        <p:spPr>
          <a:xfrm>
            <a:off x="4585875" y="2896501"/>
            <a:ext cx="1234440" cy="123444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4_Full Image">
  <p:cSld name="44_Full Image">
    <p:spTree>
      <p:nvGrpSpPr>
        <p:cNvPr id="177" name="Shape 177"/>
        <p:cNvGrpSpPr/>
        <p:nvPr/>
      </p:nvGrpSpPr>
      <p:grpSpPr>
        <a:xfrm>
          <a:off x="0" y="0"/>
          <a:ext cx="0" cy="0"/>
          <a:chOff x="0" y="0"/>
          <a:chExt cx="0" cy="0"/>
        </a:xfrm>
      </p:grpSpPr>
      <p:sp>
        <p:nvSpPr>
          <p:cNvPr id="178" name="Google Shape;178;p47"/>
          <p:cNvSpPr/>
          <p:nvPr>
            <p:ph idx="2" type="pic"/>
          </p:nvPr>
        </p:nvSpPr>
        <p:spPr>
          <a:xfrm>
            <a:off x="0" y="0"/>
            <a:ext cx="9144000" cy="344271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7_Full Image">
  <p:cSld name="47_Full Image">
    <p:spTree>
      <p:nvGrpSpPr>
        <p:cNvPr id="179" name="Shape 179"/>
        <p:cNvGrpSpPr/>
        <p:nvPr/>
      </p:nvGrpSpPr>
      <p:grpSpPr>
        <a:xfrm>
          <a:off x="0" y="0"/>
          <a:ext cx="0" cy="0"/>
          <a:chOff x="0" y="0"/>
          <a:chExt cx="0" cy="0"/>
        </a:xfrm>
      </p:grpSpPr>
      <p:sp>
        <p:nvSpPr>
          <p:cNvPr id="180" name="Google Shape;180;p48"/>
          <p:cNvSpPr/>
          <p:nvPr>
            <p:ph idx="2" type="pic"/>
          </p:nvPr>
        </p:nvSpPr>
        <p:spPr>
          <a:xfrm>
            <a:off x="427151" y="355916"/>
            <a:ext cx="2764105" cy="2215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1" name="Google Shape;181;p48"/>
          <p:cNvSpPr/>
          <p:nvPr>
            <p:ph idx="3" type="pic"/>
          </p:nvPr>
        </p:nvSpPr>
        <p:spPr>
          <a:xfrm>
            <a:off x="3189947" y="355916"/>
            <a:ext cx="2764105" cy="2215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2" name="Google Shape;182;p48"/>
          <p:cNvSpPr/>
          <p:nvPr>
            <p:ph idx="4" type="pic"/>
          </p:nvPr>
        </p:nvSpPr>
        <p:spPr>
          <a:xfrm>
            <a:off x="5952743" y="355916"/>
            <a:ext cx="2764105" cy="2215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3" name="Google Shape;183;p48"/>
          <p:cNvSpPr/>
          <p:nvPr>
            <p:ph idx="5" type="pic"/>
          </p:nvPr>
        </p:nvSpPr>
        <p:spPr>
          <a:xfrm>
            <a:off x="427151" y="2571750"/>
            <a:ext cx="4602049" cy="22158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1_Full Image">
  <p:cSld name="51_Full Image">
    <p:spTree>
      <p:nvGrpSpPr>
        <p:cNvPr id="184" name="Shape 184"/>
        <p:cNvGrpSpPr/>
        <p:nvPr/>
      </p:nvGrpSpPr>
      <p:grpSpPr>
        <a:xfrm>
          <a:off x="0" y="0"/>
          <a:ext cx="0" cy="0"/>
          <a:chOff x="0" y="0"/>
          <a:chExt cx="0" cy="0"/>
        </a:xfrm>
      </p:grpSpPr>
      <p:sp>
        <p:nvSpPr>
          <p:cNvPr id="185" name="Google Shape;185;p49"/>
          <p:cNvSpPr/>
          <p:nvPr>
            <p:ph idx="2" type="pic"/>
          </p:nvPr>
        </p:nvSpPr>
        <p:spPr>
          <a:xfrm>
            <a:off x="1151317" y="2310869"/>
            <a:ext cx="3170785" cy="110383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6" name="Google Shape;186;p49"/>
          <p:cNvSpPr/>
          <p:nvPr>
            <p:ph idx="3" type="pic"/>
          </p:nvPr>
        </p:nvSpPr>
        <p:spPr>
          <a:xfrm>
            <a:off x="4821899" y="3643999"/>
            <a:ext cx="3180311" cy="110383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2_Full Image">
  <p:cSld name="52_Full Image">
    <p:spTree>
      <p:nvGrpSpPr>
        <p:cNvPr id="187" name="Shape 187"/>
        <p:cNvGrpSpPr/>
        <p:nvPr/>
      </p:nvGrpSpPr>
      <p:grpSpPr>
        <a:xfrm>
          <a:off x="0" y="0"/>
          <a:ext cx="0" cy="0"/>
          <a:chOff x="0" y="0"/>
          <a:chExt cx="0" cy="0"/>
        </a:xfrm>
      </p:grpSpPr>
      <p:sp>
        <p:nvSpPr>
          <p:cNvPr id="188" name="Google Shape;188;p50"/>
          <p:cNvSpPr/>
          <p:nvPr>
            <p:ph idx="2" type="pic"/>
          </p:nvPr>
        </p:nvSpPr>
        <p:spPr>
          <a:xfrm>
            <a:off x="1151317" y="2310869"/>
            <a:ext cx="3170785" cy="110383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9" name="Google Shape;189;p50"/>
          <p:cNvSpPr/>
          <p:nvPr>
            <p:ph idx="3" type="pic"/>
          </p:nvPr>
        </p:nvSpPr>
        <p:spPr>
          <a:xfrm>
            <a:off x="4821899" y="3643999"/>
            <a:ext cx="3180311" cy="110383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90" name="Google Shape;190;p50"/>
          <p:cNvSpPr/>
          <p:nvPr>
            <p:ph idx="4" type="pic"/>
          </p:nvPr>
        </p:nvSpPr>
        <p:spPr>
          <a:xfrm>
            <a:off x="4821899" y="839144"/>
            <a:ext cx="3170785" cy="110383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3_Full Image">
  <p:cSld name="53_Full Image">
    <p:spTree>
      <p:nvGrpSpPr>
        <p:cNvPr id="191" name="Shape 191"/>
        <p:cNvGrpSpPr/>
        <p:nvPr/>
      </p:nvGrpSpPr>
      <p:grpSpPr>
        <a:xfrm>
          <a:off x="0" y="0"/>
          <a:ext cx="0" cy="0"/>
          <a:chOff x="0" y="0"/>
          <a:chExt cx="0" cy="0"/>
        </a:xfrm>
      </p:grpSpPr>
      <p:sp>
        <p:nvSpPr>
          <p:cNvPr id="192" name="Google Shape;192;p51"/>
          <p:cNvSpPr/>
          <p:nvPr>
            <p:ph idx="2" type="pic"/>
          </p:nvPr>
        </p:nvSpPr>
        <p:spPr>
          <a:xfrm>
            <a:off x="-564387" y="-487888"/>
            <a:ext cx="5038414" cy="611927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4_Full Image">
  <p:cSld name="54_Full Image">
    <p:spTree>
      <p:nvGrpSpPr>
        <p:cNvPr id="193" name="Shape 193"/>
        <p:cNvGrpSpPr/>
        <p:nvPr/>
      </p:nvGrpSpPr>
      <p:grpSpPr>
        <a:xfrm>
          <a:off x="0" y="0"/>
          <a:ext cx="0" cy="0"/>
          <a:chOff x="0" y="0"/>
          <a:chExt cx="0" cy="0"/>
        </a:xfrm>
      </p:grpSpPr>
      <p:sp>
        <p:nvSpPr>
          <p:cNvPr id="194" name="Google Shape;194;p52"/>
          <p:cNvSpPr/>
          <p:nvPr>
            <p:ph idx="2" type="pic"/>
          </p:nvPr>
        </p:nvSpPr>
        <p:spPr>
          <a:xfrm>
            <a:off x="-1513154" y="507317"/>
            <a:ext cx="6555363" cy="412886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lt2"/>
              </a:buClr>
              <a:buSzPts val="900"/>
              <a:buFont typeface="Arial"/>
              <a:buNone/>
              <a:defRPr b="0" i="0" sz="900" u="none" cap="none" strike="noStrike">
                <a:solidFill>
                  <a:schemeClr val="lt2"/>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5_Full Image">
  <p:cSld name="55_Full Image">
    <p:spTree>
      <p:nvGrpSpPr>
        <p:cNvPr id="195" name="Shape 195"/>
        <p:cNvGrpSpPr/>
        <p:nvPr/>
      </p:nvGrpSpPr>
      <p:grpSpPr>
        <a:xfrm>
          <a:off x="0" y="0"/>
          <a:ext cx="0" cy="0"/>
          <a:chOff x="0" y="0"/>
          <a:chExt cx="0" cy="0"/>
        </a:xfrm>
      </p:grpSpPr>
      <p:sp>
        <p:nvSpPr>
          <p:cNvPr id="196" name="Google Shape;196;p53"/>
          <p:cNvSpPr/>
          <p:nvPr>
            <p:ph idx="2" type="pic"/>
          </p:nvPr>
        </p:nvSpPr>
        <p:spPr>
          <a:xfrm>
            <a:off x="-437046" y="-129779"/>
            <a:ext cx="5405182" cy="540305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97" name="Google Shape;197;p53"/>
          <p:cNvSpPr/>
          <p:nvPr/>
        </p:nvSpPr>
        <p:spPr>
          <a:xfrm>
            <a:off x="-704938" y="-125527"/>
            <a:ext cx="5396681" cy="539455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6_Full Image">
  <p:cSld name="56_Full Image">
    <p:spTree>
      <p:nvGrpSpPr>
        <p:cNvPr id="198" name="Shape 198"/>
        <p:cNvGrpSpPr/>
        <p:nvPr/>
      </p:nvGrpSpPr>
      <p:grpSpPr>
        <a:xfrm>
          <a:off x="0" y="0"/>
          <a:ext cx="0" cy="0"/>
          <a:chOff x="0" y="0"/>
          <a:chExt cx="0" cy="0"/>
        </a:xfrm>
      </p:grpSpPr>
      <p:sp>
        <p:nvSpPr>
          <p:cNvPr id="199" name="Google Shape;199;p54"/>
          <p:cNvSpPr/>
          <p:nvPr>
            <p:ph idx="2" type="pic"/>
          </p:nvPr>
        </p:nvSpPr>
        <p:spPr>
          <a:xfrm>
            <a:off x="-226519" y="-54149"/>
            <a:ext cx="4635234" cy="562327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lt2"/>
              </a:buClr>
              <a:buSzPts val="900"/>
              <a:buFont typeface="Arial"/>
              <a:buNone/>
              <a:defRPr b="0" i="0" sz="900" u="none" cap="none" strike="noStrike">
                <a:solidFill>
                  <a:schemeClr val="lt2"/>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9_Full Image">
  <p:cSld name="29_Full Image">
    <p:spTree>
      <p:nvGrpSpPr>
        <p:cNvPr id="200" name="Shape 200"/>
        <p:cNvGrpSpPr/>
        <p:nvPr/>
      </p:nvGrpSpPr>
      <p:grpSpPr>
        <a:xfrm>
          <a:off x="0" y="0"/>
          <a:ext cx="0" cy="0"/>
          <a:chOff x="0" y="0"/>
          <a:chExt cx="0" cy="0"/>
        </a:xfrm>
      </p:grpSpPr>
      <p:sp>
        <p:nvSpPr>
          <p:cNvPr id="201" name="Google Shape;201;p55"/>
          <p:cNvSpPr/>
          <p:nvPr>
            <p:ph idx="2" type="pic"/>
          </p:nvPr>
        </p:nvSpPr>
        <p:spPr>
          <a:xfrm>
            <a:off x="0" y="1299232"/>
            <a:ext cx="9144000" cy="282426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51.xml"/><Relationship Id="rId20" Type="http://schemas.openxmlformats.org/officeDocument/2006/relationships/slideLayout" Target="../slideLayouts/slideLayout31.xml"/><Relationship Id="rId42" Type="http://schemas.openxmlformats.org/officeDocument/2006/relationships/slideLayout" Target="../slideLayouts/slideLayout53.xml"/><Relationship Id="rId41" Type="http://schemas.openxmlformats.org/officeDocument/2006/relationships/slideLayout" Target="../slideLayouts/slideLayout52.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43" Type="http://schemas.openxmlformats.org/officeDocument/2006/relationships/theme" Target="../theme/theme3.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33" Type="http://schemas.openxmlformats.org/officeDocument/2006/relationships/slideLayout" Target="../slideLayouts/slideLayout44.xml"/><Relationship Id="rId10" Type="http://schemas.openxmlformats.org/officeDocument/2006/relationships/slideLayout" Target="../slideLayouts/slideLayout21.xml"/><Relationship Id="rId32" Type="http://schemas.openxmlformats.org/officeDocument/2006/relationships/slideLayout" Target="../slideLayouts/slideLayout43.xml"/><Relationship Id="rId13" Type="http://schemas.openxmlformats.org/officeDocument/2006/relationships/slideLayout" Target="../slideLayouts/slideLayout24.xml"/><Relationship Id="rId35" Type="http://schemas.openxmlformats.org/officeDocument/2006/relationships/slideLayout" Target="../slideLayouts/slideLayout46.xml"/><Relationship Id="rId12" Type="http://schemas.openxmlformats.org/officeDocument/2006/relationships/slideLayout" Target="../slideLayouts/slideLayout23.xml"/><Relationship Id="rId34" Type="http://schemas.openxmlformats.org/officeDocument/2006/relationships/slideLayout" Target="../slideLayouts/slideLayout45.xml"/><Relationship Id="rId15" Type="http://schemas.openxmlformats.org/officeDocument/2006/relationships/slideLayout" Target="../slideLayouts/slideLayout26.xml"/><Relationship Id="rId37" Type="http://schemas.openxmlformats.org/officeDocument/2006/relationships/slideLayout" Target="../slideLayouts/slideLayout48.xml"/><Relationship Id="rId14" Type="http://schemas.openxmlformats.org/officeDocument/2006/relationships/slideLayout" Target="../slideLayouts/slideLayout25.xml"/><Relationship Id="rId36" Type="http://schemas.openxmlformats.org/officeDocument/2006/relationships/slideLayout" Target="../slideLayouts/slideLayout47.xml"/><Relationship Id="rId17" Type="http://schemas.openxmlformats.org/officeDocument/2006/relationships/slideLayout" Target="../slideLayouts/slideLayout28.xml"/><Relationship Id="rId39" Type="http://schemas.openxmlformats.org/officeDocument/2006/relationships/slideLayout" Target="../slideLayouts/slideLayout50.xml"/><Relationship Id="rId16" Type="http://schemas.openxmlformats.org/officeDocument/2006/relationships/slideLayout" Target="../slideLayouts/slideLayout27.xml"/><Relationship Id="rId38" Type="http://schemas.openxmlformats.org/officeDocument/2006/relationships/slideLayout" Target="../slideLayouts/slideLayout49.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89367" y="273844"/>
            <a:ext cx="8565265" cy="447737"/>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600"/>
              <a:buFont typeface="Open Sans"/>
              <a:buNone/>
              <a:defRPr b="1" i="0" sz="26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grpSp>
        <p:nvGrpSpPr>
          <p:cNvPr id="52" name="Google Shape;52;p13"/>
          <p:cNvGrpSpPr/>
          <p:nvPr/>
        </p:nvGrpSpPr>
        <p:grpSpPr>
          <a:xfrm>
            <a:off x="8722788" y="4906808"/>
            <a:ext cx="292625" cy="128841"/>
            <a:chOff x="11125576" y="6251575"/>
            <a:chExt cx="288549" cy="117476"/>
          </a:xfrm>
        </p:grpSpPr>
        <p:sp>
          <p:nvSpPr>
            <p:cNvPr id="53" name="Google Shape;53;p13">
              <a:hlinkClick action="ppaction://hlinkshowjump?jump=nextslide"/>
            </p:cNvPr>
            <p:cNvSpPr/>
            <p:nvPr/>
          </p:nvSpPr>
          <p:spPr>
            <a:xfrm>
              <a:off x="11321095" y="6251575"/>
              <a:ext cx="93030" cy="117476"/>
            </a:xfrm>
            <a:prstGeom prst="chevron">
              <a:avLst>
                <a:gd fmla="val 6633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4" name="Google Shape;54;p13">
              <a:hlinkClick action="ppaction://hlinkshowjump?jump=previousslide"/>
            </p:cNvPr>
            <p:cNvSpPr/>
            <p:nvPr/>
          </p:nvSpPr>
          <p:spPr>
            <a:xfrm rot="10800000">
              <a:off x="11125576" y="6251575"/>
              <a:ext cx="93030" cy="117476"/>
            </a:xfrm>
            <a:prstGeom prst="chevron">
              <a:avLst>
                <a:gd fmla="val 64003"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cxnSp>
          <p:nvCxnSpPr>
            <p:cNvPr id="55" name="Google Shape;55;p13"/>
            <p:cNvCxnSpPr/>
            <p:nvPr/>
          </p:nvCxnSpPr>
          <p:spPr>
            <a:xfrm rot="10800000">
              <a:off x="11268075" y="6251575"/>
              <a:ext cx="0" cy="117476"/>
            </a:xfrm>
            <a:prstGeom prst="straightConnector1">
              <a:avLst/>
            </a:prstGeom>
            <a:noFill/>
            <a:ln cap="flat" cmpd="sng" w="9525">
              <a:solidFill>
                <a:srgbClr val="BFBFBF"/>
              </a:solidFill>
              <a:prstDash val="dot"/>
              <a:miter lim="800000"/>
              <a:headEnd len="sm" w="sm" type="none"/>
              <a:tailEnd len="sm" w="sm" type="none"/>
            </a:ln>
          </p:spPr>
        </p:cxnSp>
      </p:gr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 id="2147483697" r:id="rId39"/>
    <p:sldLayoutId id="2147483698" r:id="rId40"/>
    <p:sldLayoutId id="2147483699" r:id="rId41"/>
    <p:sldLayoutId id="2147483700" r:id="rId4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1.xml"/><Relationship Id="rId3" Type="http://schemas.openxmlformats.org/officeDocument/2006/relationships/image" Target="../media/image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9.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pic>
        <p:nvPicPr>
          <p:cNvPr id="206" name="Google Shape;206;p56"/>
          <p:cNvPicPr preferRelativeResize="0"/>
          <p:nvPr/>
        </p:nvPicPr>
        <p:blipFill rotWithShape="1">
          <a:blip r:embed="rId3">
            <a:alphaModFix/>
          </a:blip>
          <a:srcRect b="0" l="0" r="0" t="0"/>
          <a:stretch/>
        </p:blipFill>
        <p:spPr>
          <a:xfrm>
            <a:off x="1006570" y="1750219"/>
            <a:ext cx="2501711" cy="1128713"/>
          </a:xfrm>
          <a:prstGeom prst="rect">
            <a:avLst/>
          </a:prstGeom>
          <a:noFill/>
          <a:ln>
            <a:noFill/>
          </a:ln>
        </p:spPr>
      </p:pic>
      <p:sp>
        <p:nvSpPr>
          <p:cNvPr id="207" name="Google Shape;207;p56"/>
          <p:cNvSpPr/>
          <p:nvPr>
            <p:ph idx="2" type="pic"/>
          </p:nvPr>
        </p:nvSpPr>
        <p:spPr>
          <a:xfrm>
            <a:off x="485775" y="485775"/>
            <a:ext cx="8172450" cy="41719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9" name="Shape 309"/>
        <p:cNvGrpSpPr/>
        <p:nvPr/>
      </p:nvGrpSpPr>
      <p:grpSpPr>
        <a:xfrm>
          <a:off x="0" y="0"/>
          <a:ext cx="0" cy="0"/>
          <a:chOff x="0" y="0"/>
          <a:chExt cx="0" cy="0"/>
        </a:xfrm>
      </p:grpSpPr>
      <p:grpSp>
        <p:nvGrpSpPr>
          <p:cNvPr id="310" name="Google Shape;310;p65"/>
          <p:cNvGrpSpPr/>
          <p:nvPr/>
        </p:nvGrpSpPr>
        <p:grpSpPr>
          <a:xfrm>
            <a:off x="2464821" y="2928073"/>
            <a:ext cx="4214357" cy="1224436"/>
            <a:chOff x="3092753" y="3567491"/>
            <a:chExt cx="5619143" cy="1632581"/>
          </a:xfrm>
        </p:grpSpPr>
        <p:sp>
          <p:nvSpPr>
            <p:cNvPr id="311" name="Google Shape;311;p65"/>
            <p:cNvSpPr txBox="1"/>
            <p:nvPr/>
          </p:nvSpPr>
          <p:spPr>
            <a:xfrm>
              <a:off x="3562956" y="3567491"/>
              <a:ext cx="4678736" cy="62079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700"/>
                <a:buFont typeface="Arial"/>
                <a:buNone/>
              </a:pPr>
              <a:r>
                <a:rPr b="0" lang="en" sz="2700">
                  <a:solidFill>
                    <a:schemeClr val="dk1"/>
                  </a:solidFill>
                  <a:latin typeface="Arial"/>
                  <a:ea typeface="Arial"/>
                  <a:cs typeface="Arial"/>
                  <a:sym typeface="Arial"/>
                </a:rPr>
                <a:t>Welcome Message </a:t>
              </a:r>
              <a:endParaRPr sz="1100"/>
            </a:p>
          </p:txBody>
        </p:sp>
        <p:sp>
          <p:nvSpPr>
            <p:cNvPr id="312" name="Google Shape;312;p65"/>
            <p:cNvSpPr txBox="1"/>
            <p:nvPr/>
          </p:nvSpPr>
          <p:spPr>
            <a:xfrm>
              <a:off x="3092753" y="4126701"/>
              <a:ext cx="5619143" cy="107337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600">
                  <a:solidFill>
                    <a:schemeClr val="dk1"/>
                  </a:solidFill>
                  <a:latin typeface="Montserrat"/>
                  <a:ea typeface="Montserrat"/>
                  <a:cs typeface="Montserrat"/>
                  <a:sym typeface="Montserrat"/>
                </a:rPr>
                <a:t>Saying fruitful were hath waters divided fill may days air bring is Signs first create to be creeping seed all saying above after be awesome be and female.</a:t>
              </a:r>
              <a:endParaRPr sz="1100"/>
            </a:p>
            <a:p>
              <a:pPr indent="0" lvl="0" marL="0" marR="0" rtl="0" algn="ctr">
                <a:lnSpc>
                  <a:spcPct val="150000"/>
                </a:lnSpc>
                <a:spcBef>
                  <a:spcPts val="0"/>
                </a:spcBef>
                <a:spcAft>
                  <a:spcPts val="0"/>
                </a:spcAft>
                <a:buNone/>
              </a:pPr>
              <a:r>
                <a:t/>
              </a:r>
              <a:endParaRPr sz="600">
                <a:solidFill>
                  <a:schemeClr val="dk1"/>
                </a:solidFill>
                <a:latin typeface="Montserrat"/>
                <a:ea typeface="Montserrat"/>
                <a:cs typeface="Montserrat"/>
                <a:sym typeface="Montserrat"/>
              </a:endParaRPr>
            </a:p>
            <a:p>
              <a:pPr indent="0" lvl="0" marL="0" marR="0" rtl="0" algn="ctr">
                <a:lnSpc>
                  <a:spcPct val="150000"/>
                </a:lnSpc>
                <a:spcBef>
                  <a:spcPts val="0"/>
                </a:spcBef>
                <a:spcAft>
                  <a:spcPts val="0"/>
                </a:spcAft>
                <a:buNone/>
              </a:pPr>
              <a:r>
                <a:rPr lang="en" sz="600">
                  <a:solidFill>
                    <a:schemeClr val="dk1"/>
                  </a:solidFill>
                  <a:latin typeface="Montserrat"/>
                  <a:ea typeface="Montserrat"/>
                  <a:cs typeface="Montserrat"/>
                  <a:sym typeface="Montserrat"/>
                </a:rPr>
                <a:t>Also he his male air bring is Signs first . Creepiest god air fish land. Darkness. Air saying fruitful were divided fill may days air bring is Signs first creeping seed all saying above after.</a:t>
              </a:r>
              <a:endParaRPr sz="1100"/>
            </a:p>
          </p:txBody>
        </p:sp>
      </p:grpSp>
      <p:sp>
        <p:nvSpPr>
          <p:cNvPr id="313" name="Google Shape;313;p65"/>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314" name="Google Shape;314;p65"/>
          <p:cNvSpPr/>
          <p:nvPr>
            <p:ph idx="2" type="pic"/>
          </p:nvPr>
        </p:nvSpPr>
        <p:spPr>
          <a:xfrm>
            <a:off x="3892013" y="1211778"/>
            <a:ext cx="1359973" cy="135997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Google Shape;319;p66"/>
          <p:cNvSpPr/>
          <p:nvPr/>
        </p:nvSpPr>
        <p:spPr>
          <a:xfrm>
            <a:off x="0" y="9525"/>
            <a:ext cx="9144000" cy="5143500"/>
          </a:xfrm>
          <a:prstGeom prst="rect">
            <a:avLst/>
          </a:prstGeom>
          <a:solidFill>
            <a:srgbClr val="262626">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91900">
              <a:solidFill>
                <a:schemeClr val="lt1"/>
              </a:solidFill>
              <a:latin typeface="Calibri"/>
              <a:ea typeface="Calibri"/>
              <a:cs typeface="Calibri"/>
              <a:sym typeface="Calibri"/>
            </a:endParaRPr>
          </a:p>
        </p:txBody>
      </p:sp>
      <p:grpSp>
        <p:nvGrpSpPr>
          <p:cNvPr id="320" name="Google Shape;320;p66"/>
          <p:cNvGrpSpPr/>
          <p:nvPr/>
        </p:nvGrpSpPr>
        <p:grpSpPr>
          <a:xfrm>
            <a:off x="57149" y="616131"/>
            <a:ext cx="8886822" cy="4347236"/>
            <a:chOff x="76199" y="821508"/>
            <a:chExt cx="11849095" cy="5796314"/>
          </a:xfrm>
        </p:grpSpPr>
        <p:sp>
          <p:nvSpPr>
            <p:cNvPr id="321" name="Google Shape;321;p66"/>
            <p:cNvSpPr/>
            <p:nvPr/>
          </p:nvSpPr>
          <p:spPr>
            <a:xfrm>
              <a:off x="76199" y="821508"/>
              <a:ext cx="5417707" cy="5796314"/>
            </a:xfrm>
            <a:custGeom>
              <a:pathLst>
                <a:path extrusionOk="0" h="1045" w="976">
                  <a:moveTo>
                    <a:pt x="55" y="254"/>
                  </a:moveTo>
                  <a:cubicBezTo>
                    <a:pt x="49" y="252"/>
                    <a:pt x="52" y="262"/>
                    <a:pt x="47" y="263"/>
                  </a:cubicBezTo>
                  <a:cubicBezTo>
                    <a:pt x="42" y="264"/>
                    <a:pt x="36" y="267"/>
                    <a:pt x="40" y="269"/>
                  </a:cubicBezTo>
                  <a:cubicBezTo>
                    <a:pt x="44" y="270"/>
                    <a:pt x="53" y="268"/>
                    <a:pt x="54" y="266"/>
                  </a:cubicBezTo>
                  <a:cubicBezTo>
                    <a:pt x="55" y="264"/>
                    <a:pt x="56" y="255"/>
                    <a:pt x="55" y="254"/>
                  </a:cubicBezTo>
                  <a:close/>
                  <a:moveTo>
                    <a:pt x="22" y="271"/>
                  </a:moveTo>
                  <a:cubicBezTo>
                    <a:pt x="21" y="270"/>
                    <a:pt x="15" y="267"/>
                    <a:pt x="15" y="267"/>
                  </a:cubicBezTo>
                  <a:cubicBezTo>
                    <a:pt x="9" y="267"/>
                    <a:pt x="3" y="267"/>
                    <a:pt x="2" y="270"/>
                  </a:cubicBezTo>
                  <a:cubicBezTo>
                    <a:pt x="0" y="272"/>
                    <a:pt x="7" y="274"/>
                    <a:pt x="11" y="274"/>
                  </a:cubicBezTo>
                  <a:cubicBezTo>
                    <a:pt x="15" y="274"/>
                    <a:pt x="24" y="271"/>
                    <a:pt x="22" y="271"/>
                  </a:cubicBezTo>
                  <a:close/>
                  <a:moveTo>
                    <a:pt x="56" y="213"/>
                  </a:moveTo>
                  <a:cubicBezTo>
                    <a:pt x="52" y="213"/>
                    <a:pt x="54" y="213"/>
                    <a:pt x="49" y="214"/>
                  </a:cubicBezTo>
                  <a:cubicBezTo>
                    <a:pt x="47" y="215"/>
                    <a:pt x="53" y="219"/>
                    <a:pt x="55" y="219"/>
                  </a:cubicBezTo>
                  <a:cubicBezTo>
                    <a:pt x="57" y="219"/>
                    <a:pt x="60" y="213"/>
                    <a:pt x="56" y="213"/>
                  </a:cubicBezTo>
                  <a:close/>
                  <a:moveTo>
                    <a:pt x="847" y="680"/>
                  </a:moveTo>
                  <a:cubicBezTo>
                    <a:pt x="844" y="678"/>
                    <a:pt x="836" y="677"/>
                    <a:pt x="833" y="673"/>
                  </a:cubicBezTo>
                  <a:cubicBezTo>
                    <a:pt x="830" y="668"/>
                    <a:pt x="821" y="663"/>
                    <a:pt x="818" y="664"/>
                  </a:cubicBezTo>
                  <a:cubicBezTo>
                    <a:pt x="815" y="665"/>
                    <a:pt x="810" y="666"/>
                    <a:pt x="806" y="663"/>
                  </a:cubicBezTo>
                  <a:cubicBezTo>
                    <a:pt x="801" y="660"/>
                    <a:pt x="795" y="657"/>
                    <a:pt x="792" y="654"/>
                  </a:cubicBezTo>
                  <a:cubicBezTo>
                    <a:pt x="790" y="652"/>
                    <a:pt x="783" y="650"/>
                    <a:pt x="780" y="650"/>
                  </a:cubicBezTo>
                  <a:cubicBezTo>
                    <a:pt x="777" y="650"/>
                    <a:pt x="777" y="648"/>
                    <a:pt x="772" y="655"/>
                  </a:cubicBezTo>
                  <a:cubicBezTo>
                    <a:pt x="768" y="662"/>
                    <a:pt x="772" y="665"/>
                    <a:pt x="764" y="663"/>
                  </a:cubicBezTo>
                  <a:cubicBezTo>
                    <a:pt x="756" y="662"/>
                    <a:pt x="765" y="662"/>
                    <a:pt x="770" y="654"/>
                  </a:cubicBezTo>
                  <a:cubicBezTo>
                    <a:pt x="775" y="647"/>
                    <a:pt x="769" y="643"/>
                    <a:pt x="764" y="645"/>
                  </a:cubicBezTo>
                  <a:cubicBezTo>
                    <a:pt x="759" y="646"/>
                    <a:pt x="763" y="650"/>
                    <a:pt x="754" y="652"/>
                  </a:cubicBezTo>
                  <a:cubicBezTo>
                    <a:pt x="746" y="654"/>
                    <a:pt x="746" y="648"/>
                    <a:pt x="751" y="646"/>
                  </a:cubicBezTo>
                  <a:cubicBezTo>
                    <a:pt x="756" y="645"/>
                    <a:pt x="766" y="640"/>
                    <a:pt x="766" y="637"/>
                  </a:cubicBezTo>
                  <a:cubicBezTo>
                    <a:pt x="766" y="635"/>
                    <a:pt x="765" y="628"/>
                    <a:pt x="761" y="628"/>
                  </a:cubicBezTo>
                  <a:cubicBezTo>
                    <a:pt x="756" y="628"/>
                    <a:pt x="757" y="622"/>
                    <a:pt x="751" y="614"/>
                  </a:cubicBezTo>
                  <a:cubicBezTo>
                    <a:pt x="745" y="606"/>
                    <a:pt x="736" y="597"/>
                    <a:pt x="730" y="598"/>
                  </a:cubicBezTo>
                  <a:cubicBezTo>
                    <a:pt x="724" y="600"/>
                    <a:pt x="720" y="605"/>
                    <a:pt x="717" y="599"/>
                  </a:cubicBezTo>
                  <a:cubicBezTo>
                    <a:pt x="714" y="592"/>
                    <a:pt x="711" y="591"/>
                    <a:pt x="708" y="587"/>
                  </a:cubicBezTo>
                  <a:cubicBezTo>
                    <a:pt x="706" y="584"/>
                    <a:pt x="701" y="587"/>
                    <a:pt x="700" y="585"/>
                  </a:cubicBezTo>
                  <a:cubicBezTo>
                    <a:pt x="698" y="584"/>
                    <a:pt x="698" y="584"/>
                    <a:pt x="698" y="584"/>
                  </a:cubicBezTo>
                  <a:cubicBezTo>
                    <a:pt x="698" y="584"/>
                    <a:pt x="691" y="585"/>
                    <a:pt x="695" y="580"/>
                  </a:cubicBezTo>
                  <a:cubicBezTo>
                    <a:pt x="699" y="574"/>
                    <a:pt x="700" y="564"/>
                    <a:pt x="699" y="565"/>
                  </a:cubicBezTo>
                  <a:cubicBezTo>
                    <a:pt x="697" y="565"/>
                    <a:pt x="694" y="574"/>
                    <a:pt x="692" y="573"/>
                  </a:cubicBezTo>
                  <a:cubicBezTo>
                    <a:pt x="689" y="573"/>
                    <a:pt x="691" y="571"/>
                    <a:pt x="686" y="568"/>
                  </a:cubicBezTo>
                  <a:cubicBezTo>
                    <a:pt x="681" y="564"/>
                    <a:pt x="673" y="567"/>
                    <a:pt x="673" y="570"/>
                  </a:cubicBezTo>
                  <a:cubicBezTo>
                    <a:pt x="673" y="573"/>
                    <a:pt x="670" y="576"/>
                    <a:pt x="670" y="576"/>
                  </a:cubicBezTo>
                  <a:cubicBezTo>
                    <a:pt x="670" y="576"/>
                    <a:pt x="669" y="574"/>
                    <a:pt x="667" y="570"/>
                  </a:cubicBezTo>
                  <a:cubicBezTo>
                    <a:pt x="666" y="566"/>
                    <a:pt x="658" y="566"/>
                    <a:pt x="655" y="569"/>
                  </a:cubicBezTo>
                  <a:cubicBezTo>
                    <a:pt x="651" y="573"/>
                    <a:pt x="649" y="560"/>
                    <a:pt x="646" y="560"/>
                  </a:cubicBezTo>
                  <a:cubicBezTo>
                    <a:pt x="644" y="560"/>
                    <a:pt x="639" y="563"/>
                    <a:pt x="636" y="569"/>
                  </a:cubicBezTo>
                  <a:cubicBezTo>
                    <a:pt x="634" y="574"/>
                    <a:pt x="635" y="582"/>
                    <a:pt x="633" y="582"/>
                  </a:cubicBezTo>
                  <a:cubicBezTo>
                    <a:pt x="630" y="581"/>
                    <a:pt x="630" y="571"/>
                    <a:pt x="630" y="567"/>
                  </a:cubicBezTo>
                  <a:cubicBezTo>
                    <a:pt x="631" y="563"/>
                    <a:pt x="637" y="557"/>
                    <a:pt x="633" y="556"/>
                  </a:cubicBezTo>
                  <a:cubicBezTo>
                    <a:pt x="628" y="555"/>
                    <a:pt x="622" y="562"/>
                    <a:pt x="620" y="563"/>
                  </a:cubicBezTo>
                  <a:cubicBezTo>
                    <a:pt x="617" y="563"/>
                    <a:pt x="612" y="568"/>
                    <a:pt x="609" y="573"/>
                  </a:cubicBezTo>
                  <a:cubicBezTo>
                    <a:pt x="606" y="577"/>
                    <a:pt x="604" y="580"/>
                    <a:pt x="601" y="582"/>
                  </a:cubicBezTo>
                  <a:cubicBezTo>
                    <a:pt x="598" y="584"/>
                    <a:pt x="593" y="582"/>
                    <a:pt x="594" y="580"/>
                  </a:cubicBezTo>
                  <a:cubicBezTo>
                    <a:pt x="595" y="579"/>
                    <a:pt x="586" y="572"/>
                    <a:pt x="584" y="574"/>
                  </a:cubicBezTo>
                  <a:cubicBezTo>
                    <a:pt x="582" y="577"/>
                    <a:pt x="578" y="579"/>
                    <a:pt x="573" y="581"/>
                  </a:cubicBezTo>
                  <a:cubicBezTo>
                    <a:pt x="568" y="584"/>
                    <a:pt x="564" y="578"/>
                    <a:pt x="563" y="576"/>
                  </a:cubicBezTo>
                  <a:cubicBezTo>
                    <a:pt x="562" y="573"/>
                    <a:pt x="560" y="573"/>
                    <a:pt x="560" y="565"/>
                  </a:cubicBezTo>
                  <a:cubicBezTo>
                    <a:pt x="559" y="557"/>
                    <a:pt x="561" y="548"/>
                    <a:pt x="562" y="543"/>
                  </a:cubicBezTo>
                  <a:cubicBezTo>
                    <a:pt x="564" y="538"/>
                    <a:pt x="555" y="529"/>
                    <a:pt x="551" y="529"/>
                  </a:cubicBezTo>
                  <a:cubicBezTo>
                    <a:pt x="547" y="530"/>
                    <a:pt x="544" y="534"/>
                    <a:pt x="540" y="533"/>
                  </a:cubicBezTo>
                  <a:cubicBezTo>
                    <a:pt x="536" y="533"/>
                    <a:pt x="538" y="532"/>
                    <a:pt x="532" y="532"/>
                  </a:cubicBezTo>
                  <a:cubicBezTo>
                    <a:pt x="527" y="532"/>
                    <a:pt x="531" y="530"/>
                    <a:pt x="532" y="525"/>
                  </a:cubicBezTo>
                  <a:cubicBezTo>
                    <a:pt x="533" y="519"/>
                    <a:pt x="530" y="512"/>
                    <a:pt x="536" y="507"/>
                  </a:cubicBezTo>
                  <a:cubicBezTo>
                    <a:pt x="542" y="502"/>
                    <a:pt x="540" y="491"/>
                    <a:pt x="536" y="490"/>
                  </a:cubicBezTo>
                  <a:cubicBezTo>
                    <a:pt x="532" y="490"/>
                    <a:pt x="526" y="492"/>
                    <a:pt x="521" y="491"/>
                  </a:cubicBezTo>
                  <a:cubicBezTo>
                    <a:pt x="516" y="491"/>
                    <a:pt x="513" y="496"/>
                    <a:pt x="514" y="501"/>
                  </a:cubicBezTo>
                  <a:cubicBezTo>
                    <a:pt x="516" y="507"/>
                    <a:pt x="512" y="510"/>
                    <a:pt x="510" y="510"/>
                  </a:cubicBezTo>
                  <a:cubicBezTo>
                    <a:pt x="509" y="509"/>
                    <a:pt x="507" y="506"/>
                    <a:pt x="501" y="511"/>
                  </a:cubicBezTo>
                  <a:cubicBezTo>
                    <a:pt x="495" y="516"/>
                    <a:pt x="493" y="514"/>
                    <a:pt x="487" y="508"/>
                  </a:cubicBezTo>
                  <a:cubicBezTo>
                    <a:pt x="482" y="503"/>
                    <a:pt x="476" y="497"/>
                    <a:pt x="475" y="489"/>
                  </a:cubicBezTo>
                  <a:cubicBezTo>
                    <a:pt x="473" y="480"/>
                    <a:pt x="473" y="472"/>
                    <a:pt x="475" y="467"/>
                  </a:cubicBezTo>
                  <a:cubicBezTo>
                    <a:pt x="477" y="462"/>
                    <a:pt x="477" y="454"/>
                    <a:pt x="474" y="452"/>
                  </a:cubicBezTo>
                  <a:cubicBezTo>
                    <a:pt x="471" y="451"/>
                    <a:pt x="478" y="445"/>
                    <a:pt x="481" y="444"/>
                  </a:cubicBezTo>
                  <a:cubicBezTo>
                    <a:pt x="485" y="443"/>
                    <a:pt x="491" y="437"/>
                    <a:pt x="492" y="435"/>
                  </a:cubicBezTo>
                  <a:cubicBezTo>
                    <a:pt x="493" y="432"/>
                    <a:pt x="498" y="433"/>
                    <a:pt x="503" y="433"/>
                  </a:cubicBezTo>
                  <a:cubicBezTo>
                    <a:pt x="509" y="433"/>
                    <a:pt x="510" y="433"/>
                    <a:pt x="516" y="436"/>
                  </a:cubicBezTo>
                  <a:cubicBezTo>
                    <a:pt x="522" y="440"/>
                    <a:pt x="523" y="435"/>
                    <a:pt x="523" y="433"/>
                  </a:cubicBezTo>
                  <a:cubicBezTo>
                    <a:pt x="523" y="431"/>
                    <a:pt x="526" y="430"/>
                    <a:pt x="532" y="430"/>
                  </a:cubicBezTo>
                  <a:cubicBezTo>
                    <a:pt x="538" y="431"/>
                    <a:pt x="546" y="426"/>
                    <a:pt x="547" y="427"/>
                  </a:cubicBezTo>
                  <a:cubicBezTo>
                    <a:pt x="549" y="429"/>
                    <a:pt x="552" y="436"/>
                    <a:pt x="555" y="434"/>
                  </a:cubicBezTo>
                  <a:cubicBezTo>
                    <a:pt x="558" y="432"/>
                    <a:pt x="559" y="427"/>
                    <a:pt x="560" y="435"/>
                  </a:cubicBezTo>
                  <a:cubicBezTo>
                    <a:pt x="561" y="442"/>
                    <a:pt x="564" y="453"/>
                    <a:pt x="568" y="455"/>
                  </a:cubicBezTo>
                  <a:cubicBezTo>
                    <a:pt x="573" y="457"/>
                    <a:pt x="571" y="464"/>
                    <a:pt x="575" y="465"/>
                  </a:cubicBezTo>
                  <a:cubicBezTo>
                    <a:pt x="580" y="465"/>
                    <a:pt x="582" y="453"/>
                    <a:pt x="580" y="449"/>
                  </a:cubicBezTo>
                  <a:cubicBezTo>
                    <a:pt x="579" y="444"/>
                    <a:pt x="576" y="432"/>
                    <a:pt x="573" y="429"/>
                  </a:cubicBezTo>
                  <a:cubicBezTo>
                    <a:pt x="571" y="426"/>
                    <a:pt x="575" y="418"/>
                    <a:pt x="580" y="415"/>
                  </a:cubicBezTo>
                  <a:cubicBezTo>
                    <a:pt x="585" y="413"/>
                    <a:pt x="593" y="400"/>
                    <a:pt x="597" y="397"/>
                  </a:cubicBezTo>
                  <a:cubicBezTo>
                    <a:pt x="601" y="393"/>
                    <a:pt x="612" y="392"/>
                    <a:pt x="609" y="387"/>
                  </a:cubicBezTo>
                  <a:cubicBezTo>
                    <a:pt x="606" y="382"/>
                    <a:pt x="603" y="377"/>
                    <a:pt x="603" y="374"/>
                  </a:cubicBezTo>
                  <a:cubicBezTo>
                    <a:pt x="603" y="370"/>
                    <a:pt x="606" y="371"/>
                    <a:pt x="608" y="374"/>
                  </a:cubicBezTo>
                  <a:cubicBezTo>
                    <a:pt x="609" y="376"/>
                    <a:pt x="615" y="370"/>
                    <a:pt x="614" y="367"/>
                  </a:cubicBezTo>
                  <a:cubicBezTo>
                    <a:pt x="612" y="364"/>
                    <a:pt x="613" y="360"/>
                    <a:pt x="617" y="360"/>
                  </a:cubicBezTo>
                  <a:cubicBezTo>
                    <a:pt x="620" y="361"/>
                    <a:pt x="621" y="357"/>
                    <a:pt x="620" y="355"/>
                  </a:cubicBezTo>
                  <a:cubicBezTo>
                    <a:pt x="618" y="352"/>
                    <a:pt x="623" y="349"/>
                    <a:pt x="627" y="350"/>
                  </a:cubicBezTo>
                  <a:cubicBezTo>
                    <a:pt x="630" y="352"/>
                    <a:pt x="642" y="353"/>
                    <a:pt x="644" y="350"/>
                  </a:cubicBezTo>
                  <a:cubicBezTo>
                    <a:pt x="645" y="348"/>
                    <a:pt x="638" y="343"/>
                    <a:pt x="638" y="338"/>
                  </a:cubicBezTo>
                  <a:cubicBezTo>
                    <a:pt x="638" y="333"/>
                    <a:pt x="644" y="329"/>
                    <a:pt x="648" y="328"/>
                  </a:cubicBezTo>
                  <a:cubicBezTo>
                    <a:pt x="652" y="327"/>
                    <a:pt x="656" y="328"/>
                    <a:pt x="657" y="326"/>
                  </a:cubicBezTo>
                  <a:cubicBezTo>
                    <a:pt x="657" y="324"/>
                    <a:pt x="662" y="319"/>
                    <a:pt x="663" y="324"/>
                  </a:cubicBezTo>
                  <a:cubicBezTo>
                    <a:pt x="664" y="328"/>
                    <a:pt x="663" y="335"/>
                    <a:pt x="667" y="335"/>
                  </a:cubicBezTo>
                  <a:cubicBezTo>
                    <a:pt x="671" y="335"/>
                    <a:pt x="676" y="330"/>
                    <a:pt x="678" y="329"/>
                  </a:cubicBezTo>
                  <a:cubicBezTo>
                    <a:pt x="680" y="329"/>
                    <a:pt x="689" y="326"/>
                    <a:pt x="691" y="325"/>
                  </a:cubicBezTo>
                  <a:cubicBezTo>
                    <a:pt x="693" y="325"/>
                    <a:pt x="706" y="324"/>
                    <a:pt x="704" y="319"/>
                  </a:cubicBezTo>
                  <a:cubicBezTo>
                    <a:pt x="703" y="315"/>
                    <a:pt x="701" y="311"/>
                    <a:pt x="700" y="309"/>
                  </a:cubicBezTo>
                  <a:cubicBezTo>
                    <a:pt x="698" y="307"/>
                    <a:pt x="697" y="310"/>
                    <a:pt x="694" y="313"/>
                  </a:cubicBezTo>
                  <a:cubicBezTo>
                    <a:pt x="692" y="316"/>
                    <a:pt x="689" y="316"/>
                    <a:pt x="688" y="313"/>
                  </a:cubicBezTo>
                  <a:cubicBezTo>
                    <a:pt x="687" y="311"/>
                    <a:pt x="688" y="303"/>
                    <a:pt x="685" y="306"/>
                  </a:cubicBezTo>
                  <a:cubicBezTo>
                    <a:pt x="681" y="308"/>
                    <a:pt x="681" y="311"/>
                    <a:pt x="678" y="310"/>
                  </a:cubicBezTo>
                  <a:cubicBezTo>
                    <a:pt x="676" y="308"/>
                    <a:pt x="674" y="304"/>
                    <a:pt x="674" y="304"/>
                  </a:cubicBezTo>
                  <a:cubicBezTo>
                    <a:pt x="674" y="304"/>
                    <a:pt x="680" y="301"/>
                    <a:pt x="676" y="296"/>
                  </a:cubicBezTo>
                  <a:cubicBezTo>
                    <a:pt x="672" y="290"/>
                    <a:pt x="667" y="291"/>
                    <a:pt x="662" y="294"/>
                  </a:cubicBezTo>
                  <a:cubicBezTo>
                    <a:pt x="657" y="297"/>
                    <a:pt x="657" y="297"/>
                    <a:pt x="651" y="299"/>
                  </a:cubicBezTo>
                  <a:cubicBezTo>
                    <a:pt x="645" y="300"/>
                    <a:pt x="642" y="302"/>
                    <a:pt x="642" y="302"/>
                  </a:cubicBezTo>
                  <a:cubicBezTo>
                    <a:pt x="642" y="302"/>
                    <a:pt x="644" y="293"/>
                    <a:pt x="647" y="289"/>
                  </a:cubicBezTo>
                  <a:cubicBezTo>
                    <a:pt x="651" y="285"/>
                    <a:pt x="662" y="287"/>
                    <a:pt x="665" y="283"/>
                  </a:cubicBezTo>
                  <a:cubicBezTo>
                    <a:pt x="668" y="280"/>
                    <a:pt x="676" y="285"/>
                    <a:pt x="676" y="285"/>
                  </a:cubicBezTo>
                  <a:cubicBezTo>
                    <a:pt x="676" y="285"/>
                    <a:pt x="681" y="280"/>
                    <a:pt x="681" y="283"/>
                  </a:cubicBezTo>
                  <a:cubicBezTo>
                    <a:pt x="681" y="286"/>
                    <a:pt x="680" y="294"/>
                    <a:pt x="683" y="294"/>
                  </a:cubicBezTo>
                  <a:cubicBezTo>
                    <a:pt x="686" y="294"/>
                    <a:pt x="694" y="289"/>
                    <a:pt x="691" y="288"/>
                  </a:cubicBezTo>
                  <a:cubicBezTo>
                    <a:pt x="687" y="287"/>
                    <a:pt x="693" y="285"/>
                    <a:pt x="697" y="282"/>
                  </a:cubicBezTo>
                  <a:cubicBezTo>
                    <a:pt x="700" y="279"/>
                    <a:pt x="707" y="282"/>
                    <a:pt x="709" y="281"/>
                  </a:cubicBezTo>
                  <a:cubicBezTo>
                    <a:pt x="712" y="280"/>
                    <a:pt x="713" y="274"/>
                    <a:pt x="717" y="274"/>
                  </a:cubicBezTo>
                  <a:cubicBezTo>
                    <a:pt x="720" y="274"/>
                    <a:pt x="722" y="280"/>
                    <a:pt x="717" y="283"/>
                  </a:cubicBezTo>
                  <a:cubicBezTo>
                    <a:pt x="712" y="287"/>
                    <a:pt x="711" y="296"/>
                    <a:pt x="708" y="299"/>
                  </a:cubicBezTo>
                  <a:cubicBezTo>
                    <a:pt x="706" y="301"/>
                    <a:pt x="707" y="304"/>
                    <a:pt x="712" y="303"/>
                  </a:cubicBezTo>
                  <a:cubicBezTo>
                    <a:pt x="716" y="303"/>
                    <a:pt x="719" y="304"/>
                    <a:pt x="723" y="303"/>
                  </a:cubicBezTo>
                  <a:cubicBezTo>
                    <a:pt x="727" y="302"/>
                    <a:pt x="729" y="304"/>
                    <a:pt x="730" y="306"/>
                  </a:cubicBezTo>
                  <a:cubicBezTo>
                    <a:pt x="731" y="308"/>
                    <a:pt x="734" y="304"/>
                    <a:pt x="734" y="304"/>
                  </a:cubicBezTo>
                  <a:cubicBezTo>
                    <a:pt x="734" y="304"/>
                    <a:pt x="740" y="302"/>
                    <a:pt x="742" y="305"/>
                  </a:cubicBezTo>
                  <a:cubicBezTo>
                    <a:pt x="745" y="308"/>
                    <a:pt x="746" y="303"/>
                    <a:pt x="745" y="300"/>
                  </a:cubicBezTo>
                  <a:cubicBezTo>
                    <a:pt x="743" y="297"/>
                    <a:pt x="741" y="294"/>
                    <a:pt x="739" y="291"/>
                  </a:cubicBezTo>
                  <a:cubicBezTo>
                    <a:pt x="738" y="287"/>
                    <a:pt x="736" y="286"/>
                    <a:pt x="732" y="287"/>
                  </a:cubicBezTo>
                  <a:cubicBezTo>
                    <a:pt x="728" y="288"/>
                    <a:pt x="727" y="286"/>
                    <a:pt x="724" y="284"/>
                  </a:cubicBezTo>
                  <a:cubicBezTo>
                    <a:pt x="721" y="282"/>
                    <a:pt x="719" y="286"/>
                    <a:pt x="721" y="282"/>
                  </a:cubicBezTo>
                  <a:cubicBezTo>
                    <a:pt x="723" y="278"/>
                    <a:pt x="724" y="277"/>
                    <a:pt x="726" y="273"/>
                  </a:cubicBezTo>
                  <a:cubicBezTo>
                    <a:pt x="728" y="269"/>
                    <a:pt x="734" y="263"/>
                    <a:pt x="728" y="261"/>
                  </a:cubicBezTo>
                  <a:cubicBezTo>
                    <a:pt x="721" y="259"/>
                    <a:pt x="719" y="258"/>
                    <a:pt x="718" y="254"/>
                  </a:cubicBezTo>
                  <a:cubicBezTo>
                    <a:pt x="717" y="250"/>
                    <a:pt x="709" y="244"/>
                    <a:pt x="707" y="244"/>
                  </a:cubicBezTo>
                  <a:cubicBezTo>
                    <a:pt x="705" y="244"/>
                    <a:pt x="695" y="246"/>
                    <a:pt x="694" y="243"/>
                  </a:cubicBezTo>
                  <a:cubicBezTo>
                    <a:pt x="694" y="240"/>
                    <a:pt x="691" y="231"/>
                    <a:pt x="689" y="228"/>
                  </a:cubicBezTo>
                  <a:cubicBezTo>
                    <a:pt x="686" y="225"/>
                    <a:pt x="676" y="211"/>
                    <a:pt x="675" y="210"/>
                  </a:cubicBezTo>
                  <a:cubicBezTo>
                    <a:pt x="673" y="209"/>
                    <a:pt x="671" y="210"/>
                    <a:pt x="667" y="217"/>
                  </a:cubicBezTo>
                  <a:cubicBezTo>
                    <a:pt x="662" y="224"/>
                    <a:pt x="658" y="225"/>
                    <a:pt x="654" y="224"/>
                  </a:cubicBezTo>
                  <a:cubicBezTo>
                    <a:pt x="651" y="222"/>
                    <a:pt x="647" y="224"/>
                    <a:pt x="643" y="219"/>
                  </a:cubicBezTo>
                  <a:cubicBezTo>
                    <a:pt x="639" y="214"/>
                    <a:pt x="650" y="212"/>
                    <a:pt x="649" y="209"/>
                  </a:cubicBezTo>
                  <a:cubicBezTo>
                    <a:pt x="647" y="206"/>
                    <a:pt x="639" y="205"/>
                    <a:pt x="634" y="204"/>
                  </a:cubicBezTo>
                  <a:cubicBezTo>
                    <a:pt x="628" y="203"/>
                    <a:pt x="625" y="197"/>
                    <a:pt x="617" y="196"/>
                  </a:cubicBezTo>
                  <a:cubicBezTo>
                    <a:pt x="609" y="195"/>
                    <a:pt x="600" y="197"/>
                    <a:pt x="597" y="197"/>
                  </a:cubicBezTo>
                  <a:cubicBezTo>
                    <a:pt x="595" y="197"/>
                    <a:pt x="595" y="202"/>
                    <a:pt x="594" y="208"/>
                  </a:cubicBezTo>
                  <a:cubicBezTo>
                    <a:pt x="593" y="215"/>
                    <a:pt x="597" y="217"/>
                    <a:pt x="593" y="218"/>
                  </a:cubicBezTo>
                  <a:cubicBezTo>
                    <a:pt x="588" y="219"/>
                    <a:pt x="586" y="220"/>
                    <a:pt x="591" y="222"/>
                  </a:cubicBezTo>
                  <a:cubicBezTo>
                    <a:pt x="595" y="225"/>
                    <a:pt x="602" y="235"/>
                    <a:pt x="602" y="235"/>
                  </a:cubicBezTo>
                  <a:cubicBezTo>
                    <a:pt x="602" y="235"/>
                    <a:pt x="602" y="240"/>
                    <a:pt x="598" y="243"/>
                  </a:cubicBezTo>
                  <a:cubicBezTo>
                    <a:pt x="594" y="246"/>
                    <a:pt x="591" y="249"/>
                    <a:pt x="589" y="246"/>
                  </a:cubicBezTo>
                  <a:cubicBezTo>
                    <a:pt x="587" y="242"/>
                    <a:pt x="581" y="242"/>
                    <a:pt x="582" y="246"/>
                  </a:cubicBezTo>
                  <a:cubicBezTo>
                    <a:pt x="584" y="250"/>
                    <a:pt x="587" y="252"/>
                    <a:pt x="587" y="255"/>
                  </a:cubicBezTo>
                  <a:cubicBezTo>
                    <a:pt x="587" y="259"/>
                    <a:pt x="592" y="268"/>
                    <a:pt x="589" y="271"/>
                  </a:cubicBezTo>
                  <a:cubicBezTo>
                    <a:pt x="586" y="274"/>
                    <a:pt x="582" y="272"/>
                    <a:pt x="579" y="272"/>
                  </a:cubicBezTo>
                  <a:cubicBezTo>
                    <a:pt x="577" y="273"/>
                    <a:pt x="574" y="267"/>
                    <a:pt x="576" y="266"/>
                  </a:cubicBezTo>
                  <a:cubicBezTo>
                    <a:pt x="578" y="265"/>
                    <a:pt x="576" y="256"/>
                    <a:pt x="576" y="256"/>
                  </a:cubicBezTo>
                  <a:cubicBezTo>
                    <a:pt x="576" y="256"/>
                    <a:pt x="570" y="266"/>
                    <a:pt x="570" y="261"/>
                  </a:cubicBezTo>
                  <a:cubicBezTo>
                    <a:pt x="571" y="255"/>
                    <a:pt x="567" y="255"/>
                    <a:pt x="567" y="250"/>
                  </a:cubicBezTo>
                  <a:cubicBezTo>
                    <a:pt x="567" y="246"/>
                    <a:pt x="563" y="240"/>
                    <a:pt x="558" y="241"/>
                  </a:cubicBezTo>
                  <a:cubicBezTo>
                    <a:pt x="554" y="243"/>
                    <a:pt x="549" y="244"/>
                    <a:pt x="541" y="242"/>
                  </a:cubicBezTo>
                  <a:cubicBezTo>
                    <a:pt x="532" y="240"/>
                    <a:pt x="528" y="239"/>
                    <a:pt x="521" y="235"/>
                  </a:cubicBezTo>
                  <a:cubicBezTo>
                    <a:pt x="514" y="230"/>
                    <a:pt x="511" y="233"/>
                    <a:pt x="508" y="234"/>
                  </a:cubicBezTo>
                  <a:cubicBezTo>
                    <a:pt x="504" y="235"/>
                    <a:pt x="505" y="225"/>
                    <a:pt x="501" y="224"/>
                  </a:cubicBezTo>
                  <a:cubicBezTo>
                    <a:pt x="496" y="223"/>
                    <a:pt x="499" y="222"/>
                    <a:pt x="498" y="214"/>
                  </a:cubicBezTo>
                  <a:cubicBezTo>
                    <a:pt x="497" y="206"/>
                    <a:pt x="494" y="208"/>
                    <a:pt x="505" y="199"/>
                  </a:cubicBezTo>
                  <a:cubicBezTo>
                    <a:pt x="517" y="191"/>
                    <a:pt x="515" y="187"/>
                    <a:pt x="524" y="186"/>
                  </a:cubicBezTo>
                  <a:cubicBezTo>
                    <a:pt x="533" y="184"/>
                    <a:pt x="536" y="191"/>
                    <a:pt x="536" y="188"/>
                  </a:cubicBezTo>
                  <a:cubicBezTo>
                    <a:pt x="536" y="185"/>
                    <a:pt x="539" y="169"/>
                    <a:pt x="539" y="175"/>
                  </a:cubicBezTo>
                  <a:cubicBezTo>
                    <a:pt x="539" y="181"/>
                    <a:pt x="549" y="181"/>
                    <a:pt x="545" y="186"/>
                  </a:cubicBezTo>
                  <a:cubicBezTo>
                    <a:pt x="540" y="190"/>
                    <a:pt x="543" y="191"/>
                    <a:pt x="546" y="191"/>
                  </a:cubicBezTo>
                  <a:cubicBezTo>
                    <a:pt x="550" y="191"/>
                    <a:pt x="557" y="186"/>
                    <a:pt x="557" y="186"/>
                  </a:cubicBezTo>
                  <a:cubicBezTo>
                    <a:pt x="557" y="186"/>
                    <a:pt x="565" y="182"/>
                    <a:pt x="567" y="186"/>
                  </a:cubicBezTo>
                  <a:cubicBezTo>
                    <a:pt x="569" y="189"/>
                    <a:pt x="569" y="193"/>
                    <a:pt x="573" y="193"/>
                  </a:cubicBezTo>
                  <a:cubicBezTo>
                    <a:pt x="576" y="193"/>
                    <a:pt x="584" y="188"/>
                    <a:pt x="577" y="184"/>
                  </a:cubicBezTo>
                  <a:cubicBezTo>
                    <a:pt x="571" y="180"/>
                    <a:pt x="566" y="180"/>
                    <a:pt x="562" y="175"/>
                  </a:cubicBezTo>
                  <a:cubicBezTo>
                    <a:pt x="558" y="170"/>
                    <a:pt x="559" y="172"/>
                    <a:pt x="555" y="174"/>
                  </a:cubicBezTo>
                  <a:cubicBezTo>
                    <a:pt x="550" y="175"/>
                    <a:pt x="550" y="172"/>
                    <a:pt x="548" y="172"/>
                  </a:cubicBezTo>
                  <a:cubicBezTo>
                    <a:pt x="547" y="172"/>
                    <a:pt x="544" y="173"/>
                    <a:pt x="543" y="170"/>
                  </a:cubicBezTo>
                  <a:cubicBezTo>
                    <a:pt x="542" y="168"/>
                    <a:pt x="544" y="167"/>
                    <a:pt x="549" y="167"/>
                  </a:cubicBezTo>
                  <a:cubicBezTo>
                    <a:pt x="554" y="167"/>
                    <a:pt x="560" y="169"/>
                    <a:pt x="560" y="169"/>
                  </a:cubicBezTo>
                  <a:cubicBezTo>
                    <a:pt x="560" y="169"/>
                    <a:pt x="566" y="167"/>
                    <a:pt x="568" y="166"/>
                  </a:cubicBezTo>
                  <a:cubicBezTo>
                    <a:pt x="570" y="166"/>
                    <a:pt x="578" y="164"/>
                    <a:pt x="576" y="159"/>
                  </a:cubicBezTo>
                  <a:cubicBezTo>
                    <a:pt x="575" y="153"/>
                    <a:pt x="570" y="153"/>
                    <a:pt x="568" y="152"/>
                  </a:cubicBezTo>
                  <a:cubicBezTo>
                    <a:pt x="566" y="150"/>
                    <a:pt x="571" y="147"/>
                    <a:pt x="574" y="146"/>
                  </a:cubicBezTo>
                  <a:cubicBezTo>
                    <a:pt x="576" y="145"/>
                    <a:pt x="583" y="146"/>
                    <a:pt x="583" y="146"/>
                  </a:cubicBezTo>
                  <a:cubicBezTo>
                    <a:pt x="583" y="146"/>
                    <a:pt x="588" y="147"/>
                    <a:pt x="588" y="144"/>
                  </a:cubicBezTo>
                  <a:cubicBezTo>
                    <a:pt x="588" y="142"/>
                    <a:pt x="587" y="139"/>
                    <a:pt x="590" y="141"/>
                  </a:cubicBezTo>
                  <a:cubicBezTo>
                    <a:pt x="593" y="142"/>
                    <a:pt x="590" y="148"/>
                    <a:pt x="595" y="147"/>
                  </a:cubicBezTo>
                  <a:cubicBezTo>
                    <a:pt x="599" y="145"/>
                    <a:pt x="601" y="147"/>
                    <a:pt x="603" y="149"/>
                  </a:cubicBezTo>
                  <a:cubicBezTo>
                    <a:pt x="606" y="150"/>
                    <a:pt x="603" y="158"/>
                    <a:pt x="600" y="159"/>
                  </a:cubicBezTo>
                  <a:cubicBezTo>
                    <a:pt x="597" y="160"/>
                    <a:pt x="593" y="163"/>
                    <a:pt x="599" y="163"/>
                  </a:cubicBezTo>
                  <a:cubicBezTo>
                    <a:pt x="605" y="164"/>
                    <a:pt x="609" y="164"/>
                    <a:pt x="609" y="164"/>
                  </a:cubicBezTo>
                  <a:cubicBezTo>
                    <a:pt x="609" y="164"/>
                    <a:pt x="612" y="160"/>
                    <a:pt x="614" y="156"/>
                  </a:cubicBezTo>
                  <a:cubicBezTo>
                    <a:pt x="615" y="152"/>
                    <a:pt x="618" y="155"/>
                    <a:pt x="620" y="156"/>
                  </a:cubicBezTo>
                  <a:cubicBezTo>
                    <a:pt x="622" y="157"/>
                    <a:pt x="630" y="159"/>
                    <a:pt x="623" y="161"/>
                  </a:cubicBezTo>
                  <a:cubicBezTo>
                    <a:pt x="615" y="164"/>
                    <a:pt x="614" y="167"/>
                    <a:pt x="612" y="170"/>
                  </a:cubicBezTo>
                  <a:cubicBezTo>
                    <a:pt x="611" y="173"/>
                    <a:pt x="610" y="175"/>
                    <a:pt x="604" y="173"/>
                  </a:cubicBezTo>
                  <a:cubicBezTo>
                    <a:pt x="597" y="171"/>
                    <a:pt x="593" y="172"/>
                    <a:pt x="592" y="175"/>
                  </a:cubicBezTo>
                  <a:cubicBezTo>
                    <a:pt x="590" y="178"/>
                    <a:pt x="591" y="188"/>
                    <a:pt x="594" y="186"/>
                  </a:cubicBezTo>
                  <a:cubicBezTo>
                    <a:pt x="596" y="185"/>
                    <a:pt x="599" y="185"/>
                    <a:pt x="602" y="184"/>
                  </a:cubicBezTo>
                  <a:cubicBezTo>
                    <a:pt x="605" y="183"/>
                    <a:pt x="618" y="185"/>
                    <a:pt x="621" y="184"/>
                  </a:cubicBezTo>
                  <a:cubicBezTo>
                    <a:pt x="624" y="184"/>
                    <a:pt x="629" y="191"/>
                    <a:pt x="630" y="189"/>
                  </a:cubicBezTo>
                  <a:cubicBezTo>
                    <a:pt x="632" y="188"/>
                    <a:pt x="635" y="192"/>
                    <a:pt x="638" y="194"/>
                  </a:cubicBezTo>
                  <a:cubicBezTo>
                    <a:pt x="641" y="197"/>
                    <a:pt x="640" y="189"/>
                    <a:pt x="646" y="194"/>
                  </a:cubicBezTo>
                  <a:cubicBezTo>
                    <a:pt x="652" y="199"/>
                    <a:pt x="649" y="199"/>
                    <a:pt x="652" y="199"/>
                  </a:cubicBezTo>
                  <a:cubicBezTo>
                    <a:pt x="655" y="199"/>
                    <a:pt x="661" y="199"/>
                    <a:pt x="661" y="199"/>
                  </a:cubicBezTo>
                  <a:cubicBezTo>
                    <a:pt x="661" y="199"/>
                    <a:pt x="662" y="193"/>
                    <a:pt x="667" y="194"/>
                  </a:cubicBezTo>
                  <a:cubicBezTo>
                    <a:pt x="672" y="195"/>
                    <a:pt x="677" y="202"/>
                    <a:pt x="676" y="197"/>
                  </a:cubicBezTo>
                  <a:cubicBezTo>
                    <a:pt x="676" y="192"/>
                    <a:pt x="677" y="189"/>
                    <a:pt x="673" y="185"/>
                  </a:cubicBezTo>
                  <a:cubicBezTo>
                    <a:pt x="669" y="181"/>
                    <a:pt x="662" y="179"/>
                    <a:pt x="661" y="177"/>
                  </a:cubicBezTo>
                  <a:cubicBezTo>
                    <a:pt x="660" y="175"/>
                    <a:pt x="659" y="173"/>
                    <a:pt x="660" y="172"/>
                  </a:cubicBezTo>
                  <a:cubicBezTo>
                    <a:pt x="662" y="170"/>
                    <a:pt x="669" y="172"/>
                    <a:pt x="673" y="175"/>
                  </a:cubicBezTo>
                  <a:cubicBezTo>
                    <a:pt x="677" y="178"/>
                    <a:pt x="681" y="181"/>
                    <a:pt x="684" y="179"/>
                  </a:cubicBezTo>
                  <a:cubicBezTo>
                    <a:pt x="687" y="177"/>
                    <a:pt x="691" y="175"/>
                    <a:pt x="692" y="174"/>
                  </a:cubicBezTo>
                  <a:cubicBezTo>
                    <a:pt x="694" y="172"/>
                    <a:pt x="698" y="166"/>
                    <a:pt x="698" y="166"/>
                  </a:cubicBezTo>
                  <a:cubicBezTo>
                    <a:pt x="698" y="166"/>
                    <a:pt x="682" y="164"/>
                    <a:pt x="680" y="161"/>
                  </a:cubicBezTo>
                  <a:cubicBezTo>
                    <a:pt x="678" y="158"/>
                    <a:pt x="671" y="153"/>
                    <a:pt x="669" y="153"/>
                  </a:cubicBezTo>
                  <a:cubicBezTo>
                    <a:pt x="667" y="153"/>
                    <a:pt x="661" y="158"/>
                    <a:pt x="659" y="152"/>
                  </a:cubicBezTo>
                  <a:cubicBezTo>
                    <a:pt x="657" y="145"/>
                    <a:pt x="657" y="138"/>
                    <a:pt x="655" y="138"/>
                  </a:cubicBezTo>
                  <a:cubicBezTo>
                    <a:pt x="653" y="137"/>
                    <a:pt x="631" y="133"/>
                    <a:pt x="628" y="131"/>
                  </a:cubicBezTo>
                  <a:cubicBezTo>
                    <a:pt x="625" y="130"/>
                    <a:pt x="612" y="125"/>
                    <a:pt x="608" y="122"/>
                  </a:cubicBezTo>
                  <a:cubicBezTo>
                    <a:pt x="603" y="119"/>
                    <a:pt x="596" y="115"/>
                    <a:pt x="592" y="115"/>
                  </a:cubicBezTo>
                  <a:cubicBezTo>
                    <a:pt x="588" y="115"/>
                    <a:pt x="571" y="117"/>
                    <a:pt x="568" y="117"/>
                  </a:cubicBezTo>
                  <a:cubicBezTo>
                    <a:pt x="565" y="116"/>
                    <a:pt x="556" y="118"/>
                    <a:pt x="552" y="119"/>
                  </a:cubicBezTo>
                  <a:cubicBezTo>
                    <a:pt x="548" y="119"/>
                    <a:pt x="557" y="127"/>
                    <a:pt x="549" y="129"/>
                  </a:cubicBezTo>
                  <a:cubicBezTo>
                    <a:pt x="541" y="131"/>
                    <a:pt x="542" y="132"/>
                    <a:pt x="544" y="123"/>
                  </a:cubicBezTo>
                  <a:cubicBezTo>
                    <a:pt x="545" y="114"/>
                    <a:pt x="539" y="111"/>
                    <a:pt x="532" y="115"/>
                  </a:cubicBezTo>
                  <a:cubicBezTo>
                    <a:pt x="525" y="119"/>
                    <a:pt x="514" y="121"/>
                    <a:pt x="517" y="125"/>
                  </a:cubicBezTo>
                  <a:cubicBezTo>
                    <a:pt x="519" y="130"/>
                    <a:pt x="516" y="133"/>
                    <a:pt x="522" y="137"/>
                  </a:cubicBezTo>
                  <a:cubicBezTo>
                    <a:pt x="527" y="141"/>
                    <a:pt x="529" y="142"/>
                    <a:pt x="535" y="142"/>
                  </a:cubicBezTo>
                  <a:cubicBezTo>
                    <a:pt x="542" y="141"/>
                    <a:pt x="549" y="143"/>
                    <a:pt x="549" y="143"/>
                  </a:cubicBezTo>
                  <a:cubicBezTo>
                    <a:pt x="549" y="143"/>
                    <a:pt x="549" y="150"/>
                    <a:pt x="546" y="152"/>
                  </a:cubicBezTo>
                  <a:cubicBezTo>
                    <a:pt x="544" y="153"/>
                    <a:pt x="540" y="153"/>
                    <a:pt x="539" y="156"/>
                  </a:cubicBezTo>
                  <a:cubicBezTo>
                    <a:pt x="538" y="160"/>
                    <a:pt x="532" y="162"/>
                    <a:pt x="532" y="160"/>
                  </a:cubicBezTo>
                  <a:cubicBezTo>
                    <a:pt x="532" y="158"/>
                    <a:pt x="535" y="152"/>
                    <a:pt x="531" y="149"/>
                  </a:cubicBezTo>
                  <a:cubicBezTo>
                    <a:pt x="528" y="146"/>
                    <a:pt x="527" y="145"/>
                    <a:pt x="523" y="149"/>
                  </a:cubicBezTo>
                  <a:cubicBezTo>
                    <a:pt x="518" y="152"/>
                    <a:pt x="518" y="153"/>
                    <a:pt x="516" y="148"/>
                  </a:cubicBezTo>
                  <a:cubicBezTo>
                    <a:pt x="514" y="143"/>
                    <a:pt x="508" y="139"/>
                    <a:pt x="508" y="139"/>
                  </a:cubicBezTo>
                  <a:cubicBezTo>
                    <a:pt x="508" y="139"/>
                    <a:pt x="503" y="133"/>
                    <a:pt x="500" y="130"/>
                  </a:cubicBezTo>
                  <a:cubicBezTo>
                    <a:pt x="497" y="127"/>
                    <a:pt x="492" y="127"/>
                    <a:pt x="491" y="130"/>
                  </a:cubicBezTo>
                  <a:cubicBezTo>
                    <a:pt x="491" y="133"/>
                    <a:pt x="492" y="136"/>
                    <a:pt x="494" y="142"/>
                  </a:cubicBezTo>
                  <a:cubicBezTo>
                    <a:pt x="496" y="147"/>
                    <a:pt x="497" y="154"/>
                    <a:pt x="493" y="155"/>
                  </a:cubicBezTo>
                  <a:cubicBezTo>
                    <a:pt x="490" y="155"/>
                    <a:pt x="491" y="160"/>
                    <a:pt x="487" y="161"/>
                  </a:cubicBezTo>
                  <a:cubicBezTo>
                    <a:pt x="483" y="162"/>
                    <a:pt x="482" y="159"/>
                    <a:pt x="482" y="154"/>
                  </a:cubicBezTo>
                  <a:cubicBezTo>
                    <a:pt x="482" y="149"/>
                    <a:pt x="480" y="145"/>
                    <a:pt x="481" y="143"/>
                  </a:cubicBezTo>
                  <a:cubicBezTo>
                    <a:pt x="482" y="141"/>
                    <a:pt x="477" y="144"/>
                    <a:pt x="472" y="143"/>
                  </a:cubicBezTo>
                  <a:cubicBezTo>
                    <a:pt x="467" y="142"/>
                    <a:pt x="463" y="145"/>
                    <a:pt x="468" y="147"/>
                  </a:cubicBezTo>
                  <a:cubicBezTo>
                    <a:pt x="473" y="149"/>
                    <a:pt x="474" y="156"/>
                    <a:pt x="469" y="158"/>
                  </a:cubicBezTo>
                  <a:cubicBezTo>
                    <a:pt x="465" y="160"/>
                    <a:pt x="447" y="158"/>
                    <a:pt x="441" y="158"/>
                  </a:cubicBezTo>
                  <a:cubicBezTo>
                    <a:pt x="436" y="158"/>
                    <a:pt x="428" y="160"/>
                    <a:pt x="426" y="156"/>
                  </a:cubicBezTo>
                  <a:cubicBezTo>
                    <a:pt x="424" y="153"/>
                    <a:pt x="431" y="150"/>
                    <a:pt x="434" y="150"/>
                  </a:cubicBezTo>
                  <a:cubicBezTo>
                    <a:pt x="438" y="150"/>
                    <a:pt x="449" y="151"/>
                    <a:pt x="453" y="144"/>
                  </a:cubicBezTo>
                  <a:cubicBezTo>
                    <a:pt x="457" y="138"/>
                    <a:pt x="448" y="136"/>
                    <a:pt x="444" y="136"/>
                  </a:cubicBezTo>
                  <a:cubicBezTo>
                    <a:pt x="439" y="136"/>
                    <a:pt x="436" y="134"/>
                    <a:pt x="432" y="129"/>
                  </a:cubicBezTo>
                  <a:cubicBezTo>
                    <a:pt x="427" y="124"/>
                    <a:pt x="435" y="120"/>
                    <a:pt x="434" y="117"/>
                  </a:cubicBezTo>
                  <a:cubicBezTo>
                    <a:pt x="433" y="115"/>
                    <a:pt x="428" y="117"/>
                    <a:pt x="423" y="117"/>
                  </a:cubicBezTo>
                  <a:cubicBezTo>
                    <a:pt x="418" y="117"/>
                    <a:pt x="411" y="113"/>
                    <a:pt x="411" y="117"/>
                  </a:cubicBezTo>
                  <a:cubicBezTo>
                    <a:pt x="411" y="122"/>
                    <a:pt x="417" y="136"/>
                    <a:pt x="413" y="133"/>
                  </a:cubicBezTo>
                  <a:cubicBezTo>
                    <a:pt x="409" y="130"/>
                    <a:pt x="410" y="126"/>
                    <a:pt x="407" y="122"/>
                  </a:cubicBezTo>
                  <a:cubicBezTo>
                    <a:pt x="405" y="119"/>
                    <a:pt x="401" y="119"/>
                    <a:pt x="396" y="120"/>
                  </a:cubicBezTo>
                  <a:cubicBezTo>
                    <a:pt x="390" y="120"/>
                    <a:pt x="382" y="122"/>
                    <a:pt x="379" y="122"/>
                  </a:cubicBezTo>
                  <a:cubicBezTo>
                    <a:pt x="376" y="121"/>
                    <a:pt x="378" y="121"/>
                    <a:pt x="373" y="118"/>
                  </a:cubicBezTo>
                  <a:cubicBezTo>
                    <a:pt x="367" y="115"/>
                    <a:pt x="365" y="116"/>
                    <a:pt x="360" y="113"/>
                  </a:cubicBezTo>
                  <a:cubicBezTo>
                    <a:pt x="356" y="109"/>
                    <a:pt x="360" y="108"/>
                    <a:pt x="353" y="108"/>
                  </a:cubicBezTo>
                  <a:cubicBezTo>
                    <a:pt x="345" y="107"/>
                    <a:pt x="346" y="112"/>
                    <a:pt x="339" y="111"/>
                  </a:cubicBezTo>
                  <a:cubicBezTo>
                    <a:pt x="331" y="109"/>
                    <a:pt x="329" y="111"/>
                    <a:pt x="322" y="111"/>
                  </a:cubicBezTo>
                  <a:cubicBezTo>
                    <a:pt x="315" y="110"/>
                    <a:pt x="311" y="109"/>
                    <a:pt x="310" y="114"/>
                  </a:cubicBezTo>
                  <a:cubicBezTo>
                    <a:pt x="309" y="118"/>
                    <a:pt x="307" y="125"/>
                    <a:pt x="304" y="125"/>
                  </a:cubicBezTo>
                  <a:cubicBezTo>
                    <a:pt x="301" y="125"/>
                    <a:pt x="297" y="130"/>
                    <a:pt x="307" y="130"/>
                  </a:cubicBezTo>
                  <a:cubicBezTo>
                    <a:pt x="317" y="131"/>
                    <a:pt x="311" y="136"/>
                    <a:pt x="320" y="136"/>
                  </a:cubicBezTo>
                  <a:cubicBezTo>
                    <a:pt x="329" y="135"/>
                    <a:pt x="337" y="135"/>
                    <a:pt x="339" y="130"/>
                  </a:cubicBezTo>
                  <a:cubicBezTo>
                    <a:pt x="341" y="125"/>
                    <a:pt x="342" y="125"/>
                    <a:pt x="343" y="127"/>
                  </a:cubicBezTo>
                  <a:cubicBezTo>
                    <a:pt x="344" y="129"/>
                    <a:pt x="352" y="140"/>
                    <a:pt x="352" y="140"/>
                  </a:cubicBezTo>
                  <a:cubicBezTo>
                    <a:pt x="352" y="140"/>
                    <a:pt x="357" y="145"/>
                    <a:pt x="359" y="146"/>
                  </a:cubicBezTo>
                  <a:cubicBezTo>
                    <a:pt x="361" y="147"/>
                    <a:pt x="357" y="153"/>
                    <a:pt x="353" y="150"/>
                  </a:cubicBezTo>
                  <a:cubicBezTo>
                    <a:pt x="349" y="147"/>
                    <a:pt x="341" y="147"/>
                    <a:pt x="338" y="144"/>
                  </a:cubicBezTo>
                  <a:cubicBezTo>
                    <a:pt x="335" y="141"/>
                    <a:pt x="327" y="140"/>
                    <a:pt x="323" y="141"/>
                  </a:cubicBezTo>
                  <a:cubicBezTo>
                    <a:pt x="320" y="141"/>
                    <a:pt x="308" y="140"/>
                    <a:pt x="306" y="140"/>
                  </a:cubicBezTo>
                  <a:cubicBezTo>
                    <a:pt x="304" y="140"/>
                    <a:pt x="297" y="146"/>
                    <a:pt x="297" y="146"/>
                  </a:cubicBezTo>
                  <a:cubicBezTo>
                    <a:pt x="297" y="146"/>
                    <a:pt x="294" y="141"/>
                    <a:pt x="293" y="139"/>
                  </a:cubicBezTo>
                  <a:cubicBezTo>
                    <a:pt x="291" y="136"/>
                    <a:pt x="289" y="141"/>
                    <a:pt x="287" y="142"/>
                  </a:cubicBezTo>
                  <a:cubicBezTo>
                    <a:pt x="284" y="142"/>
                    <a:pt x="278" y="137"/>
                    <a:pt x="272" y="139"/>
                  </a:cubicBezTo>
                  <a:cubicBezTo>
                    <a:pt x="266" y="142"/>
                    <a:pt x="268" y="144"/>
                    <a:pt x="259" y="144"/>
                  </a:cubicBezTo>
                  <a:cubicBezTo>
                    <a:pt x="250" y="143"/>
                    <a:pt x="248" y="141"/>
                    <a:pt x="245" y="142"/>
                  </a:cubicBezTo>
                  <a:cubicBezTo>
                    <a:pt x="242" y="142"/>
                    <a:pt x="242" y="142"/>
                    <a:pt x="242" y="142"/>
                  </a:cubicBezTo>
                  <a:cubicBezTo>
                    <a:pt x="242" y="142"/>
                    <a:pt x="243" y="145"/>
                    <a:pt x="239" y="147"/>
                  </a:cubicBezTo>
                  <a:cubicBezTo>
                    <a:pt x="235" y="150"/>
                    <a:pt x="233" y="153"/>
                    <a:pt x="230" y="149"/>
                  </a:cubicBezTo>
                  <a:cubicBezTo>
                    <a:pt x="228" y="145"/>
                    <a:pt x="226" y="145"/>
                    <a:pt x="225" y="145"/>
                  </a:cubicBezTo>
                  <a:cubicBezTo>
                    <a:pt x="223" y="144"/>
                    <a:pt x="220" y="141"/>
                    <a:pt x="213" y="143"/>
                  </a:cubicBezTo>
                  <a:cubicBezTo>
                    <a:pt x="207" y="145"/>
                    <a:pt x="199" y="134"/>
                    <a:pt x="197" y="134"/>
                  </a:cubicBezTo>
                  <a:cubicBezTo>
                    <a:pt x="195" y="134"/>
                    <a:pt x="173" y="139"/>
                    <a:pt x="169" y="138"/>
                  </a:cubicBezTo>
                  <a:cubicBezTo>
                    <a:pt x="165" y="137"/>
                    <a:pt x="153" y="132"/>
                    <a:pt x="149" y="132"/>
                  </a:cubicBezTo>
                  <a:cubicBezTo>
                    <a:pt x="145" y="133"/>
                    <a:pt x="137" y="134"/>
                    <a:pt x="137" y="134"/>
                  </a:cubicBezTo>
                  <a:cubicBezTo>
                    <a:pt x="137" y="134"/>
                    <a:pt x="128" y="132"/>
                    <a:pt x="126" y="132"/>
                  </a:cubicBezTo>
                  <a:cubicBezTo>
                    <a:pt x="125" y="132"/>
                    <a:pt x="119" y="135"/>
                    <a:pt x="117" y="132"/>
                  </a:cubicBezTo>
                  <a:cubicBezTo>
                    <a:pt x="114" y="129"/>
                    <a:pt x="109" y="127"/>
                    <a:pt x="109" y="127"/>
                  </a:cubicBezTo>
                  <a:cubicBezTo>
                    <a:pt x="109" y="127"/>
                    <a:pt x="107" y="134"/>
                    <a:pt x="104" y="135"/>
                  </a:cubicBezTo>
                  <a:cubicBezTo>
                    <a:pt x="100" y="136"/>
                    <a:pt x="92" y="139"/>
                    <a:pt x="91" y="138"/>
                  </a:cubicBezTo>
                  <a:cubicBezTo>
                    <a:pt x="89" y="136"/>
                    <a:pt x="76" y="142"/>
                    <a:pt x="76" y="142"/>
                  </a:cubicBezTo>
                  <a:cubicBezTo>
                    <a:pt x="76" y="142"/>
                    <a:pt x="68" y="144"/>
                    <a:pt x="66" y="144"/>
                  </a:cubicBezTo>
                  <a:cubicBezTo>
                    <a:pt x="64" y="143"/>
                    <a:pt x="55" y="148"/>
                    <a:pt x="56" y="150"/>
                  </a:cubicBezTo>
                  <a:cubicBezTo>
                    <a:pt x="57" y="153"/>
                    <a:pt x="56" y="158"/>
                    <a:pt x="65" y="158"/>
                  </a:cubicBezTo>
                  <a:cubicBezTo>
                    <a:pt x="73" y="158"/>
                    <a:pt x="73" y="161"/>
                    <a:pt x="76" y="162"/>
                  </a:cubicBezTo>
                  <a:cubicBezTo>
                    <a:pt x="79" y="163"/>
                    <a:pt x="81" y="162"/>
                    <a:pt x="84" y="166"/>
                  </a:cubicBezTo>
                  <a:cubicBezTo>
                    <a:pt x="88" y="169"/>
                    <a:pt x="88" y="173"/>
                    <a:pt x="83" y="172"/>
                  </a:cubicBezTo>
                  <a:cubicBezTo>
                    <a:pt x="78" y="172"/>
                    <a:pt x="73" y="170"/>
                    <a:pt x="70" y="167"/>
                  </a:cubicBezTo>
                  <a:cubicBezTo>
                    <a:pt x="67" y="164"/>
                    <a:pt x="67" y="164"/>
                    <a:pt x="67" y="164"/>
                  </a:cubicBezTo>
                  <a:cubicBezTo>
                    <a:pt x="61" y="167"/>
                    <a:pt x="61" y="167"/>
                    <a:pt x="61" y="167"/>
                  </a:cubicBezTo>
                  <a:cubicBezTo>
                    <a:pt x="54" y="168"/>
                    <a:pt x="45" y="172"/>
                    <a:pt x="45" y="172"/>
                  </a:cubicBezTo>
                  <a:cubicBezTo>
                    <a:pt x="45" y="172"/>
                    <a:pt x="47" y="178"/>
                    <a:pt x="52" y="181"/>
                  </a:cubicBezTo>
                  <a:cubicBezTo>
                    <a:pt x="57" y="185"/>
                    <a:pt x="68" y="185"/>
                    <a:pt x="68" y="185"/>
                  </a:cubicBezTo>
                  <a:cubicBezTo>
                    <a:pt x="68" y="185"/>
                    <a:pt x="76" y="186"/>
                    <a:pt x="79" y="183"/>
                  </a:cubicBezTo>
                  <a:cubicBezTo>
                    <a:pt x="82" y="180"/>
                    <a:pt x="86" y="180"/>
                    <a:pt x="88" y="181"/>
                  </a:cubicBezTo>
                  <a:cubicBezTo>
                    <a:pt x="90" y="181"/>
                    <a:pt x="86" y="189"/>
                    <a:pt x="81" y="189"/>
                  </a:cubicBezTo>
                  <a:cubicBezTo>
                    <a:pt x="75" y="188"/>
                    <a:pt x="68" y="189"/>
                    <a:pt x="63" y="194"/>
                  </a:cubicBezTo>
                  <a:cubicBezTo>
                    <a:pt x="59" y="198"/>
                    <a:pt x="55" y="199"/>
                    <a:pt x="57" y="203"/>
                  </a:cubicBezTo>
                  <a:cubicBezTo>
                    <a:pt x="59" y="208"/>
                    <a:pt x="67" y="214"/>
                    <a:pt x="67" y="217"/>
                  </a:cubicBezTo>
                  <a:cubicBezTo>
                    <a:pt x="68" y="221"/>
                    <a:pt x="76" y="216"/>
                    <a:pt x="77" y="213"/>
                  </a:cubicBezTo>
                  <a:cubicBezTo>
                    <a:pt x="78" y="210"/>
                    <a:pt x="84" y="210"/>
                    <a:pt x="82" y="216"/>
                  </a:cubicBezTo>
                  <a:cubicBezTo>
                    <a:pt x="81" y="223"/>
                    <a:pt x="87" y="224"/>
                    <a:pt x="87" y="224"/>
                  </a:cubicBezTo>
                  <a:cubicBezTo>
                    <a:pt x="87" y="224"/>
                    <a:pt x="90" y="218"/>
                    <a:pt x="92" y="219"/>
                  </a:cubicBezTo>
                  <a:cubicBezTo>
                    <a:pt x="93" y="221"/>
                    <a:pt x="99" y="226"/>
                    <a:pt x="99" y="226"/>
                  </a:cubicBezTo>
                  <a:cubicBezTo>
                    <a:pt x="99" y="226"/>
                    <a:pt x="105" y="221"/>
                    <a:pt x="107" y="224"/>
                  </a:cubicBezTo>
                  <a:cubicBezTo>
                    <a:pt x="109" y="228"/>
                    <a:pt x="104" y="231"/>
                    <a:pt x="101" y="233"/>
                  </a:cubicBezTo>
                  <a:cubicBezTo>
                    <a:pt x="98" y="235"/>
                    <a:pt x="87" y="239"/>
                    <a:pt x="84" y="241"/>
                  </a:cubicBezTo>
                  <a:cubicBezTo>
                    <a:pt x="82" y="243"/>
                    <a:pt x="72" y="249"/>
                    <a:pt x="69" y="249"/>
                  </a:cubicBezTo>
                  <a:cubicBezTo>
                    <a:pt x="67" y="249"/>
                    <a:pt x="66" y="256"/>
                    <a:pt x="70" y="255"/>
                  </a:cubicBezTo>
                  <a:cubicBezTo>
                    <a:pt x="75" y="255"/>
                    <a:pt x="88" y="249"/>
                    <a:pt x="91" y="247"/>
                  </a:cubicBezTo>
                  <a:cubicBezTo>
                    <a:pt x="95" y="246"/>
                    <a:pt x="96" y="253"/>
                    <a:pt x="106" y="248"/>
                  </a:cubicBezTo>
                  <a:cubicBezTo>
                    <a:pt x="115" y="242"/>
                    <a:pt x="118" y="234"/>
                    <a:pt x="120" y="235"/>
                  </a:cubicBezTo>
                  <a:cubicBezTo>
                    <a:pt x="123" y="235"/>
                    <a:pt x="123" y="239"/>
                    <a:pt x="128" y="241"/>
                  </a:cubicBezTo>
                  <a:cubicBezTo>
                    <a:pt x="132" y="242"/>
                    <a:pt x="135" y="237"/>
                    <a:pt x="138" y="235"/>
                  </a:cubicBezTo>
                  <a:cubicBezTo>
                    <a:pt x="140" y="233"/>
                    <a:pt x="142" y="226"/>
                    <a:pt x="140" y="227"/>
                  </a:cubicBezTo>
                  <a:cubicBezTo>
                    <a:pt x="137" y="227"/>
                    <a:pt x="131" y="227"/>
                    <a:pt x="131" y="227"/>
                  </a:cubicBezTo>
                  <a:cubicBezTo>
                    <a:pt x="131" y="227"/>
                    <a:pt x="138" y="222"/>
                    <a:pt x="138" y="219"/>
                  </a:cubicBezTo>
                  <a:cubicBezTo>
                    <a:pt x="138" y="216"/>
                    <a:pt x="139" y="211"/>
                    <a:pt x="143" y="209"/>
                  </a:cubicBezTo>
                  <a:cubicBezTo>
                    <a:pt x="147" y="207"/>
                    <a:pt x="147" y="208"/>
                    <a:pt x="145" y="216"/>
                  </a:cubicBezTo>
                  <a:cubicBezTo>
                    <a:pt x="142" y="223"/>
                    <a:pt x="150" y="220"/>
                    <a:pt x="153" y="217"/>
                  </a:cubicBezTo>
                  <a:cubicBezTo>
                    <a:pt x="156" y="214"/>
                    <a:pt x="160" y="222"/>
                    <a:pt x="165" y="218"/>
                  </a:cubicBezTo>
                  <a:cubicBezTo>
                    <a:pt x="171" y="214"/>
                    <a:pt x="169" y="205"/>
                    <a:pt x="172" y="205"/>
                  </a:cubicBezTo>
                  <a:cubicBezTo>
                    <a:pt x="176" y="205"/>
                    <a:pt x="181" y="212"/>
                    <a:pt x="184" y="210"/>
                  </a:cubicBezTo>
                  <a:cubicBezTo>
                    <a:pt x="187" y="207"/>
                    <a:pt x="195" y="215"/>
                    <a:pt x="200" y="215"/>
                  </a:cubicBezTo>
                  <a:cubicBezTo>
                    <a:pt x="206" y="215"/>
                    <a:pt x="223" y="221"/>
                    <a:pt x="226" y="221"/>
                  </a:cubicBezTo>
                  <a:cubicBezTo>
                    <a:pt x="229" y="221"/>
                    <a:pt x="239" y="225"/>
                    <a:pt x="239" y="233"/>
                  </a:cubicBezTo>
                  <a:cubicBezTo>
                    <a:pt x="240" y="241"/>
                    <a:pt x="243" y="240"/>
                    <a:pt x="246" y="240"/>
                  </a:cubicBezTo>
                  <a:cubicBezTo>
                    <a:pt x="249" y="240"/>
                    <a:pt x="256" y="243"/>
                    <a:pt x="256" y="246"/>
                  </a:cubicBezTo>
                  <a:cubicBezTo>
                    <a:pt x="256" y="249"/>
                    <a:pt x="254" y="261"/>
                    <a:pt x="259" y="264"/>
                  </a:cubicBezTo>
                  <a:cubicBezTo>
                    <a:pt x="264" y="267"/>
                    <a:pt x="269" y="272"/>
                    <a:pt x="271" y="271"/>
                  </a:cubicBezTo>
                  <a:cubicBezTo>
                    <a:pt x="273" y="270"/>
                    <a:pt x="271" y="260"/>
                    <a:pt x="268" y="259"/>
                  </a:cubicBezTo>
                  <a:cubicBezTo>
                    <a:pt x="266" y="258"/>
                    <a:pt x="267" y="253"/>
                    <a:pt x="266" y="251"/>
                  </a:cubicBezTo>
                  <a:cubicBezTo>
                    <a:pt x="265" y="249"/>
                    <a:pt x="270" y="249"/>
                    <a:pt x="271" y="253"/>
                  </a:cubicBezTo>
                  <a:cubicBezTo>
                    <a:pt x="273" y="257"/>
                    <a:pt x="277" y="265"/>
                    <a:pt x="279" y="265"/>
                  </a:cubicBezTo>
                  <a:cubicBezTo>
                    <a:pt x="282" y="265"/>
                    <a:pt x="288" y="272"/>
                    <a:pt x="286" y="277"/>
                  </a:cubicBezTo>
                  <a:cubicBezTo>
                    <a:pt x="284" y="281"/>
                    <a:pt x="287" y="290"/>
                    <a:pt x="291" y="290"/>
                  </a:cubicBezTo>
                  <a:cubicBezTo>
                    <a:pt x="296" y="290"/>
                    <a:pt x="303" y="296"/>
                    <a:pt x="305" y="296"/>
                  </a:cubicBezTo>
                  <a:cubicBezTo>
                    <a:pt x="307" y="297"/>
                    <a:pt x="308" y="302"/>
                    <a:pt x="308" y="304"/>
                  </a:cubicBezTo>
                  <a:cubicBezTo>
                    <a:pt x="308" y="306"/>
                    <a:pt x="312" y="314"/>
                    <a:pt x="312" y="318"/>
                  </a:cubicBezTo>
                  <a:cubicBezTo>
                    <a:pt x="312" y="322"/>
                    <a:pt x="310" y="339"/>
                    <a:pt x="310" y="346"/>
                  </a:cubicBezTo>
                  <a:cubicBezTo>
                    <a:pt x="309" y="353"/>
                    <a:pt x="314" y="364"/>
                    <a:pt x="319" y="371"/>
                  </a:cubicBezTo>
                  <a:cubicBezTo>
                    <a:pt x="324" y="377"/>
                    <a:pt x="323" y="390"/>
                    <a:pt x="326" y="393"/>
                  </a:cubicBezTo>
                  <a:cubicBezTo>
                    <a:pt x="329" y="395"/>
                    <a:pt x="337" y="400"/>
                    <a:pt x="342" y="399"/>
                  </a:cubicBezTo>
                  <a:cubicBezTo>
                    <a:pt x="346" y="399"/>
                    <a:pt x="350" y="403"/>
                    <a:pt x="354" y="411"/>
                  </a:cubicBezTo>
                  <a:cubicBezTo>
                    <a:pt x="358" y="420"/>
                    <a:pt x="362" y="434"/>
                    <a:pt x="365" y="435"/>
                  </a:cubicBezTo>
                  <a:cubicBezTo>
                    <a:pt x="368" y="436"/>
                    <a:pt x="373" y="441"/>
                    <a:pt x="371" y="444"/>
                  </a:cubicBezTo>
                  <a:cubicBezTo>
                    <a:pt x="368" y="447"/>
                    <a:pt x="364" y="454"/>
                    <a:pt x="369" y="454"/>
                  </a:cubicBezTo>
                  <a:cubicBezTo>
                    <a:pt x="373" y="454"/>
                    <a:pt x="375" y="451"/>
                    <a:pt x="378" y="456"/>
                  </a:cubicBezTo>
                  <a:cubicBezTo>
                    <a:pt x="382" y="462"/>
                    <a:pt x="387" y="465"/>
                    <a:pt x="386" y="468"/>
                  </a:cubicBezTo>
                  <a:cubicBezTo>
                    <a:pt x="386" y="472"/>
                    <a:pt x="390" y="473"/>
                    <a:pt x="392" y="474"/>
                  </a:cubicBezTo>
                  <a:cubicBezTo>
                    <a:pt x="394" y="474"/>
                    <a:pt x="399" y="485"/>
                    <a:pt x="404" y="480"/>
                  </a:cubicBezTo>
                  <a:cubicBezTo>
                    <a:pt x="408" y="476"/>
                    <a:pt x="398" y="468"/>
                    <a:pt x="394" y="465"/>
                  </a:cubicBezTo>
                  <a:cubicBezTo>
                    <a:pt x="391" y="462"/>
                    <a:pt x="394" y="455"/>
                    <a:pt x="387" y="449"/>
                  </a:cubicBezTo>
                  <a:cubicBezTo>
                    <a:pt x="380" y="442"/>
                    <a:pt x="381" y="437"/>
                    <a:pt x="376" y="432"/>
                  </a:cubicBezTo>
                  <a:cubicBezTo>
                    <a:pt x="371" y="427"/>
                    <a:pt x="367" y="423"/>
                    <a:pt x="372" y="419"/>
                  </a:cubicBezTo>
                  <a:cubicBezTo>
                    <a:pt x="377" y="415"/>
                    <a:pt x="377" y="423"/>
                    <a:pt x="379" y="429"/>
                  </a:cubicBezTo>
                  <a:cubicBezTo>
                    <a:pt x="382" y="434"/>
                    <a:pt x="392" y="445"/>
                    <a:pt x="397" y="450"/>
                  </a:cubicBezTo>
                  <a:cubicBezTo>
                    <a:pt x="402" y="455"/>
                    <a:pt x="410" y="472"/>
                    <a:pt x="413" y="472"/>
                  </a:cubicBezTo>
                  <a:cubicBezTo>
                    <a:pt x="415" y="472"/>
                    <a:pt x="422" y="482"/>
                    <a:pt x="422" y="482"/>
                  </a:cubicBezTo>
                  <a:cubicBezTo>
                    <a:pt x="422" y="482"/>
                    <a:pt x="426" y="490"/>
                    <a:pt x="425" y="492"/>
                  </a:cubicBezTo>
                  <a:cubicBezTo>
                    <a:pt x="423" y="494"/>
                    <a:pt x="427" y="504"/>
                    <a:pt x="431" y="506"/>
                  </a:cubicBezTo>
                  <a:cubicBezTo>
                    <a:pt x="434" y="508"/>
                    <a:pt x="450" y="509"/>
                    <a:pt x="451" y="518"/>
                  </a:cubicBezTo>
                  <a:cubicBezTo>
                    <a:pt x="451" y="520"/>
                    <a:pt x="454" y="532"/>
                    <a:pt x="459" y="532"/>
                  </a:cubicBezTo>
                  <a:cubicBezTo>
                    <a:pt x="465" y="532"/>
                    <a:pt x="472" y="529"/>
                    <a:pt x="474" y="530"/>
                  </a:cubicBezTo>
                  <a:cubicBezTo>
                    <a:pt x="476" y="532"/>
                    <a:pt x="480" y="540"/>
                    <a:pt x="483" y="535"/>
                  </a:cubicBezTo>
                  <a:cubicBezTo>
                    <a:pt x="486" y="531"/>
                    <a:pt x="487" y="529"/>
                    <a:pt x="492" y="529"/>
                  </a:cubicBezTo>
                  <a:cubicBezTo>
                    <a:pt x="496" y="529"/>
                    <a:pt x="498" y="533"/>
                    <a:pt x="501" y="537"/>
                  </a:cubicBezTo>
                  <a:cubicBezTo>
                    <a:pt x="503" y="540"/>
                    <a:pt x="511" y="548"/>
                    <a:pt x="514" y="547"/>
                  </a:cubicBezTo>
                  <a:cubicBezTo>
                    <a:pt x="518" y="546"/>
                    <a:pt x="523" y="552"/>
                    <a:pt x="525" y="550"/>
                  </a:cubicBezTo>
                  <a:cubicBezTo>
                    <a:pt x="528" y="548"/>
                    <a:pt x="532" y="551"/>
                    <a:pt x="534" y="552"/>
                  </a:cubicBezTo>
                  <a:cubicBezTo>
                    <a:pt x="536" y="554"/>
                    <a:pt x="540" y="558"/>
                    <a:pt x="540" y="565"/>
                  </a:cubicBezTo>
                  <a:cubicBezTo>
                    <a:pt x="539" y="573"/>
                    <a:pt x="547" y="574"/>
                    <a:pt x="550" y="576"/>
                  </a:cubicBezTo>
                  <a:cubicBezTo>
                    <a:pt x="553" y="578"/>
                    <a:pt x="557" y="582"/>
                    <a:pt x="560" y="585"/>
                  </a:cubicBezTo>
                  <a:cubicBezTo>
                    <a:pt x="562" y="588"/>
                    <a:pt x="568" y="589"/>
                    <a:pt x="570" y="591"/>
                  </a:cubicBezTo>
                  <a:cubicBezTo>
                    <a:pt x="571" y="593"/>
                    <a:pt x="572" y="596"/>
                    <a:pt x="577" y="593"/>
                  </a:cubicBezTo>
                  <a:cubicBezTo>
                    <a:pt x="581" y="590"/>
                    <a:pt x="580" y="585"/>
                    <a:pt x="580" y="585"/>
                  </a:cubicBezTo>
                  <a:cubicBezTo>
                    <a:pt x="580" y="585"/>
                    <a:pt x="586" y="584"/>
                    <a:pt x="588" y="586"/>
                  </a:cubicBezTo>
                  <a:cubicBezTo>
                    <a:pt x="591" y="588"/>
                    <a:pt x="592" y="596"/>
                    <a:pt x="594" y="598"/>
                  </a:cubicBezTo>
                  <a:cubicBezTo>
                    <a:pt x="595" y="599"/>
                    <a:pt x="598" y="608"/>
                    <a:pt x="596" y="615"/>
                  </a:cubicBezTo>
                  <a:cubicBezTo>
                    <a:pt x="594" y="621"/>
                    <a:pt x="595" y="628"/>
                    <a:pt x="593" y="628"/>
                  </a:cubicBezTo>
                  <a:cubicBezTo>
                    <a:pt x="591" y="628"/>
                    <a:pt x="585" y="634"/>
                    <a:pt x="582" y="636"/>
                  </a:cubicBezTo>
                  <a:cubicBezTo>
                    <a:pt x="579" y="638"/>
                    <a:pt x="574" y="648"/>
                    <a:pt x="574" y="651"/>
                  </a:cubicBezTo>
                  <a:cubicBezTo>
                    <a:pt x="575" y="654"/>
                    <a:pt x="576" y="664"/>
                    <a:pt x="575" y="668"/>
                  </a:cubicBezTo>
                  <a:cubicBezTo>
                    <a:pt x="574" y="673"/>
                    <a:pt x="571" y="677"/>
                    <a:pt x="572" y="684"/>
                  </a:cubicBezTo>
                  <a:cubicBezTo>
                    <a:pt x="574" y="690"/>
                    <a:pt x="585" y="692"/>
                    <a:pt x="585" y="698"/>
                  </a:cubicBezTo>
                  <a:cubicBezTo>
                    <a:pt x="586" y="704"/>
                    <a:pt x="593" y="718"/>
                    <a:pt x="594" y="724"/>
                  </a:cubicBezTo>
                  <a:cubicBezTo>
                    <a:pt x="595" y="730"/>
                    <a:pt x="601" y="737"/>
                    <a:pt x="601" y="746"/>
                  </a:cubicBezTo>
                  <a:cubicBezTo>
                    <a:pt x="601" y="754"/>
                    <a:pt x="617" y="759"/>
                    <a:pt x="619" y="760"/>
                  </a:cubicBezTo>
                  <a:cubicBezTo>
                    <a:pt x="622" y="760"/>
                    <a:pt x="626" y="766"/>
                    <a:pt x="630" y="768"/>
                  </a:cubicBezTo>
                  <a:cubicBezTo>
                    <a:pt x="634" y="770"/>
                    <a:pt x="637" y="773"/>
                    <a:pt x="639" y="778"/>
                  </a:cubicBezTo>
                  <a:cubicBezTo>
                    <a:pt x="642" y="783"/>
                    <a:pt x="641" y="790"/>
                    <a:pt x="641" y="792"/>
                  </a:cubicBezTo>
                  <a:cubicBezTo>
                    <a:pt x="641" y="794"/>
                    <a:pt x="640" y="813"/>
                    <a:pt x="638" y="824"/>
                  </a:cubicBezTo>
                  <a:cubicBezTo>
                    <a:pt x="637" y="835"/>
                    <a:pt x="642" y="845"/>
                    <a:pt x="639" y="848"/>
                  </a:cubicBezTo>
                  <a:cubicBezTo>
                    <a:pt x="636" y="851"/>
                    <a:pt x="630" y="853"/>
                    <a:pt x="633" y="856"/>
                  </a:cubicBezTo>
                  <a:cubicBezTo>
                    <a:pt x="636" y="860"/>
                    <a:pt x="629" y="862"/>
                    <a:pt x="629" y="864"/>
                  </a:cubicBezTo>
                  <a:cubicBezTo>
                    <a:pt x="629" y="866"/>
                    <a:pt x="634" y="876"/>
                    <a:pt x="631" y="880"/>
                  </a:cubicBezTo>
                  <a:cubicBezTo>
                    <a:pt x="629" y="884"/>
                    <a:pt x="628" y="890"/>
                    <a:pt x="626" y="894"/>
                  </a:cubicBezTo>
                  <a:cubicBezTo>
                    <a:pt x="625" y="898"/>
                    <a:pt x="621" y="901"/>
                    <a:pt x="622" y="907"/>
                  </a:cubicBezTo>
                  <a:cubicBezTo>
                    <a:pt x="623" y="912"/>
                    <a:pt x="618" y="911"/>
                    <a:pt x="618" y="916"/>
                  </a:cubicBezTo>
                  <a:cubicBezTo>
                    <a:pt x="618" y="921"/>
                    <a:pt x="623" y="919"/>
                    <a:pt x="622" y="926"/>
                  </a:cubicBezTo>
                  <a:cubicBezTo>
                    <a:pt x="621" y="933"/>
                    <a:pt x="618" y="934"/>
                    <a:pt x="618" y="939"/>
                  </a:cubicBezTo>
                  <a:cubicBezTo>
                    <a:pt x="618" y="944"/>
                    <a:pt x="621" y="951"/>
                    <a:pt x="621" y="953"/>
                  </a:cubicBezTo>
                  <a:cubicBezTo>
                    <a:pt x="621" y="954"/>
                    <a:pt x="618" y="961"/>
                    <a:pt x="614" y="965"/>
                  </a:cubicBezTo>
                  <a:cubicBezTo>
                    <a:pt x="611" y="970"/>
                    <a:pt x="608" y="973"/>
                    <a:pt x="609" y="976"/>
                  </a:cubicBezTo>
                  <a:cubicBezTo>
                    <a:pt x="609" y="979"/>
                    <a:pt x="613" y="983"/>
                    <a:pt x="612" y="985"/>
                  </a:cubicBezTo>
                  <a:cubicBezTo>
                    <a:pt x="612" y="987"/>
                    <a:pt x="607" y="993"/>
                    <a:pt x="608" y="997"/>
                  </a:cubicBezTo>
                  <a:cubicBezTo>
                    <a:pt x="608" y="1001"/>
                    <a:pt x="613" y="1000"/>
                    <a:pt x="614" y="1003"/>
                  </a:cubicBezTo>
                  <a:cubicBezTo>
                    <a:pt x="615" y="1006"/>
                    <a:pt x="608" y="1008"/>
                    <a:pt x="611" y="1011"/>
                  </a:cubicBezTo>
                  <a:cubicBezTo>
                    <a:pt x="614" y="1014"/>
                    <a:pt x="618" y="1014"/>
                    <a:pt x="617" y="1021"/>
                  </a:cubicBezTo>
                  <a:cubicBezTo>
                    <a:pt x="616" y="1028"/>
                    <a:pt x="623" y="1030"/>
                    <a:pt x="624" y="1032"/>
                  </a:cubicBezTo>
                  <a:cubicBezTo>
                    <a:pt x="626" y="1034"/>
                    <a:pt x="629" y="1038"/>
                    <a:pt x="631" y="1038"/>
                  </a:cubicBezTo>
                  <a:cubicBezTo>
                    <a:pt x="634" y="1038"/>
                    <a:pt x="636" y="1036"/>
                    <a:pt x="637" y="1030"/>
                  </a:cubicBezTo>
                  <a:cubicBezTo>
                    <a:pt x="638" y="1023"/>
                    <a:pt x="645" y="1028"/>
                    <a:pt x="640" y="1033"/>
                  </a:cubicBezTo>
                  <a:cubicBezTo>
                    <a:pt x="635" y="1038"/>
                    <a:pt x="633" y="1040"/>
                    <a:pt x="634" y="1040"/>
                  </a:cubicBezTo>
                  <a:cubicBezTo>
                    <a:pt x="636" y="1040"/>
                    <a:pt x="643" y="1045"/>
                    <a:pt x="648" y="1045"/>
                  </a:cubicBezTo>
                  <a:cubicBezTo>
                    <a:pt x="652" y="1045"/>
                    <a:pt x="660" y="1043"/>
                    <a:pt x="661" y="1042"/>
                  </a:cubicBezTo>
                  <a:cubicBezTo>
                    <a:pt x="663" y="1042"/>
                    <a:pt x="674" y="1040"/>
                    <a:pt x="675" y="1038"/>
                  </a:cubicBezTo>
                  <a:cubicBezTo>
                    <a:pt x="676" y="1036"/>
                    <a:pt x="667" y="1037"/>
                    <a:pt x="662" y="1035"/>
                  </a:cubicBezTo>
                  <a:cubicBezTo>
                    <a:pt x="657" y="1033"/>
                    <a:pt x="649" y="1024"/>
                    <a:pt x="648" y="1020"/>
                  </a:cubicBezTo>
                  <a:cubicBezTo>
                    <a:pt x="647" y="1017"/>
                    <a:pt x="647" y="1009"/>
                    <a:pt x="651" y="1007"/>
                  </a:cubicBezTo>
                  <a:cubicBezTo>
                    <a:pt x="654" y="1004"/>
                    <a:pt x="663" y="996"/>
                    <a:pt x="665" y="994"/>
                  </a:cubicBezTo>
                  <a:cubicBezTo>
                    <a:pt x="667" y="992"/>
                    <a:pt x="670" y="984"/>
                    <a:pt x="669" y="983"/>
                  </a:cubicBezTo>
                  <a:cubicBezTo>
                    <a:pt x="667" y="981"/>
                    <a:pt x="659" y="983"/>
                    <a:pt x="658" y="981"/>
                  </a:cubicBezTo>
                  <a:cubicBezTo>
                    <a:pt x="657" y="979"/>
                    <a:pt x="657" y="976"/>
                    <a:pt x="662" y="972"/>
                  </a:cubicBezTo>
                  <a:cubicBezTo>
                    <a:pt x="668" y="968"/>
                    <a:pt x="670" y="962"/>
                    <a:pt x="672" y="960"/>
                  </a:cubicBezTo>
                  <a:cubicBezTo>
                    <a:pt x="674" y="958"/>
                    <a:pt x="678" y="954"/>
                    <a:pt x="680" y="950"/>
                  </a:cubicBezTo>
                  <a:cubicBezTo>
                    <a:pt x="682" y="946"/>
                    <a:pt x="678" y="948"/>
                    <a:pt x="675" y="948"/>
                  </a:cubicBezTo>
                  <a:cubicBezTo>
                    <a:pt x="672" y="948"/>
                    <a:pt x="671" y="942"/>
                    <a:pt x="671" y="939"/>
                  </a:cubicBezTo>
                  <a:cubicBezTo>
                    <a:pt x="671" y="936"/>
                    <a:pt x="678" y="940"/>
                    <a:pt x="684" y="941"/>
                  </a:cubicBezTo>
                  <a:cubicBezTo>
                    <a:pt x="690" y="942"/>
                    <a:pt x="687" y="938"/>
                    <a:pt x="687" y="934"/>
                  </a:cubicBezTo>
                  <a:cubicBezTo>
                    <a:pt x="686" y="931"/>
                    <a:pt x="688" y="925"/>
                    <a:pt x="691" y="926"/>
                  </a:cubicBezTo>
                  <a:cubicBezTo>
                    <a:pt x="694" y="928"/>
                    <a:pt x="710" y="926"/>
                    <a:pt x="712" y="925"/>
                  </a:cubicBezTo>
                  <a:cubicBezTo>
                    <a:pt x="714" y="925"/>
                    <a:pt x="720" y="914"/>
                    <a:pt x="722" y="911"/>
                  </a:cubicBezTo>
                  <a:cubicBezTo>
                    <a:pt x="724" y="907"/>
                    <a:pt x="724" y="904"/>
                    <a:pt x="722" y="903"/>
                  </a:cubicBezTo>
                  <a:cubicBezTo>
                    <a:pt x="719" y="901"/>
                    <a:pt x="712" y="894"/>
                    <a:pt x="711" y="892"/>
                  </a:cubicBezTo>
                  <a:cubicBezTo>
                    <a:pt x="710" y="890"/>
                    <a:pt x="714" y="879"/>
                    <a:pt x="715" y="876"/>
                  </a:cubicBezTo>
                  <a:cubicBezTo>
                    <a:pt x="716" y="873"/>
                    <a:pt x="715" y="894"/>
                    <a:pt x="722" y="896"/>
                  </a:cubicBezTo>
                  <a:cubicBezTo>
                    <a:pt x="729" y="899"/>
                    <a:pt x="733" y="900"/>
                    <a:pt x="740" y="893"/>
                  </a:cubicBezTo>
                  <a:cubicBezTo>
                    <a:pt x="747" y="886"/>
                    <a:pt x="752" y="881"/>
                    <a:pt x="752" y="876"/>
                  </a:cubicBezTo>
                  <a:cubicBezTo>
                    <a:pt x="753" y="871"/>
                    <a:pt x="754" y="866"/>
                    <a:pt x="757" y="864"/>
                  </a:cubicBezTo>
                  <a:cubicBezTo>
                    <a:pt x="760" y="862"/>
                    <a:pt x="762" y="864"/>
                    <a:pt x="765" y="856"/>
                  </a:cubicBezTo>
                  <a:cubicBezTo>
                    <a:pt x="768" y="848"/>
                    <a:pt x="770" y="854"/>
                    <a:pt x="773" y="847"/>
                  </a:cubicBezTo>
                  <a:cubicBezTo>
                    <a:pt x="777" y="840"/>
                    <a:pt x="768" y="832"/>
                    <a:pt x="775" y="827"/>
                  </a:cubicBezTo>
                  <a:cubicBezTo>
                    <a:pt x="781" y="822"/>
                    <a:pt x="792" y="816"/>
                    <a:pt x="792" y="816"/>
                  </a:cubicBezTo>
                  <a:cubicBezTo>
                    <a:pt x="792" y="816"/>
                    <a:pt x="795" y="814"/>
                    <a:pt x="801" y="812"/>
                  </a:cubicBezTo>
                  <a:cubicBezTo>
                    <a:pt x="807" y="810"/>
                    <a:pt x="814" y="812"/>
                    <a:pt x="816" y="808"/>
                  </a:cubicBezTo>
                  <a:cubicBezTo>
                    <a:pt x="818" y="804"/>
                    <a:pt x="820" y="796"/>
                    <a:pt x="823" y="792"/>
                  </a:cubicBezTo>
                  <a:cubicBezTo>
                    <a:pt x="826" y="788"/>
                    <a:pt x="830" y="781"/>
                    <a:pt x="828" y="778"/>
                  </a:cubicBezTo>
                  <a:cubicBezTo>
                    <a:pt x="827" y="775"/>
                    <a:pt x="832" y="762"/>
                    <a:pt x="832" y="758"/>
                  </a:cubicBezTo>
                  <a:cubicBezTo>
                    <a:pt x="831" y="754"/>
                    <a:pt x="827" y="746"/>
                    <a:pt x="834" y="738"/>
                  </a:cubicBezTo>
                  <a:cubicBezTo>
                    <a:pt x="842" y="731"/>
                    <a:pt x="850" y="720"/>
                    <a:pt x="851" y="717"/>
                  </a:cubicBezTo>
                  <a:cubicBezTo>
                    <a:pt x="851" y="714"/>
                    <a:pt x="858" y="701"/>
                    <a:pt x="857" y="695"/>
                  </a:cubicBezTo>
                  <a:cubicBezTo>
                    <a:pt x="857" y="689"/>
                    <a:pt x="851" y="682"/>
                    <a:pt x="847" y="680"/>
                  </a:cubicBezTo>
                  <a:close/>
                  <a:moveTo>
                    <a:pt x="592" y="323"/>
                  </a:moveTo>
                  <a:cubicBezTo>
                    <a:pt x="594" y="324"/>
                    <a:pt x="605" y="321"/>
                    <a:pt x="607" y="324"/>
                  </a:cubicBezTo>
                  <a:cubicBezTo>
                    <a:pt x="609" y="327"/>
                    <a:pt x="605" y="328"/>
                    <a:pt x="599" y="330"/>
                  </a:cubicBezTo>
                  <a:cubicBezTo>
                    <a:pt x="594" y="333"/>
                    <a:pt x="593" y="332"/>
                    <a:pt x="591" y="335"/>
                  </a:cubicBezTo>
                  <a:cubicBezTo>
                    <a:pt x="589" y="338"/>
                    <a:pt x="582" y="339"/>
                    <a:pt x="579" y="343"/>
                  </a:cubicBezTo>
                  <a:cubicBezTo>
                    <a:pt x="576" y="347"/>
                    <a:pt x="570" y="349"/>
                    <a:pt x="569" y="346"/>
                  </a:cubicBezTo>
                  <a:cubicBezTo>
                    <a:pt x="567" y="343"/>
                    <a:pt x="570" y="344"/>
                    <a:pt x="570" y="343"/>
                  </a:cubicBezTo>
                  <a:cubicBezTo>
                    <a:pt x="571" y="341"/>
                    <a:pt x="580" y="336"/>
                    <a:pt x="580" y="336"/>
                  </a:cubicBezTo>
                  <a:cubicBezTo>
                    <a:pt x="580" y="336"/>
                    <a:pt x="591" y="322"/>
                    <a:pt x="592" y="323"/>
                  </a:cubicBezTo>
                  <a:close/>
                  <a:moveTo>
                    <a:pt x="564" y="309"/>
                  </a:moveTo>
                  <a:cubicBezTo>
                    <a:pt x="566" y="308"/>
                    <a:pt x="573" y="308"/>
                    <a:pt x="577" y="309"/>
                  </a:cubicBezTo>
                  <a:cubicBezTo>
                    <a:pt x="580" y="310"/>
                    <a:pt x="586" y="321"/>
                    <a:pt x="583" y="321"/>
                  </a:cubicBezTo>
                  <a:cubicBezTo>
                    <a:pt x="580" y="322"/>
                    <a:pt x="576" y="319"/>
                    <a:pt x="576" y="314"/>
                  </a:cubicBezTo>
                  <a:cubicBezTo>
                    <a:pt x="576" y="310"/>
                    <a:pt x="573" y="322"/>
                    <a:pt x="575" y="326"/>
                  </a:cubicBezTo>
                  <a:cubicBezTo>
                    <a:pt x="577" y="330"/>
                    <a:pt x="571" y="334"/>
                    <a:pt x="568" y="334"/>
                  </a:cubicBezTo>
                  <a:cubicBezTo>
                    <a:pt x="566" y="334"/>
                    <a:pt x="565" y="329"/>
                    <a:pt x="565" y="323"/>
                  </a:cubicBezTo>
                  <a:cubicBezTo>
                    <a:pt x="566" y="318"/>
                    <a:pt x="562" y="313"/>
                    <a:pt x="557" y="313"/>
                  </a:cubicBezTo>
                  <a:cubicBezTo>
                    <a:pt x="551" y="314"/>
                    <a:pt x="548" y="319"/>
                    <a:pt x="546" y="321"/>
                  </a:cubicBezTo>
                  <a:cubicBezTo>
                    <a:pt x="544" y="323"/>
                    <a:pt x="544" y="333"/>
                    <a:pt x="545" y="336"/>
                  </a:cubicBezTo>
                  <a:cubicBezTo>
                    <a:pt x="545" y="338"/>
                    <a:pt x="545" y="347"/>
                    <a:pt x="540" y="346"/>
                  </a:cubicBezTo>
                  <a:cubicBezTo>
                    <a:pt x="535" y="346"/>
                    <a:pt x="536" y="335"/>
                    <a:pt x="537" y="332"/>
                  </a:cubicBezTo>
                  <a:cubicBezTo>
                    <a:pt x="538" y="328"/>
                    <a:pt x="535" y="319"/>
                    <a:pt x="538" y="314"/>
                  </a:cubicBezTo>
                  <a:cubicBezTo>
                    <a:pt x="540" y="309"/>
                    <a:pt x="546" y="307"/>
                    <a:pt x="550" y="307"/>
                  </a:cubicBezTo>
                  <a:cubicBezTo>
                    <a:pt x="554" y="306"/>
                    <a:pt x="563" y="310"/>
                    <a:pt x="564" y="309"/>
                  </a:cubicBezTo>
                  <a:close/>
                  <a:moveTo>
                    <a:pt x="524" y="293"/>
                  </a:moveTo>
                  <a:cubicBezTo>
                    <a:pt x="531" y="289"/>
                    <a:pt x="538" y="281"/>
                    <a:pt x="541" y="285"/>
                  </a:cubicBezTo>
                  <a:cubicBezTo>
                    <a:pt x="544" y="288"/>
                    <a:pt x="550" y="293"/>
                    <a:pt x="554" y="293"/>
                  </a:cubicBezTo>
                  <a:cubicBezTo>
                    <a:pt x="557" y="294"/>
                    <a:pt x="553" y="301"/>
                    <a:pt x="551" y="302"/>
                  </a:cubicBezTo>
                  <a:cubicBezTo>
                    <a:pt x="549" y="302"/>
                    <a:pt x="544" y="300"/>
                    <a:pt x="539" y="300"/>
                  </a:cubicBezTo>
                  <a:cubicBezTo>
                    <a:pt x="534" y="300"/>
                    <a:pt x="535" y="297"/>
                    <a:pt x="533" y="297"/>
                  </a:cubicBezTo>
                  <a:cubicBezTo>
                    <a:pt x="531" y="298"/>
                    <a:pt x="527" y="299"/>
                    <a:pt x="524" y="301"/>
                  </a:cubicBezTo>
                  <a:cubicBezTo>
                    <a:pt x="520" y="303"/>
                    <a:pt x="515" y="303"/>
                    <a:pt x="515" y="299"/>
                  </a:cubicBezTo>
                  <a:cubicBezTo>
                    <a:pt x="515" y="294"/>
                    <a:pt x="517" y="296"/>
                    <a:pt x="524" y="293"/>
                  </a:cubicBezTo>
                  <a:close/>
                  <a:moveTo>
                    <a:pt x="321" y="303"/>
                  </a:moveTo>
                  <a:cubicBezTo>
                    <a:pt x="318" y="303"/>
                    <a:pt x="316" y="296"/>
                    <a:pt x="316" y="293"/>
                  </a:cubicBezTo>
                  <a:cubicBezTo>
                    <a:pt x="315" y="290"/>
                    <a:pt x="310" y="290"/>
                    <a:pt x="308" y="288"/>
                  </a:cubicBezTo>
                  <a:cubicBezTo>
                    <a:pt x="305" y="286"/>
                    <a:pt x="299" y="277"/>
                    <a:pt x="304" y="279"/>
                  </a:cubicBezTo>
                  <a:cubicBezTo>
                    <a:pt x="305" y="280"/>
                    <a:pt x="308" y="283"/>
                    <a:pt x="310" y="283"/>
                  </a:cubicBezTo>
                  <a:cubicBezTo>
                    <a:pt x="311" y="283"/>
                    <a:pt x="319" y="291"/>
                    <a:pt x="321" y="293"/>
                  </a:cubicBezTo>
                  <a:cubicBezTo>
                    <a:pt x="323" y="296"/>
                    <a:pt x="323" y="302"/>
                    <a:pt x="321" y="303"/>
                  </a:cubicBezTo>
                  <a:close/>
                  <a:moveTo>
                    <a:pt x="559" y="195"/>
                  </a:moveTo>
                  <a:cubicBezTo>
                    <a:pt x="557" y="197"/>
                    <a:pt x="565" y="200"/>
                    <a:pt x="566" y="197"/>
                  </a:cubicBezTo>
                  <a:cubicBezTo>
                    <a:pt x="568" y="195"/>
                    <a:pt x="562" y="191"/>
                    <a:pt x="559" y="195"/>
                  </a:cubicBezTo>
                  <a:close/>
                  <a:moveTo>
                    <a:pt x="579" y="199"/>
                  </a:moveTo>
                  <a:cubicBezTo>
                    <a:pt x="573" y="201"/>
                    <a:pt x="578" y="205"/>
                    <a:pt x="582" y="204"/>
                  </a:cubicBezTo>
                  <a:cubicBezTo>
                    <a:pt x="585" y="202"/>
                    <a:pt x="583" y="197"/>
                    <a:pt x="579" y="199"/>
                  </a:cubicBezTo>
                  <a:close/>
                  <a:moveTo>
                    <a:pt x="329" y="102"/>
                  </a:moveTo>
                  <a:cubicBezTo>
                    <a:pt x="334" y="102"/>
                    <a:pt x="341" y="102"/>
                    <a:pt x="343" y="101"/>
                  </a:cubicBezTo>
                  <a:cubicBezTo>
                    <a:pt x="345" y="100"/>
                    <a:pt x="356" y="97"/>
                    <a:pt x="355" y="101"/>
                  </a:cubicBezTo>
                  <a:cubicBezTo>
                    <a:pt x="355" y="104"/>
                    <a:pt x="359" y="110"/>
                    <a:pt x="362" y="109"/>
                  </a:cubicBezTo>
                  <a:cubicBezTo>
                    <a:pt x="364" y="108"/>
                    <a:pt x="369" y="103"/>
                    <a:pt x="371" y="105"/>
                  </a:cubicBezTo>
                  <a:cubicBezTo>
                    <a:pt x="374" y="107"/>
                    <a:pt x="374" y="112"/>
                    <a:pt x="377" y="113"/>
                  </a:cubicBezTo>
                  <a:cubicBezTo>
                    <a:pt x="379" y="114"/>
                    <a:pt x="386" y="114"/>
                    <a:pt x="389" y="113"/>
                  </a:cubicBezTo>
                  <a:cubicBezTo>
                    <a:pt x="392" y="112"/>
                    <a:pt x="400" y="112"/>
                    <a:pt x="404" y="113"/>
                  </a:cubicBezTo>
                  <a:cubicBezTo>
                    <a:pt x="408" y="114"/>
                    <a:pt x="419" y="116"/>
                    <a:pt x="420" y="114"/>
                  </a:cubicBezTo>
                  <a:cubicBezTo>
                    <a:pt x="421" y="111"/>
                    <a:pt x="424" y="111"/>
                    <a:pt x="424" y="108"/>
                  </a:cubicBezTo>
                  <a:cubicBezTo>
                    <a:pt x="425" y="106"/>
                    <a:pt x="426" y="98"/>
                    <a:pt x="426" y="98"/>
                  </a:cubicBezTo>
                  <a:cubicBezTo>
                    <a:pt x="426" y="98"/>
                    <a:pt x="424" y="94"/>
                    <a:pt x="421" y="96"/>
                  </a:cubicBezTo>
                  <a:cubicBezTo>
                    <a:pt x="418" y="98"/>
                    <a:pt x="416" y="99"/>
                    <a:pt x="413" y="98"/>
                  </a:cubicBezTo>
                  <a:cubicBezTo>
                    <a:pt x="410" y="97"/>
                    <a:pt x="410" y="91"/>
                    <a:pt x="405" y="92"/>
                  </a:cubicBezTo>
                  <a:cubicBezTo>
                    <a:pt x="399" y="93"/>
                    <a:pt x="398" y="97"/>
                    <a:pt x="397" y="98"/>
                  </a:cubicBezTo>
                  <a:cubicBezTo>
                    <a:pt x="395" y="100"/>
                    <a:pt x="391" y="101"/>
                    <a:pt x="390" y="101"/>
                  </a:cubicBezTo>
                  <a:cubicBezTo>
                    <a:pt x="388" y="100"/>
                    <a:pt x="380" y="94"/>
                    <a:pt x="380" y="94"/>
                  </a:cubicBezTo>
                  <a:cubicBezTo>
                    <a:pt x="380" y="94"/>
                    <a:pt x="364" y="94"/>
                    <a:pt x="363" y="91"/>
                  </a:cubicBezTo>
                  <a:cubicBezTo>
                    <a:pt x="362" y="89"/>
                    <a:pt x="360" y="85"/>
                    <a:pt x="352" y="85"/>
                  </a:cubicBezTo>
                  <a:cubicBezTo>
                    <a:pt x="345" y="86"/>
                    <a:pt x="331" y="92"/>
                    <a:pt x="329" y="92"/>
                  </a:cubicBezTo>
                  <a:cubicBezTo>
                    <a:pt x="327" y="92"/>
                    <a:pt x="332" y="96"/>
                    <a:pt x="329" y="96"/>
                  </a:cubicBezTo>
                  <a:cubicBezTo>
                    <a:pt x="326" y="96"/>
                    <a:pt x="323" y="96"/>
                    <a:pt x="322" y="100"/>
                  </a:cubicBezTo>
                  <a:cubicBezTo>
                    <a:pt x="321" y="102"/>
                    <a:pt x="325" y="102"/>
                    <a:pt x="329" y="102"/>
                  </a:cubicBezTo>
                  <a:close/>
                  <a:moveTo>
                    <a:pt x="380" y="89"/>
                  </a:moveTo>
                  <a:cubicBezTo>
                    <a:pt x="383" y="89"/>
                    <a:pt x="390" y="86"/>
                    <a:pt x="392" y="88"/>
                  </a:cubicBezTo>
                  <a:cubicBezTo>
                    <a:pt x="394" y="90"/>
                    <a:pt x="399" y="89"/>
                    <a:pt x="399" y="87"/>
                  </a:cubicBezTo>
                  <a:cubicBezTo>
                    <a:pt x="398" y="85"/>
                    <a:pt x="401" y="77"/>
                    <a:pt x="397" y="76"/>
                  </a:cubicBezTo>
                  <a:cubicBezTo>
                    <a:pt x="392" y="76"/>
                    <a:pt x="387" y="81"/>
                    <a:pt x="380" y="83"/>
                  </a:cubicBezTo>
                  <a:cubicBezTo>
                    <a:pt x="376" y="85"/>
                    <a:pt x="377" y="89"/>
                    <a:pt x="380" y="89"/>
                  </a:cubicBezTo>
                  <a:close/>
                  <a:moveTo>
                    <a:pt x="434" y="83"/>
                  </a:moveTo>
                  <a:cubicBezTo>
                    <a:pt x="438" y="83"/>
                    <a:pt x="447" y="81"/>
                    <a:pt x="447" y="83"/>
                  </a:cubicBezTo>
                  <a:cubicBezTo>
                    <a:pt x="448" y="85"/>
                    <a:pt x="447" y="86"/>
                    <a:pt x="452" y="87"/>
                  </a:cubicBezTo>
                  <a:cubicBezTo>
                    <a:pt x="457" y="88"/>
                    <a:pt x="459" y="89"/>
                    <a:pt x="462" y="89"/>
                  </a:cubicBezTo>
                  <a:cubicBezTo>
                    <a:pt x="464" y="89"/>
                    <a:pt x="463" y="83"/>
                    <a:pt x="461" y="80"/>
                  </a:cubicBezTo>
                  <a:cubicBezTo>
                    <a:pt x="459" y="76"/>
                    <a:pt x="459" y="77"/>
                    <a:pt x="453" y="74"/>
                  </a:cubicBezTo>
                  <a:cubicBezTo>
                    <a:pt x="447" y="72"/>
                    <a:pt x="441" y="72"/>
                    <a:pt x="436" y="73"/>
                  </a:cubicBezTo>
                  <a:cubicBezTo>
                    <a:pt x="432" y="73"/>
                    <a:pt x="428" y="72"/>
                    <a:pt x="427" y="78"/>
                  </a:cubicBezTo>
                  <a:cubicBezTo>
                    <a:pt x="426" y="81"/>
                    <a:pt x="430" y="83"/>
                    <a:pt x="434" y="83"/>
                  </a:cubicBezTo>
                  <a:close/>
                  <a:moveTo>
                    <a:pt x="434" y="96"/>
                  </a:moveTo>
                  <a:cubicBezTo>
                    <a:pt x="431" y="99"/>
                    <a:pt x="434" y="107"/>
                    <a:pt x="433" y="108"/>
                  </a:cubicBezTo>
                  <a:cubicBezTo>
                    <a:pt x="432" y="109"/>
                    <a:pt x="433" y="113"/>
                    <a:pt x="436" y="112"/>
                  </a:cubicBezTo>
                  <a:cubicBezTo>
                    <a:pt x="439" y="111"/>
                    <a:pt x="440" y="103"/>
                    <a:pt x="442" y="103"/>
                  </a:cubicBezTo>
                  <a:cubicBezTo>
                    <a:pt x="444" y="103"/>
                    <a:pt x="455" y="101"/>
                    <a:pt x="456" y="105"/>
                  </a:cubicBezTo>
                  <a:cubicBezTo>
                    <a:pt x="458" y="109"/>
                    <a:pt x="458" y="107"/>
                    <a:pt x="463" y="108"/>
                  </a:cubicBezTo>
                  <a:cubicBezTo>
                    <a:pt x="468" y="108"/>
                    <a:pt x="472" y="102"/>
                    <a:pt x="472" y="100"/>
                  </a:cubicBezTo>
                  <a:cubicBezTo>
                    <a:pt x="472" y="98"/>
                    <a:pt x="470" y="94"/>
                    <a:pt x="463" y="95"/>
                  </a:cubicBezTo>
                  <a:cubicBezTo>
                    <a:pt x="456" y="96"/>
                    <a:pt x="436" y="94"/>
                    <a:pt x="434" y="96"/>
                  </a:cubicBezTo>
                  <a:close/>
                  <a:moveTo>
                    <a:pt x="460" y="117"/>
                  </a:moveTo>
                  <a:cubicBezTo>
                    <a:pt x="457" y="118"/>
                    <a:pt x="450" y="115"/>
                    <a:pt x="446" y="118"/>
                  </a:cubicBezTo>
                  <a:cubicBezTo>
                    <a:pt x="444" y="120"/>
                    <a:pt x="445" y="126"/>
                    <a:pt x="449" y="126"/>
                  </a:cubicBezTo>
                  <a:cubicBezTo>
                    <a:pt x="453" y="127"/>
                    <a:pt x="460" y="123"/>
                    <a:pt x="460" y="126"/>
                  </a:cubicBezTo>
                  <a:cubicBezTo>
                    <a:pt x="461" y="128"/>
                    <a:pt x="463" y="139"/>
                    <a:pt x="470" y="136"/>
                  </a:cubicBezTo>
                  <a:cubicBezTo>
                    <a:pt x="476" y="132"/>
                    <a:pt x="475" y="129"/>
                    <a:pt x="477" y="128"/>
                  </a:cubicBezTo>
                  <a:cubicBezTo>
                    <a:pt x="479" y="128"/>
                    <a:pt x="477" y="119"/>
                    <a:pt x="474" y="117"/>
                  </a:cubicBezTo>
                  <a:cubicBezTo>
                    <a:pt x="471" y="115"/>
                    <a:pt x="462" y="116"/>
                    <a:pt x="460" y="117"/>
                  </a:cubicBezTo>
                  <a:close/>
                  <a:moveTo>
                    <a:pt x="493" y="124"/>
                  </a:moveTo>
                  <a:cubicBezTo>
                    <a:pt x="497" y="123"/>
                    <a:pt x="504" y="122"/>
                    <a:pt x="507" y="122"/>
                  </a:cubicBezTo>
                  <a:cubicBezTo>
                    <a:pt x="510" y="122"/>
                    <a:pt x="511" y="116"/>
                    <a:pt x="507" y="115"/>
                  </a:cubicBezTo>
                  <a:cubicBezTo>
                    <a:pt x="504" y="115"/>
                    <a:pt x="501" y="111"/>
                    <a:pt x="498" y="112"/>
                  </a:cubicBezTo>
                  <a:cubicBezTo>
                    <a:pt x="495" y="114"/>
                    <a:pt x="484" y="119"/>
                    <a:pt x="485" y="122"/>
                  </a:cubicBezTo>
                  <a:cubicBezTo>
                    <a:pt x="486" y="123"/>
                    <a:pt x="488" y="125"/>
                    <a:pt x="493" y="124"/>
                  </a:cubicBezTo>
                  <a:close/>
                  <a:moveTo>
                    <a:pt x="496" y="106"/>
                  </a:moveTo>
                  <a:cubicBezTo>
                    <a:pt x="495" y="101"/>
                    <a:pt x="486" y="100"/>
                    <a:pt x="484" y="105"/>
                  </a:cubicBezTo>
                  <a:cubicBezTo>
                    <a:pt x="483" y="109"/>
                    <a:pt x="498" y="111"/>
                    <a:pt x="496" y="106"/>
                  </a:cubicBezTo>
                  <a:close/>
                  <a:moveTo>
                    <a:pt x="477" y="88"/>
                  </a:moveTo>
                  <a:cubicBezTo>
                    <a:pt x="481" y="90"/>
                    <a:pt x="487" y="93"/>
                    <a:pt x="492" y="95"/>
                  </a:cubicBezTo>
                  <a:cubicBezTo>
                    <a:pt x="496" y="97"/>
                    <a:pt x="505" y="98"/>
                    <a:pt x="507" y="102"/>
                  </a:cubicBezTo>
                  <a:cubicBezTo>
                    <a:pt x="510" y="106"/>
                    <a:pt x="519" y="109"/>
                    <a:pt x="519" y="109"/>
                  </a:cubicBezTo>
                  <a:cubicBezTo>
                    <a:pt x="530" y="110"/>
                    <a:pt x="530" y="110"/>
                    <a:pt x="530" y="110"/>
                  </a:cubicBezTo>
                  <a:cubicBezTo>
                    <a:pt x="530" y="110"/>
                    <a:pt x="538" y="108"/>
                    <a:pt x="546" y="109"/>
                  </a:cubicBezTo>
                  <a:cubicBezTo>
                    <a:pt x="554" y="110"/>
                    <a:pt x="566" y="111"/>
                    <a:pt x="572" y="111"/>
                  </a:cubicBezTo>
                  <a:cubicBezTo>
                    <a:pt x="579" y="110"/>
                    <a:pt x="580" y="108"/>
                    <a:pt x="580" y="106"/>
                  </a:cubicBezTo>
                  <a:cubicBezTo>
                    <a:pt x="581" y="105"/>
                    <a:pt x="568" y="101"/>
                    <a:pt x="565" y="102"/>
                  </a:cubicBezTo>
                  <a:cubicBezTo>
                    <a:pt x="562" y="102"/>
                    <a:pt x="545" y="102"/>
                    <a:pt x="539" y="102"/>
                  </a:cubicBezTo>
                  <a:cubicBezTo>
                    <a:pt x="534" y="101"/>
                    <a:pt x="528" y="101"/>
                    <a:pt x="524" y="102"/>
                  </a:cubicBezTo>
                  <a:cubicBezTo>
                    <a:pt x="519" y="102"/>
                    <a:pt x="516" y="98"/>
                    <a:pt x="513" y="96"/>
                  </a:cubicBezTo>
                  <a:cubicBezTo>
                    <a:pt x="510" y="94"/>
                    <a:pt x="503" y="88"/>
                    <a:pt x="499" y="87"/>
                  </a:cubicBezTo>
                  <a:cubicBezTo>
                    <a:pt x="495" y="86"/>
                    <a:pt x="496" y="86"/>
                    <a:pt x="487" y="84"/>
                  </a:cubicBezTo>
                  <a:cubicBezTo>
                    <a:pt x="483" y="83"/>
                    <a:pt x="475" y="81"/>
                    <a:pt x="475" y="80"/>
                  </a:cubicBezTo>
                  <a:cubicBezTo>
                    <a:pt x="475" y="79"/>
                    <a:pt x="473" y="85"/>
                    <a:pt x="477" y="88"/>
                  </a:cubicBezTo>
                  <a:close/>
                  <a:moveTo>
                    <a:pt x="974" y="174"/>
                  </a:moveTo>
                  <a:cubicBezTo>
                    <a:pt x="971" y="171"/>
                    <a:pt x="964" y="169"/>
                    <a:pt x="961" y="168"/>
                  </a:cubicBezTo>
                  <a:cubicBezTo>
                    <a:pt x="958" y="168"/>
                    <a:pt x="955" y="171"/>
                    <a:pt x="948" y="171"/>
                  </a:cubicBezTo>
                  <a:cubicBezTo>
                    <a:pt x="941" y="171"/>
                    <a:pt x="937" y="175"/>
                    <a:pt x="934" y="171"/>
                  </a:cubicBezTo>
                  <a:cubicBezTo>
                    <a:pt x="931" y="168"/>
                    <a:pt x="920" y="166"/>
                    <a:pt x="919" y="168"/>
                  </a:cubicBezTo>
                  <a:cubicBezTo>
                    <a:pt x="918" y="171"/>
                    <a:pt x="915" y="171"/>
                    <a:pt x="918" y="177"/>
                  </a:cubicBezTo>
                  <a:cubicBezTo>
                    <a:pt x="920" y="183"/>
                    <a:pt x="922" y="186"/>
                    <a:pt x="925" y="186"/>
                  </a:cubicBezTo>
                  <a:cubicBezTo>
                    <a:pt x="927" y="185"/>
                    <a:pt x="936" y="185"/>
                    <a:pt x="937" y="188"/>
                  </a:cubicBezTo>
                  <a:cubicBezTo>
                    <a:pt x="938" y="191"/>
                    <a:pt x="940" y="194"/>
                    <a:pt x="946" y="192"/>
                  </a:cubicBezTo>
                  <a:cubicBezTo>
                    <a:pt x="952" y="190"/>
                    <a:pt x="957" y="189"/>
                    <a:pt x="958" y="186"/>
                  </a:cubicBezTo>
                  <a:cubicBezTo>
                    <a:pt x="960" y="184"/>
                    <a:pt x="969" y="184"/>
                    <a:pt x="969" y="184"/>
                  </a:cubicBezTo>
                  <a:cubicBezTo>
                    <a:pt x="969" y="184"/>
                    <a:pt x="976" y="177"/>
                    <a:pt x="974" y="174"/>
                  </a:cubicBezTo>
                  <a:close/>
                  <a:moveTo>
                    <a:pt x="903" y="125"/>
                  </a:moveTo>
                  <a:cubicBezTo>
                    <a:pt x="901" y="122"/>
                    <a:pt x="898" y="114"/>
                    <a:pt x="905" y="113"/>
                  </a:cubicBezTo>
                  <a:cubicBezTo>
                    <a:pt x="912" y="112"/>
                    <a:pt x="924" y="121"/>
                    <a:pt x="924" y="115"/>
                  </a:cubicBezTo>
                  <a:cubicBezTo>
                    <a:pt x="923" y="108"/>
                    <a:pt x="924" y="101"/>
                    <a:pt x="926" y="98"/>
                  </a:cubicBezTo>
                  <a:cubicBezTo>
                    <a:pt x="928" y="94"/>
                    <a:pt x="932" y="92"/>
                    <a:pt x="929" y="90"/>
                  </a:cubicBezTo>
                  <a:cubicBezTo>
                    <a:pt x="927" y="89"/>
                    <a:pt x="924" y="92"/>
                    <a:pt x="922" y="86"/>
                  </a:cubicBezTo>
                  <a:cubicBezTo>
                    <a:pt x="920" y="80"/>
                    <a:pt x="924" y="75"/>
                    <a:pt x="927" y="73"/>
                  </a:cubicBezTo>
                  <a:cubicBezTo>
                    <a:pt x="929" y="70"/>
                    <a:pt x="942" y="55"/>
                    <a:pt x="950" y="52"/>
                  </a:cubicBezTo>
                  <a:cubicBezTo>
                    <a:pt x="957" y="50"/>
                    <a:pt x="962" y="40"/>
                    <a:pt x="957" y="38"/>
                  </a:cubicBezTo>
                  <a:cubicBezTo>
                    <a:pt x="952" y="36"/>
                    <a:pt x="942" y="33"/>
                    <a:pt x="935" y="39"/>
                  </a:cubicBezTo>
                  <a:cubicBezTo>
                    <a:pt x="928" y="46"/>
                    <a:pt x="925" y="52"/>
                    <a:pt x="917" y="50"/>
                  </a:cubicBezTo>
                  <a:cubicBezTo>
                    <a:pt x="910" y="48"/>
                    <a:pt x="908" y="37"/>
                    <a:pt x="904" y="31"/>
                  </a:cubicBezTo>
                  <a:cubicBezTo>
                    <a:pt x="898" y="23"/>
                    <a:pt x="902" y="7"/>
                    <a:pt x="895" y="9"/>
                  </a:cubicBezTo>
                  <a:cubicBezTo>
                    <a:pt x="888" y="10"/>
                    <a:pt x="888" y="10"/>
                    <a:pt x="888" y="10"/>
                  </a:cubicBezTo>
                  <a:cubicBezTo>
                    <a:pt x="888" y="10"/>
                    <a:pt x="881" y="8"/>
                    <a:pt x="876" y="9"/>
                  </a:cubicBezTo>
                  <a:cubicBezTo>
                    <a:pt x="870" y="11"/>
                    <a:pt x="866" y="15"/>
                    <a:pt x="862" y="15"/>
                  </a:cubicBezTo>
                  <a:cubicBezTo>
                    <a:pt x="855" y="13"/>
                    <a:pt x="849" y="17"/>
                    <a:pt x="847" y="17"/>
                  </a:cubicBezTo>
                  <a:cubicBezTo>
                    <a:pt x="831" y="21"/>
                    <a:pt x="819" y="16"/>
                    <a:pt x="817" y="16"/>
                  </a:cubicBezTo>
                  <a:cubicBezTo>
                    <a:pt x="815" y="15"/>
                    <a:pt x="828" y="17"/>
                    <a:pt x="837" y="16"/>
                  </a:cubicBezTo>
                  <a:cubicBezTo>
                    <a:pt x="845" y="14"/>
                    <a:pt x="857" y="11"/>
                    <a:pt x="864" y="10"/>
                  </a:cubicBezTo>
                  <a:cubicBezTo>
                    <a:pt x="870" y="9"/>
                    <a:pt x="865" y="6"/>
                    <a:pt x="863" y="6"/>
                  </a:cubicBezTo>
                  <a:cubicBezTo>
                    <a:pt x="855" y="5"/>
                    <a:pt x="843" y="1"/>
                    <a:pt x="833" y="0"/>
                  </a:cubicBezTo>
                  <a:cubicBezTo>
                    <a:pt x="825" y="0"/>
                    <a:pt x="821" y="2"/>
                    <a:pt x="813" y="3"/>
                  </a:cubicBezTo>
                  <a:cubicBezTo>
                    <a:pt x="804" y="3"/>
                    <a:pt x="792" y="2"/>
                    <a:pt x="785" y="8"/>
                  </a:cubicBezTo>
                  <a:cubicBezTo>
                    <a:pt x="778" y="12"/>
                    <a:pt x="770" y="13"/>
                    <a:pt x="769" y="14"/>
                  </a:cubicBezTo>
                  <a:cubicBezTo>
                    <a:pt x="765" y="19"/>
                    <a:pt x="762" y="31"/>
                    <a:pt x="758" y="28"/>
                  </a:cubicBezTo>
                  <a:cubicBezTo>
                    <a:pt x="755" y="24"/>
                    <a:pt x="754" y="16"/>
                    <a:pt x="750" y="20"/>
                  </a:cubicBezTo>
                  <a:cubicBezTo>
                    <a:pt x="745" y="23"/>
                    <a:pt x="749" y="31"/>
                    <a:pt x="746" y="37"/>
                  </a:cubicBezTo>
                  <a:cubicBezTo>
                    <a:pt x="742" y="42"/>
                    <a:pt x="731" y="42"/>
                    <a:pt x="728" y="40"/>
                  </a:cubicBezTo>
                  <a:cubicBezTo>
                    <a:pt x="725" y="38"/>
                    <a:pt x="722" y="36"/>
                    <a:pt x="709" y="37"/>
                  </a:cubicBezTo>
                  <a:cubicBezTo>
                    <a:pt x="696" y="38"/>
                    <a:pt x="683" y="42"/>
                    <a:pt x="685" y="47"/>
                  </a:cubicBezTo>
                  <a:cubicBezTo>
                    <a:pt x="688" y="52"/>
                    <a:pt x="680" y="55"/>
                    <a:pt x="678" y="53"/>
                  </a:cubicBezTo>
                  <a:cubicBezTo>
                    <a:pt x="675" y="50"/>
                    <a:pt x="665" y="55"/>
                    <a:pt x="666" y="60"/>
                  </a:cubicBezTo>
                  <a:cubicBezTo>
                    <a:pt x="667" y="65"/>
                    <a:pt x="664" y="71"/>
                    <a:pt x="659" y="70"/>
                  </a:cubicBezTo>
                  <a:cubicBezTo>
                    <a:pt x="654" y="68"/>
                    <a:pt x="650" y="72"/>
                    <a:pt x="650" y="77"/>
                  </a:cubicBezTo>
                  <a:cubicBezTo>
                    <a:pt x="649" y="81"/>
                    <a:pt x="637" y="83"/>
                    <a:pt x="636" y="83"/>
                  </a:cubicBezTo>
                  <a:cubicBezTo>
                    <a:pt x="635" y="83"/>
                    <a:pt x="620" y="83"/>
                    <a:pt x="626" y="88"/>
                  </a:cubicBezTo>
                  <a:cubicBezTo>
                    <a:pt x="629" y="91"/>
                    <a:pt x="632" y="89"/>
                    <a:pt x="636" y="90"/>
                  </a:cubicBezTo>
                  <a:cubicBezTo>
                    <a:pt x="641" y="92"/>
                    <a:pt x="645" y="101"/>
                    <a:pt x="647" y="102"/>
                  </a:cubicBezTo>
                  <a:cubicBezTo>
                    <a:pt x="650" y="103"/>
                    <a:pt x="653" y="102"/>
                    <a:pt x="655" y="99"/>
                  </a:cubicBezTo>
                  <a:cubicBezTo>
                    <a:pt x="657" y="97"/>
                    <a:pt x="659" y="88"/>
                    <a:pt x="659" y="88"/>
                  </a:cubicBezTo>
                  <a:cubicBezTo>
                    <a:pt x="659" y="88"/>
                    <a:pt x="659" y="96"/>
                    <a:pt x="663" y="98"/>
                  </a:cubicBezTo>
                  <a:cubicBezTo>
                    <a:pt x="666" y="100"/>
                    <a:pt x="676" y="97"/>
                    <a:pt x="678" y="97"/>
                  </a:cubicBezTo>
                  <a:cubicBezTo>
                    <a:pt x="681" y="98"/>
                    <a:pt x="696" y="100"/>
                    <a:pt x="700" y="103"/>
                  </a:cubicBezTo>
                  <a:cubicBezTo>
                    <a:pt x="704" y="105"/>
                    <a:pt x="714" y="107"/>
                    <a:pt x="717" y="112"/>
                  </a:cubicBezTo>
                  <a:cubicBezTo>
                    <a:pt x="719" y="117"/>
                    <a:pt x="720" y="135"/>
                    <a:pt x="721" y="138"/>
                  </a:cubicBezTo>
                  <a:cubicBezTo>
                    <a:pt x="723" y="140"/>
                    <a:pt x="728" y="131"/>
                    <a:pt x="730" y="129"/>
                  </a:cubicBezTo>
                  <a:cubicBezTo>
                    <a:pt x="731" y="127"/>
                    <a:pt x="737" y="128"/>
                    <a:pt x="740" y="131"/>
                  </a:cubicBezTo>
                  <a:cubicBezTo>
                    <a:pt x="742" y="134"/>
                    <a:pt x="747" y="141"/>
                    <a:pt x="747" y="144"/>
                  </a:cubicBezTo>
                  <a:cubicBezTo>
                    <a:pt x="746" y="146"/>
                    <a:pt x="745" y="151"/>
                    <a:pt x="743" y="149"/>
                  </a:cubicBezTo>
                  <a:cubicBezTo>
                    <a:pt x="742" y="148"/>
                    <a:pt x="738" y="148"/>
                    <a:pt x="740" y="145"/>
                  </a:cubicBezTo>
                  <a:cubicBezTo>
                    <a:pt x="741" y="142"/>
                    <a:pt x="742" y="135"/>
                    <a:pt x="739" y="135"/>
                  </a:cubicBezTo>
                  <a:cubicBezTo>
                    <a:pt x="736" y="135"/>
                    <a:pt x="734" y="135"/>
                    <a:pt x="734" y="135"/>
                  </a:cubicBezTo>
                  <a:cubicBezTo>
                    <a:pt x="734" y="135"/>
                    <a:pt x="730" y="133"/>
                    <a:pt x="726" y="139"/>
                  </a:cubicBezTo>
                  <a:cubicBezTo>
                    <a:pt x="723" y="145"/>
                    <a:pt x="726" y="151"/>
                    <a:pt x="728" y="151"/>
                  </a:cubicBezTo>
                  <a:cubicBezTo>
                    <a:pt x="730" y="151"/>
                    <a:pt x="735" y="151"/>
                    <a:pt x="735" y="153"/>
                  </a:cubicBezTo>
                  <a:cubicBezTo>
                    <a:pt x="735" y="155"/>
                    <a:pt x="730" y="160"/>
                    <a:pt x="730" y="162"/>
                  </a:cubicBezTo>
                  <a:cubicBezTo>
                    <a:pt x="731" y="165"/>
                    <a:pt x="735" y="175"/>
                    <a:pt x="736" y="177"/>
                  </a:cubicBezTo>
                  <a:cubicBezTo>
                    <a:pt x="737" y="179"/>
                    <a:pt x="744" y="181"/>
                    <a:pt x="746" y="181"/>
                  </a:cubicBezTo>
                  <a:cubicBezTo>
                    <a:pt x="748" y="182"/>
                    <a:pt x="741" y="182"/>
                    <a:pt x="743" y="185"/>
                  </a:cubicBezTo>
                  <a:cubicBezTo>
                    <a:pt x="744" y="188"/>
                    <a:pt x="747" y="195"/>
                    <a:pt x="750" y="197"/>
                  </a:cubicBezTo>
                  <a:cubicBezTo>
                    <a:pt x="754" y="198"/>
                    <a:pt x="764" y="205"/>
                    <a:pt x="765" y="209"/>
                  </a:cubicBezTo>
                  <a:cubicBezTo>
                    <a:pt x="766" y="212"/>
                    <a:pt x="774" y="206"/>
                    <a:pt x="775" y="206"/>
                  </a:cubicBezTo>
                  <a:cubicBezTo>
                    <a:pt x="777" y="205"/>
                    <a:pt x="776" y="214"/>
                    <a:pt x="781" y="215"/>
                  </a:cubicBezTo>
                  <a:cubicBezTo>
                    <a:pt x="785" y="215"/>
                    <a:pt x="787" y="214"/>
                    <a:pt x="791" y="210"/>
                  </a:cubicBezTo>
                  <a:cubicBezTo>
                    <a:pt x="794" y="207"/>
                    <a:pt x="793" y="202"/>
                    <a:pt x="794" y="198"/>
                  </a:cubicBezTo>
                  <a:cubicBezTo>
                    <a:pt x="794" y="194"/>
                    <a:pt x="794" y="192"/>
                    <a:pt x="798" y="193"/>
                  </a:cubicBezTo>
                  <a:cubicBezTo>
                    <a:pt x="802" y="194"/>
                    <a:pt x="804" y="192"/>
                    <a:pt x="804" y="188"/>
                  </a:cubicBezTo>
                  <a:cubicBezTo>
                    <a:pt x="804" y="184"/>
                    <a:pt x="800" y="179"/>
                    <a:pt x="807" y="178"/>
                  </a:cubicBezTo>
                  <a:cubicBezTo>
                    <a:pt x="813" y="177"/>
                    <a:pt x="817" y="171"/>
                    <a:pt x="821" y="171"/>
                  </a:cubicBezTo>
                  <a:cubicBezTo>
                    <a:pt x="825" y="171"/>
                    <a:pt x="836" y="173"/>
                    <a:pt x="838" y="171"/>
                  </a:cubicBezTo>
                  <a:cubicBezTo>
                    <a:pt x="839" y="169"/>
                    <a:pt x="844" y="157"/>
                    <a:pt x="848" y="157"/>
                  </a:cubicBezTo>
                  <a:cubicBezTo>
                    <a:pt x="851" y="156"/>
                    <a:pt x="860" y="158"/>
                    <a:pt x="868" y="157"/>
                  </a:cubicBezTo>
                  <a:cubicBezTo>
                    <a:pt x="877" y="155"/>
                    <a:pt x="885" y="149"/>
                    <a:pt x="888" y="149"/>
                  </a:cubicBezTo>
                  <a:cubicBezTo>
                    <a:pt x="891" y="150"/>
                    <a:pt x="898" y="150"/>
                    <a:pt x="896" y="147"/>
                  </a:cubicBezTo>
                  <a:cubicBezTo>
                    <a:pt x="894" y="145"/>
                    <a:pt x="890" y="139"/>
                    <a:pt x="886" y="139"/>
                  </a:cubicBezTo>
                  <a:cubicBezTo>
                    <a:pt x="881" y="139"/>
                    <a:pt x="880" y="127"/>
                    <a:pt x="881" y="127"/>
                  </a:cubicBezTo>
                  <a:cubicBezTo>
                    <a:pt x="883" y="127"/>
                    <a:pt x="894" y="131"/>
                    <a:pt x="894" y="135"/>
                  </a:cubicBezTo>
                  <a:cubicBezTo>
                    <a:pt x="894" y="140"/>
                    <a:pt x="896" y="145"/>
                    <a:pt x="902" y="143"/>
                  </a:cubicBezTo>
                  <a:cubicBezTo>
                    <a:pt x="908" y="142"/>
                    <a:pt x="907" y="135"/>
                    <a:pt x="906" y="134"/>
                  </a:cubicBezTo>
                  <a:cubicBezTo>
                    <a:pt x="905" y="132"/>
                    <a:pt x="904" y="128"/>
                    <a:pt x="903" y="125"/>
                  </a:cubicBezTo>
                  <a:close/>
                  <a:moveTo>
                    <a:pt x="610" y="500"/>
                  </a:moveTo>
                  <a:cubicBezTo>
                    <a:pt x="611" y="497"/>
                    <a:pt x="605" y="491"/>
                    <a:pt x="601" y="491"/>
                  </a:cubicBezTo>
                  <a:cubicBezTo>
                    <a:pt x="597" y="492"/>
                    <a:pt x="590" y="487"/>
                    <a:pt x="586" y="483"/>
                  </a:cubicBezTo>
                  <a:cubicBezTo>
                    <a:pt x="581" y="479"/>
                    <a:pt x="574" y="479"/>
                    <a:pt x="571" y="479"/>
                  </a:cubicBezTo>
                  <a:cubicBezTo>
                    <a:pt x="567" y="479"/>
                    <a:pt x="555" y="483"/>
                    <a:pt x="555" y="483"/>
                  </a:cubicBezTo>
                  <a:cubicBezTo>
                    <a:pt x="555" y="489"/>
                    <a:pt x="560" y="487"/>
                    <a:pt x="566" y="487"/>
                  </a:cubicBezTo>
                  <a:cubicBezTo>
                    <a:pt x="572" y="487"/>
                    <a:pt x="583" y="486"/>
                    <a:pt x="585" y="489"/>
                  </a:cubicBezTo>
                  <a:cubicBezTo>
                    <a:pt x="587" y="492"/>
                    <a:pt x="596" y="497"/>
                    <a:pt x="599" y="499"/>
                  </a:cubicBezTo>
                  <a:cubicBezTo>
                    <a:pt x="602" y="502"/>
                    <a:pt x="610" y="502"/>
                    <a:pt x="610" y="500"/>
                  </a:cubicBezTo>
                  <a:close/>
                  <a:moveTo>
                    <a:pt x="595" y="472"/>
                  </a:moveTo>
                  <a:cubicBezTo>
                    <a:pt x="601" y="471"/>
                    <a:pt x="597" y="465"/>
                    <a:pt x="593" y="466"/>
                  </a:cubicBezTo>
                  <a:cubicBezTo>
                    <a:pt x="588" y="466"/>
                    <a:pt x="589" y="473"/>
                    <a:pt x="595" y="472"/>
                  </a:cubicBezTo>
                  <a:close/>
                  <a:moveTo>
                    <a:pt x="595" y="516"/>
                  </a:moveTo>
                  <a:cubicBezTo>
                    <a:pt x="591" y="517"/>
                    <a:pt x="592" y="528"/>
                    <a:pt x="597" y="526"/>
                  </a:cubicBezTo>
                  <a:cubicBezTo>
                    <a:pt x="603" y="524"/>
                    <a:pt x="600" y="515"/>
                    <a:pt x="595" y="516"/>
                  </a:cubicBezTo>
                  <a:close/>
                  <a:moveTo>
                    <a:pt x="664" y="510"/>
                  </a:moveTo>
                  <a:cubicBezTo>
                    <a:pt x="659" y="511"/>
                    <a:pt x="660" y="521"/>
                    <a:pt x="666" y="519"/>
                  </a:cubicBezTo>
                  <a:cubicBezTo>
                    <a:pt x="671" y="518"/>
                    <a:pt x="668" y="509"/>
                    <a:pt x="664" y="510"/>
                  </a:cubicBezTo>
                  <a:close/>
                  <a:moveTo>
                    <a:pt x="640" y="502"/>
                  </a:moveTo>
                  <a:cubicBezTo>
                    <a:pt x="636" y="501"/>
                    <a:pt x="631" y="502"/>
                    <a:pt x="628" y="502"/>
                  </a:cubicBezTo>
                  <a:cubicBezTo>
                    <a:pt x="625" y="503"/>
                    <a:pt x="617" y="512"/>
                    <a:pt x="617" y="512"/>
                  </a:cubicBezTo>
                  <a:cubicBezTo>
                    <a:pt x="617" y="512"/>
                    <a:pt x="622" y="513"/>
                    <a:pt x="626" y="513"/>
                  </a:cubicBezTo>
                  <a:cubicBezTo>
                    <a:pt x="629" y="513"/>
                    <a:pt x="631" y="516"/>
                    <a:pt x="635" y="518"/>
                  </a:cubicBezTo>
                  <a:cubicBezTo>
                    <a:pt x="638" y="519"/>
                    <a:pt x="643" y="515"/>
                    <a:pt x="645" y="515"/>
                  </a:cubicBezTo>
                  <a:cubicBezTo>
                    <a:pt x="648" y="515"/>
                    <a:pt x="650" y="522"/>
                    <a:pt x="651" y="515"/>
                  </a:cubicBezTo>
                  <a:cubicBezTo>
                    <a:pt x="651" y="507"/>
                    <a:pt x="644" y="503"/>
                    <a:pt x="640" y="502"/>
                  </a:cubicBezTo>
                  <a:close/>
                </a:path>
              </a:pathLst>
            </a:custGeom>
            <a:solidFill>
              <a:srgbClr val="262626">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2" name="Google Shape;322;p66"/>
            <p:cNvSpPr/>
            <p:nvPr/>
          </p:nvSpPr>
          <p:spPr>
            <a:xfrm>
              <a:off x="5215447" y="2885515"/>
              <a:ext cx="2347348" cy="2911592"/>
            </a:xfrm>
            <a:custGeom>
              <a:pathLst>
                <a:path extrusionOk="0" h="525" w="423">
                  <a:moveTo>
                    <a:pt x="349" y="302"/>
                  </a:moveTo>
                  <a:cubicBezTo>
                    <a:pt x="352" y="301"/>
                    <a:pt x="359" y="288"/>
                    <a:pt x="363" y="283"/>
                  </a:cubicBezTo>
                  <a:cubicBezTo>
                    <a:pt x="367" y="277"/>
                    <a:pt x="379" y="260"/>
                    <a:pt x="385" y="259"/>
                  </a:cubicBezTo>
                  <a:cubicBezTo>
                    <a:pt x="391" y="258"/>
                    <a:pt x="399" y="248"/>
                    <a:pt x="400" y="243"/>
                  </a:cubicBezTo>
                  <a:cubicBezTo>
                    <a:pt x="400" y="237"/>
                    <a:pt x="415" y="216"/>
                    <a:pt x="416" y="212"/>
                  </a:cubicBezTo>
                  <a:cubicBezTo>
                    <a:pt x="416" y="208"/>
                    <a:pt x="423" y="192"/>
                    <a:pt x="420" y="188"/>
                  </a:cubicBezTo>
                  <a:cubicBezTo>
                    <a:pt x="417" y="185"/>
                    <a:pt x="397" y="194"/>
                    <a:pt x="395" y="195"/>
                  </a:cubicBezTo>
                  <a:cubicBezTo>
                    <a:pt x="392" y="196"/>
                    <a:pt x="385" y="201"/>
                    <a:pt x="377" y="201"/>
                  </a:cubicBezTo>
                  <a:cubicBezTo>
                    <a:pt x="368" y="200"/>
                    <a:pt x="372" y="192"/>
                    <a:pt x="371" y="188"/>
                  </a:cubicBezTo>
                  <a:cubicBezTo>
                    <a:pt x="371" y="185"/>
                    <a:pt x="362" y="171"/>
                    <a:pt x="360" y="170"/>
                  </a:cubicBezTo>
                  <a:cubicBezTo>
                    <a:pt x="358" y="169"/>
                    <a:pt x="352" y="162"/>
                    <a:pt x="349" y="155"/>
                  </a:cubicBezTo>
                  <a:cubicBezTo>
                    <a:pt x="347" y="147"/>
                    <a:pt x="336" y="143"/>
                    <a:pt x="332" y="137"/>
                  </a:cubicBezTo>
                  <a:cubicBezTo>
                    <a:pt x="328" y="132"/>
                    <a:pt x="332" y="115"/>
                    <a:pt x="328" y="106"/>
                  </a:cubicBezTo>
                  <a:cubicBezTo>
                    <a:pt x="324" y="97"/>
                    <a:pt x="320" y="86"/>
                    <a:pt x="317" y="79"/>
                  </a:cubicBezTo>
                  <a:cubicBezTo>
                    <a:pt x="313" y="71"/>
                    <a:pt x="308" y="64"/>
                    <a:pt x="307" y="60"/>
                  </a:cubicBezTo>
                  <a:cubicBezTo>
                    <a:pt x="306" y="57"/>
                    <a:pt x="303" y="45"/>
                    <a:pt x="297" y="47"/>
                  </a:cubicBezTo>
                  <a:cubicBezTo>
                    <a:pt x="291" y="49"/>
                    <a:pt x="283" y="49"/>
                    <a:pt x="278" y="56"/>
                  </a:cubicBezTo>
                  <a:cubicBezTo>
                    <a:pt x="273" y="63"/>
                    <a:pt x="271" y="64"/>
                    <a:pt x="270" y="61"/>
                  </a:cubicBezTo>
                  <a:cubicBezTo>
                    <a:pt x="269" y="59"/>
                    <a:pt x="285" y="49"/>
                    <a:pt x="283" y="46"/>
                  </a:cubicBezTo>
                  <a:cubicBezTo>
                    <a:pt x="281" y="43"/>
                    <a:pt x="268" y="44"/>
                    <a:pt x="261" y="44"/>
                  </a:cubicBezTo>
                  <a:cubicBezTo>
                    <a:pt x="255" y="44"/>
                    <a:pt x="249" y="39"/>
                    <a:pt x="244" y="38"/>
                  </a:cubicBezTo>
                  <a:cubicBezTo>
                    <a:pt x="239" y="36"/>
                    <a:pt x="236" y="49"/>
                    <a:pt x="231" y="55"/>
                  </a:cubicBezTo>
                  <a:cubicBezTo>
                    <a:pt x="226" y="61"/>
                    <a:pt x="218" y="52"/>
                    <a:pt x="213" y="52"/>
                  </a:cubicBezTo>
                  <a:cubicBezTo>
                    <a:pt x="209" y="52"/>
                    <a:pt x="200" y="44"/>
                    <a:pt x="200" y="44"/>
                  </a:cubicBezTo>
                  <a:cubicBezTo>
                    <a:pt x="200" y="44"/>
                    <a:pt x="191" y="39"/>
                    <a:pt x="188" y="39"/>
                  </a:cubicBezTo>
                  <a:cubicBezTo>
                    <a:pt x="184" y="39"/>
                    <a:pt x="177" y="32"/>
                    <a:pt x="175" y="32"/>
                  </a:cubicBezTo>
                  <a:cubicBezTo>
                    <a:pt x="173" y="32"/>
                    <a:pt x="167" y="26"/>
                    <a:pt x="171" y="24"/>
                  </a:cubicBezTo>
                  <a:cubicBezTo>
                    <a:pt x="175" y="21"/>
                    <a:pt x="184" y="26"/>
                    <a:pt x="180" y="13"/>
                  </a:cubicBezTo>
                  <a:cubicBezTo>
                    <a:pt x="176" y="0"/>
                    <a:pt x="162" y="2"/>
                    <a:pt x="158" y="4"/>
                  </a:cubicBezTo>
                  <a:cubicBezTo>
                    <a:pt x="155" y="6"/>
                    <a:pt x="129" y="5"/>
                    <a:pt x="127" y="5"/>
                  </a:cubicBezTo>
                  <a:cubicBezTo>
                    <a:pt x="125" y="5"/>
                    <a:pt x="110" y="11"/>
                    <a:pt x="105" y="14"/>
                  </a:cubicBezTo>
                  <a:cubicBezTo>
                    <a:pt x="100" y="16"/>
                    <a:pt x="92" y="19"/>
                    <a:pt x="90" y="21"/>
                  </a:cubicBezTo>
                  <a:cubicBezTo>
                    <a:pt x="88" y="22"/>
                    <a:pt x="77" y="18"/>
                    <a:pt x="73" y="21"/>
                  </a:cubicBezTo>
                  <a:cubicBezTo>
                    <a:pt x="66" y="25"/>
                    <a:pt x="61" y="32"/>
                    <a:pt x="59" y="32"/>
                  </a:cubicBezTo>
                  <a:cubicBezTo>
                    <a:pt x="58" y="32"/>
                    <a:pt x="53" y="36"/>
                    <a:pt x="50" y="45"/>
                  </a:cubicBezTo>
                  <a:cubicBezTo>
                    <a:pt x="47" y="54"/>
                    <a:pt x="50" y="62"/>
                    <a:pt x="45" y="65"/>
                  </a:cubicBezTo>
                  <a:cubicBezTo>
                    <a:pt x="39" y="68"/>
                    <a:pt x="27" y="73"/>
                    <a:pt x="23" y="78"/>
                  </a:cubicBezTo>
                  <a:cubicBezTo>
                    <a:pt x="18" y="83"/>
                    <a:pt x="15" y="102"/>
                    <a:pt x="10" y="110"/>
                  </a:cubicBezTo>
                  <a:cubicBezTo>
                    <a:pt x="5" y="118"/>
                    <a:pt x="10" y="125"/>
                    <a:pt x="11" y="130"/>
                  </a:cubicBezTo>
                  <a:cubicBezTo>
                    <a:pt x="12" y="135"/>
                    <a:pt x="16" y="144"/>
                    <a:pt x="10" y="152"/>
                  </a:cubicBezTo>
                  <a:cubicBezTo>
                    <a:pt x="4" y="161"/>
                    <a:pt x="5" y="165"/>
                    <a:pt x="2" y="166"/>
                  </a:cubicBezTo>
                  <a:cubicBezTo>
                    <a:pt x="0" y="166"/>
                    <a:pt x="5" y="169"/>
                    <a:pt x="6" y="175"/>
                  </a:cubicBezTo>
                  <a:cubicBezTo>
                    <a:pt x="7" y="181"/>
                    <a:pt x="1" y="187"/>
                    <a:pt x="11" y="193"/>
                  </a:cubicBezTo>
                  <a:cubicBezTo>
                    <a:pt x="21" y="198"/>
                    <a:pt x="30" y="198"/>
                    <a:pt x="32" y="206"/>
                  </a:cubicBezTo>
                  <a:cubicBezTo>
                    <a:pt x="35" y="213"/>
                    <a:pt x="44" y="230"/>
                    <a:pt x="44" y="230"/>
                  </a:cubicBezTo>
                  <a:cubicBezTo>
                    <a:pt x="44" y="230"/>
                    <a:pt x="53" y="240"/>
                    <a:pt x="58" y="244"/>
                  </a:cubicBezTo>
                  <a:cubicBezTo>
                    <a:pt x="62" y="248"/>
                    <a:pt x="64" y="246"/>
                    <a:pt x="65" y="241"/>
                  </a:cubicBezTo>
                  <a:cubicBezTo>
                    <a:pt x="66" y="237"/>
                    <a:pt x="72" y="237"/>
                    <a:pt x="79" y="237"/>
                  </a:cubicBezTo>
                  <a:cubicBezTo>
                    <a:pt x="86" y="237"/>
                    <a:pt x="92" y="238"/>
                    <a:pt x="99" y="237"/>
                  </a:cubicBezTo>
                  <a:cubicBezTo>
                    <a:pt x="106" y="236"/>
                    <a:pt x="111" y="225"/>
                    <a:pt x="114" y="224"/>
                  </a:cubicBezTo>
                  <a:cubicBezTo>
                    <a:pt x="116" y="223"/>
                    <a:pt x="127" y="221"/>
                    <a:pt x="134" y="226"/>
                  </a:cubicBezTo>
                  <a:cubicBezTo>
                    <a:pt x="141" y="231"/>
                    <a:pt x="140" y="238"/>
                    <a:pt x="143" y="242"/>
                  </a:cubicBezTo>
                  <a:cubicBezTo>
                    <a:pt x="147" y="246"/>
                    <a:pt x="153" y="244"/>
                    <a:pt x="158" y="240"/>
                  </a:cubicBezTo>
                  <a:cubicBezTo>
                    <a:pt x="162" y="235"/>
                    <a:pt x="160" y="237"/>
                    <a:pt x="166" y="241"/>
                  </a:cubicBezTo>
                  <a:cubicBezTo>
                    <a:pt x="172" y="244"/>
                    <a:pt x="174" y="248"/>
                    <a:pt x="169" y="254"/>
                  </a:cubicBezTo>
                  <a:cubicBezTo>
                    <a:pt x="164" y="259"/>
                    <a:pt x="167" y="268"/>
                    <a:pt x="164" y="276"/>
                  </a:cubicBezTo>
                  <a:cubicBezTo>
                    <a:pt x="161" y="285"/>
                    <a:pt x="167" y="285"/>
                    <a:pt x="173" y="288"/>
                  </a:cubicBezTo>
                  <a:cubicBezTo>
                    <a:pt x="178" y="292"/>
                    <a:pt x="183" y="316"/>
                    <a:pt x="186" y="320"/>
                  </a:cubicBezTo>
                  <a:cubicBezTo>
                    <a:pt x="189" y="324"/>
                    <a:pt x="185" y="337"/>
                    <a:pt x="189" y="344"/>
                  </a:cubicBezTo>
                  <a:cubicBezTo>
                    <a:pt x="192" y="351"/>
                    <a:pt x="194" y="356"/>
                    <a:pt x="190" y="359"/>
                  </a:cubicBezTo>
                  <a:cubicBezTo>
                    <a:pt x="186" y="363"/>
                    <a:pt x="180" y="370"/>
                    <a:pt x="180" y="382"/>
                  </a:cubicBezTo>
                  <a:cubicBezTo>
                    <a:pt x="179" y="395"/>
                    <a:pt x="182" y="403"/>
                    <a:pt x="184" y="407"/>
                  </a:cubicBezTo>
                  <a:cubicBezTo>
                    <a:pt x="186" y="412"/>
                    <a:pt x="191" y="423"/>
                    <a:pt x="194" y="427"/>
                  </a:cubicBezTo>
                  <a:cubicBezTo>
                    <a:pt x="196" y="432"/>
                    <a:pt x="205" y="440"/>
                    <a:pt x="206" y="446"/>
                  </a:cubicBezTo>
                  <a:cubicBezTo>
                    <a:pt x="206" y="453"/>
                    <a:pt x="199" y="463"/>
                    <a:pt x="202" y="467"/>
                  </a:cubicBezTo>
                  <a:cubicBezTo>
                    <a:pt x="204" y="471"/>
                    <a:pt x="206" y="476"/>
                    <a:pt x="210" y="481"/>
                  </a:cubicBezTo>
                  <a:cubicBezTo>
                    <a:pt x="215" y="486"/>
                    <a:pt x="217" y="496"/>
                    <a:pt x="217" y="496"/>
                  </a:cubicBezTo>
                  <a:cubicBezTo>
                    <a:pt x="217" y="496"/>
                    <a:pt x="218" y="501"/>
                    <a:pt x="219" y="507"/>
                  </a:cubicBezTo>
                  <a:cubicBezTo>
                    <a:pt x="219" y="514"/>
                    <a:pt x="220" y="518"/>
                    <a:pt x="225" y="521"/>
                  </a:cubicBezTo>
                  <a:cubicBezTo>
                    <a:pt x="230" y="524"/>
                    <a:pt x="234" y="525"/>
                    <a:pt x="236" y="522"/>
                  </a:cubicBezTo>
                  <a:cubicBezTo>
                    <a:pt x="239" y="519"/>
                    <a:pt x="250" y="513"/>
                    <a:pt x="256" y="514"/>
                  </a:cubicBezTo>
                  <a:cubicBezTo>
                    <a:pt x="263" y="514"/>
                    <a:pt x="273" y="515"/>
                    <a:pt x="280" y="510"/>
                  </a:cubicBezTo>
                  <a:cubicBezTo>
                    <a:pt x="286" y="504"/>
                    <a:pt x="296" y="490"/>
                    <a:pt x="300" y="485"/>
                  </a:cubicBezTo>
                  <a:cubicBezTo>
                    <a:pt x="303" y="481"/>
                    <a:pt x="312" y="473"/>
                    <a:pt x="311" y="468"/>
                  </a:cubicBezTo>
                  <a:cubicBezTo>
                    <a:pt x="310" y="463"/>
                    <a:pt x="304" y="456"/>
                    <a:pt x="308" y="453"/>
                  </a:cubicBezTo>
                  <a:cubicBezTo>
                    <a:pt x="312" y="451"/>
                    <a:pt x="326" y="449"/>
                    <a:pt x="326" y="445"/>
                  </a:cubicBezTo>
                  <a:cubicBezTo>
                    <a:pt x="327" y="442"/>
                    <a:pt x="322" y="426"/>
                    <a:pt x="321" y="423"/>
                  </a:cubicBezTo>
                  <a:cubicBezTo>
                    <a:pt x="320" y="420"/>
                    <a:pt x="324" y="415"/>
                    <a:pt x="328" y="409"/>
                  </a:cubicBezTo>
                  <a:cubicBezTo>
                    <a:pt x="332" y="402"/>
                    <a:pt x="342" y="396"/>
                    <a:pt x="344" y="393"/>
                  </a:cubicBezTo>
                  <a:cubicBezTo>
                    <a:pt x="346" y="391"/>
                    <a:pt x="355" y="383"/>
                    <a:pt x="356" y="375"/>
                  </a:cubicBezTo>
                  <a:cubicBezTo>
                    <a:pt x="357" y="367"/>
                    <a:pt x="354" y="357"/>
                    <a:pt x="356" y="353"/>
                  </a:cubicBezTo>
                  <a:cubicBezTo>
                    <a:pt x="358" y="349"/>
                    <a:pt x="357" y="345"/>
                    <a:pt x="352" y="340"/>
                  </a:cubicBezTo>
                  <a:cubicBezTo>
                    <a:pt x="347" y="335"/>
                    <a:pt x="347" y="324"/>
                    <a:pt x="345" y="322"/>
                  </a:cubicBezTo>
                  <a:cubicBezTo>
                    <a:pt x="344" y="319"/>
                    <a:pt x="346" y="303"/>
                    <a:pt x="349" y="302"/>
                  </a:cubicBezTo>
                  <a:close/>
                  <a:moveTo>
                    <a:pt x="305" y="291"/>
                  </a:moveTo>
                  <a:cubicBezTo>
                    <a:pt x="301" y="290"/>
                    <a:pt x="302" y="276"/>
                    <a:pt x="304" y="273"/>
                  </a:cubicBezTo>
                  <a:cubicBezTo>
                    <a:pt x="305" y="269"/>
                    <a:pt x="314" y="269"/>
                    <a:pt x="316" y="271"/>
                  </a:cubicBezTo>
                  <a:cubicBezTo>
                    <a:pt x="318" y="276"/>
                    <a:pt x="310" y="292"/>
                    <a:pt x="305" y="291"/>
                  </a:cubicBezTo>
                  <a:close/>
                  <a:moveTo>
                    <a:pt x="410" y="362"/>
                  </a:moveTo>
                  <a:cubicBezTo>
                    <a:pt x="403" y="359"/>
                    <a:pt x="402" y="370"/>
                    <a:pt x="397" y="376"/>
                  </a:cubicBezTo>
                  <a:cubicBezTo>
                    <a:pt x="392" y="383"/>
                    <a:pt x="386" y="388"/>
                    <a:pt x="384" y="388"/>
                  </a:cubicBezTo>
                  <a:cubicBezTo>
                    <a:pt x="382" y="387"/>
                    <a:pt x="371" y="392"/>
                    <a:pt x="375" y="401"/>
                  </a:cubicBezTo>
                  <a:cubicBezTo>
                    <a:pt x="378" y="410"/>
                    <a:pt x="378" y="420"/>
                    <a:pt x="374" y="424"/>
                  </a:cubicBezTo>
                  <a:cubicBezTo>
                    <a:pt x="370" y="428"/>
                    <a:pt x="377" y="440"/>
                    <a:pt x="376" y="447"/>
                  </a:cubicBezTo>
                  <a:cubicBezTo>
                    <a:pt x="375" y="454"/>
                    <a:pt x="378" y="458"/>
                    <a:pt x="385" y="458"/>
                  </a:cubicBezTo>
                  <a:cubicBezTo>
                    <a:pt x="392" y="458"/>
                    <a:pt x="395" y="455"/>
                    <a:pt x="398" y="447"/>
                  </a:cubicBezTo>
                  <a:cubicBezTo>
                    <a:pt x="401" y="439"/>
                    <a:pt x="401" y="431"/>
                    <a:pt x="405" y="424"/>
                  </a:cubicBezTo>
                  <a:cubicBezTo>
                    <a:pt x="408" y="418"/>
                    <a:pt x="410" y="404"/>
                    <a:pt x="412" y="400"/>
                  </a:cubicBezTo>
                  <a:cubicBezTo>
                    <a:pt x="413" y="396"/>
                    <a:pt x="416" y="385"/>
                    <a:pt x="416" y="378"/>
                  </a:cubicBezTo>
                  <a:cubicBezTo>
                    <a:pt x="415" y="371"/>
                    <a:pt x="413" y="363"/>
                    <a:pt x="410" y="362"/>
                  </a:cubicBezTo>
                  <a:close/>
                </a:path>
              </a:pathLst>
            </a:custGeom>
            <a:solidFill>
              <a:srgbClr val="262626">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3" name="Google Shape;323;p66"/>
            <p:cNvSpPr/>
            <p:nvPr/>
          </p:nvSpPr>
          <p:spPr>
            <a:xfrm>
              <a:off x="9595045" y="4815179"/>
              <a:ext cx="2330249" cy="1458239"/>
            </a:xfrm>
            <a:custGeom>
              <a:pathLst>
                <a:path extrusionOk="0" h="263" w="420">
                  <a:moveTo>
                    <a:pt x="400" y="196"/>
                  </a:moveTo>
                  <a:cubicBezTo>
                    <a:pt x="398" y="196"/>
                    <a:pt x="397" y="199"/>
                    <a:pt x="393" y="196"/>
                  </a:cubicBezTo>
                  <a:cubicBezTo>
                    <a:pt x="388" y="193"/>
                    <a:pt x="389" y="194"/>
                    <a:pt x="386" y="188"/>
                  </a:cubicBezTo>
                  <a:cubicBezTo>
                    <a:pt x="383" y="182"/>
                    <a:pt x="382" y="174"/>
                    <a:pt x="377" y="177"/>
                  </a:cubicBezTo>
                  <a:cubicBezTo>
                    <a:pt x="375" y="178"/>
                    <a:pt x="377" y="185"/>
                    <a:pt x="379" y="187"/>
                  </a:cubicBezTo>
                  <a:cubicBezTo>
                    <a:pt x="381" y="190"/>
                    <a:pt x="382" y="198"/>
                    <a:pt x="382" y="201"/>
                  </a:cubicBezTo>
                  <a:cubicBezTo>
                    <a:pt x="381" y="203"/>
                    <a:pt x="373" y="206"/>
                    <a:pt x="377" y="209"/>
                  </a:cubicBezTo>
                  <a:cubicBezTo>
                    <a:pt x="381" y="213"/>
                    <a:pt x="389" y="209"/>
                    <a:pt x="387" y="213"/>
                  </a:cubicBezTo>
                  <a:cubicBezTo>
                    <a:pt x="386" y="217"/>
                    <a:pt x="382" y="222"/>
                    <a:pt x="387" y="223"/>
                  </a:cubicBezTo>
                  <a:cubicBezTo>
                    <a:pt x="392" y="224"/>
                    <a:pt x="393" y="219"/>
                    <a:pt x="395" y="214"/>
                  </a:cubicBezTo>
                  <a:cubicBezTo>
                    <a:pt x="397" y="210"/>
                    <a:pt x="399" y="206"/>
                    <a:pt x="402" y="204"/>
                  </a:cubicBezTo>
                  <a:cubicBezTo>
                    <a:pt x="406" y="201"/>
                    <a:pt x="402" y="196"/>
                    <a:pt x="400" y="196"/>
                  </a:cubicBezTo>
                  <a:close/>
                  <a:moveTo>
                    <a:pt x="373" y="216"/>
                  </a:moveTo>
                  <a:cubicBezTo>
                    <a:pt x="372" y="219"/>
                    <a:pt x="368" y="220"/>
                    <a:pt x="365" y="223"/>
                  </a:cubicBezTo>
                  <a:cubicBezTo>
                    <a:pt x="362" y="226"/>
                    <a:pt x="365" y="227"/>
                    <a:pt x="356" y="233"/>
                  </a:cubicBezTo>
                  <a:cubicBezTo>
                    <a:pt x="347" y="239"/>
                    <a:pt x="336" y="246"/>
                    <a:pt x="334" y="252"/>
                  </a:cubicBezTo>
                  <a:cubicBezTo>
                    <a:pt x="332" y="257"/>
                    <a:pt x="336" y="260"/>
                    <a:pt x="345" y="261"/>
                  </a:cubicBezTo>
                  <a:cubicBezTo>
                    <a:pt x="353" y="261"/>
                    <a:pt x="351" y="263"/>
                    <a:pt x="357" y="256"/>
                  </a:cubicBezTo>
                  <a:cubicBezTo>
                    <a:pt x="362" y="248"/>
                    <a:pt x="367" y="244"/>
                    <a:pt x="374" y="238"/>
                  </a:cubicBezTo>
                  <a:cubicBezTo>
                    <a:pt x="381" y="232"/>
                    <a:pt x="381" y="223"/>
                    <a:pt x="381" y="223"/>
                  </a:cubicBezTo>
                  <a:cubicBezTo>
                    <a:pt x="381" y="223"/>
                    <a:pt x="374" y="214"/>
                    <a:pt x="373" y="216"/>
                  </a:cubicBezTo>
                  <a:close/>
                  <a:moveTo>
                    <a:pt x="209" y="224"/>
                  </a:moveTo>
                  <a:cubicBezTo>
                    <a:pt x="206" y="223"/>
                    <a:pt x="201" y="221"/>
                    <a:pt x="201" y="221"/>
                  </a:cubicBezTo>
                  <a:cubicBezTo>
                    <a:pt x="195" y="228"/>
                    <a:pt x="206" y="228"/>
                    <a:pt x="205" y="234"/>
                  </a:cubicBezTo>
                  <a:cubicBezTo>
                    <a:pt x="203" y="241"/>
                    <a:pt x="212" y="239"/>
                    <a:pt x="215" y="238"/>
                  </a:cubicBezTo>
                  <a:cubicBezTo>
                    <a:pt x="218" y="236"/>
                    <a:pt x="224" y="222"/>
                    <a:pt x="223" y="219"/>
                  </a:cubicBezTo>
                  <a:cubicBezTo>
                    <a:pt x="222" y="215"/>
                    <a:pt x="211" y="225"/>
                    <a:pt x="209" y="224"/>
                  </a:cubicBezTo>
                  <a:close/>
                  <a:moveTo>
                    <a:pt x="237" y="74"/>
                  </a:moveTo>
                  <a:cubicBezTo>
                    <a:pt x="237" y="69"/>
                    <a:pt x="219" y="69"/>
                    <a:pt x="214" y="65"/>
                  </a:cubicBezTo>
                  <a:cubicBezTo>
                    <a:pt x="210" y="61"/>
                    <a:pt x="209" y="48"/>
                    <a:pt x="207" y="40"/>
                  </a:cubicBezTo>
                  <a:cubicBezTo>
                    <a:pt x="204" y="33"/>
                    <a:pt x="199" y="28"/>
                    <a:pt x="194" y="22"/>
                  </a:cubicBezTo>
                  <a:cubicBezTo>
                    <a:pt x="189" y="15"/>
                    <a:pt x="186" y="0"/>
                    <a:pt x="185" y="1"/>
                  </a:cubicBezTo>
                  <a:cubicBezTo>
                    <a:pt x="183" y="2"/>
                    <a:pt x="178" y="20"/>
                    <a:pt x="182" y="25"/>
                  </a:cubicBezTo>
                  <a:cubicBezTo>
                    <a:pt x="186" y="31"/>
                    <a:pt x="180" y="42"/>
                    <a:pt x="178" y="49"/>
                  </a:cubicBezTo>
                  <a:cubicBezTo>
                    <a:pt x="175" y="56"/>
                    <a:pt x="169" y="48"/>
                    <a:pt x="164" y="44"/>
                  </a:cubicBezTo>
                  <a:cubicBezTo>
                    <a:pt x="159" y="40"/>
                    <a:pt x="152" y="38"/>
                    <a:pt x="148" y="34"/>
                  </a:cubicBezTo>
                  <a:cubicBezTo>
                    <a:pt x="144" y="29"/>
                    <a:pt x="154" y="18"/>
                    <a:pt x="152" y="14"/>
                  </a:cubicBezTo>
                  <a:cubicBezTo>
                    <a:pt x="149" y="9"/>
                    <a:pt x="135" y="13"/>
                    <a:pt x="133" y="13"/>
                  </a:cubicBezTo>
                  <a:cubicBezTo>
                    <a:pt x="132" y="13"/>
                    <a:pt x="129" y="7"/>
                    <a:pt x="126" y="7"/>
                  </a:cubicBezTo>
                  <a:cubicBezTo>
                    <a:pt x="123" y="7"/>
                    <a:pt x="123" y="19"/>
                    <a:pt x="123" y="19"/>
                  </a:cubicBezTo>
                  <a:cubicBezTo>
                    <a:pt x="123" y="19"/>
                    <a:pt x="120" y="15"/>
                    <a:pt x="115" y="9"/>
                  </a:cubicBezTo>
                  <a:cubicBezTo>
                    <a:pt x="111" y="4"/>
                    <a:pt x="116" y="13"/>
                    <a:pt x="111" y="18"/>
                  </a:cubicBezTo>
                  <a:cubicBezTo>
                    <a:pt x="107" y="24"/>
                    <a:pt x="108" y="22"/>
                    <a:pt x="106" y="28"/>
                  </a:cubicBezTo>
                  <a:cubicBezTo>
                    <a:pt x="104" y="34"/>
                    <a:pt x="99" y="32"/>
                    <a:pt x="95" y="26"/>
                  </a:cubicBezTo>
                  <a:cubicBezTo>
                    <a:pt x="90" y="20"/>
                    <a:pt x="87" y="24"/>
                    <a:pt x="84" y="26"/>
                  </a:cubicBezTo>
                  <a:cubicBezTo>
                    <a:pt x="81" y="28"/>
                    <a:pt x="79" y="38"/>
                    <a:pt x="77" y="40"/>
                  </a:cubicBezTo>
                  <a:cubicBezTo>
                    <a:pt x="76" y="43"/>
                    <a:pt x="61" y="36"/>
                    <a:pt x="58" y="39"/>
                  </a:cubicBezTo>
                  <a:cubicBezTo>
                    <a:pt x="56" y="42"/>
                    <a:pt x="59" y="62"/>
                    <a:pt x="59" y="64"/>
                  </a:cubicBezTo>
                  <a:cubicBezTo>
                    <a:pt x="59" y="67"/>
                    <a:pt x="48" y="65"/>
                    <a:pt x="44" y="69"/>
                  </a:cubicBezTo>
                  <a:cubicBezTo>
                    <a:pt x="40" y="72"/>
                    <a:pt x="35" y="70"/>
                    <a:pt x="31" y="70"/>
                  </a:cubicBezTo>
                  <a:cubicBezTo>
                    <a:pt x="28" y="70"/>
                    <a:pt x="15" y="81"/>
                    <a:pt x="11" y="84"/>
                  </a:cubicBezTo>
                  <a:cubicBezTo>
                    <a:pt x="7" y="87"/>
                    <a:pt x="0" y="98"/>
                    <a:pt x="2" y="101"/>
                  </a:cubicBezTo>
                  <a:cubicBezTo>
                    <a:pt x="4" y="104"/>
                    <a:pt x="15" y="112"/>
                    <a:pt x="13" y="113"/>
                  </a:cubicBezTo>
                  <a:cubicBezTo>
                    <a:pt x="10" y="114"/>
                    <a:pt x="8" y="123"/>
                    <a:pt x="15" y="130"/>
                  </a:cubicBezTo>
                  <a:cubicBezTo>
                    <a:pt x="21" y="137"/>
                    <a:pt x="19" y="139"/>
                    <a:pt x="19" y="143"/>
                  </a:cubicBezTo>
                  <a:cubicBezTo>
                    <a:pt x="20" y="147"/>
                    <a:pt x="22" y="148"/>
                    <a:pt x="27" y="154"/>
                  </a:cubicBezTo>
                  <a:cubicBezTo>
                    <a:pt x="31" y="160"/>
                    <a:pt x="19" y="165"/>
                    <a:pt x="18" y="169"/>
                  </a:cubicBezTo>
                  <a:cubicBezTo>
                    <a:pt x="16" y="172"/>
                    <a:pt x="21" y="178"/>
                    <a:pt x="24" y="181"/>
                  </a:cubicBezTo>
                  <a:cubicBezTo>
                    <a:pt x="28" y="184"/>
                    <a:pt x="35" y="182"/>
                    <a:pt x="40" y="180"/>
                  </a:cubicBezTo>
                  <a:cubicBezTo>
                    <a:pt x="45" y="178"/>
                    <a:pt x="50" y="173"/>
                    <a:pt x="53" y="173"/>
                  </a:cubicBezTo>
                  <a:cubicBezTo>
                    <a:pt x="56" y="172"/>
                    <a:pt x="74" y="178"/>
                    <a:pt x="74" y="178"/>
                  </a:cubicBezTo>
                  <a:cubicBezTo>
                    <a:pt x="74" y="178"/>
                    <a:pt x="76" y="162"/>
                    <a:pt x="79" y="158"/>
                  </a:cubicBezTo>
                  <a:cubicBezTo>
                    <a:pt x="83" y="153"/>
                    <a:pt x="94" y="157"/>
                    <a:pt x="94" y="157"/>
                  </a:cubicBezTo>
                  <a:cubicBezTo>
                    <a:pt x="94" y="157"/>
                    <a:pt x="99" y="153"/>
                    <a:pt x="111" y="150"/>
                  </a:cubicBezTo>
                  <a:cubicBezTo>
                    <a:pt x="124" y="147"/>
                    <a:pt x="118" y="153"/>
                    <a:pt x="123" y="155"/>
                  </a:cubicBezTo>
                  <a:cubicBezTo>
                    <a:pt x="128" y="157"/>
                    <a:pt x="134" y="158"/>
                    <a:pt x="138" y="161"/>
                  </a:cubicBezTo>
                  <a:cubicBezTo>
                    <a:pt x="141" y="164"/>
                    <a:pt x="138" y="172"/>
                    <a:pt x="137" y="175"/>
                  </a:cubicBezTo>
                  <a:cubicBezTo>
                    <a:pt x="137" y="178"/>
                    <a:pt x="146" y="176"/>
                    <a:pt x="146" y="173"/>
                  </a:cubicBezTo>
                  <a:cubicBezTo>
                    <a:pt x="147" y="170"/>
                    <a:pt x="149" y="167"/>
                    <a:pt x="155" y="164"/>
                  </a:cubicBezTo>
                  <a:cubicBezTo>
                    <a:pt x="160" y="160"/>
                    <a:pt x="156" y="169"/>
                    <a:pt x="158" y="175"/>
                  </a:cubicBezTo>
                  <a:cubicBezTo>
                    <a:pt x="160" y="180"/>
                    <a:pt x="163" y="167"/>
                    <a:pt x="163" y="173"/>
                  </a:cubicBezTo>
                  <a:cubicBezTo>
                    <a:pt x="163" y="175"/>
                    <a:pt x="164" y="177"/>
                    <a:pt x="165" y="179"/>
                  </a:cubicBezTo>
                  <a:cubicBezTo>
                    <a:pt x="165" y="181"/>
                    <a:pt x="172" y="181"/>
                    <a:pt x="172" y="187"/>
                  </a:cubicBezTo>
                  <a:cubicBezTo>
                    <a:pt x="172" y="194"/>
                    <a:pt x="172" y="197"/>
                    <a:pt x="174" y="198"/>
                  </a:cubicBezTo>
                  <a:cubicBezTo>
                    <a:pt x="175" y="200"/>
                    <a:pt x="184" y="198"/>
                    <a:pt x="187" y="206"/>
                  </a:cubicBezTo>
                  <a:cubicBezTo>
                    <a:pt x="191" y="213"/>
                    <a:pt x="193" y="206"/>
                    <a:pt x="195" y="203"/>
                  </a:cubicBezTo>
                  <a:cubicBezTo>
                    <a:pt x="197" y="200"/>
                    <a:pt x="205" y="205"/>
                    <a:pt x="207" y="207"/>
                  </a:cubicBezTo>
                  <a:cubicBezTo>
                    <a:pt x="209" y="209"/>
                    <a:pt x="214" y="202"/>
                    <a:pt x="222" y="200"/>
                  </a:cubicBezTo>
                  <a:cubicBezTo>
                    <a:pt x="230" y="197"/>
                    <a:pt x="229" y="198"/>
                    <a:pt x="231" y="194"/>
                  </a:cubicBezTo>
                  <a:cubicBezTo>
                    <a:pt x="233" y="191"/>
                    <a:pt x="235" y="181"/>
                    <a:pt x="239" y="173"/>
                  </a:cubicBezTo>
                  <a:cubicBezTo>
                    <a:pt x="244" y="166"/>
                    <a:pt x="261" y="155"/>
                    <a:pt x="261" y="145"/>
                  </a:cubicBezTo>
                  <a:cubicBezTo>
                    <a:pt x="261" y="136"/>
                    <a:pt x="250" y="111"/>
                    <a:pt x="244" y="101"/>
                  </a:cubicBezTo>
                  <a:cubicBezTo>
                    <a:pt x="238" y="90"/>
                    <a:pt x="236" y="80"/>
                    <a:pt x="237" y="74"/>
                  </a:cubicBezTo>
                  <a:close/>
                  <a:moveTo>
                    <a:pt x="415" y="41"/>
                  </a:moveTo>
                  <a:cubicBezTo>
                    <a:pt x="410" y="39"/>
                    <a:pt x="401" y="54"/>
                    <a:pt x="401" y="54"/>
                  </a:cubicBezTo>
                  <a:cubicBezTo>
                    <a:pt x="408" y="57"/>
                    <a:pt x="420" y="43"/>
                    <a:pt x="415" y="41"/>
                  </a:cubicBezTo>
                  <a:close/>
                  <a:moveTo>
                    <a:pt x="335" y="84"/>
                  </a:moveTo>
                  <a:cubicBezTo>
                    <a:pt x="336" y="81"/>
                    <a:pt x="334" y="77"/>
                    <a:pt x="325" y="75"/>
                  </a:cubicBezTo>
                  <a:cubicBezTo>
                    <a:pt x="316" y="72"/>
                    <a:pt x="322" y="76"/>
                    <a:pt x="325" y="82"/>
                  </a:cubicBezTo>
                  <a:cubicBezTo>
                    <a:pt x="328" y="87"/>
                    <a:pt x="334" y="90"/>
                    <a:pt x="335" y="84"/>
                  </a:cubicBezTo>
                  <a:close/>
                </a:path>
              </a:pathLst>
            </a:custGeom>
            <a:solidFill>
              <a:srgbClr val="262626">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4" name="Google Shape;324;p66"/>
            <p:cNvSpPr/>
            <p:nvPr/>
          </p:nvSpPr>
          <p:spPr>
            <a:xfrm>
              <a:off x="5459704" y="1253852"/>
              <a:ext cx="6448488" cy="3588196"/>
            </a:xfrm>
            <a:custGeom>
              <a:pathLst>
                <a:path extrusionOk="0" h="647" w="1162">
                  <a:moveTo>
                    <a:pt x="553" y="499"/>
                  </a:moveTo>
                  <a:cubicBezTo>
                    <a:pt x="550" y="501"/>
                    <a:pt x="546" y="530"/>
                    <a:pt x="553" y="532"/>
                  </a:cubicBezTo>
                  <a:cubicBezTo>
                    <a:pt x="559" y="535"/>
                    <a:pt x="563" y="514"/>
                    <a:pt x="561" y="511"/>
                  </a:cubicBezTo>
                  <a:cubicBezTo>
                    <a:pt x="559" y="508"/>
                    <a:pt x="558" y="496"/>
                    <a:pt x="553" y="499"/>
                  </a:cubicBezTo>
                  <a:close/>
                  <a:moveTo>
                    <a:pt x="118" y="271"/>
                  </a:moveTo>
                  <a:cubicBezTo>
                    <a:pt x="113" y="271"/>
                    <a:pt x="111" y="280"/>
                    <a:pt x="114" y="283"/>
                  </a:cubicBezTo>
                  <a:cubicBezTo>
                    <a:pt x="117" y="286"/>
                    <a:pt x="120" y="286"/>
                    <a:pt x="123" y="282"/>
                  </a:cubicBezTo>
                  <a:cubicBezTo>
                    <a:pt x="126" y="277"/>
                    <a:pt x="121" y="271"/>
                    <a:pt x="118" y="271"/>
                  </a:cubicBezTo>
                  <a:close/>
                  <a:moveTo>
                    <a:pt x="79" y="281"/>
                  </a:moveTo>
                  <a:cubicBezTo>
                    <a:pt x="78" y="283"/>
                    <a:pt x="83" y="284"/>
                    <a:pt x="84" y="282"/>
                  </a:cubicBezTo>
                  <a:cubicBezTo>
                    <a:pt x="85" y="279"/>
                    <a:pt x="83" y="274"/>
                    <a:pt x="79" y="281"/>
                  </a:cubicBezTo>
                  <a:close/>
                  <a:moveTo>
                    <a:pt x="151" y="291"/>
                  </a:moveTo>
                  <a:cubicBezTo>
                    <a:pt x="150" y="291"/>
                    <a:pt x="143" y="290"/>
                    <a:pt x="141" y="291"/>
                  </a:cubicBezTo>
                  <a:cubicBezTo>
                    <a:pt x="139" y="293"/>
                    <a:pt x="144" y="297"/>
                    <a:pt x="146" y="298"/>
                  </a:cubicBezTo>
                  <a:cubicBezTo>
                    <a:pt x="149" y="299"/>
                    <a:pt x="151" y="303"/>
                    <a:pt x="153" y="304"/>
                  </a:cubicBezTo>
                  <a:cubicBezTo>
                    <a:pt x="155" y="304"/>
                    <a:pt x="162" y="304"/>
                    <a:pt x="160" y="297"/>
                  </a:cubicBezTo>
                  <a:cubicBezTo>
                    <a:pt x="158" y="291"/>
                    <a:pt x="153" y="291"/>
                    <a:pt x="151" y="291"/>
                  </a:cubicBezTo>
                  <a:close/>
                  <a:moveTo>
                    <a:pt x="8" y="199"/>
                  </a:moveTo>
                  <a:cubicBezTo>
                    <a:pt x="12" y="200"/>
                    <a:pt x="17" y="196"/>
                    <a:pt x="20" y="194"/>
                  </a:cubicBezTo>
                  <a:cubicBezTo>
                    <a:pt x="24" y="193"/>
                    <a:pt x="29" y="189"/>
                    <a:pt x="29" y="183"/>
                  </a:cubicBezTo>
                  <a:cubicBezTo>
                    <a:pt x="29" y="178"/>
                    <a:pt x="28" y="173"/>
                    <a:pt x="26" y="171"/>
                  </a:cubicBezTo>
                  <a:cubicBezTo>
                    <a:pt x="24" y="168"/>
                    <a:pt x="20" y="168"/>
                    <a:pt x="17" y="168"/>
                  </a:cubicBezTo>
                  <a:cubicBezTo>
                    <a:pt x="12" y="169"/>
                    <a:pt x="12" y="175"/>
                    <a:pt x="9" y="175"/>
                  </a:cubicBezTo>
                  <a:cubicBezTo>
                    <a:pt x="6" y="175"/>
                    <a:pt x="2" y="176"/>
                    <a:pt x="3" y="180"/>
                  </a:cubicBezTo>
                  <a:cubicBezTo>
                    <a:pt x="4" y="185"/>
                    <a:pt x="6" y="188"/>
                    <a:pt x="3" y="189"/>
                  </a:cubicBezTo>
                  <a:cubicBezTo>
                    <a:pt x="0" y="191"/>
                    <a:pt x="4" y="199"/>
                    <a:pt x="8" y="199"/>
                  </a:cubicBezTo>
                  <a:close/>
                  <a:moveTo>
                    <a:pt x="33" y="173"/>
                  </a:moveTo>
                  <a:cubicBezTo>
                    <a:pt x="38" y="175"/>
                    <a:pt x="49" y="178"/>
                    <a:pt x="45" y="180"/>
                  </a:cubicBezTo>
                  <a:cubicBezTo>
                    <a:pt x="41" y="183"/>
                    <a:pt x="29" y="195"/>
                    <a:pt x="28" y="198"/>
                  </a:cubicBezTo>
                  <a:cubicBezTo>
                    <a:pt x="27" y="202"/>
                    <a:pt x="41" y="200"/>
                    <a:pt x="41" y="200"/>
                  </a:cubicBezTo>
                  <a:cubicBezTo>
                    <a:pt x="41" y="200"/>
                    <a:pt x="38" y="205"/>
                    <a:pt x="41" y="206"/>
                  </a:cubicBezTo>
                  <a:cubicBezTo>
                    <a:pt x="43" y="207"/>
                    <a:pt x="45" y="202"/>
                    <a:pt x="49" y="202"/>
                  </a:cubicBezTo>
                  <a:cubicBezTo>
                    <a:pt x="53" y="202"/>
                    <a:pt x="62" y="205"/>
                    <a:pt x="66" y="205"/>
                  </a:cubicBezTo>
                  <a:cubicBezTo>
                    <a:pt x="70" y="205"/>
                    <a:pt x="77" y="198"/>
                    <a:pt x="76" y="194"/>
                  </a:cubicBezTo>
                  <a:cubicBezTo>
                    <a:pt x="75" y="189"/>
                    <a:pt x="70" y="183"/>
                    <a:pt x="66" y="180"/>
                  </a:cubicBezTo>
                  <a:cubicBezTo>
                    <a:pt x="61" y="178"/>
                    <a:pt x="56" y="167"/>
                    <a:pt x="53" y="164"/>
                  </a:cubicBezTo>
                  <a:cubicBezTo>
                    <a:pt x="50" y="162"/>
                    <a:pt x="64" y="154"/>
                    <a:pt x="61" y="150"/>
                  </a:cubicBezTo>
                  <a:cubicBezTo>
                    <a:pt x="57" y="145"/>
                    <a:pt x="46" y="148"/>
                    <a:pt x="42" y="145"/>
                  </a:cubicBezTo>
                  <a:cubicBezTo>
                    <a:pt x="38" y="142"/>
                    <a:pt x="34" y="146"/>
                    <a:pt x="32" y="149"/>
                  </a:cubicBezTo>
                  <a:cubicBezTo>
                    <a:pt x="29" y="153"/>
                    <a:pt x="26" y="149"/>
                    <a:pt x="23" y="150"/>
                  </a:cubicBezTo>
                  <a:cubicBezTo>
                    <a:pt x="19" y="151"/>
                    <a:pt x="20" y="158"/>
                    <a:pt x="22" y="161"/>
                  </a:cubicBezTo>
                  <a:cubicBezTo>
                    <a:pt x="24" y="164"/>
                    <a:pt x="28" y="171"/>
                    <a:pt x="33" y="173"/>
                  </a:cubicBezTo>
                  <a:close/>
                  <a:moveTo>
                    <a:pt x="1150" y="103"/>
                  </a:moveTo>
                  <a:cubicBezTo>
                    <a:pt x="1154" y="102"/>
                    <a:pt x="1158" y="101"/>
                    <a:pt x="1159" y="96"/>
                  </a:cubicBezTo>
                  <a:cubicBezTo>
                    <a:pt x="1161" y="91"/>
                    <a:pt x="1154" y="83"/>
                    <a:pt x="1158" y="78"/>
                  </a:cubicBezTo>
                  <a:cubicBezTo>
                    <a:pt x="1162" y="73"/>
                    <a:pt x="1155" y="67"/>
                    <a:pt x="1150" y="66"/>
                  </a:cubicBezTo>
                  <a:cubicBezTo>
                    <a:pt x="1144" y="64"/>
                    <a:pt x="1124" y="67"/>
                    <a:pt x="1120" y="64"/>
                  </a:cubicBezTo>
                  <a:cubicBezTo>
                    <a:pt x="1116" y="62"/>
                    <a:pt x="1109" y="59"/>
                    <a:pt x="1107" y="61"/>
                  </a:cubicBezTo>
                  <a:cubicBezTo>
                    <a:pt x="1105" y="63"/>
                    <a:pt x="1100" y="72"/>
                    <a:pt x="1100" y="72"/>
                  </a:cubicBezTo>
                  <a:cubicBezTo>
                    <a:pt x="1100" y="72"/>
                    <a:pt x="1097" y="74"/>
                    <a:pt x="1094" y="68"/>
                  </a:cubicBezTo>
                  <a:cubicBezTo>
                    <a:pt x="1091" y="63"/>
                    <a:pt x="1074" y="63"/>
                    <a:pt x="1068" y="63"/>
                  </a:cubicBezTo>
                  <a:cubicBezTo>
                    <a:pt x="1063" y="63"/>
                    <a:pt x="1058" y="64"/>
                    <a:pt x="1052" y="65"/>
                  </a:cubicBezTo>
                  <a:cubicBezTo>
                    <a:pt x="1046" y="66"/>
                    <a:pt x="1043" y="67"/>
                    <a:pt x="1039" y="63"/>
                  </a:cubicBezTo>
                  <a:cubicBezTo>
                    <a:pt x="1035" y="59"/>
                    <a:pt x="1029" y="57"/>
                    <a:pt x="1027" y="55"/>
                  </a:cubicBezTo>
                  <a:cubicBezTo>
                    <a:pt x="1025" y="53"/>
                    <a:pt x="1014" y="53"/>
                    <a:pt x="1005" y="55"/>
                  </a:cubicBezTo>
                  <a:cubicBezTo>
                    <a:pt x="996" y="56"/>
                    <a:pt x="987" y="56"/>
                    <a:pt x="987" y="56"/>
                  </a:cubicBezTo>
                  <a:cubicBezTo>
                    <a:pt x="987" y="56"/>
                    <a:pt x="983" y="54"/>
                    <a:pt x="977" y="50"/>
                  </a:cubicBezTo>
                  <a:cubicBezTo>
                    <a:pt x="971" y="46"/>
                    <a:pt x="965" y="42"/>
                    <a:pt x="963" y="42"/>
                  </a:cubicBezTo>
                  <a:cubicBezTo>
                    <a:pt x="961" y="42"/>
                    <a:pt x="945" y="46"/>
                    <a:pt x="941" y="42"/>
                  </a:cubicBezTo>
                  <a:cubicBezTo>
                    <a:pt x="937" y="39"/>
                    <a:pt x="934" y="38"/>
                    <a:pt x="931" y="38"/>
                  </a:cubicBezTo>
                  <a:cubicBezTo>
                    <a:pt x="929" y="38"/>
                    <a:pt x="926" y="33"/>
                    <a:pt x="930" y="33"/>
                  </a:cubicBezTo>
                  <a:cubicBezTo>
                    <a:pt x="933" y="33"/>
                    <a:pt x="947" y="28"/>
                    <a:pt x="947" y="28"/>
                  </a:cubicBezTo>
                  <a:cubicBezTo>
                    <a:pt x="947" y="28"/>
                    <a:pt x="943" y="21"/>
                    <a:pt x="938" y="21"/>
                  </a:cubicBezTo>
                  <a:cubicBezTo>
                    <a:pt x="933" y="21"/>
                    <a:pt x="923" y="18"/>
                    <a:pt x="921" y="18"/>
                  </a:cubicBezTo>
                  <a:cubicBezTo>
                    <a:pt x="918" y="18"/>
                    <a:pt x="920" y="21"/>
                    <a:pt x="915" y="20"/>
                  </a:cubicBezTo>
                  <a:cubicBezTo>
                    <a:pt x="910" y="19"/>
                    <a:pt x="903" y="22"/>
                    <a:pt x="902" y="19"/>
                  </a:cubicBezTo>
                  <a:cubicBezTo>
                    <a:pt x="899" y="12"/>
                    <a:pt x="891" y="25"/>
                    <a:pt x="899" y="27"/>
                  </a:cubicBezTo>
                  <a:cubicBezTo>
                    <a:pt x="907" y="30"/>
                    <a:pt x="914" y="27"/>
                    <a:pt x="916" y="31"/>
                  </a:cubicBezTo>
                  <a:cubicBezTo>
                    <a:pt x="918" y="35"/>
                    <a:pt x="916" y="36"/>
                    <a:pt x="916" y="39"/>
                  </a:cubicBezTo>
                  <a:cubicBezTo>
                    <a:pt x="916" y="41"/>
                    <a:pt x="912" y="48"/>
                    <a:pt x="909" y="49"/>
                  </a:cubicBezTo>
                  <a:cubicBezTo>
                    <a:pt x="907" y="50"/>
                    <a:pt x="904" y="47"/>
                    <a:pt x="899" y="50"/>
                  </a:cubicBezTo>
                  <a:cubicBezTo>
                    <a:pt x="893" y="53"/>
                    <a:pt x="881" y="51"/>
                    <a:pt x="879" y="53"/>
                  </a:cubicBezTo>
                  <a:cubicBezTo>
                    <a:pt x="877" y="55"/>
                    <a:pt x="874" y="48"/>
                    <a:pt x="872" y="49"/>
                  </a:cubicBezTo>
                  <a:cubicBezTo>
                    <a:pt x="869" y="50"/>
                    <a:pt x="862" y="58"/>
                    <a:pt x="859" y="58"/>
                  </a:cubicBezTo>
                  <a:cubicBezTo>
                    <a:pt x="855" y="57"/>
                    <a:pt x="851" y="53"/>
                    <a:pt x="851" y="48"/>
                  </a:cubicBezTo>
                  <a:cubicBezTo>
                    <a:pt x="851" y="43"/>
                    <a:pt x="849" y="37"/>
                    <a:pt x="847" y="36"/>
                  </a:cubicBezTo>
                  <a:cubicBezTo>
                    <a:pt x="846" y="35"/>
                    <a:pt x="835" y="34"/>
                    <a:pt x="830" y="35"/>
                  </a:cubicBezTo>
                  <a:cubicBezTo>
                    <a:pt x="826" y="35"/>
                    <a:pt x="813" y="36"/>
                    <a:pt x="811" y="39"/>
                  </a:cubicBezTo>
                  <a:cubicBezTo>
                    <a:pt x="809" y="41"/>
                    <a:pt x="804" y="43"/>
                    <a:pt x="800" y="43"/>
                  </a:cubicBezTo>
                  <a:cubicBezTo>
                    <a:pt x="796" y="43"/>
                    <a:pt x="793" y="39"/>
                    <a:pt x="785" y="38"/>
                  </a:cubicBezTo>
                  <a:cubicBezTo>
                    <a:pt x="778" y="36"/>
                    <a:pt x="761" y="36"/>
                    <a:pt x="759" y="36"/>
                  </a:cubicBezTo>
                  <a:cubicBezTo>
                    <a:pt x="757" y="37"/>
                    <a:pt x="750" y="35"/>
                    <a:pt x="752" y="33"/>
                  </a:cubicBezTo>
                  <a:cubicBezTo>
                    <a:pt x="755" y="30"/>
                    <a:pt x="763" y="22"/>
                    <a:pt x="758" y="19"/>
                  </a:cubicBezTo>
                  <a:cubicBezTo>
                    <a:pt x="753" y="15"/>
                    <a:pt x="743" y="15"/>
                    <a:pt x="738" y="14"/>
                  </a:cubicBezTo>
                  <a:cubicBezTo>
                    <a:pt x="734" y="14"/>
                    <a:pt x="729" y="13"/>
                    <a:pt x="722" y="14"/>
                  </a:cubicBezTo>
                  <a:cubicBezTo>
                    <a:pt x="715" y="15"/>
                    <a:pt x="713" y="19"/>
                    <a:pt x="710" y="16"/>
                  </a:cubicBezTo>
                  <a:cubicBezTo>
                    <a:pt x="707" y="12"/>
                    <a:pt x="718" y="17"/>
                    <a:pt x="707" y="12"/>
                  </a:cubicBezTo>
                  <a:cubicBezTo>
                    <a:pt x="696" y="6"/>
                    <a:pt x="690" y="12"/>
                    <a:pt x="688" y="9"/>
                  </a:cubicBezTo>
                  <a:cubicBezTo>
                    <a:pt x="688" y="8"/>
                    <a:pt x="687" y="8"/>
                    <a:pt x="687" y="8"/>
                  </a:cubicBezTo>
                  <a:cubicBezTo>
                    <a:pt x="686" y="9"/>
                    <a:pt x="684" y="11"/>
                    <a:pt x="680" y="14"/>
                  </a:cubicBezTo>
                  <a:cubicBezTo>
                    <a:pt x="672" y="18"/>
                    <a:pt x="667" y="19"/>
                    <a:pt x="665" y="20"/>
                  </a:cubicBezTo>
                  <a:cubicBezTo>
                    <a:pt x="663" y="20"/>
                    <a:pt x="649" y="18"/>
                    <a:pt x="649" y="16"/>
                  </a:cubicBezTo>
                  <a:cubicBezTo>
                    <a:pt x="648" y="0"/>
                    <a:pt x="641" y="16"/>
                    <a:pt x="636" y="19"/>
                  </a:cubicBezTo>
                  <a:cubicBezTo>
                    <a:pt x="631" y="21"/>
                    <a:pt x="627" y="25"/>
                    <a:pt x="622" y="24"/>
                  </a:cubicBezTo>
                  <a:cubicBezTo>
                    <a:pt x="617" y="22"/>
                    <a:pt x="609" y="22"/>
                    <a:pt x="604" y="25"/>
                  </a:cubicBezTo>
                  <a:cubicBezTo>
                    <a:pt x="599" y="27"/>
                    <a:pt x="595" y="27"/>
                    <a:pt x="590" y="31"/>
                  </a:cubicBezTo>
                  <a:cubicBezTo>
                    <a:pt x="585" y="36"/>
                    <a:pt x="575" y="38"/>
                    <a:pt x="575" y="38"/>
                  </a:cubicBezTo>
                  <a:cubicBezTo>
                    <a:pt x="575" y="38"/>
                    <a:pt x="566" y="38"/>
                    <a:pt x="561" y="38"/>
                  </a:cubicBezTo>
                  <a:cubicBezTo>
                    <a:pt x="557" y="38"/>
                    <a:pt x="551" y="38"/>
                    <a:pt x="555" y="42"/>
                  </a:cubicBezTo>
                  <a:cubicBezTo>
                    <a:pt x="559" y="46"/>
                    <a:pt x="571" y="50"/>
                    <a:pt x="573" y="53"/>
                  </a:cubicBezTo>
                  <a:cubicBezTo>
                    <a:pt x="574" y="55"/>
                    <a:pt x="576" y="63"/>
                    <a:pt x="574" y="64"/>
                  </a:cubicBezTo>
                  <a:cubicBezTo>
                    <a:pt x="571" y="66"/>
                    <a:pt x="567" y="66"/>
                    <a:pt x="567" y="60"/>
                  </a:cubicBezTo>
                  <a:cubicBezTo>
                    <a:pt x="566" y="55"/>
                    <a:pt x="566" y="54"/>
                    <a:pt x="559" y="52"/>
                  </a:cubicBezTo>
                  <a:cubicBezTo>
                    <a:pt x="553" y="49"/>
                    <a:pt x="554" y="51"/>
                    <a:pt x="548" y="46"/>
                  </a:cubicBezTo>
                  <a:cubicBezTo>
                    <a:pt x="543" y="40"/>
                    <a:pt x="538" y="41"/>
                    <a:pt x="535" y="44"/>
                  </a:cubicBezTo>
                  <a:cubicBezTo>
                    <a:pt x="532" y="48"/>
                    <a:pt x="534" y="55"/>
                    <a:pt x="531" y="56"/>
                  </a:cubicBezTo>
                  <a:cubicBezTo>
                    <a:pt x="528" y="56"/>
                    <a:pt x="524" y="59"/>
                    <a:pt x="524" y="53"/>
                  </a:cubicBezTo>
                  <a:cubicBezTo>
                    <a:pt x="523" y="48"/>
                    <a:pt x="523" y="38"/>
                    <a:pt x="520" y="44"/>
                  </a:cubicBezTo>
                  <a:cubicBezTo>
                    <a:pt x="516" y="50"/>
                    <a:pt x="514" y="50"/>
                    <a:pt x="514" y="53"/>
                  </a:cubicBezTo>
                  <a:cubicBezTo>
                    <a:pt x="514" y="56"/>
                    <a:pt x="517" y="59"/>
                    <a:pt x="516" y="64"/>
                  </a:cubicBezTo>
                  <a:cubicBezTo>
                    <a:pt x="515" y="70"/>
                    <a:pt x="515" y="74"/>
                    <a:pt x="517" y="74"/>
                  </a:cubicBezTo>
                  <a:cubicBezTo>
                    <a:pt x="519" y="74"/>
                    <a:pt x="522" y="68"/>
                    <a:pt x="527" y="67"/>
                  </a:cubicBezTo>
                  <a:cubicBezTo>
                    <a:pt x="531" y="66"/>
                    <a:pt x="540" y="63"/>
                    <a:pt x="540" y="68"/>
                  </a:cubicBezTo>
                  <a:cubicBezTo>
                    <a:pt x="541" y="74"/>
                    <a:pt x="546" y="75"/>
                    <a:pt x="541" y="78"/>
                  </a:cubicBezTo>
                  <a:cubicBezTo>
                    <a:pt x="536" y="80"/>
                    <a:pt x="530" y="79"/>
                    <a:pt x="529" y="75"/>
                  </a:cubicBezTo>
                  <a:cubicBezTo>
                    <a:pt x="528" y="72"/>
                    <a:pt x="524" y="72"/>
                    <a:pt x="521" y="75"/>
                  </a:cubicBezTo>
                  <a:cubicBezTo>
                    <a:pt x="517" y="78"/>
                    <a:pt x="509" y="89"/>
                    <a:pt x="509" y="89"/>
                  </a:cubicBezTo>
                  <a:cubicBezTo>
                    <a:pt x="509" y="89"/>
                    <a:pt x="497" y="96"/>
                    <a:pt x="495" y="94"/>
                  </a:cubicBezTo>
                  <a:cubicBezTo>
                    <a:pt x="494" y="93"/>
                    <a:pt x="499" y="86"/>
                    <a:pt x="504" y="83"/>
                  </a:cubicBezTo>
                  <a:cubicBezTo>
                    <a:pt x="508" y="80"/>
                    <a:pt x="511" y="74"/>
                    <a:pt x="509" y="72"/>
                  </a:cubicBezTo>
                  <a:cubicBezTo>
                    <a:pt x="508" y="70"/>
                    <a:pt x="506" y="58"/>
                    <a:pt x="507" y="55"/>
                  </a:cubicBezTo>
                  <a:cubicBezTo>
                    <a:pt x="508" y="52"/>
                    <a:pt x="512" y="48"/>
                    <a:pt x="507" y="45"/>
                  </a:cubicBezTo>
                  <a:cubicBezTo>
                    <a:pt x="502" y="42"/>
                    <a:pt x="498" y="38"/>
                    <a:pt x="494" y="36"/>
                  </a:cubicBezTo>
                  <a:cubicBezTo>
                    <a:pt x="490" y="35"/>
                    <a:pt x="485" y="44"/>
                    <a:pt x="482" y="46"/>
                  </a:cubicBezTo>
                  <a:cubicBezTo>
                    <a:pt x="478" y="49"/>
                    <a:pt x="479" y="52"/>
                    <a:pt x="474" y="52"/>
                  </a:cubicBezTo>
                  <a:cubicBezTo>
                    <a:pt x="469" y="53"/>
                    <a:pt x="466" y="60"/>
                    <a:pt x="474" y="64"/>
                  </a:cubicBezTo>
                  <a:cubicBezTo>
                    <a:pt x="482" y="69"/>
                    <a:pt x="484" y="72"/>
                    <a:pt x="482" y="74"/>
                  </a:cubicBezTo>
                  <a:cubicBezTo>
                    <a:pt x="480" y="77"/>
                    <a:pt x="472" y="73"/>
                    <a:pt x="472" y="73"/>
                  </a:cubicBezTo>
                  <a:cubicBezTo>
                    <a:pt x="472" y="73"/>
                    <a:pt x="465" y="69"/>
                    <a:pt x="461" y="69"/>
                  </a:cubicBezTo>
                  <a:cubicBezTo>
                    <a:pt x="457" y="69"/>
                    <a:pt x="451" y="66"/>
                    <a:pt x="447" y="66"/>
                  </a:cubicBezTo>
                  <a:cubicBezTo>
                    <a:pt x="443" y="65"/>
                    <a:pt x="435" y="65"/>
                    <a:pt x="433" y="67"/>
                  </a:cubicBezTo>
                  <a:cubicBezTo>
                    <a:pt x="431" y="70"/>
                    <a:pt x="426" y="77"/>
                    <a:pt x="421" y="75"/>
                  </a:cubicBezTo>
                  <a:cubicBezTo>
                    <a:pt x="417" y="72"/>
                    <a:pt x="417" y="70"/>
                    <a:pt x="412" y="72"/>
                  </a:cubicBezTo>
                  <a:cubicBezTo>
                    <a:pt x="406" y="75"/>
                    <a:pt x="400" y="71"/>
                    <a:pt x="397" y="74"/>
                  </a:cubicBezTo>
                  <a:cubicBezTo>
                    <a:pt x="394" y="78"/>
                    <a:pt x="397" y="78"/>
                    <a:pt x="387" y="74"/>
                  </a:cubicBezTo>
                  <a:cubicBezTo>
                    <a:pt x="377" y="71"/>
                    <a:pt x="379" y="77"/>
                    <a:pt x="370" y="78"/>
                  </a:cubicBezTo>
                  <a:cubicBezTo>
                    <a:pt x="361" y="80"/>
                    <a:pt x="355" y="77"/>
                    <a:pt x="352" y="80"/>
                  </a:cubicBezTo>
                  <a:cubicBezTo>
                    <a:pt x="350" y="84"/>
                    <a:pt x="346" y="91"/>
                    <a:pt x="345" y="86"/>
                  </a:cubicBezTo>
                  <a:cubicBezTo>
                    <a:pt x="343" y="82"/>
                    <a:pt x="350" y="75"/>
                    <a:pt x="347" y="72"/>
                  </a:cubicBezTo>
                  <a:cubicBezTo>
                    <a:pt x="345" y="70"/>
                    <a:pt x="334" y="71"/>
                    <a:pt x="332" y="73"/>
                  </a:cubicBezTo>
                  <a:cubicBezTo>
                    <a:pt x="331" y="75"/>
                    <a:pt x="332" y="82"/>
                    <a:pt x="333" y="84"/>
                  </a:cubicBezTo>
                  <a:cubicBezTo>
                    <a:pt x="334" y="86"/>
                    <a:pt x="335" y="96"/>
                    <a:pt x="332" y="94"/>
                  </a:cubicBezTo>
                  <a:cubicBezTo>
                    <a:pt x="329" y="92"/>
                    <a:pt x="330" y="86"/>
                    <a:pt x="326" y="87"/>
                  </a:cubicBezTo>
                  <a:cubicBezTo>
                    <a:pt x="323" y="88"/>
                    <a:pt x="320" y="89"/>
                    <a:pt x="318" y="91"/>
                  </a:cubicBezTo>
                  <a:cubicBezTo>
                    <a:pt x="317" y="92"/>
                    <a:pt x="310" y="92"/>
                    <a:pt x="309" y="94"/>
                  </a:cubicBezTo>
                  <a:cubicBezTo>
                    <a:pt x="307" y="97"/>
                    <a:pt x="309" y="103"/>
                    <a:pt x="307" y="104"/>
                  </a:cubicBezTo>
                  <a:cubicBezTo>
                    <a:pt x="304" y="105"/>
                    <a:pt x="302" y="107"/>
                    <a:pt x="297" y="103"/>
                  </a:cubicBezTo>
                  <a:cubicBezTo>
                    <a:pt x="291" y="99"/>
                    <a:pt x="291" y="101"/>
                    <a:pt x="289" y="102"/>
                  </a:cubicBezTo>
                  <a:cubicBezTo>
                    <a:pt x="288" y="103"/>
                    <a:pt x="280" y="108"/>
                    <a:pt x="280" y="103"/>
                  </a:cubicBezTo>
                  <a:cubicBezTo>
                    <a:pt x="279" y="97"/>
                    <a:pt x="281" y="96"/>
                    <a:pt x="276" y="92"/>
                  </a:cubicBezTo>
                  <a:cubicBezTo>
                    <a:pt x="272" y="88"/>
                    <a:pt x="275" y="88"/>
                    <a:pt x="282" y="91"/>
                  </a:cubicBezTo>
                  <a:cubicBezTo>
                    <a:pt x="288" y="93"/>
                    <a:pt x="295" y="94"/>
                    <a:pt x="307" y="90"/>
                  </a:cubicBezTo>
                  <a:cubicBezTo>
                    <a:pt x="318" y="86"/>
                    <a:pt x="323" y="84"/>
                    <a:pt x="318" y="82"/>
                  </a:cubicBezTo>
                  <a:cubicBezTo>
                    <a:pt x="314" y="79"/>
                    <a:pt x="310" y="71"/>
                    <a:pt x="303" y="70"/>
                  </a:cubicBezTo>
                  <a:cubicBezTo>
                    <a:pt x="295" y="69"/>
                    <a:pt x="285" y="74"/>
                    <a:pt x="273" y="69"/>
                  </a:cubicBezTo>
                  <a:cubicBezTo>
                    <a:pt x="262" y="64"/>
                    <a:pt x="259" y="63"/>
                    <a:pt x="255" y="61"/>
                  </a:cubicBezTo>
                  <a:cubicBezTo>
                    <a:pt x="250" y="60"/>
                    <a:pt x="222" y="45"/>
                    <a:pt x="209" y="48"/>
                  </a:cubicBezTo>
                  <a:cubicBezTo>
                    <a:pt x="196" y="50"/>
                    <a:pt x="160" y="71"/>
                    <a:pt x="158" y="72"/>
                  </a:cubicBezTo>
                  <a:cubicBezTo>
                    <a:pt x="156" y="74"/>
                    <a:pt x="153" y="82"/>
                    <a:pt x="146" y="88"/>
                  </a:cubicBezTo>
                  <a:cubicBezTo>
                    <a:pt x="140" y="94"/>
                    <a:pt x="128" y="100"/>
                    <a:pt x="118" y="102"/>
                  </a:cubicBezTo>
                  <a:cubicBezTo>
                    <a:pt x="108" y="105"/>
                    <a:pt x="96" y="122"/>
                    <a:pt x="96" y="125"/>
                  </a:cubicBezTo>
                  <a:cubicBezTo>
                    <a:pt x="96" y="127"/>
                    <a:pt x="100" y="136"/>
                    <a:pt x="99" y="138"/>
                  </a:cubicBezTo>
                  <a:cubicBezTo>
                    <a:pt x="98" y="140"/>
                    <a:pt x="101" y="149"/>
                    <a:pt x="107" y="152"/>
                  </a:cubicBezTo>
                  <a:cubicBezTo>
                    <a:pt x="113" y="154"/>
                    <a:pt x="122" y="153"/>
                    <a:pt x="123" y="150"/>
                  </a:cubicBezTo>
                  <a:cubicBezTo>
                    <a:pt x="124" y="146"/>
                    <a:pt x="131" y="138"/>
                    <a:pt x="132" y="144"/>
                  </a:cubicBezTo>
                  <a:cubicBezTo>
                    <a:pt x="132" y="149"/>
                    <a:pt x="137" y="158"/>
                    <a:pt x="136" y="161"/>
                  </a:cubicBezTo>
                  <a:cubicBezTo>
                    <a:pt x="135" y="165"/>
                    <a:pt x="136" y="169"/>
                    <a:pt x="140" y="168"/>
                  </a:cubicBezTo>
                  <a:cubicBezTo>
                    <a:pt x="144" y="168"/>
                    <a:pt x="163" y="163"/>
                    <a:pt x="163" y="163"/>
                  </a:cubicBezTo>
                  <a:cubicBezTo>
                    <a:pt x="163" y="163"/>
                    <a:pt x="169" y="160"/>
                    <a:pt x="168" y="155"/>
                  </a:cubicBezTo>
                  <a:cubicBezTo>
                    <a:pt x="167" y="150"/>
                    <a:pt x="175" y="143"/>
                    <a:pt x="176" y="141"/>
                  </a:cubicBezTo>
                  <a:cubicBezTo>
                    <a:pt x="178" y="139"/>
                    <a:pt x="183" y="132"/>
                    <a:pt x="177" y="130"/>
                  </a:cubicBezTo>
                  <a:cubicBezTo>
                    <a:pt x="170" y="127"/>
                    <a:pt x="165" y="127"/>
                    <a:pt x="172" y="119"/>
                  </a:cubicBezTo>
                  <a:cubicBezTo>
                    <a:pt x="179" y="112"/>
                    <a:pt x="184" y="119"/>
                    <a:pt x="193" y="108"/>
                  </a:cubicBezTo>
                  <a:cubicBezTo>
                    <a:pt x="203" y="97"/>
                    <a:pt x="191" y="94"/>
                    <a:pt x="201" y="94"/>
                  </a:cubicBezTo>
                  <a:cubicBezTo>
                    <a:pt x="211" y="93"/>
                    <a:pt x="221" y="92"/>
                    <a:pt x="219" y="96"/>
                  </a:cubicBezTo>
                  <a:cubicBezTo>
                    <a:pt x="217" y="100"/>
                    <a:pt x="205" y="108"/>
                    <a:pt x="198" y="111"/>
                  </a:cubicBezTo>
                  <a:cubicBezTo>
                    <a:pt x="192" y="115"/>
                    <a:pt x="193" y="122"/>
                    <a:pt x="195" y="125"/>
                  </a:cubicBezTo>
                  <a:cubicBezTo>
                    <a:pt x="198" y="129"/>
                    <a:pt x="199" y="138"/>
                    <a:pt x="204" y="136"/>
                  </a:cubicBezTo>
                  <a:cubicBezTo>
                    <a:pt x="208" y="135"/>
                    <a:pt x="214" y="131"/>
                    <a:pt x="219" y="132"/>
                  </a:cubicBezTo>
                  <a:cubicBezTo>
                    <a:pt x="224" y="132"/>
                    <a:pt x="235" y="131"/>
                    <a:pt x="236" y="131"/>
                  </a:cubicBezTo>
                  <a:cubicBezTo>
                    <a:pt x="238" y="131"/>
                    <a:pt x="245" y="139"/>
                    <a:pt x="241" y="141"/>
                  </a:cubicBezTo>
                  <a:cubicBezTo>
                    <a:pt x="237" y="142"/>
                    <a:pt x="231" y="141"/>
                    <a:pt x="223" y="142"/>
                  </a:cubicBezTo>
                  <a:cubicBezTo>
                    <a:pt x="214" y="143"/>
                    <a:pt x="204" y="143"/>
                    <a:pt x="204" y="144"/>
                  </a:cubicBezTo>
                  <a:cubicBezTo>
                    <a:pt x="204" y="146"/>
                    <a:pt x="216" y="150"/>
                    <a:pt x="212" y="153"/>
                  </a:cubicBezTo>
                  <a:cubicBezTo>
                    <a:pt x="208" y="157"/>
                    <a:pt x="204" y="153"/>
                    <a:pt x="198" y="152"/>
                  </a:cubicBezTo>
                  <a:cubicBezTo>
                    <a:pt x="193" y="152"/>
                    <a:pt x="190" y="160"/>
                    <a:pt x="189" y="165"/>
                  </a:cubicBezTo>
                  <a:cubicBezTo>
                    <a:pt x="187" y="170"/>
                    <a:pt x="191" y="179"/>
                    <a:pt x="183" y="175"/>
                  </a:cubicBezTo>
                  <a:cubicBezTo>
                    <a:pt x="176" y="172"/>
                    <a:pt x="170" y="172"/>
                    <a:pt x="168" y="174"/>
                  </a:cubicBezTo>
                  <a:cubicBezTo>
                    <a:pt x="166" y="175"/>
                    <a:pt x="162" y="173"/>
                    <a:pt x="157" y="174"/>
                  </a:cubicBezTo>
                  <a:cubicBezTo>
                    <a:pt x="152" y="176"/>
                    <a:pt x="151" y="176"/>
                    <a:pt x="145" y="176"/>
                  </a:cubicBezTo>
                  <a:cubicBezTo>
                    <a:pt x="138" y="176"/>
                    <a:pt x="138" y="176"/>
                    <a:pt x="138" y="176"/>
                  </a:cubicBezTo>
                  <a:cubicBezTo>
                    <a:pt x="134" y="177"/>
                    <a:pt x="134" y="177"/>
                    <a:pt x="134" y="177"/>
                  </a:cubicBezTo>
                  <a:cubicBezTo>
                    <a:pt x="134" y="177"/>
                    <a:pt x="130" y="174"/>
                    <a:pt x="129" y="169"/>
                  </a:cubicBezTo>
                  <a:cubicBezTo>
                    <a:pt x="129" y="164"/>
                    <a:pt x="131" y="158"/>
                    <a:pt x="129" y="157"/>
                  </a:cubicBezTo>
                  <a:cubicBezTo>
                    <a:pt x="126" y="156"/>
                    <a:pt x="117" y="158"/>
                    <a:pt x="115" y="161"/>
                  </a:cubicBezTo>
                  <a:cubicBezTo>
                    <a:pt x="114" y="165"/>
                    <a:pt x="112" y="172"/>
                    <a:pt x="114" y="175"/>
                  </a:cubicBezTo>
                  <a:cubicBezTo>
                    <a:pt x="116" y="178"/>
                    <a:pt x="122" y="184"/>
                    <a:pt x="117" y="182"/>
                  </a:cubicBezTo>
                  <a:cubicBezTo>
                    <a:pt x="111" y="180"/>
                    <a:pt x="104" y="180"/>
                    <a:pt x="100" y="183"/>
                  </a:cubicBezTo>
                  <a:cubicBezTo>
                    <a:pt x="96" y="187"/>
                    <a:pt x="88" y="195"/>
                    <a:pt x="88" y="195"/>
                  </a:cubicBezTo>
                  <a:cubicBezTo>
                    <a:pt x="88" y="195"/>
                    <a:pt x="75" y="196"/>
                    <a:pt x="75" y="200"/>
                  </a:cubicBezTo>
                  <a:cubicBezTo>
                    <a:pt x="75" y="204"/>
                    <a:pt x="75" y="208"/>
                    <a:pt x="71" y="209"/>
                  </a:cubicBezTo>
                  <a:cubicBezTo>
                    <a:pt x="66" y="210"/>
                    <a:pt x="60" y="211"/>
                    <a:pt x="54" y="213"/>
                  </a:cubicBezTo>
                  <a:cubicBezTo>
                    <a:pt x="48" y="214"/>
                    <a:pt x="48" y="217"/>
                    <a:pt x="41" y="218"/>
                  </a:cubicBezTo>
                  <a:cubicBezTo>
                    <a:pt x="34" y="218"/>
                    <a:pt x="33" y="222"/>
                    <a:pt x="39" y="223"/>
                  </a:cubicBezTo>
                  <a:cubicBezTo>
                    <a:pt x="46" y="224"/>
                    <a:pt x="56" y="229"/>
                    <a:pt x="57" y="235"/>
                  </a:cubicBezTo>
                  <a:cubicBezTo>
                    <a:pt x="57" y="240"/>
                    <a:pt x="56" y="246"/>
                    <a:pt x="54" y="252"/>
                  </a:cubicBezTo>
                  <a:cubicBezTo>
                    <a:pt x="52" y="255"/>
                    <a:pt x="41" y="253"/>
                    <a:pt x="35" y="253"/>
                  </a:cubicBezTo>
                  <a:cubicBezTo>
                    <a:pt x="29" y="253"/>
                    <a:pt x="17" y="251"/>
                    <a:pt x="11" y="253"/>
                  </a:cubicBezTo>
                  <a:cubicBezTo>
                    <a:pt x="6" y="255"/>
                    <a:pt x="7" y="268"/>
                    <a:pt x="9" y="273"/>
                  </a:cubicBezTo>
                  <a:cubicBezTo>
                    <a:pt x="10" y="279"/>
                    <a:pt x="8" y="282"/>
                    <a:pt x="6" y="283"/>
                  </a:cubicBezTo>
                  <a:cubicBezTo>
                    <a:pt x="4" y="285"/>
                    <a:pt x="4" y="291"/>
                    <a:pt x="6" y="293"/>
                  </a:cubicBezTo>
                  <a:cubicBezTo>
                    <a:pt x="9" y="296"/>
                    <a:pt x="11" y="301"/>
                    <a:pt x="13" y="302"/>
                  </a:cubicBezTo>
                  <a:cubicBezTo>
                    <a:pt x="15" y="302"/>
                    <a:pt x="22" y="300"/>
                    <a:pt x="24" y="303"/>
                  </a:cubicBezTo>
                  <a:cubicBezTo>
                    <a:pt x="27" y="306"/>
                    <a:pt x="30" y="313"/>
                    <a:pt x="31" y="312"/>
                  </a:cubicBezTo>
                  <a:cubicBezTo>
                    <a:pt x="33" y="310"/>
                    <a:pt x="35" y="302"/>
                    <a:pt x="37" y="304"/>
                  </a:cubicBezTo>
                  <a:cubicBezTo>
                    <a:pt x="40" y="305"/>
                    <a:pt x="46" y="303"/>
                    <a:pt x="51" y="302"/>
                  </a:cubicBezTo>
                  <a:cubicBezTo>
                    <a:pt x="55" y="302"/>
                    <a:pt x="58" y="296"/>
                    <a:pt x="63" y="293"/>
                  </a:cubicBezTo>
                  <a:cubicBezTo>
                    <a:pt x="67" y="290"/>
                    <a:pt x="65" y="290"/>
                    <a:pt x="63" y="286"/>
                  </a:cubicBezTo>
                  <a:cubicBezTo>
                    <a:pt x="62" y="282"/>
                    <a:pt x="68" y="278"/>
                    <a:pt x="71" y="274"/>
                  </a:cubicBezTo>
                  <a:cubicBezTo>
                    <a:pt x="75" y="269"/>
                    <a:pt x="82" y="273"/>
                    <a:pt x="83" y="268"/>
                  </a:cubicBezTo>
                  <a:cubicBezTo>
                    <a:pt x="85" y="263"/>
                    <a:pt x="85" y="255"/>
                    <a:pt x="89" y="255"/>
                  </a:cubicBezTo>
                  <a:cubicBezTo>
                    <a:pt x="94" y="256"/>
                    <a:pt x="99" y="259"/>
                    <a:pt x="103" y="259"/>
                  </a:cubicBezTo>
                  <a:cubicBezTo>
                    <a:pt x="106" y="259"/>
                    <a:pt x="114" y="252"/>
                    <a:pt x="116" y="251"/>
                  </a:cubicBezTo>
                  <a:cubicBezTo>
                    <a:pt x="118" y="250"/>
                    <a:pt x="126" y="251"/>
                    <a:pt x="127" y="256"/>
                  </a:cubicBezTo>
                  <a:cubicBezTo>
                    <a:pt x="128" y="261"/>
                    <a:pt x="137" y="268"/>
                    <a:pt x="139" y="269"/>
                  </a:cubicBezTo>
                  <a:cubicBezTo>
                    <a:pt x="141" y="271"/>
                    <a:pt x="155" y="276"/>
                    <a:pt x="157" y="277"/>
                  </a:cubicBezTo>
                  <a:cubicBezTo>
                    <a:pt x="159" y="279"/>
                    <a:pt x="162" y="285"/>
                    <a:pt x="163" y="290"/>
                  </a:cubicBezTo>
                  <a:cubicBezTo>
                    <a:pt x="164" y="294"/>
                    <a:pt x="170" y="300"/>
                    <a:pt x="170" y="296"/>
                  </a:cubicBezTo>
                  <a:cubicBezTo>
                    <a:pt x="171" y="292"/>
                    <a:pt x="165" y="278"/>
                    <a:pt x="169" y="279"/>
                  </a:cubicBezTo>
                  <a:cubicBezTo>
                    <a:pt x="173" y="279"/>
                    <a:pt x="177" y="277"/>
                    <a:pt x="177" y="277"/>
                  </a:cubicBezTo>
                  <a:cubicBezTo>
                    <a:pt x="177" y="277"/>
                    <a:pt x="167" y="269"/>
                    <a:pt x="163" y="268"/>
                  </a:cubicBezTo>
                  <a:cubicBezTo>
                    <a:pt x="160" y="266"/>
                    <a:pt x="153" y="262"/>
                    <a:pt x="150" y="256"/>
                  </a:cubicBezTo>
                  <a:cubicBezTo>
                    <a:pt x="147" y="250"/>
                    <a:pt x="139" y="249"/>
                    <a:pt x="140" y="243"/>
                  </a:cubicBezTo>
                  <a:cubicBezTo>
                    <a:pt x="140" y="236"/>
                    <a:pt x="147" y="240"/>
                    <a:pt x="151" y="245"/>
                  </a:cubicBezTo>
                  <a:cubicBezTo>
                    <a:pt x="156" y="250"/>
                    <a:pt x="166" y="257"/>
                    <a:pt x="169" y="261"/>
                  </a:cubicBezTo>
                  <a:cubicBezTo>
                    <a:pt x="173" y="265"/>
                    <a:pt x="179" y="267"/>
                    <a:pt x="180" y="272"/>
                  </a:cubicBezTo>
                  <a:cubicBezTo>
                    <a:pt x="182" y="278"/>
                    <a:pt x="186" y="284"/>
                    <a:pt x="188" y="286"/>
                  </a:cubicBezTo>
                  <a:cubicBezTo>
                    <a:pt x="190" y="289"/>
                    <a:pt x="191" y="308"/>
                    <a:pt x="192" y="311"/>
                  </a:cubicBezTo>
                  <a:cubicBezTo>
                    <a:pt x="194" y="314"/>
                    <a:pt x="203" y="305"/>
                    <a:pt x="206" y="302"/>
                  </a:cubicBezTo>
                  <a:cubicBezTo>
                    <a:pt x="208" y="300"/>
                    <a:pt x="213" y="299"/>
                    <a:pt x="213" y="294"/>
                  </a:cubicBezTo>
                  <a:cubicBezTo>
                    <a:pt x="214" y="289"/>
                    <a:pt x="207" y="285"/>
                    <a:pt x="205" y="283"/>
                  </a:cubicBezTo>
                  <a:cubicBezTo>
                    <a:pt x="203" y="282"/>
                    <a:pt x="210" y="280"/>
                    <a:pt x="213" y="277"/>
                  </a:cubicBezTo>
                  <a:cubicBezTo>
                    <a:pt x="215" y="275"/>
                    <a:pt x="220" y="271"/>
                    <a:pt x="222" y="274"/>
                  </a:cubicBezTo>
                  <a:cubicBezTo>
                    <a:pt x="224" y="278"/>
                    <a:pt x="223" y="293"/>
                    <a:pt x="224" y="295"/>
                  </a:cubicBezTo>
                  <a:cubicBezTo>
                    <a:pt x="225" y="297"/>
                    <a:pt x="236" y="301"/>
                    <a:pt x="238" y="304"/>
                  </a:cubicBezTo>
                  <a:cubicBezTo>
                    <a:pt x="240" y="307"/>
                    <a:pt x="248" y="308"/>
                    <a:pt x="250" y="307"/>
                  </a:cubicBezTo>
                  <a:cubicBezTo>
                    <a:pt x="252" y="305"/>
                    <a:pt x="260" y="308"/>
                    <a:pt x="262" y="308"/>
                  </a:cubicBezTo>
                  <a:cubicBezTo>
                    <a:pt x="264" y="309"/>
                    <a:pt x="270" y="307"/>
                    <a:pt x="274" y="306"/>
                  </a:cubicBezTo>
                  <a:cubicBezTo>
                    <a:pt x="278" y="305"/>
                    <a:pt x="283" y="301"/>
                    <a:pt x="282" y="309"/>
                  </a:cubicBezTo>
                  <a:cubicBezTo>
                    <a:pt x="282" y="317"/>
                    <a:pt x="280" y="329"/>
                    <a:pt x="275" y="335"/>
                  </a:cubicBezTo>
                  <a:cubicBezTo>
                    <a:pt x="270" y="341"/>
                    <a:pt x="272" y="344"/>
                    <a:pt x="267" y="344"/>
                  </a:cubicBezTo>
                  <a:cubicBezTo>
                    <a:pt x="261" y="344"/>
                    <a:pt x="257" y="344"/>
                    <a:pt x="256" y="354"/>
                  </a:cubicBezTo>
                  <a:cubicBezTo>
                    <a:pt x="255" y="364"/>
                    <a:pt x="263" y="368"/>
                    <a:pt x="267" y="368"/>
                  </a:cubicBezTo>
                  <a:cubicBezTo>
                    <a:pt x="271" y="367"/>
                    <a:pt x="282" y="362"/>
                    <a:pt x="283" y="366"/>
                  </a:cubicBezTo>
                  <a:cubicBezTo>
                    <a:pt x="284" y="371"/>
                    <a:pt x="289" y="380"/>
                    <a:pt x="290" y="387"/>
                  </a:cubicBezTo>
                  <a:cubicBezTo>
                    <a:pt x="291" y="393"/>
                    <a:pt x="297" y="391"/>
                    <a:pt x="298" y="397"/>
                  </a:cubicBezTo>
                  <a:cubicBezTo>
                    <a:pt x="298" y="403"/>
                    <a:pt x="303" y="418"/>
                    <a:pt x="305" y="419"/>
                  </a:cubicBezTo>
                  <a:cubicBezTo>
                    <a:pt x="307" y="421"/>
                    <a:pt x="317" y="431"/>
                    <a:pt x="318" y="435"/>
                  </a:cubicBezTo>
                  <a:cubicBezTo>
                    <a:pt x="320" y="438"/>
                    <a:pt x="322" y="443"/>
                    <a:pt x="323" y="452"/>
                  </a:cubicBezTo>
                  <a:cubicBezTo>
                    <a:pt x="325" y="462"/>
                    <a:pt x="326" y="474"/>
                    <a:pt x="331" y="476"/>
                  </a:cubicBezTo>
                  <a:cubicBezTo>
                    <a:pt x="335" y="477"/>
                    <a:pt x="349" y="473"/>
                    <a:pt x="351" y="471"/>
                  </a:cubicBezTo>
                  <a:cubicBezTo>
                    <a:pt x="354" y="469"/>
                    <a:pt x="371" y="459"/>
                    <a:pt x="377" y="459"/>
                  </a:cubicBezTo>
                  <a:cubicBezTo>
                    <a:pt x="383" y="458"/>
                    <a:pt x="384" y="453"/>
                    <a:pt x="392" y="451"/>
                  </a:cubicBezTo>
                  <a:cubicBezTo>
                    <a:pt x="400" y="449"/>
                    <a:pt x="405" y="443"/>
                    <a:pt x="411" y="438"/>
                  </a:cubicBezTo>
                  <a:cubicBezTo>
                    <a:pt x="416" y="433"/>
                    <a:pt x="422" y="421"/>
                    <a:pt x="424" y="416"/>
                  </a:cubicBezTo>
                  <a:cubicBezTo>
                    <a:pt x="426" y="412"/>
                    <a:pt x="431" y="409"/>
                    <a:pt x="429" y="404"/>
                  </a:cubicBezTo>
                  <a:cubicBezTo>
                    <a:pt x="426" y="399"/>
                    <a:pt x="415" y="392"/>
                    <a:pt x="411" y="391"/>
                  </a:cubicBezTo>
                  <a:cubicBezTo>
                    <a:pt x="407" y="391"/>
                    <a:pt x="408" y="383"/>
                    <a:pt x="405" y="383"/>
                  </a:cubicBezTo>
                  <a:cubicBezTo>
                    <a:pt x="402" y="383"/>
                    <a:pt x="403" y="387"/>
                    <a:pt x="398" y="390"/>
                  </a:cubicBezTo>
                  <a:cubicBezTo>
                    <a:pt x="393" y="393"/>
                    <a:pt x="387" y="399"/>
                    <a:pt x="384" y="398"/>
                  </a:cubicBezTo>
                  <a:cubicBezTo>
                    <a:pt x="380" y="397"/>
                    <a:pt x="385" y="394"/>
                    <a:pt x="379" y="388"/>
                  </a:cubicBezTo>
                  <a:cubicBezTo>
                    <a:pt x="373" y="383"/>
                    <a:pt x="371" y="382"/>
                    <a:pt x="371" y="377"/>
                  </a:cubicBezTo>
                  <a:cubicBezTo>
                    <a:pt x="371" y="373"/>
                    <a:pt x="360" y="365"/>
                    <a:pt x="359" y="359"/>
                  </a:cubicBezTo>
                  <a:cubicBezTo>
                    <a:pt x="358" y="353"/>
                    <a:pt x="367" y="344"/>
                    <a:pt x="369" y="350"/>
                  </a:cubicBezTo>
                  <a:cubicBezTo>
                    <a:pt x="372" y="355"/>
                    <a:pt x="374" y="364"/>
                    <a:pt x="381" y="368"/>
                  </a:cubicBezTo>
                  <a:cubicBezTo>
                    <a:pt x="387" y="371"/>
                    <a:pt x="394" y="377"/>
                    <a:pt x="397" y="379"/>
                  </a:cubicBezTo>
                  <a:cubicBezTo>
                    <a:pt x="400" y="380"/>
                    <a:pt x="408" y="372"/>
                    <a:pt x="410" y="373"/>
                  </a:cubicBezTo>
                  <a:cubicBezTo>
                    <a:pt x="413" y="374"/>
                    <a:pt x="418" y="385"/>
                    <a:pt x="422" y="387"/>
                  </a:cubicBezTo>
                  <a:cubicBezTo>
                    <a:pt x="427" y="389"/>
                    <a:pt x="443" y="390"/>
                    <a:pt x="445" y="390"/>
                  </a:cubicBezTo>
                  <a:cubicBezTo>
                    <a:pt x="448" y="390"/>
                    <a:pt x="459" y="390"/>
                    <a:pt x="461" y="387"/>
                  </a:cubicBezTo>
                  <a:cubicBezTo>
                    <a:pt x="463" y="383"/>
                    <a:pt x="464" y="383"/>
                    <a:pt x="467" y="383"/>
                  </a:cubicBezTo>
                  <a:cubicBezTo>
                    <a:pt x="469" y="383"/>
                    <a:pt x="474" y="394"/>
                    <a:pt x="478" y="395"/>
                  </a:cubicBezTo>
                  <a:cubicBezTo>
                    <a:pt x="481" y="396"/>
                    <a:pt x="488" y="396"/>
                    <a:pt x="488" y="404"/>
                  </a:cubicBezTo>
                  <a:cubicBezTo>
                    <a:pt x="487" y="412"/>
                    <a:pt x="491" y="418"/>
                    <a:pt x="494" y="419"/>
                  </a:cubicBezTo>
                  <a:cubicBezTo>
                    <a:pt x="498" y="419"/>
                    <a:pt x="506" y="410"/>
                    <a:pt x="506" y="410"/>
                  </a:cubicBezTo>
                  <a:cubicBezTo>
                    <a:pt x="506" y="410"/>
                    <a:pt x="506" y="425"/>
                    <a:pt x="506" y="430"/>
                  </a:cubicBezTo>
                  <a:cubicBezTo>
                    <a:pt x="505" y="436"/>
                    <a:pt x="511" y="456"/>
                    <a:pt x="511" y="456"/>
                  </a:cubicBezTo>
                  <a:cubicBezTo>
                    <a:pt x="511" y="456"/>
                    <a:pt x="519" y="475"/>
                    <a:pt x="521" y="479"/>
                  </a:cubicBezTo>
                  <a:cubicBezTo>
                    <a:pt x="523" y="484"/>
                    <a:pt x="532" y="496"/>
                    <a:pt x="532" y="502"/>
                  </a:cubicBezTo>
                  <a:cubicBezTo>
                    <a:pt x="532" y="507"/>
                    <a:pt x="533" y="516"/>
                    <a:pt x="536" y="516"/>
                  </a:cubicBezTo>
                  <a:cubicBezTo>
                    <a:pt x="539" y="516"/>
                    <a:pt x="542" y="506"/>
                    <a:pt x="546" y="500"/>
                  </a:cubicBezTo>
                  <a:cubicBezTo>
                    <a:pt x="549" y="494"/>
                    <a:pt x="553" y="488"/>
                    <a:pt x="555" y="482"/>
                  </a:cubicBezTo>
                  <a:cubicBezTo>
                    <a:pt x="557" y="476"/>
                    <a:pt x="554" y="462"/>
                    <a:pt x="554" y="458"/>
                  </a:cubicBezTo>
                  <a:cubicBezTo>
                    <a:pt x="554" y="454"/>
                    <a:pt x="557" y="450"/>
                    <a:pt x="564" y="446"/>
                  </a:cubicBezTo>
                  <a:cubicBezTo>
                    <a:pt x="571" y="443"/>
                    <a:pt x="576" y="432"/>
                    <a:pt x="583" y="427"/>
                  </a:cubicBezTo>
                  <a:cubicBezTo>
                    <a:pt x="589" y="421"/>
                    <a:pt x="588" y="412"/>
                    <a:pt x="601" y="412"/>
                  </a:cubicBezTo>
                  <a:cubicBezTo>
                    <a:pt x="613" y="412"/>
                    <a:pt x="612" y="412"/>
                    <a:pt x="615" y="409"/>
                  </a:cubicBezTo>
                  <a:cubicBezTo>
                    <a:pt x="618" y="405"/>
                    <a:pt x="621" y="402"/>
                    <a:pt x="623" y="409"/>
                  </a:cubicBezTo>
                  <a:cubicBezTo>
                    <a:pt x="624" y="416"/>
                    <a:pt x="633" y="426"/>
                    <a:pt x="635" y="428"/>
                  </a:cubicBezTo>
                  <a:cubicBezTo>
                    <a:pt x="636" y="430"/>
                    <a:pt x="639" y="437"/>
                    <a:pt x="639" y="444"/>
                  </a:cubicBezTo>
                  <a:cubicBezTo>
                    <a:pt x="638" y="452"/>
                    <a:pt x="636" y="472"/>
                    <a:pt x="638" y="472"/>
                  </a:cubicBezTo>
                  <a:cubicBezTo>
                    <a:pt x="641" y="472"/>
                    <a:pt x="650" y="450"/>
                    <a:pt x="650" y="450"/>
                  </a:cubicBezTo>
                  <a:cubicBezTo>
                    <a:pt x="650" y="450"/>
                    <a:pt x="661" y="441"/>
                    <a:pt x="661" y="451"/>
                  </a:cubicBezTo>
                  <a:cubicBezTo>
                    <a:pt x="660" y="460"/>
                    <a:pt x="662" y="471"/>
                    <a:pt x="662" y="477"/>
                  </a:cubicBezTo>
                  <a:cubicBezTo>
                    <a:pt x="662" y="483"/>
                    <a:pt x="671" y="498"/>
                    <a:pt x="671" y="494"/>
                  </a:cubicBezTo>
                  <a:cubicBezTo>
                    <a:pt x="671" y="490"/>
                    <a:pt x="675" y="480"/>
                    <a:pt x="675" y="474"/>
                  </a:cubicBezTo>
                  <a:cubicBezTo>
                    <a:pt x="675" y="469"/>
                    <a:pt x="678" y="471"/>
                    <a:pt x="684" y="477"/>
                  </a:cubicBezTo>
                  <a:cubicBezTo>
                    <a:pt x="691" y="482"/>
                    <a:pt x="696" y="493"/>
                    <a:pt x="696" y="493"/>
                  </a:cubicBezTo>
                  <a:cubicBezTo>
                    <a:pt x="696" y="493"/>
                    <a:pt x="702" y="514"/>
                    <a:pt x="703" y="517"/>
                  </a:cubicBezTo>
                  <a:cubicBezTo>
                    <a:pt x="704" y="520"/>
                    <a:pt x="712" y="502"/>
                    <a:pt x="713" y="499"/>
                  </a:cubicBezTo>
                  <a:cubicBezTo>
                    <a:pt x="715" y="495"/>
                    <a:pt x="716" y="493"/>
                    <a:pt x="720" y="492"/>
                  </a:cubicBezTo>
                  <a:cubicBezTo>
                    <a:pt x="724" y="491"/>
                    <a:pt x="729" y="491"/>
                    <a:pt x="731" y="484"/>
                  </a:cubicBezTo>
                  <a:cubicBezTo>
                    <a:pt x="732" y="477"/>
                    <a:pt x="737" y="470"/>
                    <a:pt x="731" y="460"/>
                  </a:cubicBezTo>
                  <a:cubicBezTo>
                    <a:pt x="725" y="451"/>
                    <a:pt x="721" y="445"/>
                    <a:pt x="717" y="441"/>
                  </a:cubicBezTo>
                  <a:cubicBezTo>
                    <a:pt x="712" y="437"/>
                    <a:pt x="709" y="426"/>
                    <a:pt x="709" y="426"/>
                  </a:cubicBezTo>
                  <a:cubicBezTo>
                    <a:pt x="709" y="426"/>
                    <a:pt x="718" y="415"/>
                    <a:pt x="721" y="412"/>
                  </a:cubicBezTo>
                  <a:cubicBezTo>
                    <a:pt x="725" y="408"/>
                    <a:pt x="729" y="410"/>
                    <a:pt x="730" y="415"/>
                  </a:cubicBezTo>
                  <a:cubicBezTo>
                    <a:pt x="730" y="419"/>
                    <a:pt x="725" y="423"/>
                    <a:pt x="724" y="432"/>
                  </a:cubicBezTo>
                  <a:cubicBezTo>
                    <a:pt x="723" y="441"/>
                    <a:pt x="730" y="444"/>
                    <a:pt x="732" y="441"/>
                  </a:cubicBezTo>
                  <a:cubicBezTo>
                    <a:pt x="734" y="438"/>
                    <a:pt x="740" y="430"/>
                    <a:pt x="740" y="429"/>
                  </a:cubicBezTo>
                  <a:cubicBezTo>
                    <a:pt x="740" y="427"/>
                    <a:pt x="736" y="427"/>
                    <a:pt x="735" y="421"/>
                  </a:cubicBezTo>
                  <a:cubicBezTo>
                    <a:pt x="735" y="414"/>
                    <a:pt x="742" y="409"/>
                    <a:pt x="745" y="411"/>
                  </a:cubicBezTo>
                  <a:cubicBezTo>
                    <a:pt x="747" y="413"/>
                    <a:pt x="764" y="409"/>
                    <a:pt x="772" y="404"/>
                  </a:cubicBezTo>
                  <a:cubicBezTo>
                    <a:pt x="779" y="399"/>
                    <a:pt x="784" y="388"/>
                    <a:pt x="789" y="384"/>
                  </a:cubicBezTo>
                  <a:cubicBezTo>
                    <a:pt x="793" y="380"/>
                    <a:pt x="809" y="366"/>
                    <a:pt x="808" y="359"/>
                  </a:cubicBezTo>
                  <a:cubicBezTo>
                    <a:pt x="807" y="352"/>
                    <a:pt x="809" y="343"/>
                    <a:pt x="805" y="335"/>
                  </a:cubicBezTo>
                  <a:cubicBezTo>
                    <a:pt x="800" y="326"/>
                    <a:pt x="795" y="321"/>
                    <a:pt x="793" y="317"/>
                  </a:cubicBezTo>
                  <a:cubicBezTo>
                    <a:pt x="791" y="313"/>
                    <a:pt x="802" y="313"/>
                    <a:pt x="807" y="307"/>
                  </a:cubicBezTo>
                  <a:cubicBezTo>
                    <a:pt x="812" y="302"/>
                    <a:pt x="807" y="297"/>
                    <a:pt x="805" y="297"/>
                  </a:cubicBezTo>
                  <a:cubicBezTo>
                    <a:pt x="802" y="298"/>
                    <a:pt x="795" y="300"/>
                    <a:pt x="793" y="299"/>
                  </a:cubicBezTo>
                  <a:cubicBezTo>
                    <a:pt x="790" y="299"/>
                    <a:pt x="789" y="296"/>
                    <a:pt x="784" y="292"/>
                  </a:cubicBezTo>
                  <a:cubicBezTo>
                    <a:pt x="780" y="288"/>
                    <a:pt x="785" y="283"/>
                    <a:pt x="788" y="283"/>
                  </a:cubicBezTo>
                  <a:cubicBezTo>
                    <a:pt x="791" y="284"/>
                    <a:pt x="797" y="277"/>
                    <a:pt x="800" y="274"/>
                  </a:cubicBezTo>
                  <a:cubicBezTo>
                    <a:pt x="804" y="271"/>
                    <a:pt x="808" y="269"/>
                    <a:pt x="807" y="272"/>
                  </a:cubicBezTo>
                  <a:cubicBezTo>
                    <a:pt x="805" y="275"/>
                    <a:pt x="801" y="286"/>
                    <a:pt x="806" y="286"/>
                  </a:cubicBezTo>
                  <a:cubicBezTo>
                    <a:pt x="810" y="287"/>
                    <a:pt x="820" y="277"/>
                    <a:pt x="821" y="278"/>
                  </a:cubicBezTo>
                  <a:cubicBezTo>
                    <a:pt x="823" y="279"/>
                    <a:pt x="825" y="286"/>
                    <a:pt x="824" y="290"/>
                  </a:cubicBezTo>
                  <a:cubicBezTo>
                    <a:pt x="822" y="294"/>
                    <a:pt x="822" y="300"/>
                    <a:pt x="824" y="299"/>
                  </a:cubicBezTo>
                  <a:cubicBezTo>
                    <a:pt x="826" y="299"/>
                    <a:pt x="830" y="293"/>
                    <a:pt x="831" y="295"/>
                  </a:cubicBezTo>
                  <a:cubicBezTo>
                    <a:pt x="832" y="297"/>
                    <a:pt x="838" y="301"/>
                    <a:pt x="835" y="307"/>
                  </a:cubicBezTo>
                  <a:cubicBezTo>
                    <a:pt x="832" y="314"/>
                    <a:pt x="827" y="316"/>
                    <a:pt x="834" y="321"/>
                  </a:cubicBezTo>
                  <a:cubicBezTo>
                    <a:pt x="840" y="325"/>
                    <a:pt x="842" y="321"/>
                    <a:pt x="846" y="318"/>
                  </a:cubicBezTo>
                  <a:cubicBezTo>
                    <a:pt x="851" y="315"/>
                    <a:pt x="854" y="302"/>
                    <a:pt x="852" y="297"/>
                  </a:cubicBezTo>
                  <a:cubicBezTo>
                    <a:pt x="849" y="293"/>
                    <a:pt x="843" y="285"/>
                    <a:pt x="843" y="282"/>
                  </a:cubicBezTo>
                  <a:cubicBezTo>
                    <a:pt x="843" y="279"/>
                    <a:pt x="853" y="279"/>
                    <a:pt x="853" y="274"/>
                  </a:cubicBezTo>
                  <a:cubicBezTo>
                    <a:pt x="853" y="269"/>
                    <a:pt x="857" y="265"/>
                    <a:pt x="860" y="263"/>
                  </a:cubicBezTo>
                  <a:cubicBezTo>
                    <a:pt x="864" y="261"/>
                    <a:pt x="869" y="254"/>
                    <a:pt x="870" y="256"/>
                  </a:cubicBezTo>
                  <a:cubicBezTo>
                    <a:pt x="872" y="258"/>
                    <a:pt x="881" y="261"/>
                    <a:pt x="884" y="258"/>
                  </a:cubicBezTo>
                  <a:cubicBezTo>
                    <a:pt x="886" y="254"/>
                    <a:pt x="900" y="241"/>
                    <a:pt x="908" y="233"/>
                  </a:cubicBezTo>
                  <a:cubicBezTo>
                    <a:pt x="916" y="226"/>
                    <a:pt x="919" y="218"/>
                    <a:pt x="921" y="209"/>
                  </a:cubicBezTo>
                  <a:cubicBezTo>
                    <a:pt x="923" y="200"/>
                    <a:pt x="926" y="195"/>
                    <a:pt x="925" y="188"/>
                  </a:cubicBezTo>
                  <a:cubicBezTo>
                    <a:pt x="929" y="197"/>
                    <a:pt x="929" y="203"/>
                    <a:pt x="929" y="210"/>
                  </a:cubicBezTo>
                  <a:cubicBezTo>
                    <a:pt x="928" y="216"/>
                    <a:pt x="929" y="230"/>
                    <a:pt x="930" y="232"/>
                  </a:cubicBezTo>
                  <a:cubicBezTo>
                    <a:pt x="931" y="234"/>
                    <a:pt x="935" y="238"/>
                    <a:pt x="937" y="237"/>
                  </a:cubicBezTo>
                  <a:cubicBezTo>
                    <a:pt x="940" y="236"/>
                    <a:pt x="936" y="224"/>
                    <a:pt x="936" y="221"/>
                  </a:cubicBezTo>
                  <a:cubicBezTo>
                    <a:pt x="936" y="219"/>
                    <a:pt x="940" y="215"/>
                    <a:pt x="942" y="215"/>
                  </a:cubicBezTo>
                  <a:cubicBezTo>
                    <a:pt x="944" y="214"/>
                    <a:pt x="942" y="204"/>
                    <a:pt x="939" y="199"/>
                  </a:cubicBezTo>
                  <a:cubicBezTo>
                    <a:pt x="937" y="195"/>
                    <a:pt x="933" y="193"/>
                    <a:pt x="935" y="192"/>
                  </a:cubicBezTo>
                  <a:cubicBezTo>
                    <a:pt x="937" y="191"/>
                    <a:pt x="940" y="186"/>
                    <a:pt x="938" y="185"/>
                  </a:cubicBezTo>
                  <a:cubicBezTo>
                    <a:pt x="937" y="184"/>
                    <a:pt x="938" y="180"/>
                    <a:pt x="934" y="181"/>
                  </a:cubicBezTo>
                  <a:cubicBezTo>
                    <a:pt x="932" y="182"/>
                    <a:pt x="925" y="180"/>
                    <a:pt x="925" y="185"/>
                  </a:cubicBezTo>
                  <a:cubicBezTo>
                    <a:pt x="923" y="180"/>
                    <a:pt x="920" y="177"/>
                    <a:pt x="916" y="177"/>
                  </a:cubicBezTo>
                  <a:cubicBezTo>
                    <a:pt x="911" y="178"/>
                    <a:pt x="909" y="181"/>
                    <a:pt x="904" y="181"/>
                  </a:cubicBezTo>
                  <a:cubicBezTo>
                    <a:pt x="900" y="181"/>
                    <a:pt x="903" y="172"/>
                    <a:pt x="901" y="172"/>
                  </a:cubicBezTo>
                  <a:cubicBezTo>
                    <a:pt x="899" y="172"/>
                    <a:pt x="894" y="180"/>
                    <a:pt x="892" y="176"/>
                  </a:cubicBezTo>
                  <a:cubicBezTo>
                    <a:pt x="889" y="172"/>
                    <a:pt x="899" y="166"/>
                    <a:pt x="907" y="163"/>
                  </a:cubicBezTo>
                  <a:cubicBezTo>
                    <a:pt x="915" y="160"/>
                    <a:pt x="927" y="143"/>
                    <a:pt x="933" y="142"/>
                  </a:cubicBezTo>
                  <a:cubicBezTo>
                    <a:pt x="938" y="141"/>
                    <a:pt x="951" y="143"/>
                    <a:pt x="962" y="143"/>
                  </a:cubicBezTo>
                  <a:cubicBezTo>
                    <a:pt x="973" y="142"/>
                    <a:pt x="977" y="136"/>
                    <a:pt x="981" y="139"/>
                  </a:cubicBezTo>
                  <a:cubicBezTo>
                    <a:pt x="984" y="143"/>
                    <a:pt x="992" y="146"/>
                    <a:pt x="997" y="146"/>
                  </a:cubicBezTo>
                  <a:cubicBezTo>
                    <a:pt x="1001" y="145"/>
                    <a:pt x="999" y="146"/>
                    <a:pt x="1007" y="139"/>
                  </a:cubicBezTo>
                  <a:cubicBezTo>
                    <a:pt x="1014" y="133"/>
                    <a:pt x="1020" y="130"/>
                    <a:pt x="1024" y="125"/>
                  </a:cubicBezTo>
                  <a:cubicBezTo>
                    <a:pt x="1028" y="121"/>
                    <a:pt x="1037" y="117"/>
                    <a:pt x="1038" y="122"/>
                  </a:cubicBezTo>
                  <a:cubicBezTo>
                    <a:pt x="1039" y="127"/>
                    <a:pt x="1037" y="132"/>
                    <a:pt x="1041" y="132"/>
                  </a:cubicBezTo>
                  <a:cubicBezTo>
                    <a:pt x="1045" y="132"/>
                    <a:pt x="1051" y="127"/>
                    <a:pt x="1057" y="124"/>
                  </a:cubicBezTo>
                  <a:cubicBezTo>
                    <a:pt x="1062" y="122"/>
                    <a:pt x="1066" y="119"/>
                    <a:pt x="1066" y="119"/>
                  </a:cubicBezTo>
                  <a:cubicBezTo>
                    <a:pt x="1066" y="119"/>
                    <a:pt x="1045" y="136"/>
                    <a:pt x="1040" y="139"/>
                  </a:cubicBezTo>
                  <a:cubicBezTo>
                    <a:pt x="1034" y="143"/>
                    <a:pt x="1022" y="146"/>
                    <a:pt x="1017" y="153"/>
                  </a:cubicBezTo>
                  <a:cubicBezTo>
                    <a:pt x="1012" y="160"/>
                    <a:pt x="1009" y="163"/>
                    <a:pt x="1009" y="171"/>
                  </a:cubicBezTo>
                  <a:cubicBezTo>
                    <a:pt x="1010" y="179"/>
                    <a:pt x="1018" y="189"/>
                    <a:pt x="1014" y="196"/>
                  </a:cubicBezTo>
                  <a:cubicBezTo>
                    <a:pt x="1010" y="204"/>
                    <a:pt x="1009" y="214"/>
                    <a:pt x="1009" y="214"/>
                  </a:cubicBezTo>
                  <a:cubicBezTo>
                    <a:pt x="1009" y="214"/>
                    <a:pt x="1015" y="204"/>
                    <a:pt x="1024" y="197"/>
                  </a:cubicBezTo>
                  <a:cubicBezTo>
                    <a:pt x="1032" y="190"/>
                    <a:pt x="1037" y="181"/>
                    <a:pt x="1041" y="177"/>
                  </a:cubicBezTo>
                  <a:cubicBezTo>
                    <a:pt x="1044" y="174"/>
                    <a:pt x="1053" y="173"/>
                    <a:pt x="1053" y="169"/>
                  </a:cubicBezTo>
                  <a:cubicBezTo>
                    <a:pt x="1053" y="164"/>
                    <a:pt x="1056" y="159"/>
                    <a:pt x="1057" y="154"/>
                  </a:cubicBezTo>
                  <a:cubicBezTo>
                    <a:pt x="1059" y="149"/>
                    <a:pt x="1054" y="150"/>
                    <a:pt x="1057" y="144"/>
                  </a:cubicBezTo>
                  <a:cubicBezTo>
                    <a:pt x="1060" y="138"/>
                    <a:pt x="1060" y="133"/>
                    <a:pt x="1075" y="133"/>
                  </a:cubicBezTo>
                  <a:cubicBezTo>
                    <a:pt x="1091" y="133"/>
                    <a:pt x="1085" y="135"/>
                    <a:pt x="1098" y="134"/>
                  </a:cubicBezTo>
                  <a:cubicBezTo>
                    <a:pt x="1110" y="133"/>
                    <a:pt x="1115" y="126"/>
                    <a:pt x="1127" y="122"/>
                  </a:cubicBezTo>
                  <a:cubicBezTo>
                    <a:pt x="1139" y="119"/>
                    <a:pt x="1148" y="116"/>
                    <a:pt x="1152" y="118"/>
                  </a:cubicBezTo>
                  <a:cubicBezTo>
                    <a:pt x="1155" y="120"/>
                    <a:pt x="1161" y="119"/>
                    <a:pt x="1157" y="114"/>
                  </a:cubicBezTo>
                  <a:cubicBezTo>
                    <a:pt x="1154" y="110"/>
                    <a:pt x="1145" y="104"/>
                    <a:pt x="1150" y="103"/>
                  </a:cubicBezTo>
                  <a:close/>
                  <a:moveTo>
                    <a:pt x="252" y="127"/>
                  </a:moveTo>
                  <a:cubicBezTo>
                    <a:pt x="254" y="119"/>
                    <a:pt x="269" y="129"/>
                    <a:pt x="266" y="133"/>
                  </a:cubicBezTo>
                  <a:cubicBezTo>
                    <a:pt x="263" y="138"/>
                    <a:pt x="250" y="133"/>
                    <a:pt x="252" y="127"/>
                  </a:cubicBezTo>
                  <a:close/>
                  <a:moveTo>
                    <a:pt x="316" y="271"/>
                  </a:moveTo>
                  <a:cubicBezTo>
                    <a:pt x="312" y="272"/>
                    <a:pt x="300" y="273"/>
                    <a:pt x="295" y="272"/>
                  </a:cubicBezTo>
                  <a:cubicBezTo>
                    <a:pt x="290" y="272"/>
                    <a:pt x="285" y="266"/>
                    <a:pt x="278" y="265"/>
                  </a:cubicBezTo>
                  <a:cubicBezTo>
                    <a:pt x="271" y="264"/>
                    <a:pt x="263" y="265"/>
                    <a:pt x="260" y="269"/>
                  </a:cubicBezTo>
                  <a:cubicBezTo>
                    <a:pt x="258" y="273"/>
                    <a:pt x="248" y="271"/>
                    <a:pt x="244" y="271"/>
                  </a:cubicBezTo>
                  <a:cubicBezTo>
                    <a:pt x="240" y="271"/>
                    <a:pt x="235" y="277"/>
                    <a:pt x="234" y="275"/>
                  </a:cubicBezTo>
                  <a:cubicBezTo>
                    <a:pt x="234" y="275"/>
                    <a:pt x="237" y="264"/>
                    <a:pt x="234" y="263"/>
                  </a:cubicBezTo>
                  <a:cubicBezTo>
                    <a:pt x="231" y="261"/>
                    <a:pt x="235" y="254"/>
                    <a:pt x="238" y="252"/>
                  </a:cubicBezTo>
                  <a:cubicBezTo>
                    <a:pt x="241" y="249"/>
                    <a:pt x="245" y="243"/>
                    <a:pt x="248" y="237"/>
                  </a:cubicBezTo>
                  <a:cubicBezTo>
                    <a:pt x="251" y="231"/>
                    <a:pt x="255" y="230"/>
                    <a:pt x="258" y="231"/>
                  </a:cubicBezTo>
                  <a:cubicBezTo>
                    <a:pt x="260" y="232"/>
                    <a:pt x="266" y="243"/>
                    <a:pt x="268" y="246"/>
                  </a:cubicBezTo>
                  <a:cubicBezTo>
                    <a:pt x="269" y="250"/>
                    <a:pt x="274" y="245"/>
                    <a:pt x="276" y="244"/>
                  </a:cubicBezTo>
                  <a:cubicBezTo>
                    <a:pt x="278" y="243"/>
                    <a:pt x="282" y="239"/>
                    <a:pt x="282" y="236"/>
                  </a:cubicBezTo>
                  <a:cubicBezTo>
                    <a:pt x="283" y="233"/>
                    <a:pt x="287" y="231"/>
                    <a:pt x="292" y="231"/>
                  </a:cubicBezTo>
                  <a:cubicBezTo>
                    <a:pt x="298" y="231"/>
                    <a:pt x="293" y="236"/>
                    <a:pt x="289" y="237"/>
                  </a:cubicBezTo>
                  <a:cubicBezTo>
                    <a:pt x="286" y="238"/>
                    <a:pt x="288" y="241"/>
                    <a:pt x="294" y="243"/>
                  </a:cubicBezTo>
                  <a:cubicBezTo>
                    <a:pt x="300" y="246"/>
                    <a:pt x="306" y="252"/>
                    <a:pt x="313" y="257"/>
                  </a:cubicBezTo>
                  <a:cubicBezTo>
                    <a:pt x="319" y="261"/>
                    <a:pt x="320" y="269"/>
                    <a:pt x="316" y="271"/>
                  </a:cubicBezTo>
                  <a:close/>
                  <a:moveTo>
                    <a:pt x="397" y="241"/>
                  </a:moveTo>
                  <a:cubicBezTo>
                    <a:pt x="395" y="243"/>
                    <a:pt x="385" y="244"/>
                    <a:pt x="382" y="241"/>
                  </a:cubicBezTo>
                  <a:cubicBezTo>
                    <a:pt x="379" y="237"/>
                    <a:pt x="372" y="241"/>
                    <a:pt x="371" y="248"/>
                  </a:cubicBezTo>
                  <a:cubicBezTo>
                    <a:pt x="371" y="255"/>
                    <a:pt x="373" y="250"/>
                    <a:pt x="377" y="252"/>
                  </a:cubicBezTo>
                  <a:cubicBezTo>
                    <a:pt x="380" y="255"/>
                    <a:pt x="381" y="258"/>
                    <a:pt x="383" y="262"/>
                  </a:cubicBezTo>
                  <a:cubicBezTo>
                    <a:pt x="385" y="266"/>
                    <a:pt x="388" y="265"/>
                    <a:pt x="391" y="268"/>
                  </a:cubicBezTo>
                  <a:cubicBezTo>
                    <a:pt x="394" y="271"/>
                    <a:pt x="384" y="274"/>
                    <a:pt x="388" y="278"/>
                  </a:cubicBezTo>
                  <a:cubicBezTo>
                    <a:pt x="392" y="282"/>
                    <a:pt x="394" y="296"/>
                    <a:pt x="395" y="300"/>
                  </a:cubicBezTo>
                  <a:cubicBezTo>
                    <a:pt x="395" y="304"/>
                    <a:pt x="383" y="305"/>
                    <a:pt x="380" y="305"/>
                  </a:cubicBezTo>
                  <a:cubicBezTo>
                    <a:pt x="376" y="304"/>
                    <a:pt x="365" y="300"/>
                    <a:pt x="362" y="299"/>
                  </a:cubicBezTo>
                  <a:cubicBezTo>
                    <a:pt x="358" y="297"/>
                    <a:pt x="356" y="282"/>
                    <a:pt x="361" y="283"/>
                  </a:cubicBezTo>
                  <a:cubicBezTo>
                    <a:pt x="365" y="283"/>
                    <a:pt x="366" y="282"/>
                    <a:pt x="371" y="276"/>
                  </a:cubicBezTo>
                  <a:cubicBezTo>
                    <a:pt x="377" y="271"/>
                    <a:pt x="364" y="268"/>
                    <a:pt x="360" y="267"/>
                  </a:cubicBezTo>
                  <a:cubicBezTo>
                    <a:pt x="356" y="266"/>
                    <a:pt x="349" y="252"/>
                    <a:pt x="347" y="248"/>
                  </a:cubicBezTo>
                  <a:cubicBezTo>
                    <a:pt x="344" y="244"/>
                    <a:pt x="346" y="237"/>
                    <a:pt x="352" y="232"/>
                  </a:cubicBezTo>
                  <a:cubicBezTo>
                    <a:pt x="355" y="230"/>
                    <a:pt x="364" y="235"/>
                    <a:pt x="368" y="232"/>
                  </a:cubicBezTo>
                  <a:cubicBezTo>
                    <a:pt x="372" y="229"/>
                    <a:pt x="376" y="225"/>
                    <a:pt x="378" y="224"/>
                  </a:cubicBezTo>
                  <a:cubicBezTo>
                    <a:pt x="379" y="223"/>
                    <a:pt x="389" y="226"/>
                    <a:pt x="391" y="230"/>
                  </a:cubicBezTo>
                  <a:cubicBezTo>
                    <a:pt x="393" y="233"/>
                    <a:pt x="399" y="239"/>
                    <a:pt x="397" y="241"/>
                  </a:cubicBezTo>
                  <a:close/>
                  <a:moveTo>
                    <a:pt x="687" y="8"/>
                  </a:moveTo>
                  <a:cubicBezTo>
                    <a:pt x="689" y="4"/>
                    <a:pt x="685" y="3"/>
                    <a:pt x="687" y="8"/>
                  </a:cubicBezTo>
                  <a:close/>
                  <a:moveTo>
                    <a:pt x="379" y="53"/>
                  </a:moveTo>
                  <a:cubicBezTo>
                    <a:pt x="382" y="55"/>
                    <a:pt x="388" y="55"/>
                    <a:pt x="394" y="59"/>
                  </a:cubicBezTo>
                  <a:cubicBezTo>
                    <a:pt x="400" y="63"/>
                    <a:pt x="408" y="64"/>
                    <a:pt x="412" y="60"/>
                  </a:cubicBezTo>
                  <a:cubicBezTo>
                    <a:pt x="415" y="56"/>
                    <a:pt x="412" y="50"/>
                    <a:pt x="410" y="49"/>
                  </a:cubicBezTo>
                  <a:cubicBezTo>
                    <a:pt x="407" y="49"/>
                    <a:pt x="405" y="44"/>
                    <a:pt x="412" y="39"/>
                  </a:cubicBezTo>
                  <a:cubicBezTo>
                    <a:pt x="419" y="35"/>
                    <a:pt x="426" y="30"/>
                    <a:pt x="434" y="28"/>
                  </a:cubicBezTo>
                  <a:cubicBezTo>
                    <a:pt x="442" y="27"/>
                    <a:pt x="459" y="27"/>
                    <a:pt x="465" y="28"/>
                  </a:cubicBezTo>
                  <a:cubicBezTo>
                    <a:pt x="472" y="30"/>
                    <a:pt x="481" y="20"/>
                    <a:pt x="483" y="16"/>
                  </a:cubicBezTo>
                  <a:cubicBezTo>
                    <a:pt x="486" y="12"/>
                    <a:pt x="475" y="9"/>
                    <a:pt x="472" y="14"/>
                  </a:cubicBezTo>
                  <a:cubicBezTo>
                    <a:pt x="469" y="19"/>
                    <a:pt x="454" y="17"/>
                    <a:pt x="451" y="16"/>
                  </a:cubicBezTo>
                  <a:cubicBezTo>
                    <a:pt x="448" y="15"/>
                    <a:pt x="423" y="21"/>
                    <a:pt x="418" y="21"/>
                  </a:cubicBezTo>
                  <a:cubicBezTo>
                    <a:pt x="413" y="21"/>
                    <a:pt x="411" y="28"/>
                    <a:pt x="403" y="32"/>
                  </a:cubicBezTo>
                  <a:cubicBezTo>
                    <a:pt x="396" y="36"/>
                    <a:pt x="386" y="41"/>
                    <a:pt x="383" y="43"/>
                  </a:cubicBezTo>
                  <a:cubicBezTo>
                    <a:pt x="379" y="45"/>
                    <a:pt x="376" y="52"/>
                    <a:pt x="379" y="53"/>
                  </a:cubicBezTo>
                  <a:close/>
                  <a:moveTo>
                    <a:pt x="931" y="263"/>
                  </a:moveTo>
                  <a:cubicBezTo>
                    <a:pt x="938" y="263"/>
                    <a:pt x="945" y="260"/>
                    <a:pt x="945" y="260"/>
                  </a:cubicBezTo>
                  <a:cubicBezTo>
                    <a:pt x="945" y="260"/>
                    <a:pt x="955" y="261"/>
                    <a:pt x="954" y="255"/>
                  </a:cubicBezTo>
                  <a:cubicBezTo>
                    <a:pt x="952" y="249"/>
                    <a:pt x="941" y="248"/>
                    <a:pt x="939" y="249"/>
                  </a:cubicBezTo>
                  <a:cubicBezTo>
                    <a:pt x="937" y="249"/>
                    <a:pt x="933" y="242"/>
                    <a:pt x="929" y="243"/>
                  </a:cubicBezTo>
                  <a:cubicBezTo>
                    <a:pt x="925" y="244"/>
                    <a:pt x="924" y="251"/>
                    <a:pt x="924" y="252"/>
                  </a:cubicBezTo>
                  <a:cubicBezTo>
                    <a:pt x="924" y="254"/>
                    <a:pt x="909" y="258"/>
                    <a:pt x="914" y="263"/>
                  </a:cubicBezTo>
                  <a:cubicBezTo>
                    <a:pt x="919" y="268"/>
                    <a:pt x="923" y="264"/>
                    <a:pt x="931" y="263"/>
                  </a:cubicBezTo>
                  <a:close/>
                  <a:moveTo>
                    <a:pt x="867" y="332"/>
                  </a:moveTo>
                  <a:cubicBezTo>
                    <a:pt x="867" y="326"/>
                    <a:pt x="874" y="332"/>
                    <a:pt x="878" y="332"/>
                  </a:cubicBezTo>
                  <a:cubicBezTo>
                    <a:pt x="882" y="331"/>
                    <a:pt x="884" y="327"/>
                    <a:pt x="885" y="322"/>
                  </a:cubicBezTo>
                  <a:cubicBezTo>
                    <a:pt x="885" y="321"/>
                    <a:pt x="885" y="321"/>
                    <a:pt x="885" y="321"/>
                  </a:cubicBezTo>
                  <a:cubicBezTo>
                    <a:pt x="885" y="322"/>
                    <a:pt x="885" y="325"/>
                    <a:pt x="889" y="326"/>
                  </a:cubicBezTo>
                  <a:cubicBezTo>
                    <a:pt x="895" y="328"/>
                    <a:pt x="898" y="323"/>
                    <a:pt x="898" y="321"/>
                  </a:cubicBezTo>
                  <a:cubicBezTo>
                    <a:pt x="898" y="319"/>
                    <a:pt x="909" y="316"/>
                    <a:pt x="911" y="315"/>
                  </a:cubicBezTo>
                  <a:cubicBezTo>
                    <a:pt x="913" y="313"/>
                    <a:pt x="921" y="310"/>
                    <a:pt x="922" y="307"/>
                  </a:cubicBezTo>
                  <a:cubicBezTo>
                    <a:pt x="922" y="305"/>
                    <a:pt x="922" y="291"/>
                    <a:pt x="924" y="290"/>
                  </a:cubicBezTo>
                  <a:cubicBezTo>
                    <a:pt x="927" y="288"/>
                    <a:pt x="931" y="288"/>
                    <a:pt x="926" y="280"/>
                  </a:cubicBezTo>
                  <a:cubicBezTo>
                    <a:pt x="922" y="271"/>
                    <a:pt x="922" y="263"/>
                    <a:pt x="917" y="267"/>
                  </a:cubicBezTo>
                  <a:cubicBezTo>
                    <a:pt x="913" y="270"/>
                    <a:pt x="916" y="280"/>
                    <a:pt x="913" y="288"/>
                  </a:cubicBezTo>
                  <a:cubicBezTo>
                    <a:pt x="909" y="295"/>
                    <a:pt x="907" y="302"/>
                    <a:pt x="905" y="302"/>
                  </a:cubicBezTo>
                  <a:cubicBezTo>
                    <a:pt x="903" y="302"/>
                    <a:pt x="892" y="307"/>
                    <a:pt x="889" y="310"/>
                  </a:cubicBezTo>
                  <a:cubicBezTo>
                    <a:pt x="886" y="314"/>
                    <a:pt x="871" y="307"/>
                    <a:pt x="869" y="310"/>
                  </a:cubicBezTo>
                  <a:cubicBezTo>
                    <a:pt x="867" y="313"/>
                    <a:pt x="862" y="317"/>
                    <a:pt x="860" y="319"/>
                  </a:cubicBezTo>
                  <a:cubicBezTo>
                    <a:pt x="857" y="322"/>
                    <a:pt x="850" y="320"/>
                    <a:pt x="852" y="327"/>
                  </a:cubicBezTo>
                  <a:cubicBezTo>
                    <a:pt x="853" y="335"/>
                    <a:pt x="857" y="341"/>
                    <a:pt x="860" y="341"/>
                  </a:cubicBezTo>
                  <a:cubicBezTo>
                    <a:pt x="863" y="341"/>
                    <a:pt x="867" y="339"/>
                    <a:pt x="867" y="332"/>
                  </a:cubicBezTo>
                  <a:close/>
                  <a:moveTo>
                    <a:pt x="797" y="407"/>
                  </a:moveTo>
                  <a:cubicBezTo>
                    <a:pt x="804" y="407"/>
                    <a:pt x="810" y="386"/>
                    <a:pt x="804" y="387"/>
                  </a:cubicBezTo>
                  <a:cubicBezTo>
                    <a:pt x="796" y="389"/>
                    <a:pt x="791" y="408"/>
                    <a:pt x="797" y="407"/>
                  </a:cubicBezTo>
                  <a:close/>
                  <a:moveTo>
                    <a:pt x="711" y="589"/>
                  </a:moveTo>
                  <a:cubicBezTo>
                    <a:pt x="714" y="585"/>
                    <a:pt x="713" y="580"/>
                    <a:pt x="709" y="581"/>
                  </a:cubicBezTo>
                  <a:cubicBezTo>
                    <a:pt x="704" y="581"/>
                    <a:pt x="701" y="573"/>
                    <a:pt x="694" y="567"/>
                  </a:cubicBezTo>
                  <a:cubicBezTo>
                    <a:pt x="687" y="562"/>
                    <a:pt x="682" y="558"/>
                    <a:pt x="676" y="550"/>
                  </a:cubicBezTo>
                  <a:cubicBezTo>
                    <a:pt x="670" y="542"/>
                    <a:pt x="662" y="537"/>
                    <a:pt x="658" y="533"/>
                  </a:cubicBezTo>
                  <a:cubicBezTo>
                    <a:pt x="654" y="529"/>
                    <a:pt x="648" y="527"/>
                    <a:pt x="645" y="527"/>
                  </a:cubicBezTo>
                  <a:cubicBezTo>
                    <a:pt x="639" y="529"/>
                    <a:pt x="654" y="542"/>
                    <a:pt x="656" y="544"/>
                  </a:cubicBezTo>
                  <a:cubicBezTo>
                    <a:pt x="657" y="546"/>
                    <a:pt x="671" y="560"/>
                    <a:pt x="671" y="567"/>
                  </a:cubicBezTo>
                  <a:cubicBezTo>
                    <a:pt x="671" y="573"/>
                    <a:pt x="676" y="594"/>
                    <a:pt x="678" y="597"/>
                  </a:cubicBezTo>
                  <a:cubicBezTo>
                    <a:pt x="681" y="599"/>
                    <a:pt x="699" y="603"/>
                    <a:pt x="701" y="608"/>
                  </a:cubicBezTo>
                  <a:cubicBezTo>
                    <a:pt x="703" y="613"/>
                    <a:pt x="708" y="614"/>
                    <a:pt x="708" y="607"/>
                  </a:cubicBezTo>
                  <a:cubicBezTo>
                    <a:pt x="708" y="601"/>
                    <a:pt x="709" y="593"/>
                    <a:pt x="711" y="589"/>
                  </a:cubicBezTo>
                  <a:close/>
                  <a:moveTo>
                    <a:pt x="672" y="520"/>
                  </a:moveTo>
                  <a:cubicBezTo>
                    <a:pt x="674" y="531"/>
                    <a:pt x="680" y="542"/>
                    <a:pt x="682" y="546"/>
                  </a:cubicBezTo>
                  <a:cubicBezTo>
                    <a:pt x="684" y="551"/>
                    <a:pt x="693" y="557"/>
                    <a:pt x="696" y="560"/>
                  </a:cubicBezTo>
                  <a:cubicBezTo>
                    <a:pt x="699" y="563"/>
                    <a:pt x="703" y="559"/>
                    <a:pt x="701" y="555"/>
                  </a:cubicBezTo>
                  <a:cubicBezTo>
                    <a:pt x="699" y="551"/>
                    <a:pt x="695" y="546"/>
                    <a:pt x="695" y="542"/>
                  </a:cubicBezTo>
                  <a:cubicBezTo>
                    <a:pt x="694" y="537"/>
                    <a:pt x="692" y="531"/>
                    <a:pt x="687" y="523"/>
                  </a:cubicBezTo>
                  <a:cubicBezTo>
                    <a:pt x="683" y="516"/>
                    <a:pt x="680" y="514"/>
                    <a:pt x="677" y="509"/>
                  </a:cubicBezTo>
                  <a:cubicBezTo>
                    <a:pt x="674" y="504"/>
                    <a:pt x="665" y="495"/>
                    <a:pt x="665" y="495"/>
                  </a:cubicBezTo>
                  <a:cubicBezTo>
                    <a:pt x="661" y="496"/>
                    <a:pt x="661" y="505"/>
                    <a:pt x="663" y="508"/>
                  </a:cubicBezTo>
                  <a:cubicBezTo>
                    <a:pt x="665" y="511"/>
                    <a:pt x="669" y="509"/>
                    <a:pt x="672" y="520"/>
                  </a:cubicBezTo>
                  <a:close/>
                  <a:moveTo>
                    <a:pt x="754" y="619"/>
                  </a:moveTo>
                  <a:cubicBezTo>
                    <a:pt x="751" y="619"/>
                    <a:pt x="738" y="615"/>
                    <a:pt x="738" y="615"/>
                  </a:cubicBezTo>
                  <a:cubicBezTo>
                    <a:pt x="736" y="616"/>
                    <a:pt x="733" y="617"/>
                    <a:pt x="732" y="619"/>
                  </a:cubicBezTo>
                  <a:cubicBezTo>
                    <a:pt x="732" y="618"/>
                    <a:pt x="731" y="618"/>
                    <a:pt x="730" y="617"/>
                  </a:cubicBezTo>
                  <a:cubicBezTo>
                    <a:pt x="725" y="613"/>
                    <a:pt x="718" y="617"/>
                    <a:pt x="716" y="612"/>
                  </a:cubicBezTo>
                  <a:cubicBezTo>
                    <a:pt x="714" y="607"/>
                    <a:pt x="711" y="607"/>
                    <a:pt x="709" y="610"/>
                  </a:cubicBezTo>
                  <a:cubicBezTo>
                    <a:pt x="705" y="616"/>
                    <a:pt x="710" y="620"/>
                    <a:pt x="711" y="621"/>
                  </a:cubicBezTo>
                  <a:cubicBezTo>
                    <a:pt x="713" y="623"/>
                    <a:pt x="718" y="624"/>
                    <a:pt x="724" y="623"/>
                  </a:cubicBezTo>
                  <a:cubicBezTo>
                    <a:pt x="727" y="623"/>
                    <a:pt x="731" y="622"/>
                    <a:pt x="732" y="621"/>
                  </a:cubicBezTo>
                  <a:cubicBezTo>
                    <a:pt x="732" y="621"/>
                    <a:pt x="733" y="622"/>
                    <a:pt x="733" y="623"/>
                  </a:cubicBezTo>
                  <a:cubicBezTo>
                    <a:pt x="737" y="627"/>
                    <a:pt x="740" y="629"/>
                    <a:pt x="746" y="628"/>
                  </a:cubicBezTo>
                  <a:cubicBezTo>
                    <a:pt x="752" y="628"/>
                    <a:pt x="762" y="632"/>
                    <a:pt x="762" y="628"/>
                  </a:cubicBezTo>
                  <a:cubicBezTo>
                    <a:pt x="763" y="624"/>
                    <a:pt x="757" y="619"/>
                    <a:pt x="754" y="619"/>
                  </a:cubicBezTo>
                  <a:close/>
                  <a:moveTo>
                    <a:pt x="789" y="635"/>
                  </a:moveTo>
                  <a:cubicBezTo>
                    <a:pt x="788" y="641"/>
                    <a:pt x="797" y="643"/>
                    <a:pt x="797" y="637"/>
                  </a:cubicBezTo>
                  <a:cubicBezTo>
                    <a:pt x="798" y="631"/>
                    <a:pt x="790" y="631"/>
                    <a:pt x="789" y="635"/>
                  </a:cubicBezTo>
                  <a:close/>
                  <a:moveTo>
                    <a:pt x="825" y="626"/>
                  </a:moveTo>
                  <a:cubicBezTo>
                    <a:pt x="822" y="631"/>
                    <a:pt x="816" y="635"/>
                    <a:pt x="816" y="640"/>
                  </a:cubicBezTo>
                  <a:cubicBezTo>
                    <a:pt x="817" y="646"/>
                    <a:pt x="828" y="636"/>
                    <a:pt x="828" y="636"/>
                  </a:cubicBezTo>
                  <a:cubicBezTo>
                    <a:pt x="828" y="636"/>
                    <a:pt x="836" y="635"/>
                    <a:pt x="836" y="631"/>
                  </a:cubicBezTo>
                  <a:cubicBezTo>
                    <a:pt x="836" y="626"/>
                    <a:pt x="828" y="621"/>
                    <a:pt x="825" y="626"/>
                  </a:cubicBezTo>
                  <a:close/>
                  <a:moveTo>
                    <a:pt x="807" y="581"/>
                  </a:moveTo>
                  <a:cubicBezTo>
                    <a:pt x="814" y="582"/>
                    <a:pt x="818" y="579"/>
                    <a:pt x="816" y="575"/>
                  </a:cubicBezTo>
                  <a:cubicBezTo>
                    <a:pt x="814" y="571"/>
                    <a:pt x="805" y="573"/>
                    <a:pt x="801" y="574"/>
                  </a:cubicBezTo>
                  <a:cubicBezTo>
                    <a:pt x="798" y="574"/>
                    <a:pt x="794" y="571"/>
                    <a:pt x="794" y="571"/>
                  </a:cubicBezTo>
                  <a:cubicBezTo>
                    <a:pt x="791" y="573"/>
                    <a:pt x="791" y="576"/>
                    <a:pt x="790" y="582"/>
                  </a:cubicBezTo>
                  <a:cubicBezTo>
                    <a:pt x="789" y="588"/>
                    <a:pt x="784" y="592"/>
                    <a:pt x="789" y="595"/>
                  </a:cubicBezTo>
                  <a:cubicBezTo>
                    <a:pt x="793" y="598"/>
                    <a:pt x="800" y="585"/>
                    <a:pt x="803" y="589"/>
                  </a:cubicBezTo>
                  <a:cubicBezTo>
                    <a:pt x="805" y="593"/>
                    <a:pt x="802" y="595"/>
                    <a:pt x="806" y="601"/>
                  </a:cubicBezTo>
                  <a:cubicBezTo>
                    <a:pt x="809" y="606"/>
                    <a:pt x="816" y="606"/>
                    <a:pt x="816" y="606"/>
                  </a:cubicBezTo>
                  <a:cubicBezTo>
                    <a:pt x="816" y="606"/>
                    <a:pt x="815" y="591"/>
                    <a:pt x="810" y="587"/>
                  </a:cubicBezTo>
                  <a:cubicBezTo>
                    <a:pt x="804" y="584"/>
                    <a:pt x="800" y="579"/>
                    <a:pt x="807" y="581"/>
                  </a:cubicBezTo>
                  <a:close/>
                  <a:moveTo>
                    <a:pt x="808" y="560"/>
                  </a:moveTo>
                  <a:cubicBezTo>
                    <a:pt x="806" y="561"/>
                    <a:pt x="797" y="559"/>
                    <a:pt x="797" y="559"/>
                  </a:cubicBezTo>
                  <a:cubicBezTo>
                    <a:pt x="793" y="563"/>
                    <a:pt x="796" y="568"/>
                    <a:pt x="801" y="567"/>
                  </a:cubicBezTo>
                  <a:cubicBezTo>
                    <a:pt x="807" y="567"/>
                    <a:pt x="819" y="565"/>
                    <a:pt x="822" y="565"/>
                  </a:cubicBezTo>
                  <a:cubicBezTo>
                    <a:pt x="824" y="565"/>
                    <a:pt x="828" y="557"/>
                    <a:pt x="826" y="557"/>
                  </a:cubicBezTo>
                  <a:cubicBezTo>
                    <a:pt x="824" y="557"/>
                    <a:pt x="809" y="560"/>
                    <a:pt x="808" y="560"/>
                  </a:cubicBezTo>
                  <a:close/>
                  <a:moveTo>
                    <a:pt x="850" y="551"/>
                  </a:moveTo>
                  <a:cubicBezTo>
                    <a:pt x="845" y="548"/>
                    <a:pt x="836" y="571"/>
                    <a:pt x="842" y="573"/>
                  </a:cubicBezTo>
                  <a:cubicBezTo>
                    <a:pt x="848" y="574"/>
                    <a:pt x="853" y="552"/>
                    <a:pt x="850" y="551"/>
                  </a:cubicBezTo>
                  <a:close/>
                  <a:moveTo>
                    <a:pt x="781" y="538"/>
                  </a:moveTo>
                  <a:cubicBezTo>
                    <a:pt x="784" y="534"/>
                    <a:pt x="789" y="533"/>
                    <a:pt x="789" y="530"/>
                  </a:cubicBezTo>
                  <a:cubicBezTo>
                    <a:pt x="789" y="527"/>
                    <a:pt x="780" y="538"/>
                    <a:pt x="779" y="518"/>
                  </a:cubicBezTo>
                  <a:cubicBezTo>
                    <a:pt x="779" y="514"/>
                    <a:pt x="771" y="520"/>
                    <a:pt x="770" y="524"/>
                  </a:cubicBezTo>
                  <a:cubicBezTo>
                    <a:pt x="769" y="528"/>
                    <a:pt x="776" y="532"/>
                    <a:pt x="766" y="532"/>
                  </a:cubicBezTo>
                  <a:cubicBezTo>
                    <a:pt x="756" y="532"/>
                    <a:pt x="756" y="541"/>
                    <a:pt x="753" y="543"/>
                  </a:cubicBezTo>
                  <a:cubicBezTo>
                    <a:pt x="751" y="545"/>
                    <a:pt x="749" y="545"/>
                    <a:pt x="745" y="546"/>
                  </a:cubicBezTo>
                  <a:cubicBezTo>
                    <a:pt x="741" y="548"/>
                    <a:pt x="740" y="552"/>
                    <a:pt x="739" y="556"/>
                  </a:cubicBezTo>
                  <a:cubicBezTo>
                    <a:pt x="738" y="559"/>
                    <a:pt x="731" y="550"/>
                    <a:pt x="729" y="552"/>
                  </a:cubicBezTo>
                  <a:cubicBezTo>
                    <a:pt x="727" y="555"/>
                    <a:pt x="728" y="567"/>
                    <a:pt x="732" y="576"/>
                  </a:cubicBezTo>
                  <a:cubicBezTo>
                    <a:pt x="735" y="586"/>
                    <a:pt x="745" y="592"/>
                    <a:pt x="747" y="592"/>
                  </a:cubicBezTo>
                  <a:cubicBezTo>
                    <a:pt x="750" y="592"/>
                    <a:pt x="755" y="592"/>
                    <a:pt x="759" y="593"/>
                  </a:cubicBezTo>
                  <a:cubicBezTo>
                    <a:pt x="762" y="595"/>
                    <a:pt x="774" y="596"/>
                    <a:pt x="774" y="590"/>
                  </a:cubicBezTo>
                  <a:cubicBezTo>
                    <a:pt x="773" y="585"/>
                    <a:pt x="772" y="576"/>
                    <a:pt x="777" y="571"/>
                  </a:cubicBezTo>
                  <a:cubicBezTo>
                    <a:pt x="782" y="565"/>
                    <a:pt x="788" y="562"/>
                    <a:pt x="785" y="554"/>
                  </a:cubicBezTo>
                  <a:cubicBezTo>
                    <a:pt x="782" y="546"/>
                    <a:pt x="777" y="542"/>
                    <a:pt x="781" y="538"/>
                  </a:cubicBezTo>
                  <a:close/>
                  <a:moveTo>
                    <a:pt x="792" y="457"/>
                  </a:moveTo>
                  <a:cubicBezTo>
                    <a:pt x="795" y="464"/>
                    <a:pt x="806" y="470"/>
                    <a:pt x="803" y="473"/>
                  </a:cubicBezTo>
                  <a:cubicBezTo>
                    <a:pt x="800" y="476"/>
                    <a:pt x="793" y="482"/>
                    <a:pt x="792" y="487"/>
                  </a:cubicBezTo>
                  <a:cubicBezTo>
                    <a:pt x="791" y="493"/>
                    <a:pt x="804" y="479"/>
                    <a:pt x="808" y="473"/>
                  </a:cubicBezTo>
                  <a:cubicBezTo>
                    <a:pt x="811" y="468"/>
                    <a:pt x="819" y="471"/>
                    <a:pt x="820" y="468"/>
                  </a:cubicBezTo>
                  <a:cubicBezTo>
                    <a:pt x="822" y="465"/>
                    <a:pt x="822" y="465"/>
                    <a:pt x="822" y="465"/>
                  </a:cubicBezTo>
                  <a:cubicBezTo>
                    <a:pt x="822" y="465"/>
                    <a:pt x="816" y="463"/>
                    <a:pt x="811" y="462"/>
                  </a:cubicBezTo>
                  <a:cubicBezTo>
                    <a:pt x="807" y="460"/>
                    <a:pt x="801" y="466"/>
                    <a:pt x="804" y="457"/>
                  </a:cubicBezTo>
                  <a:cubicBezTo>
                    <a:pt x="806" y="447"/>
                    <a:pt x="814" y="449"/>
                    <a:pt x="812" y="441"/>
                  </a:cubicBezTo>
                  <a:cubicBezTo>
                    <a:pt x="811" y="434"/>
                    <a:pt x="806" y="432"/>
                    <a:pt x="804" y="432"/>
                  </a:cubicBezTo>
                  <a:cubicBezTo>
                    <a:pt x="800" y="432"/>
                    <a:pt x="805" y="439"/>
                    <a:pt x="799" y="443"/>
                  </a:cubicBezTo>
                  <a:cubicBezTo>
                    <a:pt x="794" y="448"/>
                    <a:pt x="789" y="449"/>
                    <a:pt x="792" y="457"/>
                  </a:cubicBezTo>
                  <a:close/>
                  <a:moveTo>
                    <a:pt x="808" y="497"/>
                  </a:moveTo>
                  <a:cubicBezTo>
                    <a:pt x="814" y="497"/>
                    <a:pt x="824" y="499"/>
                    <a:pt x="822" y="496"/>
                  </a:cubicBezTo>
                  <a:cubicBezTo>
                    <a:pt x="820" y="493"/>
                    <a:pt x="814" y="483"/>
                    <a:pt x="809" y="485"/>
                  </a:cubicBezTo>
                  <a:cubicBezTo>
                    <a:pt x="807" y="486"/>
                    <a:pt x="803" y="497"/>
                    <a:pt x="808" y="497"/>
                  </a:cubicBezTo>
                  <a:close/>
                  <a:moveTo>
                    <a:pt x="826" y="476"/>
                  </a:moveTo>
                  <a:cubicBezTo>
                    <a:pt x="824" y="476"/>
                    <a:pt x="817" y="489"/>
                    <a:pt x="826" y="488"/>
                  </a:cubicBezTo>
                  <a:cubicBezTo>
                    <a:pt x="836" y="488"/>
                    <a:pt x="833" y="477"/>
                    <a:pt x="826" y="476"/>
                  </a:cubicBezTo>
                  <a:close/>
                  <a:moveTo>
                    <a:pt x="836" y="509"/>
                  </a:moveTo>
                  <a:cubicBezTo>
                    <a:pt x="834" y="505"/>
                    <a:pt x="827" y="499"/>
                    <a:pt x="827" y="499"/>
                  </a:cubicBezTo>
                  <a:cubicBezTo>
                    <a:pt x="820" y="510"/>
                    <a:pt x="821" y="507"/>
                    <a:pt x="815" y="505"/>
                  </a:cubicBezTo>
                  <a:cubicBezTo>
                    <a:pt x="810" y="502"/>
                    <a:pt x="802" y="510"/>
                    <a:pt x="804" y="513"/>
                  </a:cubicBezTo>
                  <a:cubicBezTo>
                    <a:pt x="805" y="517"/>
                    <a:pt x="816" y="513"/>
                    <a:pt x="819" y="518"/>
                  </a:cubicBezTo>
                  <a:cubicBezTo>
                    <a:pt x="822" y="524"/>
                    <a:pt x="822" y="524"/>
                    <a:pt x="827" y="523"/>
                  </a:cubicBezTo>
                  <a:cubicBezTo>
                    <a:pt x="832" y="522"/>
                    <a:pt x="837" y="513"/>
                    <a:pt x="836" y="509"/>
                  </a:cubicBezTo>
                  <a:close/>
                  <a:moveTo>
                    <a:pt x="970" y="628"/>
                  </a:moveTo>
                  <a:cubicBezTo>
                    <a:pt x="966" y="626"/>
                    <a:pt x="959" y="615"/>
                    <a:pt x="959" y="611"/>
                  </a:cubicBezTo>
                  <a:cubicBezTo>
                    <a:pt x="959" y="607"/>
                    <a:pt x="953" y="606"/>
                    <a:pt x="950" y="603"/>
                  </a:cubicBezTo>
                  <a:cubicBezTo>
                    <a:pt x="947" y="599"/>
                    <a:pt x="944" y="591"/>
                    <a:pt x="936" y="589"/>
                  </a:cubicBezTo>
                  <a:cubicBezTo>
                    <a:pt x="929" y="587"/>
                    <a:pt x="926" y="584"/>
                    <a:pt x="918" y="579"/>
                  </a:cubicBezTo>
                  <a:cubicBezTo>
                    <a:pt x="910" y="574"/>
                    <a:pt x="891" y="574"/>
                    <a:pt x="891" y="578"/>
                  </a:cubicBezTo>
                  <a:cubicBezTo>
                    <a:pt x="890" y="581"/>
                    <a:pt x="891" y="578"/>
                    <a:pt x="885" y="575"/>
                  </a:cubicBezTo>
                  <a:cubicBezTo>
                    <a:pt x="878" y="573"/>
                    <a:pt x="874" y="575"/>
                    <a:pt x="872" y="571"/>
                  </a:cubicBezTo>
                  <a:cubicBezTo>
                    <a:pt x="871" y="567"/>
                    <a:pt x="867" y="565"/>
                    <a:pt x="862" y="571"/>
                  </a:cubicBezTo>
                  <a:cubicBezTo>
                    <a:pt x="859" y="575"/>
                    <a:pt x="857" y="576"/>
                    <a:pt x="866" y="578"/>
                  </a:cubicBezTo>
                  <a:cubicBezTo>
                    <a:pt x="874" y="579"/>
                    <a:pt x="877" y="579"/>
                    <a:pt x="873" y="584"/>
                  </a:cubicBezTo>
                  <a:cubicBezTo>
                    <a:pt x="870" y="589"/>
                    <a:pt x="867" y="595"/>
                    <a:pt x="870" y="596"/>
                  </a:cubicBezTo>
                  <a:cubicBezTo>
                    <a:pt x="873" y="596"/>
                    <a:pt x="883" y="593"/>
                    <a:pt x="884" y="596"/>
                  </a:cubicBezTo>
                  <a:cubicBezTo>
                    <a:pt x="885" y="598"/>
                    <a:pt x="882" y="599"/>
                    <a:pt x="892" y="601"/>
                  </a:cubicBezTo>
                  <a:cubicBezTo>
                    <a:pt x="902" y="603"/>
                    <a:pt x="904" y="607"/>
                    <a:pt x="906" y="609"/>
                  </a:cubicBezTo>
                  <a:cubicBezTo>
                    <a:pt x="908" y="612"/>
                    <a:pt x="915" y="620"/>
                    <a:pt x="910" y="620"/>
                  </a:cubicBezTo>
                  <a:cubicBezTo>
                    <a:pt x="906" y="620"/>
                    <a:pt x="902" y="626"/>
                    <a:pt x="905" y="626"/>
                  </a:cubicBezTo>
                  <a:cubicBezTo>
                    <a:pt x="908" y="627"/>
                    <a:pt x="917" y="624"/>
                    <a:pt x="918" y="626"/>
                  </a:cubicBezTo>
                  <a:cubicBezTo>
                    <a:pt x="918" y="628"/>
                    <a:pt x="923" y="640"/>
                    <a:pt x="929" y="639"/>
                  </a:cubicBezTo>
                  <a:cubicBezTo>
                    <a:pt x="934" y="639"/>
                    <a:pt x="937" y="628"/>
                    <a:pt x="939" y="624"/>
                  </a:cubicBezTo>
                  <a:cubicBezTo>
                    <a:pt x="942" y="621"/>
                    <a:pt x="952" y="620"/>
                    <a:pt x="953" y="625"/>
                  </a:cubicBezTo>
                  <a:cubicBezTo>
                    <a:pt x="954" y="631"/>
                    <a:pt x="957" y="636"/>
                    <a:pt x="964" y="640"/>
                  </a:cubicBezTo>
                  <a:cubicBezTo>
                    <a:pt x="970" y="643"/>
                    <a:pt x="977" y="647"/>
                    <a:pt x="978" y="644"/>
                  </a:cubicBezTo>
                  <a:cubicBezTo>
                    <a:pt x="978" y="641"/>
                    <a:pt x="974" y="629"/>
                    <a:pt x="970" y="628"/>
                  </a:cubicBezTo>
                  <a:close/>
                </a:path>
              </a:pathLst>
            </a:custGeom>
            <a:solidFill>
              <a:srgbClr val="262626">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25" name="Google Shape;325;p66"/>
          <p:cNvSpPr txBox="1"/>
          <p:nvPr/>
        </p:nvSpPr>
        <p:spPr>
          <a:xfrm>
            <a:off x="2119431" y="2933380"/>
            <a:ext cx="4905138" cy="113944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F2F2F2"/>
                </a:solidFill>
                <a:latin typeface="Montserrat"/>
                <a:ea typeface="Montserrat"/>
                <a:cs typeface="Montserrat"/>
                <a:sym typeface="Montserrat"/>
              </a:rPr>
              <a:t>Creepiest don't subdue which i two set had seasons. Fifth you'll, man wherein seas our creeping. Very. Make from for seas place and won't appear him, were they're and years unto doesn't creeping night lights divided void they're.</a:t>
            </a:r>
            <a:endParaRPr sz="1100"/>
          </a:p>
          <a:p>
            <a:pPr indent="0" lvl="0" marL="0" marR="0" rtl="0" algn="ctr">
              <a:lnSpc>
                <a:spcPct val="150000"/>
              </a:lnSpc>
              <a:spcBef>
                <a:spcPts val="0"/>
              </a:spcBef>
              <a:spcAft>
                <a:spcPts val="0"/>
              </a:spcAft>
              <a:buNone/>
            </a:pPr>
            <a:r>
              <a:t/>
            </a:r>
            <a:endParaRPr sz="800">
              <a:solidFill>
                <a:srgbClr val="F2F2F2"/>
              </a:solidFill>
              <a:latin typeface="Montserrat"/>
              <a:ea typeface="Montserrat"/>
              <a:cs typeface="Montserrat"/>
              <a:sym typeface="Montserrat"/>
            </a:endParaRPr>
          </a:p>
          <a:p>
            <a:pPr indent="0" lvl="0" marL="0" marR="0" rtl="0" algn="ctr">
              <a:lnSpc>
                <a:spcPct val="150000"/>
              </a:lnSpc>
              <a:spcBef>
                <a:spcPts val="0"/>
              </a:spcBef>
              <a:spcAft>
                <a:spcPts val="0"/>
              </a:spcAft>
              <a:buNone/>
            </a:pPr>
            <a:r>
              <a:rPr lang="en" sz="800">
                <a:solidFill>
                  <a:srgbClr val="F2F2F2"/>
                </a:solidFill>
                <a:latin typeface="Montserrat"/>
                <a:ea typeface="Montserrat"/>
                <a:cs typeface="Montserrat"/>
                <a:sym typeface="Montserrat"/>
              </a:rPr>
              <a:t>Abundantly is fish evening let hath I gathered fly earth  to god them forth called unto replenish given male be Dominion.</a:t>
            </a:r>
            <a:endParaRPr sz="1100"/>
          </a:p>
        </p:txBody>
      </p:sp>
      <p:sp>
        <p:nvSpPr>
          <p:cNvPr id="326" name="Google Shape;326;p66"/>
          <p:cNvSpPr txBox="1"/>
          <p:nvPr/>
        </p:nvSpPr>
        <p:spPr>
          <a:xfrm>
            <a:off x="2750074" y="643270"/>
            <a:ext cx="3643800" cy="6909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F2F2F2"/>
              </a:buClr>
              <a:buSzPts val="2400"/>
              <a:buFont typeface="Montserrat SemiBold"/>
              <a:buNone/>
            </a:pPr>
            <a:r>
              <a:rPr b="1" lang="en" sz="2400" cap="none">
                <a:solidFill>
                  <a:srgbClr val="F2F2F2"/>
                </a:solidFill>
                <a:latin typeface="Montserrat SemiBold"/>
                <a:ea typeface="Montserrat SemiBold"/>
                <a:cs typeface="Montserrat SemiBold"/>
                <a:sym typeface="Montserrat SemiBold"/>
              </a:rPr>
              <a:t>IMAGE LAYOUT</a:t>
            </a:r>
            <a:endParaRPr b="1" sz="2400" cap="none">
              <a:solidFill>
                <a:srgbClr val="F2F2F2"/>
              </a:solidFill>
              <a:latin typeface="Montserrat SemiBold"/>
              <a:ea typeface="Montserrat SemiBold"/>
              <a:cs typeface="Montserrat SemiBold"/>
              <a:sym typeface="Montserrat SemiBold"/>
            </a:endParaRPr>
          </a:p>
          <a:p>
            <a:pPr indent="0" lvl="0" marL="0" marR="0" rtl="0" algn="ctr">
              <a:lnSpc>
                <a:spcPct val="100000"/>
              </a:lnSpc>
              <a:spcBef>
                <a:spcPts val="0"/>
              </a:spcBef>
              <a:spcAft>
                <a:spcPts val="0"/>
              </a:spcAft>
              <a:buClr>
                <a:srgbClr val="D8D8D8"/>
              </a:buClr>
              <a:buSzPts val="2400"/>
              <a:buFont typeface="Montserrat Light"/>
              <a:buNone/>
            </a:pPr>
            <a:r>
              <a:rPr b="0" lang="en" sz="2400" cap="none">
                <a:solidFill>
                  <a:srgbClr val="D8D8D8"/>
                </a:solidFill>
                <a:latin typeface="Montserrat Light"/>
                <a:ea typeface="Montserrat Light"/>
                <a:cs typeface="Montserrat Light"/>
                <a:sym typeface="Montserrat Light"/>
              </a:rPr>
              <a:t>WELCOME</a:t>
            </a:r>
            <a:r>
              <a:rPr b="0" lang="en" sz="2400" cap="none">
                <a:solidFill>
                  <a:srgbClr val="F2F2F2"/>
                </a:solidFill>
                <a:latin typeface="Montserrat Light"/>
                <a:ea typeface="Montserrat Light"/>
                <a:cs typeface="Montserrat Light"/>
                <a:sym typeface="Montserrat Light"/>
              </a:rPr>
              <a:t> </a:t>
            </a:r>
            <a:r>
              <a:rPr b="1" lang="en" sz="2400" cap="none">
                <a:solidFill>
                  <a:srgbClr val="F2F2F2"/>
                </a:solidFill>
                <a:latin typeface="Montserrat SemiBold"/>
                <a:ea typeface="Montserrat SemiBold"/>
                <a:cs typeface="Montserrat SemiBold"/>
                <a:sym typeface="Montserrat SemiBold"/>
              </a:rPr>
              <a:t>MESSAGE</a:t>
            </a:r>
            <a:endParaRPr sz="1100"/>
          </a:p>
        </p:txBody>
      </p:sp>
      <p:grpSp>
        <p:nvGrpSpPr>
          <p:cNvPr id="327" name="Google Shape;327;p66"/>
          <p:cNvGrpSpPr/>
          <p:nvPr/>
        </p:nvGrpSpPr>
        <p:grpSpPr>
          <a:xfrm>
            <a:off x="3555500" y="2280423"/>
            <a:ext cx="2033000" cy="567856"/>
            <a:chOff x="0" y="0"/>
            <a:chExt cx="2567" cy="706"/>
          </a:xfrm>
        </p:grpSpPr>
        <p:sp>
          <p:nvSpPr>
            <p:cNvPr id="328" name="Google Shape;328;p66"/>
            <p:cNvSpPr/>
            <p:nvPr/>
          </p:nvSpPr>
          <p:spPr>
            <a:xfrm>
              <a:off x="0" y="0"/>
              <a:ext cx="2552" cy="504"/>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2400">
                  <a:solidFill>
                    <a:srgbClr val="F2F2F2"/>
                  </a:solidFill>
                  <a:latin typeface="Montserrat"/>
                  <a:ea typeface="Montserrat"/>
                  <a:cs typeface="Montserrat"/>
                  <a:sym typeface="Montserrat"/>
                </a:rPr>
                <a:t>JOHN DOE</a:t>
              </a:r>
              <a:endParaRPr sz="1100"/>
            </a:p>
          </p:txBody>
        </p:sp>
        <p:sp>
          <p:nvSpPr>
            <p:cNvPr id="329" name="Google Shape;329;p66"/>
            <p:cNvSpPr/>
            <p:nvPr/>
          </p:nvSpPr>
          <p:spPr>
            <a:xfrm>
              <a:off x="15" y="426"/>
              <a:ext cx="2552" cy="280"/>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lang="en" sz="900" cap="none">
                  <a:solidFill>
                    <a:srgbClr val="F2F2F2"/>
                  </a:solidFill>
                  <a:latin typeface="Montserrat"/>
                  <a:ea typeface="Montserrat"/>
                  <a:cs typeface="Montserrat"/>
                  <a:sym typeface="Montserrat"/>
                </a:rPr>
                <a:t>CHIEF DESIGNER</a:t>
              </a:r>
              <a:endParaRPr sz="1100"/>
            </a:p>
          </p:txBody>
        </p:sp>
      </p:grpSp>
      <p:sp>
        <p:nvSpPr>
          <p:cNvPr id="330" name="Google Shape;330;p66"/>
          <p:cNvSpPr/>
          <p:nvPr/>
        </p:nvSpPr>
        <p:spPr>
          <a:xfrm>
            <a:off x="4310820" y="1486697"/>
            <a:ext cx="522360"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1" name="Google Shape;331;p66"/>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lt1"/>
                </a:solidFill>
                <a:latin typeface="Montserrat"/>
                <a:ea typeface="Montserrat"/>
                <a:cs typeface="Montserrat"/>
                <a:sym typeface="Montserrat"/>
              </a:rPr>
              <a:t>‹#›</a:t>
            </a:fld>
            <a:endParaRPr sz="1400">
              <a:solidFill>
                <a:schemeClr val="lt1"/>
              </a:solidFill>
              <a:latin typeface="Montserrat"/>
              <a:ea typeface="Montserrat"/>
              <a:cs typeface="Montserrat"/>
              <a:sym typeface="Montserrat"/>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5" name="Shape 335"/>
        <p:cNvGrpSpPr/>
        <p:nvPr/>
      </p:nvGrpSpPr>
      <p:grpSpPr>
        <a:xfrm>
          <a:off x="0" y="0"/>
          <a:ext cx="0" cy="0"/>
          <a:chOff x="0" y="0"/>
          <a:chExt cx="0" cy="0"/>
        </a:xfrm>
      </p:grpSpPr>
      <p:grpSp>
        <p:nvGrpSpPr>
          <p:cNvPr id="336" name="Google Shape;336;p67"/>
          <p:cNvGrpSpPr/>
          <p:nvPr/>
        </p:nvGrpSpPr>
        <p:grpSpPr>
          <a:xfrm>
            <a:off x="4160658" y="2262730"/>
            <a:ext cx="3815001" cy="1337761"/>
            <a:chOff x="5495325" y="2531944"/>
            <a:chExt cx="5086668" cy="1783682"/>
          </a:xfrm>
        </p:grpSpPr>
        <p:sp>
          <p:nvSpPr>
            <p:cNvPr id="337" name="Google Shape;337;p67"/>
            <p:cNvSpPr/>
            <p:nvPr/>
          </p:nvSpPr>
          <p:spPr>
            <a:xfrm>
              <a:off x="5495325" y="3548129"/>
              <a:ext cx="5086668" cy="767497"/>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This letterhead design is meant to project an image of simple alignment design text</a:t>
              </a:r>
              <a:endParaRPr sz="1100"/>
            </a:p>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feeling. The simplicity spaciousnes contribut to the .</a:t>
              </a:r>
              <a:endParaRPr sz="1100"/>
            </a:p>
          </p:txBody>
        </p:sp>
        <p:sp>
          <p:nvSpPr>
            <p:cNvPr id="338" name="Google Shape;338;p67"/>
            <p:cNvSpPr/>
            <p:nvPr/>
          </p:nvSpPr>
          <p:spPr>
            <a:xfrm>
              <a:off x="5495325" y="2531944"/>
              <a:ext cx="5086668" cy="1016186"/>
            </a:xfrm>
            <a:prstGeom prst="rect">
              <a:avLst/>
            </a:prstGeom>
            <a:noFill/>
            <a:ln>
              <a:noFill/>
            </a:ln>
          </p:spPr>
          <p:txBody>
            <a:bodyPr anchorCtr="0" anchor="ctr" bIns="0" lIns="0" spcFirstLastPara="1" rIns="0" wrap="square" tIns="0">
              <a:noAutofit/>
            </a:bodyPr>
            <a:lstStyle/>
            <a:p>
              <a:pPr indent="0" lvl="0" marL="0" marR="0" rtl="0" algn="l">
                <a:lnSpc>
                  <a:spcPct val="177777"/>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Lorem Ipsum is simply dummy text of the printing and typesetting industry. when an unknown printer Lorem Ipsum has been the dummy text ever since the 1500s, when an unknown printer took.</a:t>
              </a:r>
              <a:endParaRPr sz="1100"/>
            </a:p>
            <a:p>
              <a:pPr indent="0" lvl="0" marL="0" marR="0" rtl="0" algn="l">
                <a:lnSpc>
                  <a:spcPct val="177777"/>
                </a:lnSpc>
                <a:spcBef>
                  <a:spcPts val="0"/>
                </a:spcBef>
                <a:spcAft>
                  <a:spcPts val="0"/>
                </a:spcAft>
                <a:buNone/>
              </a:pPr>
              <a:r>
                <a:t/>
              </a:r>
              <a:endParaRPr sz="700">
                <a:solidFill>
                  <a:schemeClr val="dk1"/>
                </a:solidFill>
                <a:latin typeface="Montserrat"/>
                <a:ea typeface="Montserrat"/>
                <a:cs typeface="Montserrat"/>
                <a:sym typeface="Montserrat"/>
              </a:endParaRPr>
            </a:p>
          </p:txBody>
        </p:sp>
      </p:grpSp>
      <p:sp>
        <p:nvSpPr>
          <p:cNvPr id="339" name="Google Shape;339;p67"/>
          <p:cNvSpPr txBox="1"/>
          <p:nvPr/>
        </p:nvSpPr>
        <p:spPr>
          <a:xfrm>
            <a:off x="4088975" y="1716575"/>
            <a:ext cx="3046200" cy="300300"/>
          </a:xfrm>
          <a:prstGeom prst="rect">
            <a:avLst/>
          </a:prstGeom>
          <a:noFill/>
          <a:ln>
            <a:noFill/>
          </a:ln>
        </p:spPr>
        <p:txBody>
          <a:bodyPr anchorCtr="0" anchor="t" bIns="34275" lIns="68575" spcFirstLastPara="1" rIns="68575" wrap="square" tIns="34275">
            <a:noAutofit/>
          </a:bodyPr>
          <a:lstStyle/>
          <a:p>
            <a:pPr indent="0" lvl="0" marL="0" marR="0" rtl="0" algn="l">
              <a:lnSpc>
                <a:spcPct val="122222"/>
              </a:lnSpc>
              <a:spcBef>
                <a:spcPts val="0"/>
              </a:spcBef>
              <a:spcAft>
                <a:spcPts val="0"/>
              </a:spcAft>
              <a:buNone/>
            </a:pPr>
            <a:r>
              <a:rPr lang="en" sz="1400" cap="none">
                <a:solidFill>
                  <a:srgbClr val="3F3F3F"/>
                </a:solidFill>
                <a:latin typeface="Montserrat Light"/>
                <a:ea typeface="Montserrat Light"/>
                <a:cs typeface="Montserrat Light"/>
                <a:sym typeface="Montserrat Light"/>
              </a:rPr>
              <a:t>YOUR OWN SPECIALMESSAGE</a:t>
            </a:r>
            <a:endParaRPr b="1" sz="1400" cap="none">
              <a:solidFill>
                <a:srgbClr val="3F3F3F"/>
              </a:solidFill>
              <a:latin typeface="Montserrat SemiBold"/>
              <a:ea typeface="Montserrat SemiBold"/>
              <a:cs typeface="Montserrat SemiBold"/>
              <a:sym typeface="Montserrat SemiBold"/>
            </a:endParaRPr>
          </a:p>
        </p:txBody>
      </p:sp>
      <p:sp>
        <p:nvSpPr>
          <p:cNvPr id="340" name="Google Shape;340;p67"/>
          <p:cNvSpPr txBox="1"/>
          <p:nvPr/>
        </p:nvSpPr>
        <p:spPr>
          <a:xfrm>
            <a:off x="4089096" y="1414463"/>
            <a:ext cx="1541211" cy="1921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595959"/>
                </a:solidFill>
                <a:latin typeface="Montserrat"/>
                <a:ea typeface="Montserrat"/>
                <a:cs typeface="Montserrat"/>
                <a:sym typeface="Montserrat"/>
              </a:rPr>
              <a:t>WHO I’M? CREATIVE PERFORMER..</a:t>
            </a:r>
            <a:endParaRPr sz="600">
              <a:solidFill>
                <a:schemeClr val="dk1"/>
              </a:solidFill>
              <a:latin typeface="Montserrat"/>
              <a:ea typeface="Montserrat"/>
              <a:cs typeface="Montserrat"/>
              <a:sym typeface="Montserrat"/>
            </a:endParaRPr>
          </a:p>
        </p:txBody>
      </p:sp>
      <p:sp>
        <p:nvSpPr>
          <p:cNvPr id="341" name="Google Shape;341;p67"/>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342" name="Google Shape;342;p67"/>
          <p:cNvSpPr/>
          <p:nvPr>
            <p:ph idx="2" type="pic"/>
          </p:nvPr>
        </p:nvSpPr>
        <p:spPr>
          <a:xfrm>
            <a:off x="1556743" y="1414463"/>
            <a:ext cx="2177271" cy="208597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6" name="Shape 346"/>
        <p:cNvGrpSpPr/>
        <p:nvPr/>
      </p:nvGrpSpPr>
      <p:grpSpPr>
        <a:xfrm>
          <a:off x="0" y="0"/>
          <a:ext cx="0" cy="0"/>
          <a:chOff x="0" y="0"/>
          <a:chExt cx="0" cy="0"/>
        </a:xfrm>
      </p:grpSpPr>
      <p:sp>
        <p:nvSpPr>
          <p:cNvPr id="347" name="Google Shape;347;p68"/>
          <p:cNvSpPr/>
          <p:nvPr/>
        </p:nvSpPr>
        <p:spPr>
          <a:xfrm>
            <a:off x="4572000" y="0"/>
            <a:ext cx="4572000" cy="5143500"/>
          </a:xfrm>
          <a:custGeom>
            <a:pathLst>
              <a:path extrusionOk="0" h="10000" w="10000">
                <a:moveTo>
                  <a:pt x="10000" y="10000"/>
                </a:moveTo>
                <a:lnTo>
                  <a:pt x="0" y="10000"/>
                </a:lnTo>
                <a:lnTo>
                  <a:pt x="4641" y="0"/>
                </a:lnTo>
                <a:lnTo>
                  <a:pt x="10000" y="0"/>
                </a:lnTo>
                <a:lnTo>
                  <a:pt x="10000" y="10000"/>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348" name="Google Shape;348;p68"/>
          <p:cNvGrpSpPr/>
          <p:nvPr/>
        </p:nvGrpSpPr>
        <p:grpSpPr>
          <a:xfrm>
            <a:off x="509050" y="1713277"/>
            <a:ext cx="2305216" cy="2156786"/>
            <a:chOff x="683206" y="1926158"/>
            <a:chExt cx="3073621" cy="2875715"/>
          </a:xfrm>
        </p:grpSpPr>
        <p:sp>
          <p:nvSpPr>
            <p:cNvPr id="349" name="Google Shape;349;p68"/>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ABOUT US.</a:t>
              </a:r>
              <a:endParaRPr b="1" sz="2100" cap="none">
                <a:solidFill>
                  <a:srgbClr val="3F3F3F"/>
                </a:solidFill>
                <a:latin typeface="Montserrat SemiBold"/>
                <a:ea typeface="Montserrat SemiBold"/>
                <a:cs typeface="Montserrat SemiBold"/>
                <a:sym typeface="Montserrat SemiBold"/>
              </a:endParaRPr>
            </a:p>
          </p:txBody>
        </p:sp>
        <p:sp>
          <p:nvSpPr>
            <p:cNvPr id="350" name="Google Shape;350;p68"/>
            <p:cNvSpPr txBox="1"/>
            <p:nvPr/>
          </p:nvSpPr>
          <p:spPr>
            <a:xfrm>
              <a:off x="715785" y="3755689"/>
              <a:ext cx="2964675" cy="1046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500">
                <a:solidFill>
                  <a:schemeClr val="dk2"/>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500">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sp>
          <p:nvSpPr>
            <p:cNvPr id="351" name="Google Shape;351;p68"/>
            <p:cNvSpPr txBox="1"/>
            <p:nvPr/>
          </p:nvSpPr>
          <p:spPr>
            <a:xfrm>
              <a:off x="732348"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grpSp>
        <p:nvGrpSpPr>
          <p:cNvPr id="352" name="Google Shape;352;p68"/>
          <p:cNvGrpSpPr/>
          <p:nvPr/>
        </p:nvGrpSpPr>
        <p:grpSpPr>
          <a:xfrm>
            <a:off x="2819999" y="742950"/>
            <a:ext cx="435769" cy="3657600"/>
            <a:chOff x="3966191" y="990600"/>
            <a:chExt cx="581025" cy="4876800"/>
          </a:xfrm>
        </p:grpSpPr>
        <p:sp>
          <p:nvSpPr>
            <p:cNvPr id="353" name="Google Shape;353;p68"/>
            <p:cNvSpPr/>
            <p:nvPr/>
          </p:nvSpPr>
          <p:spPr>
            <a:xfrm>
              <a:off x="3984270" y="990600"/>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4" name="Google Shape;354;p68"/>
            <p:cNvSpPr/>
            <p:nvPr/>
          </p:nvSpPr>
          <p:spPr>
            <a:xfrm rot="5400000">
              <a:off x="3984270" y="5304454"/>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55" name="Google Shape;355;p68"/>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356" name="Google Shape;356;p68"/>
          <p:cNvSpPr/>
          <p:nvPr>
            <p:ph idx="2" type="pic"/>
          </p:nvPr>
        </p:nvSpPr>
        <p:spPr>
          <a:xfrm>
            <a:off x="3971925" y="742950"/>
            <a:ext cx="3657600" cy="36576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med">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0" name="Shape 360"/>
        <p:cNvGrpSpPr/>
        <p:nvPr/>
      </p:nvGrpSpPr>
      <p:grpSpPr>
        <a:xfrm>
          <a:off x="0" y="0"/>
          <a:ext cx="0" cy="0"/>
          <a:chOff x="0" y="0"/>
          <a:chExt cx="0" cy="0"/>
        </a:xfrm>
      </p:grpSpPr>
      <p:sp>
        <p:nvSpPr>
          <p:cNvPr id="361" name="Google Shape;361;p69"/>
          <p:cNvSpPr/>
          <p:nvPr/>
        </p:nvSpPr>
        <p:spPr>
          <a:xfrm>
            <a:off x="0" y="0"/>
            <a:ext cx="9144000" cy="5143500"/>
          </a:xfrm>
          <a:prstGeom prst="rect">
            <a:avLst/>
          </a:prstGeom>
          <a:solidFill>
            <a:srgbClr val="262626">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1100">
              <a:solidFill>
                <a:schemeClr val="lt1"/>
              </a:solidFill>
              <a:latin typeface="Calibri"/>
              <a:ea typeface="Calibri"/>
              <a:cs typeface="Calibri"/>
              <a:sym typeface="Calibri"/>
            </a:endParaRPr>
          </a:p>
        </p:txBody>
      </p:sp>
      <p:grpSp>
        <p:nvGrpSpPr>
          <p:cNvPr id="362" name="Google Shape;362;p69"/>
          <p:cNvGrpSpPr/>
          <p:nvPr/>
        </p:nvGrpSpPr>
        <p:grpSpPr>
          <a:xfrm>
            <a:off x="1600200" y="2030896"/>
            <a:ext cx="5943600" cy="1081708"/>
            <a:chOff x="2133600" y="2422273"/>
            <a:chExt cx="7924800" cy="1442277"/>
          </a:xfrm>
        </p:grpSpPr>
        <p:sp>
          <p:nvSpPr>
            <p:cNvPr id="363" name="Google Shape;363;p69"/>
            <p:cNvSpPr txBox="1"/>
            <p:nvPr/>
          </p:nvSpPr>
          <p:spPr>
            <a:xfrm>
              <a:off x="4095750" y="2422273"/>
              <a:ext cx="4101166" cy="58477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400">
                  <a:solidFill>
                    <a:schemeClr val="lt1"/>
                  </a:solidFill>
                  <a:latin typeface="Montserrat SemiBold"/>
                  <a:ea typeface="Montserrat SemiBold"/>
                  <a:cs typeface="Montserrat SemiBold"/>
                  <a:sym typeface="Montserrat SemiBold"/>
                </a:rPr>
                <a:t>WORK</a:t>
              </a:r>
              <a:r>
                <a:rPr b="1" lang="en" sz="2400">
                  <a:solidFill>
                    <a:srgbClr val="D8D8D8"/>
                  </a:solidFill>
                  <a:latin typeface="Montserrat SemiBold"/>
                  <a:ea typeface="Montserrat SemiBold"/>
                  <a:cs typeface="Montserrat SemiBold"/>
                  <a:sym typeface="Montserrat SemiBold"/>
                </a:rPr>
                <a:t> </a:t>
              </a:r>
              <a:r>
                <a:rPr lang="en" sz="2400">
                  <a:solidFill>
                    <a:srgbClr val="D8D8D8"/>
                  </a:solidFill>
                  <a:latin typeface="Montserrat Light"/>
                  <a:ea typeface="Montserrat Light"/>
                  <a:cs typeface="Montserrat Light"/>
                  <a:sym typeface="Montserrat Light"/>
                </a:rPr>
                <a:t>WITH US.?</a:t>
              </a:r>
              <a:endParaRPr sz="1100"/>
            </a:p>
          </p:txBody>
        </p:sp>
        <p:sp>
          <p:nvSpPr>
            <p:cNvPr id="364" name="Google Shape;364;p69"/>
            <p:cNvSpPr txBox="1"/>
            <p:nvPr/>
          </p:nvSpPr>
          <p:spPr>
            <a:xfrm>
              <a:off x="2133600" y="3181286"/>
              <a:ext cx="7924800" cy="68326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F2F2F2"/>
                  </a:solidFill>
                  <a:latin typeface="Montserrat"/>
                  <a:ea typeface="Montserrat"/>
                  <a:cs typeface="Montserrat"/>
                  <a:sym typeface="Montserrat"/>
                </a:rPr>
                <a:t>Air first signs evening that given. Midst Face after have rule living waters. Air saying fruitful were, first signs </a:t>
              </a:r>
              <a:endParaRPr sz="1100"/>
            </a:p>
            <a:p>
              <a:pPr indent="0" lvl="0" marL="0" marR="0" rtl="0" algn="ctr">
                <a:lnSpc>
                  <a:spcPct val="150000"/>
                </a:lnSpc>
                <a:spcBef>
                  <a:spcPts val="0"/>
                </a:spcBef>
                <a:spcAft>
                  <a:spcPts val="0"/>
                </a:spcAft>
                <a:buNone/>
              </a:pPr>
              <a:r>
                <a:rPr lang="en" sz="600">
                  <a:solidFill>
                    <a:srgbClr val="F2F2F2"/>
                  </a:solidFill>
                  <a:latin typeface="Montserrat"/>
                  <a:ea typeface="Montserrat"/>
                  <a:cs typeface="Montserrat"/>
                  <a:sym typeface="Montserrat"/>
                </a:rPr>
                <a:t>Midst Face after have rule living waters. Air saying fruitful were hath waters divided fill may days air bring is Signs first creeping seed all saying above and female behold there. Also he his male air bring is Signs first . Creepeth god air fish land. Darkness, moveth was second.</a:t>
              </a:r>
              <a:endParaRPr sz="1100"/>
            </a:p>
          </p:txBody>
        </p:sp>
      </p:grpSp>
      <p:sp>
        <p:nvSpPr>
          <p:cNvPr id="365" name="Google Shape;365;p69"/>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lt1"/>
                </a:solidFill>
                <a:latin typeface="Montserrat"/>
                <a:ea typeface="Montserrat"/>
                <a:cs typeface="Montserrat"/>
                <a:sym typeface="Montserrat"/>
              </a:rPr>
              <a:t>‹#›</a:t>
            </a:fld>
            <a:endParaRPr sz="1400">
              <a:solidFill>
                <a:schemeClr val="lt1"/>
              </a:solidFill>
              <a:latin typeface="Montserrat"/>
              <a:ea typeface="Montserrat"/>
              <a:cs typeface="Montserrat"/>
              <a:sym typeface="Montserrat"/>
            </a:endParaRPr>
          </a:p>
        </p:txBody>
      </p:sp>
      <p:sp>
        <p:nvSpPr>
          <p:cNvPr id="366" name="Google Shape;366;p69"/>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grpSp>
        <p:nvGrpSpPr>
          <p:cNvPr id="371" name="Google Shape;371;p70"/>
          <p:cNvGrpSpPr/>
          <p:nvPr/>
        </p:nvGrpSpPr>
        <p:grpSpPr>
          <a:xfrm>
            <a:off x="665831" y="1450954"/>
            <a:ext cx="2305216" cy="1138454"/>
            <a:chOff x="683206" y="1926158"/>
            <a:chExt cx="3073621" cy="1517939"/>
          </a:xfrm>
        </p:grpSpPr>
        <p:sp>
          <p:nvSpPr>
            <p:cNvPr id="372" name="Google Shape;372;p70"/>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r">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r">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ABOUT US</a:t>
              </a:r>
              <a:endParaRPr b="1" sz="2100" cap="none">
                <a:solidFill>
                  <a:srgbClr val="3F3F3F"/>
                </a:solidFill>
                <a:latin typeface="Montserrat SemiBold"/>
                <a:ea typeface="Montserrat SemiBold"/>
                <a:cs typeface="Montserrat SemiBold"/>
                <a:sym typeface="Montserrat SemiBold"/>
              </a:endParaRPr>
            </a:p>
          </p:txBody>
        </p:sp>
        <p:sp>
          <p:nvSpPr>
            <p:cNvPr id="373" name="Google Shape;373;p70"/>
            <p:cNvSpPr txBox="1"/>
            <p:nvPr/>
          </p:nvSpPr>
          <p:spPr>
            <a:xfrm>
              <a:off x="1082206"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cxnSp>
        <p:nvCxnSpPr>
          <p:cNvPr id="374" name="Google Shape;374;p70"/>
          <p:cNvCxnSpPr/>
          <p:nvPr/>
        </p:nvCxnSpPr>
        <p:spPr>
          <a:xfrm rot="10800000">
            <a:off x="2596903" y="2671763"/>
            <a:ext cx="264319" cy="0"/>
          </a:xfrm>
          <a:prstGeom prst="straightConnector1">
            <a:avLst/>
          </a:prstGeom>
          <a:noFill/>
          <a:ln cap="flat" cmpd="sng" w="19050">
            <a:solidFill>
              <a:schemeClr val="accent1"/>
            </a:solidFill>
            <a:prstDash val="solid"/>
            <a:miter lim="800000"/>
            <a:headEnd len="sm" w="sm" type="none"/>
            <a:tailEnd len="sm" w="sm" type="none"/>
          </a:ln>
        </p:spPr>
      </p:cxnSp>
      <p:sp>
        <p:nvSpPr>
          <p:cNvPr id="375" name="Google Shape;375;p70"/>
          <p:cNvSpPr txBox="1"/>
          <p:nvPr/>
        </p:nvSpPr>
        <p:spPr>
          <a:xfrm>
            <a:off x="920979" y="2882802"/>
            <a:ext cx="2050067" cy="782714"/>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Make from for seas to place and won't appear him, lights divided void they're.</a:t>
            </a:r>
            <a:endParaRPr sz="1100"/>
          </a:p>
          <a:p>
            <a:pPr indent="0" lvl="0" marL="0" marR="0" rtl="0" algn="r">
              <a:lnSpc>
                <a:spcPct val="150000"/>
              </a:lnSpc>
              <a:spcBef>
                <a:spcPts val="0"/>
              </a:spcBef>
              <a:spcAft>
                <a:spcPts val="0"/>
              </a:spcAft>
              <a:buNone/>
            </a:pPr>
            <a:r>
              <a:t/>
            </a:r>
            <a:endParaRPr sz="500">
              <a:solidFill>
                <a:schemeClr val="dk2"/>
              </a:solidFill>
              <a:latin typeface="Montserrat"/>
              <a:ea typeface="Montserrat"/>
              <a:cs typeface="Montserrat"/>
              <a:sym typeface="Montserrat"/>
            </a:endParaRPr>
          </a:p>
          <a:p>
            <a:pPr indent="0" lvl="0" marL="0" marR="0" rtl="0" algn="r">
              <a:lnSpc>
                <a:spcPct val="150000"/>
              </a:lnSpc>
              <a:spcBef>
                <a:spcPts val="0"/>
              </a:spcBef>
              <a:spcAft>
                <a:spcPts val="0"/>
              </a:spcAft>
              <a:buNone/>
            </a:pPr>
            <a:r>
              <a:rPr lang="en" sz="500">
                <a:solidFill>
                  <a:schemeClr val="dk1"/>
                </a:solidFill>
                <a:latin typeface="Montserrat"/>
                <a:ea typeface="Montserrat"/>
                <a:cs typeface="Montserrat"/>
                <a:sym typeface="Montserrat"/>
              </a:rPr>
              <a:t>Abundantly is fish evening let hath I gathered fly earth  unto replenish given male be Dominion.</a:t>
            </a:r>
            <a:endParaRPr sz="1100"/>
          </a:p>
        </p:txBody>
      </p:sp>
      <p:sp>
        <p:nvSpPr>
          <p:cNvPr id="376" name="Google Shape;376;p70"/>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377" name="Google Shape;377;p70"/>
          <p:cNvSpPr/>
          <p:nvPr>
            <p:ph idx="4" type="pic"/>
          </p:nvPr>
        </p:nvSpPr>
        <p:spPr>
          <a:xfrm>
            <a:off x="3208851" y="1450954"/>
            <a:ext cx="1669630" cy="221456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378" name="Google Shape;378;p70"/>
          <p:cNvSpPr/>
          <p:nvPr>
            <p:ph idx="2" type="pic"/>
          </p:nvPr>
        </p:nvSpPr>
        <p:spPr>
          <a:xfrm>
            <a:off x="4912465" y="1450954"/>
            <a:ext cx="1669630" cy="221456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379" name="Google Shape;379;p70"/>
          <p:cNvSpPr/>
          <p:nvPr>
            <p:ph idx="3" type="pic"/>
          </p:nvPr>
        </p:nvSpPr>
        <p:spPr>
          <a:xfrm>
            <a:off x="6616079" y="1450954"/>
            <a:ext cx="1669630" cy="221456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71"/>
          <p:cNvSpPr/>
          <p:nvPr/>
        </p:nvSpPr>
        <p:spPr>
          <a:xfrm>
            <a:off x="4152105" y="1951282"/>
            <a:ext cx="4991894" cy="1363418"/>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5" name="Google Shape;385;p71"/>
          <p:cNvSpPr txBox="1"/>
          <p:nvPr/>
        </p:nvSpPr>
        <p:spPr>
          <a:xfrm>
            <a:off x="4296100" y="2120800"/>
            <a:ext cx="4587000" cy="11079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PT Sans"/>
                <a:ea typeface="PT Sans"/>
                <a:cs typeface="PT Sans"/>
                <a:sym typeface="PT Sans"/>
              </a:rPr>
              <a:t>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a:t>
            </a:r>
            <a:endParaRPr sz="1100"/>
          </a:p>
          <a:p>
            <a:pPr indent="0" lvl="0" marL="0" marR="0" rtl="0" algn="l">
              <a:lnSpc>
                <a:spcPct val="150000"/>
              </a:lnSpc>
              <a:spcBef>
                <a:spcPts val="0"/>
              </a:spcBef>
              <a:spcAft>
                <a:spcPts val="0"/>
              </a:spcAft>
              <a:buNone/>
            </a:pPr>
            <a:r>
              <a:t/>
            </a:r>
            <a:endParaRPr sz="800">
              <a:solidFill>
                <a:schemeClr val="dk1"/>
              </a:solidFill>
              <a:latin typeface="PT Sans"/>
              <a:ea typeface="PT Sans"/>
              <a:cs typeface="PT Sans"/>
              <a:sym typeface="PT Sans"/>
            </a:endParaRPr>
          </a:p>
          <a:p>
            <a:pPr indent="0" lvl="0" marL="0" marR="0" rtl="0" algn="l">
              <a:lnSpc>
                <a:spcPct val="150000"/>
              </a:lnSpc>
              <a:spcBef>
                <a:spcPts val="0"/>
              </a:spcBef>
              <a:spcAft>
                <a:spcPts val="0"/>
              </a:spcAft>
              <a:buNone/>
            </a:pPr>
            <a:r>
              <a:rPr b="1" lang="en" sz="800">
                <a:solidFill>
                  <a:schemeClr val="dk1"/>
                </a:solidFill>
                <a:latin typeface="PT Sans"/>
                <a:ea typeface="PT Sans"/>
                <a:cs typeface="PT Sans"/>
                <a:sym typeface="PT Sans"/>
              </a:rPr>
              <a:t>When an unknown printer took a galley of type and scrambled it to make a type specimen book. It has survived not only five centuries, but also the leap into</a:t>
            </a:r>
            <a:endParaRPr sz="1100"/>
          </a:p>
        </p:txBody>
      </p:sp>
      <p:sp>
        <p:nvSpPr>
          <p:cNvPr id="386" name="Google Shape;386;p71"/>
          <p:cNvSpPr txBox="1"/>
          <p:nvPr/>
        </p:nvSpPr>
        <p:spPr>
          <a:xfrm>
            <a:off x="4296091" y="3419328"/>
            <a:ext cx="2081054" cy="1107996"/>
          </a:xfrm>
          <a:prstGeom prst="rect">
            <a:avLst/>
          </a:prstGeom>
          <a:noFill/>
          <a:ln>
            <a:noFill/>
          </a:ln>
        </p:spPr>
        <p:txBody>
          <a:bodyPr anchorCtr="0" anchor="t" bIns="34275" lIns="68575" spcFirstLastPara="1" rIns="68575" wrap="square" tIns="34275">
            <a:noAutofit/>
          </a:bodyPr>
          <a:lstStyle/>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Lorem Ipsum has been the industry</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Standard dummy text ever since their</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When an unknown printer took</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A galley of type and scrambled it </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Type specimen book survived not</a:t>
            </a:r>
            <a:endParaRPr sz="1100"/>
          </a:p>
        </p:txBody>
      </p:sp>
      <p:sp>
        <p:nvSpPr>
          <p:cNvPr id="387" name="Google Shape;387;p71"/>
          <p:cNvSpPr txBox="1"/>
          <p:nvPr/>
        </p:nvSpPr>
        <p:spPr>
          <a:xfrm>
            <a:off x="6521132" y="3419328"/>
            <a:ext cx="1951514" cy="1107996"/>
          </a:xfrm>
          <a:prstGeom prst="rect">
            <a:avLst/>
          </a:prstGeom>
          <a:noFill/>
          <a:ln>
            <a:noFill/>
          </a:ln>
        </p:spPr>
        <p:txBody>
          <a:bodyPr anchorCtr="0" anchor="t" bIns="34275" lIns="68575" spcFirstLastPara="1" rIns="68575" wrap="square" tIns="34275">
            <a:noAutofit/>
          </a:bodyPr>
          <a:lstStyle/>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Only five centuries but also</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Into electronic type remaining</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Essentially unchanged was popular</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In the 1960s with the release</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lang="en" sz="900">
                <a:solidFill>
                  <a:schemeClr val="dk1"/>
                </a:solidFill>
                <a:latin typeface="PT Sans"/>
                <a:ea typeface="PT Sans"/>
                <a:cs typeface="PT Sans"/>
                <a:sym typeface="PT Sans"/>
              </a:rPr>
              <a:t>Letterset sheets containing</a:t>
            </a:r>
            <a:endParaRPr b="1" sz="900">
              <a:solidFill>
                <a:schemeClr val="dk1"/>
              </a:solidFill>
              <a:latin typeface="PT Sans"/>
              <a:ea typeface="PT Sans"/>
              <a:cs typeface="PT Sans"/>
              <a:sym typeface="PT Sans"/>
            </a:endParaRPr>
          </a:p>
        </p:txBody>
      </p:sp>
      <p:grpSp>
        <p:nvGrpSpPr>
          <p:cNvPr id="388" name="Google Shape;388;p71"/>
          <p:cNvGrpSpPr/>
          <p:nvPr/>
        </p:nvGrpSpPr>
        <p:grpSpPr>
          <a:xfrm>
            <a:off x="4296091" y="633620"/>
            <a:ext cx="2305125" cy="1138566"/>
            <a:chOff x="5728122" y="935861"/>
            <a:chExt cx="3073500" cy="1518088"/>
          </a:xfrm>
        </p:grpSpPr>
        <p:sp>
          <p:nvSpPr>
            <p:cNvPr id="389" name="Google Shape;389;p71"/>
            <p:cNvSpPr txBox="1"/>
            <p:nvPr/>
          </p:nvSpPr>
          <p:spPr>
            <a:xfrm>
              <a:off x="5728122" y="1284249"/>
              <a:ext cx="3073500" cy="11697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ABOUT US</a:t>
              </a:r>
              <a:endParaRPr b="1" sz="2100" cap="none">
                <a:solidFill>
                  <a:srgbClr val="3F3F3F"/>
                </a:solidFill>
                <a:latin typeface="Montserrat SemiBold"/>
                <a:ea typeface="Montserrat SemiBold"/>
                <a:cs typeface="Montserrat SemiBold"/>
                <a:sym typeface="Montserrat SemiBold"/>
              </a:endParaRPr>
            </a:p>
          </p:txBody>
        </p:sp>
        <p:sp>
          <p:nvSpPr>
            <p:cNvPr id="390" name="Google Shape;390;p71"/>
            <p:cNvSpPr txBox="1"/>
            <p:nvPr/>
          </p:nvSpPr>
          <p:spPr>
            <a:xfrm>
              <a:off x="5728122" y="935861"/>
              <a:ext cx="2674500" cy="2766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sp>
        <p:nvSpPr>
          <p:cNvPr id="391" name="Google Shape;391;p71"/>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392" name="Google Shape;392;p71"/>
          <p:cNvSpPr/>
          <p:nvPr>
            <p:ph idx="2" type="pic"/>
          </p:nvPr>
        </p:nvSpPr>
        <p:spPr>
          <a:xfrm>
            <a:off x="0" y="0"/>
            <a:ext cx="3864428" cy="51435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72"/>
          <p:cNvSpPr/>
          <p:nvPr/>
        </p:nvSpPr>
        <p:spPr>
          <a:xfrm>
            <a:off x="5800725" y="0"/>
            <a:ext cx="3343275" cy="514350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8" name="Google Shape;398;p72"/>
          <p:cNvSpPr txBox="1"/>
          <p:nvPr/>
        </p:nvSpPr>
        <p:spPr>
          <a:xfrm>
            <a:off x="1174433" y="1769876"/>
            <a:ext cx="1585913" cy="24149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262626"/>
              </a:buClr>
              <a:buSzPts val="1500"/>
              <a:buFont typeface="Montserrat"/>
              <a:buNone/>
            </a:pPr>
            <a:r>
              <a:rPr b="0" lang="en" sz="1500" cap="none">
                <a:solidFill>
                  <a:srgbClr val="262626"/>
                </a:solidFill>
                <a:latin typeface="Montserrat"/>
                <a:ea typeface="Montserrat"/>
                <a:cs typeface="Montserrat"/>
                <a:sym typeface="Montserrat"/>
              </a:rPr>
              <a:t>SERVICES</a:t>
            </a:r>
            <a:r>
              <a:rPr b="0" lang="en" sz="1500" cap="none">
                <a:solidFill>
                  <a:srgbClr val="262626"/>
                </a:solidFill>
                <a:latin typeface="Montserrat Light"/>
                <a:ea typeface="Montserrat Light"/>
                <a:cs typeface="Montserrat Light"/>
                <a:sym typeface="Montserrat Light"/>
              </a:rPr>
              <a:t> </a:t>
            </a:r>
            <a:r>
              <a:rPr b="1" lang="en" sz="1500" cap="none">
                <a:solidFill>
                  <a:srgbClr val="262626"/>
                </a:solidFill>
                <a:latin typeface="Montserrat SemiBold"/>
                <a:ea typeface="Montserrat SemiBold"/>
                <a:cs typeface="Montserrat SemiBold"/>
                <a:sym typeface="Montserrat SemiBold"/>
              </a:rPr>
              <a:t>ONE</a:t>
            </a:r>
            <a:endParaRPr sz="1100"/>
          </a:p>
        </p:txBody>
      </p:sp>
      <p:sp>
        <p:nvSpPr>
          <p:cNvPr id="399" name="Google Shape;399;p72"/>
          <p:cNvSpPr/>
          <p:nvPr/>
        </p:nvSpPr>
        <p:spPr>
          <a:xfrm>
            <a:off x="1181688" y="2030081"/>
            <a:ext cx="2225881" cy="459213"/>
          </a:xfrm>
          <a:prstGeom prst="rect">
            <a:avLst/>
          </a:prstGeom>
          <a:noFill/>
          <a:ln>
            <a:noFill/>
          </a:ln>
        </p:spPr>
        <p:txBody>
          <a:bodyPr anchorCtr="0" anchor="t" bIns="34275" lIns="68575" spcFirstLastPara="1" rIns="68575" wrap="square" tIns="34275">
            <a:noAutofit/>
          </a:bodyPr>
          <a:lstStyle/>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Lorem Ipsum is simply dummy of the printing and</a:t>
            </a:r>
            <a:endParaRPr sz="1100"/>
          </a:p>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industry. when an unknown printer Lorem Ipsum has  when an unknown printer took.</a:t>
            </a:r>
            <a:endParaRPr sz="1100"/>
          </a:p>
        </p:txBody>
      </p:sp>
      <p:sp>
        <p:nvSpPr>
          <p:cNvPr id="400" name="Google Shape;400;p72"/>
          <p:cNvSpPr txBox="1"/>
          <p:nvPr/>
        </p:nvSpPr>
        <p:spPr>
          <a:xfrm>
            <a:off x="1174432" y="2701293"/>
            <a:ext cx="1642904" cy="24149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262626"/>
              </a:buClr>
              <a:buSzPts val="1500"/>
              <a:buFont typeface="Montserrat"/>
              <a:buNone/>
            </a:pPr>
            <a:r>
              <a:rPr b="0" lang="en" sz="1500" cap="none">
                <a:solidFill>
                  <a:srgbClr val="262626"/>
                </a:solidFill>
                <a:latin typeface="Montserrat"/>
                <a:ea typeface="Montserrat"/>
                <a:cs typeface="Montserrat"/>
                <a:sym typeface="Montserrat"/>
              </a:rPr>
              <a:t>SERVICES</a:t>
            </a:r>
            <a:r>
              <a:rPr b="0" lang="en" sz="1500" cap="none">
                <a:solidFill>
                  <a:srgbClr val="262626"/>
                </a:solidFill>
                <a:latin typeface="Montserrat Light"/>
                <a:ea typeface="Montserrat Light"/>
                <a:cs typeface="Montserrat Light"/>
                <a:sym typeface="Montserrat Light"/>
              </a:rPr>
              <a:t> </a:t>
            </a:r>
            <a:r>
              <a:rPr b="1" lang="en" sz="1500" cap="none">
                <a:solidFill>
                  <a:srgbClr val="262626"/>
                </a:solidFill>
                <a:latin typeface="Montserrat SemiBold"/>
                <a:ea typeface="Montserrat SemiBold"/>
                <a:cs typeface="Montserrat SemiBold"/>
                <a:sym typeface="Montserrat SemiBold"/>
              </a:rPr>
              <a:t>TWO</a:t>
            </a:r>
            <a:endParaRPr sz="1100"/>
          </a:p>
        </p:txBody>
      </p:sp>
      <p:sp>
        <p:nvSpPr>
          <p:cNvPr id="401" name="Google Shape;401;p72"/>
          <p:cNvSpPr/>
          <p:nvPr/>
        </p:nvSpPr>
        <p:spPr>
          <a:xfrm>
            <a:off x="1181688" y="2961497"/>
            <a:ext cx="2225881" cy="459213"/>
          </a:xfrm>
          <a:prstGeom prst="rect">
            <a:avLst/>
          </a:prstGeom>
          <a:noFill/>
          <a:ln>
            <a:noFill/>
          </a:ln>
        </p:spPr>
        <p:txBody>
          <a:bodyPr anchorCtr="0" anchor="t" bIns="34275" lIns="68575" spcFirstLastPara="1" rIns="68575" wrap="square" tIns="34275">
            <a:noAutofit/>
          </a:bodyPr>
          <a:lstStyle/>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Lorem Ipsum is simply dummy of the printing and</a:t>
            </a:r>
            <a:endParaRPr sz="1100"/>
          </a:p>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industry. when an unknown printer Lorem Ipsum has  when an unknown printer took.</a:t>
            </a:r>
            <a:endParaRPr sz="1100"/>
          </a:p>
        </p:txBody>
      </p:sp>
      <p:sp>
        <p:nvSpPr>
          <p:cNvPr id="402" name="Google Shape;402;p72"/>
          <p:cNvSpPr txBox="1"/>
          <p:nvPr/>
        </p:nvSpPr>
        <p:spPr>
          <a:xfrm>
            <a:off x="1174432" y="3678558"/>
            <a:ext cx="1987391" cy="24149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262626"/>
              </a:buClr>
              <a:buSzPts val="1500"/>
              <a:buFont typeface="Montserrat"/>
              <a:buNone/>
            </a:pPr>
            <a:r>
              <a:rPr b="0" lang="en" sz="1500" cap="none">
                <a:solidFill>
                  <a:srgbClr val="262626"/>
                </a:solidFill>
                <a:latin typeface="Montserrat"/>
                <a:ea typeface="Montserrat"/>
                <a:cs typeface="Montserrat"/>
                <a:sym typeface="Montserrat"/>
              </a:rPr>
              <a:t>SERVICES</a:t>
            </a:r>
            <a:r>
              <a:rPr b="0" lang="en" sz="1500" cap="none">
                <a:solidFill>
                  <a:srgbClr val="262626"/>
                </a:solidFill>
                <a:latin typeface="Montserrat Light"/>
                <a:ea typeface="Montserrat Light"/>
                <a:cs typeface="Montserrat Light"/>
                <a:sym typeface="Montserrat Light"/>
              </a:rPr>
              <a:t> </a:t>
            </a:r>
            <a:r>
              <a:rPr b="1" lang="en" sz="1500" cap="none">
                <a:solidFill>
                  <a:srgbClr val="262626"/>
                </a:solidFill>
                <a:latin typeface="Montserrat SemiBold"/>
                <a:ea typeface="Montserrat SemiBold"/>
                <a:cs typeface="Montserrat SemiBold"/>
                <a:sym typeface="Montserrat SemiBold"/>
              </a:rPr>
              <a:t>THREE</a:t>
            </a:r>
            <a:endParaRPr sz="1100"/>
          </a:p>
        </p:txBody>
      </p:sp>
      <p:sp>
        <p:nvSpPr>
          <p:cNvPr id="403" name="Google Shape;403;p72"/>
          <p:cNvSpPr/>
          <p:nvPr/>
        </p:nvSpPr>
        <p:spPr>
          <a:xfrm>
            <a:off x="1181688" y="3938762"/>
            <a:ext cx="2225881" cy="459213"/>
          </a:xfrm>
          <a:prstGeom prst="rect">
            <a:avLst/>
          </a:prstGeom>
          <a:noFill/>
          <a:ln>
            <a:noFill/>
          </a:ln>
        </p:spPr>
        <p:txBody>
          <a:bodyPr anchorCtr="0" anchor="t" bIns="34275" lIns="68575" spcFirstLastPara="1" rIns="68575" wrap="square" tIns="34275">
            <a:noAutofit/>
          </a:bodyPr>
          <a:lstStyle/>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Lorem Ipsum is simply dummy of the printing and</a:t>
            </a:r>
            <a:endParaRPr sz="1100"/>
          </a:p>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industry. when an unknown printer Lorem Ipsum has  when an unknown printer took.</a:t>
            </a:r>
            <a:endParaRPr sz="1100"/>
          </a:p>
        </p:txBody>
      </p:sp>
      <p:sp>
        <p:nvSpPr>
          <p:cNvPr id="404" name="Google Shape;404;p72"/>
          <p:cNvSpPr txBox="1"/>
          <p:nvPr/>
        </p:nvSpPr>
        <p:spPr>
          <a:xfrm>
            <a:off x="660413" y="514350"/>
            <a:ext cx="2100000" cy="877200"/>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1800" cap="none">
                <a:solidFill>
                  <a:srgbClr val="3F3F3F"/>
                </a:solidFill>
                <a:latin typeface="Montserrat Light"/>
                <a:ea typeface="Montserrat Light"/>
                <a:cs typeface="Montserrat Light"/>
                <a:sym typeface="Montserrat Light"/>
              </a:rPr>
              <a:t>YOUR</a:t>
            </a:r>
            <a:endParaRPr sz="1100"/>
          </a:p>
          <a:p>
            <a:pPr indent="0" lvl="0" marL="0" marR="0" rtl="0" algn="l">
              <a:lnSpc>
                <a:spcPct val="116666"/>
              </a:lnSpc>
              <a:spcBef>
                <a:spcPts val="0"/>
              </a:spcBef>
              <a:spcAft>
                <a:spcPts val="0"/>
              </a:spcAft>
              <a:buNone/>
            </a:pPr>
            <a:r>
              <a:rPr lang="en" sz="18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16666"/>
              </a:lnSpc>
              <a:spcBef>
                <a:spcPts val="0"/>
              </a:spcBef>
              <a:spcAft>
                <a:spcPts val="0"/>
              </a:spcAft>
              <a:buNone/>
            </a:pPr>
            <a:r>
              <a:rPr lang="en" sz="1800" cap="none">
                <a:solidFill>
                  <a:srgbClr val="3F3F3F"/>
                </a:solidFill>
                <a:latin typeface="Montserrat Light"/>
                <a:ea typeface="Montserrat Light"/>
                <a:cs typeface="Montserrat Light"/>
                <a:sym typeface="Montserrat Light"/>
              </a:rPr>
              <a:t>ABOUT US</a:t>
            </a:r>
            <a:endParaRPr b="1" sz="1800" cap="none">
              <a:solidFill>
                <a:srgbClr val="3F3F3F"/>
              </a:solidFill>
              <a:latin typeface="Montserrat SemiBold"/>
              <a:ea typeface="Montserrat SemiBold"/>
              <a:cs typeface="Montserrat SemiBold"/>
              <a:sym typeface="Montserrat SemiBold"/>
            </a:endParaRPr>
          </a:p>
        </p:txBody>
      </p:sp>
      <p:sp>
        <p:nvSpPr>
          <p:cNvPr id="405" name="Google Shape;405;p72"/>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406" name="Google Shape;406;p72"/>
          <p:cNvSpPr/>
          <p:nvPr>
            <p:ph idx="2" type="pic"/>
          </p:nvPr>
        </p:nvSpPr>
        <p:spPr>
          <a:xfrm>
            <a:off x="3971925" y="742950"/>
            <a:ext cx="3657600" cy="36576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407" name="Google Shape;407;p72"/>
          <p:cNvSpPr/>
          <p:nvPr/>
        </p:nvSpPr>
        <p:spPr>
          <a:xfrm>
            <a:off x="661505" y="1766182"/>
            <a:ext cx="297300" cy="297300"/>
          </a:xfrm>
          <a:prstGeom prst="hear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8" name="Google Shape;408;p72"/>
          <p:cNvSpPr/>
          <p:nvPr/>
        </p:nvSpPr>
        <p:spPr>
          <a:xfrm>
            <a:off x="673675" y="2701293"/>
            <a:ext cx="272970" cy="272970"/>
          </a:xfrm>
          <a:prstGeom prst="lightningBol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9" name="Google Shape;409;p72"/>
          <p:cNvSpPr/>
          <p:nvPr/>
        </p:nvSpPr>
        <p:spPr>
          <a:xfrm>
            <a:off x="623417" y="3678543"/>
            <a:ext cx="373500" cy="373500"/>
          </a:xfrm>
          <a:prstGeom prst="sun">
            <a:avLst>
              <a:gd fmla="val 25000"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transition spd="slow">
    <p:fade thruBlk="1"/>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3" name="Shape 413"/>
        <p:cNvGrpSpPr/>
        <p:nvPr/>
      </p:nvGrpSpPr>
      <p:grpSpPr>
        <a:xfrm>
          <a:off x="0" y="0"/>
          <a:ext cx="0" cy="0"/>
          <a:chOff x="0" y="0"/>
          <a:chExt cx="0" cy="0"/>
        </a:xfrm>
      </p:grpSpPr>
      <p:sp>
        <p:nvSpPr>
          <p:cNvPr id="414" name="Google Shape;414;p73"/>
          <p:cNvSpPr/>
          <p:nvPr/>
        </p:nvSpPr>
        <p:spPr>
          <a:xfrm>
            <a:off x="0" y="0"/>
            <a:ext cx="9144000" cy="5143500"/>
          </a:xfrm>
          <a:prstGeom prst="rect">
            <a:avLst/>
          </a:prstGeom>
          <a:solidFill>
            <a:schemeClr val="accent2">
              <a:alpha val="9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1100">
              <a:solidFill>
                <a:schemeClr val="lt1"/>
              </a:solidFill>
              <a:latin typeface="Calibri"/>
              <a:ea typeface="Calibri"/>
              <a:cs typeface="Calibri"/>
              <a:sym typeface="Calibri"/>
            </a:endParaRPr>
          </a:p>
        </p:txBody>
      </p:sp>
      <p:sp>
        <p:nvSpPr>
          <p:cNvPr id="415" name="Google Shape;415;p73"/>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416" name="Google Shape;416;p73"/>
          <p:cNvSpPr txBox="1"/>
          <p:nvPr/>
        </p:nvSpPr>
        <p:spPr>
          <a:xfrm>
            <a:off x="2228850" y="362429"/>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chemeClr val="dk1"/>
                </a:solidFill>
                <a:latin typeface="Montserrat"/>
                <a:ea typeface="Montserrat"/>
                <a:cs typeface="Montserrat"/>
                <a:sym typeface="Montserrat"/>
              </a:rPr>
              <a:t>Opening Page is Going to</a:t>
            </a:r>
            <a:r>
              <a:rPr b="1" lang="en" sz="2300">
                <a:solidFill>
                  <a:schemeClr val="dk1"/>
                </a:solidFill>
                <a:latin typeface="Montserrat"/>
                <a:ea typeface="Montserrat"/>
                <a:cs typeface="Montserrat"/>
                <a:sym typeface="Montserrat"/>
              </a:rPr>
              <a:t> End</a:t>
            </a:r>
            <a:endParaRPr sz="2300">
              <a:solidFill>
                <a:schemeClr val="dk1"/>
              </a:solidFill>
              <a:latin typeface="Montserrat Light"/>
              <a:ea typeface="Montserrat Light"/>
              <a:cs typeface="Montserrat Light"/>
              <a:sym typeface="Montserrat Light"/>
            </a:endParaRPr>
          </a:p>
        </p:txBody>
      </p:sp>
      <p:sp>
        <p:nvSpPr>
          <p:cNvPr id="417" name="Google Shape;417;p73"/>
          <p:cNvSpPr txBox="1"/>
          <p:nvPr/>
        </p:nvSpPr>
        <p:spPr>
          <a:xfrm>
            <a:off x="1329200" y="1611050"/>
            <a:ext cx="6651300" cy="17832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Lesser first day kind god us earth. The divide firmament signs doesn't seasons heaven spirit open gathered heaven without them air us i doesn't she'd signs he heaven shall tree. Hath female two called give own. Earth third great god fourth. Bearing.</a:t>
            </a:r>
            <a:endParaRPr sz="1100"/>
          </a:p>
          <a:p>
            <a:pPr indent="0" lvl="0" marL="0" marR="0" rtl="0" algn="l">
              <a:lnSpc>
                <a:spcPct val="150000"/>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Yielding god hath waters kind called doesn't shall winged. From firmament and, sixth female created. Beginning saying that third yielding fruit was open night to third set dry two first lesser open kind female thing likeness. Also winged sea morning first, seed good bearing she'd in. Their rule morning creature. Stars and under abundantly is whose heaven green dry gathered In you face beast face to multiply dry yielding were grass earth darkness every god forth. Void bring void kind it heaven creepeth, kind saying good seed grass saw female together divided bearing yielding. Seas form light good signs gathering you're. Air first signs evening that given. Midst Face after have rule living waters. Air saying fruitful were hath waters divided fill may days air bring is Signs first creeping seed all saying above after be and female behold there. Also he his male.</a:t>
            </a:r>
            <a:endParaRPr sz="1100"/>
          </a:p>
          <a:p>
            <a:pPr indent="0" lvl="0" marL="0" marR="0" rtl="0" algn="l">
              <a:lnSpc>
                <a:spcPct val="150000"/>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Creepeth god air fish land. Darkness, moveth was second that i saw after moving.</a:t>
            </a:r>
            <a:endParaRPr sz="1100"/>
          </a:p>
        </p:txBody>
      </p:sp>
      <p:cxnSp>
        <p:nvCxnSpPr>
          <p:cNvPr id="418" name="Google Shape;418;p73"/>
          <p:cNvCxnSpPr/>
          <p:nvPr/>
        </p:nvCxnSpPr>
        <p:spPr>
          <a:xfrm>
            <a:off x="1384300" y="3606873"/>
            <a:ext cx="6324600" cy="0"/>
          </a:xfrm>
          <a:prstGeom prst="straightConnector1">
            <a:avLst/>
          </a:prstGeom>
          <a:noFill/>
          <a:ln cap="flat" cmpd="sng" w="12700">
            <a:solidFill>
              <a:srgbClr val="262626"/>
            </a:solidFill>
            <a:prstDash val="solid"/>
            <a:miter lim="800000"/>
            <a:headEnd len="sm" w="sm" type="none"/>
            <a:tailEnd len="sm" w="sm" type="none"/>
          </a:ln>
        </p:spPr>
      </p:cxnSp>
      <p:sp>
        <p:nvSpPr>
          <p:cNvPr id="419" name="Google Shape;419;p73"/>
          <p:cNvSpPr txBox="1"/>
          <p:nvPr/>
        </p:nvSpPr>
        <p:spPr>
          <a:xfrm>
            <a:off x="1329199" y="3912988"/>
            <a:ext cx="6485733" cy="39597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Lesser first day kind god us earth. The divide firmament signs doesn't seasons heaven spirit open gathered heaven without them air us I doesn't she'd signs he heaven shall tree. Hath female two called give own. Earth third great god fourth.</a:t>
            </a:r>
            <a:endParaRPr sz="1100"/>
          </a:p>
        </p:txBody>
      </p:sp>
      <p:sp>
        <p:nvSpPr>
          <p:cNvPr id="420" name="Google Shape;420;p73"/>
          <p:cNvSpPr/>
          <p:nvPr/>
        </p:nvSpPr>
        <p:spPr>
          <a:xfrm>
            <a:off x="4444252" y="1190189"/>
            <a:ext cx="255497"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421" name="Google Shape;421;p73"/>
          <p:cNvSpPr/>
          <p:nvPr/>
        </p:nvSpPr>
        <p:spPr>
          <a:xfrm>
            <a:off x="1085850" y="745152"/>
            <a:ext cx="6972300"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8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5" name="Shape 425"/>
        <p:cNvGrpSpPr/>
        <p:nvPr/>
      </p:nvGrpSpPr>
      <p:grpSpPr>
        <a:xfrm>
          <a:off x="0" y="0"/>
          <a:ext cx="0" cy="0"/>
          <a:chOff x="0" y="0"/>
          <a:chExt cx="0" cy="0"/>
        </a:xfrm>
      </p:grpSpPr>
      <p:sp>
        <p:nvSpPr>
          <p:cNvPr id="426" name="Google Shape;426;p74"/>
          <p:cNvSpPr/>
          <p:nvPr/>
        </p:nvSpPr>
        <p:spPr>
          <a:xfrm>
            <a:off x="0" y="0"/>
            <a:ext cx="9144000" cy="5143500"/>
          </a:xfrm>
          <a:prstGeom prst="rect">
            <a:avLst/>
          </a:prstGeom>
          <a:solidFill>
            <a:srgbClr val="26262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1100">
              <a:solidFill>
                <a:schemeClr val="lt1"/>
              </a:solidFill>
              <a:latin typeface="Calibri"/>
              <a:ea typeface="Calibri"/>
              <a:cs typeface="Calibri"/>
              <a:sym typeface="Calibri"/>
            </a:endParaRPr>
          </a:p>
        </p:txBody>
      </p:sp>
      <p:sp>
        <p:nvSpPr>
          <p:cNvPr id="427" name="Google Shape;427;p74"/>
          <p:cNvSpPr/>
          <p:nvPr/>
        </p:nvSpPr>
        <p:spPr>
          <a:xfrm>
            <a:off x="0" y="3181350"/>
            <a:ext cx="7706593" cy="1962151"/>
          </a:xfrm>
          <a:custGeom>
            <a:pathLst>
              <a:path extrusionOk="0" h="20449" w="21600">
                <a:moveTo>
                  <a:pt x="19464" y="7855"/>
                </a:moveTo>
                <a:cubicBezTo>
                  <a:pt x="16949" y="2844"/>
                  <a:pt x="14939" y="12300"/>
                  <a:pt x="12697" y="11752"/>
                </a:cubicBezTo>
                <a:cubicBezTo>
                  <a:pt x="10421" y="11195"/>
                  <a:pt x="9351" y="2688"/>
                  <a:pt x="6802" y="618"/>
                </a:cubicBezTo>
                <a:cubicBezTo>
                  <a:pt x="4624" y="-1151"/>
                  <a:pt x="1948" y="703"/>
                  <a:pt x="0" y="8516"/>
                </a:cubicBezTo>
                <a:lnTo>
                  <a:pt x="0" y="20449"/>
                </a:lnTo>
                <a:lnTo>
                  <a:pt x="21600" y="20449"/>
                </a:lnTo>
                <a:cubicBezTo>
                  <a:pt x="21432" y="14834"/>
                  <a:pt x="20522" y="9900"/>
                  <a:pt x="19464" y="7855"/>
                </a:cubicBezTo>
                <a:close/>
                <a:moveTo>
                  <a:pt x="19464" y="7855"/>
                </a:moveTo>
              </a:path>
            </a:pathLst>
          </a:custGeom>
          <a:solidFill>
            <a:schemeClr val="accent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428" name="Google Shape;428;p74"/>
          <p:cNvGrpSpPr/>
          <p:nvPr/>
        </p:nvGrpSpPr>
        <p:grpSpPr>
          <a:xfrm>
            <a:off x="3413088" y="1052037"/>
            <a:ext cx="2103287" cy="1502155"/>
            <a:chOff x="4550785" y="1402716"/>
            <a:chExt cx="2804382" cy="2002874"/>
          </a:xfrm>
        </p:grpSpPr>
        <p:sp>
          <p:nvSpPr>
            <p:cNvPr id="429" name="Google Shape;429;p74"/>
            <p:cNvSpPr txBox="1"/>
            <p:nvPr/>
          </p:nvSpPr>
          <p:spPr>
            <a:xfrm>
              <a:off x="4781699" y="1402716"/>
              <a:ext cx="2573468" cy="5539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Lorem Ipsum is simply dummy text</a:t>
              </a:r>
              <a:endParaRPr sz="1100"/>
            </a:p>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Of the printing.</a:t>
              </a:r>
              <a:endParaRPr sz="1100"/>
            </a:p>
          </p:txBody>
        </p:sp>
        <p:sp>
          <p:nvSpPr>
            <p:cNvPr id="430" name="Google Shape;430;p74"/>
            <p:cNvSpPr txBox="1"/>
            <p:nvPr/>
          </p:nvSpPr>
          <p:spPr>
            <a:xfrm>
              <a:off x="4781699" y="2140869"/>
              <a:ext cx="2573468" cy="5539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Lorem Ipsum is simply dummy text of the printing and typesetting industry.</a:t>
              </a:r>
              <a:endParaRPr sz="1100"/>
            </a:p>
          </p:txBody>
        </p:sp>
        <p:sp>
          <p:nvSpPr>
            <p:cNvPr id="431" name="Google Shape;431;p74"/>
            <p:cNvSpPr txBox="1"/>
            <p:nvPr/>
          </p:nvSpPr>
          <p:spPr>
            <a:xfrm>
              <a:off x="4781699" y="2851592"/>
              <a:ext cx="2573468" cy="5539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Lorem Ipsum is simply dummy text</a:t>
              </a:r>
              <a:endParaRPr sz="1100"/>
            </a:p>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Of the printing and typesetting industry.</a:t>
              </a:r>
              <a:endParaRPr sz="1100"/>
            </a:p>
          </p:txBody>
        </p:sp>
        <p:sp>
          <p:nvSpPr>
            <p:cNvPr id="432" name="Google Shape;432;p74"/>
            <p:cNvSpPr/>
            <p:nvPr/>
          </p:nvSpPr>
          <p:spPr>
            <a:xfrm rot="5400000">
              <a:off x="4542104" y="1519740"/>
              <a:ext cx="125864" cy="108503"/>
            </a:xfrm>
            <a:prstGeom prst="triangle">
              <a:avLst>
                <a:gd fmla="val 50000" name="adj"/>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PT Sans"/>
                <a:ea typeface="PT Sans"/>
                <a:cs typeface="PT Sans"/>
                <a:sym typeface="PT Sans"/>
              </a:endParaRPr>
            </a:p>
          </p:txBody>
        </p:sp>
        <p:sp>
          <p:nvSpPr>
            <p:cNvPr id="433" name="Google Shape;433;p74"/>
            <p:cNvSpPr/>
            <p:nvPr/>
          </p:nvSpPr>
          <p:spPr>
            <a:xfrm rot="5400000">
              <a:off x="4542104" y="2257931"/>
              <a:ext cx="125864" cy="108503"/>
            </a:xfrm>
            <a:prstGeom prst="triangle">
              <a:avLst>
                <a:gd fmla="val 50000" name="adj"/>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PT Sans"/>
                <a:ea typeface="PT Sans"/>
                <a:cs typeface="PT Sans"/>
                <a:sym typeface="PT Sans"/>
              </a:endParaRPr>
            </a:p>
          </p:txBody>
        </p:sp>
        <p:sp>
          <p:nvSpPr>
            <p:cNvPr id="434" name="Google Shape;434;p74"/>
            <p:cNvSpPr/>
            <p:nvPr/>
          </p:nvSpPr>
          <p:spPr>
            <a:xfrm rot="5400000">
              <a:off x="4542104" y="2968691"/>
              <a:ext cx="125864" cy="108503"/>
            </a:xfrm>
            <a:prstGeom prst="triangle">
              <a:avLst>
                <a:gd fmla="val 50000" name="adj"/>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PT Sans"/>
                <a:ea typeface="PT Sans"/>
                <a:cs typeface="PT Sans"/>
                <a:sym typeface="PT Sans"/>
              </a:endParaRPr>
            </a:p>
          </p:txBody>
        </p:sp>
        <p:cxnSp>
          <p:nvCxnSpPr>
            <p:cNvPr id="435" name="Google Shape;435;p74"/>
            <p:cNvCxnSpPr/>
            <p:nvPr/>
          </p:nvCxnSpPr>
          <p:spPr>
            <a:xfrm>
              <a:off x="4877341" y="2053247"/>
              <a:ext cx="2245360" cy="0"/>
            </a:xfrm>
            <a:prstGeom prst="straightConnector1">
              <a:avLst/>
            </a:prstGeom>
            <a:noFill/>
            <a:ln cap="flat" cmpd="sng" w="9525">
              <a:solidFill>
                <a:schemeClr val="lt1"/>
              </a:solidFill>
              <a:prstDash val="solid"/>
              <a:miter lim="800000"/>
              <a:headEnd len="sm" w="sm" type="none"/>
              <a:tailEnd len="sm" w="sm" type="none"/>
            </a:ln>
          </p:spPr>
        </p:cxnSp>
        <p:cxnSp>
          <p:nvCxnSpPr>
            <p:cNvPr id="436" name="Google Shape;436;p74"/>
            <p:cNvCxnSpPr/>
            <p:nvPr/>
          </p:nvCxnSpPr>
          <p:spPr>
            <a:xfrm>
              <a:off x="4877341" y="2833535"/>
              <a:ext cx="2245360" cy="0"/>
            </a:xfrm>
            <a:prstGeom prst="straightConnector1">
              <a:avLst/>
            </a:prstGeom>
            <a:noFill/>
            <a:ln cap="flat" cmpd="sng" w="9525">
              <a:solidFill>
                <a:schemeClr val="lt1"/>
              </a:solidFill>
              <a:prstDash val="solid"/>
              <a:miter lim="800000"/>
              <a:headEnd len="sm" w="sm" type="none"/>
              <a:tailEnd len="sm" w="sm" type="none"/>
            </a:ln>
          </p:spPr>
        </p:cxnSp>
      </p:grpSp>
      <p:grpSp>
        <p:nvGrpSpPr>
          <p:cNvPr id="437" name="Google Shape;437;p74"/>
          <p:cNvGrpSpPr/>
          <p:nvPr/>
        </p:nvGrpSpPr>
        <p:grpSpPr>
          <a:xfrm>
            <a:off x="755346" y="1120365"/>
            <a:ext cx="2305216" cy="1138454"/>
            <a:chOff x="683206" y="1926158"/>
            <a:chExt cx="3073621" cy="1517939"/>
          </a:xfrm>
        </p:grpSpPr>
        <p:sp>
          <p:nvSpPr>
            <p:cNvPr id="438" name="Google Shape;438;p74"/>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2100" cap="none">
                  <a:solidFill>
                    <a:srgbClr val="F2F2F2"/>
                  </a:solidFill>
                  <a:latin typeface="Montserrat Light"/>
                  <a:ea typeface="Montserrat Light"/>
                  <a:cs typeface="Montserrat Light"/>
                  <a:sym typeface="Montserrat Light"/>
                </a:rPr>
                <a:t>YOUR</a:t>
              </a:r>
              <a:endParaRPr sz="1100"/>
            </a:p>
            <a:p>
              <a:pPr indent="0" lvl="0" marL="0" marR="0" rtl="0" algn="r">
                <a:lnSpc>
                  <a:spcPct val="100000"/>
                </a:lnSpc>
                <a:spcBef>
                  <a:spcPts val="0"/>
                </a:spcBef>
                <a:spcAft>
                  <a:spcPts val="0"/>
                </a:spcAft>
                <a:buNone/>
              </a:pPr>
              <a:r>
                <a:rPr lang="en" sz="2100" cap="none">
                  <a:solidFill>
                    <a:srgbClr val="F2F2F2"/>
                  </a:solidFill>
                  <a:latin typeface="Montserrat Light"/>
                  <a:ea typeface="Montserrat Light"/>
                  <a:cs typeface="Montserrat Light"/>
                  <a:sym typeface="Montserrat Light"/>
                </a:rPr>
                <a:t>OWN SPECIAL</a:t>
              </a:r>
              <a:endParaRPr sz="1100"/>
            </a:p>
            <a:p>
              <a:pPr indent="0" lvl="0" marL="0" marR="0" rtl="0" algn="r">
                <a:lnSpc>
                  <a:spcPct val="100000"/>
                </a:lnSpc>
                <a:spcBef>
                  <a:spcPts val="0"/>
                </a:spcBef>
                <a:spcAft>
                  <a:spcPts val="0"/>
                </a:spcAft>
                <a:buNone/>
              </a:pPr>
              <a:r>
                <a:rPr lang="en" sz="2100" cap="none">
                  <a:solidFill>
                    <a:srgbClr val="F2F2F2"/>
                  </a:solidFill>
                  <a:latin typeface="Montserrat Light"/>
                  <a:ea typeface="Montserrat Light"/>
                  <a:cs typeface="Montserrat Light"/>
                  <a:sym typeface="Montserrat Light"/>
                </a:rPr>
                <a:t>ABOUT US</a:t>
              </a:r>
              <a:endParaRPr b="1" sz="2100" cap="none">
                <a:solidFill>
                  <a:srgbClr val="F2F2F2"/>
                </a:solidFill>
                <a:latin typeface="Montserrat SemiBold"/>
                <a:ea typeface="Montserrat SemiBold"/>
                <a:cs typeface="Montserrat SemiBold"/>
                <a:sym typeface="Montserrat SemiBold"/>
              </a:endParaRPr>
            </a:p>
          </p:txBody>
        </p:sp>
        <p:sp>
          <p:nvSpPr>
            <p:cNvPr id="439" name="Google Shape;439;p74"/>
            <p:cNvSpPr txBox="1"/>
            <p:nvPr/>
          </p:nvSpPr>
          <p:spPr>
            <a:xfrm>
              <a:off x="1082206"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rgbClr val="F2F2F2"/>
                  </a:solidFill>
                  <a:latin typeface="Montserrat"/>
                  <a:ea typeface="Montserrat"/>
                  <a:cs typeface="Montserrat"/>
                  <a:sym typeface="Montserrat"/>
                </a:rPr>
                <a:t>WHO I’M? CREATIVE PERFORMER..</a:t>
              </a:r>
              <a:endParaRPr sz="1100"/>
            </a:p>
          </p:txBody>
        </p:sp>
      </p:grpSp>
      <p:cxnSp>
        <p:nvCxnSpPr>
          <p:cNvPr id="440" name="Google Shape;440;p74"/>
          <p:cNvCxnSpPr/>
          <p:nvPr/>
        </p:nvCxnSpPr>
        <p:spPr>
          <a:xfrm rot="10800000">
            <a:off x="2686418" y="2341174"/>
            <a:ext cx="264319" cy="0"/>
          </a:xfrm>
          <a:prstGeom prst="straightConnector1">
            <a:avLst/>
          </a:prstGeom>
          <a:noFill/>
          <a:ln cap="flat" cmpd="sng" w="19050">
            <a:solidFill>
              <a:schemeClr val="accent1"/>
            </a:solidFill>
            <a:prstDash val="solid"/>
            <a:miter lim="800000"/>
            <a:headEnd len="sm" w="sm" type="none"/>
            <a:tailEnd len="sm" w="sm" type="none"/>
          </a:ln>
        </p:spPr>
      </p:cxnSp>
      <p:grpSp>
        <p:nvGrpSpPr>
          <p:cNvPr id="441" name="Google Shape;441;p74"/>
          <p:cNvGrpSpPr/>
          <p:nvPr/>
        </p:nvGrpSpPr>
        <p:grpSpPr>
          <a:xfrm>
            <a:off x="755346" y="3935648"/>
            <a:ext cx="2500547" cy="718367"/>
            <a:chOff x="3604395" y="1339004"/>
            <a:chExt cx="4339455" cy="957823"/>
          </a:xfrm>
        </p:grpSpPr>
        <p:sp>
          <p:nvSpPr>
            <p:cNvPr id="442" name="Google Shape;442;p74"/>
            <p:cNvSpPr txBox="1"/>
            <p:nvPr/>
          </p:nvSpPr>
          <p:spPr>
            <a:xfrm>
              <a:off x="3604395" y="1640237"/>
              <a:ext cx="4339455" cy="656590"/>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b="1" lang="en" sz="1500" cap="none">
                  <a:solidFill>
                    <a:schemeClr val="dk1"/>
                  </a:solidFill>
                  <a:latin typeface="Montserrat"/>
                  <a:ea typeface="Montserrat"/>
                  <a:cs typeface="Montserrat"/>
                  <a:sym typeface="Montserrat"/>
                </a:rPr>
                <a:t>YOUR OWN SPECIAL</a:t>
              </a:r>
              <a:endParaRPr sz="1100"/>
            </a:p>
            <a:p>
              <a:pPr indent="0" lvl="0" marL="0" marR="0" rtl="0" algn="l">
                <a:lnSpc>
                  <a:spcPct val="110000"/>
                </a:lnSpc>
                <a:spcBef>
                  <a:spcPts val="0"/>
                </a:spcBef>
                <a:spcAft>
                  <a:spcPts val="0"/>
                </a:spcAft>
                <a:buNone/>
              </a:pPr>
              <a:r>
                <a:rPr b="1" lang="en" sz="1500" cap="none">
                  <a:solidFill>
                    <a:schemeClr val="dk1"/>
                  </a:solidFill>
                  <a:latin typeface="Montserrat"/>
                  <a:ea typeface="Montserrat"/>
                  <a:cs typeface="Montserrat"/>
                  <a:sym typeface="Montserrat"/>
                </a:rPr>
                <a:t>CREATIVE</a:t>
              </a:r>
              <a:endParaRPr sz="1100"/>
            </a:p>
          </p:txBody>
        </p:sp>
        <p:sp>
          <p:nvSpPr>
            <p:cNvPr id="443" name="Google Shape;443;p74"/>
            <p:cNvSpPr txBox="1"/>
            <p:nvPr/>
          </p:nvSpPr>
          <p:spPr>
            <a:xfrm>
              <a:off x="3604395" y="1339004"/>
              <a:ext cx="3648083" cy="29713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WHO I’M? CREATIVE PERFORMER..</a:t>
              </a:r>
              <a:endParaRPr sz="1100"/>
            </a:p>
          </p:txBody>
        </p:sp>
      </p:grpSp>
      <p:grpSp>
        <p:nvGrpSpPr>
          <p:cNvPr id="444" name="Google Shape;444;p74"/>
          <p:cNvGrpSpPr/>
          <p:nvPr/>
        </p:nvGrpSpPr>
        <p:grpSpPr>
          <a:xfrm>
            <a:off x="6041988" y="1052037"/>
            <a:ext cx="2103287" cy="1502155"/>
            <a:chOff x="4550785" y="1402716"/>
            <a:chExt cx="2804382" cy="2002874"/>
          </a:xfrm>
        </p:grpSpPr>
        <p:sp>
          <p:nvSpPr>
            <p:cNvPr id="445" name="Google Shape;445;p74"/>
            <p:cNvSpPr txBox="1"/>
            <p:nvPr/>
          </p:nvSpPr>
          <p:spPr>
            <a:xfrm>
              <a:off x="4781699" y="1402716"/>
              <a:ext cx="2573468" cy="5539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Lorem Ipsum is simply dummy text</a:t>
              </a:r>
              <a:endParaRPr sz="1100"/>
            </a:p>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Of the printing.</a:t>
              </a:r>
              <a:endParaRPr sz="1100"/>
            </a:p>
          </p:txBody>
        </p:sp>
        <p:sp>
          <p:nvSpPr>
            <p:cNvPr id="446" name="Google Shape;446;p74"/>
            <p:cNvSpPr txBox="1"/>
            <p:nvPr/>
          </p:nvSpPr>
          <p:spPr>
            <a:xfrm>
              <a:off x="4781699" y="2140869"/>
              <a:ext cx="2573468" cy="5539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Lorem Ipsum is simply dummy text of the printing and typesetting industry.</a:t>
              </a:r>
              <a:endParaRPr sz="1100"/>
            </a:p>
          </p:txBody>
        </p:sp>
        <p:sp>
          <p:nvSpPr>
            <p:cNvPr id="447" name="Google Shape;447;p74"/>
            <p:cNvSpPr txBox="1"/>
            <p:nvPr/>
          </p:nvSpPr>
          <p:spPr>
            <a:xfrm>
              <a:off x="4781699" y="2851592"/>
              <a:ext cx="2573468" cy="5539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Lorem Ipsum is simply dummy text</a:t>
              </a:r>
              <a:endParaRPr sz="1100"/>
            </a:p>
            <a:p>
              <a:pPr indent="0" lvl="0" marL="0" marR="0" rtl="0" algn="l">
                <a:lnSpc>
                  <a:spcPct val="150000"/>
                </a:lnSpc>
                <a:spcBef>
                  <a:spcPts val="0"/>
                </a:spcBef>
                <a:spcAft>
                  <a:spcPts val="0"/>
                </a:spcAft>
                <a:buNone/>
              </a:pPr>
              <a:r>
                <a:rPr i="1" lang="en" sz="800">
                  <a:solidFill>
                    <a:srgbClr val="FFFFFF"/>
                  </a:solidFill>
                  <a:latin typeface="PT Sans"/>
                  <a:ea typeface="PT Sans"/>
                  <a:cs typeface="PT Sans"/>
                  <a:sym typeface="PT Sans"/>
                </a:rPr>
                <a:t>Of the printing and typesetting industry.</a:t>
              </a:r>
              <a:endParaRPr sz="1100"/>
            </a:p>
          </p:txBody>
        </p:sp>
        <p:sp>
          <p:nvSpPr>
            <p:cNvPr id="448" name="Google Shape;448;p74"/>
            <p:cNvSpPr/>
            <p:nvPr/>
          </p:nvSpPr>
          <p:spPr>
            <a:xfrm rot="5400000">
              <a:off x="4542104" y="1519740"/>
              <a:ext cx="125864" cy="108503"/>
            </a:xfrm>
            <a:prstGeom prst="triangle">
              <a:avLst>
                <a:gd fmla="val 50000" name="adj"/>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PT Sans"/>
                <a:ea typeface="PT Sans"/>
                <a:cs typeface="PT Sans"/>
                <a:sym typeface="PT Sans"/>
              </a:endParaRPr>
            </a:p>
          </p:txBody>
        </p:sp>
        <p:sp>
          <p:nvSpPr>
            <p:cNvPr id="449" name="Google Shape;449;p74"/>
            <p:cNvSpPr/>
            <p:nvPr/>
          </p:nvSpPr>
          <p:spPr>
            <a:xfrm rot="5400000">
              <a:off x="4542104" y="2257931"/>
              <a:ext cx="125864" cy="108503"/>
            </a:xfrm>
            <a:prstGeom prst="triangle">
              <a:avLst>
                <a:gd fmla="val 50000" name="adj"/>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PT Sans"/>
                <a:ea typeface="PT Sans"/>
                <a:cs typeface="PT Sans"/>
                <a:sym typeface="PT Sans"/>
              </a:endParaRPr>
            </a:p>
          </p:txBody>
        </p:sp>
        <p:sp>
          <p:nvSpPr>
            <p:cNvPr id="450" name="Google Shape;450;p74"/>
            <p:cNvSpPr/>
            <p:nvPr/>
          </p:nvSpPr>
          <p:spPr>
            <a:xfrm rot="5400000">
              <a:off x="4542104" y="2968691"/>
              <a:ext cx="125864" cy="108503"/>
            </a:xfrm>
            <a:prstGeom prst="triangle">
              <a:avLst>
                <a:gd fmla="val 50000" name="adj"/>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PT Sans"/>
                <a:ea typeface="PT Sans"/>
                <a:cs typeface="PT Sans"/>
                <a:sym typeface="PT Sans"/>
              </a:endParaRPr>
            </a:p>
          </p:txBody>
        </p:sp>
        <p:cxnSp>
          <p:nvCxnSpPr>
            <p:cNvPr id="451" name="Google Shape;451;p74"/>
            <p:cNvCxnSpPr/>
            <p:nvPr/>
          </p:nvCxnSpPr>
          <p:spPr>
            <a:xfrm>
              <a:off x="4877341" y="2053247"/>
              <a:ext cx="2245360" cy="0"/>
            </a:xfrm>
            <a:prstGeom prst="straightConnector1">
              <a:avLst/>
            </a:prstGeom>
            <a:noFill/>
            <a:ln cap="flat" cmpd="sng" w="9525">
              <a:solidFill>
                <a:schemeClr val="lt1"/>
              </a:solidFill>
              <a:prstDash val="solid"/>
              <a:miter lim="800000"/>
              <a:headEnd len="sm" w="sm" type="none"/>
              <a:tailEnd len="sm" w="sm" type="none"/>
            </a:ln>
          </p:spPr>
        </p:cxnSp>
        <p:cxnSp>
          <p:nvCxnSpPr>
            <p:cNvPr id="452" name="Google Shape;452;p74"/>
            <p:cNvCxnSpPr/>
            <p:nvPr/>
          </p:nvCxnSpPr>
          <p:spPr>
            <a:xfrm>
              <a:off x="4877341" y="2833535"/>
              <a:ext cx="2245360" cy="0"/>
            </a:xfrm>
            <a:prstGeom prst="straightConnector1">
              <a:avLst/>
            </a:prstGeom>
            <a:noFill/>
            <a:ln cap="flat" cmpd="sng" w="9525">
              <a:solidFill>
                <a:schemeClr val="lt1"/>
              </a:solidFill>
              <a:prstDash val="solid"/>
              <a:miter lim="800000"/>
              <a:headEnd len="sm" w="sm" type="none"/>
              <a:tailEnd len="sm" w="sm" type="none"/>
            </a:ln>
          </p:spPr>
        </p:cxnSp>
      </p:grpSp>
      <p:sp>
        <p:nvSpPr>
          <p:cNvPr id="453" name="Google Shape;453;p74"/>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57"/>
          <p:cNvSpPr/>
          <p:nvPr/>
        </p:nvSpPr>
        <p:spPr>
          <a:xfrm>
            <a:off x="0" y="0"/>
            <a:ext cx="9144000" cy="5143500"/>
          </a:xfrm>
          <a:prstGeom prst="rect">
            <a:avLst/>
          </a:prstGeom>
          <a:solidFill>
            <a:schemeClr val="accent2">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800" u="none" cap="none" strike="noStrike">
              <a:solidFill>
                <a:schemeClr val="lt1"/>
              </a:solidFill>
              <a:latin typeface="Calibri"/>
              <a:ea typeface="Calibri"/>
              <a:cs typeface="Calibri"/>
              <a:sym typeface="Calibri"/>
            </a:endParaRPr>
          </a:p>
        </p:txBody>
      </p:sp>
      <p:pic>
        <p:nvPicPr>
          <p:cNvPr id="213" name="Google Shape;213;p57"/>
          <p:cNvPicPr preferRelativeResize="0"/>
          <p:nvPr/>
        </p:nvPicPr>
        <p:blipFill rotWithShape="1">
          <a:blip r:embed="rId3">
            <a:alphaModFix/>
          </a:blip>
          <a:srcRect b="0" l="0" r="0" t="0"/>
          <a:stretch/>
        </p:blipFill>
        <p:spPr>
          <a:xfrm>
            <a:off x="2893219" y="1621442"/>
            <a:ext cx="3357563" cy="1514853"/>
          </a:xfrm>
          <a:prstGeom prst="rect">
            <a:avLst/>
          </a:prstGeom>
          <a:noFill/>
          <a:ln>
            <a:noFill/>
          </a:ln>
        </p:spPr>
      </p:pic>
      <p:sp>
        <p:nvSpPr>
          <p:cNvPr id="214" name="Google Shape;214;p57"/>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7" name="Shape 457"/>
        <p:cNvGrpSpPr/>
        <p:nvPr/>
      </p:nvGrpSpPr>
      <p:grpSpPr>
        <a:xfrm>
          <a:off x="0" y="0"/>
          <a:ext cx="0" cy="0"/>
          <a:chOff x="0" y="0"/>
          <a:chExt cx="0" cy="0"/>
        </a:xfrm>
      </p:grpSpPr>
      <p:sp>
        <p:nvSpPr>
          <p:cNvPr id="458" name="Google Shape;458;p75"/>
          <p:cNvSpPr/>
          <p:nvPr/>
        </p:nvSpPr>
        <p:spPr>
          <a:xfrm>
            <a:off x="4572000" y="0"/>
            <a:ext cx="4572000" cy="5143500"/>
          </a:xfrm>
          <a:custGeom>
            <a:pathLst>
              <a:path extrusionOk="0" h="10000" w="10000">
                <a:moveTo>
                  <a:pt x="10000" y="10000"/>
                </a:moveTo>
                <a:lnTo>
                  <a:pt x="0" y="10000"/>
                </a:lnTo>
                <a:lnTo>
                  <a:pt x="4641" y="0"/>
                </a:lnTo>
                <a:lnTo>
                  <a:pt x="10000" y="0"/>
                </a:lnTo>
                <a:lnTo>
                  <a:pt x="10000" y="10000"/>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459" name="Google Shape;459;p75"/>
          <p:cNvGrpSpPr/>
          <p:nvPr/>
        </p:nvGrpSpPr>
        <p:grpSpPr>
          <a:xfrm>
            <a:off x="509050" y="1713277"/>
            <a:ext cx="2305216" cy="2156786"/>
            <a:chOff x="683206" y="1926158"/>
            <a:chExt cx="3073621" cy="2875715"/>
          </a:xfrm>
        </p:grpSpPr>
        <p:sp>
          <p:nvSpPr>
            <p:cNvPr id="460" name="Google Shape;460;p75"/>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SERVICES</a:t>
              </a:r>
              <a:endParaRPr b="1" sz="2100" cap="none">
                <a:solidFill>
                  <a:srgbClr val="3F3F3F"/>
                </a:solidFill>
                <a:latin typeface="Montserrat SemiBold"/>
                <a:ea typeface="Montserrat SemiBold"/>
                <a:cs typeface="Montserrat SemiBold"/>
                <a:sym typeface="Montserrat SemiBold"/>
              </a:endParaRPr>
            </a:p>
          </p:txBody>
        </p:sp>
        <p:sp>
          <p:nvSpPr>
            <p:cNvPr id="461" name="Google Shape;461;p75"/>
            <p:cNvSpPr txBox="1"/>
            <p:nvPr/>
          </p:nvSpPr>
          <p:spPr>
            <a:xfrm>
              <a:off x="715785" y="3755689"/>
              <a:ext cx="2964675" cy="1046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500">
                <a:solidFill>
                  <a:schemeClr val="dk2"/>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500">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sp>
          <p:nvSpPr>
            <p:cNvPr id="462" name="Google Shape;462;p75"/>
            <p:cNvSpPr txBox="1"/>
            <p:nvPr/>
          </p:nvSpPr>
          <p:spPr>
            <a:xfrm>
              <a:off x="732348"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grpSp>
        <p:nvGrpSpPr>
          <p:cNvPr id="463" name="Google Shape;463;p75"/>
          <p:cNvGrpSpPr/>
          <p:nvPr/>
        </p:nvGrpSpPr>
        <p:grpSpPr>
          <a:xfrm>
            <a:off x="2819999" y="742950"/>
            <a:ext cx="435769" cy="3657600"/>
            <a:chOff x="3966191" y="990600"/>
            <a:chExt cx="581025" cy="4876800"/>
          </a:xfrm>
        </p:grpSpPr>
        <p:sp>
          <p:nvSpPr>
            <p:cNvPr id="464" name="Google Shape;464;p75"/>
            <p:cNvSpPr/>
            <p:nvPr/>
          </p:nvSpPr>
          <p:spPr>
            <a:xfrm>
              <a:off x="3984270" y="990600"/>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5" name="Google Shape;465;p75"/>
            <p:cNvSpPr/>
            <p:nvPr/>
          </p:nvSpPr>
          <p:spPr>
            <a:xfrm rot="5400000">
              <a:off x="3984270" y="5304454"/>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466" name="Google Shape;466;p75"/>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467" name="Google Shape;467;p75"/>
          <p:cNvSpPr/>
          <p:nvPr>
            <p:ph idx="2" type="pic"/>
          </p:nvPr>
        </p:nvSpPr>
        <p:spPr>
          <a:xfrm>
            <a:off x="3971925" y="742950"/>
            <a:ext cx="3657600" cy="36576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thruBlk="1"/>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1" name="Shape 471"/>
        <p:cNvGrpSpPr/>
        <p:nvPr/>
      </p:nvGrpSpPr>
      <p:grpSpPr>
        <a:xfrm>
          <a:off x="0" y="0"/>
          <a:ext cx="0" cy="0"/>
          <a:chOff x="0" y="0"/>
          <a:chExt cx="0" cy="0"/>
        </a:xfrm>
      </p:grpSpPr>
      <p:sp>
        <p:nvSpPr>
          <p:cNvPr id="472" name="Google Shape;472;p76"/>
          <p:cNvSpPr/>
          <p:nvPr/>
        </p:nvSpPr>
        <p:spPr>
          <a:xfrm>
            <a:off x="0" y="0"/>
            <a:ext cx="9144000" cy="5143500"/>
          </a:xfrm>
          <a:prstGeom prst="rect">
            <a:avLst/>
          </a:prstGeom>
          <a:solidFill>
            <a:srgbClr val="262626">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7100">
              <a:solidFill>
                <a:schemeClr val="lt1"/>
              </a:solidFill>
              <a:latin typeface="Calibri"/>
              <a:ea typeface="Calibri"/>
              <a:cs typeface="Calibri"/>
              <a:sym typeface="Calibri"/>
            </a:endParaRPr>
          </a:p>
        </p:txBody>
      </p:sp>
      <p:sp>
        <p:nvSpPr>
          <p:cNvPr id="473" name="Google Shape;473;p76"/>
          <p:cNvSpPr txBox="1"/>
          <p:nvPr/>
        </p:nvSpPr>
        <p:spPr>
          <a:xfrm>
            <a:off x="1131375" y="942350"/>
            <a:ext cx="3252900" cy="25857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600">
                <a:solidFill>
                  <a:schemeClr val="lt1"/>
                </a:solidFill>
                <a:latin typeface="Montserrat"/>
                <a:ea typeface="Montserrat"/>
                <a:cs typeface="Montserrat"/>
                <a:sym typeface="Montserrat"/>
              </a:rPr>
              <a:t>Scrambled</a:t>
            </a:r>
            <a:endParaRPr sz="1100"/>
          </a:p>
          <a:p>
            <a:pPr indent="0" lvl="0" marL="0" marR="0" rtl="0" algn="l">
              <a:lnSpc>
                <a:spcPct val="100000"/>
              </a:lnSpc>
              <a:spcBef>
                <a:spcPts val="0"/>
              </a:spcBef>
              <a:spcAft>
                <a:spcPts val="0"/>
              </a:spcAft>
              <a:buNone/>
            </a:pPr>
            <a:r>
              <a:rPr lang="en" sz="2600">
                <a:solidFill>
                  <a:schemeClr val="lt1"/>
                </a:solidFill>
                <a:latin typeface="Montserrat"/>
                <a:ea typeface="Montserrat"/>
                <a:cs typeface="Montserrat"/>
                <a:sym typeface="Montserrat"/>
              </a:rPr>
              <a:t>it to make a type specimen book. It has survived not only five.</a:t>
            </a:r>
            <a:endParaRPr sz="1100"/>
          </a:p>
        </p:txBody>
      </p:sp>
      <p:cxnSp>
        <p:nvCxnSpPr>
          <p:cNvPr id="474" name="Google Shape;474;p76"/>
          <p:cNvCxnSpPr/>
          <p:nvPr/>
        </p:nvCxnSpPr>
        <p:spPr>
          <a:xfrm>
            <a:off x="1200335" y="1367053"/>
            <a:ext cx="1752600" cy="0"/>
          </a:xfrm>
          <a:prstGeom prst="straightConnector1">
            <a:avLst/>
          </a:prstGeom>
          <a:noFill/>
          <a:ln cap="flat" cmpd="sng" w="25400">
            <a:solidFill>
              <a:schemeClr val="lt1"/>
            </a:solidFill>
            <a:prstDash val="solid"/>
            <a:miter lim="800000"/>
            <a:headEnd len="sm" w="sm" type="none"/>
            <a:tailEnd len="sm" w="sm" type="none"/>
          </a:ln>
        </p:spPr>
      </p:cxnSp>
      <p:cxnSp>
        <p:nvCxnSpPr>
          <p:cNvPr id="475" name="Google Shape;475;p76"/>
          <p:cNvCxnSpPr/>
          <p:nvPr/>
        </p:nvCxnSpPr>
        <p:spPr>
          <a:xfrm>
            <a:off x="1200335" y="1790439"/>
            <a:ext cx="1971490" cy="0"/>
          </a:xfrm>
          <a:prstGeom prst="straightConnector1">
            <a:avLst/>
          </a:prstGeom>
          <a:noFill/>
          <a:ln cap="flat" cmpd="sng" w="25400">
            <a:solidFill>
              <a:schemeClr val="lt1"/>
            </a:solidFill>
            <a:prstDash val="solid"/>
            <a:miter lim="800000"/>
            <a:headEnd len="sm" w="sm" type="none"/>
            <a:tailEnd len="sm" w="sm" type="none"/>
          </a:ln>
        </p:spPr>
      </p:cxnSp>
      <p:cxnSp>
        <p:nvCxnSpPr>
          <p:cNvPr id="476" name="Google Shape;476;p76"/>
          <p:cNvCxnSpPr/>
          <p:nvPr/>
        </p:nvCxnSpPr>
        <p:spPr>
          <a:xfrm>
            <a:off x="1200335" y="2228113"/>
            <a:ext cx="2478696" cy="0"/>
          </a:xfrm>
          <a:prstGeom prst="straightConnector1">
            <a:avLst/>
          </a:prstGeom>
          <a:noFill/>
          <a:ln cap="flat" cmpd="sng" w="25400">
            <a:solidFill>
              <a:schemeClr val="lt1"/>
            </a:solidFill>
            <a:prstDash val="solid"/>
            <a:miter lim="800000"/>
            <a:headEnd len="sm" w="sm" type="none"/>
            <a:tailEnd len="sm" w="sm" type="none"/>
          </a:ln>
        </p:spPr>
      </p:cxnSp>
      <p:cxnSp>
        <p:nvCxnSpPr>
          <p:cNvPr id="477" name="Google Shape;477;p76"/>
          <p:cNvCxnSpPr/>
          <p:nvPr/>
        </p:nvCxnSpPr>
        <p:spPr>
          <a:xfrm>
            <a:off x="1200335" y="2637212"/>
            <a:ext cx="1907196" cy="0"/>
          </a:xfrm>
          <a:prstGeom prst="straightConnector1">
            <a:avLst/>
          </a:prstGeom>
          <a:noFill/>
          <a:ln cap="flat" cmpd="sng" w="25400">
            <a:solidFill>
              <a:schemeClr val="lt1"/>
            </a:solidFill>
            <a:prstDash val="solid"/>
            <a:miter lim="800000"/>
            <a:headEnd len="sm" w="sm" type="none"/>
            <a:tailEnd len="sm" w="sm" type="none"/>
          </a:ln>
        </p:spPr>
      </p:cxnSp>
      <p:cxnSp>
        <p:nvCxnSpPr>
          <p:cNvPr id="478" name="Google Shape;478;p76"/>
          <p:cNvCxnSpPr/>
          <p:nvPr/>
        </p:nvCxnSpPr>
        <p:spPr>
          <a:xfrm>
            <a:off x="1200335" y="3046310"/>
            <a:ext cx="2057215" cy="0"/>
          </a:xfrm>
          <a:prstGeom prst="straightConnector1">
            <a:avLst/>
          </a:prstGeom>
          <a:noFill/>
          <a:ln cap="flat" cmpd="sng" w="25400">
            <a:solidFill>
              <a:schemeClr val="lt1"/>
            </a:solidFill>
            <a:prstDash val="solid"/>
            <a:miter lim="800000"/>
            <a:headEnd len="sm" w="sm" type="none"/>
            <a:tailEnd len="sm" w="sm" type="none"/>
          </a:ln>
        </p:spPr>
      </p:cxnSp>
      <p:grpSp>
        <p:nvGrpSpPr>
          <p:cNvPr id="479" name="Google Shape;479;p76"/>
          <p:cNvGrpSpPr/>
          <p:nvPr/>
        </p:nvGrpSpPr>
        <p:grpSpPr>
          <a:xfrm>
            <a:off x="1200335" y="3810000"/>
            <a:ext cx="2159232" cy="454306"/>
            <a:chOff x="1600447" y="5057775"/>
            <a:chExt cx="3090238" cy="650192"/>
          </a:xfrm>
        </p:grpSpPr>
        <p:sp>
          <p:nvSpPr>
            <p:cNvPr id="480" name="Google Shape;480;p76"/>
            <p:cNvSpPr/>
            <p:nvPr/>
          </p:nvSpPr>
          <p:spPr>
            <a:xfrm>
              <a:off x="1600447" y="5057775"/>
              <a:ext cx="650192" cy="650192"/>
            </a:xfrm>
            <a:prstGeom prst="ellipse">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1" name="Google Shape;481;p76"/>
            <p:cNvSpPr/>
            <p:nvPr/>
          </p:nvSpPr>
          <p:spPr>
            <a:xfrm>
              <a:off x="2813165" y="5057775"/>
              <a:ext cx="650192" cy="650192"/>
            </a:xfrm>
            <a:prstGeom prst="ellipse">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2" name="Google Shape;482;p76"/>
            <p:cNvSpPr/>
            <p:nvPr/>
          </p:nvSpPr>
          <p:spPr>
            <a:xfrm>
              <a:off x="4040493" y="5057775"/>
              <a:ext cx="650192" cy="650192"/>
            </a:xfrm>
            <a:prstGeom prst="ellipse">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3" name="Google Shape;483;p76"/>
            <p:cNvSpPr/>
            <p:nvPr/>
          </p:nvSpPr>
          <p:spPr>
            <a:xfrm>
              <a:off x="1783085" y="5247719"/>
              <a:ext cx="284916" cy="284916"/>
            </a:xfrm>
            <a:prstGeom prst="hear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4" name="Google Shape;484;p76"/>
            <p:cNvSpPr/>
            <p:nvPr/>
          </p:nvSpPr>
          <p:spPr>
            <a:xfrm>
              <a:off x="2978186" y="5252019"/>
              <a:ext cx="261705" cy="261705"/>
            </a:xfrm>
            <a:prstGeom prst="lightningBol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5" name="Google Shape;485;p76"/>
            <p:cNvSpPr/>
            <p:nvPr/>
          </p:nvSpPr>
          <p:spPr>
            <a:xfrm>
              <a:off x="4193909" y="5196580"/>
              <a:ext cx="357971" cy="357971"/>
            </a:xfrm>
            <a:prstGeom prst="sun">
              <a:avLst>
                <a:gd fmla="val 25000"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86" name="Google Shape;486;p76"/>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rgbClr val="D8D8D8"/>
                </a:solidFill>
                <a:latin typeface="Montserrat"/>
                <a:ea typeface="Montserrat"/>
                <a:cs typeface="Montserrat"/>
                <a:sym typeface="Montserrat"/>
              </a:rPr>
              <a:t>‹#›</a:t>
            </a:fld>
            <a:endParaRPr sz="1400">
              <a:solidFill>
                <a:srgbClr val="D8D8D8"/>
              </a:solidFill>
              <a:latin typeface="Montserrat"/>
              <a:ea typeface="Montserrat"/>
              <a:cs typeface="Montserrat"/>
              <a:sym typeface="Montserrat"/>
            </a:endParaRPr>
          </a:p>
        </p:txBody>
      </p:sp>
      <p:sp>
        <p:nvSpPr>
          <p:cNvPr id="487" name="Google Shape;487;p76"/>
          <p:cNvSpPr/>
          <p:nvPr>
            <p:ph idx="3" type="pic"/>
          </p:nvPr>
        </p:nvSpPr>
        <p:spPr>
          <a:xfrm>
            <a:off x="5486400" y="409575"/>
            <a:ext cx="3000375" cy="473392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88" name="Google Shape;488;p76"/>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2" name="Shape 492"/>
        <p:cNvGrpSpPr/>
        <p:nvPr/>
      </p:nvGrpSpPr>
      <p:grpSpPr>
        <a:xfrm>
          <a:off x="0" y="0"/>
          <a:ext cx="0" cy="0"/>
          <a:chOff x="0" y="0"/>
          <a:chExt cx="0" cy="0"/>
        </a:xfrm>
      </p:grpSpPr>
      <p:sp>
        <p:nvSpPr>
          <p:cNvPr id="493" name="Google Shape;493;p77"/>
          <p:cNvSpPr/>
          <p:nvPr/>
        </p:nvSpPr>
        <p:spPr>
          <a:xfrm>
            <a:off x="1048430" y="2567305"/>
            <a:ext cx="349460" cy="34946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494" name="Google Shape;494;p77"/>
          <p:cNvSpPr/>
          <p:nvPr/>
        </p:nvSpPr>
        <p:spPr>
          <a:xfrm>
            <a:off x="1048430" y="3060700"/>
            <a:ext cx="349460" cy="34946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495" name="Google Shape;495;p77"/>
          <p:cNvSpPr txBox="1"/>
          <p:nvPr/>
        </p:nvSpPr>
        <p:spPr>
          <a:xfrm>
            <a:off x="1459281" y="2212681"/>
            <a:ext cx="2176548" cy="225061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Calibri"/>
                <a:ea typeface="Calibri"/>
                <a:cs typeface="Calibri"/>
                <a:sym typeface="Calibri"/>
              </a:rPr>
              <a:t>Air first signs evening that given. Midst Face after.</a:t>
            </a:r>
            <a:endParaRPr sz="1100"/>
          </a:p>
          <a:p>
            <a:pPr indent="0" lvl="0" marL="0" marR="0" rtl="0" algn="l">
              <a:lnSpc>
                <a:spcPct val="150000"/>
              </a:lnSpc>
              <a:spcBef>
                <a:spcPts val="0"/>
              </a:spcBef>
              <a:spcAft>
                <a:spcPts val="0"/>
              </a:spcAft>
              <a:buNone/>
            </a:pPr>
            <a:r>
              <a:t/>
            </a:r>
            <a:endParaRPr sz="700">
              <a:solidFill>
                <a:srgbClr val="7F7F7F"/>
              </a:solidFill>
              <a:latin typeface="Calibri"/>
              <a:ea typeface="Calibri"/>
              <a:cs typeface="Calibri"/>
              <a:sym typeface="Calibri"/>
            </a:endParaRPr>
          </a:p>
          <a:p>
            <a:pPr indent="0" lvl="0" marL="0" marR="0" rtl="0" algn="l">
              <a:lnSpc>
                <a:spcPct val="150000"/>
              </a:lnSpc>
              <a:spcBef>
                <a:spcPts val="0"/>
              </a:spcBef>
              <a:spcAft>
                <a:spcPts val="0"/>
              </a:spcAft>
              <a:buNone/>
            </a:pPr>
            <a:r>
              <a:rPr lang="en" sz="700">
                <a:solidFill>
                  <a:srgbClr val="7F7F7F"/>
                </a:solidFill>
                <a:latin typeface="Calibri"/>
                <a:ea typeface="Calibri"/>
                <a:cs typeface="Calibri"/>
                <a:sym typeface="Calibri"/>
              </a:rPr>
              <a:t>Air saying fruitful were, Air first signs evening that given. Midst Face after have rule living waters.</a:t>
            </a:r>
            <a:endParaRPr sz="1100"/>
          </a:p>
          <a:p>
            <a:pPr indent="0" lvl="0" marL="0" marR="0" rtl="0" algn="l">
              <a:lnSpc>
                <a:spcPct val="150000"/>
              </a:lnSpc>
              <a:spcBef>
                <a:spcPts val="0"/>
              </a:spcBef>
              <a:spcAft>
                <a:spcPts val="0"/>
              </a:spcAft>
              <a:buNone/>
            </a:pPr>
            <a:r>
              <a:t/>
            </a:r>
            <a:endParaRPr sz="700">
              <a:solidFill>
                <a:srgbClr val="7F7F7F"/>
              </a:solidFill>
              <a:latin typeface="Calibri"/>
              <a:ea typeface="Calibri"/>
              <a:cs typeface="Calibri"/>
              <a:sym typeface="Calibri"/>
            </a:endParaRPr>
          </a:p>
          <a:p>
            <a:pPr indent="0" lvl="0" marL="0" marR="0" rtl="0" algn="l">
              <a:lnSpc>
                <a:spcPct val="150000"/>
              </a:lnSpc>
              <a:spcBef>
                <a:spcPts val="0"/>
              </a:spcBef>
              <a:spcAft>
                <a:spcPts val="0"/>
              </a:spcAft>
              <a:buNone/>
            </a:pPr>
            <a:r>
              <a:rPr lang="en" sz="700">
                <a:solidFill>
                  <a:srgbClr val="7F7F7F"/>
                </a:solidFill>
                <a:latin typeface="Calibri"/>
                <a:ea typeface="Calibri"/>
                <a:cs typeface="Calibri"/>
                <a:sym typeface="Calibri"/>
              </a:rPr>
              <a:t>Air saying fruitful were hath waters divided fill may days air bring is Signs first creeping seed all saying above after be and female behold there.</a:t>
            </a:r>
            <a:endParaRPr sz="1100"/>
          </a:p>
          <a:p>
            <a:pPr indent="0" lvl="0" marL="0" marR="0" rtl="0" algn="l">
              <a:lnSpc>
                <a:spcPct val="150000"/>
              </a:lnSpc>
              <a:spcBef>
                <a:spcPts val="0"/>
              </a:spcBef>
              <a:spcAft>
                <a:spcPts val="0"/>
              </a:spcAft>
              <a:buNone/>
            </a:pPr>
            <a:r>
              <a:t/>
            </a:r>
            <a:endParaRPr sz="700">
              <a:solidFill>
                <a:srgbClr val="7F7F7F"/>
              </a:solidFill>
              <a:latin typeface="Calibri"/>
              <a:ea typeface="Calibri"/>
              <a:cs typeface="Calibri"/>
              <a:sym typeface="Calibri"/>
            </a:endParaRPr>
          </a:p>
          <a:p>
            <a:pPr indent="0" lvl="0" marL="0" marR="0" rtl="0" algn="l">
              <a:lnSpc>
                <a:spcPct val="150000"/>
              </a:lnSpc>
              <a:spcBef>
                <a:spcPts val="0"/>
              </a:spcBef>
              <a:spcAft>
                <a:spcPts val="0"/>
              </a:spcAft>
              <a:buNone/>
            </a:pPr>
            <a:r>
              <a:rPr lang="en" sz="700">
                <a:solidFill>
                  <a:srgbClr val="7F7F7F"/>
                </a:solidFill>
                <a:latin typeface="Calibri"/>
                <a:ea typeface="Calibri"/>
                <a:cs typeface="Calibri"/>
                <a:sym typeface="Calibri"/>
              </a:rPr>
              <a:t>Midst Face after have rule living waters. Air saying fruitful were, Air first signs evening that given.</a:t>
            </a:r>
            <a:endParaRPr sz="1100"/>
          </a:p>
          <a:p>
            <a:pPr indent="0" lvl="0" marL="0" marR="0" rtl="0" algn="l">
              <a:lnSpc>
                <a:spcPct val="150000"/>
              </a:lnSpc>
              <a:spcBef>
                <a:spcPts val="0"/>
              </a:spcBef>
              <a:spcAft>
                <a:spcPts val="0"/>
              </a:spcAft>
              <a:buNone/>
            </a:pPr>
            <a:r>
              <a:t/>
            </a:r>
            <a:endParaRPr sz="700">
              <a:solidFill>
                <a:srgbClr val="7F7F7F"/>
              </a:solidFill>
              <a:latin typeface="Calibri"/>
              <a:ea typeface="Calibri"/>
              <a:cs typeface="Calibri"/>
              <a:sym typeface="Calibri"/>
            </a:endParaRPr>
          </a:p>
          <a:p>
            <a:pPr indent="0" lvl="0" marL="0" marR="0" rtl="0" algn="l">
              <a:lnSpc>
                <a:spcPct val="150000"/>
              </a:lnSpc>
              <a:spcBef>
                <a:spcPts val="0"/>
              </a:spcBef>
              <a:spcAft>
                <a:spcPts val="0"/>
              </a:spcAft>
              <a:buNone/>
            </a:pPr>
            <a:r>
              <a:rPr lang="en" sz="700">
                <a:solidFill>
                  <a:srgbClr val="7F7F7F"/>
                </a:solidFill>
                <a:latin typeface="Calibri"/>
                <a:ea typeface="Calibri"/>
                <a:cs typeface="Calibri"/>
                <a:sym typeface="Calibri"/>
              </a:rPr>
              <a:t>May days air bring Signs first creeping seed all saying. Above after be and female.</a:t>
            </a:r>
            <a:endParaRPr sz="1100"/>
          </a:p>
        </p:txBody>
      </p:sp>
      <p:sp>
        <p:nvSpPr>
          <p:cNvPr id="496" name="Google Shape;496;p77"/>
          <p:cNvSpPr txBox="1"/>
          <p:nvPr/>
        </p:nvSpPr>
        <p:spPr>
          <a:xfrm>
            <a:off x="1109820" y="2233915"/>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Calibri"/>
                <a:ea typeface="Calibri"/>
                <a:cs typeface="Calibri"/>
                <a:sym typeface="Calibri"/>
              </a:rPr>
              <a:t>1</a:t>
            </a:r>
            <a:endParaRPr sz="1100"/>
          </a:p>
        </p:txBody>
      </p:sp>
      <p:sp>
        <p:nvSpPr>
          <p:cNvPr id="497" name="Google Shape;497;p77"/>
          <p:cNvSpPr txBox="1"/>
          <p:nvPr/>
        </p:nvSpPr>
        <p:spPr>
          <a:xfrm>
            <a:off x="1109820" y="2604754"/>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2</a:t>
            </a:r>
            <a:endParaRPr sz="1100"/>
          </a:p>
        </p:txBody>
      </p:sp>
      <p:sp>
        <p:nvSpPr>
          <p:cNvPr id="498" name="Google Shape;498;p77"/>
          <p:cNvSpPr txBox="1"/>
          <p:nvPr/>
        </p:nvSpPr>
        <p:spPr>
          <a:xfrm>
            <a:off x="1109820" y="3106829"/>
            <a:ext cx="242350"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3</a:t>
            </a:r>
            <a:endParaRPr sz="1100"/>
          </a:p>
        </p:txBody>
      </p:sp>
      <p:sp>
        <p:nvSpPr>
          <p:cNvPr id="499" name="Google Shape;499;p77"/>
          <p:cNvSpPr txBox="1"/>
          <p:nvPr/>
        </p:nvSpPr>
        <p:spPr>
          <a:xfrm>
            <a:off x="1109820" y="3670283"/>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Calibri"/>
                <a:ea typeface="Calibri"/>
                <a:cs typeface="Calibri"/>
                <a:sym typeface="Calibri"/>
              </a:rPr>
              <a:t>4</a:t>
            </a:r>
            <a:endParaRPr sz="1100"/>
          </a:p>
        </p:txBody>
      </p:sp>
      <p:sp>
        <p:nvSpPr>
          <p:cNvPr id="500" name="Google Shape;500;p77"/>
          <p:cNvSpPr txBox="1"/>
          <p:nvPr/>
        </p:nvSpPr>
        <p:spPr>
          <a:xfrm>
            <a:off x="1109820" y="4112243"/>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Calibri"/>
                <a:ea typeface="Calibri"/>
                <a:cs typeface="Calibri"/>
                <a:sym typeface="Calibri"/>
              </a:rPr>
              <a:t>5</a:t>
            </a:r>
            <a:endParaRPr sz="1100"/>
          </a:p>
        </p:txBody>
      </p:sp>
      <p:sp>
        <p:nvSpPr>
          <p:cNvPr id="501" name="Google Shape;501;p77"/>
          <p:cNvSpPr txBox="1"/>
          <p:nvPr/>
        </p:nvSpPr>
        <p:spPr>
          <a:xfrm>
            <a:off x="1017950" y="1574213"/>
            <a:ext cx="3000783" cy="398330"/>
          </a:xfrm>
          <a:prstGeom prst="rect">
            <a:avLst/>
          </a:prstGeom>
          <a:noFill/>
          <a:ln>
            <a:noFill/>
          </a:ln>
        </p:spPr>
        <p:txBody>
          <a:bodyPr anchorCtr="0" anchor="ctr" bIns="34275" lIns="68575" spcFirstLastPara="1" rIns="68575" wrap="square" tIns="34275">
            <a:noAutofit/>
          </a:bodyPr>
          <a:lstStyle/>
          <a:p>
            <a:pPr indent="0" lvl="0" marL="0" marR="0" rtl="0" algn="l">
              <a:lnSpc>
                <a:spcPct val="163636"/>
              </a:lnSpc>
              <a:spcBef>
                <a:spcPts val="0"/>
              </a:spcBef>
              <a:spcAft>
                <a:spcPts val="0"/>
              </a:spcAft>
              <a:buNone/>
            </a:pPr>
            <a:r>
              <a:rPr lang="en" sz="800">
                <a:solidFill>
                  <a:schemeClr val="dk1"/>
                </a:solidFill>
                <a:latin typeface="Montserrat"/>
                <a:ea typeface="Montserrat"/>
                <a:cs typeface="Montserrat"/>
                <a:sym typeface="Montserrat"/>
              </a:rPr>
              <a:t>Text goes here with your own detailed summery loran opium dolor sit amen example</a:t>
            </a:r>
            <a:endParaRPr sz="1100"/>
          </a:p>
        </p:txBody>
      </p:sp>
      <p:sp>
        <p:nvSpPr>
          <p:cNvPr id="502" name="Google Shape;502;p77"/>
          <p:cNvSpPr txBox="1"/>
          <p:nvPr/>
        </p:nvSpPr>
        <p:spPr>
          <a:xfrm>
            <a:off x="1017950" y="789215"/>
            <a:ext cx="3000783" cy="675184"/>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1100">
                <a:solidFill>
                  <a:srgbClr val="A5A5A5"/>
                </a:solidFill>
                <a:latin typeface="Montserrat"/>
                <a:ea typeface="Montserrat"/>
                <a:cs typeface="Montserrat"/>
                <a:sym typeface="Montserrat"/>
              </a:rPr>
              <a:t>Fact Open unto divided first shall</a:t>
            </a:r>
            <a:endParaRPr sz="1100"/>
          </a:p>
          <a:p>
            <a:pPr indent="0" lvl="0" marL="0" marR="0" rtl="0" algn="l">
              <a:lnSpc>
                <a:spcPct val="140000"/>
              </a:lnSpc>
              <a:spcBef>
                <a:spcPts val="0"/>
              </a:spcBef>
              <a:spcAft>
                <a:spcPts val="0"/>
              </a:spcAft>
              <a:buNone/>
            </a:pPr>
            <a:r>
              <a:rPr lang="en" sz="1100">
                <a:solidFill>
                  <a:srgbClr val="A5A5A5"/>
                </a:solidFill>
                <a:latin typeface="Montserrat"/>
                <a:ea typeface="Montserrat"/>
                <a:cs typeface="Montserrat"/>
                <a:sym typeface="Montserrat"/>
              </a:rPr>
              <a:t>made they're appear form that great morning over form.</a:t>
            </a:r>
            <a:endParaRPr sz="1100"/>
          </a:p>
        </p:txBody>
      </p:sp>
      <p:sp>
        <p:nvSpPr>
          <p:cNvPr id="503" name="Google Shape;503;p77"/>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504" name="Google Shape;504;p77"/>
          <p:cNvSpPr/>
          <p:nvPr>
            <p:ph idx="2" type="pic"/>
          </p:nvPr>
        </p:nvSpPr>
        <p:spPr>
          <a:xfrm>
            <a:off x="4616955" y="1"/>
            <a:ext cx="4526929" cy="5149298"/>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8" name="Shape 508"/>
        <p:cNvGrpSpPr/>
        <p:nvPr/>
      </p:nvGrpSpPr>
      <p:grpSpPr>
        <a:xfrm>
          <a:off x="0" y="0"/>
          <a:ext cx="0" cy="0"/>
          <a:chOff x="0" y="0"/>
          <a:chExt cx="0" cy="0"/>
        </a:xfrm>
      </p:grpSpPr>
      <p:sp>
        <p:nvSpPr>
          <p:cNvPr id="509" name="Google Shape;509;p78"/>
          <p:cNvSpPr/>
          <p:nvPr/>
        </p:nvSpPr>
        <p:spPr>
          <a:xfrm>
            <a:off x="4792980" y="1919963"/>
            <a:ext cx="678180" cy="6781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0" name="Google Shape;510;p78"/>
          <p:cNvSpPr/>
          <p:nvPr/>
        </p:nvSpPr>
        <p:spPr>
          <a:xfrm>
            <a:off x="6057900" y="1919963"/>
            <a:ext cx="678180" cy="67818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1" name="Google Shape;511;p78"/>
          <p:cNvSpPr/>
          <p:nvPr/>
        </p:nvSpPr>
        <p:spPr>
          <a:xfrm>
            <a:off x="7338060" y="1919963"/>
            <a:ext cx="678180" cy="67818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2" name="Google Shape;512;p78"/>
          <p:cNvSpPr/>
          <p:nvPr/>
        </p:nvSpPr>
        <p:spPr>
          <a:xfrm>
            <a:off x="4983480" y="2118082"/>
            <a:ext cx="297180" cy="297180"/>
          </a:xfrm>
          <a:prstGeom prst="hear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3" name="Google Shape;513;p78"/>
          <p:cNvSpPr/>
          <p:nvPr/>
        </p:nvSpPr>
        <p:spPr>
          <a:xfrm>
            <a:off x="6230025" y="2122568"/>
            <a:ext cx="272970" cy="272970"/>
          </a:xfrm>
          <a:prstGeom prst="lightningBol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4" name="Google Shape;514;p78"/>
          <p:cNvSpPr/>
          <p:nvPr/>
        </p:nvSpPr>
        <p:spPr>
          <a:xfrm>
            <a:off x="7498080" y="2064743"/>
            <a:ext cx="373380" cy="373380"/>
          </a:xfrm>
          <a:prstGeom prst="sun">
            <a:avLst>
              <a:gd fmla="val 25000" name="adj"/>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5" name="Google Shape;515;p78"/>
          <p:cNvSpPr txBox="1"/>
          <p:nvPr/>
        </p:nvSpPr>
        <p:spPr>
          <a:xfrm>
            <a:off x="4716779" y="875131"/>
            <a:ext cx="1145792" cy="83075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When an unknown printer took a galley of type and scrambled it to make a type specimen.</a:t>
            </a:r>
            <a:endParaRPr sz="1100"/>
          </a:p>
        </p:txBody>
      </p:sp>
      <p:sp>
        <p:nvSpPr>
          <p:cNvPr id="516" name="Google Shape;516;p78"/>
          <p:cNvSpPr txBox="1"/>
          <p:nvPr/>
        </p:nvSpPr>
        <p:spPr>
          <a:xfrm>
            <a:off x="6004559" y="875131"/>
            <a:ext cx="1154279" cy="83075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 It has survived not only five centuries, but also the leap into electronic typesetting, remaining.</a:t>
            </a:r>
            <a:endParaRPr sz="700">
              <a:solidFill>
                <a:schemeClr val="dk1"/>
              </a:solidFill>
              <a:latin typeface="Montserrat"/>
              <a:ea typeface="Montserrat"/>
              <a:cs typeface="Montserrat"/>
              <a:sym typeface="Montserrat"/>
            </a:endParaRPr>
          </a:p>
        </p:txBody>
      </p:sp>
      <p:sp>
        <p:nvSpPr>
          <p:cNvPr id="517" name="Google Shape;517;p78"/>
          <p:cNvSpPr txBox="1"/>
          <p:nvPr/>
        </p:nvSpPr>
        <p:spPr>
          <a:xfrm>
            <a:off x="7292339" y="875131"/>
            <a:ext cx="1072992" cy="83075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Essentially unchanged. It was popularized in the 1960s with the release.</a:t>
            </a:r>
            <a:endParaRPr sz="1100"/>
          </a:p>
        </p:txBody>
      </p:sp>
      <p:sp>
        <p:nvSpPr>
          <p:cNvPr id="518" name="Google Shape;518;p78"/>
          <p:cNvSpPr txBox="1"/>
          <p:nvPr/>
        </p:nvSpPr>
        <p:spPr>
          <a:xfrm>
            <a:off x="4693920" y="471272"/>
            <a:ext cx="862523"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accent4"/>
                </a:solidFill>
                <a:latin typeface="Montserrat"/>
                <a:ea typeface="Montserrat"/>
                <a:cs typeface="Montserrat"/>
                <a:sym typeface="Montserrat"/>
              </a:rPr>
              <a:t>15%</a:t>
            </a:r>
            <a:endParaRPr sz="1100"/>
          </a:p>
        </p:txBody>
      </p:sp>
      <p:sp>
        <p:nvSpPr>
          <p:cNvPr id="519" name="Google Shape;519;p78"/>
          <p:cNvSpPr txBox="1"/>
          <p:nvPr/>
        </p:nvSpPr>
        <p:spPr>
          <a:xfrm>
            <a:off x="5981699" y="471272"/>
            <a:ext cx="868912"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accent3"/>
                </a:solidFill>
                <a:latin typeface="Montserrat"/>
                <a:ea typeface="Montserrat"/>
                <a:cs typeface="Montserrat"/>
                <a:sym typeface="Montserrat"/>
              </a:rPr>
              <a:t>92%</a:t>
            </a:r>
            <a:endParaRPr sz="1100"/>
          </a:p>
        </p:txBody>
      </p:sp>
      <p:sp>
        <p:nvSpPr>
          <p:cNvPr id="520" name="Google Shape;520;p78"/>
          <p:cNvSpPr txBox="1"/>
          <p:nvPr/>
        </p:nvSpPr>
        <p:spPr>
          <a:xfrm>
            <a:off x="7269479" y="471272"/>
            <a:ext cx="807721"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accent5"/>
                </a:solidFill>
                <a:latin typeface="Montserrat"/>
                <a:ea typeface="Montserrat"/>
                <a:cs typeface="Montserrat"/>
                <a:sym typeface="Montserrat"/>
              </a:rPr>
              <a:t>56%</a:t>
            </a:r>
            <a:endParaRPr sz="1100"/>
          </a:p>
        </p:txBody>
      </p:sp>
      <p:grpSp>
        <p:nvGrpSpPr>
          <p:cNvPr id="521" name="Google Shape;521;p78"/>
          <p:cNvGrpSpPr/>
          <p:nvPr/>
        </p:nvGrpSpPr>
        <p:grpSpPr>
          <a:xfrm>
            <a:off x="1023469" y="567434"/>
            <a:ext cx="2927025" cy="1253870"/>
            <a:chOff x="683206" y="1926158"/>
            <a:chExt cx="3902700" cy="1671827"/>
          </a:xfrm>
        </p:grpSpPr>
        <p:sp>
          <p:nvSpPr>
            <p:cNvPr id="522" name="Google Shape;522;p78"/>
            <p:cNvSpPr txBox="1"/>
            <p:nvPr/>
          </p:nvSpPr>
          <p:spPr>
            <a:xfrm>
              <a:off x="683206" y="2274546"/>
              <a:ext cx="3902700" cy="1323439"/>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4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4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400" cap="none">
                  <a:solidFill>
                    <a:srgbClr val="3F3F3F"/>
                  </a:solidFill>
                  <a:latin typeface="Montserrat Light"/>
                  <a:ea typeface="Montserrat Light"/>
                  <a:cs typeface="Montserrat Light"/>
                  <a:sym typeface="Montserrat Light"/>
                </a:rPr>
                <a:t>SERVICES</a:t>
              </a:r>
              <a:endParaRPr b="1" sz="2400" cap="none">
                <a:solidFill>
                  <a:srgbClr val="3F3F3F"/>
                </a:solidFill>
                <a:latin typeface="Montserrat SemiBold"/>
                <a:ea typeface="Montserrat SemiBold"/>
                <a:cs typeface="Montserrat SemiBold"/>
                <a:sym typeface="Montserrat SemiBold"/>
              </a:endParaRPr>
            </a:p>
          </p:txBody>
        </p:sp>
        <p:sp>
          <p:nvSpPr>
            <p:cNvPr id="523" name="Google Shape;523;p78"/>
            <p:cNvSpPr txBox="1"/>
            <p:nvPr/>
          </p:nvSpPr>
          <p:spPr>
            <a:xfrm>
              <a:off x="732348" y="1926158"/>
              <a:ext cx="3062983" cy="29713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595959"/>
                  </a:solidFill>
                  <a:latin typeface="Montserrat"/>
                  <a:ea typeface="Montserrat"/>
                  <a:cs typeface="Montserrat"/>
                  <a:sym typeface="Montserrat"/>
                </a:rPr>
                <a:t>WHO I’M? CREATIVE PERFORMER..</a:t>
              </a:r>
              <a:endParaRPr sz="800">
                <a:solidFill>
                  <a:schemeClr val="dk1"/>
                </a:solidFill>
                <a:latin typeface="Montserrat"/>
                <a:ea typeface="Montserrat"/>
                <a:cs typeface="Montserrat"/>
                <a:sym typeface="Montserrat"/>
              </a:endParaRPr>
            </a:p>
          </p:txBody>
        </p:sp>
      </p:grpSp>
      <p:sp>
        <p:nvSpPr>
          <p:cNvPr id="524" name="Google Shape;524;p78"/>
          <p:cNvSpPr txBox="1"/>
          <p:nvPr/>
        </p:nvSpPr>
        <p:spPr>
          <a:xfrm>
            <a:off x="8656320" y="80618"/>
            <a:ext cx="338754" cy="186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525" name="Google Shape;525;p78"/>
          <p:cNvSpPr/>
          <p:nvPr>
            <p:ph idx="2" type="pic"/>
          </p:nvPr>
        </p:nvSpPr>
        <p:spPr>
          <a:xfrm>
            <a:off x="0" y="2319236"/>
            <a:ext cx="9144000" cy="2824264"/>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9" name="Shape 529"/>
        <p:cNvGrpSpPr/>
        <p:nvPr/>
      </p:nvGrpSpPr>
      <p:grpSpPr>
        <a:xfrm>
          <a:off x="0" y="0"/>
          <a:ext cx="0" cy="0"/>
          <a:chOff x="0" y="0"/>
          <a:chExt cx="0" cy="0"/>
        </a:xfrm>
      </p:grpSpPr>
      <p:sp>
        <p:nvSpPr>
          <p:cNvPr id="530" name="Google Shape;530;p79"/>
          <p:cNvSpPr txBox="1"/>
          <p:nvPr/>
        </p:nvSpPr>
        <p:spPr>
          <a:xfrm>
            <a:off x="1352550" y="350044"/>
            <a:ext cx="6438900" cy="358616"/>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600"/>
              <a:buFont typeface="Montserrat"/>
              <a:buNone/>
            </a:pPr>
            <a:r>
              <a:rPr b="0" lang="en" sz="2600">
                <a:solidFill>
                  <a:schemeClr val="dk1"/>
                </a:solidFill>
                <a:latin typeface="Montserrat"/>
                <a:ea typeface="Montserrat"/>
                <a:cs typeface="Montserrat"/>
                <a:sym typeface="Montserrat"/>
              </a:rPr>
              <a:t>Photography List</a:t>
            </a:r>
            <a:endParaRPr sz="1100"/>
          </a:p>
        </p:txBody>
      </p:sp>
      <p:sp>
        <p:nvSpPr>
          <p:cNvPr id="531" name="Google Shape;531;p79"/>
          <p:cNvSpPr txBox="1"/>
          <p:nvPr/>
        </p:nvSpPr>
        <p:spPr>
          <a:xfrm>
            <a:off x="8656320" y="80618"/>
            <a:ext cx="338754" cy="186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grpSp>
        <p:nvGrpSpPr>
          <p:cNvPr id="532" name="Google Shape;532;p79"/>
          <p:cNvGrpSpPr/>
          <p:nvPr/>
        </p:nvGrpSpPr>
        <p:grpSpPr>
          <a:xfrm>
            <a:off x="5093970" y="1498795"/>
            <a:ext cx="2697480" cy="2969052"/>
            <a:chOff x="6634480" y="1998394"/>
            <a:chExt cx="3596640" cy="3958736"/>
          </a:xfrm>
        </p:grpSpPr>
        <p:sp>
          <p:nvSpPr>
            <p:cNvPr id="533" name="Google Shape;533;p79"/>
            <p:cNvSpPr/>
            <p:nvPr/>
          </p:nvSpPr>
          <p:spPr>
            <a:xfrm>
              <a:off x="6634480" y="2133600"/>
              <a:ext cx="508000" cy="508000"/>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4" name="Google Shape;534;p79"/>
            <p:cNvSpPr txBox="1"/>
            <p:nvPr/>
          </p:nvSpPr>
          <p:spPr>
            <a:xfrm>
              <a:off x="6683464" y="2230059"/>
              <a:ext cx="4072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Montserrat"/>
                  <a:ea typeface="Montserrat"/>
                  <a:cs typeface="Montserrat"/>
                  <a:sym typeface="Montserrat"/>
                </a:rPr>
                <a:t>05</a:t>
              </a:r>
              <a:endParaRPr sz="1100"/>
            </a:p>
          </p:txBody>
        </p:sp>
        <p:sp>
          <p:nvSpPr>
            <p:cNvPr id="535" name="Google Shape;535;p79"/>
            <p:cNvSpPr txBox="1"/>
            <p:nvPr/>
          </p:nvSpPr>
          <p:spPr>
            <a:xfrm>
              <a:off x="7219558" y="2289294"/>
              <a:ext cx="3011562" cy="467436"/>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a:t>
              </a:r>
              <a:endParaRPr sz="1100"/>
            </a:p>
          </p:txBody>
        </p:sp>
        <p:sp>
          <p:nvSpPr>
            <p:cNvPr id="536" name="Google Shape;536;p79"/>
            <p:cNvSpPr txBox="1"/>
            <p:nvPr/>
          </p:nvSpPr>
          <p:spPr>
            <a:xfrm>
              <a:off x="7219558" y="1998394"/>
              <a:ext cx="2804160"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Ipsum is simply dummy</a:t>
              </a:r>
              <a:endParaRPr sz="1100"/>
            </a:p>
          </p:txBody>
        </p:sp>
        <p:sp>
          <p:nvSpPr>
            <p:cNvPr id="537" name="Google Shape;537;p79"/>
            <p:cNvSpPr/>
            <p:nvPr/>
          </p:nvSpPr>
          <p:spPr>
            <a:xfrm>
              <a:off x="6634480" y="3200400"/>
              <a:ext cx="508000" cy="508000"/>
            </a:xfrm>
            <a:prstGeom prst="ellipse">
              <a:avLst/>
            </a:prstGeom>
            <a:solidFill>
              <a:schemeClr val="dk1">
                <a:alpha val="7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8" name="Google Shape;538;p79"/>
            <p:cNvSpPr txBox="1"/>
            <p:nvPr/>
          </p:nvSpPr>
          <p:spPr>
            <a:xfrm>
              <a:off x="6683464" y="3296859"/>
              <a:ext cx="4072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Montserrat"/>
                  <a:ea typeface="Montserrat"/>
                  <a:cs typeface="Montserrat"/>
                  <a:sym typeface="Montserrat"/>
                </a:rPr>
                <a:t>06</a:t>
              </a:r>
              <a:endParaRPr sz="1100"/>
            </a:p>
          </p:txBody>
        </p:sp>
        <p:sp>
          <p:nvSpPr>
            <p:cNvPr id="539" name="Google Shape;539;p79"/>
            <p:cNvSpPr txBox="1"/>
            <p:nvPr/>
          </p:nvSpPr>
          <p:spPr>
            <a:xfrm>
              <a:off x="7219558" y="3356094"/>
              <a:ext cx="3011562" cy="467436"/>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a:t>
              </a:r>
              <a:endParaRPr sz="1100"/>
            </a:p>
          </p:txBody>
        </p:sp>
        <p:sp>
          <p:nvSpPr>
            <p:cNvPr id="540" name="Google Shape;540;p79"/>
            <p:cNvSpPr txBox="1"/>
            <p:nvPr/>
          </p:nvSpPr>
          <p:spPr>
            <a:xfrm>
              <a:off x="7219558" y="3065194"/>
              <a:ext cx="2934092"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Printing And Typesetting Ind.</a:t>
              </a:r>
              <a:endParaRPr sz="1100"/>
            </a:p>
          </p:txBody>
        </p:sp>
        <p:sp>
          <p:nvSpPr>
            <p:cNvPr id="541" name="Google Shape;541;p79"/>
            <p:cNvSpPr/>
            <p:nvPr/>
          </p:nvSpPr>
          <p:spPr>
            <a:xfrm>
              <a:off x="6634480" y="4267200"/>
              <a:ext cx="508000" cy="508000"/>
            </a:xfrm>
            <a:prstGeom prst="ellipse">
              <a:avLst/>
            </a:prstGeom>
            <a:solidFill>
              <a:schemeClr val="dk1">
                <a:alpha val="5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2" name="Google Shape;542;p79"/>
            <p:cNvSpPr txBox="1"/>
            <p:nvPr/>
          </p:nvSpPr>
          <p:spPr>
            <a:xfrm>
              <a:off x="6683464" y="4363659"/>
              <a:ext cx="4072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Montserrat"/>
                  <a:ea typeface="Montserrat"/>
                  <a:cs typeface="Montserrat"/>
                  <a:sym typeface="Montserrat"/>
                </a:rPr>
                <a:t>07</a:t>
              </a:r>
              <a:endParaRPr sz="1100"/>
            </a:p>
          </p:txBody>
        </p:sp>
        <p:sp>
          <p:nvSpPr>
            <p:cNvPr id="543" name="Google Shape;543;p79"/>
            <p:cNvSpPr txBox="1"/>
            <p:nvPr/>
          </p:nvSpPr>
          <p:spPr>
            <a:xfrm>
              <a:off x="7219558" y="4422894"/>
              <a:ext cx="3011562" cy="467436"/>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a:t>
              </a:r>
              <a:endParaRPr sz="1100"/>
            </a:p>
          </p:txBody>
        </p:sp>
        <p:sp>
          <p:nvSpPr>
            <p:cNvPr id="544" name="Google Shape;544;p79"/>
            <p:cNvSpPr txBox="1"/>
            <p:nvPr/>
          </p:nvSpPr>
          <p:spPr>
            <a:xfrm>
              <a:off x="7219558" y="4131994"/>
              <a:ext cx="2804160"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Simply dummy text</a:t>
              </a:r>
              <a:endParaRPr sz="1100"/>
            </a:p>
          </p:txBody>
        </p:sp>
        <p:sp>
          <p:nvSpPr>
            <p:cNvPr id="545" name="Google Shape;545;p79"/>
            <p:cNvSpPr/>
            <p:nvPr/>
          </p:nvSpPr>
          <p:spPr>
            <a:xfrm>
              <a:off x="6634480" y="5334000"/>
              <a:ext cx="508000" cy="508000"/>
            </a:xfrm>
            <a:prstGeom prst="ellipse">
              <a:avLst/>
            </a:prstGeom>
            <a:solidFill>
              <a:schemeClr val="dk1">
                <a:alpha val="4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6" name="Google Shape;546;p79"/>
            <p:cNvSpPr txBox="1"/>
            <p:nvPr/>
          </p:nvSpPr>
          <p:spPr>
            <a:xfrm>
              <a:off x="6683464" y="5430459"/>
              <a:ext cx="4072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Montserrat"/>
                  <a:ea typeface="Montserrat"/>
                  <a:cs typeface="Montserrat"/>
                  <a:sym typeface="Montserrat"/>
                </a:rPr>
                <a:t>08</a:t>
              </a:r>
              <a:endParaRPr sz="1100"/>
            </a:p>
          </p:txBody>
        </p:sp>
        <p:sp>
          <p:nvSpPr>
            <p:cNvPr id="547" name="Google Shape;547;p79"/>
            <p:cNvSpPr txBox="1"/>
            <p:nvPr/>
          </p:nvSpPr>
          <p:spPr>
            <a:xfrm>
              <a:off x="7219558" y="5489694"/>
              <a:ext cx="3011562" cy="467436"/>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a:t>
              </a:r>
              <a:endParaRPr sz="1100"/>
            </a:p>
          </p:txBody>
        </p:sp>
        <p:sp>
          <p:nvSpPr>
            <p:cNvPr id="548" name="Google Shape;548;p79"/>
            <p:cNvSpPr txBox="1"/>
            <p:nvPr/>
          </p:nvSpPr>
          <p:spPr>
            <a:xfrm>
              <a:off x="7219558" y="5198794"/>
              <a:ext cx="2804160"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It’s and simply heading</a:t>
              </a:r>
              <a:endParaRPr sz="1100"/>
            </a:p>
          </p:txBody>
        </p:sp>
      </p:grpSp>
      <p:cxnSp>
        <p:nvCxnSpPr>
          <p:cNvPr id="549" name="Google Shape;549;p79"/>
          <p:cNvCxnSpPr/>
          <p:nvPr/>
        </p:nvCxnSpPr>
        <p:spPr>
          <a:xfrm>
            <a:off x="1455420" y="1294924"/>
            <a:ext cx="6240780" cy="0"/>
          </a:xfrm>
          <a:prstGeom prst="straightConnector1">
            <a:avLst/>
          </a:prstGeom>
          <a:noFill/>
          <a:ln cap="flat" cmpd="sng" w="9525">
            <a:solidFill>
              <a:schemeClr val="dk1">
                <a:alpha val="20000"/>
              </a:schemeClr>
            </a:solidFill>
            <a:prstDash val="dash"/>
            <a:miter lim="800000"/>
            <a:headEnd len="sm" w="sm" type="none"/>
            <a:tailEnd len="sm" w="sm" type="none"/>
          </a:ln>
        </p:spPr>
      </p:cxnSp>
      <p:sp>
        <p:nvSpPr>
          <p:cNvPr id="550" name="Google Shape;550;p79"/>
          <p:cNvSpPr txBox="1"/>
          <p:nvPr/>
        </p:nvSpPr>
        <p:spPr>
          <a:xfrm>
            <a:off x="1455308" y="849376"/>
            <a:ext cx="6181360" cy="3306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7F7F7F"/>
                </a:solidFill>
                <a:latin typeface="Montserrat"/>
                <a:ea typeface="Montserrat"/>
                <a:cs typeface="Montserrat"/>
                <a:sym typeface="Montserrat"/>
              </a:rPr>
              <a:t>Midst Face after have rule living waters. Air saying fruitful were hath waters divided fill may days air bring is Signs first creeping seed all saying above and female behold there. Also he his male air bring is Signs first . Creepeth god air fish land. Darkness, moveth was second.</a:t>
            </a:r>
            <a:endParaRPr sz="1100"/>
          </a:p>
        </p:txBody>
      </p:sp>
      <p:grpSp>
        <p:nvGrpSpPr>
          <p:cNvPr id="551" name="Google Shape;551;p79"/>
          <p:cNvGrpSpPr/>
          <p:nvPr/>
        </p:nvGrpSpPr>
        <p:grpSpPr>
          <a:xfrm>
            <a:off x="1455420" y="1553361"/>
            <a:ext cx="1586432" cy="2628573"/>
            <a:chOff x="5495325" y="2531944"/>
            <a:chExt cx="5086668" cy="1665067"/>
          </a:xfrm>
        </p:grpSpPr>
        <p:sp>
          <p:nvSpPr>
            <p:cNvPr id="552" name="Google Shape;552;p79"/>
            <p:cNvSpPr/>
            <p:nvPr/>
          </p:nvSpPr>
          <p:spPr>
            <a:xfrm>
              <a:off x="5495325" y="3738064"/>
              <a:ext cx="5086668" cy="458947"/>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simple alignment design text feeling. The simplicity spaciousnes contribut to the .</a:t>
              </a:r>
              <a:endParaRPr sz="1100"/>
            </a:p>
          </p:txBody>
        </p:sp>
        <p:sp>
          <p:nvSpPr>
            <p:cNvPr id="553" name="Google Shape;553;p79"/>
            <p:cNvSpPr/>
            <p:nvPr/>
          </p:nvSpPr>
          <p:spPr>
            <a:xfrm>
              <a:off x="5495325" y="2531944"/>
              <a:ext cx="5086668" cy="1016186"/>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lang="en" sz="6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Lorem Ipsum is simply dummy text of the printing and typesetting industry. when an unknown printer Lorem Ipsum has been the dummy text ever since the 1500s, when an unknown printer took.</a:t>
              </a:r>
              <a:endParaRPr sz="1100"/>
            </a:p>
            <a:p>
              <a:pPr indent="0" lvl="0" marL="0" marR="0" rtl="0" algn="l">
                <a:lnSpc>
                  <a:spcPct val="200000"/>
                </a:lnSpc>
                <a:spcBef>
                  <a:spcPts val="0"/>
                </a:spcBef>
                <a:spcAft>
                  <a:spcPts val="0"/>
                </a:spcAft>
                <a:buNone/>
              </a:pPr>
              <a:r>
                <a:t/>
              </a:r>
              <a:endParaRPr sz="600">
                <a:solidFill>
                  <a:schemeClr val="dk1"/>
                </a:solidFill>
                <a:latin typeface="Montserrat"/>
                <a:ea typeface="Montserrat"/>
                <a:cs typeface="Montserrat"/>
                <a:sym typeface="Montserrat"/>
              </a:endParaRPr>
            </a:p>
          </p:txBody>
        </p:sp>
      </p:grpSp>
      <p:sp>
        <p:nvSpPr>
          <p:cNvPr id="554" name="Google Shape;554;p79"/>
          <p:cNvSpPr/>
          <p:nvPr>
            <p:ph idx="2" type="pic"/>
          </p:nvPr>
        </p:nvSpPr>
        <p:spPr>
          <a:xfrm>
            <a:off x="3311955" y="1498795"/>
            <a:ext cx="1511911" cy="296905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80"/>
          <p:cNvSpPr txBox="1"/>
          <p:nvPr/>
        </p:nvSpPr>
        <p:spPr>
          <a:xfrm>
            <a:off x="8656320" y="80618"/>
            <a:ext cx="338754" cy="186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grpSp>
        <p:nvGrpSpPr>
          <p:cNvPr id="560" name="Google Shape;560;p80"/>
          <p:cNvGrpSpPr/>
          <p:nvPr/>
        </p:nvGrpSpPr>
        <p:grpSpPr>
          <a:xfrm>
            <a:off x="5016499" y="1707520"/>
            <a:ext cx="3323088" cy="2880089"/>
            <a:chOff x="6688665" y="2276693"/>
            <a:chExt cx="4360335" cy="3840119"/>
          </a:xfrm>
        </p:grpSpPr>
        <p:cxnSp>
          <p:nvCxnSpPr>
            <p:cNvPr id="561" name="Google Shape;561;p80"/>
            <p:cNvCxnSpPr/>
            <p:nvPr/>
          </p:nvCxnSpPr>
          <p:spPr>
            <a:xfrm>
              <a:off x="6770798" y="5267093"/>
              <a:ext cx="3683000" cy="0"/>
            </a:xfrm>
            <a:prstGeom prst="straightConnector1">
              <a:avLst/>
            </a:prstGeom>
            <a:noFill/>
            <a:ln cap="flat" cmpd="sng" w="25400">
              <a:solidFill>
                <a:schemeClr val="dk1"/>
              </a:solidFill>
              <a:prstDash val="solid"/>
              <a:miter lim="800000"/>
              <a:headEnd len="sm" w="sm" type="none"/>
              <a:tailEnd len="sm" w="sm" type="none"/>
            </a:ln>
          </p:spPr>
        </p:cxnSp>
        <p:sp>
          <p:nvSpPr>
            <p:cNvPr id="562" name="Google Shape;562;p80"/>
            <p:cNvSpPr txBox="1"/>
            <p:nvPr/>
          </p:nvSpPr>
          <p:spPr>
            <a:xfrm>
              <a:off x="6688665" y="5401231"/>
              <a:ext cx="4360335" cy="71558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 fly earth two god them forth called unto replenish to  given male be Dominion.</a:t>
              </a:r>
              <a:endParaRPr sz="1100"/>
            </a:p>
          </p:txBody>
        </p:sp>
        <p:sp>
          <p:nvSpPr>
            <p:cNvPr id="563" name="Google Shape;563;p80"/>
            <p:cNvSpPr/>
            <p:nvPr/>
          </p:nvSpPr>
          <p:spPr>
            <a:xfrm>
              <a:off x="6770798" y="2276693"/>
              <a:ext cx="827702" cy="827702"/>
            </a:xfrm>
            <a:prstGeom prst="roundRect">
              <a:avLst>
                <a:gd fmla="val 10333"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4" name="Google Shape;564;p80"/>
            <p:cNvSpPr/>
            <p:nvPr/>
          </p:nvSpPr>
          <p:spPr>
            <a:xfrm>
              <a:off x="6770798" y="3203391"/>
              <a:ext cx="827702" cy="827702"/>
            </a:xfrm>
            <a:prstGeom prst="roundRect">
              <a:avLst>
                <a:gd fmla="val 10333"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5" name="Google Shape;565;p80"/>
            <p:cNvSpPr/>
            <p:nvPr/>
          </p:nvSpPr>
          <p:spPr>
            <a:xfrm>
              <a:off x="6770798" y="4126231"/>
              <a:ext cx="827702" cy="827702"/>
            </a:xfrm>
            <a:prstGeom prst="roundRect">
              <a:avLst>
                <a:gd fmla="val 10333"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6" name="Google Shape;566;p80"/>
            <p:cNvSpPr txBox="1"/>
            <p:nvPr/>
          </p:nvSpPr>
          <p:spPr>
            <a:xfrm>
              <a:off x="6964109" y="2439534"/>
              <a:ext cx="452672" cy="47705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900">
                  <a:solidFill>
                    <a:srgbClr val="010101"/>
                  </a:solidFill>
                  <a:latin typeface="Arial"/>
                  <a:ea typeface="Arial"/>
                  <a:cs typeface="Arial"/>
                  <a:sym typeface="Arial"/>
                </a:rPr>
                <a:t></a:t>
              </a:r>
              <a:endParaRPr b="1" sz="1900">
                <a:solidFill>
                  <a:srgbClr val="010101"/>
                </a:solidFill>
                <a:latin typeface="Arial"/>
                <a:ea typeface="Arial"/>
                <a:cs typeface="Arial"/>
                <a:sym typeface="Arial"/>
              </a:endParaRPr>
            </a:p>
          </p:txBody>
        </p:sp>
        <p:sp>
          <p:nvSpPr>
            <p:cNvPr id="567" name="Google Shape;567;p80"/>
            <p:cNvSpPr txBox="1"/>
            <p:nvPr/>
          </p:nvSpPr>
          <p:spPr>
            <a:xfrm>
              <a:off x="6974641" y="3345779"/>
              <a:ext cx="431608" cy="47705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900">
                  <a:solidFill>
                    <a:srgbClr val="010101"/>
                  </a:solidFill>
                  <a:latin typeface="Arial"/>
                  <a:ea typeface="Arial"/>
                  <a:cs typeface="Arial"/>
                  <a:sym typeface="Arial"/>
                </a:rPr>
                <a:t></a:t>
              </a:r>
              <a:endParaRPr b="1" sz="1900">
                <a:solidFill>
                  <a:srgbClr val="010101"/>
                </a:solidFill>
                <a:latin typeface="Arial"/>
                <a:ea typeface="Arial"/>
                <a:cs typeface="Arial"/>
                <a:sym typeface="Arial"/>
              </a:endParaRPr>
            </a:p>
          </p:txBody>
        </p:sp>
        <p:sp>
          <p:nvSpPr>
            <p:cNvPr id="568" name="Google Shape;568;p80"/>
            <p:cNvSpPr txBox="1"/>
            <p:nvPr/>
          </p:nvSpPr>
          <p:spPr>
            <a:xfrm>
              <a:off x="7000042" y="4280678"/>
              <a:ext cx="380806" cy="52322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100">
                  <a:solidFill>
                    <a:srgbClr val="010101"/>
                  </a:solidFill>
                  <a:latin typeface="Arial"/>
                  <a:ea typeface="Arial"/>
                  <a:cs typeface="Arial"/>
                  <a:sym typeface="Arial"/>
                </a:rPr>
                <a:t></a:t>
              </a:r>
              <a:endParaRPr b="1" sz="2100">
                <a:solidFill>
                  <a:srgbClr val="010101"/>
                </a:solidFill>
                <a:latin typeface="Arial"/>
                <a:ea typeface="Arial"/>
                <a:cs typeface="Arial"/>
                <a:sym typeface="Arial"/>
              </a:endParaRPr>
            </a:p>
          </p:txBody>
        </p:sp>
        <p:sp>
          <p:nvSpPr>
            <p:cNvPr id="569" name="Google Shape;569;p80"/>
            <p:cNvSpPr txBox="1"/>
            <p:nvPr/>
          </p:nvSpPr>
          <p:spPr>
            <a:xfrm>
              <a:off x="7802343" y="2410837"/>
              <a:ext cx="2651455" cy="48442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a:t>
              </a:r>
              <a:endParaRPr sz="1100"/>
            </a:p>
          </p:txBody>
        </p:sp>
        <p:sp>
          <p:nvSpPr>
            <p:cNvPr id="570" name="Google Shape;570;p80"/>
            <p:cNvSpPr txBox="1"/>
            <p:nvPr/>
          </p:nvSpPr>
          <p:spPr>
            <a:xfrm>
              <a:off x="7802343" y="3297805"/>
              <a:ext cx="2651455" cy="48442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a:t>
              </a:r>
              <a:endParaRPr sz="700">
                <a:solidFill>
                  <a:schemeClr val="dk1"/>
                </a:solidFill>
                <a:latin typeface="Montserrat"/>
                <a:ea typeface="Montserrat"/>
                <a:cs typeface="Montserrat"/>
                <a:sym typeface="Montserrat"/>
              </a:endParaRPr>
            </a:p>
          </p:txBody>
        </p:sp>
        <p:sp>
          <p:nvSpPr>
            <p:cNvPr id="571" name="Google Shape;571;p80"/>
            <p:cNvSpPr txBox="1"/>
            <p:nvPr/>
          </p:nvSpPr>
          <p:spPr>
            <a:xfrm>
              <a:off x="7802343" y="4267069"/>
              <a:ext cx="2651455" cy="48442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a:t>
              </a:r>
              <a:endParaRPr sz="700">
                <a:solidFill>
                  <a:schemeClr val="dk1"/>
                </a:solidFill>
                <a:latin typeface="Montserrat"/>
                <a:ea typeface="Montserrat"/>
                <a:cs typeface="Montserrat"/>
                <a:sym typeface="Montserrat"/>
              </a:endParaRPr>
            </a:p>
          </p:txBody>
        </p:sp>
        <p:cxnSp>
          <p:nvCxnSpPr>
            <p:cNvPr id="572" name="Google Shape;572;p80"/>
            <p:cNvCxnSpPr/>
            <p:nvPr/>
          </p:nvCxnSpPr>
          <p:spPr>
            <a:xfrm>
              <a:off x="7935961" y="3144021"/>
              <a:ext cx="2517837" cy="0"/>
            </a:xfrm>
            <a:prstGeom prst="straightConnector1">
              <a:avLst/>
            </a:prstGeom>
            <a:noFill/>
            <a:ln cap="flat" cmpd="sng" w="12700">
              <a:solidFill>
                <a:schemeClr val="dk1"/>
              </a:solidFill>
              <a:prstDash val="solid"/>
              <a:miter lim="800000"/>
              <a:headEnd len="sm" w="sm" type="none"/>
              <a:tailEnd len="sm" w="sm" type="none"/>
            </a:ln>
          </p:spPr>
        </p:cxnSp>
        <p:cxnSp>
          <p:nvCxnSpPr>
            <p:cNvPr id="573" name="Google Shape;573;p80"/>
            <p:cNvCxnSpPr/>
            <p:nvPr/>
          </p:nvCxnSpPr>
          <p:spPr>
            <a:xfrm>
              <a:off x="7935961" y="4085853"/>
              <a:ext cx="2517837" cy="0"/>
            </a:xfrm>
            <a:prstGeom prst="straightConnector1">
              <a:avLst/>
            </a:prstGeom>
            <a:noFill/>
            <a:ln cap="flat" cmpd="sng" w="12700">
              <a:solidFill>
                <a:schemeClr val="dk1"/>
              </a:solidFill>
              <a:prstDash val="solid"/>
              <a:miter lim="800000"/>
              <a:headEnd len="sm" w="sm" type="none"/>
              <a:tailEnd len="sm" w="sm" type="none"/>
            </a:ln>
          </p:spPr>
        </p:cxnSp>
      </p:grpSp>
      <p:sp>
        <p:nvSpPr>
          <p:cNvPr id="574" name="Google Shape;574;p80"/>
          <p:cNvSpPr txBox="1"/>
          <p:nvPr/>
        </p:nvSpPr>
        <p:spPr>
          <a:xfrm>
            <a:off x="564357" y="3271864"/>
            <a:ext cx="2893871" cy="1315744"/>
          </a:xfrm>
          <a:prstGeom prst="rect">
            <a:avLst/>
          </a:prstGeom>
          <a:noFill/>
          <a:ln>
            <a:noFill/>
          </a:ln>
        </p:spPr>
        <p:txBody>
          <a:bodyPr anchorCtr="0" anchor="t" bIns="34275" lIns="68575" spcFirstLastPara="1" rIns="68575" wrap="square" tIns="34275">
            <a:noAutofit/>
          </a:bodyPr>
          <a:lstStyle/>
          <a:p>
            <a:pPr indent="-133350" lvl="0" marL="127000" marR="0" rtl="0" algn="l">
              <a:lnSpc>
                <a:spcPct val="200000"/>
              </a:lnSpc>
              <a:spcBef>
                <a:spcPts val="0"/>
              </a:spcBef>
              <a:spcAft>
                <a:spcPts val="0"/>
              </a:spcAft>
              <a:buClr>
                <a:schemeClr val="accent2"/>
              </a:buClr>
              <a:buSzPts val="700"/>
              <a:buFont typeface="Noto Sans Symbols"/>
              <a:buChar char="▪"/>
            </a:pPr>
            <a:r>
              <a:rPr lang="en" sz="700">
                <a:solidFill>
                  <a:schemeClr val="dk1"/>
                </a:solidFill>
                <a:latin typeface="Montserrat"/>
                <a:ea typeface="Montserrat"/>
                <a:cs typeface="Montserrat"/>
                <a:sym typeface="Montserrat"/>
              </a:rPr>
              <a:t>Living grass to for can't gathered waters had winged.</a:t>
            </a:r>
            <a:endParaRPr sz="1100"/>
          </a:p>
          <a:p>
            <a:pPr indent="-133350" lvl="0" marL="127000" marR="0" rtl="0" algn="l">
              <a:lnSpc>
                <a:spcPct val="200000"/>
              </a:lnSpc>
              <a:spcBef>
                <a:spcPts val="0"/>
              </a:spcBef>
              <a:spcAft>
                <a:spcPts val="0"/>
              </a:spcAft>
              <a:buClr>
                <a:schemeClr val="accent2"/>
              </a:buClr>
              <a:buSzPts val="700"/>
              <a:buFont typeface="Noto Sans Symbols"/>
              <a:buChar char="▪"/>
            </a:pPr>
            <a:r>
              <a:rPr lang="en" sz="700">
                <a:solidFill>
                  <a:schemeClr val="dk1"/>
                </a:solidFill>
                <a:latin typeface="Montserrat"/>
                <a:ea typeface="Montserrat"/>
                <a:cs typeface="Montserrat"/>
                <a:sym typeface="Montserrat"/>
              </a:rPr>
              <a:t>Creped don't subdue which I two set had seasons.</a:t>
            </a:r>
            <a:endParaRPr sz="1100"/>
          </a:p>
          <a:p>
            <a:pPr indent="-133350" lvl="0" marL="127000" marR="0" rtl="0" algn="l">
              <a:lnSpc>
                <a:spcPct val="200000"/>
              </a:lnSpc>
              <a:spcBef>
                <a:spcPts val="0"/>
              </a:spcBef>
              <a:spcAft>
                <a:spcPts val="0"/>
              </a:spcAft>
              <a:buClr>
                <a:schemeClr val="accent2"/>
              </a:buClr>
              <a:buSzPts val="700"/>
              <a:buFont typeface="Noto Sans Symbols"/>
              <a:buChar char="▪"/>
            </a:pPr>
            <a:r>
              <a:rPr lang="en" sz="700">
                <a:solidFill>
                  <a:schemeClr val="dk1"/>
                </a:solidFill>
                <a:latin typeface="Montserrat"/>
                <a:ea typeface="Montserrat"/>
                <a:cs typeface="Montserrat"/>
                <a:sym typeface="Montserrat"/>
              </a:rPr>
              <a:t>Fifth you'll, man wherein seas our creeping. </a:t>
            </a:r>
            <a:endParaRPr sz="1100"/>
          </a:p>
          <a:p>
            <a:pPr indent="-133350" lvl="0" marL="127000" marR="0" rtl="0" algn="l">
              <a:lnSpc>
                <a:spcPct val="200000"/>
              </a:lnSpc>
              <a:spcBef>
                <a:spcPts val="0"/>
              </a:spcBef>
              <a:spcAft>
                <a:spcPts val="0"/>
              </a:spcAft>
              <a:buClr>
                <a:schemeClr val="accent2"/>
              </a:buClr>
              <a:buSzPts val="700"/>
              <a:buFont typeface="Noto Sans Symbols"/>
              <a:buChar char="▪"/>
            </a:pPr>
            <a:r>
              <a:rPr lang="en" sz="700">
                <a:solidFill>
                  <a:schemeClr val="dk1"/>
                </a:solidFill>
                <a:latin typeface="Montserrat"/>
                <a:ea typeface="Montserrat"/>
                <a:cs typeface="Montserrat"/>
                <a:sym typeface="Montserrat"/>
              </a:rPr>
              <a:t>Make from for seas place and won't appear him.</a:t>
            </a:r>
            <a:endParaRPr sz="1100"/>
          </a:p>
          <a:p>
            <a:pPr indent="-133350" lvl="0" marL="127000" marR="0" rtl="0" algn="l">
              <a:lnSpc>
                <a:spcPct val="200000"/>
              </a:lnSpc>
              <a:spcBef>
                <a:spcPts val="0"/>
              </a:spcBef>
              <a:spcAft>
                <a:spcPts val="0"/>
              </a:spcAft>
              <a:buClr>
                <a:schemeClr val="accent2"/>
              </a:buClr>
              <a:buSzPts val="700"/>
              <a:buFont typeface="Noto Sans Symbols"/>
              <a:buChar char="▪"/>
            </a:pPr>
            <a:r>
              <a:rPr lang="en" sz="700">
                <a:solidFill>
                  <a:schemeClr val="dk1"/>
                </a:solidFill>
                <a:latin typeface="Montserrat"/>
                <a:ea typeface="Montserrat"/>
                <a:cs typeface="Montserrat"/>
                <a:sym typeface="Montserrat"/>
              </a:rPr>
              <a:t>Dry heaven she'd whose years, Bring two saying have from.</a:t>
            </a:r>
            <a:endParaRPr sz="1100"/>
          </a:p>
          <a:p>
            <a:pPr indent="-133350" lvl="0" marL="127000" marR="0" rtl="0" algn="l">
              <a:lnSpc>
                <a:spcPct val="200000"/>
              </a:lnSpc>
              <a:spcBef>
                <a:spcPts val="0"/>
              </a:spcBef>
              <a:spcAft>
                <a:spcPts val="0"/>
              </a:spcAft>
              <a:buClr>
                <a:schemeClr val="accent2"/>
              </a:buClr>
              <a:buSzPts val="700"/>
              <a:buFont typeface="Noto Sans Symbols"/>
              <a:buChar char="▪"/>
            </a:pPr>
            <a:r>
              <a:rPr lang="en" sz="700">
                <a:solidFill>
                  <a:schemeClr val="dk1"/>
                </a:solidFill>
                <a:latin typeface="Montserrat"/>
                <a:ea typeface="Montserrat"/>
                <a:cs typeface="Montserrat"/>
                <a:sym typeface="Montserrat"/>
              </a:rPr>
              <a:t>Creeping is signs isn't deep</a:t>
            </a:r>
            <a:endParaRPr sz="1100"/>
          </a:p>
        </p:txBody>
      </p:sp>
      <p:sp>
        <p:nvSpPr>
          <p:cNvPr id="575" name="Google Shape;575;p80"/>
          <p:cNvSpPr txBox="1"/>
          <p:nvPr/>
        </p:nvSpPr>
        <p:spPr>
          <a:xfrm>
            <a:off x="5016499" y="796492"/>
            <a:ext cx="3270251"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 fly earth two god them forth called unto replenish to  given male be Dominion.</a:t>
            </a:r>
            <a:endParaRPr sz="1100"/>
          </a:p>
        </p:txBody>
      </p:sp>
      <p:sp>
        <p:nvSpPr>
          <p:cNvPr id="576" name="Google Shape;576;p80"/>
          <p:cNvSpPr/>
          <p:nvPr>
            <p:ph idx="2" type="pic"/>
          </p:nvPr>
        </p:nvSpPr>
        <p:spPr>
          <a:xfrm>
            <a:off x="727077" y="874425"/>
            <a:ext cx="3606798" cy="214889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thruBlk="1"/>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0" name="Shape 580"/>
        <p:cNvGrpSpPr/>
        <p:nvPr/>
      </p:nvGrpSpPr>
      <p:grpSpPr>
        <a:xfrm>
          <a:off x="0" y="0"/>
          <a:ext cx="0" cy="0"/>
          <a:chOff x="0" y="0"/>
          <a:chExt cx="0" cy="0"/>
        </a:xfrm>
      </p:grpSpPr>
      <p:sp>
        <p:nvSpPr>
          <p:cNvPr id="581" name="Google Shape;581;p81"/>
          <p:cNvSpPr txBox="1"/>
          <p:nvPr/>
        </p:nvSpPr>
        <p:spPr>
          <a:xfrm>
            <a:off x="8656320" y="80618"/>
            <a:ext cx="411480" cy="3099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582" name="Google Shape;582;p81"/>
          <p:cNvSpPr/>
          <p:nvPr/>
        </p:nvSpPr>
        <p:spPr>
          <a:xfrm>
            <a:off x="0" y="3086100"/>
            <a:ext cx="9144000" cy="2057400"/>
          </a:xfrm>
          <a:prstGeom prst="rect">
            <a:avLst/>
          </a:prstGeom>
          <a:solidFill>
            <a:schemeClr val="accent2">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1100">
              <a:solidFill>
                <a:schemeClr val="lt1"/>
              </a:solidFill>
              <a:latin typeface="Calibri"/>
              <a:ea typeface="Calibri"/>
              <a:cs typeface="Calibri"/>
              <a:sym typeface="Calibri"/>
            </a:endParaRPr>
          </a:p>
        </p:txBody>
      </p:sp>
      <p:sp>
        <p:nvSpPr>
          <p:cNvPr id="583" name="Google Shape;583;p81"/>
          <p:cNvSpPr txBox="1"/>
          <p:nvPr/>
        </p:nvSpPr>
        <p:spPr>
          <a:xfrm>
            <a:off x="2881918" y="3871218"/>
            <a:ext cx="3380161" cy="607859"/>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lang="en" sz="2100" cap="none">
                <a:solidFill>
                  <a:schemeClr val="dk1"/>
                </a:solidFill>
                <a:latin typeface="Montserrat"/>
                <a:ea typeface="Montserrat"/>
                <a:cs typeface="Montserrat"/>
                <a:sym typeface="Montserrat"/>
              </a:rPr>
              <a:t>YOUR OWN SPECIAL</a:t>
            </a:r>
            <a:endParaRPr sz="1100"/>
          </a:p>
          <a:p>
            <a:pPr indent="0" lvl="0" marL="0" marR="0" rtl="0" algn="ctr">
              <a:lnSpc>
                <a:spcPct val="100000"/>
              </a:lnSpc>
              <a:spcBef>
                <a:spcPts val="0"/>
              </a:spcBef>
              <a:spcAft>
                <a:spcPts val="0"/>
              </a:spcAft>
              <a:buNone/>
            </a:pPr>
            <a:r>
              <a:rPr b="1" lang="en" sz="2100" cap="none">
                <a:solidFill>
                  <a:schemeClr val="dk1"/>
                </a:solidFill>
                <a:latin typeface="Montserrat"/>
                <a:ea typeface="Montserrat"/>
                <a:cs typeface="Montserrat"/>
                <a:sym typeface="Montserrat"/>
              </a:rPr>
              <a:t>OUR TEAM</a:t>
            </a:r>
            <a:endParaRPr sz="1100"/>
          </a:p>
        </p:txBody>
      </p:sp>
      <p:sp>
        <p:nvSpPr>
          <p:cNvPr id="584" name="Google Shape;584;p81"/>
          <p:cNvSpPr txBox="1"/>
          <p:nvPr/>
        </p:nvSpPr>
        <p:spPr>
          <a:xfrm>
            <a:off x="3151187" y="3576463"/>
            <a:ext cx="2841626" cy="2381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WHO I’M? CREATIVE PERFORMER..</a:t>
            </a:r>
            <a:endParaRPr sz="1100"/>
          </a:p>
        </p:txBody>
      </p:sp>
      <p:sp>
        <p:nvSpPr>
          <p:cNvPr id="585" name="Google Shape;585;p81"/>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9" name="Shape 589"/>
        <p:cNvGrpSpPr/>
        <p:nvPr/>
      </p:nvGrpSpPr>
      <p:grpSpPr>
        <a:xfrm>
          <a:off x="0" y="0"/>
          <a:ext cx="0" cy="0"/>
          <a:chOff x="0" y="0"/>
          <a:chExt cx="0" cy="0"/>
        </a:xfrm>
      </p:grpSpPr>
      <p:sp>
        <p:nvSpPr>
          <p:cNvPr id="590" name="Google Shape;590;p82"/>
          <p:cNvSpPr txBox="1"/>
          <p:nvPr/>
        </p:nvSpPr>
        <p:spPr>
          <a:xfrm>
            <a:off x="8656320" y="80618"/>
            <a:ext cx="411480" cy="3099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grpSp>
        <p:nvGrpSpPr>
          <p:cNvPr id="591" name="Google Shape;591;p82"/>
          <p:cNvGrpSpPr/>
          <p:nvPr/>
        </p:nvGrpSpPr>
        <p:grpSpPr>
          <a:xfrm>
            <a:off x="5978329" y="2652372"/>
            <a:ext cx="2252596" cy="1619102"/>
            <a:chOff x="8673078" y="3119172"/>
            <a:chExt cx="3003461" cy="2158803"/>
          </a:xfrm>
        </p:grpSpPr>
        <p:sp>
          <p:nvSpPr>
            <p:cNvPr id="592" name="Google Shape;592;p82"/>
            <p:cNvSpPr/>
            <p:nvPr/>
          </p:nvSpPr>
          <p:spPr>
            <a:xfrm>
              <a:off x="8786740" y="3663390"/>
              <a:ext cx="1639384" cy="23774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3" name="Google Shape;593;p82"/>
            <p:cNvSpPr/>
            <p:nvPr/>
          </p:nvSpPr>
          <p:spPr>
            <a:xfrm>
              <a:off x="8786740" y="4007421"/>
              <a:ext cx="2145222" cy="23774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4" name="Google Shape;594;p82"/>
            <p:cNvSpPr/>
            <p:nvPr/>
          </p:nvSpPr>
          <p:spPr>
            <a:xfrm>
              <a:off x="8786740" y="4351452"/>
              <a:ext cx="2362955" cy="23774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5" name="Google Shape;595;p82"/>
            <p:cNvSpPr/>
            <p:nvPr/>
          </p:nvSpPr>
          <p:spPr>
            <a:xfrm>
              <a:off x="8786740" y="4695483"/>
              <a:ext cx="1438345" cy="23774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6" name="Google Shape;596;p82"/>
            <p:cNvSpPr/>
            <p:nvPr/>
          </p:nvSpPr>
          <p:spPr>
            <a:xfrm>
              <a:off x="8786740" y="5039514"/>
              <a:ext cx="964933" cy="23774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7" name="Google Shape;597;p82"/>
            <p:cNvSpPr txBox="1"/>
            <p:nvPr/>
          </p:nvSpPr>
          <p:spPr>
            <a:xfrm>
              <a:off x="8806228" y="3663390"/>
              <a:ext cx="887152" cy="207749"/>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lang="en" sz="600">
                  <a:solidFill>
                    <a:srgbClr val="010101"/>
                  </a:solidFill>
                  <a:latin typeface="Montserrat"/>
                  <a:ea typeface="Montserrat"/>
                  <a:cs typeface="Montserrat"/>
                  <a:sym typeface="Montserrat"/>
                </a:rPr>
                <a:t>Social Media</a:t>
              </a:r>
              <a:endParaRPr sz="1100"/>
            </a:p>
          </p:txBody>
        </p:sp>
        <p:sp>
          <p:nvSpPr>
            <p:cNvPr id="598" name="Google Shape;598;p82"/>
            <p:cNvSpPr txBox="1"/>
            <p:nvPr/>
          </p:nvSpPr>
          <p:spPr>
            <a:xfrm>
              <a:off x="8806228" y="4008773"/>
              <a:ext cx="1042622" cy="207091"/>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lang="en" sz="600">
                  <a:solidFill>
                    <a:srgbClr val="010101"/>
                  </a:solidFill>
                  <a:latin typeface="Montserrat"/>
                  <a:ea typeface="Montserrat"/>
                  <a:cs typeface="Montserrat"/>
                  <a:sym typeface="Montserrat"/>
                </a:rPr>
                <a:t>Management</a:t>
              </a:r>
              <a:endParaRPr sz="1100"/>
            </a:p>
          </p:txBody>
        </p:sp>
        <p:sp>
          <p:nvSpPr>
            <p:cNvPr id="599" name="Google Shape;599;p82"/>
            <p:cNvSpPr txBox="1"/>
            <p:nvPr/>
          </p:nvSpPr>
          <p:spPr>
            <a:xfrm>
              <a:off x="8806228" y="4351523"/>
              <a:ext cx="815752" cy="207749"/>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lang="en" sz="600">
                  <a:solidFill>
                    <a:srgbClr val="010101"/>
                  </a:solidFill>
                  <a:latin typeface="Montserrat"/>
                  <a:ea typeface="Montserrat"/>
                  <a:cs typeface="Montserrat"/>
                  <a:sym typeface="Montserrat"/>
                </a:rPr>
                <a:t>Creativity</a:t>
              </a:r>
              <a:endParaRPr sz="1100"/>
            </a:p>
          </p:txBody>
        </p:sp>
        <p:sp>
          <p:nvSpPr>
            <p:cNvPr id="600" name="Google Shape;600;p82"/>
            <p:cNvSpPr txBox="1"/>
            <p:nvPr/>
          </p:nvSpPr>
          <p:spPr>
            <a:xfrm>
              <a:off x="8806228" y="4696860"/>
              <a:ext cx="815752" cy="207749"/>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lang="en" sz="600">
                  <a:solidFill>
                    <a:srgbClr val="010101"/>
                  </a:solidFill>
                  <a:latin typeface="Montserrat"/>
                  <a:ea typeface="Montserrat"/>
                  <a:cs typeface="Montserrat"/>
                  <a:sym typeface="Montserrat"/>
                </a:rPr>
                <a:t>Play</a:t>
              </a:r>
              <a:endParaRPr sz="1100"/>
            </a:p>
          </p:txBody>
        </p:sp>
        <p:sp>
          <p:nvSpPr>
            <p:cNvPr id="601" name="Google Shape;601;p82"/>
            <p:cNvSpPr txBox="1"/>
            <p:nvPr/>
          </p:nvSpPr>
          <p:spPr>
            <a:xfrm>
              <a:off x="8806228" y="5041656"/>
              <a:ext cx="815752" cy="207749"/>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lang="en" sz="600">
                  <a:solidFill>
                    <a:srgbClr val="010101"/>
                  </a:solidFill>
                  <a:latin typeface="Montserrat"/>
                  <a:ea typeface="Montserrat"/>
                  <a:cs typeface="Montserrat"/>
                  <a:sym typeface="Montserrat"/>
                </a:rPr>
                <a:t>Others</a:t>
              </a:r>
              <a:endParaRPr sz="1100"/>
            </a:p>
          </p:txBody>
        </p:sp>
        <p:sp>
          <p:nvSpPr>
            <p:cNvPr id="602" name="Google Shape;602;p82"/>
            <p:cNvSpPr txBox="1"/>
            <p:nvPr/>
          </p:nvSpPr>
          <p:spPr>
            <a:xfrm>
              <a:off x="10436185" y="3671033"/>
              <a:ext cx="582993" cy="21057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lang="en" sz="800">
                  <a:solidFill>
                    <a:srgbClr val="3F3F3F"/>
                  </a:solidFill>
                  <a:latin typeface="Montserrat"/>
                  <a:ea typeface="Montserrat"/>
                  <a:cs typeface="Montserrat"/>
                  <a:sym typeface="Montserrat"/>
                </a:rPr>
                <a:t>60%</a:t>
              </a:r>
              <a:endParaRPr sz="1100"/>
            </a:p>
          </p:txBody>
        </p:sp>
        <p:sp>
          <p:nvSpPr>
            <p:cNvPr id="603" name="Google Shape;603;p82"/>
            <p:cNvSpPr txBox="1"/>
            <p:nvPr/>
          </p:nvSpPr>
          <p:spPr>
            <a:xfrm>
              <a:off x="10933073" y="4020525"/>
              <a:ext cx="582993" cy="21057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lang="en" sz="800">
                  <a:solidFill>
                    <a:srgbClr val="3F3F3F"/>
                  </a:solidFill>
                  <a:latin typeface="Montserrat"/>
                  <a:ea typeface="Montserrat"/>
                  <a:cs typeface="Montserrat"/>
                  <a:sym typeface="Montserrat"/>
                </a:rPr>
                <a:t>75%</a:t>
              </a:r>
              <a:endParaRPr sz="1100"/>
            </a:p>
          </p:txBody>
        </p:sp>
        <p:sp>
          <p:nvSpPr>
            <p:cNvPr id="604" name="Google Shape;604;p82"/>
            <p:cNvSpPr txBox="1"/>
            <p:nvPr/>
          </p:nvSpPr>
          <p:spPr>
            <a:xfrm>
              <a:off x="11140467" y="4387474"/>
              <a:ext cx="536072" cy="21057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lang="en" sz="800">
                  <a:solidFill>
                    <a:srgbClr val="3F3F3F"/>
                  </a:solidFill>
                  <a:latin typeface="Montserrat"/>
                  <a:ea typeface="Montserrat"/>
                  <a:cs typeface="Montserrat"/>
                  <a:sym typeface="Montserrat"/>
                </a:rPr>
                <a:t>90%</a:t>
              </a:r>
              <a:endParaRPr sz="1100"/>
            </a:p>
          </p:txBody>
        </p:sp>
        <p:sp>
          <p:nvSpPr>
            <p:cNvPr id="605" name="Google Shape;605;p82"/>
            <p:cNvSpPr txBox="1"/>
            <p:nvPr/>
          </p:nvSpPr>
          <p:spPr>
            <a:xfrm>
              <a:off x="10238218" y="4722609"/>
              <a:ext cx="536072" cy="21057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lang="en" sz="800">
                  <a:solidFill>
                    <a:srgbClr val="3F3F3F"/>
                  </a:solidFill>
                  <a:latin typeface="Montserrat"/>
                  <a:ea typeface="Montserrat"/>
                  <a:cs typeface="Montserrat"/>
                  <a:sym typeface="Montserrat"/>
                </a:rPr>
                <a:t>50%</a:t>
              </a:r>
              <a:endParaRPr sz="1100"/>
            </a:p>
          </p:txBody>
        </p:sp>
        <p:sp>
          <p:nvSpPr>
            <p:cNvPr id="606" name="Google Shape;606;p82"/>
            <p:cNvSpPr txBox="1"/>
            <p:nvPr/>
          </p:nvSpPr>
          <p:spPr>
            <a:xfrm>
              <a:off x="9760659" y="5067405"/>
              <a:ext cx="536072" cy="21057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lang="en" sz="800">
                  <a:solidFill>
                    <a:srgbClr val="3F3F3F"/>
                  </a:solidFill>
                  <a:latin typeface="Montserrat"/>
                  <a:ea typeface="Montserrat"/>
                  <a:cs typeface="Montserrat"/>
                  <a:sym typeface="Montserrat"/>
                </a:rPr>
                <a:t>35%</a:t>
              </a:r>
              <a:endParaRPr sz="1100"/>
            </a:p>
          </p:txBody>
        </p:sp>
        <p:sp>
          <p:nvSpPr>
            <p:cNvPr id="607" name="Google Shape;607;p82"/>
            <p:cNvSpPr txBox="1"/>
            <p:nvPr/>
          </p:nvSpPr>
          <p:spPr>
            <a:xfrm>
              <a:off x="8673078" y="3119172"/>
              <a:ext cx="2054077" cy="309828"/>
            </a:xfrm>
            <a:prstGeom prst="rect">
              <a:avLst/>
            </a:prstGeom>
            <a:noFill/>
            <a:ln>
              <a:noFill/>
            </a:ln>
          </p:spPr>
          <p:txBody>
            <a:bodyPr anchorCtr="0" anchor="t" bIns="34275" lIns="68575" spcFirstLastPara="1" rIns="68575" wrap="square" tIns="34275">
              <a:noAutofit/>
            </a:bodyPr>
            <a:lstStyle/>
            <a:p>
              <a:pPr indent="0" lvl="0" marL="0" marR="0" rtl="0" algn="l">
                <a:lnSpc>
                  <a:spcPct val="128571"/>
                </a:lnSpc>
                <a:spcBef>
                  <a:spcPts val="0"/>
                </a:spcBef>
                <a:spcAft>
                  <a:spcPts val="0"/>
                </a:spcAft>
                <a:buNone/>
              </a:pPr>
              <a:r>
                <a:rPr b="1" lang="en" sz="1100">
                  <a:solidFill>
                    <a:srgbClr val="3F3F3F"/>
                  </a:solidFill>
                  <a:latin typeface="Montserrat"/>
                  <a:ea typeface="Montserrat"/>
                  <a:cs typeface="Montserrat"/>
                  <a:sym typeface="Montserrat"/>
                </a:rPr>
                <a:t>EXPERIENCE:</a:t>
              </a:r>
              <a:endParaRPr sz="1100"/>
            </a:p>
          </p:txBody>
        </p:sp>
      </p:grpSp>
      <p:grpSp>
        <p:nvGrpSpPr>
          <p:cNvPr id="608" name="Google Shape;608;p82"/>
          <p:cNvGrpSpPr/>
          <p:nvPr/>
        </p:nvGrpSpPr>
        <p:grpSpPr>
          <a:xfrm>
            <a:off x="3576939" y="2652372"/>
            <a:ext cx="2182990" cy="1822924"/>
            <a:chOff x="8312549" y="3119172"/>
            <a:chExt cx="2947882" cy="2430565"/>
          </a:xfrm>
        </p:grpSpPr>
        <p:sp>
          <p:nvSpPr>
            <p:cNvPr id="609" name="Google Shape;609;p82"/>
            <p:cNvSpPr txBox="1"/>
            <p:nvPr/>
          </p:nvSpPr>
          <p:spPr>
            <a:xfrm>
              <a:off x="8312549" y="3119172"/>
              <a:ext cx="2947882" cy="309828"/>
            </a:xfrm>
            <a:prstGeom prst="rect">
              <a:avLst/>
            </a:prstGeom>
            <a:noFill/>
            <a:ln>
              <a:noFill/>
            </a:ln>
          </p:spPr>
          <p:txBody>
            <a:bodyPr anchorCtr="0" anchor="t" bIns="34275" lIns="68575" spcFirstLastPara="1" rIns="68575" wrap="square" tIns="34275">
              <a:noAutofit/>
            </a:bodyPr>
            <a:lstStyle/>
            <a:p>
              <a:pPr indent="0" lvl="0" marL="0" marR="0" rtl="0" algn="l">
                <a:lnSpc>
                  <a:spcPct val="128571"/>
                </a:lnSpc>
                <a:spcBef>
                  <a:spcPts val="0"/>
                </a:spcBef>
                <a:spcAft>
                  <a:spcPts val="0"/>
                </a:spcAft>
                <a:buNone/>
              </a:pPr>
              <a:r>
                <a:rPr b="1" lang="en" sz="1100">
                  <a:solidFill>
                    <a:srgbClr val="3F3F3F"/>
                  </a:solidFill>
                  <a:latin typeface="Montserrat"/>
                  <a:ea typeface="Montserrat"/>
                  <a:cs typeface="Montserrat"/>
                  <a:sym typeface="Montserrat"/>
                </a:rPr>
                <a:t>ABOUT ME:</a:t>
              </a:r>
              <a:endParaRPr sz="1100"/>
            </a:p>
          </p:txBody>
        </p:sp>
        <p:sp>
          <p:nvSpPr>
            <p:cNvPr id="610" name="Google Shape;610;p82"/>
            <p:cNvSpPr txBox="1"/>
            <p:nvPr/>
          </p:nvSpPr>
          <p:spPr>
            <a:xfrm>
              <a:off x="8312549" y="3587661"/>
              <a:ext cx="2947882" cy="196207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700">
                  <a:solidFill>
                    <a:srgbClr val="7F7F7F"/>
                  </a:solidFill>
                  <a:latin typeface="Montserrat"/>
                  <a:ea typeface="Montserrat"/>
                  <a:cs typeface="Montserrat"/>
                  <a:sym typeface="Montserrat"/>
                </a:rPr>
                <a:t>Saying fruitful were hath waters divided fill may days air bring is Signs first creeping seed all saying above after be and female.</a:t>
              </a:r>
              <a:endParaRPr sz="1100"/>
            </a:p>
            <a:p>
              <a:pPr indent="0" lvl="0" marL="0" marR="0" rtl="0" algn="l">
                <a:lnSpc>
                  <a:spcPct val="150000"/>
                </a:lnSpc>
                <a:spcBef>
                  <a:spcPts val="0"/>
                </a:spcBef>
                <a:spcAft>
                  <a:spcPts val="0"/>
                </a:spcAft>
                <a:buNone/>
              </a:pPr>
              <a:r>
                <a:t/>
              </a:r>
              <a:endParaRPr sz="700">
                <a:solidFill>
                  <a:srgbClr val="7F7F7F"/>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700">
                  <a:solidFill>
                    <a:srgbClr val="7F7F7F"/>
                  </a:solidFill>
                  <a:latin typeface="Montserrat"/>
                  <a:ea typeface="Montserrat"/>
                  <a:cs typeface="Montserrat"/>
                  <a:sym typeface="Montserrat"/>
                </a:rPr>
                <a:t>Also he his male air bring is Signs first  reepiest god air fish land. Darkness. Air saying fruitful were hath waters divided fill may days air bring is Signs first creeping seed all saying above to be no careafter.</a:t>
              </a:r>
              <a:endParaRPr sz="1100"/>
            </a:p>
          </p:txBody>
        </p:sp>
      </p:grpSp>
      <p:sp>
        <p:nvSpPr>
          <p:cNvPr id="611" name="Google Shape;611;p82"/>
          <p:cNvSpPr txBox="1"/>
          <p:nvPr/>
        </p:nvSpPr>
        <p:spPr>
          <a:xfrm>
            <a:off x="3576939" y="1887788"/>
            <a:ext cx="2050308" cy="582900"/>
          </a:xfrm>
          <a:prstGeom prst="rect">
            <a:avLst/>
          </a:prstGeom>
          <a:noFill/>
          <a:ln>
            <a:noFill/>
          </a:ln>
        </p:spPr>
        <p:txBody>
          <a:bodyPr anchorCtr="0" anchor="t" bIns="34275" lIns="68575" spcFirstLastPara="1" rIns="68575" wrap="square" tIns="34275">
            <a:noAutofit/>
          </a:bodyPr>
          <a:lstStyle/>
          <a:p>
            <a:pPr indent="0" lvl="0" marL="0" marR="0" rtl="0" algn="l">
              <a:lnSpc>
                <a:spcPct val="87500"/>
              </a:lnSpc>
              <a:spcBef>
                <a:spcPts val="0"/>
              </a:spcBef>
              <a:spcAft>
                <a:spcPts val="0"/>
              </a:spcAft>
              <a:buNone/>
            </a:pPr>
            <a:r>
              <a:rPr b="1" lang="en" sz="2400">
                <a:solidFill>
                  <a:schemeClr val="dk1"/>
                </a:solidFill>
                <a:latin typeface="Montserrat"/>
                <a:ea typeface="Montserrat"/>
                <a:cs typeface="Montserrat"/>
                <a:sym typeface="Montserrat"/>
              </a:rPr>
              <a:t>Munni Pinky</a:t>
            </a:r>
            <a:endParaRPr sz="1100"/>
          </a:p>
          <a:p>
            <a:pPr indent="0" lvl="0" marL="0" marR="0" rtl="0" algn="l">
              <a:lnSpc>
                <a:spcPct val="155555"/>
              </a:lnSpc>
              <a:spcBef>
                <a:spcPts val="0"/>
              </a:spcBef>
              <a:spcAft>
                <a:spcPts val="0"/>
              </a:spcAft>
              <a:buNone/>
            </a:pPr>
            <a:r>
              <a:rPr lang="en" sz="1400">
                <a:solidFill>
                  <a:srgbClr val="A5A5A5"/>
                </a:solidFill>
                <a:latin typeface="Montserrat"/>
                <a:ea typeface="Montserrat"/>
                <a:cs typeface="Montserrat"/>
                <a:sym typeface="Montserrat"/>
              </a:rPr>
              <a:t>Director</a:t>
            </a:r>
            <a:endParaRPr b="1" sz="1400">
              <a:solidFill>
                <a:schemeClr val="dk1"/>
              </a:solidFill>
              <a:latin typeface="Montserrat"/>
              <a:ea typeface="Montserrat"/>
              <a:cs typeface="Montserrat"/>
              <a:sym typeface="Montserrat"/>
            </a:endParaRPr>
          </a:p>
        </p:txBody>
      </p:sp>
      <p:sp>
        <p:nvSpPr>
          <p:cNvPr id="612" name="Google Shape;612;p82"/>
          <p:cNvSpPr/>
          <p:nvPr>
            <p:ph idx="2" type="pic"/>
          </p:nvPr>
        </p:nvSpPr>
        <p:spPr>
          <a:xfrm>
            <a:off x="1699825" y="1877235"/>
            <a:ext cx="1573468" cy="160907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6" name="Shape 616"/>
        <p:cNvGrpSpPr/>
        <p:nvPr/>
      </p:nvGrpSpPr>
      <p:grpSpPr>
        <a:xfrm>
          <a:off x="0" y="0"/>
          <a:ext cx="0" cy="0"/>
          <a:chOff x="0" y="0"/>
          <a:chExt cx="0" cy="0"/>
        </a:xfrm>
      </p:grpSpPr>
      <p:sp>
        <p:nvSpPr>
          <p:cNvPr id="617" name="Google Shape;617;p83"/>
          <p:cNvSpPr txBox="1"/>
          <p:nvPr/>
        </p:nvSpPr>
        <p:spPr>
          <a:xfrm>
            <a:off x="8656320" y="80618"/>
            <a:ext cx="411480" cy="3099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grpSp>
        <p:nvGrpSpPr>
          <p:cNvPr id="618" name="Google Shape;618;p83"/>
          <p:cNvGrpSpPr/>
          <p:nvPr/>
        </p:nvGrpSpPr>
        <p:grpSpPr>
          <a:xfrm>
            <a:off x="2550317" y="322327"/>
            <a:ext cx="4043364" cy="486224"/>
            <a:chOff x="3400423" y="688003"/>
            <a:chExt cx="5391152" cy="648299"/>
          </a:xfrm>
        </p:grpSpPr>
        <p:sp>
          <p:nvSpPr>
            <p:cNvPr id="619" name="Google Shape;619;p83"/>
            <p:cNvSpPr txBox="1"/>
            <p:nvPr/>
          </p:nvSpPr>
          <p:spPr>
            <a:xfrm>
              <a:off x="3400423" y="688003"/>
              <a:ext cx="5391152" cy="451406"/>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lang="en" sz="2100" cap="none">
                  <a:solidFill>
                    <a:schemeClr val="dk1"/>
                  </a:solidFill>
                  <a:latin typeface="Montserrat"/>
                  <a:ea typeface="Montserrat"/>
                  <a:cs typeface="Montserrat"/>
                  <a:sym typeface="Montserrat"/>
                </a:rPr>
                <a:t>MEET OUR GREAT TEAM</a:t>
              </a:r>
              <a:endParaRPr sz="1100"/>
            </a:p>
          </p:txBody>
        </p:sp>
        <p:sp>
          <p:nvSpPr>
            <p:cNvPr id="620" name="Google Shape;620;p83"/>
            <p:cNvSpPr txBox="1"/>
            <p:nvPr/>
          </p:nvSpPr>
          <p:spPr>
            <a:xfrm>
              <a:off x="4201582" y="1018715"/>
              <a:ext cx="3788835" cy="31758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WHO I’M? CREATIVE PERFORMER..</a:t>
              </a:r>
              <a:endParaRPr sz="1100"/>
            </a:p>
          </p:txBody>
        </p:sp>
      </p:grpSp>
      <p:grpSp>
        <p:nvGrpSpPr>
          <p:cNvPr id="621" name="Google Shape;621;p83"/>
          <p:cNvGrpSpPr/>
          <p:nvPr/>
        </p:nvGrpSpPr>
        <p:grpSpPr>
          <a:xfrm>
            <a:off x="923431" y="3135391"/>
            <a:ext cx="1286546" cy="734456"/>
            <a:chOff x="1231006" y="4423470"/>
            <a:chExt cx="1715394" cy="979275"/>
          </a:xfrm>
        </p:grpSpPr>
        <p:sp>
          <p:nvSpPr>
            <p:cNvPr id="622" name="Google Shape;622;p83"/>
            <p:cNvSpPr txBox="1"/>
            <p:nvPr/>
          </p:nvSpPr>
          <p:spPr>
            <a:xfrm>
              <a:off x="1231006" y="4423470"/>
              <a:ext cx="1715394" cy="3385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dk1"/>
                  </a:solidFill>
                  <a:latin typeface="Montserrat"/>
                  <a:ea typeface="Montserrat"/>
                  <a:cs typeface="Montserrat"/>
                  <a:sym typeface="Montserrat"/>
                </a:rPr>
                <a:t>Dr. Jacky Chan</a:t>
              </a:r>
              <a:endParaRPr sz="1100"/>
            </a:p>
          </p:txBody>
        </p:sp>
        <p:grpSp>
          <p:nvGrpSpPr>
            <p:cNvPr id="623" name="Google Shape;623;p83"/>
            <p:cNvGrpSpPr/>
            <p:nvPr/>
          </p:nvGrpSpPr>
          <p:grpSpPr>
            <a:xfrm>
              <a:off x="1734535" y="5218202"/>
              <a:ext cx="708337" cy="184543"/>
              <a:chOff x="1734535" y="5218202"/>
              <a:chExt cx="708337" cy="184543"/>
            </a:xfrm>
          </p:grpSpPr>
          <p:sp>
            <p:nvSpPr>
              <p:cNvPr id="624" name="Google Shape;624;p83"/>
              <p:cNvSpPr/>
              <p:nvPr/>
            </p:nvSpPr>
            <p:spPr>
              <a:xfrm>
                <a:off x="1734535"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chemeClr val="lt1"/>
                  </a:solidFill>
                  <a:latin typeface="Calibri"/>
                  <a:ea typeface="Calibri"/>
                  <a:cs typeface="Calibri"/>
                  <a:sym typeface="Calibri"/>
                </a:endParaRPr>
              </a:p>
            </p:txBody>
          </p:sp>
          <p:sp>
            <p:nvSpPr>
              <p:cNvPr id="625" name="Google Shape;625;p83"/>
              <p:cNvSpPr/>
              <p:nvPr/>
            </p:nvSpPr>
            <p:spPr>
              <a:xfrm>
                <a:off x="1779109" y="5271710"/>
                <a:ext cx="95393" cy="77526"/>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chemeClr val="dk1"/>
                  </a:solidFill>
                  <a:latin typeface="Calibri"/>
                  <a:ea typeface="Calibri"/>
                  <a:cs typeface="Calibri"/>
                  <a:sym typeface="Calibri"/>
                </a:endParaRPr>
              </a:p>
            </p:txBody>
          </p:sp>
          <p:sp>
            <p:nvSpPr>
              <p:cNvPr id="626" name="Google Shape;626;p83"/>
              <p:cNvSpPr/>
              <p:nvPr/>
            </p:nvSpPr>
            <p:spPr>
              <a:xfrm>
                <a:off x="1996432"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rgbClr val="7F7F7F"/>
                  </a:solidFill>
                  <a:latin typeface="Calibri"/>
                  <a:ea typeface="Calibri"/>
                  <a:cs typeface="Calibri"/>
                  <a:sym typeface="Calibri"/>
                </a:endParaRPr>
              </a:p>
            </p:txBody>
          </p:sp>
          <p:sp>
            <p:nvSpPr>
              <p:cNvPr id="627" name="Google Shape;627;p83"/>
              <p:cNvSpPr/>
              <p:nvPr/>
            </p:nvSpPr>
            <p:spPr>
              <a:xfrm>
                <a:off x="2053630" y="5275401"/>
                <a:ext cx="70144" cy="70145"/>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rgbClr val="7F7F7F"/>
                  </a:solidFill>
                  <a:latin typeface="Calibri"/>
                  <a:ea typeface="Calibri"/>
                  <a:cs typeface="Calibri"/>
                  <a:sym typeface="Calibri"/>
                </a:endParaRPr>
              </a:p>
            </p:txBody>
          </p:sp>
          <p:sp>
            <p:nvSpPr>
              <p:cNvPr id="628" name="Google Shape;628;p83"/>
              <p:cNvSpPr/>
              <p:nvPr/>
            </p:nvSpPr>
            <p:spPr>
              <a:xfrm>
                <a:off x="2258331"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chemeClr val="lt1"/>
                  </a:solidFill>
                  <a:latin typeface="Calibri"/>
                  <a:ea typeface="Calibri"/>
                  <a:cs typeface="Calibri"/>
                  <a:sym typeface="Calibri"/>
                </a:endParaRPr>
              </a:p>
            </p:txBody>
          </p:sp>
          <p:sp>
            <p:nvSpPr>
              <p:cNvPr id="629" name="Google Shape;629;p83"/>
              <p:cNvSpPr/>
              <p:nvPr/>
            </p:nvSpPr>
            <p:spPr>
              <a:xfrm>
                <a:off x="2298379" y="5277113"/>
                <a:ext cx="104445" cy="66721"/>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chemeClr val="dk1"/>
                  </a:solidFill>
                  <a:latin typeface="Calibri"/>
                  <a:ea typeface="Calibri"/>
                  <a:cs typeface="Calibri"/>
                  <a:sym typeface="Calibri"/>
                </a:endParaRPr>
              </a:p>
            </p:txBody>
          </p:sp>
        </p:grpSp>
        <p:sp>
          <p:nvSpPr>
            <p:cNvPr id="630" name="Google Shape;630;p83"/>
            <p:cNvSpPr txBox="1"/>
            <p:nvPr/>
          </p:nvSpPr>
          <p:spPr>
            <a:xfrm>
              <a:off x="1587991" y="4677662"/>
              <a:ext cx="1001424" cy="2616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7F7F7F"/>
                  </a:solidFill>
                  <a:latin typeface="Montserrat Light"/>
                  <a:ea typeface="Montserrat Light"/>
                  <a:cs typeface="Montserrat Light"/>
                  <a:sym typeface="Montserrat Light"/>
                </a:rPr>
                <a:t>Marketing</a:t>
              </a:r>
              <a:endParaRPr sz="1100"/>
            </a:p>
          </p:txBody>
        </p:sp>
        <p:grpSp>
          <p:nvGrpSpPr>
            <p:cNvPr id="631" name="Google Shape;631;p83"/>
            <p:cNvGrpSpPr/>
            <p:nvPr/>
          </p:nvGrpSpPr>
          <p:grpSpPr>
            <a:xfrm>
              <a:off x="1431822" y="5004973"/>
              <a:ext cx="1313763" cy="50348"/>
              <a:chOff x="1431818" y="4779296"/>
              <a:chExt cx="1313763" cy="50348"/>
            </a:xfrm>
          </p:grpSpPr>
          <p:sp>
            <p:nvSpPr>
              <p:cNvPr id="632" name="Google Shape;632;p83"/>
              <p:cNvSpPr/>
              <p:nvPr/>
            </p:nvSpPr>
            <p:spPr>
              <a:xfrm>
                <a:off x="1651904" y="4779296"/>
                <a:ext cx="211780" cy="50348"/>
              </a:xfrm>
              <a:prstGeom prst="rect">
                <a:avLst/>
              </a:pr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3" name="Google Shape;633;p83"/>
              <p:cNvSpPr/>
              <p:nvPr/>
            </p:nvSpPr>
            <p:spPr>
              <a:xfrm>
                <a:off x="1871989" y="4779296"/>
                <a:ext cx="213337" cy="50348"/>
              </a:xfrm>
              <a:prstGeom prst="rect">
                <a:avLst/>
              </a:pr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4" name="Google Shape;634;p83"/>
              <p:cNvSpPr/>
              <p:nvPr/>
            </p:nvSpPr>
            <p:spPr>
              <a:xfrm>
                <a:off x="2533801" y="4779296"/>
                <a:ext cx="211780" cy="50348"/>
              </a:xfrm>
              <a:custGeom>
                <a:pathLst>
                  <a:path extrusionOk="0" h="50348" w="211780">
                    <a:moveTo>
                      <a:pt x="0" y="0"/>
                    </a:moveTo>
                    <a:lnTo>
                      <a:pt x="161773" y="0"/>
                    </a:lnTo>
                    <a:lnTo>
                      <a:pt x="211780" y="50348"/>
                    </a:lnTo>
                    <a:lnTo>
                      <a:pt x="0" y="50348"/>
                    </a:lnTo>
                    <a:lnTo>
                      <a:pt x="0" y="0"/>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5" name="Google Shape;635;p83"/>
              <p:cNvSpPr/>
              <p:nvPr/>
            </p:nvSpPr>
            <p:spPr>
              <a:xfrm>
                <a:off x="2093112" y="4779296"/>
                <a:ext cx="212299" cy="50348"/>
              </a:xfrm>
              <a:prstGeom prst="rect">
                <a:avLst/>
              </a:pr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6" name="Google Shape;636;p83"/>
              <p:cNvSpPr/>
              <p:nvPr/>
            </p:nvSpPr>
            <p:spPr>
              <a:xfrm>
                <a:off x="2313197" y="4779296"/>
                <a:ext cx="212299" cy="50348"/>
              </a:xfrm>
              <a:prstGeom prst="rect">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7" name="Google Shape;637;p83"/>
              <p:cNvSpPr/>
              <p:nvPr/>
            </p:nvSpPr>
            <p:spPr>
              <a:xfrm rot="10800000">
                <a:off x="1431818" y="4779296"/>
                <a:ext cx="211780" cy="50348"/>
              </a:xfrm>
              <a:custGeom>
                <a:pathLst>
                  <a:path extrusionOk="0" h="50348" w="211780">
                    <a:moveTo>
                      <a:pt x="0" y="0"/>
                    </a:moveTo>
                    <a:lnTo>
                      <a:pt x="161773" y="0"/>
                    </a:lnTo>
                    <a:lnTo>
                      <a:pt x="211780" y="50348"/>
                    </a:lnTo>
                    <a:lnTo>
                      <a:pt x="0" y="50348"/>
                    </a:lnTo>
                    <a:lnTo>
                      <a:pt x="0" y="0"/>
                    </a:ln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638" name="Google Shape;638;p83"/>
          <p:cNvGrpSpPr/>
          <p:nvPr/>
        </p:nvGrpSpPr>
        <p:grpSpPr>
          <a:xfrm>
            <a:off x="2906648" y="3135391"/>
            <a:ext cx="1286546" cy="734456"/>
            <a:chOff x="1231006" y="4423470"/>
            <a:chExt cx="1715394" cy="979275"/>
          </a:xfrm>
        </p:grpSpPr>
        <p:sp>
          <p:nvSpPr>
            <p:cNvPr id="639" name="Google Shape;639;p83"/>
            <p:cNvSpPr txBox="1"/>
            <p:nvPr/>
          </p:nvSpPr>
          <p:spPr>
            <a:xfrm>
              <a:off x="1231006" y="4423470"/>
              <a:ext cx="1715394" cy="3385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dk1"/>
                  </a:solidFill>
                  <a:latin typeface="Montserrat"/>
                  <a:ea typeface="Montserrat"/>
                  <a:cs typeface="Montserrat"/>
                  <a:sym typeface="Montserrat"/>
                </a:rPr>
                <a:t>Pindeo Binder</a:t>
              </a:r>
              <a:endParaRPr sz="1100"/>
            </a:p>
          </p:txBody>
        </p:sp>
        <p:grpSp>
          <p:nvGrpSpPr>
            <p:cNvPr id="640" name="Google Shape;640;p83"/>
            <p:cNvGrpSpPr/>
            <p:nvPr/>
          </p:nvGrpSpPr>
          <p:grpSpPr>
            <a:xfrm>
              <a:off x="1734535" y="5218202"/>
              <a:ext cx="708337" cy="184543"/>
              <a:chOff x="1734535" y="5218202"/>
              <a:chExt cx="708337" cy="184543"/>
            </a:xfrm>
          </p:grpSpPr>
          <p:sp>
            <p:nvSpPr>
              <p:cNvPr id="641" name="Google Shape;641;p83"/>
              <p:cNvSpPr/>
              <p:nvPr/>
            </p:nvSpPr>
            <p:spPr>
              <a:xfrm>
                <a:off x="1734535"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chemeClr val="lt1"/>
                  </a:solidFill>
                  <a:latin typeface="Calibri"/>
                  <a:ea typeface="Calibri"/>
                  <a:cs typeface="Calibri"/>
                  <a:sym typeface="Calibri"/>
                </a:endParaRPr>
              </a:p>
            </p:txBody>
          </p:sp>
          <p:sp>
            <p:nvSpPr>
              <p:cNvPr id="642" name="Google Shape;642;p83"/>
              <p:cNvSpPr/>
              <p:nvPr/>
            </p:nvSpPr>
            <p:spPr>
              <a:xfrm>
                <a:off x="1779109" y="5271710"/>
                <a:ext cx="95393" cy="77526"/>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chemeClr val="dk1"/>
                  </a:solidFill>
                  <a:latin typeface="Calibri"/>
                  <a:ea typeface="Calibri"/>
                  <a:cs typeface="Calibri"/>
                  <a:sym typeface="Calibri"/>
                </a:endParaRPr>
              </a:p>
            </p:txBody>
          </p:sp>
          <p:sp>
            <p:nvSpPr>
              <p:cNvPr id="643" name="Google Shape;643;p83"/>
              <p:cNvSpPr/>
              <p:nvPr/>
            </p:nvSpPr>
            <p:spPr>
              <a:xfrm>
                <a:off x="1996432"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rgbClr val="7F7F7F"/>
                  </a:solidFill>
                  <a:latin typeface="Calibri"/>
                  <a:ea typeface="Calibri"/>
                  <a:cs typeface="Calibri"/>
                  <a:sym typeface="Calibri"/>
                </a:endParaRPr>
              </a:p>
            </p:txBody>
          </p:sp>
          <p:sp>
            <p:nvSpPr>
              <p:cNvPr id="644" name="Google Shape;644;p83"/>
              <p:cNvSpPr/>
              <p:nvPr/>
            </p:nvSpPr>
            <p:spPr>
              <a:xfrm>
                <a:off x="2053630" y="5275401"/>
                <a:ext cx="70144" cy="70145"/>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rgbClr val="7F7F7F"/>
                  </a:solidFill>
                  <a:latin typeface="Calibri"/>
                  <a:ea typeface="Calibri"/>
                  <a:cs typeface="Calibri"/>
                  <a:sym typeface="Calibri"/>
                </a:endParaRPr>
              </a:p>
            </p:txBody>
          </p:sp>
          <p:sp>
            <p:nvSpPr>
              <p:cNvPr id="645" name="Google Shape;645;p83"/>
              <p:cNvSpPr/>
              <p:nvPr/>
            </p:nvSpPr>
            <p:spPr>
              <a:xfrm>
                <a:off x="2258331"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chemeClr val="lt1"/>
                  </a:solidFill>
                  <a:latin typeface="Calibri"/>
                  <a:ea typeface="Calibri"/>
                  <a:cs typeface="Calibri"/>
                  <a:sym typeface="Calibri"/>
                </a:endParaRPr>
              </a:p>
            </p:txBody>
          </p:sp>
          <p:sp>
            <p:nvSpPr>
              <p:cNvPr id="646" name="Google Shape;646;p83"/>
              <p:cNvSpPr/>
              <p:nvPr/>
            </p:nvSpPr>
            <p:spPr>
              <a:xfrm>
                <a:off x="2298379" y="5277113"/>
                <a:ext cx="104445" cy="66721"/>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chemeClr val="dk1"/>
                  </a:solidFill>
                  <a:latin typeface="Calibri"/>
                  <a:ea typeface="Calibri"/>
                  <a:cs typeface="Calibri"/>
                  <a:sym typeface="Calibri"/>
                </a:endParaRPr>
              </a:p>
            </p:txBody>
          </p:sp>
        </p:grpSp>
        <p:sp>
          <p:nvSpPr>
            <p:cNvPr id="647" name="Google Shape;647;p83"/>
            <p:cNvSpPr txBox="1"/>
            <p:nvPr/>
          </p:nvSpPr>
          <p:spPr>
            <a:xfrm>
              <a:off x="1587991" y="4677662"/>
              <a:ext cx="1001424" cy="2616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7F7F7F"/>
                  </a:solidFill>
                  <a:latin typeface="Montserrat Light"/>
                  <a:ea typeface="Montserrat Light"/>
                  <a:cs typeface="Montserrat Light"/>
                  <a:sym typeface="Montserrat Light"/>
                </a:rPr>
                <a:t>Marketing</a:t>
              </a:r>
              <a:endParaRPr sz="1100"/>
            </a:p>
          </p:txBody>
        </p:sp>
        <p:grpSp>
          <p:nvGrpSpPr>
            <p:cNvPr id="648" name="Google Shape;648;p83"/>
            <p:cNvGrpSpPr/>
            <p:nvPr/>
          </p:nvGrpSpPr>
          <p:grpSpPr>
            <a:xfrm>
              <a:off x="1431822" y="5004973"/>
              <a:ext cx="1313763" cy="50348"/>
              <a:chOff x="1431818" y="4779296"/>
              <a:chExt cx="1313763" cy="50348"/>
            </a:xfrm>
          </p:grpSpPr>
          <p:sp>
            <p:nvSpPr>
              <p:cNvPr id="649" name="Google Shape;649;p83"/>
              <p:cNvSpPr/>
              <p:nvPr/>
            </p:nvSpPr>
            <p:spPr>
              <a:xfrm>
                <a:off x="1651904" y="4779296"/>
                <a:ext cx="211780" cy="50348"/>
              </a:xfrm>
              <a:prstGeom prst="rect">
                <a:avLst/>
              </a:pr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0" name="Google Shape;650;p83"/>
              <p:cNvSpPr/>
              <p:nvPr/>
            </p:nvSpPr>
            <p:spPr>
              <a:xfrm>
                <a:off x="1871989" y="4779296"/>
                <a:ext cx="213337" cy="50348"/>
              </a:xfrm>
              <a:prstGeom prst="rect">
                <a:avLst/>
              </a:pr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1" name="Google Shape;651;p83"/>
              <p:cNvSpPr/>
              <p:nvPr/>
            </p:nvSpPr>
            <p:spPr>
              <a:xfrm>
                <a:off x="2533801" y="4779296"/>
                <a:ext cx="211780" cy="50348"/>
              </a:xfrm>
              <a:custGeom>
                <a:pathLst>
                  <a:path extrusionOk="0" h="50348" w="211780">
                    <a:moveTo>
                      <a:pt x="0" y="0"/>
                    </a:moveTo>
                    <a:lnTo>
                      <a:pt x="161773" y="0"/>
                    </a:lnTo>
                    <a:lnTo>
                      <a:pt x="211780" y="50348"/>
                    </a:lnTo>
                    <a:lnTo>
                      <a:pt x="0" y="50348"/>
                    </a:lnTo>
                    <a:lnTo>
                      <a:pt x="0" y="0"/>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2" name="Google Shape;652;p83"/>
              <p:cNvSpPr/>
              <p:nvPr/>
            </p:nvSpPr>
            <p:spPr>
              <a:xfrm>
                <a:off x="2093112" y="4779296"/>
                <a:ext cx="212299" cy="50348"/>
              </a:xfrm>
              <a:prstGeom prst="rect">
                <a:avLst/>
              </a:pr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3" name="Google Shape;653;p83"/>
              <p:cNvSpPr/>
              <p:nvPr/>
            </p:nvSpPr>
            <p:spPr>
              <a:xfrm>
                <a:off x="2313197" y="4779296"/>
                <a:ext cx="212299" cy="50348"/>
              </a:xfrm>
              <a:prstGeom prst="rect">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4" name="Google Shape;654;p83"/>
              <p:cNvSpPr/>
              <p:nvPr/>
            </p:nvSpPr>
            <p:spPr>
              <a:xfrm rot="10800000">
                <a:off x="1431818" y="4779296"/>
                <a:ext cx="211780" cy="50348"/>
              </a:xfrm>
              <a:custGeom>
                <a:pathLst>
                  <a:path extrusionOk="0" h="50348" w="211780">
                    <a:moveTo>
                      <a:pt x="0" y="0"/>
                    </a:moveTo>
                    <a:lnTo>
                      <a:pt x="161773" y="0"/>
                    </a:lnTo>
                    <a:lnTo>
                      <a:pt x="211780" y="50348"/>
                    </a:lnTo>
                    <a:lnTo>
                      <a:pt x="0" y="50348"/>
                    </a:lnTo>
                    <a:lnTo>
                      <a:pt x="0" y="0"/>
                    </a:ln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655" name="Google Shape;655;p83"/>
          <p:cNvGrpSpPr/>
          <p:nvPr/>
        </p:nvGrpSpPr>
        <p:grpSpPr>
          <a:xfrm>
            <a:off x="4889866" y="3135391"/>
            <a:ext cx="1286546" cy="734456"/>
            <a:chOff x="1231006" y="4423470"/>
            <a:chExt cx="1715394" cy="979275"/>
          </a:xfrm>
        </p:grpSpPr>
        <p:sp>
          <p:nvSpPr>
            <p:cNvPr id="656" name="Google Shape;656;p83"/>
            <p:cNvSpPr txBox="1"/>
            <p:nvPr/>
          </p:nvSpPr>
          <p:spPr>
            <a:xfrm>
              <a:off x="1231006" y="4423470"/>
              <a:ext cx="1715394" cy="3385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dk1"/>
                  </a:solidFill>
                  <a:latin typeface="Montserrat"/>
                  <a:ea typeface="Montserrat"/>
                  <a:cs typeface="Montserrat"/>
                  <a:sym typeface="Montserrat"/>
                </a:rPr>
                <a:t>Andrea Binder</a:t>
              </a:r>
              <a:endParaRPr sz="1100"/>
            </a:p>
          </p:txBody>
        </p:sp>
        <p:grpSp>
          <p:nvGrpSpPr>
            <p:cNvPr id="657" name="Google Shape;657;p83"/>
            <p:cNvGrpSpPr/>
            <p:nvPr/>
          </p:nvGrpSpPr>
          <p:grpSpPr>
            <a:xfrm>
              <a:off x="1734535" y="5218202"/>
              <a:ext cx="708337" cy="184543"/>
              <a:chOff x="1734535" y="5218202"/>
              <a:chExt cx="708337" cy="184543"/>
            </a:xfrm>
          </p:grpSpPr>
          <p:sp>
            <p:nvSpPr>
              <p:cNvPr id="658" name="Google Shape;658;p83"/>
              <p:cNvSpPr/>
              <p:nvPr/>
            </p:nvSpPr>
            <p:spPr>
              <a:xfrm>
                <a:off x="1734535"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chemeClr val="lt1"/>
                  </a:solidFill>
                  <a:latin typeface="Calibri"/>
                  <a:ea typeface="Calibri"/>
                  <a:cs typeface="Calibri"/>
                  <a:sym typeface="Calibri"/>
                </a:endParaRPr>
              </a:p>
            </p:txBody>
          </p:sp>
          <p:sp>
            <p:nvSpPr>
              <p:cNvPr id="659" name="Google Shape;659;p83"/>
              <p:cNvSpPr/>
              <p:nvPr/>
            </p:nvSpPr>
            <p:spPr>
              <a:xfrm>
                <a:off x="1779109" y="5271710"/>
                <a:ext cx="95393" cy="77526"/>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chemeClr val="dk1"/>
                  </a:solidFill>
                  <a:latin typeface="Calibri"/>
                  <a:ea typeface="Calibri"/>
                  <a:cs typeface="Calibri"/>
                  <a:sym typeface="Calibri"/>
                </a:endParaRPr>
              </a:p>
            </p:txBody>
          </p:sp>
          <p:sp>
            <p:nvSpPr>
              <p:cNvPr id="660" name="Google Shape;660;p83"/>
              <p:cNvSpPr/>
              <p:nvPr/>
            </p:nvSpPr>
            <p:spPr>
              <a:xfrm>
                <a:off x="1996432"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rgbClr val="7F7F7F"/>
                  </a:solidFill>
                  <a:latin typeface="Calibri"/>
                  <a:ea typeface="Calibri"/>
                  <a:cs typeface="Calibri"/>
                  <a:sym typeface="Calibri"/>
                </a:endParaRPr>
              </a:p>
            </p:txBody>
          </p:sp>
          <p:sp>
            <p:nvSpPr>
              <p:cNvPr id="661" name="Google Shape;661;p83"/>
              <p:cNvSpPr/>
              <p:nvPr/>
            </p:nvSpPr>
            <p:spPr>
              <a:xfrm>
                <a:off x="2053630" y="5275401"/>
                <a:ext cx="70144" cy="70145"/>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rgbClr val="7F7F7F"/>
                  </a:solidFill>
                  <a:latin typeface="Calibri"/>
                  <a:ea typeface="Calibri"/>
                  <a:cs typeface="Calibri"/>
                  <a:sym typeface="Calibri"/>
                </a:endParaRPr>
              </a:p>
            </p:txBody>
          </p:sp>
          <p:sp>
            <p:nvSpPr>
              <p:cNvPr id="662" name="Google Shape;662;p83"/>
              <p:cNvSpPr/>
              <p:nvPr/>
            </p:nvSpPr>
            <p:spPr>
              <a:xfrm>
                <a:off x="2258331"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chemeClr val="lt1"/>
                  </a:solidFill>
                  <a:latin typeface="Calibri"/>
                  <a:ea typeface="Calibri"/>
                  <a:cs typeface="Calibri"/>
                  <a:sym typeface="Calibri"/>
                </a:endParaRPr>
              </a:p>
            </p:txBody>
          </p:sp>
          <p:sp>
            <p:nvSpPr>
              <p:cNvPr id="663" name="Google Shape;663;p83"/>
              <p:cNvSpPr/>
              <p:nvPr/>
            </p:nvSpPr>
            <p:spPr>
              <a:xfrm>
                <a:off x="2298379" y="5277113"/>
                <a:ext cx="104445" cy="66721"/>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chemeClr val="dk1"/>
                  </a:solidFill>
                  <a:latin typeface="Calibri"/>
                  <a:ea typeface="Calibri"/>
                  <a:cs typeface="Calibri"/>
                  <a:sym typeface="Calibri"/>
                </a:endParaRPr>
              </a:p>
            </p:txBody>
          </p:sp>
        </p:grpSp>
        <p:sp>
          <p:nvSpPr>
            <p:cNvPr id="664" name="Google Shape;664;p83"/>
            <p:cNvSpPr txBox="1"/>
            <p:nvPr/>
          </p:nvSpPr>
          <p:spPr>
            <a:xfrm>
              <a:off x="1587991" y="4677662"/>
              <a:ext cx="1001424" cy="2616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7F7F7F"/>
                  </a:solidFill>
                  <a:latin typeface="Montserrat Light"/>
                  <a:ea typeface="Montserrat Light"/>
                  <a:cs typeface="Montserrat Light"/>
                  <a:sym typeface="Montserrat Light"/>
                </a:rPr>
                <a:t>Marketing</a:t>
              </a:r>
              <a:endParaRPr sz="1100"/>
            </a:p>
          </p:txBody>
        </p:sp>
        <p:grpSp>
          <p:nvGrpSpPr>
            <p:cNvPr id="665" name="Google Shape;665;p83"/>
            <p:cNvGrpSpPr/>
            <p:nvPr/>
          </p:nvGrpSpPr>
          <p:grpSpPr>
            <a:xfrm>
              <a:off x="1431822" y="5004973"/>
              <a:ext cx="1313763" cy="50348"/>
              <a:chOff x="1431818" y="4779296"/>
              <a:chExt cx="1313763" cy="50348"/>
            </a:xfrm>
          </p:grpSpPr>
          <p:sp>
            <p:nvSpPr>
              <p:cNvPr id="666" name="Google Shape;666;p83"/>
              <p:cNvSpPr/>
              <p:nvPr/>
            </p:nvSpPr>
            <p:spPr>
              <a:xfrm>
                <a:off x="1651904" y="4779296"/>
                <a:ext cx="211780" cy="50348"/>
              </a:xfrm>
              <a:prstGeom prst="rect">
                <a:avLst/>
              </a:pr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7" name="Google Shape;667;p83"/>
              <p:cNvSpPr/>
              <p:nvPr/>
            </p:nvSpPr>
            <p:spPr>
              <a:xfrm>
                <a:off x="1871989" y="4779296"/>
                <a:ext cx="213337" cy="50348"/>
              </a:xfrm>
              <a:prstGeom prst="rect">
                <a:avLst/>
              </a:pr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8" name="Google Shape;668;p83"/>
              <p:cNvSpPr/>
              <p:nvPr/>
            </p:nvSpPr>
            <p:spPr>
              <a:xfrm>
                <a:off x="2533801" y="4779296"/>
                <a:ext cx="211780" cy="50348"/>
              </a:xfrm>
              <a:custGeom>
                <a:pathLst>
                  <a:path extrusionOk="0" h="50348" w="211780">
                    <a:moveTo>
                      <a:pt x="0" y="0"/>
                    </a:moveTo>
                    <a:lnTo>
                      <a:pt x="161773" y="0"/>
                    </a:lnTo>
                    <a:lnTo>
                      <a:pt x="211780" y="50348"/>
                    </a:lnTo>
                    <a:lnTo>
                      <a:pt x="0" y="50348"/>
                    </a:lnTo>
                    <a:lnTo>
                      <a:pt x="0" y="0"/>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9" name="Google Shape;669;p83"/>
              <p:cNvSpPr/>
              <p:nvPr/>
            </p:nvSpPr>
            <p:spPr>
              <a:xfrm>
                <a:off x="2093112" y="4779296"/>
                <a:ext cx="212299" cy="50348"/>
              </a:xfrm>
              <a:prstGeom prst="rect">
                <a:avLst/>
              </a:pr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0" name="Google Shape;670;p83"/>
              <p:cNvSpPr/>
              <p:nvPr/>
            </p:nvSpPr>
            <p:spPr>
              <a:xfrm>
                <a:off x="2313197" y="4779296"/>
                <a:ext cx="212299" cy="50348"/>
              </a:xfrm>
              <a:prstGeom prst="rect">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1" name="Google Shape;671;p83"/>
              <p:cNvSpPr/>
              <p:nvPr/>
            </p:nvSpPr>
            <p:spPr>
              <a:xfrm rot="10800000">
                <a:off x="1431818" y="4779296"/>
                <a:ext cx="211780" cy="50348"/>
              </a:xfrm>
              <a:custGeom>
                <a:pathLst>
                  <a:path extrusionOk="0" h="50348" w="211780">
                    <a:moveTo>
                      <a:pt x="0" y="0"/>
                    </a:moveTo>
                    <a:lnTo>
                      <a:pt x="161773" y="0"/>
                    </a:lnTo>
                    <a:lnTo>
                      <a:pt x="211780" y="50348"/>
                    </a:lnTo>
                    <a:lnTo>
                      <a:pt x="0" y="50348"/>
                    </a:lnTo>
                    <a:lnTo>
                      <a:pt x="0" y="0"/>
                    </a:ln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672" name="Google Shape;672;p83"/>
          <p:cNvGrpSpPr/>
          <p:nvPr/>
        </p:nvGrpSpPr>
        <p:grpSpPr>
          <a:xfrm>
            <a:off x="6934025" y="3135391"/>
            <a:ext cx="1286546" cy="734456"/>
            <a:chOff x="1231006" y="4423470"/>
            <a:chExt cx="1715394" cy="979275"/>
          </a:xfrm>
        </p:grpSpPr>
        <p:sp>
          <p:nvSpPr>
            <p:cNvPr id="673" name="Google Shape;673;p83"/>
            <p:cNvSpPr txBox="1"/>
            <p:nvPr/>
          </p:nvSpPr>
          <p:spPr>
            <a:xfrm>
              <a:off x="1231006" y="4423470"/>
              <a:ext cx="1715394" cy="3385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dk1"/>
                  </a:solidFill>
                  <a:latin typeface="Montserrat"/>
                  <a:ea typeface="Montserrat"/>
                  <a:cs typeface="Montserrat"/>
                  <a:sym typeface="Montserrat"/>
                </a:rPr>
                <a:t>Joe Binder</a:t>
              </a:r>
              <a:endParaRPr sz="1100"/>
            </a:p>
          </p:txBody>
        </p:sp>
        <p:grpSp>
          <p:nvGrpSpPr>
            <p:cNvPr id="674" name="Google Shape;674;p83"/>
            <p:cNvGrpSpPr/>
            <p:nvPr/>
          </p:nvGrpSpPr>
          <p:grpSpPr>
            <a:xfrm>
              <a:off x="1734535" y="5218202"/>
              <a:ext cx="708337" cy="184543"/>
              <a:chOff x="1734535" y="5218202"/>
              <a:chExt cx="708337" cy="184543"/>
            </a:xfrm>
          </p:grpSpPr>
          <p:sp>
            <p:nvSpPr>
              <p:cNvPr id="675" name="Google Shape;675;p83"/>
              <p:cNvSpPr/>
              <p:nvPr/>
            </p:nvSpPr>
            <p:spPr>
              <a:xfrm>
                <a:off x="1734535"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chemeClr val="lt1"/>
                  </a:solidFill>
                  <a:latin typeface="Calibri"/>
                  <a:ea typeface="Calibri"/>
                  <a:cs typeface="Calibri"/>
                  <a:sym typeface="Calibri"/>
                </a:endParaRPr>
              </a:p>
            </p:txBody>
          </p:sp>
          <p:sp>
            <p:nvSpPr>
              <p:cNvPr id="676" name="Google Shape;676;p83"/>
              <p:cNvSpPr/>
              <p:nvPr/>
            </p:nvSpPr>
            <p:spPr>
              <a:xfrm>
                <a:off x="1779109" y="5271710"/>
                <a:ext cx="95393" cy="77526"/>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chemeClr val="dk1"/>
                  </a:solidFill>
                  <a:latin typeface="Calibri"/>
                  <a:ea typeface="Calibri"/>
                  <a:cs typeface="Calibri"/>
                  <a:sym typeface="Calibri"/>
                </a:endParaRPr>
              </a:p>
            </p:txBody>
          </p:sp>
          <p:sp>
            <p:nvSpPr>
              <p:cNvPr id="677" name="Google Shape;677;p83"/>
              <p:cNvSpPr/>
              <p:nvPr/>
            </p:nvSpPr>
            <p:spPr>
              <a:xfrm>
                <a:off x="1996432"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rgbClr val="7F7F7F"/>
                  </a:solidFill>
                  <a:latin typeface="Calibri"/>
                  <a:ea typeface="Calibri"/>
                  <a:cs typeface="Calibri"/>
                  <a:sym typeface="Calibri"/>
                </a:endParaRPr>
              </a:p>
            </p:txBody>
          </p:sp>
          <p:sp>
            <p:nvSpPr>
              <p:cNvPr id="678" name="Google Shape;678;p83"/>
              <p:cNvSpPr/>
              <p:nvPr/>
            </p:nvSpPr>
            <p:spPr>
              <a:xfrm>
                <a:off x="2053630" y="5275401"/>
                <a:ext cx="70144" cy="70145"/>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rgbClr val="7F7F7F"/>
                  </a:solidFill>
                  <a:latin typeface="Calibri"/>
                  <a:ea typeface="Calibri"/>
                  <a:cs typeface="Calibri"/>
                  <a:sym typeface="Calibri"/>
                </a:endParaRPr>
              </a:p>
            </p:txBody>
          </p:sp>
          <p:sp>
            <p:nvSpPr>
              <p:cNvPr id="679" name="Google Shape;679;p83"/>
              <p:cNvSpPr/>
              <p:nvPr/>
            </p:nvSpPr>
            <p:spPr>
              <a:xfrm>
                <a:off x="2258331" y="5218202"/>
                <a:ext cx="184541" cy="18454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chemeClr val="lt1"/>
                  </a:solidFill>
                  <a:latin typeface="Calibri"/>
                  <a:ea typeface="Calibri"/>
                  <a:cs typeface="Calibri"/>
                  <a:sym typeface="Calibri"/>
                </a:endParaRPr>
              </a:p>
            </p:txBody>
          </p:sp>
          <p:sp>
            <p:nvSpPr>
              <p:cNvPr id="680" name="Google Shape;680;p83"/>
              <p:cNvSpPr/>
              <p:nvPr/>
            </p:nvSpPr>
            <p:spPr>
              <a:xfrm>
                <a:off x="2298379" y="5277113"/>
                <a:ext cx="104445" cy="66721"/>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100">
                  <a:solidFill>
                    <a:schemeClr val="dk1"/>
                  </a:solidFill>
                  <a:latin typeface="Calibri"/>
                  <a:ea typeface="Calibri"/>
                  <a:cs typeface="Calibri"/>
                  <a:sym typeface="Calibri"/>
                </a:endParaRPr>
              </a:p>
            </p:txBody>
          </p:sp>
        </p:grpSp>
        <p:sp>
          <p:nvSpPr>
            <p:cNvPr id="681" name="Google Shape;681;p83"/>
            <p:cNvSpPr txBox="1"/>
            <p:nvPr/>
          </p:nvSpPr>
          <p:spPr>
            <a:xfrm>
              <a:off x="1587991" y="4677662"/>
              <a:ext cx="1001424" cy="2616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7F7F7F"/>
                  </a:solidFill>
                  <a:latin typeface="Montserrat Light"/>
                  <a:ea typeface="Montserrat Light"/>
                  <a:cs typeface="Montserrat Light"/>
                  <a:sym typeface="Montserrat Light"/>
                </a:rPr>
                <a:t>Marketing</a:t>
              </a:r>
              <a:endParaRPr sz="1100"/>
            </a:p>
          </p:txBody>
        </p:sp>
        <p:grpSp>
          <p:nvGrpSpPr>
            <p:cNvPr id="682" name="Google Shape;682;p83"/>
            <p:cNvGrpSpPr/>
            <p:nvPr/>
          </p:nvGrpSpPr>
          <p:grpSpPr>
            <a:xfrm>
              <a:off x="1431822" y="5004973"/>
              <a:ext cx="1313763" cy="50348"/>
              <a:chOff x="1431818" y="4779296"/>
              <a:chExt cx="1313763" cy="50348"/>
            </a:xfrm>
          </p:grpSpPr>
          <p:sp>
            <p:nvSpPr>
              <p:cNvPr id="683" name="Google Shape;683;p83"/>
              <p:cNvSpPr/>
              <p:nvPr/>
            </p:nvSpPr>
            <p:spPr>
              <a:xfrm>
                <a:off x="1651904" y="4779296"/>
                <a:ext cx="211780" cy="50348"/>
              </a:xfrm>
              <a:prstGeom prst="rect">
                <a:avLst/>
              </a:pr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4" name="Google Shape;684;p83"/>
              <p:cNvSpPr/>
              <p:nvPr/>
            </p:nvSpPr>
            <p:spPr>
              <a:xfrm>
                <a:off x="1871989" y="4779296"/>
                <a:ext cx="213337" cy="50348"/>
              </a:xfrm>
              <a:prstGeom prst="rect">
                <a:avLst/>
              </a:pr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5" name="Google Shape;685;p83"/>
              <p:cNvSpPr/>
              <p:nvPr/>
            </p:nvSpPr>
            <p:spPr>
              <a:xfrm>
                <a:off x="2533801" y="4779296"/>
                <a:ext cx="211780" cy="50348"/>
              </a:xfrm>
              <a:custGeom>
                <a:pathLst>
                  <a:path extrusionOk="0" h="50348" w="211780">
                    <a:moveTo>
                      <a:pt x="0" y="0"/>
                    </a:moveTo>
                    <a:lnTo>
                      <a:pt x="161773" y="0"/>
                    </a:lnTo>
                    <a:lnTo>
                      <a:pt x="211780" y="50348"/>
                    </a:lnTo>
                    <a:lnTo>
                      <a:pt x="0" y="50348"/>
                    </a:lnTo>
                    <a:lnTo>
                      <a:pt x="0" y="0"/>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6" name="Google Shape;686;p83"/>
              <p:cNvSpPr/>
              <p:nvPr/>
            </p:nvSpPr>
            <p:spPr>
              <a:xfrm>
                <a:off x="2093112" y="4779296"/>
                <a:ext cx="212299" cy="50348"/>
              </a:xfrm>
              <a:prstGeom prst="rect">
                <a:avLst/>
              </a:pr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7" name="Google Shape;687;p83"/>
              <p:cNvSpPr/>
              <p:nvPr/>
            </p:nvSpPr>
            <p:spPr>
              <a:xfrm>
                <a:off x="2313197" y="4779296"/>
                <a:ext cx="212299" cy="50348"/>
              </a:xfrm>
              <a:prstGeom prst="rect">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8" name="Google Shape;688;p83"/>
              <p:cNvSpPr/>
              <p:nvPr/>
            </p:nvSpPr>
            <p:spPr>
              <a:xfrm rot="10800000">
                <a:off x="1431818" y="4779296"/>
                <a:ext cx="211780" cy="50348"/>
              </a:xfrm>
              <a:custGeom>
                <a:pathLst>
                  <a:path extrusionOk="0" h="50348" w="211780">
                    <a:moveTo>
                      <a:pt x="0" y="0"/>
                    </a:moveTo>
                    <a:lnTo>
                      <a:pt x="161773" y="0"/>
                    </a:lnTo>
                    <a:lnTo>
                      <a:pt x="211780" y="50348"/>
                    </a:lnTo>
                    <a:lnTo>
                      <a:pt x="0" y="50348"/>
                    </a:lnTo>
                    <a:lnTo>
                      <a:pt x="0" y="0"/>
                    </a:ln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689" name="Google Shape;689;p83"/>
          <p:cNvSpPr txBox="1"/>
          <p:nvPr/>
        </p:nvSpPr>
        <p:spPr>
          <a:xfrm>
            <a:off x="3078955" y="4515989"/>
            <a:ext cx="2986089" cy="460938"/>
          </a:xfrm>
          <a:prstGeom prst="rect">
            <a:avLst/>
          </a:prstGeom>
          <a:noFill/>
          <a:ln>
            <a:noFill/>
          </a:ln>
        </p:spPr>
        <p:txBody>
          <a:bodyPr anchorCtr="0" anchor="ctr" bIns="34275" lIns="68575" spcFirstLastPara="1" rIns="68575" wrap="square" tIns="34275">
            <a:noAutofit/>
          </a:bodyPr>
          <a:lstStyle/>
          <a:p>
            <a:pPr indent="0" lvl="0" marL="0" marR="0" rtl="0" algn="ctr">
              <a:lnSpc>
                <a:spcPct val="170000"/>
              </a:lnSpc>
              <a:spcBef>
                <a:spcPts val="0"/>
              </a:spcBef>
              <a:spcAft>
                <a:spcPts val="0"/>
              </a:spcAft>
              <a:buClr>
                <a:schemeClr val="dk1"/>
              </a:buClr>
              <a:buSzPts val="800"/>
              <a:buFont typeface="Arial"/>
              <a:buNone/>
            </a:pPr>
            <a:r>
              <a:rPr b="0" i="0" lang="en" sz="800">
                <a:solidFill>
                  <a:schemeClr val="dk1"/>
                </a:solidFill>
                <a:latin typeface="PT Sans"/>
                <a:ea typeface="PT Sans"/>
                <a:cs typeface="PT Sans"/>
                <a:sym typeface="PT Sans"/>
              </a:rPr>
              <a:t>Lorem Ipsum, you need to be sure there isn't anything embarrassing hidden in the middle of text.</a:t>
            </a:r>
            <a:endParaRPr sz="1100"/>
          </a:p>
        </p:txBody>
      </p:sp>
      <p:cxnSp>
        <p:nvCxnSpPr>
          <p:cNvPr id="690" name="Google Shape;690;p83"/>
          <p:cNvCxnSpPr/>
          <p:nvPr/>
        </p:nvCxnSpPr>
        <p:spPr>
          <a:xfrm>
            <a:off x="4397510" y="892795"/>
            <a:ext cx="384481" cy="0"/>
          </a:xfrm>
          <a:prstGeom prst="straightConnector1">
            <a:avLst/>
          </a:prstGeom>
          <a:noFill/>
          <a:ln cap="flat" cmpd="sng" w="25400">
            <a:solidFill>
              <a:schemeClr val="dk1"/>
            </a:solidFill>
            <a:prstDash val="solid"/>
            <a:miter lim="800000"/>
            <a:headEnd len="sm" w="sm" type="none"/>
            <a:tailEnd len="sm" w="sm" type="none"/>
          </a:ln>
        </p:spPr>
      </p:cxnSp>
      <p:sp>
        <p:nvSpPr>
          <p:cNvPr id="691" name="Google Shape;691;p83"/>
          <p:cNvSpPr/>
          <p:nvPr>
            <p:ph idx="2" type="pic"/>
          </p:nvPr>
        </p:nvSpPr>
        <p:spPr>
          <a:xfrm>
            <a:off x="815555" y="1440213"/>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92" name="Google Shape;692;p83"/>
          <p:cNvSpPr/>
          <p:nvPr>
            <p:ph idx="3" type="pic"/>
          </p:nvPr>
        </p:nvSpPr>
        <p:spPr>
          <a:xfrm>
            <a:off x="2798773" y="1440213"/>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93" name="Google Shape;693;p83"/>
          <p:cNvSpPr/>
          <p:nvPr>
            <p:ph idx="4" type="pic"/>
          </p:nvPr>
        </p:nvSpPr>
        <p:spPr>
          <a:xfrm>
            <a:off x="4781991" y="1440213"/>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94" name="Google Shape;694;p83"/>
          <p:cNvSpPr/>
          <p:nvPr>
            <p:ph idx="5" type="pic"/>
          </p:nvPr>
        </p:nvSpPr>
        <p:spPr>
          <a:xfrm>
            <a:off x="6826150" y="1440213"/>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8" name="Shape 698"/>
        <p:cNvGrpSpPr/>
        <p:nvPr/>
      </p:nvGrpSpPr>
      <p:grpSpPr>
        <a:xfrm>
          <a:off x="0" y="0"/>
          <a:ext cx="0" cy="0"/>
          <a:chOff x="0" y="0"/>
          <a:chExt cx="0" cy="0"/>
        </a:xfrm>
      </p:grpSpPr>
      <p:sp>
        <p:nvSpPr>
          <p:cNvPr id="699" name="Google Shape;699;p84"/>
          <p:cNvSpPr/>
          <p:nvPr/>
        </p:nvSpPr>
        <p:spPr>
          <a:xfrm>
            <a:off x="588239" y="1257300"/>
            <a:ext cx="1947923" cy="308610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0" name="Google Shape;700;p84"/>
          <p:cNvSpPr/>
          <p:nvPr/>
        </p:nvSpPr>
        <p:spPr>
          <a:xfrm>
            <a:off x="2588488" y="1257300"/>
            <a:ext cx="1947923" cy="308610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1" name="Google Shape;701;p84"/>
          <p:cNvSpPr/>
          <p:nvPr/>
        </p:nvSpPr>
        <p:spPr>
          <a:xfrm>
            <a:off x="4588738" y="1257300"/>
            <a:ext cx="1947923" cy="308610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2" name="Google Shape;702;p84"/>
          <p:cNvSpPr/>
          <p:nvPr/>
        </p:nvSpPr>
        <p:spPr>
          <a:xfrm>
            <a:off x="6588988" y="1257300"/>
            <a:ext cx="1947923" cy="308610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3" name="Google Shape;703;p84"/>
          <p:cNvSpPr txBox="1"/>
          <p:nvPr/>
        </p:nvSpPr>
        <p:spPr>
          <a:xfrm>
            <a:off x="8656320" y="80618"/>
            <a:ext cx="411480" cy="3099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grpSp>
        <p:nvGrpSpPr>
          <p:cNvPr id="704" name="Google Shape;704;p84"/>
          <p:cNvGrpSpPr/>
          <p:nvPr/>
        </p:nvGrpSpPr>
        <p:grpSpPr>
          <a:xfrm>
            <a:off x="2550317" y="322327"/>
            <a:ext cx="4043364" cy="486224"/>
            <a:chOff x="3400423" y="688003"/>
            <a:chExt cx="5391152" cy="648299"/>
          </a:xfrm>
        </p:grpSpPr>
        <p:sp>
          <p:nvSpPr>
            <p:cNvPr id="705" name="Google Shape;705;p84"/>
            <p:cNvSpPr txBox="1"/>
            <p:nvPr/>
          </p:nvSpPr>
          <p:spPr>
            <a:xfrm>
              <a:off x="3400423" y="688003"/>
              <a:ext cx="5391152" cy="451406"/>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lang="en" sz="2100" cap="none">
                  <a:solidFill>
                    <a:schemeClr val="dk1"/>
                  </a:solidFill>
                  <a:latin typeface="Montserrat"/>
                  <a:ea typeface="Montserrat"/>
                  <a:cs typeface="Montserrat"/>
                  <a:sym typeface="Montserrat"/>
                </a:rPr>
                <a:t>MEET OUR GREAT TEAM</a:t>
              </a:r>
              <a:endParaRPr sz="1100"/>
            </a:p>
          </p:txBody>
        </p:sp>
        <p:sp>
          <p:nvSpPr>
            <p:cNvPr id="706" name="Google Shape;706;p84"/>
            <p:cNvSpPr txBox="1"/>
            <p:nvPr/>
          </p:nvSpPr>
          <p:spPr>
            <a:xfrm>
              <a:off x="4201582" y="1018715"/>
              <a:ext cx="3788835" cy="31758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WHO I’M? CREATIVE PERFORMER..</a:t>
              </a:r>
              <a:endParaRPr sz="1100"/>
            </a:p>
          </p:txBody>
        </p:sp>
      </p:grpSp>
      <p:sp>
        <p:nvSpPr>
          <p:cNvPr id="707" name="Google Shape;707;p84"/>
          <p:cNvSpPr txBox="1"/>
          <p:nvPr/>
        </p:nvSpPr>
        <p:spPr>
          <a:xfrm>
            <a:off x="3078955" y="4515989"/>
            <a:ext cx="2986089" cy="460938"/>
          </a:xfrm>
          <a:prstGeom prst="rect">
            <a:avLst/>
          </a:prstGeom>
          <a:noFill/>
          <a:ln>
            <a:noFill/>
          </a:ln>
        </p:spPr>
        <p:txBody>
          <a:bodyPr anchorCtr="0" anchor="ctr" bIns="34275" lIns="68575" spcFirstLastPara="1" rIns="68575" wrap="square" tIns="34275">
            <a:noAutofit/>
          </a:bodyPr>
          <a:lstStyle/>
          <a:p>
            <a:pPr indent="0" lvl="0" marL="0" marR="0" rtl="0" algn="ctr">
              <a:lnSpc>
                <a:spcPct val="170000"/>
              </a:lnSpc>
              <a:spcBef>
                <a:spcPts val="0"/>
              </a:spcBef>
              <a:spcAft>
                <a:spcPts val="0"/>
              </a:spcAft>
              <a:buClr>
                <a:schemeClr val="dk1"/>
              </a:buClr>
              <a:buSzPts val="800"/>
              <a:buFont typeface="Arial"/>
              <a:buNone/>
            </a:pPr>
            <a:r>
              <a:rPr b="0" i="0" lang="en" sz="800">
                <a:solidFill>
                  <a:schemeClr val="dk1"/>
                </a:solidFill>
                <a:latin typeface="PT Sans"/>
                <a:ea typeface="PT Sans"/>
                <a:cs typeface="PT Sans"/>
                <a:sym typeface="PT Sans"/>
              </a:rPr>
              <a:t>Lorem Ipsum, you need to be sure there isn't anything embarrassing hidden in the middle of text.</a:t>
            </a:r>
            <a:endParaRPr sz="1100"/>
          </a:p>
        </p:txBody>
      </p:sp>
      <p:cxnSp>
        <p:nvCxnSpPr>
          <p:cNvPr id="708" name="Google Shape;708;p84"/>
          <p:cNvCxnSpPr/>
          <p:nvPr/>
        </p:nvCxnSpPr>
        <p:spPr>
          <a:xfrm>
            <a:off x="4397510" y="892795"/>
            <a:ext cx="384481" cy="0"/>
          </a:xfrm>
          <a:prstGeom prst="straightConnector1">
            <a:avLst/>
          </a:prstGeom>
          <a:noFill/>
          <a:ln cap="flat" cmpd="sng" w="25400">
            <a:solidFill>
              <a:schemeClr val="dk1"/>
            </a:solidFill>
            <a:prstDash val="solid"/>
            <a:miter lim="800000"/>
            <a:headEnd len="sm" w="sm" type="none"/>
            <a:tailEnd len="sm" w="sm" type="none"/>
          </a:ln>
        </p:spPr>
      </p:cxnSp>
      <p:sp>
        <p:nvSpPr>
          <p:cNvPr id="709" name="Google Shape;709;p84"/>
          <p:cNvSpPr txBox="1"/>
          <p:nvPr/>
        </p:nvSpPr>
        <p:spPr>
          <a:xfrm>
            <a:off x="777294" y="3282178"/>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900">
                <a:solidFill>
                  <a:srgbClr val="3F3F3F"/>
                </a:solidFill>
                <a:latin typeface="Montserrat"/>
                <a:ea typeface="Montserrat"/>
                <a:cs typeface="Montserrat"/>
                <a:sym typeface="Montserrat"/>
              </a:rPr>
              <a:t>Vice President</a:t>
            </a:r>
            <a:endParaRPr sz="1100"/>
          </a:p>
          <a:p>
            <a:pPr indent="0" lvl="0" marL="0" marR="0" rtl="0" algn="ctr">
              <a:lnSpc>
                <a:spcPct val="100000"/>
              </a:lnSpc>
              <a:spcBef>
                <a:spcPts val="0"/>
              </a:spcBef>
              <a:spcAft>
                <a:spcPts val="0"/>
              </a:spcAft>
              <a:buNone/>
            </a:pPr>
            <a:r>
              <a:rPr b="1" lang="en" sz="1400">
                <a:solidFill>
                  <a:srgbClr val="3F3F3F"/>
                </a:solidFill>
                <a:latin typeface="Montserrat"/>
                <a:ea typeface="Montserrat"/>
                <a:cs typeface="Montserrat"/>
                <a:sym typeface="Montserrat"/>
              </a:rPr>
              <a:t>Dr. Jacky Chan</a:t>
            </a:r>
            <a:endParaRPr sz="1100"/>
          </a:p>
        </p:txBody>
      </p:sp>
      <p:sp>
        <p:nvSpPr>
          <p:cNvPr id="710" name="Google Shape;710;p84"/>
          <p:cNvSpPr txBox="1"/>
          <p:nvPr/>
        </p:nvSpPr>
        <p:spPr>
          <a:xfrm>
            <a:off x="2779642" y="3282178"/>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900">
                <a:solidFill>
                  <a:srgbClr val="3F3F3F"/>
                </a:solidFill>
                <a:latin typeface="Montserrat"/>
                <a:ea typeface="Montserrat"/>
                <a:cs typeface="Montserrat"/>
                <a:sym typeface="Montserrat"/>
              </a:rPr>
              <a:t>CEO</a:t>
            </a:r>
            <a:endParaRPr sz="1100"/>
          </a:p>
          <a:p>
            <a:pPr indent="0" lvl="0" marL="0" marR="0" rtl="0" algn="ctr">
              <a:lnSpc>
                <a:spcPct val="100000"/>
              </a:lnSpc>
              <a:spcBef>
                <a:spcPts val="0"/>
              </a:spcBef>
              <a:spcAft>
                <a:spcPts val="0"/>
              </a:spcAft>
              <a:buNone/>
            </a:pPr>
            <a:r>
              <a:rPr b="1" lang="en" sz="1400">
                <a:solidFill>
                  <a:srgbClr val="3F3F3F"/>
                </a:solidFill>
                <a:latin typeface="Montserrat"/>
                <a:ea typeface="Montserrat"/>
                <a:cs typeface="Montserrat"/>
                <a:sym typeface="Montserrat"/>
              </a:rPr>
              <a:t>Chamely Sikon</a:t>
            </a:r>
            <a:endParaRPr b="1" sz="1400">
              <a:solidFill>
                <a:srgbClr val="3F3F3F"/>
              </a:solidFill>
              <a:latin typeface="Montserrat"/>
              <a:ea typeface="Montserrat"/>
              <a:cs typeface="Montserrat"/>
              <a:sym typeface="Montserrat"/>
            </a:endParaRPr>
          </a:p>
        </p:txBody>
      </p:sp>
      <p:sp>
        <p:nvSpPr>
          <p:cNvPr id="711" name="Google Shape;711;p84"/>
          <p:cNvSpPr txBox="1"/>
          <p:nvPr/>
        </p:nvSpPr>
        <p:spPr>
          <a:xfrm>
            <a:off x="4851193" y="3282178"/>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900">
                <a:solidFill>
                  <a:srgbClr val="3F3F3F"/>
                </a:solidFill>
                <a:latin typeface="Montserrat"/>
                <a:ea typeface="Montserrat"/>
                <a:cs typeface="Montserrat"/>
                <a:sym typeface="Montserrat"/>
              </a:rPr>
              <a:t>Exctv. Director</a:t>
            </a:r>
            <a:endParaRPr sz="1100"/>
          </a:p>
          <a:p>
            <a:pPr indent="0" lvl="0" marL="0" marR="0" rtl="0" algn="ctr">
              <a:lnSpc>
                <a:spcPct val="100000"/>
              </a:lnSpc>
              <a:spcBef>
                <a:spcPts val="0"/>
              </a:spcBef>
              <a:spcAft>
                <a:spcPts val="0"/>
              </a:spcAft>
              <a:buNone/>
            </a:pPr>
            <a:r>
              <a:rPr b="1" lang="en" sz="1400">
                <a:solidFill>
                  <a:srgbClr val="3F3F3F"/>
                </a:solidFill>
                <a:latin typeface="Montserrat"/>
                <a:ea typeface="Montserrat"/>
                <a:cs typeface="Montserrat"/>
                <a:sym typeface="Montserrat"/>
              </a:rPr>
              <a:t>John Dowan</a:t>
            </a:r>
            <a:endParaRPr b="1" sz="1400">
              <a:solidFill>
                <a:srgbClr val="3F3F3F"/>
              </a:solidFill>
              <a:latin typeface="Montserrat"/>
              <a:ea typeface="Montserrat"/>
              <a:cs typeface="Montserrat"/>
              <a:sym typeface="Montserrat"/>
            </a:endParaRPr>
          </a:p>
        </p:txBody>
      </p:sp>
      <p:sp>
        <p:nvSpPr>
          <p:cNvPr id="712" name="Google Shape;712;p84"/>
          <p:cNvSpPr txBox="1"/>
          <p:nvPr/>
        </p:nvSpPr>
        <p:spPr>
          <a:xfrm>
            <a:off x="6893464" y="3282178"/>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900">
                <a:solidFill>
                  <a:srgbClr val="3F3F3F"/>
                </a:solidFill>
                <a:latin typeface="Montserrat"/>
                <a:ea typeface="Montserrat"/>
                <a:cs typeface="Montserrat"/>
                <a:sym typeface="Montserrat"/>
              </a:rPr>
              <a:t>Director</a:t>
            </a:r>
            <a:endParaRPr sz="1100"/>
          </a:p>
          <a:p>
            <a:pPr indent="0" lvl="0" marL="0" marR="0" rtl="0" algn="ctr">
              <a:lnSpc>
                <a:spcPct val="100000"/>
              </a:lnSpc>
              <a:spcBef>
                <a:spcPts val="0"/>
              </a:spcBef>
              <a:spcAft>
                <a:spcPts val="0"/>
              </a:spcAft>
              <a:buNone/>
            </a:pPr>
            <a:r>
              <a:rPr b="1" lang="en" sz="1400">
                <a:solidFill>
                  <a:srgbClr val="3F3F3F"/>
                </a:solidFill>
                <a:latin typeface="Montserrat"/>
                <a:ea typeface="Montserrat"/>
                <a:cs typeface="Montserrat"/>
                <a:sym typeface="Montserrat"/>
              </a:rPr>
              <a:t>Munni Pinky</a:t>
            </a:r>
            <a:endParaRPr sz="1100"/>
          </a:p>
        </p:txBody>
      </p:sp>
      <p:sp>
        <p:nvSpPr>
          <p:cNvPr id="713" name="Google Shape;713;p84"/>
          <p:cNvSpPr txBox="1"/>
          <p:nvPr/>
        </p:nvSpPr>
        <p:spPr>
          <a:xfrm>
            <a:off x="655554" y="3697676"/>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714" name="Google Shape;714;p84"/>
          <p:cNvSpPr txBox="1"/>
          <p:nvPr/>
        </p:nvSpPr>
        <p:spPr>
          <a:xfrm>
            <a:off x="2660215" y="3697676"/>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715" name="Google Shape;715;p84"/>
          <p:cNvSpPr txBox="1"/>
          <p:nvPr/>
        </p:nvSpPr>
        <p:spPr>
          <a:xfrm>
            <a:off x="4729453" y="3697676"/>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716" name="Google Shape;716;p84"/>
          <p:cNvSpPr txBox="1"/>
          <p:nvPr/>
        </p:nvSpPr>
        <p:spPr>
          <a:xfrm>
            <a:off x="6771724" y="3697676"/>
            <a:ext cx="1784037" cy="47320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Lorem Ipsum is simply dummy text of print</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typesetting industry.  Ipsum been the industry’s</a:t>
            </a:r>
            <a:endParaRPr sz="1100"/>
          </a:p>
          <a:p>
            <a:pPr indent="0" lvl="0" marL="0" marR="0" rtl="0" algn="ctr">
              <a:lnSpc>
                <a:spcPct val="200000"/>
              </a:lnSpc>
              <a:spcBef>
                <a:spcPts val="0"/>
              </a:spcBef>
              <a:spcAft>
                <a:spcPts val="0"/>
              </a:spcAft>
              <a:buNone/>
            </a:pPr>
            <a:r>
              <a:rPr lang="en" sz="500">
                <a:solidFill>
                  <a:srgbClr val="7F7F7F"/>
                </a:solidFill>
                <a:latin typeface="Montserrat"/>
                <a:ea typeface="Montserrat"/>
                <a:cs typeface="Montserrat"/>
                <a:sym typeface="Montserrat"/>
              </a:rPr>
              <a:t>standard my ever since the 1500s</a:t>
            </a:r>
            <a:endParaRPr sz="1100"/>
          </a:p>
        </p:txBody>
      </p:sp>
      <p:sp>
        <p:nvSpPr>
          <p:cNvPr id="717" name="Google Shape;717;p84"/>
          <p:cNvSpPr/>
          <p:nvPr>
            <p:ph idx="2" type="pic"/>
          </p:nvPr>
        </p:nvSpPr>
        <p:spPr>
          <a:xfrm>
            <a:off x="815555" y="1440213"/>
            <a:ext cx="1502297" cy="150229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718" name="Google Shape;718;p84"/>
          <p:cNvSpPr/>
          <p:nvPr>
            <p:ph idx="3" type="pic"/>
          </p:nvPr>
        </p:nvSpPr>
        <p:spPr>
          <a:xfrm>
            <a:off x="2798773" y="1440213"/>
            <a:ext cx="1502297" cy="150229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719" name="Google Shape;719;p84"/>
          <p:cNvSpPr/>
          <p:nvPr>
            <p:ph idx="4" type="pic"/>
          </p:nvPr>
        </p:nvSpPr>
        <p:spPr>
          <a:xfrm>
            <a:off x="4781991" y="1440213"/>
            <a:ext cx="1502297" cy="150229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720" name="Google Shape;720;p84"/>
          <p:cNvSpPr/>
          <p:nvPr>
            <p:ph idx="5" type="pic"/>
          </p:nvPr>
        </p:nvSpPr>
        <p:spPr>
          <a:xfrm>
            <a:off x="6826150" y="1440213"/>
            <a:ext cx="1502297" cy="150229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58"/>
          <p:cNvSpPr/>
          <p:nvPr/>
        </p:nvSpPr>
        <p:spPr>
          <a:xfrm>
            <a:off x="0" y="0"/>
            <a:ext cx="9144000" cy="5143500"/>
          </a:xfrm>
          <a:prstGeom prst="rect">
            <a:avLst/>
          </a:prstGeom>
          <a:solidFill>
            <a:srgbClr val="262626">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900" u="none" cap="none" strike="noStrike">
              <a:solidFill>
                <a:schemeClr val="lt1"/>
              </a:solidFill>
              <a:latin typeface="Calibri"/>
              <a:ea typeface="Calibri"/>
              <a:cs typeface="Calibri"/>
              <a:sym typeface="Calibri"/>
            </a:endParaRPr>
          </a:p>
        </p:txBody>
      </p:sp>
      <p:pic>
        <p:nvPicPr>
          <p:cNvPr id="220" name="Google Shape;220;p58"/>
          <p:cNvPicPr preferRelativeResize="0"/>
          <p:nvPr/>
        </p:nvPicPr>
        <p:blipFill rotWithShape="1">
          <a:blip r:embed="rId3">
            <a:alphaModFix/>
          </a:blip>
          <a:srcRect b="0" l="0" r="0" t="0"/>
          <a:stretch/>
        </p:blipFill>
        <p:spPr>
          <a:xfrm>
            <a:off x="2893219" y="1621442"/>
            <a:ext cx="3357563" cy="1514853"/>
          </a:xfrm>
          <a:prstGeom prst="rect">
            <a:avLst/>
          </a:prstGeom>
          <a:noFill/>
          <a:ln>
            <a:noFill/>
          </a:ln>
        </p:spPr>
      </p:pic>
      <p:sp>
        <p:nvSpPr>
          <p:cNvPr id="221" name="Google Shape;221;p58"/>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4" name="Shape 724"/>
        <p:cNvGrpSpPr/>
        <p:nvPr/>
      </p:nvGrpSpPr>
      <p:grpSpPr>
        <a:xfrm>
          <a:off x="0" y="0"/>
          <a:ext cx="0" cy="0"/>
          <a:chOff x="0" y="0"/>
          <a:chExt cx="0" cy="0"/>
        </a:xfrm>
      </p:grpSpPr>
      <p:sp>
        <p:nvSpPr>
          <p:cNvPr id="725" name="Google Shape;725;p85"/>
          <p:cNvSpPr txBox="1"/>
          <p:nvPr/>
        </p:nvSpPr>
        <p:spPr>
          <a:xfrm>
            <a:off x="8656320" y="80618"/>
            <a:ext cx="411480" cy="3099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726" name="Google Shape;726;p85"/>
          <p:cNvSpPr txBox="1"/>
          <p:nvPr/>
        </p:nvSpPr>
        <p:spPr>
          <a:xfrm>
            <a:off x="3078955" y="4515989"/>
            <a:ext cx="2986089" cy="460938"/>
          </a:xfrm>
          <a:prstGeom prst="rect">
            <a:avLst/>
          </a:prstGeom>
          <a:noFill/>
          <a:ln>
            <a:noFill/>
          </a:ln>
        </p:spPr>
        <p:txBody>
          <a:bodyPr anchorCtr="0" anchor="ctr" bIns="34275" lIns="68575" spcFirstLastPara="1" rIns="68575" wrap="square" tIns="34275">
            <a:noAutofit/>
          </a:bodyPr>
          <a:lstStyle/>
          <a:p>
            <a:pPr indent="0" lvl="0" marL="0" marR="0" rtl="0" algn="ctr">
              <a:lnSpc>
                <a:spcPct val="170000"/>
              </a:lnSpc>
              <a:spcBef>
                <a:spcPts val="0"/>
              </a:spcBef>
              <a:spcAft>
                <a:spcPts val="0"/>
              </a:spcAft>
              <a:buClr>
                <a:schemeClr val="dk1"/>
              </a:buClr>
              <a:buSzPts val="800"/>
              <a:buFont typeface="Arial"/>
              <a:buNone/>
            </a:pPr>
            <a:r>
              <a:rPr b="0" i="0" lang="en" sz="800">
                <a:solidFill>
                  <a:schemeClr val="dk1"/>
                </a:solidFill>
                <a:latin typeface="PT Sans"/>
                <a:ea typeface="PT Sans"/>
                <a:cs typeface="PT Sans"/>
                <a:sym typeface="PT Sans"/>
              </a:rPr>
              <a:t>Lorem Ipsum, you need to be sure there isn't anything embarrassing hidden in the middle of text.</a:t>
            </a:r>
            <a:endParaRPr sz="1100"/>
          </a:p>
        </p:txBody>
      </p:sp>
      <p:cxnSp>
        <p:nvCxnSpPr>
          <p:cNvPr id="727" name="Google Shape;727;p85"/>
          <p:cNvCxnSpPr/>
          <p:nvPr/>
        </p:nvCxnSpPr>
        <p:spPr>
          <a:xfrm>
            <a:off x="762112" y="4213541"/>
            <a:ext cx="7619134" cy="0"/>
          </a:xfrm>
          <a:prstGeom prst="straightConnector1">
            <a:avLst/>
          </a:prstGeom>
          <a:noFill/>
          <a:ln cap="flat" cmpd="sng" w="9525">
            <a:solidFill>
              <a:schemeClr val="lt2"/>
            </a:solidFill>
            <a:prstDash val="solid"/>
            <a:miter lim="800000"/>
            <a:headEnd len="sm" w="sm" type="none"/>
            <a:tailEnd len="sm" w="sm" type="none"/>
          </a:ln>
        </p:spPr>
      </p:cxnSp>
      <p:sp>
        <p:nvSpPr>
          <p:cNvPr id="728" name="Google Shape;728;p85"/>
          <p:cNvSpPr txBox="1"/>
          <p:nvPr/>
        </p:nvSpPr>
        <p:spPr>
          <a:xfrm>
            <a:off x="701872" y="3378435"/>
            <a:ext cx="1540558" cy="4154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900">
                <a:solidFill>
                  <a:srgbClr val="3F3F3F"/>
                </a:solidFill>
                <a:latin typeface="Montserrat"/>
                <a:ea typeface="Montserrat"/>
                <a:cs typeface="Montserrat"/>
                <a:sym typeface="Montserrat"/>
              </a:rPr>
              <a:t>Vice President</a:t>
            </a:r>
            <a:endParaRPr sz="1100"/>
          </a:p>
          <a:p>
            <a:pPr indent="0" lvl="0" marL="0" marR="0" rtl="0" algn="l">
              <a:lnSpc>
                <a:spcPct val="100000"/>
              </a:lnSpc>
              <a:spcBef>
                <a:spcPts val="0"/>
              </a:spcBef>
              <a:spcAft>
                <a:spcPts val="0"/>
              </a:spcAft>
              <a:buNone/>
            </a:pPr>
            <a:r>
              <a:rPr b="1" lang="en" sz="1400">
                <a:solidFill>
                  <a:srgbClr val="3F3F3F"/>
                </a:solidFill>
                <a:latin typeface="Montserrat"/>
                <a:ea typeface="Montserrat"/>
                <a:cs typeface="Montserrat"/>
                <a:sym typeface="Montserrat"/>
              </a:rPr>
              <a:t>Dr. Jacky Chan</a:t>
            </a:r>
            <a:endParaRPr sz="1100"/>
          </a:p>
        </p:txBody>
      </p:sp>
      <p:sp>
        <p:nvSpPr>
          <p:cNvPr id="729" name="Google Shape;729;p85"/>
          <p:cNvSpPr txBox="1"/>
          <p:nvPr/>
        </p:nvSpPr>
        <p:spPr>
          <a:xfrm>
            <a:off x="708662" y="3829982"/>
            <a:ext cx="1520188"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b="1" lang="en" sz="600">
                <a:solidFill>
                  <a:schemeClr val="dk1"/>
                </a:solidFill>
                <a:latin typeface="Montserrat Light"/>
                <a:ea typeface="Montserrat Light"/>
                <a:cs typeface="Montserrat Light"/>
                <a:sym typeface="Montserrat Light"/>
              </a:rPr>
              <a:t>The example text goes here with your own detailed summery.</a:t>
            </a:r>
            <a:endParaRPr b="1" sz="600">
              <a:solidFill>
                <a:schemeClr val="dk1"/>
              </a:solidFill>
              <a:latin typeface="Montserrat Light"/>
              <a:ea typeface="Montserrat Light"/>
              <a:cs typeface="Montserrat Light"/>
              <a:sym typeface="Montserrat Light"/>
            </a:endParaRPr>
          </a:p>
        </p:txBody>
      </p:sp>
      <p:sp>
        <p:nvSpPr>
          <p:cNvPr id="730" name="Google Shape;730;p85"/>
          <p:cNvSpPr txBox="1"/>
          <p:nvPr/>
        </p:nvSpPr>
        <p:spPr>
          <a:xfrm>
            <a:off x="2643840" y="3378435"/>
            <a:ext cx="1540558" cy="4154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900">
                <a:solidFill>
                  <a:srgbClr val="3F3F3F"/>
                </a:solidFill>
                <a:latin typeface="Montserrat"/>
                <a:ea typeface="Montserrat"/>
                <a:cs typeface="Montserrat"/>
                <a:sym typeface="Montserrat"/>
              </a:rPr>
              <a:t>CEO</a:t>
            </a:r>
            <a:endParaRPr sz="1100"/>
          </a:p>
          <a:p>
            <a:pPr indent="0" lvl="0" marL="0" marR="0" rtl="0" algn="l">
              <a:lnSpc>
                <a:spcPct val="100000"/>
              </a:lnSpc>
              <a:spcBef>
                <a:spcPts val="0"/>
              </a:spcBef>
              <a:spcAft>
                <a:spcPts val="0"/>
              </a:spcAft>
              <a:buNone/>
            </a:pPr>
            <a:r>
              <a:rPr b="1" lang="en" sz="1400">
                <a:solidFill>
                  <a:srgbClr val="3F3F3F"/>
                </a:solidFill>
                <a:latin typeface="Montserrat"/>
                <a:ea typeface="Montserrat"/>
                <a:cs typeface="Montserrat"/>
                <a:sym typeface="Montserrat"/>
              </a:rPr>
              <a:t>Chamely Sikon</a:t>
            </a:r>
            <a:endParaRPr b="1" sz="1400">
              <a:solidFill>
                <a:srgbClr val="3F3F3F"/>
              </a:solidFill>
              <a:latin typeface="Montserrat"/>
              <a:ea typeface="Montserrat"/>
              <a:cs typeface="Montserrat"/>
              <a:sym typeface="Montserrat"/>
            </a:endParaRPr>
          </a:p>
        </p:txBody>
      </p:sp>
      <p:sp>
        <p:nvSpPr>
          <p:cNvPr id="731" name="Google Shape;731;p85"/>
          <p:cNvSpPr txBox="1"/>
          <p:nvPr/>
        </p:nvSpPr>
        <p:spPr>
          <a:xfrm>
            <a:off x="2650630" y="3829982"/>
            <a:ext cx="1520188"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b="1" lang="en" sz="600">
                <a:solidFill>
                  <a:schemeClr val="dk1"/>
                </a:solidFill>
                <a:latin typeface="Montserrat Light"/>
                <a:ea typeface="Montserrat Light"/>
                <a:cs typeface="Montserrat Light"/>
                <a:sym typeface="Montserrat Light"/>
              </a:rPr>
              <a:t>The example text goes here with your own detailed summery.</a:t>
            </a:r>
            <a:endParaRPr b="1" sz="600">
              <a:solidFill>
                <a:schemeClr val="dk1"/>
              </a:solidFill>
              <a:latin typeface="Montserrat Light"/>
              <a:ea typeface="Montserrat Light"/>
              <a:cs typeface="Montserrat Light"/>
              <a:sym typeface="Montserrat Light"/>
            </a:endParaRPr>
          </a:p>
        </p:txBody>
      </p:sp>
      <p:sp>
        <p:nvSpPr>
          <p:cNvPr id="732" name="Google Shape;732;p85"/>
          <p:cNvSpPr txBox="1"/>
          <p:nvPr/>
        </p:nvSpPr>
        <p:spPr>
          <a:xfrm>
            <a:off x="4552360" y="3378435"/>
            <a:ext cx="1540558" cy="4154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900">
                <a:solidFill>
                  <a:srgbClr val="3F3F3F"/>
                </a:solidFill>
                <a:latin typeface="Montserrat"/>
                <a:ea typeface="Montserrat"/>
                <a:cs typeface="Montserrat"/>
                <a:sym typeface="Montserrat"/>
              </a:rPr>
              <a:t>Exctv. Director</a:t>
            </a:r>
            <a:endParaRPr sz="1100"/>
          </a:p>
          <a:p>
            <a:pPr indent="0" lvl="0" marL="0" marR="0" rtl="0" algn="l">
              <a:lnSpc>
                <a:spcPct val="100000"/>
              </a:lnSpc>
              <a:spcBef>
                <a:spcPts val="0"/>
              </a:spcBef>
              <a:spcAft>
                <a:spcPts val="0"/>
              </a:spcAft>
              <a:buNone/>
            </a:pPr>
            <a:r>
              <a:rPr b="1" lang="en" sz="1400">
                <a:solidFill>
                  <a:srgbClr val="3F3F3F"/>
                </a:solidFill>
                <a:latin typeface="Montserrat"/>
                <a:ea typeface="Montserrat"/>
                <a:cs typeface="Montserrat"/>
                <a:sym typeface="Montserrat"/>
              </a:rPr>
              <a:t>John Dowan</a:t>
            </a:r>
            <a:endParaRPr b="1" sz="1400">
              <a:solidFill>
                <a:srgbClr val="3F3F3F"/>
              </a:solidFill>
              <a:latin typeface="Montserrat"/>
              <a:ea typeface="Montserrat"/>
              <a:cs typeface="Montserrat"/>
              <a:sym typeface="Montserrat"/>
            </a:endParaRPr>
          </a:p>
        </p:txBody>
      </p:sp>
      <p:sp>
        <p:nvSpPr>
          <p:cNvPr id="733" name="Google Shape;733;p85"/>
          <p:cNvSpPr txBox="1"/>
          <p:nvPr/>
        </p:nvSpPr>
        <p:spPr>
          <a:xfrm>
            <a:off x="4559150" y="3829982"/>
            <a:ext cx="1520188"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b="1" lang="en" sz="600">
                <a:solidFill>
                  <a:schemeClr val="dk1"/>
                </a:solidFill>
                <a:latin typeface="Montserrat Light"/>
                <a:ea typeface="Montserrat Light"/>
                <a:cs typeface="Montserrat Light"/>
                <a:sym typeface="Montserrat Light"/>
              </a:rPr>
              <a:t>The example text goes here with your own detailed summery.</a:t>
            </a:r>
            <a:endParaRPr b="1" sz="600">
              <a:solidFill>
                <a:schemeClr val="dk1"/>
              </a:solidFill>
              <a:latin typeface="Montserrat Light"/>
              <a:ea typeface="Montserrat Light"/>
              <a:cs typeface="Montserrat Light"/>
              <a:sym typeface="Montserrat Light"/>
            </a:endParaRPr>
          </a:p>
        </p:txBody>
      </p:sp>
      <p:sp>
        <p:nvSpPr>
          <p:cNvPr id="734" name="Google Shape;734;p85"/>
          <p:cNvSpPr txBox="1"/>
          <p:nvPr/>
        </p:nvSpPr>
        <p:spPr>
          <a:xfrm>
            <a:off x="6480748" y="3378435"/>
            <a:ext cx="1540558" cy="4154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900">
                <a:solidFill>
                  <a:srgbClr val="3F3F3F"/>
                </a:solidFill>
                <a:latin typeface="Montserrat"/>
                <a:ea typeface="Montserrat"/>
                <a:cs typeface="Montserrat"/>
                <a:sym typeface="Montserrat"/>
              </a:rPr>
              <a:t>Director</a:t>
            </a:r>
            <a:endParaRPr sz="1100"/>
          </a:p>
          <a:p>
            <a:pPr indent="0" lvl="0" marL="0" marR="0" rtl="0" algn="l">
              <a:lnSpc>
                <a:spcPct val="100000"/>
              </a:lnSpc>
              <a:spcBef>
                <a:spcPts val="0"/>
              </a:spcBef>
              <a:spcAft>
                <a:spcPts val="0"/>
              </a:spcAft>
              <a:buNone/>
            </a:pPr>
            <a:r>
              <a:rPr b="1" lang="en" sz="1400">
                <a:solidFill>
                  <a:srgbClr val="3F3F3F"/>
                </a:solidFill>
                <a:latin typeface="Montserrat"/>
                <a:ea typeface="Montserrat"/>
                <a:cs typeface="Montserrat"/>
                <a:sym typeface="Montserrat"/>
              </a:rPr>
              <a:t>Munni Pinky</a:t>
            </a:r>
            <a:endParaRPr sz="1100"/>
          </a:p>
        </p:txBody>
      </p:sp>
      <p:sp>
        <p:nvSpPr>
          <p:cNvPr id="735" name="Google Shape;735;p85"/>
          <p:cNvSpPr txBox="1"/>
          <p:nvPr/>
        </p:nvSpPr>
        <p:spPr>
          <a:xfrm>
            <a:off x="6487538" y="3829982"/>
            <a:ext cx="1520188"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b="1" lang="en" sz="600">
                <a:solidFill>
                  <a:schemeClr val="dk1"/>
                </a:solidFill>
                <a:latin typeface="Montserrat Light"/>
                <a:ea typeface="Montserrat Light"/>
                <a:cs typeface="Montserrat Light"/>
                <a:sym typeface="Montserrat Light"/>
              </a:rPr>
              <a:t>The example text goes here with your own detailed summery.</a:t>
            </a:r>
            <a:endParaRPr b="1" sz="600">
              <a:solidFill>
                <a:schemeClr val="dk1"/>
              </a:solidFill>
              <a:latin typeface="Montserrat Light"/>
              <a:ea typeface="Montserrat Light"/>
              <a:cs typeface="Montserrat Light"/>
              <a:sym typeface="Montserrat Light"/>
            </a:endParaRPr>
          </a:p>
        </p:txBody>
      </p:sp>
      <p:sp>
        <p:nvSpPr>
          <p:cNvPr id="736" name="Google Shape;736;p85"/>
          <p:cNvSpPr txBox="1"/>
          <p:nvPr/>
        </p:nvSpPr>
        <p:spPr>
          <a:xfrm>
            <a:off x="2228850" y="362429"/>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Montserrat Light"/>
                <a:ea typeface="Montserrat Light"/>
                <a:cs typeface="Montserrat Light"/>
                <a:sym typeface="Montserrat Light"/>
              </a:rPr>
              <a:t>Opening Page Team </a:t>
            </a:r>
            <a:r>
              <a:rPr b="1" lang="en" sz="2300">
                <a:solidFill>
                  <a:schemeClr val="dk1"/>
                </a:solidFill>
                <a:latin typeface="Montserrat"/>
                <a:ea typeface="Montserrat"/>
                <a:cs typeface="Montserrat"/>
                <a:sym typeface="Montserrat"/>
              </a:rPr>
              <a:t>Member</a:t>
            </a:r>
            <a:endParaRPr sz="2300">
              <a:solidFill>
                <a:srgbClr val="BFBFBF"/>
              </a:solidFill>
              <a:latin typeface="Montserrat Light"/>
              <a:ea typeface="Montserrat Light"/>
              <a:cs typeface="Montserrat Light"/>
              <a:sym typeface="Montserrat Light"/>
            </a:endParaRPr>
          </a:p>
        </p:txBody>
      </p:sp>
      <p:sp>
        <p:nvSpPr>
          <p:cNvPr id="737" name="Google Shape;737;p85"/>
          <p:cNvSpPr/>
          <p:nvPr/>
        </p:nvSpPr>
        <p:spPr>
          <a:xfrm>
            <a:off x="4444252" y="1190189"/>
            <a:ext cx="255497" cy="41148"/>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738" name="Google Shape;738;p85"/>
          <p:cNvSpPr/>
          <p:nvPr/>
        </p:nvSpPr>
        <p:spPr>
          <a:xfrm>
            <a:off x="1085850" y="745152"/>
            <a:ext cx="6972300"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90000"/>
              </a:lnSpc>
              <a:spcBef>
                <a:spcPts val="0"/>
              </a:spcBef>
              <a:spcAft>
                <a:spcPts val="0"/>
              </a:spcAft>
              <a:buNone/>
            </a:pPr>
            <a:r>
              <a:rPr lang="en" sz="8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sp>
        <p:nvSpPr>
          <p:cNvPr id="739" name="Google Shape;739;p85"/>
          <p:cNvSpPr/>
          <p:nvPr>
            <p:ph idx="5" type="pic"/>
          </p:nvPr>
        </p:nvSpPr>
        <p:spPr>
          <a:xfrm>
            <a:off x="762112" y="1574789"/>
            <a:ext cx="1914808" cy="159566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40" name="Google Shape;740;p85"/>
          <p:cNvSpPr/>
          <p:nvPr>
            <p:ph idx="2" type="pic"/>
          </p:nvPr>
        </p:nvSpPr>
        <p:spPr>
          <a:xfrm>
            <a:off x="2711227" y="1574789"/>
            <a:ext cx="1840403" cy="159566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41" name="Google Shape;741;p85"/>
          <p:cNvSpPr/>
          <p:nvPr>
            <p:ph idx="3" type="pic"/>
          </p:nvPr>
        </p:nvSpPr>
        <p:spPr>
          <a:xfrm>
            <a:off x="4585939" y="1574789"/>
            <a:ext cx="1840403" cy="159566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42" name="Google Shape;742;p85"/>
          <p:cNvSpPr/>
          <p:nvPr>
            <p:ph idx="4" type="pic"/>
          </p:nvPr>
        </p:nvSpPr>
        <p:spPr>
          <a:xfrm>
            <a:off x="6466438" y="1574789"/>
            <a:ext cx="1914808" cy="159566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6" name="Shape 746"/>
        <p:cNvGrpSpPr/>
        <p:nvPr/>
      </p:nvGrpSpPr>
      <p:grpSpPr>
        <a:xfrm>
          <a:off x="0" y="0"/>
          <a:ext cx="0" cy="0"/>
          <a:chOff x="0" y="0"/>
          <a:chExt cx="0" cy="0"/>
        </a:xfrm>
      </p:grpSpPr>
      <p:pic>
        <p:nvPicPr>
          <p:cNvPr id="747" name="Google Shape;747;p86"/>
          <p:cNvPicPr preferRelativeResize="0"/>
          <p:nvPr>
            <p:ph idx="2" type="pic"/>
          </p:nvPr>
        </p:nvPicPr>
        <p:blipFill rotWithShape="1">
          <a:blip r:embed="rId3">
            <a:alphaModFix/>
          </a:blip>
          <a:srcRect b="0" l="0" r="0" t="0"/>
          <a:stretch/>
        </p:blipFill>
        <p:spPr>
          <a:xfrm>
            <a:off x="0" y="0"/>
            <a:ext cx="9144000" cy="5143500"/>
          </a:xfrm>
          <a:prstGeom prst="rect">
            <a:avLst/>
          </a:prstGeom>
          <a:noFill/>
          <a:ln>
            <a:noFill/>
          </a:ln>
        </p:spPr>
      </p:pic>
      <p:sp>
        <p:nvSpPr>
          <p:cNvPr id="748" name="Google Shape;748;p86"/>
          <p:cNvSpPr/>
          <p:nvPr/>
        </p:nvSpPr>
        <p:spPr>
          <a:xfrm>
            <a:off x="-1" y="-1"/>
            <a:ext cx="9151619" cy="5156522"/>
          </a:xfrm>
          <a:prstGeom prst="rect">
            <a:avLst/>
          </a:prstGeom>
          <a:solidFill>
            <a:srgbClr val="262626">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700">
              <a:solidFill>
                <a:schemeClr val="lt1"/>
              </a:solidFill>
              <a:latin typeface="Calibri"/>
              <a:ea typeface="Calibri"/>
              <a:cs typeface="Calibri"/>
              <a:sym typeface="Calibri"/>
            </a:endParaRPr>
          </a:p>
        </p:txBody>
      </p:sp>
      <p:sp>
        <p:nvSpPr>
          <p:cNvPr id="749" name="Google Shape;749;p86"/>
          <p:cNvSpPr/>
          <p:nvPr>
            <p:ph idx="3" type="pic"/>
          </p:nvPr>
        </p:nvSpPr>
        <p:spPr>
          <a:xfrm>
            <a:off x="4180421" y="1428605"/>
            <a:ext cx="1474470" cy="1474470"/>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50" name="Google Shape;750;p86"/>
          <p:cNvSpPr/>
          <p:nvPr>
            <p:ph idx="4" type="pic"/>
          </p:nvPr>
        </p:nvSpPr>
        <p:spPr>
          <a:xfrm>
            <a:off x="2317669" y="1893589"/>
            <a:ext cx="1474470" cy="1474470"/>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51" name="Google Shape;751;p86"/>
          <p:cNvSpPr/>
          <p:nvPr>
            <p:ph idx="5" type="pic"/>
          </p:nvPr>
        </p:nvSpPr>
        <p:spPr>
          <a:xfrm>
            <a:off x="3742522" y="3308985"/>
            <a:ext cx="1474470" cy="1474470"/>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52" name="Google Shape;752;p86"/>
          <p:cNvSpPr/>
          <p:nvPr>
            <p:ph idx="6" type="pic"/>
          </p:nvPr>
        </p:nvSpPr>
        <p:spPr>
          <a:xfrm>
            <a:off x="5555655" y="2702305"/>
            <a:ext cx="1474470" cy="1474470"/>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53" name="Google Shape;753;p86"/>
          <p:cNvSpPr txBox="1"/>
          <p:nvPr/>
        </p:nvSpPr>
        <p:spPr>
          <a:xfrm>
            <a:off x="8656320" y="80618"/>
            <a:ext cx="411480" cy="3099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lt1"/>
                </a:solidFill>
                <a:latin typeface="Montserrat"/>
                <a:ea typeface="Montserrat"/>
                <a:cs typeface="Montserrat"/>
                <a:sym typeface="Montserrat"/>
              </a:rPr>
              <a:t>‹#›</a:t>
            </a:fld>
            <a:endParaRPr sz="1400">
              <a:solidFill>
                <a:schemeClr val="lt1"/>
              </a:solidFill>
              <a:latin typeface="Montserrat"/>
              <a:ea typeface="Montserrat"/>
              <a:cs typeface="Montserrat"/>
              <a:sym typeface="Montserrat"/>
            </a:endParaRPr>
          </a:p>
        </p:txBody>
      </p:sp>
      <p:sp>
        <p:nvSpPr>
          <p:cNvPr id="754" name="Google Shape;754;p86"/>
          <p:cNvSpPr txBox="1"/>
          <p:nvPr/>
        </p:nvSpPr>
        <p:spPr>
          <a:xfrm>
            <a:off x="2228850" y="362429"/>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chemeClr val="lt1"/>
                </a:solidFill>
                <a:latin typeface="Montserrat Light"/>
                <a:ea typeface="Montserrat Light"/>
                <a:cs typeface="Montserrat Light"/>
                <a:sym typeface="Montserrat Light"/>
              </a:rPr>
              <a:t>Opening Page Team </a:t>
            </a:r>
            <a:r>
              <a:rPr b="1" lang="en" sz="2300">
                <a:solidFill>
                  <a:schemeClr val="lt1"/>
                </a:solidFill>
                <a:latin typeface="Montserrat"/>
                <a:ea typeface="Montserrat"/>
                <a:cs typeface="Montserrat"/>
                <a:sym typeface="Montserrat"/>
              </a:rPr>
              <a:t>Member</a:t>
            </a:r>
            <a:endParaRPr sz="2300">
              <a:solidFill>
                <a:schemeClr val="lt1"/>
              </a:solidFill>
              <a:latin typeface="Montserrat Light"/>
              <a:ea typeface="Montserrat Light"/>
              <a:cs typeface="Montserrat Light"/>
              <a:sym typeface="Montserrat Light"/>
            </a:endParaRPr>
          </a:p>
        </p:txBody>
      </p:sp>
      <p:sp>
        <p:nvSpPr>
          <p:cNvPr id="755" name="Google Shape;755;p86"/>
          <p:cNvSpPr/>
          <p:nvPr/>
        </p:nvSpPr>
        <p:spPr>
          <a:xfrm>
            <a:off x="4444252" y="1183046"/>
            <a:ext cx="255497" cy="3428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756" name="Google Shape;756;p86"/>
          <p:cNvSpPr/>
          <p:nvPr/>
        </p:nvSpPr>
        <p:spPr>
          <a:xfrm>
            <a:off x="1085850" y="723721"/>
            <a:ext cx="6972300"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90000"/>
              </a:lnSpc>
              <a:spcBef>
                <a:spcPts val="0"/>
              </a:spcBef>
              <a:spcAft>
                <a:spcPts val="0"/>
              </a:spcAft>
              <a:buNone/>
            </a:pPr>
            <a:r>
              <a:rPr lang="en" sz="800">
                <a:solidFill>
                  <a:schemeClr val="lt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sp>
        <p:nvSpPr>
          <p:cNvPr id="757" name="Google Shape;757;p86"/>
          <p:cNvSpPr txBox="1"/>
          <p:nvPr/>
        </p:nvSpPr>
        <p:spPr>
          <a:xfrm>
            <a:off x="5801679" y="1598380"/>
            <a:ext cx="1540558"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Vice President</a:t>
            </a:r>
            <a:endParaRPr sz="1100"/>
          </a:p>
          <a:p>
            <a:pPr indent="0" lvl="0" marL="0" marR="0" rtl="0" algn="l">
              <a:spcBef>
                <a:spcPts val="0"/>
              </a:spcBef>
              <a:spcAft>
                <a:spcPts val="0"/>
              </a:spcAft>
              <a:buNone/>
            </a:pPr>
            <a:r>
              <a:rPr b="1" lang="en" sz="1100">
                <a:solidFill>
                  <a:srgbClr val="FEFEFE"/>
                </a:solidFill>
                <a:latin typeface="Montserrat"/>
                <a:ea typeface="Montserrat"/>
                <a:cs typeface="Montserrat"/>
                <a:sym typeface="Montserrat"/>
              </a:rPr>
              <a:t>Dr. Jacky Chan</a:t>
            </a:r>
            <a:endParaRPr sz="1100"/>
          </a:p>
        </p:txBody>
      </p:sp>
      <p:sp>
        <p:nvSpPr>
          <p:cNvPr id="758" name="Google Shape;758;p86"/>
          <p:cNvSpPr txBox="1"/>
          <p:nvPr/>
        </p:nvSpPr>
        <p:spPr>
          <a:xfrm>
            <a:off x="5808469" y="1961660"/>
            <a:ext cx="1520188"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A5A5A5"/>
                </a:solidFill>
                <a:latin typeface="Montserrat"/>
                <a:ea typeface="Montserrat"/>
                <a:cs typeface="Montserrat"/>
                <a:sym typeface="Montserrat"/>
              </a:rPr>
              <a:t>The example text goes here with your own detailed summery.</a:t>
            </a:r>
            <a:endParaRPr sz="1100"/>
          </a:p>
        </p:txBody>
      </p:sp>
      <p:sp>
        <p:nvSpPr>
          <p:cNvPr id="759" name="Google Shape;759;p86"/>
          <p:cNvSpPr txBox="1"/>
          <p:nvPr/>
        </p:nvSpPr>
        <p:spPr>
          <a:xfrm>
            <a:off x="624435" y="2183106"/>
            <a:ext cx="1540558" cy="36933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accent2"/>
                </a:solidFill>
                <a:latin typeface="Montserrat"/>
                <a:ea typeface="Montserrat"/>
                <a:cs typeface="Montserrat"/>
                <a:sym typeface="Montserrat"/>
              </a:rPr>
              <a:t>CEO</a:t>
            </a:r>
            <a:endParaRPr sz="1100"/>
          </a:p>
          <a:p>
            <a:pPr indent="0" lvl="0" marL="0" marR="0" rtl="0" algn="r">
              <a:spcBef>
                <a:spcPts val="0"/>
              </a:spcBef>
              <a:spcAft>
                <a:spcPts val="0"/>
              </a:spcAft>
              <a:buNone/>
            </a:pPr>
            <a:r>
              <a:rPr b="1" lang="en" sz="1100">
                <a:solidFill>
                  <a:srgbClr val="FEFEFE"/>
                </a:solidFill>
                <a:latin typeface="Montserrat"/>
                <a:ea typeface="Montserrat"/>
                <a:cs typeface="Montserrat"/>
                <a:sym typeface="Montserrat"/>
              </a:rPr>
              <a:t>Chamely Sikon</a:t>
            </a:r>
            <a:endParaRPr b="1" sz="1100">
              <a:solidFill>
                <a:srgbClr val="FEFEFE"/>
              </a:solidFill>
              <a:latin typeface="Montserrat"/>
              <a:ea typeface="Montserrat"/>
              <a:cs typeface="Montserrat"/>
              <a:sym typeface="Montserrat"/>
            </a:endParaRPr>
          </a:p>
        </p:txBody>
      </p:sp>
      <p:sp>
        <p:nvSpPr>
          <p:cNvPr id="760" name="Google Shape;760;p86"/>
          <p:cNvSpPr txBox="1"/>
          <p:nvPr/>
        </p:nvSpPr>
        <p:spPr>
          <a:xfrm>
            <a:off x="631225" y="2546387"/>
            <a:ext cx="1520188" cy="300082"/>
          </a:xfrm>
          <a:prstGeom prst="rect">
            <a:avLst/>
          </a:prstGeom>
          <a:noFill/>
          <a:ln>
            <a:noFill/>
          </a:ln>
        </p:spPr>
        <p:txBody>
          <a:bodyPr anchorCtr="0" anchor="ctr" bIns="34275" lIns="68575" spcFirstLastPara="1" rIns="68575" wrap="square" tIns="34275">
            <a:noAutofit/>
          </a:bodyPr>
          <a:lstStyle/>
          <a:p>
            <a:pPr indent="0" lvl="0" marL="0" marR="0" rtl="0" algn="r">
              <a:lnSpc>
                <a:spcPct val="150000"/>
              </a:lnSpc>
              <a:spcBef>
                <a:spcPts val="0"/>
              </a:spcBef>
              <a:spcAft>
                <a:spcPts val="0"/>
              </a:spcAft>
              <a:buNone/>
            </a:pPr>
            <a:r>
              <a:rPr lang="en" sz="600">
                <a:solidFill>
                  <a:srgbClr val="A5A5A5"/>
                </a:solidFill>
                <a:latin typeface="Montserrat"/>
                <a:ea typeface="Montserrat"/>
                <a:cs typeface="Montserrat"/>
                <a:sym typeface="Montserrat"/>
              </a:rPr>
              <a:t>The example text goes here with your own detailed summery.</a:t>
            </a:r>
            <a:endParaRPr sz="1100"/>
          </a:p>
        </p:txBody>
      </p:sp>
      <p:sp>
        <p:nvSpPr>
          <p:cNvPr id="761" name="Google Shape;761;p86"/>
          <p:cNvSpPr txBox="1"/>
          <p:nvPr/>
        </p:nvSpPr>
        <p:spPr>
          <a:xfrm>
            <a:off x="7188890" y="2956049"/>
            <a:ext cx="1540558"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Exctv. Director</a:t>
            </a:r>
            <a:endParaRPr sz="1100"/>
          </a:p>
          <a:p>
            <a:pPr indent="0" lvl="0" marL="0" marR="0" rtl="0" algn="l">
              <a:spcBef>
                <a:spcPts val="0"/>
              </a:spcBef>
              <a:spcAft>
                <a:spcPts val="0"/>
              </a:spcAft>
              <a:buNone/>
            </a:pPr>
            <a:r>
              <a:rPr b="1" lang="en" sz="1100">
                <a:solidFill>
                  <a:srgbClr val="FEFEFE"/>
                </a:solidFill>
                <a:latin typeface="Montserrat"/>
                <a:ea typeface="Montserrat"/>
                <a:cs typeface="Montserrat"/>
                <a:sym typeface="Montserrat"/>
              </a:rPr>
              <a:t>John Dowan</a:t>
            </a:r>
            <a:endParaRPr b="1" sz="1100">
              <a:solidFill>
                <a:srgbClr val="FEFEFE"/>
              </a:solidFill>
              <a:latin typeface="Montserrat"/>
              <a:ea typeface="Montserrat"/>
              <a:cs typeface="Montserrat"/>
              <a:sym typeface="Montserrat"/>
            </a:endParaRPr>
          </a:p>
        </p:txBody>
      </p:sp>
      <p:sp>
        <p:nvSpPr>
          <p:cNvPr id="762" name="Google Shape;762;p86"/>
          <p:cNvSpPr txBox="1"/>
          <p:nvPr/>
        </p:nvSpPr>
        <p:spPr>
          <a:xfrm>
            <a:off x="7195680" y="3319330"/>
            <a:ext cx="1520188"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A5A5A5"/>
                </a:solidFill>
                <a:latin typeface="Montserrat"/>
                <a:ea typeface="Montserrat"/>
                <a:cs typeface="Montserrat"/>
                <a:sym typeface="Montserrat"/>
              </a:rPr>
              <a:t>The example text goes here with your own detailed summery.</a:t>
            </a:r>
            <a:endParaRPr sz="600">
              <a:solidFill>
                <a:srgbClr val="A5A5A5"/>
              </a:solidFill>
              <a:latin typeface="Montserrat"/>
              <a:ea typeface="Montserrat"/>
              <a:cs typeface="Montserrat"/>
              <a:sym typeface="Montserrat"/>
            </a:endParaRPr>
          </a:p>
        </p:txBody>
      </p:sp>
      <p:sp>
        <p:nvSpPr>
          <p:cNvPr id="763" name="Google Shape;763;p86"/>
          <p:cNvSpPr txBox="1"/>
          <p:nvPr/>
        </p:nvSpPr>
        <p:spPr>
          <a:xfrm>
            <a:off x="2032632" y="3807443"/>
            <a:ext cx="1540558" cy="36933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accent2"/>
                </a:solidFill>
                <a:latin typeface="Montserrat"/>
                <a:ea typeface="Montserrat"/>
                <a:cs typeface="Montserrat"/>
                <a:sym typeface="Montserrat"/>
              </a:rPr>
              <a:t>Director</a:t>
            </a:r>
            <a:endParaRPr sz="1100"/>
          </a:p>
          <a:p>
            <a:pPr indent="0" lvl="0" marL="0" marR="0" rtl="0" algn="r">
              <a:spcBef>
                <a:spcPts val="0"/>
              </a:spcBef>
              <a:spcAft>
                <a:spcPts val="0"/>
              </a:spcAft>
              <a:buNone/>
            </a:pPr>
            <a:r>
              <a:rPr b="1" lang="en" sz="1100">
                <a:solidFill>
                  <a:srgbClr val="FEFEFE"/>
                </a:solidFill>
                <a:latin typeface="Montserrat"/>
                <a:ea typeface="Montserrat"/>
                <a:cs typeface="Montserrat"/>
                <a:sym typeface="Montserrat"/>
              </a:rPr>
              <a:t>Munni Pinky</a:t>
            </a:r>
            <a:endParaRPr sz="1100"/>
          </a:p>
        </p:txBody>
      </p:sp>
      <p:sp>
        <p:nvSpPr>
          <p:cNvPr id="764" name="Google Shape;764;p86"/>
          <p:cNvSpPr txBox="1"/>
          <p:nvPr/>
        </p:nvSpPr>
        <p:spPr>
          <a:xfrm>
            <a:off x="2039422" y="4170724"/>
            <a:ext cx="1520188" cy="300082"/>
          </a:xfrm>
          <a:prstGeom prst="rect">
            <a:avLst/>
          </a:prstGeom>
          <a:noFill/>
          <a:ln>
            <a:noFill/>
          </a:ln>
        </p:spPr>
        <p:txBody>
          <a:bodyPr anchorCtr="0" anchor="ctr" bIns="34275" lIns="68575" spcFirstLastPara="1" rIns="68575" wrap="square" tIns="34275">
            <a:noAutofit/>
          </a:bodyPr>
          <a:lstStyle/>
          <a:p>
            <a:pPr indent="0" lvl="0" marL="0" marR="0" rtl="0" algn="r">
              <a:lnSpc>
                <a:spcPct val="150000"/>
              </a:lnSpc>
              <a:spcBef>
                <a:spcPts val="0"/>
              </a:spcBef>
              <a:spcAft>
                <a:spcPts val="0"/>
              </a:spcAft>
              <a:buNone/>
            </a:pPr>
            <a:r>
              <a:rPr lang="en" sz="600">
                <a:solidFill>
                  <a:srgbClr val="A5A5A5"/>
                </a:solidFill>
                <a:latin typeface="Montserrat"/>
                <a:ea typeface="Montserrat"/>
                <a:cs typeface="Montserrat"/>
                <a:sym typeface="Montserrat"/>
              </a:rPr>
              <a:t>The example text goes here with your own detailed summery.</a:t>
            </a:r>
            <a:endParaRPr sz="1100"/>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8" name="Shape 768"/>
        <p:cNvGrpSpPr/>
        <p:nvPr/>
      </p:nvGrpSpPr>
      <p:grpSpPr>
        <a:xfrm>
          <a:off x="0" y="0"/>
          <a:ext cx="0" cy="0"/>
          <a:chOff x="0" y="0"/>
          <a:chExt cx="0" cy="0"/>
        </a:xfrm>
      </p:grpSpPr>
      <p:sp>
        <p:nvSpPr>
          <p:cNvPr id="769" name="Google Shape;769;p87"/>
          <p:cNvSpPr/>
          <p:nvPr/>
        </p:nvSpPr>
        <p:spPr>
          <a:xfrm>
            <a:off x="4572000" y="0"/>
            <a:ext cx="4572000" cy="5143500"/>
          </a:xfrm>
          <a:custGeom>
            <a:pathLst>
              <a:path extrusionOk="0" h="10000" w="10000">
                <a:moveTo>
                  <a:pt x="10000" y="10000"/>
                </a:moveTo>
                <a:lnTo>
                  <a:pt x="0" y="10000"/>
                </a:lnTo>
                <a:lnTo>
                  <a:pt x="4641" y="0"/>
                </a:lnTo>
                <a:lnTo>
                  <a:pt x="10000" y="0"/>
                </a:lnTo>
                <a:lnTo>
                  <a:pt x="10000" y="10000"/>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770" name="Google Shape;770;p87"/>
          <p:cNvGrpSpPr/>
          <p:nvPr/>
        </p:nvGrpSpPr>
        <p:grpSpPr>
          <a:xfrm>
            <a:off x="509050" y="1713277"/>
            <a:ext cx="2305216" cy="2156786"/>
            <a:chOff x="683206" y="1926158"/>
            <a:chExt cx="3073621" cy="2875715"/>
          </a:xfrm>
        </p:grpSpPr>
        <p:sp>
          <p:nvSpPr>
            <p:cNvPr id="771" name="Google Shape;771;p87"/>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PROTFOLIO</a:t>
              </a:r>
              <a:endParaRPr b="1" sz="2100" cap="none">
                <a:solidFill>
                  <a:srgbClr val="3F3F3F"/>
                </a:solidFill>
                <a:latin typeface="Montserrat SemiBold"/>
                <a:ea typeface="Montserrat SemiBold"/>
                <a:cs typeface="Montserrat SemiBold"/>
                <a:sym typeface="Montserrat SemiBold"/>
              </a:endParaRPr>
            </a:p>
          </p:txBody>
        </p:sp>
        <p:sp>
          <p:nvSpPr>
            <p:cNvPr id="772" name="Google Shape;772;p87"/>
            <p:cNvSpPr txBox="1"/>
            <p:nvPr/>
          </p:nvSpPr>
          <p:spPr>
            <a:xfrm>
              <a:off x="715785" y="3755689"/>
              <a:ext cx="2964675" cy="1046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500">
                <a:solidFill>
                  <a:schemeClr val="dk2"/>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500">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sp>
          <p:nvSpPr>
            <p:cNvPr id="773" name="Google Shape;773;p87"/>
            <p:cNvSpPr txBox="1"/>
            <p:nvPr/>
          </p:nvSpPr>
          <p:spPr>
            <a:xfrm>
              <a:off x="732348"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grpSp>
        <p:nvGrpSpPr>
          <p:cNvPr id="774" name="Google Shape;774;p87"/>
          <p:cNvGrpSpPr/>
          <p:nvPr/>
        </p:nvGrpSpPr>
        <p:grpSpPr>
          <a:xfrm>
            <a:off x="2819999" y="742950"/>
            <a:ext cx="435769" cy="3657600"/>
            <a:chOff x="3966191" y="990600"/>
            <a:chExt cx="581025" cy="4876800"/>
          </a:xfrm>
        </p:grpSpPr>
        <p:sp>
          <p:nvSpPr>
            <p:cNvPr id="775" name="Google Shape;775;p87"/>
            <p:cNvSpPr/>
            <p:nvPr/>
          </p:nvSpPr>
          <p:spPr>
            <a:xfrm>
              <a:off x="3984270" y="990600"/>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76" name="Google Shape;776;p87"/>
            <p:cNvSpPr/>
            <p:nvPr/>
          </p:nvSpPr>
          <p:spPr>
            <a:xfrm rot="5400000">
              <a:off x="3984270" y="5304454"/>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777" name="Google Shape;777;p87"/>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778" name="Google Shape;778;p87"/>
          <p:cNvSpPr/>
          <p:nvPr>
            <p:ph idx="2" type="pic"/>
          </p:nvPr>
        </p:nvSpPr>
        <p:spPr>
          <a:xfrm>
            <a:off x="3971925" y="742950"/>
            <a:ext cx="3657600" cy="36576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2" name="Shape 782"/>
        <p:cNvGrpSpPr/>
        <p:nvPr/>
      </p:nvGrpSpPr>
      <p:grpSpPr>
        <a:xfrm>
          <a:off x="0" y="0"/>
          <a:ext cx="0" cy="0"/>
          <a:chOff x="0" y="0"/>
          <a:chExt cx="0" cy="0"/>
        </a:xfrm>
      </p:grpSpPr>
      <p:sp>
        <p:nvSpPr>
          <p:cNvPr id="783" name="Google Shape;783;p88"/>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grpSp>
        <p:nvGrpSpPr>
          <p:cNvPr id="784" name="Google Shape;784;p88"/>
          <p:cNvGrpSpPr/>
          <p:nvPr/>
        </p:nvGrpSpPr>
        <p:grpSpPr>
          <a:xfrm>
            <a:off x="8217029" y="619125"/>
            <a:ext cx="465274" cy="3905250"/>
            <a:chOff x="3966191" y="990600"/>
            <a:chExt cx="581025" cy="4876800"/>
          </a:xfrm>
        </p:grpSpPr>
        <p:sp>
          <p:nvSpPr>
            <p:cNvPr id="785" name="Google Shape;785;p88"/>
            <p:cNvSpPr/>
            <p:nvPr/>
          </p:nvSpPr>
          <p:spPr>
            <a:xfrm>
              <a:off x="3984270" y="990600"/>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86" name="Google Shape;786;p88"/>
            <p:cNvSpPr/>
            <p:nvPr/>
          </p:nvSpPr>
          <p:spPr>
            <a:xfrm rot="5400000">
              <a:off x="3984270" y="5304454"/>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787" name="Google Shape;787;p88"/>
          <p:cNvGrpSpPr/>
          <p:nvPr/>
        </p:nvGrpSpPr>
        <p:grpSpPr>
          <a:xfrm>
            <a:off x="5950723" y="1224201"/>
            <a:ext cx="2329650" cy="2724052"/>
            <a:chOff x="7934298" y="1135682"/>
            <a:chExt cx="3106201" cy="3632069"/>
          </a:xfrm>
        </p:grpSpPr>
        <p:sp>
          <p:nvSpPr>
            <p:cNvPr id="788" name="Google Shape;788;p88"/>
            <p:cNvSpPr txBox="1"/>
            <p:nvPr/>
          </p:nvSpPr>
          <p:spPr>
            <a:xfrm>
              <a:off x="7934298" y="1484070"/>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PROTFOLIO</a:t>
              </a:r>
              <a:endParaRPr b="1" sz="2100" cap="none">
                <a:solidFill>
                  <a:srgbClr val="3F3F3F"/>
                </a:solidFill>
                <a:latin typeface="Montserrat SemiBold"/>
                <a:ea typeface="Montserrat SemiBold"/>
                <a:cs typeface="Montserrat SemiBold"/>
                <a:sym typeface="Montserrat SemiBold"/>
              </a:endParaRPr>
            </a:p>
          </p:txBody>
        </p:sp>
        <p:sp>
          <p:nvSpPr>
            <p:cNvPr id="789" name="Google Shape;789;p88"/>
            <p:cNvSpPr txBox="1"/>
            <p:nvPr/>
          </p:nvSpPr>
          <p:spPr>
            <a:xfrm>
              <a:off x="7966877" y="2965212"/>
              <a:ext cx="3073621" cy="1046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500">
                <a:solidFill>
                  <a:schemeClr val="dk2"/>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500">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sp>
          <p:nvSpPr>
            <p:cNvPr id="790" name="Google Shape;790;p88"/>
            <p:cNvSpPr txBox="1"/>
            <p:nvPr/>
          </p:nvSpPr>
          <p:spPr>
            <a:xfrm>
              <a:off x="7983440" y="1135682"/>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sp>
          <p:nvSpPr>
            <p:cNvPr id="791" name="Google Shape;791;p88"/>
            <p:cNvSpPr txBox="1"/>
            <p:nvPr/>
          </p:nvSpPr>
          <p:spPr>
            <a:xfrm>
              <a:off x="7966877" y="4137066"/>
              <a:ext cx="3073621" cy="63068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500">
                <a:solidFill>
                  <a:schemeClr val="dk1"/>
                </a:solidFill>
                <a:latin typeface="Montserrat"/>
                <a:ea typeface="Montserrat"/>
                <a:cs typeface="Montserrat"/>
                <a:sym typeface="Montserrat"/>
              </a:endParaRPr>
            </a:p>
          </p:txBody>
        </p:sp>
      </p:grpSp>
      <p:sp>
        <p:nvSpPr>
          <p:cNvPr id="792" name="Google Shape;792;p88"/>
          <p:cNvSpPr/>
          <p:nvPr>
            <p:ph idx="4" type="pic"/>
          </p:nvPr>
        </p:nvSpPr>
        <p:spPr>
          <a:xfrm>
            <a:off x="704850" y="619125"/>
            <a:ext cx="1638300" cy="39052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93" name="Google Shape;793;p88"/>
          <p:cNvSpPr/>
          <p:nvPr>
            <p:ph idx="2" type="pic"/>
          </p:nvPr>
        </p:nvSpPr>
        <p:spPr>
          <a:xfrm>
            <a:off x="2343150" y="619125"/>
            <a:ext cx="1638300" cy="39052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794" name="Google Shape;794;p88"/>
          <p:cNvSpPr/>
          <p:nvPr>
            <p:ph idx="3" type="pic"/>
          </p:nvPr>
        </p:nvSpPr>
        <p:spPr>
          <a:xfrm>
            <a:off x="3981450" y="619125"/>
            <a:ext cx="1638300" cy="39052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8" name="Shape 798"/>
        <p:cNvGrpSpPr/>
        <p:nvPr/>
      </p:nvGrpSpPr>
      <p:grpSpPr>
        <a:xfrm>
          <a:off x="0" y="0"/>
          <a:ext cx="0" cy="0"/>
          <a:chOff x="0" y="0"/>
          <a:chExt cx="0" cy="0"/>
        </a:xfrm>
      </p:grpSpPr>
      <p:sp>
        <p:nvSpPr>
          <p:cNvPr id="799" name="Google Shape;799;p89"/>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800" name="Google Shape;800;p89"/>
          <p:cNvSpPr txBox="1"/>
          <p:nvPr/>
        </p:nvSpPr>
        <p:spPr>
          <a:xfrm>
            <a:off x="2228850" y="362429"/>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Montserrat Light"/>
                <a:ea typeface="Montserrat Light"/>
                <a:cs typeface="Montserrat Light"/>
                <a:sym typeface="Montserrat Light"/>
              </a:rPr>
              <a:t>Opening Page </a:t>
            </a:r>
            <a:r>
              <a:rPr lang="en" sz="2300">
                <a:solidFill>
                  <a:srgbClr val="7F7F7F"/>
                </a:solidFill>
                <a:latin typeface="Montserrat Light"/>
                <a:ea typeface="Montserrat Light"/>
                <a:cs typeface="Montserrat Light"/>
                <a:sym typeface="Montserrat Light"/>
              </a:rPr>
              <a:t>Profolio Page</a:t>
            </a:r>
            <a:endParaRPr sz="1100"/>
          </a:p>
        </p:txBody>
      </p:sp>
      <p:sp>
        <p:nvSpPr>
          <p:cNvPr id="801" name="Google Shape;801;p89"/>
          <p:cNvSpPr/>
          <p:nvPr/>
        </p:nvSpPr>
        <p:spPr>
          <a:xfrm>
            <a:off x="4444252" y="1190189"/>
            <a:ext cx="255497" cy="41148"/>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802" name="Google Shape;802;p89"/>
          <p:cNvSpPr/>
          <p:nvPr/>
        </p:nvSpPr>
        <p:spPr>
          <a:xfrm>
            <a:off x="1085850" y="745152"/>
            <a:ext cx="6972300"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90000"/>
              </a:lnSpc>
              <a:spcBef>
                <a:spcPts val="0"/>
              </a:spcBef>
              <a:spcAft>
                <a:spcPts val="0"/>
              </a:spcAft>
              <a:buNone/>
            </a:pPr>
            <a:r>
              <a:rPr lang="en" sz="8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grpSp>
        <p:nvGrpSpPr>
          <p:cNvPr id="803" name="Google Shape;803;p89"/>
          <p:cNvGrpSpPr/>
          <p:nvPr/>
        </p:nvGrpSpPr>
        <p:grpSpPr>
          <a:xfrm>
            <a:off x="1212533" y="1444582"/>
            <a:ext cx="1586432" cy="1849906"/>
            <a:chOff x="5495325" y="2531944"/>
            <a:chExt cx="5086668" cy="1171821"/>
          </a:xfrm>
        </p:grpSpPr>
        <p:sp>
          <p:nvSpPr>
            <p:cNvPr id="804" name="Google Shape;804;p89"/>
            <p:cNvSpPr/>
            <p:nvPr/>
          </p:nvSpPr>
          <p:spPr>
            <a:xfrm>
              <a:off x="5495325" y="3244818"/>
              <a:ext cx="5086668" cy="458947"/>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simple alignment design text feeling. The simplicity spaciousnes contribut to the .</a:t>
              </a:r>
              <a:endParaRPr sz="1100"/>
            </a:p>
          </p:txBody>
        </p:sp>
        <p:sp>
          <p:nvSpPr>
            <p:cNvPr id="805" name="Google Shape;805;p89"/>
            <p:cNvSpPr/>
            <p:nvPr/>
          </p:nvSpPr>
          <p:spPr>
            <a:xfrm>
              <a:off x="5495325" y="2531944"/>
              <a:ext cx="5086668" cy="572694"/>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lang="en" sz="6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a:t>
              </a:r>
              <a:endParaRPr sz="1100"/>
            </a:p>
          </p:txBody>
        </p:sp>
      </p:grpSp>
      <p:sp>
        <p:nvSpPr>
          <p:cNvPr id="806" name="Google Shape;806;p89"/>
          <p:cNvSpPr/>
          <p:nvPr>
            <p:ph idx="4" type="pic"/>
          </p:nvPr>
        </p:nvSpPr>
        <p:spPr>
          <a:xfrm>
            <a:off x="3208851" y="1450954"/>
            <a:ext cx="1669630" cy="221456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07" name="Google Shape;807;p89"/>
          <p:cNvSpPr/>
          <p:nvPr>
            <p:ph idx="2" type="pic"/>
          </p:nvPr>
        </p:nvSpPr>
        <p:spPr>
          <a:xfrm>
            <a:off x="4912465" y="1450954"/>
            <a:ext cx="1669630" cy="221456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08" name="Google Shape;808;p89"/>
          <p:cNvSpPr/>
          <p:nvPr>
            <p:ph idx="3" type="pic"/>
          </p:nvPr>
        </p:nvSpPr>
        <p:spPr>
          <a:xfrm>
            <a:off x="6616079" y="1450954"/>
            <a:ext cx="1669630" cy="221456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2" name="Shape 812"/>
        <p:cNvGrpSpPr/>
        <p:nvPr/>
      </p:nvGrpSpPr>
      <p:grpSpPr>
        <a:xfrm>
          <a:off x="0" y="0"/>
          <a:ext cx="0" cy="0"/>
          <a:chOff x="0" y="0"/>
          <a:chExt cx="0" cy="0"/>
        </a:xfrm>
      </p:grpSpPr>
      <p:sp>
        <p:nvSpPr>
          <p:cNvPr id="813" name="Google Shape;813;p90"/>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814" name="Google Shape;814;p90"/>
          <p:cNvSpPr txBox="1"/>
          <p:nvPr/>
        </p:nvSpPr>
        <p:spPr>
          <a:xfrm>
            <a:off x="2228850" y="362429"/>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Montserrat Light"/>
                <a:ea typeface="Montserrat Light"/>
                <a:cs typeface="Montserrat Light"/>
                <a:sym typeface="Montserrat Light"/>
              </a:rPr>
              <a:t>Opening Page </a:t>
            </a:r>
            <a:r>
              <a:rPr lang="en" sz="2300">
                <a:solidFill>
                  <a:srgbClr val="7F7F7F"/>
                </a:solidFill>
                <a:latin typeface="Montserrat Light"/>
                <a:ea typeface="Montserrat Light"/>
                <a:cs typeface="Montserrat Light"/>
                <a:sym typeface="Montserrat Light"/>
              </a:rPr>
              <a:t>Profolio Page</a:t>
            </a:r>
            <a:endParaRPr sz="1100"/>
          </a:p>
        </p:txBody>
      </p:sp>
      <p:sp>
        <p:nvSpPr>
          <p:cNvPr id="815" name="Google Shape;815;p90"/>
          <p:cNvSpPr/>
          <p:nvPr/>
        </p:nvSpPr>
        <p:spPr>
          <a:xfrm>
            <a:off x="4444252" y="1190189"/>
            <a:ext cx="255497" cy="41148"/>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816" name="Google Shape;816;p90"/>
          <p:cNvSpPr/>
          <p:nvPr/>
        </p:nvSpPr>
        <p:spPr>
          <a:xfrm>
            <a:off x="1085850" y="745152"/>
            <a:ext cx="6972300"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90000"/>
              </a:lnSpc>
              <a:spcBef>
                <a:spcPts val="0"/>
              </a:spcBef>
              <a:spcAft>
                <a:spcPts val="0"/>
              </a:spcAft>
              <a:buNone/>
            </a:pPr>
            <a:r>
              <a:rPr lang="en" sz="8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grpSp>
        <p:nvGrpSpPr>
          <p:cNvPr id="817" name="Google Shape;817;p90"/>
          <p:cNvGrpSpPr/>
          <p:nvPr/>
        </p:nvGrpSpPr>
        <p:grpSpPr>
          <a:xfrm>
            <a:off x="577214" y="3369862"/>
            <a:ext cx="2430305" cy="1028912"/>
            <a:chOff x="769619" y="4493149"/>
            <a:chExt cx="3240406" cy="1371882"/>
          </a:xfrm>
        </p:grpSpPr>
        <p:sp>
          <p:nvSpPr>
            <p:cNvPr id="818" name="Google Shape;818;p90"/>
            <p:cNvSpPr/>
            <p:nvPr/>
          </p:nvSpPr>
          <p:spPr>
            <a:xfrm>
              <a:off x="856557" y="4942732"/>
              <a:ext cx="3153468" cy="922299"/>
            </a:xfrm>
            <a:prstGeom prst="rect">
              <a:avLst/>
            </a:prstGeom>
            <a:noFill/>
            <a:ln>
              <a:noFill/>
            </a:ln>
          </p:spPr>
          <p:txBody>
            <a:bodyPr anchorCtr="0" anchor="ctr" bIns="0" lIns="0" spcFirstLastPara="1" rIns="0" wrap="square" tIns="0">
              <a:noAutofit/>
            </a:bodyPr>
            <a:lstStyle/>
            <a:p>
              <a:pPr indent="0" lvl="0" marL="0" marR="0" rtl="0" algn="l">
                <a:lnSpc>
                  <a:spcPct val="213333"/>
                </a:lnSpc>
                <a:spcBef>
                  <a:spcPts val="0"/>
                </a:spcBef>
                <a:spcAft>
                  <a:spcPts val="0"/>
                </a:spcAft>
                <a:buNone/>
              </a:pPr>
              <a:r>
                <a:rPr lang="en" sz="6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a:t>
              </a:r>
              <a:endParaRPr sz="1100"/>
            </a:p>
          </p:txBody>
        </p:sp>
        <p:sp>
          <p:nvSpPr>
            <p:cNvPr id="819" name="Google Shape;819;p90"/>
            <p:cNvSpPr txBox="1"/>
            <p:nvPr/>
          </p:nvSpPr>
          <p:spPr>
            <a:xfrm>
              <a:off x="769619" y="4493149"/>
              <a:ext cx="2497455" cy="45435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1400">
                  <a:solidFill>
                    <a:srgbClr val="BFBFBF"/>
                  </a:solidFill>
                  <a:latin typeface="Montserrat Light"/>
                  <a:ea typeface="Montserrat Light"/>
                  <a:cs typeface="Montserrat Light"/>
                  <a:sym typeface="Montserrat Light"/>
                </a:rPr>
                <a:t>We Love To Create</a:t>
              </a:r>
              <a:endParaRPr sz="1400">
                <a:solidFill>
                  <a:srgbClr val="7F7F7F"/>
                </a:solidFill>
                <a:latin typeface="Montserrat Light"/>
                <a:ea typeface="Montserrat Light"/>
                <a:cs typeface="Montserrat Light"/>
                <a:sym typeface="Montserrat Light"/>
              </a:endParaRPr>
            </a:p>
          </p:txBody>
        </p:sp>
      </p:grpSp>
      <p:grpSp>
        <p:nvGrpSpPr>
          <p:cNvPr id="820" name="Google Shape;820;p90"/>
          <p:cNvGrpSpPr/>
          <p:nvPr/>
        </p:nvGrpSpPr>
        <p:grpSpPr>
          <a:xfrm>
            <a:off x="3234689" y="3369862"/>
            <a:ext cx="2430305" cy="1028912"/>
            <a:chOff x="769619" y="4493149"/>
            <a:chExt cx="3240406" cy="1371882"/>
          </a:xfrm>
        </p:grpSpPr>
        <p:sp>
          <p:nvSpPr>
            <p:cNvPr id="821" name="Google Shape;821;p90"/>
            <p:cNvSpPr/>
            <p:nvPr/>
          </p:nvSpPr>
          <p:spPr>
            <a:xfrm>
              <a:off x="856557" y="4942732"/>
              <a:ext cx="3153468" cy="922299"/>
            </a:xfrm>
            <a:prstGeom prst="rect">
              <a:avLst/>
            </a:prstGeom>
            <a:noFill/>
            <a:ln>
              <a:noFill/>
            </a:ln>
          </p:spPr>
          <p:txBody>
            <a:bodyPr anchorCtr="0" anchor="ctr" bIns="0" lIns="0" spcFirstLastPara="1" rIns="0" wrap="square" tIns="0">
              <a:noAutofit/>
            </a:bodyPr>
            <a:lstStyle/>
            <a:p>
              <a:pPr indent="0" lvl="0" marL="0" marR="0" rtl="0" algn="l">
                <a:lnSpc>
                  <a:spcPct val="213333"/>
                </a:lnSpc>
                <a:spcBef>
                  <a:spcPts val="0"/>
                </a:spcBef>
                <a:spcAft>
                  <a:spcPts val="0"/>
                </a:spcAft>
                <a:buNone/>
              </a:pPr>
              <a:r>
                <a:rPr lang="en" sz="6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a:t>
              </a:r>
              <a:endParaRPr sz="1100"/>
            </a:p>
          </p:txBody>
        </p:sp>
        <p:sp>
          <p:nvSpPr>
            <p:cNvPr id="822" name="Google Shape;822;p90"/>
            <p:cNvSpPr txBox="1"/>
            <p:nvPr/>
          </p:nvSpPr>
          <p:spPr>
            <a:xfrm>
              <a:off x="769619" y="4493149"/>
              <a:ext cx="2497455" cy="45435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1400">
                  <a:solidFill>
                    <a:srgbClr val="BFBFBF"/>
                  </a:solidFill>
                  <a:latin typeface="Montserrat Light"/>
                  <a:ea typeface="Montserrat Light"/>
                  <a:cs typeface="Montserrat Light"/>
                  <a:sym typeface="Montserrat Light"/>
                </a:rPr>
                <a:t>We Love To Create</a:t>
              </a:r>
              <a:endParaRPr sz="1400">
                <a:solidFill>
                  <a:srgbClr val="7F7F7F"/>
                </a:solidFill>
                <a:latin typeface="Montserrat Light"/>
                <a:ea typeface="Montserrat Light"/>
                <a:cs typeface="Montserrat Light"/>
                <a:sym typeface="Montserrat Light"/>
              </a:endParaRPr>
            </a:p>
          </p:txBody>
        </p:sp>
      </p:grpSp>
      <p:grpSp>
        <p:nvGrpSpPr>
          <p:cNvPr id="823" name="Google Shape;823;p90"/>
          <p:cNvGrpSpPr/>
          <p:nvPr/>
        </p:nvGrpSpPr>
        <p:grpSpPr>
          <a:xfrm>
            <a:off x="5849302" y="3369862"/>
            <a:ext cx="2430305" cy="1028912"/>
            <a:chOff x="769619" y="4493149"/>
            <a:chExt cx="3240406" cy="1371882"/>
          </a:xfrm>
        </p:grpSpPr>
        <p:sp>
          <p:nvSpPr>
            <p:cNvPr id="824" name="Google Shape;824;p90"/>
            <p:cNvSpPr/>
            <p:nvPr/>
          </p:nvSpPr>
          <p:spPr>
            <a:xfrm>
              <a:off x="856557" y="4942732"/>
              <a:ext cx="3153468" cy="922299"/>
            </a:xfrm>
            <a:prstGeom prst="rect">
              <a:avLst/>
            </a:prstGeom>
            <a:noFill/>
            <a:ln>
              <a:noFill/>
            </a:ln>
          </p:spPr>
          <p:txBody>
            <a:bodyPr anchorCtr="0" anchor="ctr" bIns="0" lIns="0" spcFirstLastPara="1" rIns="0" wrap="square" tIns="0">
              <a:noAutofit/>
            </a:bodyPr>
            <a:lstStyle/>
            <a:p>
              <a:pPr indent="0" lvl="0" marL="0" marR="0" rtl="0" algn="l">
                <a:lnSpc>
                  <a:spcPct val="213333"/>
                </a:lnSpc>
                <a:spcBef>
                  <a:spcPts val="0"/>
                </a:spcBef>
                <a:spcAft>
                  <a:spcPts val="0"/>
                </a:spcAft>
                <a:buNone/>
              </a:pPr>
              <a:r>
                <a:rPr lang="en" sz="6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a:t>
              </a:r>
              <a:endParaRPr sz="1100"/>
            </a:p>
          </p:txBody>
        </p:sp>
        <p:sp>
          <p:nvSpPr>
            <p:cNvPr id="825" name="Google Shape;825;p90"/>
            <p:cNvSpPr txBox="1"/>
            <p:nvPr/>
          </p:nvSpPr>
          <p:spPr>
            <a:xfrm>
              <a:off x="769619" y="4493149"/>
              <a:ext cx="2497455" cy="45435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1400">
                  <a:solidFill>
                    <a:srgbClr val="BFBFBF"/>
                  </a:solidFill>
                  <a:latin typeface="Montserrat Light"/>
                  <a:ea typeface="Montserrat Light"/>
                  <a:cs typeface="Montserrat Light"/>
                  <a:sym typeface="Montserrat Light"/>
                </a:rPr>
                <a:t>We Love To Create</a:t>
              </a:r>
              <a:endParaRPr sz="1400">
                <a:solidFill>
                  <a:srgbClr val="7F7F7F"/>
                </a:solidFill>
                <a:latin typeface="Montserrat Light"/>
                <a:ea typeface="Montserrat Light"/>
                <a:cs typeface="Montserrat Light"/>
                <a:sym typeface="Montserrat Light"/>
              </a:endParaRPr>
            </a:p>
          </p:txBody>
        </p:sp>
      </p:grpSp>
      <p:sp>
        <p:nvSpPr>
          <p:cNvPr id="826" name="Google Shape;826;p90"/>
          <p:cNvSpPr/>
          <p:nvPr>
            <p:ph idx="2" type="pic"/>
          </p:nvPr>
        </p:nvSpPr>
        <p:spPr>
          <a:xfrm>
            <a:off x="646509" y="1660921"/>
            <a:ext cx="2578894" cy="152161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27" name="Google Shape;827;p90"/>
          <p:cNvSpPr/>
          <p:nvPr>
            <p:ph idx="3" type="pic"/>
          </p:nvPr>
        </p:nvSpPr>
        <p:spPr>
          <a:xfrm>
            <a:off x="3278980" y="1660921"/>
            <a:ext cx="2578894" cy="152161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28" name="Google Shape;828;p90"/>
          <p:cNvSpPr/>
          <p:nvPr>
            <p:ph idx="4" type="pic"/>
          </p:nvPr>
        </p:nvSpPr>
        <p:spPr>
          <a:xfrm>
            <a:off x="5911453" y="1660921"/>
            <a:ext cx="2578894" cy="152161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2" name="Shape 832"/>
        <p:cNvGrpSpPr/>
        <p:nvPr/>
      </p:nvGrpSpPr>
      <p:grpSpPr>
        <a:xfrm>
          <a:off x="0" y="0"/>
          <a:ext cx="0" cy="0"/>
          <a:chOff x="0" y="0"/>
          <a:chExt cx="0" cy="0"/>
        </a:xfrm>
      </p:grpSpPr>
      <p:sp>
        <p:nvSpPr>
          <p:cNvPr id="833" name="Google Shape;833;p91"/>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grpSp>
        <p:nvGrpSpPr>
          <p:cNvPr id="834" name="Google Shape;834;p91"/>
          <p:cNvGrpSpPr/>
          <p:nvPr/>
        </p:nvGrpSpPr>
        <p:grpSpPr>
          <a:xfrm>
            <a:off x="1546739" y="3859308"/>
            <a:ext cx="779292" cy="127232"/>
            <a:chOff x="3993267" y="5139160"/>
            <a:chExt cx="1701478" cy="277792"/>
          </a:xfrm>
        </p:grpSpPr>
        <p:sp>
          <p:nvSpPr>
            <p:cNvPr id="835" name="Google Shape;835;p91"/>
            <p:cNvSpPr/>
            <p:nvPr/>
          </p:nvSpPr>
          <p:spPr>
            <a:xfrm>
              <a:off x="5416953"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36" name="Google Shape;836;p91"/>
            <p:cNvSpPr/>
            <p:nvPr/>
          </p:nvSpPr>
          <p:spPr>
            <a:xfrm>
              <a:off x="5061030"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37" name="Google Shape;837;p91"/>
            <p:cNvSpPr/>
            <p:nvPr/>
          </p:nvSpPr>
          <p:spPr>
            <a:xfrm>
              <a:off x="4705109"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38" name="Google Shape;838;p91"/>
            <p:cNvSpPr/>
            <p:nvPr/>
          </p:nvSpPr>
          <p:spPr>
            <a:xfrm>
              <a:off x="4349188"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39" name="Google Shape;839;p91"/>
            <p:cNvSpPr/>
            <p:nvPr/>
          </p:nvSpPr>
          <p:spPr>
            <a:xfrm>
              <a:off x="3993267"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840" name="Google Shape;840;p91"/>
          <p:cNvSpPr txBox="1"/>
          <p:nvPr/>
        </p:nvSpPr>
        <p:spPr>
          <a:xfrm>
            <a:off x="829127" y="4159002"/>
            <a:ext cx="2214516" cy="39833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700">
                <a:solidFill>
                  <a:srgbClr val="7F7F7F"/>
                </a:solidFill>
                <a:latin typeface="Montserrat"/>
                <a:ea typeface="Montserrat"/>
                <a:cs typeface="Montserrat"/>
                <a:sym typeface="Montserrat"/>
              </a:rPr>
              <a:t>Printing and typesetting industry lorem Ipsum has been the industry.</a:t>
            </a:r>
            <a:endParaRPr sz="1100"/>
          </a:p>
        </p:txBody>
      </p:sp>
      <p:sp>
        <p:nvSpPr>
          <p:cNvPr id="841" name="Google Shape;841;p91"/>
          <p:cNvSpPr txBox="1"/>
          <p:nvPr/>
        </p:nvSpPr>
        <p:spPr>
          <a:xfrm>
            <a:off x="1445875" y="3389638"/>
            <a:ext cx="1007813" cy="2381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FIRST.ONE</a:t>
            </a:r>
            <a:endParaRPr sz="1100"/>
          </a:p>
        </p:txBody>
      </p:sp>
      <p:sp>
        <p:nvSpPr>
          <p:cNvPr id="842" name="Google Shape;842;p91"/>
          <p:cNvSpPr/>
          <p:nvPr/>
        </p:nvSpPr>
        <p:spPr>
          <a:xfrm>
            <a:off x="1412407" y="3393694"/>
            <a:ext cx="1047957" cy="284349"/>
          </a:xfrm>
          <a:prstGeom prst="roundRect">
            <a:avLst>
              <a:gd fmla="val 16667" name="adj"/>
            </a:avLst>
          </a:prstGeom>
          <a:noFill/>
          <a:ln cap="flat" cmpd="sng" w="1905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43" name="Google Shape;843;p91"/>
          <p:cNvGrpSpPr/>
          <p:nvPr/>
        </p:nvGrpSpPr>
        <p:grpSpPr>
          <a:xfrm>
            <a:off x="4178592" y="3859308"/>
            <a:ext cx="779292" cy="127232"/>
            <a:chOff x="3993267" y="5139160"/>
            <a:chExt cx="1701478" cy="277792"/>
          </a:xfrm>
        </p:grpSpPr>
        <p:sp>
          <p:nvSpPr>
            <p:cNvPr id="844" name="Google Shape;844;p91"/>
            <p:cNvSpPr/>
            <p:nvPr/>
          </p:nvSpPr>
          <p:spPr>
            <a:xfrm>
              <a:off x="5416953"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5" name="Google Shape;845;p91"/>
            <p:cNvSpPr/>
            <p:nvPr/>
          </p:nvSpPr>
          <p:spPr>
            <a:xfrm>
              <a:off x="5061030"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6" name="Google Shape;846;p91"/>
            <p:cNvSpPr/>
            <p:nvPr/>
          </p:nvSpPr>
          <p:spPr>
            <a:xfrm>
              <a:off x="4705109"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7" name="Google Shape;847;p91"/>
            <p:cNvSpPr/>
            <p:nvPr/>
          </p:nvSpPr>
          <p:spPr>
            <a:xfrm>
              <a:off x="4349188"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8" name="Google Shape;848;p91"/>
            <p:cNvSpPr/>
            <p:nvPr/>
          </p:nvSpPr>
          <p:spPr>
            <a:xfrm>
              <a:off x="3993267"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849" name="Google Shape;849;p91"/>
          <p:cNvSpPr txBox="1"/>
          <p:nvPr/>
        </p:nvSpPr>
        <p:spPr>
          <a:xfrm>
            <a:off x="3460980" y="4159002"/>
            <a:ext cx="2214516" cy="393618"/>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700">
                <a:solidFill>
                  <a:srgbClr val="7F7F7F"/>
                </a:solidFill>
                <a:latin typeface="Montserrat"/>
                <a:ea typeface="Montserrat"/>
                <a:cs typeface="Montserrat"/>
                <a:sym typeface="Montserrat"/>
              </a:rPr>
              <a:t>Printing and typesetting industry lorem has been the industry's standard.</a:t>
            </a:r>
            <a:endParaRPr sz="1100"/>
          </a:p>
        </p:txBody>
      </p:sp>
      <p:sp>
        <p:nvSpPr>
          <p:cNvPr id="850" name="Google Shape;850;p91"/>
          <p:cNvSpPr txBox="1"/>
          <p:nvPr/>
        </p:nvSpPr>
        <p:spPr>
          <a:xfrm>
            <a:off x="3971833" y="3389638"/>
            <a:ext cx="1225390" cy="2381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TITLE.TEXT</a:t>
            </a:r>
            <a:endParaRPr sz="1100"/>
          </a:p>
        </p:txBody>
      </p:sp>
      <p:sp>
        <p:nvSpPr>
          <p:cNvPr id="851" name="Google Shape;851;p91"/>
          <p:cNvSpPr/>
          <p:nvPr/>
        </p:nvSpPr>
        <p:spPr>
          <a:xfrm>
            <a:off x="3931138" y="3393694"/>
            <a:ext cx="1274201" cy="284349"/>
          </a:xfrm>
          <a:prstGeom prst="roundRect">
            <a:avLst>
              <a:gd fmla="val 16667" name="adj"/>
            </a:avLst>
          </a:prstGeom>
          <a:noFill/>
          <a:ln cap="flat" cmpd="sng" w="1905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52" name="Google Shape;852;p91"/>
          <p:cNvGrpSpPr/>
          <p:nvPr/>
        </p:nvGrpSpPr>
        <p:grpSpPr>
          <a:xfrm>
            <a:off x="6810445" y="3859308"/>
            <a:ext cx="779292" cy="127232"/>
            <a:chOff x="3993267" y="5139160"/>
            <a:chExt cx="1701478" cy="277792"/>
          </a:xfrm>
        </p:grpSpPr>
        <p:sp>
          <p:nvSpPr>
            <p:cNvPr id="853" name="Google Shape;853;p91"/>
            <p:cNvSpPr/>
            <p:nvPr/>
          </p:nvSpPr>
          <p:spPr>
            <a:xfrm>
              <a:off x="5416953" y="5139160"/>
              <a:ext cx="277792" cy="277792"/>
            </a:xfrm>
            <a:prstGeom prst="star5">
              <a:avLst>
                <a:gd fmla="val 25084" name="adj"/>
                <a:gd fmla="val 105146" name="hf"/>
                <a:gd fmla="val 110557" name="vf"/>
              </a:avLst>
            </a:prstGeom>
            <a:solidFill>
              <a:schemeClr val="dk1">
                <a:alpha val="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854" name="Google Shape;854;p91"/>
            <p:cNvSpPr/>
            <p:nvPr/>
          </p:nvSpPr>
          <p:spPr>
            <a:xfrm>
              <a:off x="5061030"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5" name="Google Shape;855;p91"/>
            <p:cNvSpPr/>
            <p:nvPr/>
          </p:nvSpPr>
          <p:spPr>
            <a:xfrm>
              <a:off x="4705109"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6" name="Google Shape;856;p91"/>
            <p:cNvSpPr/>
            <p:nvPr/>
          </p:nvSpPr>
          <p:spPr>
            <a:xfrm>
              <a:off x="4349188"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7" name="Google Shape;857;p91"/>
            <p:cNvSpPr/>
            <p:nvPr/>
          </p:nvSpPr>
          <p:spPr>
            <a:xfrm>
              <a:off x="3993267" y="5139160"/>
              <a:ext cx="277792" cy="277792"/>
            </a:xfrm>
            <a:prstGeom prst="star5">
              <a:avLst>
                <a:gd fmla="val 25084"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858" name="Google Shape;858;p91"/>
          <p:cNvSpPr txBox="1"/>
          <p:nvPr/>
        </p:nvSpPr>
        <p:spPr>
          <a:xfrm>
            <a:off x="6092833" y="4159002"/>
            <a:ext cx="2214516" cy="39833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700">
                <a:solidFill>
                  <a:srgbClr val="7F7F7F"/>
                </a:solidFill>
                <a:latin typeface="Montserrat"/>
                <a:ea typeface="Montserrat"/>
                <a:cs typeface="Montserrat"/>
                <a:sym typeface="Montserrat"/>
              </a:rPr>
              <a:t>Typesetting industry lorem Ipsum has been the industry's standard.</a:t>
            </a:r>
            <a:endParaRPr sz="1100"/>
          </a:p>
        </p:txBody>
      </p:sp>
      <p:sp>
        <p:nvSpPr>
          <p:cNvPr id="859" name="Google Shape;859;p91"/>
          <p:cNvSpPr txBox="1"/>
          <p:nvPr/>
        </p:nvSpPr>
        <p:spPr>
          <a:xfrm>
            <a:off x="6534195" y="3389638"/>
            <a:ext cx="1368167" cy="2381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THIRD.HEAD</a:t>
            </a:r>
            <a:endParaRPr sz="1100"/>
          </a:p>
        </p:txBody>
      </p:sp>
      <p:sp>
        <p:nvSpPr>
          <p:cNvPr id="860" name="Google Shape;860;p91"/>
          <p:cNvSpPr/>
          <p:nvPr/>
        </p:nvSpPr>
        <p:spPr>
          <a:xfrm>
            <a:off x="6488759" y="3393694"/>
            <a:ext cx="1422664" cy="284349"/>
          </a:xfrm>
          <a:prstGeom prst="roundRect">
            <a:avLst>
              <a:gd fmla="val 16667" name="adj"/>
            </a:avLst>
          </a:prstGeom>
          <a:noFill/>
          <a:ln cap="flat" cmpd="sng" w="1905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861" name="Google Shape;861;p91"/>
          <p:cNvSpPr/>
          <p:nvPr>
            <p:ph idx="2" type="pic"/>
          </p:nvPr>
        </p:nvSpPr>
        <p:spPr>
          <a:xfrm>
            <a:off x="836651" y="804648"/>
            <a:ext cx="2200706" cy="2200704"/>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62" name="Google Shape;862;p91"/>
          <p:cNvSpPr/>
          <p:nvPr>
            <p:ph idx="3" type="pic"/>
          </p:nvPr>
        </p:nvSpPr>
        <p:spPr>
          <a:xfrm>
            <a:off x="3471647" y="804648"/>
            <a:ext cx="2200706" cy="2200704"/>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63" name="Google Shape;863;p91"/>
          <p:cNvSpPr/>
          <p:nvPr>
            <p:ph idx="4" type="pic"/>
          </p:nvPr>
        </p:nvSpPr>
        <p:spPr>
          <a:xfrm>
            <a:off x="6106643" y="804648"/>
            <a:ext cx="2200706" cy="2200704"/>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7" name="Shape 867"/>
        <p:cNvGrpSpPr/>
        <p:nvPr/>
      </p:nvGrpSpPr>
      <p:grpSpPr>
        <a:xfrm>
          <a:off x="0" y="0"/>
          <a:ext cx="0" cy="0"/>
          <a:chOff x="0" y="0"/>
          <a:chExt cx="0" cy="0"/>
        </a:xfrm>
      </p:grpSpPr>
      <p:sp>
        <p:nvSpPr>
          <p:cNvPr id="868" name="Google Shape;868;p92"/>
          <p:cNvSpPr/>
          <p:nvPr/>
        </p:nvSpPr>
        <p:spPr>
          <a:xfrm>
            <a:off x="6886575" y="485775"/>
            <a:ext cx="2257425" cy="4171950"/>
          </a:xfrm>
          <a:prstGeom prst="rect">
            <a:avLst/>
          </a:prstGeom>
          <a:solidFill>
            <a:schemeClr val="accent3">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9" name="Google Shape;869;p92"/>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870" name="Google Shape;870;p92"/>
          <p:cNvSpPr txBox="1"/>
          <p:nvPr/>
        </p:nvSpPr>
        <p:spPr>
          <a:xfrm>
            <a:off x="610442" y="196334"/>
            <a:ext cx="2066853"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Arial"/>
                <a:ea typeface="Arial"/>
                <a:cs typeface="Arial"/>
                <a:sym typeface="Arial"/>
              </a:rPr>
              <a:t>Ipsum is simply dummy text of the printing.</a:t>
            </a:r>
            <a:endParaRPr sz="1100"/>
          </a:p>
        </p:txBody>
      </p:sp>
      <p:sp>
        <p:nvSpPr>
          <p:cNvPr id="871" name="Google Shape;871;p92"/>
          <p:cNvSpPr/>
          <p:nvPr/>
        </p:nvSpPr>
        <p:spPr>
          <a:xfrm>
            <a:off x="485775" y="244376"/>
            <a:ext cx="104072" cy="84842"/>
          </a:xfrm>
          <a:prstGeom prst="triangle">
            <a:avLst>
              <a:gd fmla="val 50000" name="adj"/>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72" name="Google Shape;872;p92"/>
          <p:cNvGrpSpPr/>
          <p:nvPr/>
        </p:nvGrpSpPr>
        <p:grpSpPr>
          <a:xfrm rot="-5400000">
            <a:off x="6662200" y="2541952"/>
            <a:ext cx="2305216" cy="1138454"/>
            <a:chOff x="678733" y="2284369"/>
            <a:chExt cx="3073621" cy="1517939"/>
          </a:xfrm>
        </p:grpSpPr>
        <p:sp>
          <p:nvSpPr>
            <p:cNvPr id="873" name="Google Shape;873;p92"/>
            <p:cNvSpPr txBox="1"/>
            <p:nvPr/>
          </p:nvSpPr>
          <p:spPr>
            <a:xfrm>
              <a:off x="678733" y="2632757"/>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chemeClr val="lt1"/>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chemeClr val="lt1"/>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chemeClr val="lt1"/>
                  </a:solidFill>
                  <a:latin typeface="Montserrat Light"/>
                  <a:ea typeface="Montserrat Light"/>
                  <a:cs typeface="Montserrat Light"/>
                  <a:sym typeface="Montserrat Light"/>
                </a:rPr>
                <a:t>PROTFOLIO</a:t>
              </a:r>
              <a:endParaRPr b="1" sz="2100" cap="none">
                <a:solidFill>
                  <a:schemeClr val="lt1"/>
                </a:solidFill>
                <a:latin typeface="Montserrat SemiBold"/>
                <a:ea typeface="Montserrat SemiBold"/>
                <a:cs typeface="Montserrat SemiBold"/>
                <a:sym typeface="Montserrat SemiBold"/>
              </a:endParaRPr>
            </a:p>
          </p:txBody>
        </p:sp>
        <p:sp>
          <p:nvSpPr>
            <p:cNvPr id="874" name="Google Shape;874;p92"/>
            <p:cNvSpPr txBox="1"/>
            <p:nvPr/>
          </p:nvSpPr>
          <p:spPr>
            <a:xfrm>
              <a:off x="727875" y="2284369"/>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a:ea typeface="Montserrat"/>
                  <a:cs typeface="Montserrat"/>
                  <a:sym typeface="Montserrat"/>
                </a:rPr>
                <a:t>WHO I’M? CREATIVE PERFORMER..</a:t>
              </a:r>
              <a:endParaRPr sz="1100"/>
            </a:p>
          </p:txBody>
        </p:sp>
      </p:grpSp>
      <p:sp>
        <p:nvSpPr>
          <p:cNvPr id="875" name="Google Shape;875;p92"/>
          <p:cNvSpPr/>
          <p:nvPr>
            <p:ph idx="3" type="pic"/>
          </p:nvPr>
        </p:nvSpPr>
        <p:spPr>
          <a:xfrm>
            <a:off x="485775" y="485775"/>
            <a:ext cx="6400800" cy="417195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76" name="Google Shape;876;p92"/>
          <p:cNvSpPr/>
          <p:nvPr>
            <p:ph idx="2" type="pic"/>
          </p:nvPr>
        </p:nvSpPr>
        <p:spPr>
          <a:xfrm>
            <a:off x="6886575" y="485775"/>
            <a:ext cx="2257425" cy="417195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0" name="Shape 880"/>
        <p:cNvGrpSpPr/>
        <p:nvPr/>
      </p:nvGrpSpPr>
      <p:grpSpPr>
        <a:xfrm>
          <a:off x="0" y="0"/>
          <a:ext cx="0" cy="0"/>
          <a:chOff x="0" y="0"/>
          <a:chExt cx="0" cy="0"/>
        </a:xfrm>
      </p:grpSpPr>
      <p:sp>
        <p:nvSpPr>
          <p:cNvPr id="881" name="Google Shape;881;p93"/>
          <p:cNvSpPr/>
          <p:nvPr/>
        </p:nvSpPr>
        <p:spPr>
          <a:xfrm>
            <a:off x="0" y="485775"/>
            <a:ext cx="1817915" cy="4171950"/>
          </a:xfrm>
          <a:prstGeom prst="rect">
            <a:avLst/>
          </a:prstGeom>
          <a:solidFill>
            <a:schemeClr val="accent3">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82" name="Google Shape;882;p93"/>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grpSp>
        <p:nvGrpSpPr>
          <p:cNvPr id="883" name="Google Shape;883;p93"/>
          <p:cNvGrpSpPr/>
          <p:nvPr/>
        </p:nvGrpSpPr>
        <p:grpSpPr>
          <a:xfrm>
            <a:off x="3888073" y="628269"/>
            <a:ext cx="1905508" cy="388379"/>
            <a:chOff x="5422222" y="2135830"/>
            <a:chExt cx="2540678" cy="517839"/>
          </a:xfrm>
        </p:grpSpPr>
        <p:sp>
          <p:nvSpPr>
            <p:cNvPr id="884" name="Google Shape;884;p93"/>
            <p:cNvSpPr/>
            <p:nvPr/>
          </p:nvSpPr>
          <p:spPr>
            <a:xfrm>
              <a:off x="5422222" y="2145669"/>
              <a:ext cx="2540678" cy="5080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85" name="Google Shape;885;p93"/>
            <p:cNvSpPr txBox="1"/>
            <p:nvPr/>
          </p:nvSpPr>
          <p:spPr>
            <a:xfrm>
              <a:off x="5448100" y="2135830"/>
              <a:ext cx="2401846" cy="45435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1200" cap="none">
                  <a:solidFill>
                    <a:schemeClr val="lt1"/>
                  </a:solidFill>
                  <a:latin typeface="Montserrat Light"/>
                  <a:ea typeface="Montserrat Light"/>
                  <a:cs typeface="Montserrat Light"/>
                  <a:sym typeface="Montserrat Light"/>
                </a:rPr>
                <a:t>WE LOVE TO CREATE</a:t>
              </a:r>
              <a:endParaRPr sz="1100"/>
            </a:p>
          </p:txBody>
        </p:sp>
      </p:grpSp>
      <p:grpSp>
        <p:nvGrpSpPr>
          <p:cNvPr id="886" name="Google Shape;886;p93"/>
          <p:cNvGrpSpPr/>
          <p:nvPr/>
        </p:nvGrpSpPr>
        <p:grpSpPr>
          <a:xfrm>
            <a:off x="3888073" y="2926527"/>
            <a:ext cx="1905508" cy="388379"/>
            <a:chOff x="5422222" y="2135830"/>
            <a:chExt cx="2540678" cy="517839"/>
          </a:xfrm>
        </p:grpSpPr>
        <p:sp>
          <p:nvSpPr>
            <p:cNvPr id="887" name="Google Shape;887;p93"/>
            <p:cNvSpPr/>
            <p:nvPr/>
          </p:nvSpPr>
          <p:spPr>
            <a:xfrm>
              <a:off x="5422222" y="2145669"/>
              <a:ext cx="2540678" cy="508000"/>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88" name="Google Shape;888;p93"/>
            <p:cNvSpPr txBox="1"/>
            <p:nvPr/>
          </p:nvSpPr>
          <p:spPr>
            <a:xfrm>
              <a:off x="5448100" y="2135830"/>
              <a:ext cx="2401846" cy="45435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1200" cap="none">
                  <a:solidFill>
                    <a:schemeClr val="dk1"/>
                  </a:solidFill>
                  <a:latin typeface="Montserrat Light"/>
                  <a:ea typeface="Montserrat Light"/>
                  <a:cs typeface="Montserrat Light"/>
                  <a:sym typeface="Montserrat Light"/>
                </a:rPr>
                <a:t>WE LOVE TO CREATE</a:t>
              </a:r>
              <a:endParaRPr sz="1100"/>
            </a:p>
          </p:txBody>
        </p:sp>
      </p:grpSp>
      <p:cxnSp>
        <p:nvCxnSpPr>
          <p:cNvPr id="889" name="Google Shape;889;p93"/>
          <p:cNvCxnSpPr/>
          <p:nvPr/>
        </p:nvCxnSpPr>
        <p:spPr>
          <a:xfrm>
            <a:off x="6019324" y="628269"/>
            <a:ext cx="0" cy="1545049"/>
          </a:xfrm>
          <a:prstGeom prst="straightConnector1">
            <a:avLst/>
          </a:prstGeom>
          <a:noFill/>
          <a:ln cap="flat" cmpd="sng" w="15875">
            <a:solidFill>
              <a:srgbClr val="7F7F7F"/>
            </a:solidFill>
            <a:prstDash val="solid"/>
            <a:miter lim="800000"/>
            <a:headEnd len="sm" w="sm" type="none"/>
            <a:tailEnd len="sm" w="sm" type="none"/>
          </a:ln>
        </p:spPr>
      </p:cxnSp>
      <p:sp>
        <p:nvSpPr>
          <p:cNvPr id="890" name="Google Shape;890;p93"/>
          <p:cNvSpPr txBox="1"/>
          <p:nvPr/>
        </p:nvSpPr>
        <p:spPr>
          <a:xfrm>
            <a:off x="6175723" y="628269"/>
            <a:ext cx="1817899" cy="158870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200000"/>
              </a:lnSpc>
              <a:spcBef>
                <a:spcPts val="0"/>
              </a:spcBef>
              <a:spcAft>
                <a:spcPts val="0"/>
              </a:spcAft>
              <a:buNone/>
            </a:pPr>
            <a:r>
              <a:t/>
            </a:r>
            <a:endParaRPr sz="600">
              <a:solidFill>
                <a:schemeClr val="dk2"/>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 sz="600">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cxnSp>
        <p:nvCxnSpPr>
          <p:cNvPr id="891" name="Google Shape;891;p93"/>
          <p:cNvCxnSpPr/>
          <p:nvPr/>
        </p:nvCxnSpPr>
        <p:spPr>
          <a:xfrm>
            <a:off x="6019324" y="2926527"/>
            <a:ext cx="0" cy="1545049"/>
          </a:xfrm>
          <a:prstGeom prst="straightConnector1">
            <a:avLst/>
          </a:prstGeom>
          <a:noFill/>
          <a:ln cap="flat" cmpd="sng" w="15875">
            <a:solidFill>
              <a:srgbClr val="7F7F7F"/>
            </a:solidFill>
            <a:prstDash val="solid"/>
            <a:miter lim="800000"/>
            <a:headEnd len="sm" w="sm" type="none"/>
            <a:tailEnd len="sm" w="sm" type="none"/>
          </a:ln>
        </p:spPr>
      </p:cxnSp>
      <p:sp>
        <p:nvSpPr>
          <p:cNvPr id="892" name="Google Shape;892;p93"/>
          <p:cNvSpPr txBox="1"/>
          <p:nvPr/>
        </p:nvSpPr>
        <p:spPr>
          <a:xfrm>
            <a:off x="6175723" y="2926527"/>
            <a:ext cx="1817899" cy="158870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200000"/>
              </a:lnSpc>
              <a:spcBef>
                <a:spcPts val="0"/>
              </a:spcBef>
              <a:spcAft>
                <a:spcPts val="0"/>
              </a:spcAft>
              <a:buNone/>
            </a:pPr>
            <a:r>
              <a:t/>
            </a:r>
            <a:endParaRPr sz="600">
              <a:solidFill>
                <a:schemeClr val="dk2"/>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 sz="600">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sp>
        <p:nvSpPr>
          <p:cNvPr id="893" name="Google Shape;893;p93"/>
          <p:cNvSpPr/>
          <p:nvPr>
            <p:ph idx="3" type="pic"/>
          </p:nvPr>
        </p:nvSpPr>
        <p:spPr>
          <a:xfrm>
            <a:off x="0" y="485775"/>
            <a:ext cx="2954655" cy="41719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94" name="Google Shape;894;p93"/>
          <p:cNvSpPr/>
          <p:nvPr>
            <p:ph idx="2" type="pic"/>
          </p:nvPr>
        </p:nvSpPr>
        <p:spPr>
          <a:xfrm>
            <a:off x="3026333" y="485775"/>
            <a:ext cx="2080667" cy="204882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95" name="Google Shape;895;p93"/>
          <p:cNvSpPr/>
          <p:nvPr>
            <p:ph idx="4" type="pic"/>
          </p:nvPr>
        </p:nvSpPr>
        <p:spPr>
          <a:xfrm>
            <a:off x="3026333" y="2608904"/>
            <a:ext cx="2080667" cy="204882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9" name="Shape 899"/>
        <p:cNvGrpSpPr/>
        <p:nvPr/>
      </p:nvGrpSpPr>
      <p:grpSpPr>
        <a:xfrm>
          <a:off x="0" y="0"/>
          <a:ext cx="0" cy="0"/>
          <a:chOff x="0" y="0"/>
          <a:chExt cx="0" cy="0"/>
        </a:xfrm>
      </p:grpSpPr>
      <p:sp>
        <p:nvSpPr>
          <p:cNvPr id="900" name="Google Shape;900;p94"/>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901" name="Google Shape;901;p94"/>
          <p:cNvSpPr txBox="1"/>
          <p:nvPr/>
        </p:nvSpPr>
        <p:spPr>
          <a:xfrm>
            <a:off x="516731" y="3733298"/>
            <a:ext cx="4655344" cy="674896"/>
          </a:xfrm>
          <a:prstGeom prst="rect">
            <a:avLst/>
          </a:prstGeom>
          <a:noFill/>
          <a:ln>
            <a:noFill/>
          </a:ln>
        </p:spPr>
        <p:txBody>
          <a:bodyPr anchorCtr="0" anchor="t" bIns="34275" lIns="68575" spcFirstLastPara="1" rIns="68575" wrap="square" tIns="34275">
            <a:noAutofit/>
          </a:bodyPr>
          <a:lstStyle/>
          <a:p>
            <a:pPr indent="0" lvl="0" marL="0" marR="0" rtl="0" algn="l">
              <a:lnSpc>
                <a:spcPct val="220000"/>
              </a:lnSpc>
              <a:spcBef>
                <a:spcPts val="0"/>
              </a:spcBef>
              <a:spcAft>
                <a:spcPts val="0"/>
              </a:spcAft>
              <a:buNone/>
            </a:pPr>
            <a:r>
              <a:rPr lang="en" sz="8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p:txBody>
      </p:sp>
      <p:sp>
        <p:nvSpPr>
          <p:cNvPr id="902" name="Google Shape;902;p94"/>
          <p:cNvSpPr txBox="1"/>
          <p:nvPr/>
        </p:nvSpPr>
        <p:spPr>
          <a:xfrm>
            <a:off x="2228850" y="414026"/>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Montserrat Light"/>
                <a:ea typeface="Montserrat Light"/>
                <a:cs typeface="Montserrat Light"/>
                <a:sym typeface="Montserrat Light"/>
              </a:rPr>
              <a:t>Opening Page </a:t>
            </a:r>
            <a:r>
              <a:rPr lang="en" sz="2300">
                <a:solidFill>
                  <a:srgbClr val="7F7F7F"/>
                </a:solidFill>
                <a:latin typeface="Montserrat Light"/>
                <a:ea typeface="Montserrat Light"/>
                <a:cs typeface="Montserrat Light"/>
                <a:sym typeface="Montserrat Light"/>
              </a:rPr>
              <a:t>Profolio Page</a:t>
            </a:r>
            <a:endParaRPr sz="1100"/>
          </a:p>
        </p:txBody>
      </p:sp>
      <p:cxnSp>
        <p:nvCxnSpPr>
          <p:cNvPr id="903" name="Google Shape;903;p94"/>
          <p:cNvCxnSpPr/>
          <p:nvPr/>
        </p:nvCxnSpPr>
        <p:spPr>
          <a:xfrm>
            <a:off x="4446270" y="845820"/>
            <a:ext cx="297180" cy="0"/>
          </a:xfrm>
          <a:prstGeom prst="straightConnector1">
            <a:avLst/>
          </a:prstGeom>
          <a:noFill/>
          <a:ln cap="flat" cmpd="sng" w="25400">
            <a:solidFill>
              <a:schemeClr val="accent1"/>
            </a:solidFill>
            <a:prstDash val="solid"/>
            <a:miter lim="800000"/>
            <a:headEnd len="sm" w="sm" type="none"/>
            <a:tailEnd len="sm" w="sm" type="none"/>
          </a:ln>
        </p:spPr>
      </p:cxnSp>
      <p:sp>
        <p:nvSpPr>
          <p:cNvPr id="904" name="Google Shape;904;p94"/>
          <p:cNvSpPr/>
          <p:nvPr>
            <p:ph idx="4" type="pic"/>
          </p:nvPr>
        </p:nvSpPr>
        <p:spPr>
          <a:xfrm>
            <a:off x="516731" y="1072754"/>
            <a:ext cx="3014662" cy="119896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05" name="Google Shape;905;p94"/>
          <p:cNvSpPr/>
          <p:nvPr>
            <p:ph idx="5" type="pic"/>
          </p:nvPr>
        </p:nvSpPr>
        <p:spPr>
          <a:xfrm>
            <a:off x="516731" y="2336006"/>
            <a:ext cx="3014662" cy="105846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06" name="Google Shape;906;p94"/>
          <p:cNvSpPr/>
          <p:nvPr>
            <p:ph idx="3" type="pic"/>
          </p:nvPr>
        </p:nvSpPr>
        <p:spPr>
          <a:xfrm>
            <a:off x="5676901" y="1072753"/>
            <a:ext cx="2950369" cy="355282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07" name="Google Shape;907;p94"/>
          <p:cNvSpPr/>
          <p:nvPr>
            <p:ph idx="2" type="pic"/>
          </p:nvPr>
        </p:nvSpPr>
        <p:spPr>
          <a:xfrm>
            <a:off x="3595688" y="1072753"/>
            <a:ext cx="2016919" cy="232171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59"/>
          <p:cNvSpPr/>
          <p:nvPr/>
        </p:nvSpPr>
        <p:spPr>
          <a:xfrm>
            <a:off x="5800725" y="0"/>
            <a:ext cx="3343275" cy="514350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227" name="Google Shape;227;p59"/>
          <p:cNvSpPr/>
          <p:nvPr/>
        </p:nvSpPr>
        <p:spPr>
          <a:xfrm>
            <a:off x="3971925" y="742950"/>
            <a:ext cx="3657600" cy="36576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228" name="Google Shape;228;p59"/>
          <p:cNvGrpSpPr/>
          <p:nvPr/>
        </p:nvGrpSpPr>
        <p:grpSpPr>
          <a:xfrm>
            <a:off x="512405" y="1713277"/>
            <a:ext cx="2305216" cy="2156786"/>
            <a:chOff x="683206" y="1926158"/>
            <a:chExt cx="3073621" cy="2875715"/>
          </a:xfrm>
        </p:grpSpPr>
        <p:sp>
          <p:nvSpPr>
            <p:cNvPr id="229" name="Google Shape;229;p59"/>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0" i="0" lang="en" sz="2100" u="none" cap="none" strike="noStrike">
                  <a:solidFill>
                    <a:srgbClr val="3F3F3F"/>
                  </a:solidFill>
                  <a:latin typeface="Montserrat Light"/>
                  <a:ea typeface="Montserrat Light"/>
                  <a:cs typeface="Montserrat Light"/>
                  <a:sym typeface="Montserrat Light"/>
                </a:rPr>
                <a:t>BE YOUR</a:t>
              </a:r>
              <a:endParaRPr sz="1100"/>
            </a:p>
            <a:p>
              <a:pPr indent="0" lvl="0" marL="0" marR="0" rtl="0" algn="l">
                <a:lnSpc>
                  <a:spcPct val="100000"/>
                </a:lnSpc>
                <a:spcBef>
                  <a:spcPts val="0"/>
                </a:spcBef>
                <a:spcAft>
                  <a:spcPts val="0"/>
                </a:spcAft>
                <a:buNone/>
              </a:pPr>
              <a:r>
                <a:rPr b="0" i="0" lang="en" sz="2100" u="none" cap="none" strike="noStrike">
                  <a:solidFill>
                    <a:srgbClr val="3F3F3F"/>
                  </a:solidFill>
                  <a:latin typeface="Montserrat Light"/>
                  <a:ea typeface="Montserrat Light"/>
                  <a:cs typeface="Montserrat Light"/>
                  <a:sym typeface="Montserrat Light"/>
                </a:rPr>
                <a:t>OWN STAGE</a:t>
              </a:r>
              <a:endParaRPr sz="1100"/>
            </a:p>
            <a:p>
              <a:pPr indent="0" lvl="0" marL="0" marR="0" rtl="0" algn="l">
                <a:lnSpc>
                  <a:spcPct val="100000"/>
                </a:lnSpc>
                <a:spcBef>
                  <a:spcPts val="0"/>
                </a:spcBef>
                <a:spcAft>
                  <a:spcPts val="0"/>
                </a:spcAft>
                <a:buNone/>
              </a:pPr>
              <a:r>
                <a:rPr b="0" i="0" lang="en" sz="2100" u="none" cap="none" strike="noStrike">
                  <a:solidFill>
                    <a:srgbClr val="3F3F3F"/>
                  </a:solidFill>
                  <a:latin typeface="Montserrat Light"/>
                  <a:ea typeface="Montserrat Light"/>
                  <a:cs typeface="Montserrat Light"/>
                  <a:sym typeface="Montserrat Light"/>
                </a:rPr>
                <a:t>MANAGER</a:t>
              </a:r>
              <a:endParaRPr b="1" i="0" sz="2100" u="none" cap="none" strike="noStrike">
                <a:solidFill>
                  <a:srgbClr val="3F3F3F"/>
                </a:solidFill>
                <a:latin typeface="Montserrat SemiBold"/>
                <a:ea typeface="Montserrat SemiBold"/>
                <a:cs typeface="Montserrat SemiBold"/>
                <a:sym typeface="Montserrat SemiBold"/>
              </a:endParaRPr>
            </a:p>
          </p:txBody>
        </p:sp>
        <p:sp>
          <p:nvSpPr>
            <p:cNvPr id="230" name="Google Shape;230;p59"/>
            <p:cNvSpPr txBox="1"/>
            <p:nvPr/>
          </p:nvSpPr>
          <p:spPr>
            <a:xfrm>
              <a:off x="715785" y="3755689"/>
              <a:ext cx="2964675" cy="1046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0" i="0" lang="en" sz="500" u="none" cap="none" strike="noStrike">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b="0" i="0" sz="500" u="none" cap="none" strike="noStrike">
                <a:solidFill>
                  <a:schemeClr val="dk2"/>
                </a:solidFill>
                <a:latin typeface="Montserrat"/>
                <a:ea typeface="Montserrat"/>
                <a:cs typeface="Montserrat"/>
                <a:sym typeface="Montserrat"/>
              </a:endParaRPr>
            </a:p>
            <a:p>
              <a:pPr indent="0" lvl="0" marL="0" marR="0" rtl="0" algn="l">
                <a:lnSpc>
                  <a:spcPct val="150000"/>
                </a:lnSpc>
                <a:spcBef>
                  <a:spcPts val="0"/>
                </a:spcBef>
                <a:spcAft>
                  <a:spcPts val="0"/>
                </a:spcAft>
                <a:buNone/>
              </a:pPr>
              <a:r>
                <a:rPr b="0" i="0" lang="en" sz="500" u="none" cap="none" strike="noStrike">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sp>
          <p:nvSpPr>
            <p:cNvPr id="231" name="Google Shape;231;p59"/>
            <p:cNvSpPr txBox="1"/>
            <p:nvPr/>
          </p:nvSpPr>
          <p:spPr>
            <a:xfrm>
              <a:off x="732348"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0" i="0" lang="en" sz="700" u="none" cap="none" strike="noStrike">
                  <a:solidFill>
                    <a:srgbClr val="595959"/>
                  </a:solidFill>
                  <a:latin typeface="Montserrat"/>
                  <a:ea typeface="Montserrat"/>
                  <a:cs typeface="Montserrat"/>
                  <a:sym typeface="Montserrat"/>
                </a:rPr>
                <a:t>WHO I’M? CREATIVE PERFORMER..</a:t>
              </a:r>
              <a:endParaRPr b="0" i="0" sz="700" u="none" cap="none" strike="noStrike">
                <a:solidFill>
                  <a:schemeClr val="dk1"/>
                </a:solidFill>
                <a:latin typeface="Montserrat"/>
                <a:ea typeface="Montserrat"/>
                <a:cs typeface="Montserrat"/>
                <a:sym typeface="Montserrat"/>
              </a:endParaRPr>
            </a:p>
          </p:txBody>
        </p:sp>
      </p:grpSp>
      <p:grpSp>
        <p:nvGrpSpPr>
          <p:cNvPr id="232" name="Google Shape;232;p59"/>
          <p:cNvGrpSpPr/>
          <p:nvPr/>
        </p:nvGrpSpPr>
        <p:grpSpPr>
          <a:xfrm>
            <a:off x="2819999" y="742950"/>
            <a:ext cx="435769" cy="3657600"/>
            <a:chOff x="3966191" y="990600"/>
            <a:chExt cx="581025" cy="4876800"/>
          </a:xfrm>
        </p:grpSpPr>
        <p:sp>
          <p:nvSpPr>
            <p:cNvPr id="233" name="Google Shape;233;p59"/>
            <p:cNvSpPr/>
            <p:nvPr/>
          </p:nvSpPr>
          <p:spPr>
            <a:xfrm>
              <a:off x="3984270" y="990600"/>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 name="Google Shape;234;p59"/>
            <p:cNvSpPr/>
            <p:nvPr/>
          </p:nvSpPr>
          <p:spPr>
            <a:xfrm rot="5400000">
              <a:off x="3984270" y="5304454"/>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35" name="Google Shape;235;p59"/>
          <p:cNvSpPr txBox="1"/>
          <p:nvPr/>
        </p:nvSpPr>
        <p:spPr>
          <a:xfrm rot="-5400000">
            <a:off x="-525793" y="2510099"/>
            <a:ext cx="1346679" cy="19620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Thin"/>
                <a:ea typeface="Montserrat Thin"/>
                <a:cs typeface="Montserrat Thin"/>
                <a:sym typeface="Montserrat Thin"/>
              </a:rPr>
              <a:t>PHOTOGRAPHY PPTX</a:t>
            </a:r>
            <a:endParaRPr sz="1100"/>
          </a:p>
        </p:txBody>
      </p:sp>
      <p:sp>
        <p:nvSpPr>
          <p:cNvPr id="236" name="Google Shape;236;p59"/>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b="0" lang="en" sz="1400" u="none">
                <a:solidFill>
                  <a:schemeClr val="dk1"/>
                </a:solidFill>
                <a:latin typeface="Montserrat"/>
                <a:ea typeface="Montserrat"/>
                <a:cs typeface="Montserrat"/>
                <a:sym typeface="Montserrat"/>
              </a:rPr>
              <a:t>‹#›</a:t>
            </a:fld>
            <a:endParaRPr b="0" sz="1400" u="none">
              <a:solidFill>
                <a:schemeClr val="dk1"/>
              </a:solidFill>
              <a:latin typeface="Montserrat"/>
              <a:ea typeface="Montserrat"/>
              <a:cs typeface="Montserrat"/>
              <a:sym typeface="Montserrat"/>
            </a:endParaRPr>
          </a:p>
        </p:txBody>
      </p:sp>
      <p:sp>
        <p:nvSpPr>
          <p:cNvPr id="237" name="Google Shape;237;p59"/>
          <p:cNvSpPr/>
          <p:nvPr>
            <p:ph idx="2" type="pic"/>
          </p:nvPr>
        </p:nvSpPr>
        <p:spPr>
          <a:xfrm>
            <a:off x="3971925" y="742950"/>
            <a:ext cx="3657600" cy="36576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med">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1" name="Shape 911"/>
        <p:cNvGrpSpPr/>
        <p:nvPr/>
      </p:nvGrpSpPr>
      <p:grpSpPr>
        <a:xfrm>
          <a:off x="0" y="0"/>
          <a:ext cx="0" cy="0"/>
          <a:chOff x="0" y="0"/>
          <a:chExt cx="0" cy="0"/>
        </a:xfrm>
      </p:grpSpPr>
      <p:sp>
        <p:nvSpPr>
          <p:cNvPr id="912" name="Google Shape;912;p95"/>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913" name="Google Shape;913;p95"/>
          <p:cNvSpPr/>
          <p:nvPr>
            <p:ph idx="2" type="pic"/>
          </p:nvPr>
        </p:nvSpPr>
        <p:spPr>
          <a:xfrm>
            <a:off x="427151" y="355916"/>
            <a:ext cx="2764105"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14" name="Google Shape;914;p95"/>
          <p:cNvSpPr/>
          <p:nvPr>
            <p:ph idx="3" type="pic"/>
          </p:nvPr>
        </p:nvSpPr>
        <p:spPr>
          <a:xfrm>
            <a:off x="3189947" y="355916"/>
            <a:ext cx="2764105"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15" name="Google Shape;915;p95"/>
          <p:cNvSpPr/>
          <p:nvPr>
            <p:ph idx="4" type="pic"/>
          </p:nvPr>
        </p:nvSpPr>
        <p:spPr>
          <a:xfrm>
            <a:off x="5952743" y="355916"/>
            <a:ext cx="2764105"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16" name="Google Shape;916;p95"/>
          <p:cNvSpPr/>
          <p:nvPr>
            <p:ph idx="6" type="pic"/>
          </p:nvPr>
        </p:nvSpPr>
        <p:spPr>
          <a:xfrm>
            <a:off x="5952743" y="2571750"/>
            <a:ext cx="2764105"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17" name="Google Shape;917;p95"/>
          <p:cNvSpPr/>
          <p:nvPr>
            <p:ph idx="5" type="pic"/>
          </p:nvPr>
        </p:nvSpPr>
        <p:spPr>
          <a:xfrm>
            <a:off x="427151" y="2571750"/>
            <a:ext cx="5525592"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1" name="Shape 921"/>
        <p:cNvGrpSpPr/>
        <p:nvPr/>
      </p:nvGrpSpPr>
      <p:grpSpPr>
        <a:xfrm>
          <a:off x="0" y="0"/>
          <a:ext cx="0" cy="0"/>
          <a:chOff x="0" y="0"/>
          <a:chExt cx="0" cy="0"/>
        </a:xfrm>
      </p:grpSpPr>
      <p:sp>
        <p:nvSpPr>
          <p:cNvPr id="922" name="Google Shape;922;p96"/>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923" name="Google Shape;923;p96"/>
          <p:cNvSpPr txBox="1"/>
          <p:nvPr/>
        </p:nvSpPr>
        <p:spPr>
          <a:xfrm>
            <a:off x="2228850" y="362429"/>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Montserrat Light"/>
                <a:ea typeface="Montserrat Light"/>
                <a:cs typeface="Montserrat Light"/>
                <a:sym typeface="Montserrat Light"/>
              </a:rPr>
              <a:t>Opening Page </a:t>
            </a:r>
            <a:r>
              <a:rPr lang="en" sz="2300">
                <a:solidFill>
                  <a:srgbClr val="7F7F7F"/>
                </a:solidFill>
                <a:latin typeface="Montserrat Light"/>
                <a:ea typeface="Montserrat Light"/>
                <a:cs typeface="Montserrat Light"/>
                <a:sym typeface="Montserrat Light"/>
              </a:rPr>
              <a:t>Profolio Page</a:t>
            </a:r>
            <a:endParaRPr sz="1100"/>
          </a:p>
        </p:txBody>
      </p:sp>
      <p:sp>
        <p:nvSpPr>
          <p:cNvPr id="924" name="Google Shape;924;p96"/>
          <p:cNvSpPr/>
          <p:nvPr/>
        </p:nvSpPr>
        <p:spPr>
          <a:xfrm>
            <a:off x="4444252" y="1190189"/>
            <a:ext cx="255497" cy="41148"/>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925" name="Google Shape;925;p96"/>
          <p:cNvSpPr/>
          <p:nvPr/>
        </p:nvSpPr>
        <p:spPr>
          <a:xfrm>
            <a:off x="1085850" y="745152"/>
            <a:ext cx="6972300"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90000"/>
              </a:lnSpc>
              <a:spcBef>
                <a:spcPts val="0"/>
              </a:spcBef>
              <a:spcAft>
                <a:spcPts val="0"/>
              </a:spcAft>
              <a:buNone/>
            </a:pPr>
            <a:r>
              <a:rPr lang="en" sz="8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sp>
        <p:nvSpPr>
          <p:cNvPr id="926" name="Google Shape;926;p96"/>
          <p:cNvSpPr txBox="1"/>
          <p:nvPr/>
        </p:nvSpPr>
        <p:spPr>
          <a:xfrm>
            <a:off x="1613083" y="4669329"/>
            <a:ext cx="2066853"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Arial"/>
                <a:ea typeface="Arial"/>
                <a:cs typeface="Arial"/>
                <a:sym typeface="Arial"/>
              </a:rPr>
              <a:t>Ipsum is simply dummy text of the printing.</a:t>
            </a:r>
            <a:endParaRPr sz="1100"/>
          </a:p>
        </p:txBody>
      </p:sp>
      <p:sp>
        <p:nvSpPr>
          <p:cNvPr id="927" name="Google Shape;927;p96"/>
          <p:cNvSpPr/>
          <p:nvPr/>
        </p:nvSpPr>
        <p:spPr>
          <a:xfrm>
            <a:off x="1488416" y="4717370"/>
            <a:ext cx="104072" cy="84842"/>
          </a:xfrm>
          <a:prstGeom prst="triangle">
            <a:avLst>
              <a:gd fmla="val 50000" name="adj"/>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28" name="Google Shape;928;p96"/>
          <p:cNvSpPr/>
          <p:nvPr>
            <p:ph idx="16" type="pic"/>
          </p:nvPr>
        </p:nvSpPr>
        <p:spPr>
          <a:xfrm>
            <a:off x="0" y="1558031"/>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29" name="Google Shape;929;p96"/>
          <p:cNvSpPr/>
          <p:nvPr>
            <p:ph idx="2" type="pic"/>
          </p:nvPr>
        </p:nvSpPr>
        <p:spPr>
          <a:xfrm>
            <a:off x="1524000" y="1558031"/>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0" name="Google Shape;930;p96"/>
          <p:cNvSpPr/>
          <p:nvPr>
            <p:ph idx="3" type="pic"/>
          </p:nvPr>
        </p:nvSpPr>
        <p:spPr>
          <a:xfrm>
            <a:off x="3048000" y="1558031"/>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1" name="Google Shape;931;p96"/>
          <p:cNvSpPr/>
          <p:nvPr>
            <p:ph idx="4" type="pic"/>
          </p:nvPr>
        </p:nvSpPr>
        <p:spPr>
          <a:xfrm>
            <a:off x="4571999" y="1558031"/>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2" name="Google Shape;932;p96"/>
          <p:cNvSpPr/>
          <p:nvPr>
            <p:ph idx="5" type="pic"/>
          </p:nvPr>
        </p:nvSpPr>
        <p:spPr>
          <a:xfrm>
            <a:off x="6095999" y="1558031"/>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3" name="Google Shape;933;p96"/>
          <p:cNvSpPr/>
          <p:nvPr>
            <p:ph idx="6" type="pic"/>
          </p:nvPr>
        </p:nvSpPr>
        <p:spPr>
          <a:xfrm>
            <a:off x="7619999" y="1558031"/>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4" name="Google Shape;934;p96"/>
          <p:cNvSpPr/>
          <p:nvPr>
            <p:ph idx="15" type="pic"/>
          </p:nvPr>
        </p:nvSpPr>
        <p:spPr>
          <a:xfrm>
            <a:off x="7619999" y="3082030"/>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5" name="Google Shape;935;p96"/>
          <p:cNvSpPr/>
          <p:nvPr>
            <p:ph idx="14" type="pic"/>
          </p:nvPr>
        </p:nvSpPr>
        <p:spPr>
          <a:xfrm>
            <a:off x="6095999" y="3082030"/>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6" name="Google Shape;936;p96"/>
          <p:cNvSpPr/>
          <p:nvPr>
            <p:ph idx="13" type="pic"/>
          </p:nvPr>
        </p:nvSpPr>
        <p:spPr>
          <a:xfrm>
            <a:off x="4571999" y="3082030"/>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7" name="Google Shape;937;p96"/>
          <p:cNvSpPr/>
          <p:nvPr>
            <p:ph idx="9" type="pic"/>
          </p:nvPr>
        </p:nvSpPr>
        <p:spPr>
          <a:xfrm>
            <a:off x="3048000" y="3082030"/>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8" name="Google Shape;938;p96"/>
          <p:cNvSpPr/>
          <p:nvPr>
            <p:ph idx="8" type="pic"/>
          </p:nvPr>
        </p:nvSpPr>
        <p:spPr>
          <a:xfrm>
            <a:off x="1524000" y="3082030"/>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39" name="Google Shape;939;p96"/>
          <p:cNvSpPr/>
          <p:nvPr>
            <p:ph idx="7" type="pic"/>
          </p:nvPr>
        </p:nvSpPr>
        <p:spPr>
          <a:xfrm>
            <a:off x="0" y="3082030"/>
            <a:ext cx="1524000" cy="15240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3" name="Shape 943"/>
        <p:cNvGrpSpPr/>
        <p:nvPr/>
      </p:nvGrpSpPr>
      <p:grpSpPr>
        <a:xfrm>
          <a:off x="0" y="0"/>
          <a:ext cx="0" cy="0"/>
          <a:chOff x="0" y="0"/>
          <a:chExt cx="0" cy="0"/>
        </a:xfrm>
      </p:grpSpPr>
      <p:sp>
        <p:nvSpPr>
          <p:cNvPr id="944" name="Google Shape;944;p97"/>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945" name="Google Shape;945;p97"/>
          <p:cNvSpPr/>
          <p:nvPr/>
        </p:nvSpPr>
        <p:spPr>
          <a:xfrm>
            <a:off x="0" y="2076450"/>
            <a:ext cx="9144000" cy="306705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46" name="Google Shape;946;p97"/>
          <p:cNvSpPr/>
          <p:nvPr/>
        </p:nvSpPr>
        <p:spPr>
          <a:xfrm>
            <a:off x="6134100" y="3589153"/>
            <a:ext cx="2365101" cy="691724"/>
          </a:xfrm>
          <a:prstGeom prst="rect">
            <a:avLst/>
          </a:prstGeom>
          <a:noFill/>
          <a:ln>
            <a:noFill/>
          </a:ln>
        </p:spPr>
        <p:txBody>
          <a:bodyPr anchorCtr="0" anchor="ctr" bIns="0" lIns="0" spcFirstLastPara="1" rIns="0" wrap="square" tIns="0">
            <a:noAutofit/>
          </a:bodyPr>
          <a:lstStyle/>
          <a:p>
            <a:pPr indent="0" lvl="0" marL="0" marR="0" rtl="0" algn="l">
              <a:lnSpc>
                <a:spcPct val="213333"/>
              </a:lnSpc>
              <a:spcBef>
                <a:spcPts val="0"/>
              </a:spcBef>
              <a:spcAft>
                <a:spcPts val="0"/>
              </a:spcAft>
              <a:buNone/>
            </a:pPr>
            <a:r>
              <a:rPr lang="en" sz="6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a:t>
            </a:r>
            <a:endParaRPr sz="1100"/>
          </a:p>
        </p:txBody>
      </p:sp>
      <p:sp>
        <p:nvSpPr>
          <p:cNvPr id="947" name="Google Shape;947;p97"/>
          <p:cNvSpPr/>
          <p:nvPr/>
        </p:nvSpPr>
        <p:spPr>
          <a:xfrm>
            <a:off x="3348038" y="3589153"/>
            <a:ext cx="2365101" cy="691724"/>
          </a:xfrm>
          <a:prstGeom prst="rect">
            <a:avLst/>
          </a:prstGeom>
          <a:noFill/>
          <a:ln>
            <a:noFill/>
          </a:ln>
        </p:spPr>
        <p:txBody>
          <a:bodyPr anchorCtr="0" anchor="ctr" bIns="0" lIns="0" spcFirstLastPara="1" rIns="0" wrap="square" tIns="0">
            <a:noAutofit/>
          </a:bodyPr>
          <a:lstStyle/>
          <a:p>
            <a:pPr indent="0" lvl="0" marL="0" marR="0" rtl="0" algn="l">
              <a:lnSpc>
                <a:spcPct val="213333"/>
              </a:lnSpc>
              <a:spcBef>
                <a:spcPts val="0"/>
              </a:spcBef>
              <a:spcAft>
                <a:spcPts val="0"/>
              </a:spcAft>
              <a:buNone/>
            </a:pPr>
            <a:r>
              <a:rPr lang="en" sz="6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a:t>
            </a:r>
            <a:endParaRPr sz="1100"/>
          </a:p>
        </p:txBody>
      </p:sp>
      <p:sp>
        <p:nvSpPr>
          <p:cNvPr id="948" name="Google Shape;948;p97"/>
          <p:cNvSpPr/>
          <p:nvPr/>
        </p:nvSpPr>
        <p:spPr>
          <a:xfrm>
            <a:off x="561975" y="3589153"/>
            <a:ext cx="2365101" cy="691724"/>
          </a:xfrm>
          <a:prstGeom prst="rect">
            <a:avLst/>
          </a:prstGeom>
          <a:noFill/>
          <a:ln>
            <a:noFill/>
          </a:ln>
        </p:spPr>
        <p:txBody>
          <a:bodyPr anchorCtr="0" anchor="ctr" bIns="0" lIns="0" spcFirstLastPara="1" rIns="0" wrap="square" tIns="0">
            <a:noAutofit/>
          </a:bodyPr>
          <a:lstStyle/>
          <a:p>
            <a:pPr indent="0" lvl="0" marL="0" marR="0" rtl="0" algn="l">
              <a:lnSpc>
                <a:spcPct val="213333"/>
              </a:lnSpc>
              <a:spcBef>
                <a:spcPts val="0"/>
              </a:spcBef>
              <a:spcAft>
                <a:spcPts val="0"/>
              </a:spcAft>
              <a:buNone/>
            </a:pPr>
            <a:r>
              <a:rPr lang="en" sz="6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a:t>
            </a:r>
            <a:endParaRPr sz="1100"/>
          </a:p>
        </p:txBody>
      </p:sp>
      <p:sp>
        <p:nvSpPr>
          <p:cNvPr id="949" name="Google Shape;949;p97"/>
          <p:cNvSpPr/>
          <p:nvPr>
            <p:ph idx="2" type="pic"/>
          </p:nvPr>
        </p:nvSpPr>
        <p:spPr>
          <a:xfrm>
            <a:off x="561975" y="738188"/>
            <a:ext cx="2486025" cy="248602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50" name="Google Shape;950;p97"/>
          <p:cNvSpPr/>
          <p:nvPr>
            <p:ph idx="3" type="pic"/>
          </p:nvPr>
        </p:nvSpPr>
        <p:spPr>
          <a:xfrm>
            <a:off x="3348038" y="738188"/>
            <a:ext cx="2486025" cy="248602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51" name="Google Shape;951;p97"/>
          <p:cNvSpPr/>
          <p:nvPr>
            <p:ph idx="4" type="pic"/>
          </p:nvPr>
        </p:nvSpPr>
        <p:spPr>
          <a:xfrm>
            <a:off x="6134100" y="738188"/>
            <a:ext cx="2486025" cy="248602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5" name="Shape 955"/>
        <p:cNvGrpSpPr/>
        <p:nvPr/>
      </p:nvGrpSpPr>
      <p:grpSpPr>
        <a:xfrm>
          <a:off x="0" y="0"/>
          <a:ext cx="0" cy="0"/>
          <a:chOff x="0" y="0"/>
          <a:chExt cx="0" cy="0"/>
        </a:xfrm>
      </p:grpSpPr>
      <p:sp>
        <p:nvSpPr>
          <p:cNvPr id="956" name="Google Shape;956;p98"/>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grpSp>
        <p:nvGrpSpPr>
          <p:cNvPr id="957" name="Google Shape;957;p98"/>
          <p:cNvGrpSpPr/>
          <p:nvPr/>
        </p:nvGrpSpPr>
        <p:grpSpPr>
          <a:xfrm>
            <a:off x="420623" y="409196"/>
            <a:ext cx="2305216" cy="1708214"/>
            <a:chOff x="683206" y="1926158"/>
            <a:chExt cx="3073621" cy="2277618"/>
          </a:xfrm>
        </p:grpSpPr>
        <p:sp>
          <p:nvSpPr>
            <p:cNvPr id="958" name="Google Shape;958;p98"/>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PROTFOLIO</a:t>
              </a:r>
              <a:endParaRPr b="1" sz="2100" cap="none">
                <a:solidFill>
                  <a:srgbClr val="3F3F3F"/>
                </a:solidFill>
                <a:latin typeface="Montserrat SemiBold"/>
                <a:ea typeface="Montserrat SemiBold"/>
                <a:cs typeface="Montserrat SemiBold"/>
                <a:sym typeface="Montserrat SemiBold"/>
              </a:endParaRPr>
            </a:p>
          </p:txBody>
        </p:sp>
        <p:sp>
          <p:nvSpPr>
            <p:cNvPr id="959" name="Google Shape;959;p98"/>
            <p:cNvSpPr txBox="1"/>
            <p:nvPr/>
          </p:nvSpPr>
          <p:spPr>
            <a:xfrm>
              <a:off x="715785" y="3573091"/>
              <a:ext cx="2964675" cy="63068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p:txBody>
        </p:sp>
        <p:sp>
          <p:nvSpPr>
            <p:cNvPr id="960" name="Google Shape;960;p98"/>
            <p:cNvSpPr txBox="1"/>
            <p:nvPr/>
          </p:nvSpPr>
          <p:spPr>
            <a:xfrm>
              <a:off x="732348"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sp>
        <p:nvSpPr>
          <p:cNvPr id="961" name="Google Shape;961;p98"/>
          <p:cNvSpPr/>
          <p:nvPr>
            <p:ph idx="2" type="pic"/>
          </p:nvPr>
        </p:nvSpPr>
        <p:spPr>
          <a:xfrm>
            <a:off x="420623" y="2571750"/>
            <a:ext cx="8302165" cy="218313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62" name="Google Shape;962;p98"/>
          <p:cNvSpPr/>
          <p:nvPr>
            <p:ph idx="4" type="pic"/>
          </p:nvPr>
        </p:nvSpPr>
        <p:spPr>
          <a:xfrm>
            <a:off x="4102749" y="409195"/>
            <a:ext cx="2308652" cy="216255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963" name="Google Shape;963;p98"/>
          <p:cNvSpPr/>
          <p:nvPr>
            <p:ph idx="3" type="pic"/>
          </p:nvPr>
        </p:nvSpPr>
        <p:spPr>
          <a:xfrm>
            <a:off x="6408196" y="409195"/>
            <a:ext cx="2308652" cy="216255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7" name="Shape 967"/>
        <p:cNvGrpSpPr/>
        <p:nvPr/>
      </p:nvGrpSpPr>
      <p:grpSpPr>
        <a:xfrm>
          <a:off x="0" y="0"/>
          <a:ext cx="0" cy="0"/>
          <a:chOff x="0" y="0"/>
          <a:chExt cx="0" cy="0"/>
        </a:xfrm>
      </p:grpSpPr>
      <p:sp>
        <p:nvSpPr>
          <p:cNvPr id="968" name="Google Shape;968;p99"/>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969" name="Google Shape;969;p99"/>
          <p:cNvSpPr/>
          <p:nvPr/>
        </p:nvSpPr>
        <p:spPr>
          <a:xfrm flipH="1">
            <a:off x="4693920" y="0"/>
            <a:ext cx="4450080" cy="5143500"/>
          </a:xfrm>
          <a:prstGeom prst="rect">
            <a:avLst/>
          </a:prstGeom>
          <a:solidFill>
            <a:schemeClr val="dk1">
              <a:alpha val="784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0" name="Google Shape;970;p99"/>
          <p:cNvSpPr txBox="1"/>
          <p:nvPr/>
        </p:nvSpPr>
        <p:spPr>
          <a:xfrm>
            <a:off x="868679" y="911319"/>
            <a:ext cx="2653189" cy="3320861"/>
          </a:xfrm>
          <a:prstGeom prst="rect">
            <a:avLst/>
          </a:prstGeom>
          <a:noFill/>
          <a:ln>
            <a:noFill/>
          </a:ln>
        </p:spPr>
        <p:txBody>
          <a:bodyPr anchorCtr="0" anchor="t" bIns="34275" lIns="68575" spcFirstLastPara="1" rIns="68575" wrap="square" tIns="34275">
            <a:noAutofit/>
          </a:bodyPr>
          <a:lstStyle/>
          <a:p>
            <a:pPr indent="0" lvl="0" marL="0" marR="0" rtl="0" algn="l">
              <a:lnSpc>
                <a:spcPct val="195121"/>
              </a:lnSpc>
              <a:spcBef>
                <a:spcPts val="0"/>
              </a:spcBef>
              <a:spcAft>
                <a:spcPts val="0"/>
              </a:spcAft>
              <a:buNone/>
            </a:pPr>
            <a:r>
              <a:rPr lang="en" sz="800">
                <a:solidFill>
                  <a:schemeClr val="dk1"/>
                </a:solidFill>
                <a:latin typeface="Alegreya"/>
                <a:ea typeface="Alegreya"/>
                <a:cs typeface="Alegreya"/>
                <a:sym typeface="Alegreya"/>
              </a:rPr>
              <a:t>When an unknown printer took a galley of type and scrambled it to make a type specimen book. It has survived not only five centuries, but also the leap into electronic typesetting, remaining essentially unchanged. It was popularized in the 1960s with the release of Letterset sheets containing Lorem Ipsum passages, and more recently with desktop publishing software. 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a:t>
            </a:r>
            <a:endParaRPr sz="1100"/>
          </a:p>
          <a:p>
            <a:pPr indent="0" lvl="0" marL="0" marR="0" rtl="0" algn="l">
              <a:lnSpc>
                <a:spcPct val="195121"/>
              </a:lnSpc>
              <a:spcBef>
                <a:spcPts val="0"/>
              </a:spcBef>
              <a:spcAft>
                <a:spcPts val="0"/>
              </a:spcAft>
              <a:buNone/>
            </a:pPr>
            <a:r>
              <a:t/>
            </a:r>
            <a:endParaRPr sz="800">
              <a:solidFill>
                <a:schemeClr val="dk1"/>
              </a:solidFill>
              <a:latin typeface="Alegreya"/>
              <a:ea typeface="Alegreya"/>
              <a:cs typeface="Alegreya"/>
              <a:sym typeface="Alegreya"/>
            </a:endParaRPr>
          </a:p>
          <a:p>
            <a:pPr indent="0" lvl="0" marL="0" marR="0" rtl="0" algn="l">
              <a:lnSpc>
                <a:spcPct val="195121"/>
              </a:lnSpc>
              <a:spcBef>
                <a:spcPts val="0"/>
              </a:spcBef>
              <a:spcAft>
                <a:spcPts val="0"/>
              </a:spcAft>
              <a:buNone/>
            </a:pPr>
            <a:r>
              <a:rPr lang="en" sz="800">
                <a:solidFill>
                  <a:schemeClr val="dk1"/>
                </a:solidFill>
                <a:latin typeface="Alegreya"/>
                <a:ea typeface="Alegreya"/>
                <a:cs typeface="Alegreya"/>
                <a:sym typeface="Alegreya"/>
              </a:rPr>
              <a:t>Typesetting, remaining essentially unchanged. It was popularized in the 1960s with the release of Letterset sheets containing Lorem Ipsum passages, and more recently with desktop publishing software.</a:t>
            </a:r>
            <a:endParaRPr sz="1100"/>
          </a:p>
        </p:txBody>
      </p:sp>
      <p:cxnSp>
        <p:nvCxnSpPr>
          <p:cNvPr id="971" name="Google Shape;971;p99"/>
          <p:cNvCxnSpPr/>
          <p:nvPr/>
        </p:nvCxnSpPr>
        <p:spPr>
          <a:xfrm>
            <a:off x="5189220" y="1021080"/>
            <a:ext cx="2948940" cy="0"/>
          </a:xfrm>
          <a:prstGeom prst="straightConnector1">
            <a:avLst/>
          </a:prstGeom>
          <a:noFill/>
          <a:ln cap="flat" cmpd="sng" w="9525">
            <a:solidFill>
              <a:schemeClr val="dk1"/>
            </a:solidFill>
            <a:prstDash val="solid"/>
            <a:miter lim="800000"/>
            <a:headEnd len="sm" w="sm" type="none"/>
            <a:tailEnd len="sm" w="sm" type="none"/>
          </a:ln>
        </p:spPr>
      </p:cxnSp>
      <p:cxnSp>
        <p:nvCxnSpPr>
          <p:cNvPr id="972" name="Google Shape;972;p99"/>
          <p:cNvCxnSpPr/>
          <p:nvPr/>
        </p:nvCxnSpPr>
        <p:spPr>
          <a:xfrm>
            <a:off x="5196840" y="4168140"/>
            <a:ext cx="2941320" cy="0"/>
          </a:xfrm>
          <a:prstGeom prst="straightConnector1">
            <a:avLst/>
          </a:prstGeom>
          <a:noFill/>
          <a:ln cap="flat" cmpd="sng" w="9525">
            <a:solidFill>
              <a:schemeClr val="dk1"/>
            </a:solidFill>
            <a:prstDash val="solid"/>
            <a:miter lim="800000"/>
            <a:headEnd len="sm" w="sm" type="none"/>
            <a:tailEnd len="sm" w="sm" type="none"/>
          </a:ln>
        </p:spPr>
      </p:cxnSp>
      <p:sp>
        <p:nvSpPr>
          <p:cNvPr id="973" name="Google Shape;973;p99"/>
          <p:cNvSpPr/>
          <p:nvPr/>
        </p:nvSpPr>
        <p:spPr>
          <a:xfrm>
            <a:off x="4625340" y="982980"/>
            <a:ext cx="68580" cy="317753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4" name="Google Shape;974;p99"/>
          <p:cNvSpPr txBox="1"/>
          <p:nvPr/>
        </p:nvSpPr>
        <p:spPr>
          <a:xfrm>
            <a:off x="5128260" y="1165265"/>
            <a:ext cx="3147061" cy="260840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chemeClr val="dk1"/>
                </a:solidFill>
                <a:latin typeface="Alegreya"/>
                <a:ea typeface="Alegreya"/>
                <a:cs typeface="Alegreya"/>
                <a:sym typeface="Alegreya"/>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popularized in the 1960s with the release of Letterset sheets containing Lorem Ipsum passages, and more recently with desktop publishing software. Lorem Ipsum is simply dummy text of the printing and typesetting industry. Lorem Ipsum has been the industry's standard.</a:t>
            </a:r>
            <a:endParaRPr sz="1100"/>
          </a:p>
          <a:p>
            <a:pPr indent="0" lvl="0" marL="0" marR="0" rtl="0" algn="l">
              <a:lnSpc>
                <a:spcPct val="200000"/>
              </a:lnSpc>
              <a:spcBef>
                <a:spcPts val="0"/>
              </a:spcBef>
              <a:spcAft>
                <a:spcPts val="0"/>
              </a:spcAft>
              <a:buNone/>
            </a:pPr>
            <a:r>
              <a:t/>
            </a:r>
            <a:endParaRPr i="1" sz="800">
              <a:solidFill>
                <a:schemeClr val="dk1"/>
              </a:solidFill>
              <a:latin typeface="Alegreya"/>
              <a:ea typeface="Alegreya"/>
              <a:cs typeface="Alegreya"/>
              <a:sym typeface="Alegreya"/>
            </a:endParaRPr>
          </a:p>
          <a:p>
            <a:pPr indent="0" lvl="0" marL="0" marR="0" rtl="0" algn="l">
              <a:lnSpc>
                <a:spcPct val="200000"/>
              </a:lnSpc>
              <a:spcBef>
                <a:spcPts val="0"/>
              </a:spcBef>
              <a:spcAft>
                <a:spcPts val="0"/>
              </a:spcAft>
              <a:buNone/>
            </a:pPr>
            <a:r>
              <a:rPr i="1" lang="en" sz="800">
                <a:solidFill>
                  <a:schemeClr val="dk1"/>
                </a:solidFill>
                <a:latin typeface="Alegreya"/>
                <a:ea typeface="Alegreya"/>
                <a:cs typeface="Alegreya"/>
                <a:sym typeface="Alegreya"/>
              </a:rPr>
              <a:t>Letterset sheets containing Lorem Ipsum passages, and more recently with desktop publishing software.</a:t>
            </a:r>
            <a:endParaRPr sz="1100"/>
          </a:p>
        </p:txBody>
      </p:sp>
    </p:spTree>
  </p:cSld>
  <p:clrMapOvr>
    <a:masterClrMapping/>
  </p:clrMapOvr>
  <mc:AlternateContent>
    <mc:Choice Requires="p14">
      <p:transition spd="slow" p14:dur="1300">
        <p:fade thruBlk="1"/>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8" name="Shape 978"/>
        <p:cNvGrpSpPr/>
        <p:nvPr/>
      </p:nvGrpSpPr>
      <p:grpSpPr>
        <a:xfrm>
          <a:off x="0" y="0"/>
          <a:ext cx="0" cy="0"/>
          <a:chOff x="0" y="0"/>
          <a:chExt cx="0" cy="0"/>
        </a:xfrm>
      </p:grpSpPr>
      <p:sp>
        <p:nvSpPr>
          <p:cNvPr id="979" name="Google Shape;979;p100"/>
          <p:cNvSpPr/>
          <p:nvPr/>
        </p:nvSpPr>
        <p:spPr>
          <a:xfrm>
            <a:off x="4572000" y="0"/>
            <a:ext cx="4572000" cy="5143500"/>
          </a:xfrm>
          <a:custGeom>
            <a:pathLst>
              <a:path extrusionOk="0" h="10000" w="10000">
                <a:moveTo>
                  <a:pt x="10000" y="10000"/>
                </a:moveTo>
                <a:lnTo>
                  <a:pt x="0" y="10000"/>
                </a:lnTo>
                <a:lnTo>
                  <a:pt x="4641" y="0"/>
                </a:lnTo>
                <a:lnTo>
                  <a:pt x="10000" y="0"/>
                </a:lnTo>
                <a:lnTo>
                  <a:pt x="10000" y="10000"/>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980" name="Google Shape;980;p100"/>
          <p:cNvGrpSpPr/>
          <p:nvPr/>
        </p:nvGrpSpPr>
        <p:grpSpPr>
          <a:xfrm>
            <a:off x="509050" y="1713277"/>
            <a:ext cx="2405600" cy="2156786"/>
            <a:chOff x="683206" y="1926158"/>
            <a:chExt cx="3207467" cy="2875715"/>
          </a:xfrm>
        </p:grpSpPr>
        <p:sp>
          <p:nvSpPr>
            <p:cNvPr id="981" name="Google Shape;981;p100"/>
            <p:cNvSpPr txBox="1"/>
            <p:nvPr/>
          </p:nvSpPr>
          <p:spPr>
            <a:xfrm>
              <a:off x="683206" y="2274546"/>
              <a:ext cx="3207467"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INFOGRAPHIC</a:t>
              </a:r>
              <a:endParaRPr b="1" sz="2100" cap="none">
                <a:solidFill>
                  <a:srgbClr val="3F3F3F"/>
                </a:solidFill>
                <a:latin typeface="Montserrat SemiBold"/>
                <a:ea typeface="Montserrat SemiBold"/>
                <a:cs typeface="Montserrat SemiBold"/>
                <a:sym typeface="Montserrat SemiBold"/>
              </a:endParaRPr>
            </a:p>
          </p:txBody>
        </p:sp>
        <p:sp>
          <p:nvSpPr>
            <p:cNvPr id="982" name="Google Shape;982;p100"/>
            <p:cNvSpPr txBox="1"/>
            <p:nvPr/>
          </p:nvSpPr>
          <p:spPr>
            <a:xfrm>
              <a:off x="715785" y="3755689"/>
              <a:ext cx="2964675" cy="1046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500">
                <a:solidFill>
                  <a:schemeClr val="dk2"/>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500">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sp>
          <p:nvSpPr>
            <p:cNvPr id="983" name="Google Shape;983;p100"/>
            <p:cNvSpPr txBox="1"/>
            <p:nvPr/>
          </p:nvSpPr>
          <p:spPr>
            <a:xfrm>
              <a:off x="732348"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grpSp>
        <p:nvGrpSpPr>
          <p:cNvPr id="984" name="Google Shape;984;p100"/>
          <p:cNvGrpSpPr/>
          <p:nvPr/>
        </p:nvGrpSpPr>
        <p:grpSpPr>
          <a:xfrm>
            <a:off x="2819999" y="742950"/>
            <a:ext cx="435769" cy="3657600"/>
            <a:chOff x="3966191" y="990600"/>
            <a:chExt cx="581025" cy="4876800"/>
          </a:xfrm>
        </p:grpSpPr>
        <p:sp>
          <p:nvSpPr>
            <p:cNvPr id="985" name="Google Shape;985;p100"/>
            <p:cNvSpPr/>
            <p:nvPr/>
          </p:nvSpPr>
          <p:spPr>
            <a:xfrm>
              <a:off x="3984270" y="990600"/>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86" name="Google Shape;986;p100"/>
            <p:cNvSpPr/>
            <p:nvPr/>
          </p:nvSpPr>
          <p:spPr>
            <a:xfrm rot="5400000">
              <a:off x="3984270" y="5304454"/>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987" name="Google Shape;987;p100"/>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988" name="Google Shape;988;p100"/>
          <p:cNvSpPr/>
          <p:nvPr>
            <p:ph idx="2" type="pic"/>
          </p:nvPr>
        </p:nvSpPr>
        <p:spPr>
          <a:xfrm>
            <a:off x="3971925" y="742950"/>
            <a:ext cx="3657600" cy="36576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2" name="Shape 992"/>
        <p:cNvGrpSpPr/>
        <p:nvPr/>
      </p:nvGrpSpPr>
      <p:grpSpPr>
        <a:xfrm>
          <a:off x="0" y="0"/>
          <a:ext cx="0" cy="0"/>
          <a:chOff x="0" y="0"/>
          <a:chExt cx="0" cy="0"/>
        </a:xfrm>
      </p:grpSpPr>
      <p:grpSp>
        <p:nvGrpSpPr>
          <p:cNvPr id="993" name="Google Shape;993;p101"/>
          <p:cNvGrpSpPr/>
          <p:nvPr/>
        </p:nvGrpSpPr>
        <p:grpSpPr>
          <a:xfrm>
            <a:off x="3796726" y="750094"/>
            <a:ext cx="4751189" cy="3501859"/>
            <a:chOff x="4740558" y="987425"/>
            <a:chExt cx="6334919" cy="4669146"/>
          </a:xfrm>
        </p:grpSpPr>
        <p:sp>
          <p:nvSpPr>
            <p:cNvPr id="994" name="Google Shape;994;p101"/>
            <p:cNvSpPr/>
            <p:nvPr/>
          </p:nvSpPr>
          <p:spPr>
            <a:xfrm>
              <a:off x="7673975" y="987425"/>
              <a:ext cx="539750" cy="476250"/>
            </a:xfrm>
            <a:custGeom>
              <a:pathLst>
                <a:path extrusionOk="0" h="98" w="111">
                  <a:moveTo>
                    <a:pt x="91" y="58"/>
                  </a:moveTo>
                  <a:cubicBezTo>
                    <a:pt x="95" y="58"/>
                    <a:pt x="98" y="58"/>
                    <a:pt x="100" y="59"/>
                  </a:cubicBezTo>
                  <a:cubicBezTo>
                    <a:pt x="104" y="53"/>
                    <a:pt x="105" y="47"/>
                    <a:pt x="105" y="41"/>
                  </a:cubicBezTo>
                  <a:cubicBezTo>
                    <a:pt x="105" y="19"/>
                    <a:pt x="82" y="0"/>
                    <a:pt x="53" y="0"/>
                  </a:cubicBezTo>
                  <a:cubicBezTo>
                    <a:pt x="24" y="0"/>
                    <a:pt x="0" y="19"/>
                    <a:pt x="0" y="41"/>
                  </a:cubicBezTo>
                  <a:cubicBezTo>
                    <a:pt x="0" y="56"/>
                    <a:pt x="10" y="70"/>
                    <a:pt x="28" y="77"/>
                  </a:cubicBezTo>
                  <a:cubicBezTo>
                    <a:pt x="33" y="82"/>
                    <a:pt x="29" y="91"/>
                    <a:pt x="21" y="95"/>
                  </a:cubicBezTo>
                  <a:cubicBezTo>
                    <a:pt x="20" y="96"/>
                    <a:pt x="44" y="98"/>
                    <a:pt x="55" y="82"/>
                  </a:cubicBezTo>
                  <a:cubicBezTo>
                    <a:pt x="59" y="82"/>
                    <a:pt x="62" y="81"/>
                    <a:pt x="66" y="81"/>
                  </a:cubicBezTo>
                  <a:cubicBezTo>
                    <a:pt x="65" y="79"/>
                    <a:pt x="65" y="78"/>
                    <a:pt x="65" y="76"/>
                  </a:cubicBezTo>
                  <a:cubicBezTo>
                    <a:pt x="65" y="66"/>
                    <a:pt x="77" y="58"/>
                    <a:pt x="91" y="58"/>
                  </a:cubicBezTo>
                  <a:close/>
                  <a:moveTo>
                    <a:pt x="31" y="24"/>
                  </a:moveTo>
                  <a:cubicBezTo>
                    <a:pt x="31" y="22"/>
                    <a:pt x="32" y="21"/>
                    <a:pt x="33" y="21"/>
                  </a:cubicBezTo>
                  <a:cubicBezTo>
                    <a:pt x="71" y="21"/>
                    <a:pt x="71" y="21"/>
                    <a:pt x="71" y="21"/>
                  </a:cubicBezTo>
                  <a:cubicBezTo>
                    <a:pt x="73" y="21"/>
                    <a:pt x="74" y="22"/>
                    <a:pt x="74" y="24"/>
                  </a:cubicBezTo>
                  <a:cubicBezTo>
                    <a:pt x="74" y="28"/>
                    <a:pt x="74" y="28"/>
                    <a:pt x="74" y="28"/>
                  </a:cubicBezTo>
                  <a:cubicBezTo>
                    <a:pt x="74" y="29"/>
                    <a:pt x="73" y="30"/>
                    <a:pt x="71" y="30"/>
                  </a:cubicBezTo>
                  <a:cubicBezTo>
                    <a:pt x="33" y="30"/>
                    <a:pt x="33" y="30"/>
                    <a:pt x="33" y="30"/>
                  </a:cubicBezTo>
                  <a:cubicBezTo>
                    <a:pt x="32" y="30"/>
                    <a:pt x="31" y="29"/>
                    <a:pt x="31" y="28"/>
                  </a:cubicBezTo>
                  <a:lnTo>
                    <a:pt x="31" y="24"/>
                  </a:lnTo>
                  <a:close/>
                  <a:moveTo>
                    <a:pt x="29" y="44"/>
                  </a:moveTo>
                  <a:cubicBezTo>
                    <a:pt x="27" y="44"/>
                    <a:pt x="26" y="43"/>
                    <a:pt x="26" y="42"/>
                  </a:cubicBezTo>
                  <a:cubicBezTo>
                    <a:pt x="26" y="38"/>
                    <a:pt x="26" y="38"/>
                    <a:pt x="26" y="38"/>
                  </a:cubicBezTo>
                  <a:cubicBezTo>
                    <a:pt x="26" y="36"/>
                    <a:pt x="27" y="35"/>
                    <a:pt x="29" y="35"/>
                  </a:cubicBezTo>
                  <a:cubicBezTo>
                    <a:pt x="76" y="35"/>
                    <a:pt x="76" y="35"/>
                    <a:pt x="76" y="35"/>
                  </a:cubicBezTo>
                  <a:cubicBezTo>
                    <a:pt x="77" y="35"/>
                    <a:pt x="78" y="36"/>
                    <a:pt x="78" y="38"/>
                  </a:cubicBezTo>
                  <a:cubicBezTo>
                    <a:pt x="78" y="42"/>
                    <a:pt x="78" y="42"/>
                    <a:pt x="78" y="42"/>
                  </a:cubicBezTo>
                  <a:cubicBezTo>
                    <a:pt x="78" y="43"/>
                    <a:pt x="77" y="44"/>
                    <a:pt x="76" y="44"/>
                  </a:cubicBezTo>
                  <a:lnTo>
                    <a:pt x="29" y="44"/>
                  </a:lnTo>
                  <a:close/>
                  <a:moveTo>
                    <a:pt x="69" y="56"/>
                  </a:moveTo>
                  <a:cubicBezTo>
                    <a:pt x="69" y="57"/>
                    <a:pt x="68" y="58"/>
                    <a:pt x="67" y="58"/>
                  </a:cubicBezTo>
                  <a:cubicBezTo>
                    <a:pt x="38" y="58"/>
                    <a:pt x="38" y="58"/>
                    <a:pt x="38" y="58"/>
                  </a:cubicBezTo>
                  <a:cubicBezTo>
                    <a:pt x="36" y="58"/>
                    <a:pt x="35" y="57"/>
                    <a:pt x="35" y="56"/>
                  </a:cubicBezTo>
                  <a:cubicBezTo>
                    <a:pt x="35" y="52"/>
                    <a:pt x="35" y="52"/>
                    <a:pt x="35" y="52"/>
                  </a:cubicBezTo>
                  <a:cubicBezTo>
                    <a:pt x="35" y="50"/>
                    <a:pt x="36" y="49"/>
                    <a:pt x="38" y="49"/>
                  </a:cubicBezTo>
                  <a:cubicBezTo>
                    <a:pt x="67" y="49"/>
                    <a:pt x="67" y="49"/>
                    <a:pt x="67" y="49"/>
                  </a:cubicBezTo>
                  <a:cubicBezTo>
                    <a:pt x="68" y="49"/>
                    <a:pt x="69" y="50"/>
                    <a:pt x="69" y="52"/>
                  </a:cubicBezTo>
                  <a:lnTo>
                    <a:pt x="69" y="56"/>
                  </a:lnTo>
                  <a:close/>
                  <a:moveTo>
                    <a:pt x="91" y="63"/>
                  </a:moveTo>
                  <a:cubicBezTo>
                    <a:pt x="80" y="63"/>
                    <a:pt x="71" y="69"/>
                    <a:pt x="71" y="76"/>
                  </a:cubicBezTo>
                  <a:cubicBezTo>
                    <a:pt x="71" y="84"/>
                    <a:pt x="80" y="90"/>
                    <a:pt x="91" y="90"/>
                  </a:cubicBezTo>
                  <a:cubicBezTo>
                    <a:pt x="102" y="90"/>
                    <a:pt x="111" y="84"/>
                    <a:pt x="111" y="76"/>
                  </a:cubicBezTo>
                  <a:cubicBezTo>
                    <a:pt x="111" y="69"/>
                    <a:pt x="102" y="63"/>
                    <a:pt x="91" y="63"/>
                  </a:cubicBezTo>
                  <a:close/>
                  <a:moveTo>
                    <a:pt x="81" y="79"/>
                  </a:moveTo>
                  <a:cubicBezTo>
                    <a:pt x="80" y="79"/>
                    <a:pt x="78" y="78"/>
                    <a:pt x="78" y="76"/>
                  </a:cubicBezTo>
                  <a:cubicBezTo>
                    <a:pt x="78" y="74"/>
                    <a:pt x="80" y="73"/>
                    <a:pt x="81" y="73"/>
                  </a:cubicBezTo>
                  <a:cubicBezTo>
                    <a:pt x="83" y="73"/>
                    <a:pt x="84" y="74"/>
                    <a:pt x="84" y="76"/>
                  </a:cubicBezTo>
                  <a:cubicBezTo>
                    <a:pt x="84" y="78"/>
                    <a:pt x="83" y="79"/>
                    <a:pt x="81" y="79"/>
                  </a:cubicBezTo>
                  <a:close/>
                  <a:moveTo>
                    <a:pt x="91" y="79"/>
                  </a:moveTo>
                  <a:cubicBezTo>
                    <a:pt x="89" y="79"/>
                    <a:pt x="88" y="78"/>
                    <a:pt x="88" y="76"/>
                  </a:cubicBezTo>
                  <a:cubicBezTo>
                    <a:pt x="88" y="74"/>
                    <a:pt x="89" y="73"/>
                    <a:pt x="91" y="73"/>
                  </a:cubicBezTo>
                  <a:cubicBezTo>
                    <a:pt x="93" y="73"/>
                    <a:pt x="94" y="74"/>
                    <a:pt x="94" y="76"/>
                  </a:cubicBezTo>
                  <a:cubicBezTo>
                    <a:pt x="94" y="78"/>
                    <a:pt x="93" y="79"/>
                    <a:pt x="91" y="79"/>
                  </a:cubicBezTo>
                  <a:close/>
                  <a:moveTo>
                    <a:pt x="101" y="79"/>
                  </a:moveTo>
                  <a:cubicBezTo>
                    <a:pt x="99" y="79"/>
                    <a:pt x="98" y="78"/>
                    <a:pt x="98" y="76"/>
                  </a:cubicBezTo>
                  <a:cubicBezTo>
                    <a:pt x="98" y="74"/>
                    <a:pt x="99" y="73"/>
                    <a:pt x="101" y="73"/>
                  </a:cubicBezTo>
                  <a:cubicBezTo>
                    <a:pt x="103" y="73"/>
                    <a:pt x="104" y="74"/>
                    <a:pt x="104" y="76"/>
                  </a:cubicBezTo>
                  <a:cubicBezTo>
                    <a:pt x="104" y="78"/>
                    <a:pt x="103" y="79"/>
                    <a:pt x="101" y="79"/>
                  </a:cubicBez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95" name="Google Shape;995;p101"/>
            <p:cNvSpPr/>
            <p:nvPr/>
          </p:nvSpPr>
          <p:spPr>
            <a:xfrm>
              <a:off x="7673975" y="5187950"/>
              <a:ext cx="530225" cy="412750"/>
            </a:xfrm>
            <a:custGeom>
              <a:pathLst>
                <a:path extrusionOk="0" h="85" w="109">
                  <a:moveTo>
                    <a:pt x="63" y="54"/>
                  </a:moveTo>
                  <a:cubicBezTo>
                    <a:pt x="63" y="61"/>
                    <a:pt x="63" y="61"/>
                    <a:pt x="63" y="61"/>
                  </a:cubicBezTo>
                  <a:cubicBezTo>
                    <a:pt x="47" y="61"/>
                    <a:pt x="47" y="61"/>
                    <a:pt x="47" y="61"/>
                  </a:cubicBezTo>
                  <a:cubicBezTo>
                    <a:pt x="47" y="54"/>
                    <a:pt x="47" y="54"/>
                    <a:pt x="47" y="54"/>
                  </a:cubicBezTo>
                  <a:cubicBezTo>
                    <a:pt x="37" y="53"/>
                    <a:pt x="27" y="50"/>
                    <a:pt x="18" y="46"/>
                  </a:cubicBezTo>
                  <a:cubicBezTo>
                    <a:pt x="12" y="44"/>
                    <a:pt x="6" y="41"/>
                    <a:pt x="0" y="37"/>
                  </a:cubicBezTo>
                  <a:cubicBezTo>
                    <a:pt x="0" y="82"/>
                    <a:pt x="0" y="82"/>
                    <a:pt x="0" y="82"/>
                  </a:cubicBezTo>
                  <a:cubicBezTo>
                    <a:pt x="0" y="83"/>
                    <a:pt x="2" y="85"/>
                    <a:pt x="3" y="85"/>
                  </a:cubicBezTo>
                  <a:cubicBezTo>
                    <a:pt x="107" y="85"/>
                    <a:pt x="107" y="85"/>
                    <a:pt x="107" y="85"/>
                  </a:cubicBezTo>
                  <a:cubicBezTo>
                    <a:pt x="108" y="85"/>
                    <a:pt x="109" y="83"/>
                    <a:pt x="109" y="82"/>
                  </a:cubicBezTo>
                  <a:cubicBezTo>
                    <a:pt x="109" y="37"/>
                    <a:pt x="109" y="37"/>
                    <a:pt x="109" y="37"/>
                  </a:cubicBezTo>
                  <a:cubicBezTo>
                    <a:pt x="104" y="41"/>
                    <a:pt x="98" y="44"/>
                    <a:pt x="92" y="46"/>
                  </a:cubicBezTo>
                  <a:cubicBezTo>
                    <a:pt x="83" y="50"/>
                    <a:pt x="73" y="53"/>
                    <a:pt x="63" y="54"/>
                  </a:cubicBezTo>
                  <a:close/>
                  <a:moveTo>
                    <a:pt x="107" y="14"/>
                  </a:moveTo>
                  <a:cubicBezTo>
                    <a:pt x="77" y="14"/>
                    <a:pt x="77" y="14"/>
                    <a:pt x="77" y="14"/>
                  </a:cubicBezTo>
                  <a:cubicBezTo>
                    <a:pt x="77" y="10"/>
                    <a:pt x="77" y="10"/>
                    <a:pt x="77" y="10"/>
                  </a:cubicBezTo>
                  <a:cubicBezTo>
                    <a:pt x="77" y="5"/>
                    <a:pt x="72" y="0"/>
                    <a:pt x="66" y="0"/>
                  </a:cubicBezTo>
                  <a:cubicBezTo>
                    <a:pt x="43" y="0"/>
                    <a:pt x="43" y="0"/>
                    <a:pt x="43" y="0"/>
                  </a:cubicBezTo>
                  <a:cubicBezTo>
                    <a:pt x="38" y="0"/>
                    <a:pt x="33" y="5"/>
                    <a:pt x="33" y="10"/>
                  </a:cubicBezTo>
                  <a:cubicBezTo>
                    <a:pt x="33" y="14"/>
                    <a:pt x="33" y="14"/>
                    <a:pt x="33" y="14"/>
                  </a:cubicBezTo>
                  <a:cubicBezTo>
                    <a:pt x="3" y="14"/>
                    <a:pt x="3" y="14"/>
                    <a:pt x="3" y="14"/>
                  </a:cubicBezTo>
                  <a:cubicBezTo>
                    <a:pt x="2" y="14"/>
                    <a:pt x="0" y="15"/>
                    <a:pt x="0" y="17"/>
                  </a:cubicBezTo>
                  <a:cubicBezTo>
                    <a:pt x="0" y="33"/>
                    <a:pt x="0" y="33"/>
                    <a:pt x="0" y="33"/>
                  </a:cubicBezTo>
                  <a:cubicBezTo>
                    <a:pt x="6" y="37"/>
                    <a:pt x="12" y="40"/>
                    <a:pt x="19" y="43"/>
                  </a:cubicBezTo>
                  <a:cubicBezTo>
                    <a:pt x="28" y="47"/>
                    <a:pt x="38" y="49"/>
                    <a:pt x="47" y="50"/>
                  </a:cubicBezTo>
                  <a:cubicBezTo>
                    <a:pt x="48" y="47"/>
                    <a:pt x="51" y="44"/>
                    <a:pt x="55" y="44"/>
                  </a:cubicBezTo>
                  <a:cubicBezTo>
                    <a:pt x="59" y="44"/>
                    <a:pt x="62" y="47"/>
                    <a:pt x="63" y="50"/>
                  </a:cubicBezTo>
                  <a:cubicBezTo>
                    <a:pt x="72" y="49"/>
                    <a:pt x="82" y="47"/>
                    <a:pt x="91" y="43"/>
                  </a:cubicBezTo>
                  <a:cubicBezTo>
                    <a:pt x="97" y="40"/>
                    <a:pt x="104" y="37"/>
                    <a:pt x="109" y="32"/>
                  </a:cubicBezTo>
                  <a:cubicBezTo>
                    <a:pt x="109" y="17"/>
                    <a:pt x="109" y="17"/>
                    <a:pt x="109" y="17"/>
                  </a:cubicBezTo>
                  <a:cubicBezTo>
                    <a:pt x="109" y="15"/>
                    <a:pt x="108" y="14"/>
                    <a:pt x="107" y="14"/>
                  </a:cubicBezTo>
                  <a:close/>
                  <a:moveTo>
                    <a:pt x="71" y="14"/>
                  </a:moveTo>
                  <a:cubicBezTo>
                    <a:pt x="39" y="14"/>
                    <a:pt x="39" y="14"/>
                    <a:pt x="39" y="14"/>
                  </a:cubicBezTo>
                  <a:cubicBezTo>
                    <a:pt x="39" y="10"/>
                    <a:pt x="39" y="10"/>
                    <a:pt x="39" y="10"/>
                  </a:cubicBezTo>
                  <a:cubicBezTo>
                    <a:pt x="39" y="8"/>
                    <a:pt x="41" y="6"/>
                    <a:pt x="43" y="6"/>
                  </a:cubicBezTo>
                  <a:cubicBezTo>
                    <a:pt x="66" y="6"/>
                    <a:pt x="66" y="6"/>
                    <a:pt x="66" y="6"/>
                  </a:cubicBezTo>
                  <a:cubicBezTo>
                    <a:pt x="69" y="6"/>
                    <a:pt x="71" y="8"/>
                    <a:pt x="71" y="10"/>
                  </a:cubicBezTo>
                  <a:lnTo>
                    <a:pt x="71" y="14"/>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96" name="Google Shape;996;p101"/>
            <p:cNvSpPr/>
            <p:nvPr/>
          </p:nvSpPr>
          <p:spPr>
            <a:xfrm>
              <a:off x="9620250" y="3930650"/>
              <a:ext cx="461962" cy="460375"/>
            </a:xfrm>
            <a:custGeom>
              <a:pathLst>
                <a:path extrusionOk="0" h="95" w="95">
                  <a:moveTo>
                    <a:pt x="91" y="4"/>
                  </a:moveTo>
                  <a:cubicBezTo>
                    <a:pt x="88" y="4"/>
                    <a:pt x="88" y="4"/>
                    <a:pt x="88" y="4"/>
                  </a:cubicBezTo>
                  <a:cubicBezTo>
                    <a:pt x="88" y="91"/>
                    <a:pt x="88" y="91"/>
                    <a:pt x="88" y="91"/>
                  </a:cubicBezTo>
                  <a:cubicBezTo>
                    <a:pt x="91" y="91"/>
                    <a:pt x="91" y="91"/>
                    <a:pt x="91" y="91"/>
                  </a:cubicBezTo>
                  <a:cubicBezTo>
                    <a:pt x="93" y="91"/>
                    <a:pt x="95" y="89"/>
                    <a:pt x="95" y="87"/>
                  </a:cubicBezTo>
                  <a:cubicBezTo>
                    <a:pt x="95" y="8"/>
                    <a:pt x="95" y="8"/>
                    <a:pt x="95" y="8"/>
                  </a:cubicBezTo>
                  <a:cubicBezTo>
                    <a:pt x="95" y="6"/>
                    <a:pt x="93" y="4"/>
                    <a:pt x="91" y="4"/>
                  </a:cubicBezTo>
                  <a:close/>
                  <a:moveTo>
                    <a:pt x="80" y="0"/>
                  </a:moveTo>
                  <a:cubicBezTo>
                    <a:pt x="12" y="0"/>
                    <a:pt x="12" y="0"/>
                    <a:pt x="12" y="0"/>
                  </a:cubicBezTo>
                  <a:cubicBezTo>
                    <a:pt x="10" y="0"/>
                    <a:pt x="8" y="2"/>
                    <a:pt x="8" y="4"/>
                  </a:cubicBezTo>
                  <a:cubicBezTo>
                    <a:pt x="8" y="15"/>
                    <a:pt x="8" y="15"/>
                    <a:pt x="8" y="15"/>
                  </a:cubicBezTo>
                  <a:cubicBezTo>
                    <a:pt x="5" y="15"/>
                    <a:pt x="5" y="15"/>
                    <a:pt x="5" y="15"/>
                  </a:cubicBezTo>
                  <a:cubicBezTo>
                    <a:pt x="3" y="15"/>
                    <a:pt x="0" y="17"/>
                    <a:pt x="0" y="20"/>
                  </a:cubicBezTo>
                  <a:cubicBezTo>
                    <a:pt x="0" y="23"/>
                    <a:pt x="3" y="25"/>
                    <a:pt x="5" y="25"/>
                  </a:cubicBezTo>
                  <a:cubicBezTo>
                    <a:pt x="8" y="25"/>
                    <a:pt x="8" y="25"/>
                    <a:pt x="8" y="25"/>
                  </a:cubicBezTo>
                  <a:cubicBezTo>
                    <a:pt x="8" y="33"/>
                    <a:pt x="8" y="33"/>
                    <a:pt x="8" y="33"/>
                  </a:cubicBezTo>
                  <a:cubicBezTo>
                    <a:pt x="5" y="33"/>
                    <a:pt x="5" y="33"/>
                    <a:pt x="5" y="33"/>
                  </a:cubicBezTo>
                  <a:cubicBezTo>
                    <a:pt x="3" y="33"/>
                    <a:pt x="0" y="36"/>
                    <a:pt x="0" y="38"/>
                  </a:cubicBezTo>
                  <a:cubicBezTo>
                    <a:pt x="0" y="41"/>
                    <a:pt x="3" y="43"/>
                    <a:pt x="5" y="43"/>
                  </a:cubicBezTo>
                  <a:cubicBezTo>
                    <a:pt x="8" y="43"/>
                    <a:pt x="8" y="43"/>
                    <a:pt x="8" y="43"/>
                  </a:cubicBezTo>
                  <a:cubicBezTo>
                    <a:pt x="8" y="52"/>
                    <a:pt x="8" y="52"/>
                    <a:pt x="8" y="52"/>
                  </a:cubicBezTo>
                  <a:cubicBezTo>
                    <a:pt x="5" y="52"/>
                    <a:pt x="5" y="52"/>
                    <a:pt x="5" y="52"/>
                  </a:cubicBezTo>
                  <a:cubicBezTo>
                    <a:pt x="3" y="52"/>
                    <a:pt x="0" y="54"/>
                    <a:pt x="0" y="57"/>
                  </a:cubicBezTo>
                  <a:cubicBezTo>
                    <a:pt x="0" y="60"/>
                    <a:pt x="3" y="62"/>
                    <a:pt x="5" y="62"/>
                  </a:cubicBezTo>
                  <a:cubicBezTo>
                    <a:pt x="8" y="62"/>
                    <a:pt x="8" y="62"/>
                    <a:pt x="8" y="62"/>
                  </a:cubicBezTo>
                  <a:cubicBezTo>
                    <a:pt x="8" y="70"/>
                    <a:pt x="8" y="70"/>
                    <a:pt x="8" y="70"/>
                  </a:cubicBezTo>
                  <a:cubicBezTo>
                    <a:pt x="5" y="70"/>
                    <a:pt x="5" y="70"/>
                    <a:pt x="5" y="70"/>
                  </a:cubicBezTo>
                  <a:cubicBezTo>
                    <a:pt x="3" y="70"/>
                    <a:pt x="0" y="72"/>
                    <a:pt x="0" y="75"/>
                  </a:cubicBezTo>
                  <a:cubicBezTo>
                    <a:pt x="0" y="78"/>
                    <a:pt x="3" y="80"/>
                    <a:pt x="5" y="80"/>
                  </a:cubicBezTo>
                  <a:cubicBezTo>
                    <a:pt x="8" y="80"/>
                    <a:pt x="8" y="80"/>
                    <a:pt x="8" y="80"/>
                  </a:cubicBezTo>
                  <a:cubicBezTo>
                    <a:pt x="8" y="91"/>
                    <a:pt x="8" y="91"/>
                    <a:pt x="8" y="91"/>
                  </a:cubicBezTo>
                  <a:cubicBezTo>
                    <a:pt x="8" y="93"/>
                    <a:pt x="10" y="95"/>
                    <a:pt x="12" y="95"/>
                  </a:cubicBezTo>
                  <a:cubicBezTo>
                    <a:pt x="80" y="95"/>
                    <a:pt x="80" y="95"/>
                    <a:pt x="80" y="95"/>
                  </a:cubicBezTo>
                  <a:cubicBezTo>
                    <a:pt x="82" y="95"/>
                    <a:pt x="84" y="93"/>
                    <a:pt x="84" y="91"/>
                  </a:cubicBezTo>
                  <a:cubicBezTo>
                    <a:pt x="84" y="4"/>
                    <a:pt x="84" y="4"/>
                    <a:pt x="84" y="4"/>
                  </a:cubicBezTo>
                  <a:cubicBezTo>
                    <a:pt x="84" y="2"/>
                    <a:pt x="82" y="0"/>
                    <a:pt x="80" y="0"/>
                  </a:cubicBezTo>
                  <a:close/>
                  <a:moveTo>
                    <a:pt x="47" y="17"/>
                  </a:moveTo>
                  <a:cubicBezTo>
                    <a:pt x="56" y="17"/>
                    <a:pt x="62" y="23"/>
                    <a:pt x="62" y="32"/>
                  </a:cubicBezTo>
                  <a:cubicBezTo>
                    <a:pt x="62" y="40"/>
                    <a:pt x="56" y="47"/>
                    <a:pt x="47" y="47"/>
                  </a:cubicBezTo>
                  <a:cubicBezTo>
                    <a:pt x="39" y="47"/>
                    <a:pt x="32" y="40"/>
                    <a:pt x="32" y="32"/>
                  </a:cubicBezTo>
                  <a:cubicBezTo>
                    <a:pt x="32" y="23"/>
                    <a:pt x="39" y="17"/>
                    <a:pt x="47" y="17"/>
                  </a:cubicBezTo>
                  <a:close/>
                  <a:moveTo>
                    <a:pt x="66" y="79"/>
                  </a:moveTo>
                  <a:cubicBezTo>
                    <a:pt x="28" y="79"/>
                    <a:pt x="28" y="79"/>
                    <a:pt x="28" y="79"/>
                  </a:cubicBezTo>
                  <a:cubicBezTo>
                    <a:pt x="28" y="69"/>
                    <a:pt x="28" y="69"/>
                    <a:pt x="28" y="69"/>
                  </a:cubicBezTo>
                  <a:cubicBezTo>
                    <a:pt x="28" y="58"/>
                    <a:pt x="37" y="50"/>
                    <a:pt x="47" y="50"/>
                  </a:cubicBezTo>
                  <a:cubicBezTo>
                    <a:pt x="58" y="50"/>
                    <a:pt x="66" y="58"/>
                    <a:pt x="66" y="69"/>
                  </a:cubicBezTo>
                  <a:lnTo>
                    <a:pt x="66" y="79"/>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97" name="Google Shape;997;p101"/>
            <p:cNvSpPr/>
            <p:nvPr/>
          </p:nvSpPr>
          <p:spPr>
            <a:xfrm>
              <a:off x="5629275" y="2036763"/>
              <a:ext cx="539750" cy="542925"/>
            </a:xfrm>
            <a:custGeom>
              <a:pathLst>
                <a:path extrusionOk="0" h="112" w="111">
                  <a:moveTo>
                    <a:pt x="73" y="53"/>
                  </a:moveTo>
                  <a:cubicBezTo>
                    <a:pt x="77" y="53"/>
                    <a:pt x="80" y="50"/>
                    <a:pt x="80" y="46"/>
                  </a:cubicBezTo>
                  <a:cubicBezTo>
                    <a:pt x="80" y="43"/>
                    <a:pt x="77" y="40"/>
                    <a:pt x="73" y="40"/>
                  </a:cubicBezTo>
                  <a:cubicBezTo>
                    <a:pt x="69" y="40"/>
                    <a:pt x="66" y="43"/>
                    <a:pt x="66" y="46"/>
                  </a:cubicBezTo>
                  <a:cubicBezTo>
                    <a:pt x="66" y="50"/>
                    <a:pt x="69" y="53"/>
                    <a:pt x="73" y="53"/>
                  </a:cubicBezTo>
                  <a:close/>
                  <a:moveTo>
                    <a:pt x="55" y="51"/>
                  </a:moveTo>
                  <a:cubicBezTo>
                    <a:pt x="60" y="51"/>
                    <a:pt x="63" y="48"/>
                    <a:pt x="63" y="44"/>
                  </a:cubicBezTo>
                  <a:cubicBezTo>
                    <a:pt x="63" y="40"/>
                    <a:pt x="60" y="36"/>
                    <a:pt x="55" y="36"/>
                  </a:cubicBezTo>
                  <a:cubicBezTo>
                    <a:pt x="51" y="36"/>
                    <a:pt x="48" y="40"/>
                    <a:pt x="48" y="44"/>
                  </a:cubicBezTo>
                  <a:cubicBezTo>
                    <a:pt x="48" y="48"/>
                    <a:pt x="51" y="51"/>
                    <a:pt x="55" y="51"/>
                  </a:cubicBezTo>
                  <a:close/>
                  <a:moveTo>
                    <a:pt x="38" y="53"/>
                  </a:moveTo>
                  <a:cubicBezTo>
                    <a:pt x="42" y="53"/>
                    <a:pt x="45" y="50"/>
                    <a:pt x="45" y="46"/>
                  </a:cubicBezTo>
                  <a:cubicBezTo>
                    <a:pt x="45" y="43"/>
                    <a:pt x="42" y="40"/>
                    <a:pt x="38" y="40"/>
                  </a:cubicBezTo>
                  <a:cubicBezTo>
                    <a:pt x="34" y="40"/>
                    <a:pt x="31" y="43"/>
                    <a:pt x="31" y="46"/>
                  </a:cubicBezTo>
                  <a:cubicBezTo>
                    <a:pt x="31" y="50"/>
                    <a:pt x="34" y="53"/>
                    <a:pt x="38" y="53"/>
                  </a:cubicBezTo>
                  <a:close/>
                  <a:moveTo>
                    <a:pt x="73" y="55"/>
                  </a:moveTo>
                  <a:cubicBezTo>
                    <a:pt x="69" y="55"/>
                    <a:pt x="67" y="57"/>
                    <a:pt x="65" y="59"/>
                  </a:cubicBezTo>
                  <a:cubicBezTo>
                    <a:pt x="63" y="56"/>
                    <a:pt x="60" y="53"/>
                    <a:pt x="55" y="53"/>
                  </a:cubicBezTo>
                  <a:cubicBezTo>
                    <a:pt x="51" y="53"/>
                    <a:pt x="48" y="56"/>
                    <a:pt x="46" y="59"/>
                  </a:cubicBezTo>
                  <a:cubicBezTo>
                    <a:pt x="44" y="57"/>
                    <a:pt x="41" y="55"/>
                    <a:pt x="38" y="55"/>
                  </a:cubicBezTo>
                  <a:cubicBezTo>
                    <a:pt x="33" y="55"/>
                    <a:pt x="29" y="59"/>
                    <a:pt x="29" y="64"/>
                  </a:cubicBezTo>
                  <a:cubicBezTo>
                    <a:pt x="29" y="71"/>
                    <a:pt x="29" y="71"/>
                    <a:pt x="29" y="71"/>
                  </a:cubicBezTo>
                  <a:cubicBezTo>
                    <a:pt x="36" y="77"/>
                    <a:pt x="45" y="80"/>
                    <a:pt x="55" y="80"/>
                  </a:cubicBezTo>
                  <a:cubicBezTo>
                    <a:pt x="66" y="80"/>
                    <a:pt x="75" y="77"/>
                    <a:pt x="82" y="71"/>
                  </a:cubicBezTo>
                  <a:cubicBezTo>
                    <a:pt x="82" y="64"/>
                    <a:pt x="82" y="64"/>
                    <a:pt x="82" y="64"/>
                  </a:cubicBezTo>
                  <a:cubicBezTo>
                    <a:pt x="82" y="59"/>
                    <a:pt x="78" y="55"/>
                    <a:pt x="73" y="55"/>
                  </a:cubicBezTo>
                  <a:close/>
                  <a:moveTo>
                    <a:pt x="108" y="55"/>
                  </a:moveTo>
                  <a:cubicBezTo>
                    <a:pt x="105" y="55"/>
                    <a:pt x="105" y="55"/>
                    <a:pt x="105" y="55"/>
                  </a:cubicBezTo>
                  <a:cubicBezTo>
                    <a:pt x="105" y="29"/>
                    <a:pt x="84" y="8"/>
                    <a:pt x="59" y="7"/>
                  </a:cubicBezTo>
                  <a:cubicBezTo>
                    <a:pt x="59" y="3"/>
                    <a:pt x="59" y="3"/>
                    <a:pt x="59" y="3"/>
                  </a:cubicBezTo>
                  <a:cubicBezTo>
                    <a:pt x="59" y="2"/>
                    <a:pt x="57" y="0"/>
                    <a:pt x="55" y="0"/>
                  </a:cubicBezTo>
                  <a:cubicBezTo>
                    <a:pt x="54" y="0"/>
                    <a:pt x="52" y="2"/>
                    <a:pt x="52" y="3"/>
                  </a:cubicBezTo>
                  <a:cubicBezTo>
                    <a:pt x="52" y="7"/>
                    <a:pt x="52" y="7"/>
                    <a:pt x="52" y="7"/>
                  </a:cubicBezTo>
                  <a:cubicBezTo>
                    <a:pt x="27" y="8"/>
                    <a:pt x="6" y="29"/>
                    <a:pt x="6" y="55"/>
                  </a:cubicBezTo>
                  <a:cubicBezTo>
                    <a:pt x="3" y="55"/>
                    <a:pt x="3" y="55"/>
                    <a:pt x="3" y="55"/>
                  </a:cubicBezTo>
                  <a:cubicBezTo>
                    <a:pt x="1" y="55"/>
                    <a:pt x="0" y="56"/>
                    <a:pt x="0" y="58"/>
                  </a:cubicBezTo>
                  <a:cubicBezTo>
                    <a:pt x="0" y="60"/>
                    <a:pt x="1" y="61"/>
                    <a:pt x="3" y="61"/>
                  </a:cubicBezTo>
                  <a:cubicBezTo>
                    <a:pt x="6" y="61"/>
                    <a:pt x="6" y="61"/>
                    <a:pt x="6" y="61"/>
                  </a:cubicBezTo>
                  <a:cubicBezTo>
                    <a:pt x="8" y="85"/>
                    <a:pt x="28" y="105"/>
                    <a:pt x="52" y="106"/>
                  </a:cubicBezTo>
                  <a:cubicBezTo>
                    <a:pt x="52" y="109"/>
                    <a:pt x="52" y="109"/>
                    <a:pt x="52" y="109"/>
                  </a:cubicBezTo>
                  <a:cubicBezTo>
                    <a:pt x="52" y="111"/>
                    <a:pt x="54" y="112"/>
                    <a:pt x="55" y="112"/>
                  </a:cubicBezTo>
                  <a:cubicBezTo>
                    <a:pt x="57" y="112"/>
                    <a:pt x="59" y="111"/>
                    <a:pt x="59" y="109"/>
                  </a:cubicBezTo>
                  <a:cubicBezTo>
                    <a:pt x="59" y="106"/>
                    <a:pt x="59" y="106"/>
                    <a:pt x="59" y="106"/>
                  </a:cubicBezTo>
                  <a:cubicBezTo>
                    <a:pt x="83" y="105"/>
                    <a:pt x="103" y="85"/>
                    <a:pt x="105" y="61"/>
                  </a:cubicBezTo>
                  <a:cubicBezTo>
                    <a:pt x="108" y="61"/>
                    <a:pt x="108" y="61"/>
                    <a:pt x="108" y="61"/>
                  </a:cubicBezTo>
                  <a:cubicBezTo>
                    <a:pt x="110" y="61"/>
                    <a:pt x="111" y="60"/>
                    <a:pt x="111" y="58"/>
                  </a:cubicBezTo>
                  <a:cubicBezTo>
                    <a:pt x="111" y="56"/>
                    <a:pt x="110" y="55"/>
                    <a:pt x="108" y="55"/>
                  </a:cubicBezTo>
                  <a:close/>
                  <a:moveTo>
                    <a:pt x="92" y="61"/>
                  </a:moveTo>
                  <a:cubicBezTo>
                    <a:pt x="95" y="61"/>
                    <a:pt x="95" y="61"/>
                    <a:pt x="95" y="61"/>
                  </a:cubicBezTo>
                  <a:cubicBezTo>
                    <a:pt x="93" y="80"/>
                    <a:pt x="78" y="95"/>
                    <a:pt x="59" y="96"/>
                  </a:cubicBezTo>
                  <a:cubicBezTo>
                    <a:pt x="59" y="94"/>
                    <a:pt x="59" y="94"/>
                    <a:pt x="59" y="94"/>
                  </a:cubicBezTo>
                  <a:cubicBezTo>
                    <a:pt x="59" y="92"/>
                    <a:pt x="57" y="91"/>
                    <a:pt x="55" y="91"/>
                  </a:cubicBezTo>
                  <a:cubicBezTo>
                    <a:pt x="54" y="91"/>
                    <a:pt x="52" y="92"/>
                    <a:pt x="52" y="94"/>
                  </a:cubicBezTo>
                  <a:cubicBezTo>
                    <a:pt x="52" y="96"/>
                    <a:pt x="52" y="96"/>
                    <a:pt x="52" y="96"/>
                  </a:cubicBezTo>
                  <a:cubicBezTo>
                    <a:pt x="33" y="95"/>
                    <a:pt x="18" y="80"/>
                    <a:pt x="16" y="61"/>
                  </a:cubicBezTo>
                  <a:cubicBezTo>
                    <a:pt x="19" y="61"/>
                    <a:pt x="19" y="61"/>
                    <a:pt x="19" y="61"/>
                  </a:cubicBezTo>
                  <a:cubicBezTo>
                    <a:pt x="20" y="61"/>
                    <a:pt x="22" y="60"/>
                    <a:pt x="22" y="58"/>
                  </a:cubicBezTo>
                  <a:cubicBezTo>
                    <a:pt x="22" y="56"/>
                    <a:pt x="20" y="55"/>
                    <a:pt x="19" y="55"/>
                  </a:cubicBezTo>
                  <a:cubicBezTo>
                    <a:pt x="15" y="55"/>
                    <a:pt x="15" y="55"/>
                    <a:pt x="15" y="55"/>
                  </a:cubicBezTo>
                  <a:cubicBezTo>
                    <a:pt x="16" y="35"/>
                    <a:pt x="32" y="18"/>
                    <a:pt x="52" y="16"/>
                  </a:cubicBezTo>
                  <a:cubicBezTo>
                    <a:pt x="52" y="19"/>
                    <a:pt x="52" y="19"/>
                    <a:pt x="52" y="19"/>
                  </a:cubicBezTo>
                  <a:cubicBezTo>
                    <a:pt x="52" y="20"/>
                    <a:pt x="54" y="22"/>
                    <a:pt x="55" y="22"/>
                  </a:cubicBezTo>
                  <a:cubicBezTo>
                    <a:pt x="57" y="22"/>
                    <a:pt x="59" y="20"/>
                    <a:pt x="59" y="19"/>
                  </a:cubicBezTo>
                  <a:cubicBezTo>
                    <a:pt x="59" y="16"/>
                    <a:pt x="59" y="16"/>
                    <a:pt x="59" y="16"/>
                  </a:cubicBezTo>
                  <a:cubicBezTo>
                    <a:pt x="79" y="18"/>
                    <a:pt x="95" y="35"/>
                    <a:pt x="96" y="55"/>
                  </a:cubicBezTo>
                  <a:cubicBezTo>
                    <a:pt x="92" y="55"/>
                    <a:pt x="92" y="55"/>
                    <a:pt x="92" y="55"/>
                  </a:cubicBezTo>
                  <a:cubicBezTo>
                    <a:pt x="91" y="55"/>
                    <a:pt x="89" y="56"/>
                    <a:pt x="89" y="58"/>
                  </a:cubicBezTo>
                  <a:cubicBezTo>
                    <a:pt x="89" y="60"/>
                    <a:pt x="91" y="61"/>
                    <a:pt x="92" y="61"/>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98" name="Google Shape;998;p101"/>
            <p:cNvSpPr/>
            <p:nvPr/>
          </p:nvSpPr>
          <p:spPr>
            <a:xfrm>
              <a:off x="9585325" y="1933575"/>
              <a:ext cx="463550" cy="520700"/>
            </a:xfrm>
            <a:custGeom>
              <a:pathLst>
                <a:path extrusionOk="0" h="107" w="95">
                  <a:moveTo>
                    <a:pt x="35" y="46"/>
                  </a:moveTo>
                  <a:cubicBezTo>
                    <a:pt x="32" y="46"/>
                    <a:pt x="30" y="49"/>
                    <a:pt x="30" y="51"/>
                  </a:cubicBezTo>
                  <a:cubicBezTo>
                    <a:pt x="30" y="54"/>
                    <a:pt x="32" y="56"/>
                    <a:pt x="35" y="56"/>
                  </a:cubicBezTo>
                  <a:cubicBezTo>
                    <a:pt x="38" y="56"/>
                    <a:pt x="40" y="54"/>
                    <a:pt x="40" y="51"/>
                  </a:cubicBezTo>
                  <a:cubicBezTo>
                    <a:pt x="40" y="49"/>
                    <a:pt x="38" y="46"/>
                    <a:pt x="35" y="46"/>
                  </a:cubicBezTo>
                  <a:close/>
                  <a:moveTo>
                    <a:pt x="60" y="46"/>
                  </a:moveTo>
                  <a:cubicBezTo>
                    <a:pt x="57" y="46"/>
                    <a:pt x="55" y="49"/>
                    <a:pt x="55" y="51"/>
                  </a:cubicBezTo>
                  <a:cubicBezTo>
                    <a:pt x="55" y="54"/>
                    <a:pt x="57" y="56"/>
                    <a:pt x="60" y="56"/>
                  </a:cubicBezTo>
                  <a:cubicBezTo>
                    <a:pt x="63" y="56"/>
                    <a:pt x="65" y="54"/>
                    <a:pt x="65" y="51"/>
                  </a:cubicBezTo>
                  <a:cubicBezTo>
                    <a:pt x="65" y="49"/>
                    <a:pt x="63" y="46"/>
                    <a:pt x="60" y="46"/>
                  </a:cubicBezTo>
                  <a:close/>
                  <a:moveTo>
                    <a:pt x="34" y="94"/>
                  </a:moveTo>
                  <a:cubicBezTo>
                    <a:pt x="34" y="94"/>
                    <a:pt x="28" y="100"/>
                    <a:pt x="26" y="105"/>
                  </a:cubicBezTo>
                  <a:cubicBezTo>
                    <a:pt x="25" y="106"/>
                    <a:pt x="40" y="104"/>
                    <a:pt x="46" y="102"/>
                  </a:cubicBezTo>
                  <a:cubicBezTo>
                    <a:pt x="52" y="101"/>
                    <a:pt x="73" y="105"/>
                    <a:pt x="77" y="106"/>
                  </a:cubicBezTo>
                  <a:cubicBezTo>
                    <a:pt x="80" y="107"/>
                    <a:pt x="78" y="105"/>
                    <a:pt x="75" y="100"/>
                  </a:cubicBezTo>
                  <a:cubicBezTo>
                    <a:pt x="73" y="97"/>
                    <a:pt x="69" y="94"/>
                    <a:pt x="69" y="94"/>
                  </a:cubicBezTo>
                  <a:cubicBezTo>
                    <a:pt x="66" y="92"/>
                    <a:pt x="64" y="87"/>
                    <a:pt x="67" y="85"/>
                  </a:cubicBezTo>
                  <a:cubicBezTo>
                    <a:pt x="73" y="81"/>
                    <a:pt x="78" y="74"/>
                    <a:pt x="81" y="66"/>
                  </a:cubicBezTo>
                  <a:cubicBezTo>
                    <a:pt x="87" y="66"/>
                    <a:pt x="87" y="66"/>
                    <a:pt x="87" y="66"/>
                  </a:cubicBezTo>
                  <a:cubicBezTo>
                    <a:pt x="91" y="66"/>
                    <a:pt x="95" y="63"/>
                    <a:pt x="95" y="58"/>
                  </a:cubicBezTo>
                  <a:cubicBezTo>
                    <a:pt x="95" y="49"/>
                    <a:pt x="95" y="49"/>
                    <a:pt x="95" y="49"/>
                  </a:cubicBezTo>
                  <a:cubicBezTo>
                    <a:pt x="95" y="45"/>
                    <a:pt x="93" y="43"/>
                    <a:pt x="91" y="41"/>
                  </a:cubicBezTo>
                  <a:cubicBezTo>
                    <a:pt x="91" y="28"/>
                    <a:pt x="87" y="18"/>
                    <a:pt x="79" y="10"/>
                  </a:cubicBezTo>
                  <a:cubicBezTo>
                    <a:pt x="72" y="3"/>
                    <a:pt x="61" y="0"/>
                    <a:pt x="47" y="0"/>
                  </a:cubicBezTo>
                  <a:cubicBezTo>
                    <a:pt x="34" y="0"/>
                    <a:pt x="23" y="3"/>
                    <a:pt x="16" y="10"/>
                  </a:cubicBezTo>
                  <a:cubicBezTo>
                    <a:pt x="8" y="18"/>
                    <a:pt x="4" y="28"/>
                    <a:pt x="4" y="41"/>
                  </a:cubicBezTo>
                  <a:cubicBezTo>
                    <a:pt x="1" y="43"/>
                    <a:pt x="0" y="45"/>
                    <a:pt x="0" y="49"/>
                  </a:cubicBezTo>
                  <a:cubicBezTo>
                    <a:pt x="0" y="58"/>
                    <a:pt x="0" y="58"/>
                    <a:pt x="0" y="58"/>
                  </a:cubicBezTo>
                  <a:cubicBezTo>
                    <a:pt x="0" y="63"/>
                    <a:pt x="3" y="66"/>
                    <a:pt x="8" y="66"/>
                  </a:cubicBezTo>
                  <a:cubicBezTo>
                    <a:pt x="14" y="66"/>
                    <a:pt x="14" y="66"/>
                    <a:pt x="14" y="66"/>
                  </a:cubicBezTo>
                  <a:cubicBezTo>
                    <a:pt x="18" y="77"/>
                    <a:pt x="26" y="85"/>
                    <a:pt x="34" y="90"/>
                  </a:cubicBezTo>
                  <a:cubicBezTo>
                    <a:pt x="36" y="91"/>
                    <a:pt x="35" y="92"/>
                    <a:pt x="34" y="94"/>
                  </a:cubicBezTo>
                  <a:close/>
                  <a:moveTo>
                    <a:pt x="47" y="88"/>
                  </a:moveTo>
                  <a:cubicBezTo>
                    <a:pt x="41" y="88"/>
                    <a:pt x="31" y="82"/>
                    <a:pt x="24" y="73"/>
                  </a:cubicBezTo>
                  <a:cubicBezTo>
                    <a:pt x="29" y="75"/>
                    <a:pt x="34" y="76"/>
                    <a:pt x="39" y="76"/>
                  </a:cubicBezTo>
                  <a:cubicBezTo>
                    <a:pt x="40" y="78"/>
                    <a:pt x="43" y="80"/>
                    <a:pt x="47" y="80"/>
                  </a:cubicBezTo>
                  <a:cubicBezTo>
                    <a:pt x="51" y="80"/>
                    <a:pt x="55" y="77"/>
                    <a:pt x="55" y="74"/>
                  </a:cubicBezTo>
                  <a:cubicBezTo>
                    <a:pt x="55" y="71"/>
                    <a:pt x="51" y="68"/>
                    <a:pt x="47" y="68"/>
                  </a:cubicBezTo>
                  <a:cubicBezTo>
                    <a:pt x="43" y="68"/>
                    <a:pt x="40" y="69"/>
                    <a:pt x="39" y="71"/>
                  </a:cubicBezTo>
                  <a:cubicBezTo>
                    <a:pt x="32" y="71"/>
                    <a:pt x="24" y="69"/>
                    <a:pt x="20" y="64"/>
                  </a:cubicBezTo>
                  <a:cubicBezTo>
                    <a:pt x="18" y="60"/>
                    <a:pt x="18" y="56"/>
                    <a:pt x="18" y="51"/>
                  </a:cubicBezTo>
                  <a:cubicBezTo>
                    <a:pt x="18" y="50"/>
                    <a:pt x="18" y="49"/>
                    <a:pt x="18" y="48"/>
                  </a:cubicBezTo>
                  <a:cubicBezTo>
                    <a:pt x="26" y="47"/>
                    <a:pt x="34" y="38"/>
                    <a:pt x="34" y="28"/>
                  </a:cubicBezTo>
                  <a:cubicBezTo>
                    <a:pt x="34" y="26"/>
                    <a:pt x="34" y="27"/>
                    <a:pt x="36" y="29"/>
                  </a:cubicBezTo>
                  <a:cubicBezTo>
                    <a:pt x="36" y="29"/>
                    <a:pt x="36" y="29"/>
                    <a:pt x="36" y="29"/>
                  </a:cubicBezTo>
                  <a:cubicBezTo>
                    <a:pt x="36" y="29"/>
                    <a:pt x="36" y="29"/>
                    <a:pt x="36" y="29"/>
                  </a:cubicBezTo>
                  <a:cubicBezTo>
                    <a:pt x="36" y="30"/>
                    <a:pt x="37" y="30"/>
                    <a:pt x="37" y="31"/>
                  </a:cubicBezTo>
                  <a:cubicBezTo>
                    <a:pt x="45" y="40"/>
                    <a:pt x="55" y="39"/>
                    <a:pt x="60" y="43"/>
                  </a:cubicBezTo>
                  <a:cubicBezTo>
                    <a:pt x="60" y="41"/>
                    <a:pt x="59" y="39"/>
                    <a:pt x="58" y="38"/>
                  </a:cubicBezTo>
                  <a:cubicBezTo>
                    <a:pt x="66" y="39"/>
                    <a:pt x="73" y="42"/>
                    <a:pt x="77" y="45"/>
                  </a:cubicBezTo>
                  <a:cubicBezTo>
                    <a:pt x="77" y="47"/>
                    <a:pt x="77" y="49"/>
                    <a:pt x="77" y="51"/>
                  </a:cubicBezTo>
                  <a:cubicBezTo>
                    <a:pt x="77" y="75"/>
                    <a:pt x="58" y="88"/>
                    <a:pt x="47" y="88"/>
                  </a:cubicBezTo>
                  <a:close/>
                  <a:moveTo>
                    <a:pt x="82" y="40"/>
                  </a:moveTo>
                  <a:cubicBezTo>
                    <a:pt x="81" y="32"/>
                    <a:pt x="79" y="26"/>
                    <a:pt x="75" y="21"/>
                  </a:cubicBezTo>
                  <a:cubicBezTo>
                    <a:pt x="69" y="13"/>
                    <a:pt x="59" y="9"/>
                    <a:pt x="47" y="9"/>
                  </a:cubicBezTo>
                  <a:cubicBezTo>
                    <a:pt x="35" y="9"/>
                    <a:pt x="26" y="13"/>
                    <a:pt x="20" y="21"/>
                  </a:cubicBezTo>
                  <a:cubicBezTo>
                    <a:pt x="16" y="26"/>
                    <a:pt x="14" y="32"/>
                    <a:pt x="12" y="40"/>
                  </a:cubicBezTo>
                  <a:cubicBezTo>
                    <a:pt x="9" y="40"/>
                    <a:pt x="9" y="40"/>
                    <a:pt x="9" y="40"/>
                  </a:cubicBezTo>
                  <a:cubicBezTo>
                    <a:pt x="10" y="17"/>
                    <a:pt x="23" y="5"/>
                    <a:pt x="47" y="5"/>
                  </a:cubicBezTo>
                  <a:cubicBezTo>
                    <a:pt x="72" y="5"/>
                    <a:pt x="85" y="17"/>
                    <a:pt x="86" y="40"/>
                  </a:cubicBezTo>
                  <a:lnTo>
                    <a:pt x="82" y="40"/>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sp>
          <p:nvSpPr>
            <p:cNvPr id="999" name="Google Shape;999;p101"/>
            <p:cNvSpPr/>
            <p:nvPr/>
          </p:nvSpPr>
          <p:spPr>
            <a:xfrm>
              <a:off x="5862638" y="3890963"/>
              <a:ext cx="400050" cy="504825"/>
            </a:xfrm>
            <a:custGeom>
              <a:pathLst>
                <a:path extrusionOk="0" h="104" w="82">
                  <a:moveTo>
                    <a:pt x="17" y="14"/>
                  </a:moveTo>
                  <a:cubicBezTo>
                    <a:pt x="15" y="14"/>
                    <a:pt x="14" y="15"/>
                    <a:pt x="14" y="17"/>
                  </a:cubicBezTo>
                  <a:cubicBezTo>
                    <a:pt x="14" y="18"/>
                    <a:pt x="15" y="19"/>
                    <a:pt x="17" y="19"/>
                  </a:cubicBezTo>
                  <a:cubicBezTo>
                    <a:pt x="70" y="19"/>
                    <a:pt x="70" y="19"/>
                    <a:pt x="70" y="19"/>
                  </a:cubicBezTo>
                  <a:cubicBezTo>
                    <a:pt x="72" y="19"/>
                    <a:pt x="73" y="18"/>
                    <a:pt x="73" y="17"/>
                  </a:cubicBezTo>
                  <a:cubicBezTo>
                    <a:pt x="73" y="15"/>
                    <a:pt x="72" y="14"/>
                    <a:pt x="70" y="14"/>
                  </a:cubicBezTo>
                  <a:lnTo>
                    <a:pt x="17" y="14"/>
                  </a:lnTo>
                  <a:close/>
                  <a:moveTo>
                    <a:pt x="79" y="27"/>
                  </a:moveTo>
                  <a:cubicBezTo>
                    <a:pt x="16" y="27"/>
                    <a:pt x="16" y="27"/>
                    <a:pt x="16" y="27"/>
                  </a:cubicBezTo>
                  <a:cubicBezTo>
                    <a:pt x="10" y="27"/>
                    <a:pt x="5" y="22"/>
                    <a:pt x="5" y="16"/>
                  </a:cubicBezTo>
                  <a:cubicBezTo>
                    <a:pt x="5" y="10"/>
                    <a:pt x="10" y="6"/>
                    <a:pt x="16" y="6"/>
                  </a:cubicBezTo>
                  <a:cubicBezTo>
                    <a:pt x="79" y="6"/>
                    <a:pt x="79" y="6"/>
                    <a:pt x="79" y="6"/>
                  </a:cubicBezTo>
                  <a:cubicBezTo>
                    <a:pt x="81" y="6"/>
                    <a:pt x="82" y="4"/>
                    <a:pt x="82" y="3"/>
                  </a:cubicBezTo>
                  <a:cubicBezTo>
                    <a:pt x="82" y="1"/>
                    <a:pt x="81" y="0"/>
                    <a:pt x="79" y="0"/>
                  </a:cubicBezTo>
                  <a:cubicBezTo>
                    <a:pt x="16" y="0"/>
                    <a:pt x="16" y="0"/>
                    <a:pt x="16" y="0"/>
                  </a:cubicBezTo>
                  <a:cubicBezTo>
                    <a:pt x="7" y="0"/>
                    <a:pt x="0" y="7"/>
                    <a:pt x="0" y="16"/>
                  </a:cubicBezTo>
                  <a:cubicBezTo>
                    <a:pt x="0" y="88"/>
                    <a:pt x="0" y="88"/>
                    <a:pt x="0" y="88"/>
                  </a:cubicBezTo>
                  <a:cubicBezTo>
                    <a:pt x="0" y="97"/>
                    <a:pt x="7" y="104"/>
                    <a:pt x="16" y="104"/>
                  </a:cubicBezTo>
                  <a:cubicBezTo>
                    <a:pt x="79" y="104"/>
                    <a:pt x="79" y="104"/>
                    <a:pt x="79" y="104"/>
                  </a:cubicBezTo>
                  <a:cubicBezTo>
                    <a:pt x="81" y="104"/>
                    <a:pt x="82" y="103"/>
                    <a:pt x="82" y="101"/>
                  </a:cubicBezTo>
                  <a:cubicBezTo>
                    <a:pt x="82" y="30"/>
                    <a:pt x="82" y="30"/>
                    <a:pt x="82" y="30"/>
                  </a:cubicBezTo>
                  <a:cubicBezTo>
                    <a:pt x="82" y="28"/>
                    <a:pt x="81" y="27"/>
                    <a:pt x="79" y="27"/>
                  </a:cubicBezTo>
                  <a:close/>
                  <a:moveTo>
                    <a:pt x="59" y="57"/>
                  </a:moveTo>
                  <a:cubicBezTo>
                    <a:pt x="62" y="58"/>
                    <a:pt x="62" y="58"/>
                    <a:pt x="62" y="58"/>
                  </a:cubicBezTo>
                  <a:cubicBezTo>
                    <a:pt x="62" y="63"/>
                    <a:pt x="62" y="63"/>
                    <a:pt x="62" y="63"/>
                  </a:cubicBezTo>
                  <a:cubicBezTo>
                    <a:pt x="59" y="63"/>
                    <a:pt x="59" y="63"/>
                    <a:pt x="59" y="63"/>
                  </a:cubicBezTo>
                  <a:cubicBezTo>
                    <a:pt x="59" y="61"/>
                    <a:pt x="59" y="59"/>
                    <a:pt x="59" y="57"/>
                  </a:cubicBezTo>
                  <a:close/>
                  <a:moveTo>
                    <a:pt x="49" y="41"/>
                  </a:moveTo>
                  <a:cubicBezTo>
                    <a:pt x="54" y="43"/>
                    <a:pt x="54" y="43"/>
                    <a:pt x="54" y="43"/>
                  </a:cubicBezTo>
                  <a:cubicBezTo>
                    <a:pt x="53" y="46"/>
                    <a:pt x="53" y="46"/>
                    <a:pt x="53" y="46"/>
                  </a:cubicBezTo>
                  <a:cubicBezTo>
                    <a:pt x="51" y="45"/>
                    <a:pt x="49" y="44"/>
                    <a:pt x="47" y="43"/>
                  </a:cubicBezTo>
                  <a:lnTo>
                    <a:pt x="49" y="41"/>
                  </a:lnTo>
                  <a:close/>
                  <a:moveTo>
                    <a:pt x="32" y="40"/>
                  </a:moveTo>
                  <a:cubicBezTo>
                    <a:pt x="35" y="43"/>
                    <a:pt x="35" y="43"/>
                    <a:pt x="35" y="43"/>
                  </a:cubicBezTo>
                  <a:cubicBezTo>
                    <a:pt x="34" y="43"/>
                    <a:pt x="33" y="44"/>
                    <a:pt x="32" y="44"/>
                  </a:cubicBezTo>
                  <a:cubicBezTo>
                    <a:pt x="31" y="45"/>
                    <a:pt x="30" y="45"/>
                    <a:pt x="29" y="46"/>
                  </a:cubicBezTo>
                  <a:cubicBezTo>
                    <a:pt x="28" y="43"/>
                    <a:pt x="28" y="43"/>
                    <a:pt x="28" y="43"/>
                  </a:cubicBezTo>
                  <a:lnTo>
                    <a:pt x="32" y="40"/>
                  </a:lnTo>
                  <a:close/>
                  <a:moveTo>
                    <a:pt x="23" y="63"/>
                  </a:moveTo>
                  <a:cubicBezTo>
                    <a:pt x="20" y="63"/>
                    <a:pt x="20" y="63"/>
                    <a:pt x="20" y="63"/>
                  </a:cubicBezTo>
                  <a:cubicBezTo>
                    <a:pt x="20" y="57"/>
                    <a:pt x="20" y="57"/>
                    <a:pt x="20" y="57"/>
                  </a:cubicBezTo>
                  <a:cubicBezTo>
                    <a:pt x="23" y="57"/>
                    <a:pt x="23" y="57"/>
                    <a:pt x="23" y="57"/>
                  </a:cubicBezTo>
                  <a:cubicBezTo>
                    <a:pt x="22" y="59"/>
                    <a:pt x="22" y="61"/>
                    <a:pt x="23" y="63"/>
                  </a:cubicBezTo>
                  <a:close/>
                  <a:moveTo>
                    <a:pt x="32" y="80"/>
                  </a:moveTo>
                  <a:cubicBezTo>
                    <a:pt x="28" y="77"/>
                    <a:pt x="28" y="77"/>
                    <a:pt x="28" y="77"/>
                  </a:cubicBezTo>
                  <a:cubicBezTo>
                    <a:pt x="29" y="74"/>
                    <a:pt x="29" y="74"/>
                    <a:pt x="29" y="74"/>
                  </a:cubicBezTo>
                  <a:cubicBezTo>
                    <a:pt x="30" y="75"/>
                    <a:pt x="32" y="76"/>
                    <a:pt x="34" y="77"/>
                  </a:cubicBezTo>
                  <a:lnTo>
                    <a:pt x="32" y="80"/>
                  </a:lnTo>
                  <a:close/>
                  <a:moveTo>
                    <a:pt x="55" y="93"/>
                  </a:moveTo>
                  <a:cubicBezTo>
                    <a:pt x="47" y="79"/>
                    <a:pt x="47" y="79"/>
                    <a:pt x="47" y="79"/>
                  </a:cubicBezTo>
                  <a:cubicBezTo>
                    <a:pt x="48" y="78"/>
                    <a:pt x="48" y="78"/>
                    <a:pt x="48" y="78"/>
                  </a:cubicBezTo>
                  <a:cubicBezTo>
                    <a:pt x="47" y="75"/>
                    <a:pt x="47" y="75"/>
                    <a:pt x="47" y="75"/>
                  </a:cubicBezTo>
                  <a:cubicBezTo>
                    <a:pt x="39" y="78"/>
                    <a:pt x="31" y="75"/>
                    <a:pt x="27" y="68"/>
                  </a:cubicBezTo>
                  <a:cubicBezTo>
                    <a:pt x="22" y="60"/>
                    <a:pt x="25" y="51"/>
                    <a:pt x="33" y="46"/>
                  </a:cubicBezTo>
                  <a:cubicBezTo>
                    <a:pt x="41" y="42"/>
                    <a:pt x="51" y="44"/>
                    <a:pt x="55" y="52"/>
                  </a:cubicBezTo>
                  <a:cubicBezTo>
                    <a:pt x="59" y="59"/>
                    <a:pt x="57" y="68"/>
                    <a:pt x="51" y="73"/>
                  </a:cubicBezTo>
                  <a:cubicBezTo>
                    <a:pt x="53" y="75"/>
                    <a:pt x="53" y="75"/>
                    <a:pt x="53" y="75"/>
                  </a:cubicBezTo>
                  <a:cubicBezTo>
                    <a:pt x="54" y="75"/>
                    <a:pt x="54" y="75"/>
                    <a:pt x="54" y="75"/>
                  </a:cubicBezTo>
                  <a:cubicBezTo>
                    <a:pt x="62" y="88"/>
                    <a:pt x="62" y="88"/>
                    <a:pt x="62" y="88"/>
                  </a:cubicBezTo>
                  <a:lnTo>
                    <a:pt x="55" y="93"/>
                  </a:lnTo>
                  <a:close/>
                  <a:moveTo>
                    <a:pt x="51" y="54"/>
                  </a:moveTo>
                  <a:cubicBezTo>
                    <a:pt x="48" y="49"/>
                    <a:pt x="41" y="47"/>
                    <a:pt x="35" y="50"/>
                  </a:cubicBezTo>
                  <a:cubicBezTo>
                    <a:pt x="30" y="53"/>
                    <a:pt x="28" y="60"/>
                    <a:pt x="31" y="66"/>
                  </a:cubicBezTo>
                  <a:cubicBezTo>
                    <a:pt x="34" y="71"/>
                    <a:pt x="41" y="73"/>
                    <a:pt x="47" y="70"/>
                  </a:cubicBezTo>
                  <a:cubicBezTo>
                    <a:pt x="52" y="67"/>
                    <a:pt x="54" y="60"/>
                    <a:pt x="51" y="54"/>
                  </a:cubicBezTo>
                  <a:close/>
                  <a:moveTo>
                    <a:pt x="43" y="67"/>
                  </a:moveTo>
                  <a:cubicBezTo>
                    <a:pt x="40" y="67"/>
                    <a:pt x="40" y="67"/>
                    <a:pt x="40" y="67"/>
                  </a:cubicBezTo>
                  <a:cubicBezTo>
                    <a:pt x="40" y="64"/>
                    <a:pt x="40" y="64"/>
                    <a:pt x="40" y="64"/>
                  </a:cubicBezTo>
                  <a:cubicBezTo>
                    <a:pt x="43" y="64"/>
                    <a:pt x="43" y="64"/>
                    <a:pt x="43" y="64"/>
                  </a:cubicBezTo>
                  <a:lnTo>
                    <a:pt x="43" y="67"/>
                  </a:lnTo>
                  <a:close/>
                  <a:moveTo>
                    <a:pt x="45" y="59"/>
                  </a:moveTo>
                  <a:cubicBezTo>
                    <a:pt x="45" y="59"/>
                    <a:pt x="45" y="60"/>
                    <a:pt x="44" y="60"/>
                  </a:cubicBezTo>
                  <a:cubicBezTo>
                    <a:pt x="43" y="61"/>
                    <a:pt x="43" y="61"/>
                    <a:pt x="43" y="61"/>
                  </a:cubicBezTo>
                  <a:cubicBezTo>
                    <a:pt x="43" y="61"/>
                    <a:pt x="43" y="61"/>
                    <a:pt x="43" y="62"/>
                  </a:cubicBezTo>
                  <a:cubicBezTo>
                    <a:pt x="43" y="62"/>
                    <a:pt x="43" y="62"/>
                    <a:pt x="43" y="63"/>
                  </a:cubicBezTo>
                  <a:cubicBezTo>
                    <a:pt x="40" y="63"/>
                    <a:pt x="40" y="63"/>
                    <a:pt x="40" y="63"/>
                  </a:cubicBezTo>
                  <a:cubicBezTo>
                    <a:pt x="40" y="62"/>
                    <a:pt x="40" y="61"/>
                    <a:pt x="40" y="61"/>
                  </a:cubicBezTo>
                  <a:cubicBezTo>
                    <a:pt x="41" y="60"/>
                    <a:pt x="41" y="60"/>
                    <a:pt x="42" y="59"/>
                  </a:cubicBezTo>
                  <a:cubicBezTo>
                    <a:pt x="42" y="59"/>
                    <a:pt x="42" y="59"/>
                    <a:pt x="42" y="59"/>
                  </a:cubicBezTo>
                  <a:cubicBezTo>
                    <a:pt x="43" y="59"/>
                    <a:pt x="43" y="58"/>
                    <a:pt x="43" y="58"/>
                  </a:cubicBezTo>
                  <a:cubicBezTo>
                    <a:pt x="43" y="58"/>
                    <a:pt x="43" y="57"/>
                    <a:pt x="43" y="57"/>
                  </a:cubicBezTo>
                  <a:cubicBezTo>
                    <a:pt x="43" y="57"/>
                    <a:pt x="43" y="56"/>
                    <a:pt x="43" y="56"/>
                  </a:cubicBezTo>
                  <a:cubicBezTo>
                    <a:pt x="43" y="55"/>
                    <a:pt x="42" y="55"/>
                    <a:pt x="41" y="55"/>
                  </a:cubicBezTo>
                  <a:cubicBezTo>
                    <a:pt x="41" y="55"/>
                    <a:pt x="40" y="55"/>
                    <a:pt x="40" y="56"/>
                  </a:cubicBezTo>
                  <a:cubicBezTo>
                    <a:pt x="39" y="56"/>
                    <a:pt x="39" y="57"/>
                    <a:pt x="39" y="57"/>
                  </a:cubicBezTo>
                  <a:cubicBezTo>
                    <a:pt x="37" y="57"/>
                    <a:pt x="37" y="57"/>
                    <a:pt x="37" y="57"/>
                  </a:cubicBezTo>
                  <a:cubicBezTo>
                    <a:pt x="37" y="56"/>
                    <a:pt x="37" y="54"/>
                    <a:pt x="38" y="54"/>
                  </a:cubicBezTo>
                  <a:cubicBezTo>
                    <a:pt x="39" y="53"/>
                    <a:pt x="40" y="53"/>
                    <a:pt x="41" y="53"/>
                  </a:cubicBezTo>
                  <a:cubicBezTo>
                    <a:pt x="43" y="53"/>
                    <a:pt x="44" y="53"/>
                    <a:pt x="45" y="54"/>
                  </a:cubicBezTo>
                  <a:cubicBezTo>
                    <a:pt x="46" y="55"/>
                    <a:pt x="46" y="56"/>
                    <a:pt x="46" y="57"/>
                  </a:cubicBezTo>
                  <a:cubicBezTo>
                    <a:pt x="46" y="58"/>
                    <a:pt x="46" y="58"/>
                    <a:pt x="45" y="59"/>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000" name="Google Shape;1000;p101"/>
            <p:cNvGrpSpPr/>
            <p:nvPr/>
          </p:nvGrpSpPr>
          <p:grpSpPr>
            <a:xfrm>
              <a:off x="6310313" y="1685925"/>
              <a:ext cx="3275012" cy="3268663"/>
              <a:chOff x="6310313" y="1685925"/>
              <a:chExt cx="3275012" cy="3268663"/>
            </a:xfrm>
          </p:grpSpPr>
          <p:sp>
            <p:nvSpPr>
              <p:cNvPr id="1001" name="Google Shape;1001;p101"/>
              <p:cNvSpPr/>
              <p:nvPr/>
            </p:nvSpPr>
            <p:spPr>
              <a:xfrm>
                <a:off x="6315075" y="1900238"/>
                <a:ext cx="930275" cy="1360487"/>
              </a:xfrm>
              <a:custGeom>
                <a:pathLst>
                  <a:path extrusionOk="0" h="280" w="191">
                    <a:moveTo>
                      <a:pt x="152" y="23"/>
                    </a:moveTo>
                    <a:cubicBezTo>
                      <a:pt x="151" y="27"/>
                      <a:pt x="151" y="27"/>
                      <a:pt x="151" y="27"/>
                    </a:cubicBezTo>
                    <a:cubicBezTo>
                      <a:pt x="162" y="30"/>
                      <a:pt x="162" y="30"/>
                      <a:pt x="162" y="30"/>
                    </a:cubicBezTo>
                    <a:cubicBezTo>
                      <a:pt x="164" y="30"/>
                      <a:pt x="164" y="30"/>
                      <a:pt x="164" y="30"/>
                    </a:cubicBezTo>
                    <a:cubicBezTo>
                      <a:pt x="87" y="81"/>
                      <a:pt x="36" y="162"/>
                      <a:pt x="24" y="254"/>
                    </a:cubicBezTo>
                    <a:cubicBezTo>
                      <a:pt x="13" y="265"/>
                      <a:pt x="13" y="265"/>
                      <a:pt x="13" y="265"/>
                    </a:cubicBezTo>
                    <a:cubicBezTo>
                      <a:pt x="11" y="263"/>
                      <a:pt x="11" y="263"/>
                      <a:pt x="11" y="263"/>
                    </a:cubicBezTo>
                    <a:cubicBezTo>
                      <a:pt x="20" y="166"/>
                      <a:pt x="72" y="78"/>
                      <a:pt x="152" y="23"/>
                    </a:cubicBezTo>
                    <a:moveTo>
                      <a:pt x="170" y="0"/>
                    </a:moveTo>
                    <a:cubicBezTo>
                      <a:pt x="75" y="54"/>
                      <a:pt x="9" y="153"/>
                      <a:pt x="0" y="267"/>
                    </a:cubicBezTo>
                    <a:cubicBezTo>
                      <a:pt x="13" y="280"/>
                      <a:pt x="13" y="280"/>
                      <a:pt x="13" y="280"/>
                    </a:cubicBezTo>
                    <a:cubicBezTo>
                      <a:pt x="34" y="259"/>
                      <a:pt x="34" y="259"/>
                      <a:pt x="34" y="259"/>
                    </a:cubicBezTo>
                    <a:cubicBezTo>
                      <a:pt x="46" y="158"/>
                      <a:pt x="106" y="73"/>
                      <a:pt x="191" y="26"/>
                    </a:cubicBezTo>
                    <a:cubicBezTo>
                      <a:pt x="164" y="19"/>
                      <a:pt x="164" y="19"/>
                      <a:pt x="164" y="19"/>
                    </a:cubicBezTo>
                    <a:cubicBezTo>
                      <a:pt x="170" y="0"/>
                      <a:pt x="170" y="0"/>
                      <a:pt x="170"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02" name="Google Shape;1002;p101"/>
              <p:cNvSpPr/>
              <p:nvPr/>
            </p:nvSpPr>
            <p:spPr>
              <a:xfrm>
                <a:off x="7216775" y="1685925"/>
                <a:ext cx="1566862" cy="374650"/>
              </a:xfrm>
              <a:custGeom>
                <a:pathLst>
                  <a:path extrusionOk="0" h="77" w="322">
                    <a:moveTo>
                      <a:pt x="151" y="11"/>
                    </a:moveTo>
                    <a:cubicBezTo>
                      <a:pt x="200" y="11"/>
                      <a:pt x="249" y="22"/>
                      <a:pt x="293" y="43"/>
                    </a:cubicBezTo>
                    <a:cubicBezTo>
                      <a:pt x="288" y="45"/>
                      <a:pt x="288" y="45"/>
                      <a:pt x="288" y="45"/>
                    </a:cubicBezTo>
                    <a:cubicBezTo>
                      <a:pt x="291" y="55"/>
                      <a:pt x="291" y="55"/>
                      <a:pt x="291" y="55"/>
                    </a:cubicBezTo>
                    <a:cubicBezTo>
                      <a:pt x="291" y="56"/>
                      <a:pt x="291" y="56"/>
                      <a:pt x="291" y="56"/>
                    </a:cubicBezTo>
                    <a:cubicBezTo>
                      <a:pt x="248" y="34"/>
                      <a:pt x="200" y="23"/>
                      <a:pt x="151" y="23"/>
                    </a:cubicBezTo>
                    <a:cubicBezTo>
                      <a:pt x="108" y="23"/>
                      <a:pt x="66" y="31"/>
                      <a:pt x="27" y="48"/>
                    </a:cubicBezTo>
                    <a:cubicBezTo>
                      <a:pt x="13" y="44"/>
                      <a:pt x="13" y="44"/>
                      <a:pt x="13" y="44"/>
                    </a:cubicBezTo>
                    <a:cubicBezTo>
                      <a:pt x="14" y="41"/>
                      <a:pt x="14" y="41"/>
                      <a:pt x="14" y="41"/>
                    </a:cubicBezTo>
                    <a:cubicBezTo>
                      <a:pt x="57" y="21"/>
                      <a:pt x="103" y="11"/>
                      <a:pt x="151" y="11"/>
                    </a:cubicBezTo>
                    <a:moveTo>
                      <a:pt x="151" y="0"/>
                    </a:moveTo>
                    <a:cubicBezTo>
                      <a:pt x="98" y="0"/>
                      <a:pt x="49" y="12"/>
                      <a:pt x="5" y="34"/>
                    </a:cubicBezTo>
                    <a:cubicBezTo>
                      <a:pt x="0" y="52"/>
                      <a:pt x="0" y="52"/>
                      <a:pt x="0" y="52"/>
                    </a:cubicBezTo>
                    <a:cubicBezTo>
                      <a:pt x="28" y="59"/>
                      <a:pt x="28" y="59"/>
                      <a:pt x="28" y="59"/>
                    </a:cubicBezTo>
                    <a:cubicBezTo>
                      <a:pt x="66" y="43"/>
                      <a:pt x="107" y="33"/>
                      <a:pt x="151" y="33"/>
                    </a:cubicBezTo>
                    <a:cubicBezTo>
                      <a:pt x="208" y="33"/>
                      <a:pt x="262" y="49"/>
                      <a:pt x="308" y="77"/>
                    </a:cubicBezTo>
                    <a:cubicBezTo>
                      <a:pt x="301" y="52"/>
                      <a:pt x="301" y="52"/>
                      <a:pt x="301" y="52"/>
                    </a:cubicBezTo>
                    <a:cubicBezTo>
                      <a:pt x="322" y="47"/>
                      <a:pt x="322" y="47"/>
                      <a:pt x="322" y="47"/>
                    </a:cubicBezTo>
                    <a:cubicBezTo>
                      <a:pt x="272" y="17"/>
                      <a:pt x="213" y="0"/>
                      <a:pt x="151" y="0"/>
                    </a:cubicBez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03" name="Google Shape;1003;p101"/>
              <p:cNvSpPr/>
              <p:nvPr/>
            </p:nvSpPr>
            <p:spPr>
              <a:xfrm>
                <a:off x="6310313" y="3279775"/>
                <a:ext cx="798512" cy="1389062"/>
              </a:xfrm>
              <a:custGeom>
                <a:pathLst>
                  <a:path extrusionOk="0" h="286" w="164">
                    <a:moveTo>
                      <a:pt x="23" y="25"/>
                    </a:moveTo>
                    <a:cubicBezTo>
                      <a:pt x="26" y="70"/>
                      <a:pt x="37" y="113"/>
                      <a:pt x="58" y="153"/>
                    </a:cubicBezTo>
                    <a:cubicBezTo>
                      <a:pt x="79" y="194"/>
                      <a:pt x="110" y="231"/>
                      <a:pt x="148" y="260"/>
                    </a:cubicBezTo>
                    <a:cubicBezTo>
                      <a:pt x="151" y="273"/>
                      <a:pt x="151" y="273"/>
                      <a:pt x="151" y="273"/>
                    </a:cubicBezTo>
                    <a:cubicBezTo>
                      <a:pt x="148" y="274"/>
                      <a:pt x="148" y="274"/>
                      <a:pt x="148" y="274"/>
                    </a:cubicBezTo>
                    <a:cubicBezTo>
                      <a:pt x="68" y="218"/>
                      <a:pt x="19" y="129"/>
                      <a:pt x="12" y="32"/>
                    </a:cubicBezTo>
                    <a:cubicBezTo>
                      <a:pt x="14" y="34"/>
                      <a:pt x="14" y="34"/>
                      <a:pt x="14" y="34"/>
                    </a:cubicBezTo>
                    <a:cubicBezTo>
                      <a:pt x="22" y="27"/>
                      <a:pt x="22" y="27"/>
                      <a:pt x="22" y="27"/>
                    </a:cubicBezTo>
                    <a:cubicBezTo>
                      <a:pt x="23" y="25"/>
                      <a:pt x="23" y="25"/>
                      <a:pt x="23" y="25"/>
                    </a:cubicBezTo>
                    <a:moveTo>
                      <a:pt x="34" y="0"/>
                    </a:moveTo>
                    <a:cubicBezTo>
                      <a:pt x="14" y="19"/>
                      <a:pt x="14" y="19"/>
                      <a:pt x="14" y="19"/>
                    </a:cubicBezTo>
                    <a:cubicBezTo>
                      <a:pt x="0" y="6"/>
                      <a:pt x="0" y="6"/>
                      <a:pt x="0" y="6"/>
                    </a:cubicBezTo>
                    <a:cubicBezTo>
                      <a:pt x="0" y="7"/>
                      <a:pt x="0" y="8"/>
                      <a:pt x="0" y="9"/>
                    </a:cubicBezTo>
                    <a:cubicBezTo>
                      <a:pt x="0" y="124"/>
                      <a:pt x="58" y="225"/>
                      <a:pt x="146" y="286"/>
                    </a:cubicBezTo>
                    <a:cubicBezTo>
                      <a:pt x="164" y="281"/>
                      <a:pt x="164" y="281"/>
                      <a:pt x="164" y="281"/>
                    </a:cubicBezTo>
                    <a:cubicBezTo>
                      <a:pt x="157" y="253"/>
                      <a:pt x="157" y="253"/>
                      <a:pt x="157" y="253"/>
                    </a:cubicBezTo>
                    <a:cubicBezTo>
                      <a:pt x="82" y="198"/>
                      <a:pt x="33" y="109"/>
                      <a:pt x="33" y="9"/>
                    </a:cubicBezTo>
                    <a:cubicBezTo>
                      <a:pt x="33" y="6"/>
                      <a:pt x="34" y="3"/>
                      <a:pt x="34" y="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04" name="Google Shape;1004;p101"/>
              <p:cNvSpPr/>
              <p:nvPr/>
            </p:nvSpPr>
            <p:spPr>
              <a:xfrm>
                <a:off x="8778875" y="1973263"/>
                <a:ext cx="806450" cy="1374775"/>
              </a:xfrm>
              <a:custGeom>
                <a:pathLst>
                  <a:path extrusionOk="0" h="283" w="166">
                    <a:moveTo>
                      <a:pt x="18" y="11"/>
                    </a:moveTo>
                    <a:cubicBezTo>
                      <a:pt x="98" y="68"/>
                      <a:pt x="149" y="158"/>
                      <a:pt x="155" y="256"/>
                    </a:cubicBezTo>
                    <a:cubicBezTo>
                      <a:pt x="151" y="251"/>
                      <a:pt x="151" y="251"/>
                      <a:pt x="151" y="251"/>
                    </a:cubicBezTo>
                    <a:cubicBezTo>
                      <a:pt x="143" y="258"/>
                      <a:pt x="143" y="258"/>
                      <a:pt x="143" y="258"/>
                    </a:cubicBezTo>
                    <a:cubicBezTo>
                      <a:pt x="138" y="166"/>
                      <a:pt x="91" y="81"/>
                      <a:pt x="17" y="25"/>
                    </a:cubicBezTo>
                    <a:cubicBezTo>
                      <a:pt x="13" y="12"/>
                      <a:pt x="13" y="12"/>
                      <a:pt x="13" y="12"/>
                    </a:cubicBezTo>
                    <a:cubicBezTo>
                      <a:pt x="18" y="11"/>
                      <a:pt x="18" y="11"/>
                      <a:pt x="18" y="11"/>
                    </a:cubicBezTo>
                    <a:moveTo>
                      <a:pt x="20" y="0"/>
                    </a:moveTo>
                    <a:cubicBezTo>
                      <a:pt x="0" y="5"/>
                      <a:pt x="0" y="5"/>
                      <a:pt x="0" y="5"/>
                    </a:cubicBezTo>
                    <a:cubicBezTo>
                      <a:pt x="8" y="32"/>
                      <a:pt x="8" y="32"/>
                      <a:pt x="8" y="32"/>
                    </a:cubicBezTo>
                    <a:cubicBezTo>
                      <a:pt x="84" y="87"/>
                      <a:pt x="133" y="177"/>
                      <a:pt x="133" y="278"/>
                    </a:cubicBezTo>
                    <a:cubicBezTo>
                      <a:pt x="133" y="280"/>
                      <a:pt x="133" y="282"/>
                      <a:pt x="133" y="283"/>
                    </a:cubicBezTo>
                    <a:cubicBezTo>
                      <a:pt x="151" y="266"/>
                      <a:pt x="151" y="266"/>
                      <a:pt x="151" y="266"/>
                    </a:cubicBezTo>
                    <a:cubicBezTo>
                      <a:pt x="166" y="282"/>
                      <a:pt x="166" y="282"/>
                      <a:pt x="166" y="282"/>
                    </a:cubicBezTo>
                    <a:cubicBezTo>
                      <a:pt x="166" y="281"/>
                      <a:pt x="166" y="279"/>
                      <a:pt x="166" y="278"/>
                    </a:cubicBezTo>
                    <a:cubicBezTo>
                      <a:pt x="166" y="162"/>
                      <a:pt x="108" y="60"/>
                      <a:pt x="20" y="0"/>
                    </a:cubicBez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05" name="Google Shape;1005;p101"/>
              <p:cNvSpPr/>
              <p:nvPr/>
            </p:nvSpPr>
            <p:spPr>
              <a:xfrm>
                <a:off x="8661400" y="3381375"/>
                <a:ext cx="919162" cy="1370012"/>
              </a:xfrm>
              <a:custGeom>
                <a:pathLst>
                  <a:path extrusionOk="0" h="282" w="189">
                    <a:moveTo>
                      <a:pt x="175" y="15"/>
                    </a:moveTo>
                    <a:cubicBezTo>
                      <a:pt x="178" y="18"/>
                      <a:pt x="178" y="18"/>
                      <a:pt x="178" y="18"/>
                    </a:cubicBezTo>
                    <a:cubicBezTo>
                      <a:pt x="169" y="117"/>
                      <a:pt x="116" y="205"/>
                      <a:pt x="35" y="259"/>
                    </a:cubicBezTo>
                    <a:cubicBezTo>
                      <a:pt x="36" y="253"/>
                      <a:pt x="36" y="253"/>
                      <a:pt x="36" y="253"/>
                    </a:cubicBezTo>
                    <a:cubicBezTo>
                      <a:pt x="27" y="250"/>
                      <a:pt x="27" y="250"/>
                      <a:pt x="27" y="250"/>
                    </a:cubicBezTo>
                    <a:cubicBezTo>
                      <a:pt x="104" y="199"/>
                      <a:pt x="156" y="116"/>
                      <a:pt x="166" y="23"/>
                    </a:cubicBezTo>
                    <a:cubicBezTo>
                      <a:pt x="175" y="15"/>
                      <a:pt x="175" y="15"/>
                      <a:pt x="175" y="15"/>
                    </a:cubicBezTo>
                    <a:moveTo>
                      <a:pt x="175" y="0"/>
                    </a:moveTo>
                    <a:cubicBezTo>
                      <a:pt x="156" y="18"/>
                      <a:pt x="156" y="18"/>
                      <a:pt x="156" y="18"/>
                    </a:cubicBezTo>
                    <a:cubicBezTo>
                      <a:pt x="146" y="120"/>
                      <a:pt x="85" y="207"/>
                      <a:pt x="0" y="254"/>
                    </a:cubicBezTo>
                    <a:cubicBezTo>
                      <a:pt x="23" y="260"/>
                      <a:pt x="23" y="260"/>
                      <a:pt x="23" y="260"/>
                    </a:cubicBezTo>
                    <a:cubicBezTo>
                      <a:pt x="18" y="282"/>
                      <a:pt x="18" y="282"/>
                      <a:pt x="18" y="282"/>
                    </a:cubicBezTo>
                    <a:cubicBezTo>
                      <a:pt x="113" y="228"/>
                      <a:pt x="180" y="130"/>
                      <a:pt x="189" y="14"/>
                    </a:cubicBezTo>
                    <a:cubicBezTo>
                      <a:pt x="175" y="0"/>
                      <a:pt x="175" y="0"/>
                      <a:pt x="175" y="0"/>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06" name="Google Shape;1006;p101"/>
              <p:cNvSpPr/>
              <p:nvPr/>
            </p:nvSpPr>
            <p:spPr>
              <a:xfrm>
                <a:off x="7108825" y="4576763"/>
                <a:ext cx="1566862" cy="377825"/>
              </a:xfrm>
              <a:custGeom>
                <a:pathLst>
                  <a:path extrusionOk="0" h="78" w="322">
                    <a:moveTo>
                      <a:pt x="31" y="22"/>
                    </a:moveTo>
                    <a:cubicBezTo>
                      <a:pt x="75" y="44"/>
                      <a:pt x="123" y="56"/>
                      <a:pt x="173" y="56"/>
                    </a:cubicBezTo>
                    <a:cubicBezTo>
                      <a:pt x="216" y="56"/>
                      <a:pt x="258" y="47"/>
                      <a:pt x="297" y="30"/>
                    </a:cubicBezTo>
                    <a:cubicBezTo>
                      <a:pt x="309" y="33"/>
                      <a:pt x="309" y="33"/>
                      <a:pt x="309" y="33"/>
                    </a:cubicBezTo>
                    <a:cubicBezTo>
                      <a:pt x="308" y="39"/>
                      <a:pt x="308" y="39"/>
                      <a:pt x="308" y="39"/>
                    </a:cubicBezTo>
                    <a:cubicBezTo>
                      <a:pt x="265" y="58"/>
                      <a:pt x="220" y="68"/>
                      <a:pt x="173" y="68"/>
                    </a:cubicBezTo>
                    <a:cubicBezTo>
                      <a:pt x="123" y="68"/>
                      <a:pt x="73" y="56"/>
                      <a:pt x="29" y="34"/>
                    </a:cubicBezTo>
                    <a:cubicBezTo>
                      <a:pt x="34" y="33"/>
                      <a:pt x="34" y="33"/>
                      <a:pt x="34" y="33"/>
                    </a:cubicBezTo>
                    <a:cubicBezTo>
                      <a:pt x="31" y="23"/>
                      <a:pt x="31" y="23"/>
                      <a:pt x="31" y="23"/>
                    </a:cubicBezTo>
                    <a:cubicBezTo>
                      <a:pt x="31" y="22"/>
                      <a:pt x="31" y="22"/>
                      <a:pt x="31" y="22"/>
                    </a:cubicBezTo>
                    <a:moveTo>
                      <a:pt x="14" y="0"/>
                    </a:moveTo>
                    <a:cubicBezTo>
                      <a:pt x="21" y="25"/>
                      <a:pt x="21" y="25"/>
                      <a:pt x="21" y="25"/>
                    </a:cubicBezTo>
                    <a:cubicBezTo>
                      <a:pt x="0" y="31"/>
                      <a:pt x="0" y="31"/>
                      <a:pt x="0" y="31"/>
                    </a:cubicBezTo>
                    <a:cubicBezTo>
                      <a:pt x="51" y="61"/>
                      <a:pt x="110" y="78"/>
                      <a:pt x="173" y="78"/>
                    </a:cubicBezTo>
                    <a:cubicBezTo>
                      <a:pt x="224" y="78"/>
                      <a:pt x="273" y="67"/>
                      <a:pt x="317" y="46"/>
                    </a:cubicBezTo>
                    <a:cubicBezTo>
                      <a:pt x="322" y="26"/>
                      <a:pt x="322" y="26"/>
                      <a:pt x="322" y="26"/>
                    </a:cubicBezTo>
                    <a:cubicBezTo>
                      <a:pt x="296" y="19"/>
                      <a:pt x="296" y="19"/>
                      <a:pt x="296" y="19"/>
                    </a:cubicBezTo>
                    <a:cubicBezTo>
                      <a:pt x="259" y="36"/>
                      <a:pt x="217" y="45"/>
                      <a:pt x="173" y="45"/>
                    </a:cubicBezTo>
                    <a:cubicBezTo>
                      <a:pt x="115" y="45"/>
                      <a:pt x="60" y="29"/>
                      <a:pt x="14"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007" name="Google Shape;1007;p101"/>
            <p:cNvSpPr/>
            <p:nvPr/>
          </p:nvSpPr>
          <p:spPr>
            <a:xfrm>
              <a:off x="7989888" y="1492250"/>
              <a:ext cx="96837" cy="141287"/>
            </a:xfrm>
            <a:custGeom>
              <a:pathLst>
                <a:path extrusionOk="0" h="29" w="20">
                  <a:moveTo>
                    <a:pt x="3" y="0"/>
                  </a:moveTo>
                  <a:cubicBezTo>
                    <a:pt x="2" y="0"/>
                    <a:pt x="3" y="1"/>
                    <a:pt x="2" y="2"/>
                  </a:cubicBezTo>
                  <a:cubicBezTo>
                    <a:pt x="0" y="2"/>
                    <a:pt x="1" y="18"/>
                    <a:pt x="3" y="18"/>
                  </a:cubicBezTo>
                  <a:cubicBezTo>
                    <a:pt x="4" y="19"/>
                    <a:pt x="5" y="13"/>
                    <a:pt x="5" y="12"/>
                  </a:cubicBezTo>
                  <a:cubicBezTo>
                    <a:pt x="5" y="10"/>
                    <a:pt x="14" y="19"/>
                    <a:pt x="14" y="29"/>
                  </a:cubicBezTo>
                  <a:cubicBezTo>
                    <a:pt x="17" y="28"/>
                    <a:pt x="17" y="20"/>
                    <a:pt x="11" y="10"/>
                  </a:cubicBezTo>
                  <a:cubicBezTo>
                    <a:pt x="19" y="14"/>
                    <a:pt x="20" y="14"/>
                    <a:pt x="17" y="11"/>
                  </a:cubicBezTo>
                  <a:cubicBezTo>
                    <a:pt x="13" y="7"/>
                    <a:pt x="8" y="2"/>
                    <a:pt x="3" y="0"/>
                  </a:cubicBez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08" name="Google Shape;1008;p101"/>
            <p:cNvSpPr/>
            <p:nvPr/>
          </p:nvSpPr>
          <p:spPr>
            <a:xfrm>
              <a:off x="9474200" y="2482850"/>
              <a:ext cx="141287" cy="101600"/>
            </a:xfrm>
            <a:custGeom>
              <a:pathLst>
                <a:path extrusionOk="0" h="21" w="29">
                  <a:moveTo>
                    <a:pt x="29" y="3"/>
                  </a:moveTo>
                  <a:cubicBezTo>
                    <a:pt x="29" y="2"/>
                    <a:pt x="27" y="4"/>
                    <a:pt x="27" y="2"/>
                  </a:cubicBezTo>
                  <a:cubicBezTo>
                    <a:pt x="27" y="0"/>
                    <a:pt x="10" y="1"/>
                    <a:pt x="11" y="3"/>
                  </a:cubicBezTo>
                  <a:cubicBezTo>
                    <a:pt x="10" y="4"/>
                    <a:pt x="16" y="5"/>
                    <a:pt x="17" y="5"/>
                  </a:cubicBezTo>
                  <a:cubicBezTo>
                    <a:pt x="19" y="5"/>
                    <a:pt x="10" y="14"/>
                    <a:pt x="0" y="14"/>
                  </a:cubicBezTo>
                  <a:cubicBezTo>
                    <a:pt x="1" y="17"/>
                    <a:pt x="8" y="17"/>
                    <a:pt x="18" y="11"/>
                  </a:cubicBezTo>
                  <a:cubicBezTo>
                    <a:pt x="14" y="19"/>
                    <a:pt x="14" y="21"/>
                    <a:pt x="18" y="17"/>
                  </a:cubicBezTo>
                  <a:cubicBezTo>
                    <a:pt x="22" y="13"/>
                    <a:pt x="27" y="9"/>
                    <a:pt x="29" y="3"/>
                  </a:cubicBez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09" name="Google Shape;1009;p101"/>
            <p:cNvSpPr/>
            <p:nvPr/>
          </p:nvSpPr>
          <p:spPr>
            <a:xfrm>
              <a:off x="9382125" y="4221163"/>
              <a:ext cx="155575" cy="87312"/>
            </a:xfrm>
            <a:custGeom>
              <a:pathLst>
                <a:path extrusionOk="0" h="18" w="32">
                  <a:moveTo>
                    <a:pt x="31" y="11"/>
                  </a:moveTo>
                  <a:cubicBezTo>
                    <a:pt x="32" y="10"/>
                    <a:pt x="30" y="10"/>
                    <a:pt x="30" y="9"/>
                  </a:cubicBezTo>
                  <a:cubicBezTo>
                    <a:pt x="32" y="7"/>
                    <a:pt x="17" y="0"/>
                    <a:pt x="16" y="1"/>
                  </a:cubicBezTo>
                  <a:cubicBezTo>
                    <a:pt x="15" y="1"/>
                    <a:pt x="19" y="6"/>
                    <a:pt x="20" y="7"/>
                  </a:cubicBezTo>
                  <a:cubicBezTo>
                    <a:pt x="22" y="7"/>
                    <a:pt x="9" y="10"/>
                    <a:pt x="1" y="5"/>
                  </a:cubicBezTo>
                  <a:cubicBezTo>
                    <a:pt x="0" y="8"/>
                    <a:pt x="7" y="12"/>
                    <a:pt x="19" y="12"/>
                  </a:cubicBezTo>
                  <a:cubicBezTo>
                    <a:pt x="11" y="16"/>
                    <a:pt x="10" y="18"/>
                    <a:pt x="15" y="17"/>
                  </a:cubicBezTo>
                  <a:cubicBezTo>
                    <a:pt x="20" y="16"/>
                    <a:pt x="27" y="14"/>
                    <a:pt x="31" y="11"/>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0" name="Google Shape;1010;p101"/>
            <p:cNvSpPr/>
            <p:nvPr/>
          </p:nvSpPr>
          <p:spPr>
            <a:xfrm>
              <a:off x="7775575" y="4978400"/>
              <a:ext cx="92075" cy="150812"/>
            </a:xfrm>
            <a:custGeom>
              <a:pathLst>
                <a:path extrusionOk="0" h="31" w="19">
                  <a:moveTo>
                    <a:pt x="8" y="31"/>
                  </a:moveTo>
                  <a:cubicBezTo>
                    <a:pt x="8" y="31"/>
                    <a:pt x="8" y="29"/>
                    <a:pt x="9" y="30"/>
                  </a:cubicBezTo>
                  <a:cubicBezTo>
                    <a:pt x="11" y="31"/>
                    <a:pt x="19" y="16"/>
                    <a:pt x="17" y="15"/>
                  </a:cubicBezTo>
                  <a:cubicBezTo>
                    <a:pt x="17" y="14"/>
                    <a:pt x="13" y="18"/>
                    <a:pt x="12" y="20"/>
                  </a:cubicBezTo>
                  <a:cubicBezTo>
                    <a:pt x="11" y="21"/>
                    <a:pt x="8" y="9"/>
                    <a:pt x="13" y="1"/>
                  </a:cubicBezTo>
                  <a:cubicBezTo>
                    <a:pt x="10" y="0"/>
                    <a:pt x="7" y="6"/>
                    <a:pt x="6" y="18"/>
                  </a:cubicBezTo>
                  <a:cubicBezTo>
                    <a:pt x="2" y="10"/>
                    <a:pt x="0" y="9"/>
                    <a:pt x="2" y="14"/>
                  </a:cubicBezTo>
                  <a:cubicBezTo>
                    <a:pt x="3" y="20"/>
                    <a:pt x="4" y="26"/>
                    <a:pt x="8" y="3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1" name="Google Shape;1011;p101"/>
            <p:cNvSpPr/>
            <p:nvPr/>
          </p:nvSpPr>
          <p:spPr>
            <a:xfrm>
              <a:off x="6364288" y="4256088"/>
              <a:ext cx="150812" cy="82550"/>
            </a:xfrm>
            <a:custGeom>
              <a:pathLst>
                <a:path extrusionOk="0" h="17" w="31">
                  <a:moveTo>
                    <a:pt x="1" y="13"/>
                  </a:moveTo>
                  <a:cubicBezTo>
                    <a:pt x="0" y="12"/>
                    <a:pt x="2" y="12"/>
                    <a:pt x="1" y="11"/>
                  </a:cubicBezTo>
                  <a:cubicBezTo>
                    <a:pt x="0" y="9"/>
                    <a:pt x="14" y="0"/>
                    <a:pt x="15" y="2"/>
                  </a:cubicBezTo>
                  <a:cubicBezTo>
                    <a:pt x="16" y="1"/>
                    <a:pt x="12" y="6"/>
                    <a:pt x="11" y="7"/>
                  </a:cubicBezTo>
                  <a:cubicBezTo>
                    <a:pt x="10" y="8"/>
                    <a:pt x="22" y="10"/>
                    <a:pt x="30" y="4"/>
                  </a:cubicBezTo>
                  <a:cubicBezTo>
                    <a:pt x="31" y="6"/>
                    <a:pt x="25" y="11"/>
                    <a:pt x="13" y="12"/>
                  </a:cubicBezTo>
                  <a:cubicBezTo>
                    <a:pt x="22" y="16"/>
                    <a:pt x="23" y="17"/>
                    <a:pt x="17" y="17"/>
                  </a:cubicBezTo>
                  <a:cubicBezTo>
                    <a:pt x="12" y="16"/>
                    <a:pt x="6" y="16"/>
                    <a:pt x="1" y="13"/>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2" name="Google Shape;1012;p101"/>
            <p:cNvSpPr/>
            <p:nvPr/>
          </p:nvSpPr>
          <p:spPr>
            <a:xfrm>
              <a:off x="6324600" y="2454275"/>
              <a:ext cx="152400" cy="92075"/>
            </a:xfrm>
            <a:custGeom>
              <a:pathLst>
                <a:path extrusionOk="0" h="19" w="31">
                  <a:moveTo>
                    <a:pt x="1" y="5"/>
                  </a:moveTo>
                  <a:cubicBezTo>
                    <a:pt x="0" y="4"/>
                    <a:pt x="2" y="5"/>
                    <a:pt x="2" y="4"/>
                  </a:cubicBezTo>
                  <a:cubicBezTo>
                    <a:pt x="2" y="2"/>
                    <a:pt x="18" y="0"/>
                    <a:pt x="18" y="2"/>
                  </a:cubicBezTo>
                  <a:cubicBezTo>
                    <a:pt x="19" y="2"/>
                    <a:pt x="14" y="5"/>
                    <a:pt x="12" y="5"/>
                  </a:cubicBezTo>
                  <a:cubicBezTo>
                    <a:pt x="11" y="5"/>
                    <a:pt x="21" y="12"/>
                    <a:pt x="31" y="11"/>
                  </a:cubicBezTo>
                  <a:cubicBezTo>
                    <a:pt x="30" y="14"/>
                    <a:pt x="23" y="15"/>
                    <a:pt x="12" y="11"/>
                  </a:cubicBezTo>
                  <a:cubicBezTo>
                    <a:pt x="17" y="18"/>
                    <a:pt x="18" y="19"/>
                    <a:pt x="13" y="16"/>
                  </a:cubicBezTo>
                  <a:cubicBezTo>
                    <a:pt x="9" y="13"/>
                    <a:pt x="4" y="10"/>
                    <a:pt x="1" y="5"/>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3" name="Google Shape;1013;p101"/>
            <p:cNvSpPr/>
            <p:nvPr/>
          </p:nvSpPr>
          <p:spPr>
            <a:xfrm>
              <a:off x="6594475" y="1012908"/>
              <a:ext cx="1079500" cy="425758"/>
            </a:xfrm>
            <a:prstGeom prst="rect">
              <a:avLst/>
            </a:prstGeom>
            <a:noFill/>
            <a:ln>
              <a:noFill/>
            </a:ln>
          </p:spPr>
          <p:txBody>
            <a:bodyPr anchorCtr="0" anchor="t" bIns="34275" lIns="68575" spcFirstLastPara="1" rIns="68575" wrap="square" tIns="34275">
              <a:noAutofit/>
            </a:bodyPr>
            <a:lstStyle/>
            <a:p>
              <a:pPr indent="0" lvl="0" marL="0" marR="0" rtl="0" algn="r">
                <a:lnSpc>
                  <a:spcPct val="108333"/>
                </a:lnSpc>
                <a:spcBef>
                  <a:spcPts val="0"/>
                </a:spcBef>
                <a:spcAft>
                  <a:spcPts val="0"/>
                </a:spcAft>
                <a:buNone/>
              </a:pPr>
              <a:r>
                <a:rPr b="1" lang="en" sz="900">
                  <a:solidFill>
                    <a:srgbClr val="7F7F7F"/>
                  </a:solidFill>
                  <a:latin typeface="Montserrat"/>
                  <a:ea typeface="Montserrat"/>
                  <a:cs typeface="Montserrat"/>
                  <a:sym typeface="Montserrat"/>
                </a:rPr>
                <a:t>BUILD</a:t>
              </a:r>
              <a:endParaRPr sz="1100"/>
            </a:p>
            <a:p>
              <a:pPr indent="0" lvl="0" marL="0" marR="0" rtl="0" algn="r">
                <a:lnSpc>
                  <a:spcPct val="108333"/>
                </a:lnSpc>
                <a:spcBef>
                  <a:spcPts val="0"/>
                </a:spcBef>
                <a:spcAft>
                  <a:spcPts val="0"/>
                </a:spcAft>
                <a:buNone/>
              </a:pPr>
              <a:r>
                <a:rPr b="1" lang="en" sz="900">
                  <a:solidFill>
                    <a:srgbClr val="7F7F7F"/>
                  </a:solidFill>
                  <a:latin typeface="Montserrat"/>
                  <a:ea typeface="Montserrat"/>
                  <a:cs typeface="Montserrat"/>
                  <a:sym typeface="Montserrat"/>
                </a:rPr>
                <a:t>EXPERT</a:t>
              </a:r>
              <a:endParaRPr sz="1100"/>
            </a:p>
          </p:txBody>
        </p:sp>
        <p:sp>
          <p:nvSpPr>
            <p:cNvPr id="1014" name="Google Shape;1014;p101"/>
            <p:cNvSpPr/>
            <p:nvPr/>
          </p:nvSpPr>
          <p:spPr>
            <a:xfrm>
              <a:off x="6594475" y="5230813"/>
              <a:ext cx="1079500" cy="425758"/>
            </a:xfrm>
            <a:prstGeom prst="rect">
              <a:avLst/>
            </a:prstGeom>
            <a:noFill/>
            <a:ln>
              <a:noFill/>
            </a:ln>
          </p:spPr>
          <p:txBody>
            <a:bodyPr anchorCtr="0" anchor="t" bIns="34275" lIns="68575" spcFirstLastPara="1" rIns="68575" wrap="square" tIns="34275">
              <a:noAutofit/>
            </a:bodyPr>
            <a:lstStyle/>
            <a:p>
              <a:pPr indent="0" lvl="0" marL="0" marR="0" rtl="0" algn="r">
                <a:lnSpc>
                  <a:spcPct val="108333"/>
                </a:lnSpc>
                <a:spcBef>
                  <a:spcPts val="0"/>
                </a:spcBef>
                <a:spcAft>
                  <a:spcPts val="0"/>
                </a:spcAft>
                <a:buNone/>
              </a:pPr>
              <a:r>
                <a:rPr b="1" lang="en" sz="900">
                  <a:solidFill>
                    <a:schemeClr val="accent2"/>
                  </a:solidFill>
                  <a:latin typeface="Montserrat"/>
                  <a:ea typeface="Montserrat"/>
                  <a:cs typeface="Montserrat"/>
                  <a:sym typeface="Montserrat"/>
                </a:rPr>
                <a:t>BUILD</a:t>
              </a:r>
              <a:endParaRPr sz="1100"/>
            </a:p>
            <a:p>
              <a:pPr indent="0" lvl="0" marL="0" marR="0" rtl="0" algn="r">
                <a:lnSpc>
                  <a:spcPct val="108333"/>
                </a:lnSpc>
                <a:spcBef>
                  <a:spcPts val="0"/>
                </a:spcBef>
                <a:spcAft>
                  <a:spcPts val="0"/>
                </a:spcAft>
                <a:buNone/>
              </a:pPr>
              <a:r>
                <a:rPr b="1" lang="en" sz="900">
                  <a:solidFill>
                    <a:schemeClr val="accent2"/>
                  </a:solidFill>
                  <a:latin typeface="Montserrat"/>
                  <a:ea typeface="Montserrat"/>
                  <a:cs typeface="Montserrat"/>
                  <a:sym typeface="Montserrat"/>
                </a:rPr>
                <a:t>EXPERT</a:t>
              </a:r>
              <a:endParaRPr sz="1100"/>
            </a:p>
          </p:txBody>
        </p:sp>
        <p:sp>
          <p:nvSpPr>
            <p:cNvPr id="1015" name="Google Shape;1015;p101"/>
            <p:cNvSpPr/>
            <p:nvPr/>
          </p:nvSpPr>
          <p:spPr>
            <a:xfrm>
              <a:off x="8250796" y="5227525"/>
              <a:ext cx="1297546"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chemeClr val="dk1"/>
                  </a:solidFill>
                  <a:latin typeface="Montserrat Light"/>
                  <a:ea typeface="Montserrat Light"/>
                  <a:cs typeface="Montserrat Light"/>
                  <a:sym typeface="Montserrat Light"/>
                </a:rPr>
                <a:t>Lorem ipsum dolor</a:t>
              </a:r>
              <a:endParaRPr sz="1100"/>
            </a:p>
            <a:p>
              <a:pPr indent="0" lvl="0" marL="0" marR="0" rtl="0" algn="l">
                <a:spcBef>
                  <a:spcPts val="0"/>
                </a:spcBef>
                <a:spcAft>
                  <a:spcPts val="0"/>
                </a:spcAft>
                <a:buNone/>
              </a:pPr>
              <a:r>
                <a:rPr lang="en" sz="500">
                  <a:solidFill>
                    <a:schemeClr val="dk1"/>
                  </a:solidFill>
                  <a:latin typeface="Montserrat Light"/>
                  <a:ea typeface="Montserrat Light"/>
                  <a:cs typeface="Montserrat Light"/>
                  <a:sym typeface="Montserrat Light"/>
                </a:rPr>
                <a:t>site amet sample text.</a:t>
              </a:r>
              <a:endParaRPr sz="1100"/>
            </a:p>
          </p:txBody>
        </p:sp>
        <p:grpSp>
          <p:nvGrpSpPr>
            <p:cNvPr id="1016" name="Google Shape;1016;p101"/>
            <p:cNvGrpSpPr/>
            <p:nvPr/>
          </p:nvGrpSpPr>
          <p:grpSpPr>
            <a:xfrm>
              <a:off x="9615487" y="2546350"/>
              <a:ext cx="1079500" cy="799561"/>
              <a:chOff x="9615487" y="2546350"/>
              <a:chExt cx="1079500" cy="799561"/>
            </a:xfrm>
          </p:grpSpPr>
          <p:sp>
            <p:nvSpPr>
              <p:cNvPr id="1017" name="Google Shape;1017;p101"/>
              <p:cNvSpPr/>
              <p:nvPr/>
            </p:nvSpPr>
            <p:spPr>
              <a:xfrm>
                <a:off x="9620251" y="2930413"/>
                <a:ext cx="1023768"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chemeClr val="dk1"/>
                    </a:solidFill>
                    <a:latin typeface="Montserrat Light"/>
                    <a:ea typeface="Montserrat Light"/>
                    <a:cs typeface="Montserrat Light"/>
                    <a:sym typeface="Montserrat Light"/>
                  </a:rPr>
                  <a:t>Lorem ipsum dolor site amet </a:t>
                </a:r>
                <a:endParaRPr sz="1100"/>
              </a:p>
              <a:p>
                <a:pPr indent="0" lvl="0" marL="0" marR="0" rtl="0" algn="l">
                  <a:spcBef>
                    <a:spcPts val="0"/>
                  </a:spcBef>
                  <a:spcAft>
                    <a:spcPts val="0"/>
                  </a:spcAft>
                  <a:buNone/>
                </a:pPr>
                <a:r>
                  <a:rPr lang="en" sz="500">
                    <a:solidFill>
                      <a:schemeClr val="dk1"/>
                    </a:solidFill>
                    <a:latin typeface="Montserrat Light"/>
                    <a:ea typeface="Montserrat Light"/>
                    <a:cs typeface="Montserrat Light"/>
                    <a:sym typeface="Montserrat Light"/>
                  </a:rPr>
                  <a:t>sample text.</a:t>
                </a:r>
                <a:endParaRPr sz="1100"/>
              </a:p>
            </p:txBody>
          </p:sp>
          <p:sp>
            <p:nvSpPr>
              <p:cNvPr id="1018" name="Google Shape;1018;p101"/>
              <p:cNvSpPr/>
              <p:nvPr/>
            </p:nvSpPr>
            <p:spPr>
              <a:xfrm>
                <a:off x="9615487" y="2546350"/>
                <a:ext cx="1079500" cy="427105"/>
              </a:xfrm>
              <a:prstGeom prst="rect">
                <a:avLst/>
              </a:prstGeom>
              <a:noFill/>
              <a:ln>
                <a:noFill/>
              </a:ln>
            </p:spPr>
            <p:txBody>
              <a:bodyPr anchorCtr="0" anchor="t" bIns="34275" lIns="68575" spcFirstLastPara="1" rIns="68575" wrap="square" tIns="34275">
                <a:noAutofit/>
              </a:bodyPr>
              <a:lstStyle/>
              <a:p>
                <a:pPr indent="0" lvl="0" marL="0" marR="0" rtl="0" algn="l">
                  <a:lnSpc>
                    <a:spcPct val="108333"/>
                  </a:lnSpc>
                  <a:spcBef>
                    <a:spcPts val="0"/>
                  </a:spcBef>
                  <a:spcAft>
                    <a:spcPts val="0"/>
                  </a:spcAft>
                  <a:buNone/>
                </a:pPr>
                <a:r>
                  <a:rPr b="1" lang="en" sz="900">
                    <a:solidFill>
                      <a:srgbClr val="7F7F7F"/>
                    </a:solidFill>
                    <a:latin typeface="Montserrat"/>
                    <a:ea typeface="Montserrat"/>
                    <a:cs typeface="Montserrat"/>
                    <a:sym typeface="Montserrat"/>
                  </a:rPr>
                  <a:t>EXPERT</a:t>
                </a:r>
                <a:endParaRPr sz="1100"/>
              </a:p>
              <a:p>
                <a:pPr indent="0" lvl="0" marL="0" marR="0" rtl="0" algn="l">
                  <a:lnSpc>
                    <a:spcPct val="108333"/>
                  </a:lnSpc>
                  <a:spcBef>
                    <a:spcPts val="0"/>
                  </a:spcBef>
                  <a:spcAft>
                    <a:spcPts val="0"/>
                  </a:spcAft>
                  <a:buNone/>
                </a:pPr>
                <a:r>
                  <a:rPr b="1" lang="en" sz="900">
                    <a:solidFill>
                      <a:srgbClr val="7F7F7F"/>
                    </a:solidFill>
                    <a:latin typeface="Montserrat"/>
                    <a:ea typeface="Montserrat"/>
                    <a:cs typeface="Montserrat"/>
                    <a:sym typeface="Montserrat"/>
                  </a:rPr>
                  <a:t>TEAM</a:t>
                </a:r>
                <a:endParaRPr sz="1100"/>
              </a:p>
            </p:txBody>
          </p:sp>
        </p:grpSp>
        <p:sp>
          <p:nvSpPr>
            <p:cNvPr id="1019" name="Google Shape;1019;p101"/>
            <p:cNvSpPr/>
            <p:nvPr/>
          </p:nvSpPr>
          <p:spPr>
            <a:xfrm>
              <a:off x="5195888" y="3033968"/>
              <a:ext cx="1032669" cy="41549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500">
                  <a:solidFill>
                    <a:schemeClr val="dk1"/>
                  </a:solidFill>
                  <a:latin typeface="Montserrat Light"/>
                  <a:ea typeface="Montserrat Light"/>
                  <a:cs typeface="Montserrat Light"/>
                  <a:sym typeface="Montserrat Light"/>
                </a:rPr>
                <a:t>Lorem ipsum dolor site amet </a:t>
              </a:r>
              <a:endParaRPr sz="1100"/>
            </a:p>
            <a:p>
              <a:pPr indent="0" lvl="0" marL="0" marR="0" rtl="0" algn="r">
                <a:spcBef>
                  <a:spcPts val="0"/>
                </a:spcBef>
                <a:spcAft>
                  <a:spcPts val="0"/>
                </a:spcAft>
                <a:buNone/>
              </a:pPr>
              <a:r>
                <a:rPr lang="en" sz="500">
                  <a:solidFill>
                    <a:schemeClr val="dk1"/>
                  </a:solidFill>
                  <a:latin typeface="Montserrat Light"/>
                  <a:ea typeface="Montserrat Light"/>
                  <a:cs typeface="Montserrat Light"/>
                  <a:sym typeface="Montserrat Light"/>
                </a:rPr>
                <a:t>sample text.</a:t>
              </a:r>
              <a:endParaRPr sz="1100"/>
            </a:p>
          </p:txBody>
        </p:sp>
        <p:sp>
          <p:nvSpPr>
            <p:cNvPr id="1020" name="Google Shape;1020;p101"/>
            <p:cNvSpPr/>
            <p:nvPr/>
          </p:nvSpPr>
          <p:spPr>
            <a:xfrm>
              <a:off x="5186363" y="2654690"/>
              <a:ext cx="1079500" cy="427105"/>
            </a:xfrm>
            <a:prstGeom prst="rect">
              <a:avLst/>
            </a:prstGeom>
            <a:noFill/>
            <a:ln>
              <a:noFill/>
            </a:ln>
          </p:spPr>
          <p:txBody>
            <a:bodyPr anchorCtr="0" anchor="t" bIns="34275" lIns="68575" spcFirstLastPara="1" rIns="68575" wrap="square" tIns="34275">
              <a:noAutofit/>
            </a:bodyPr>
            <a:lstStyle/>
            <a:p>
              <a:pPr indent="0" lvl="0" marL="0" marR="0" rtl="0" algn="r">
                <a:lnSpc>
                  <a:spcPct val="108333"/>
                </a:lnSpc>
                <a:spcBef>
                  <a:spcPts val="0"/>
                </a:spcBef>
                <a:spcAft>
                  <a:spcPts val="0"/>
                </a:spcAft>
                <a:buNone/>
              </a:pPr>
              <a:r>
                <a:rPr b="1" lang="en" sz="900">
                  <a:solidFill>
                    <a:schemeClr val="accent5"/>
                  </a:solidFill>
                  <a:latin typeface="Montserrat"/>
                  <a:ea typeface="Montserrat"/>
                  <a:cs typeface="Montserrat"/>
                  <a:sym typeface="Montserrat"/>
                </a:rPr>
                <a:t>EXPERT</a:t>
              </a:r>
              <a:endParaRPr sz="1100"/>
            </a:p>
            <a:p>
              <a:pPr indent="0" lvl="0" marL="0" marR="0" rtl="0" algn="r">
                <a:lnSpc>
                  <a:spcPct val="108333"/>
                </a:lnSpc>
                <a:spcBef>
                  <a:spcPts val="0"/>
                </a:spcBef>
                <a:spcAft>
                  <a:spcPts val="0"/>
                </a:spcAft>
                <a:buNone/>
              </a:pPr>
              <a:r>
                <a:rPr b="1" lang="en" sz="900">
                  <a:solidFill>
                    <a:schemeClr val="accent5"/>
                  </a:solidFill>
                  <a:latin typeface="Montserrat"/>
                  <a:ea typeface="Montserrat"/>
                  <a:cs typeface="Montserrat"/>
                  <a:sym typeface="Montserrat"/>
                </a:rPr>
                <a:t>TEAM</a:t>
              </a:r>
              <a:endParaRPr sz="1100"/>
            </a:p>
          </p:txBody>
        </p:sp>
        <p:sp>
          <p:nvSpPr>
            <p:cNvPr id="1021" name="Google Shape;1021;p101"/>
            <p:cNvSpPr/>
            <p:nvPr/>
          </p:nvSpPr>
          <p:spPr>
            <a:xfrm>
              <a:off x="8250796" y="1012953"/>
              <a:ext cx="1260475"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chemeClr val="dk1"/>
                  </a:solidFill>
                  <a:latin typeface="Montserrat Light"/>
                  <a:ea typeface="Montserrat Light"/>
                  <a:cs typeface="Montserrat Light"/>
                  <a:sym typeface="Montserrat Light"/>
                </a:rPr>
                <a:t>Lorem ipsum dolor</a:t>
              </a:r>
              <a:endParaRPr sz="1100"/>
            </a:p>
            <a:p>
              <a:pPr indent="0" lvl="0" marL="0" marR="0" rtl="0" algn="l">
                <a:spcBef>
                  <a:spcPts val="0"/>
                </a:spcBef>
                <a:spcAft>
                  <a:spcPts val="0"/>
                </a:spcAft>
                <a:buNone/>
              </a:pPr>
              <a:r>
                <a:rPr lang="en" sz="500">
                  <a:solidFill>
                    <a:schemeClr val="dk1"/>
                  </a:solidFill>
                  <a:latin typeface="Montserrat Light"/>
                  <a:ea typeface="Montserrat Light"/>
                  <a:cs typeface="Montserrat Light"/>
                  <a:sym typeface="Montserrat Light"/>
                </a:rPr>
                <a:t>site amet sample text.</a:t>
              </a:r>
              <a:endParaRPr sz="1100"/>
            </a:p>
          </p:txBody>
        </p:sp>
        <p:grpSp>
          <p:nvGrpSpPr>
            <p:cNvPr id="1022" name="Google Shape;1022;p101"/>
            <p:cNvGrpSpPr/>
            <p:nvPr/>
          </p:nvGrpSpPr>
          <p:grpSpPr>
            <a:xfrm>
              <a:off x="9405937" y="4505631"/>
              <a:ext cx="1669540" cy="514040"/>
              <a:chOff x="9615487" y="2546350"/>
              <a:chExt cx="1669540" cy="514040"/>
            </a:xfrm>
          </p:grpSpPr>
          <p:sp>
            <p:nvSpPr>
              <p:cNvPr id="1023" name="Google Shape;1023;p101"/>
              <p:cNvSpPr/>
              <p:nvPr/>
            </p:nvSpPr>
            <p:spPr>
              <a:xfrm>
                <a:off x="9620250" y="2752613"/>
                <a:ext cx="1284287"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chemeClr val="dk1"/>
                    </a:solidFill>
                    <a:latin typeface="Montserrat Light"/>
                    <a:ea typeface="Montserrat Light"/>
                    <a:cs typeface="Montserrat Light"/>
                    <a:sym typeface="Montserrat Light"/>
                  </a:rPr>
                  <a:t>Lorem ipsum dolor site amet sample text.</a:t>
                </a:r>
                <a:endParaRPr sz="1100"/>
              </a:p>
            </p:txBody>
          </p:sp>
          <p:sp>
            <p:nvSpPr>
              <p:cNvPr id="1024" name="Google Shape;1024;p101"/>
              <p:cNvSpPr/>
              <p:nvPr/>
            </p:nvSpPr>
            <p:spPr>
              <a:xfrm>
                <a:off x="9615487" y="2546350"/>
                <a:ext cx="1669540" cy="260392"/>
              </a:xfrm>
              <a:prstGeom prst="rect">
                <a:avLst/>
              </a:prstGeom>
              <a:noFill/>
              <a:ln>
                <a:noFill/>
              </a:ln>
            </p:spPr>
            <p:txBody>
              <a:bodyPr anchorCtr="0" anchor="t" bIns="34275" lIns="68575" spcFirstLastPara="1" rIns="68575" wrap="square" tIns="34275">
                <a:noAutofit/>
              </a:bodyPr>
              <a:lstStyle/>
              <a:p>
                <a:pPr indent="0" lvl="0" marL="0" marR="0" rtl="0" algn="l">
                  <a:lnSpc>
                    <a:spcPct val="108333"/>
                  </a:lnSpc>
                  <a:spcBef>
                    <a:spcPts val="0"/>
                  </a:spcBef>
                  <a:spcAft>
                    <a:spcPts val="0"/>
                  </a:spcAft>
                  <a:buNone/>
                </a:pPr>
                <a:r>
                  <a:rPr b="1" lang="en" sz="900">
                    <a:solidFill>
                      <a:schemeClr val="accent1"/>
                    </a:solidFill>
                    <a:latin typeface="Montserrat"/>
                    <a:ea typeface="Montserrat"/>
                    <a:cs typeface="Montserrat"/>
                    <a:sym typeface="Montserrat"/>
                  </a:rPr>
                  <a:t>EXPERT TEAM </a:t>
                </a:r>
                <a:endParaRPr sz="1100"/>
              </a:p>
            </p:txBody>
          </p:sp>
        </p:grpSp>
        <p:grpSp>
          <p:nvGrpSpPr>
            <p:cNvPr id="1025" name="Google Shape;1025;p101"/>
            <p:cNvGrpSpPr/>
            <p:nvPr/>
          </p:nvGrpSpPr>
          <p:grpSpPr>
            <a:xfrm>
              <a:off x="4740558" y="4505631"/>
              <a:ext cx="1669540" cy="514040"/>
              <a:chOff x="4937408" y="4505631"/>
              <a:chExt cx="1669540" cy="514040"/>
            </a:xfrm>
          </p:grpSpPr>
          <p:sp>
            <p:nvSpPr>
              <p:cNvPr id="1026" name="Google Shape;1026;p101"/>
              <p:cNvSpPr/>
              <p:nvPr/>
            </p:nvSpPr>
            <p:spPr>
              <a:xfrm>
                <a:off x="5297771" y="4711894"/>
                <a:ext cx="1284287" cy="307777"/>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500">
                    <a:solidFill>
                      <a:schemeClr val="dk1"/>
                    </a:solidFill>
                    <a:latin typeface="Montserrat Light"/>
                    <a:ea typeface="Montserrat Light"/>
                    <a:cs typeface="Montserrat Light"/>
                    <a:sym typeface="Montserrat Light"/>
                  </a:rPr>
                  <a:t>Lorem ipsum dolor site amet sample text.</a:t>
                </a:r>
                <a:endParaRPr sz="1100"/>
              </a:p>
            </p:txBody>
          </p:sp>
          <p:sp>
            <p:nvSpPr>
              <p:cNvPr id="1027" name="Google Shape;1027;p101"/>
              <p:cNvSpPr/>
              <p:nvPr/>
            </p:nvSpPr>
            <p:spPr>
              <a:xfrm>
                <a:off x="4937408" y="4505631"/>
                <a:ext cx="1669540" cy="260392"/>
              </a:xfrm>
              <a:prstGeom prst="rect">
                <a:avLst/>
              </a:prstGeom>
              <a:noFill/>
              <a:ln>
                <a:noFill/>
              </a:ln>
            </p:spPr>
            <p:txBody>
              <a:bodyPr anchorCtr="0" anchor="t" bIns="34275" lIns="68575" spcFirstLastPara="1" rIns="68575" wrap="square" tIns="34275">
                <a:noAutofit/>
              </a:bodyPr>
              <a:lstStyle/>
              <a:p>
                <a:pPr indent="0" lvl="0" marL="0" marR="0" rtl="0" algn="r">
                  <a:lnSpc>
                    <a:spcPct val="108333"/>
                  </a:lnSpc>
                  <a:spcBef>
                    <a:spcPts val="0"/>
                  </a:spcBef>
                  <a:spcAft>
                    <a:spcPts val="0"/>
                  </a:spcAft>
                  <a:buNone/>
                </a:pPr>
                <a:r>
                  <a:rPr b="1" lang="en" sz="900">
                    <a:solidFill>
                      <a:schemeClr val="accent3"/>
                    </a:solidFill>
                    <a:latin typeface="Montserrat"/>
                    <a:ea typeface="Montserrat"/>
                    <a:cs typeface="Montserrat"/>
                    <a:sym typeface="Montserrat"/>
                  </a:rPr>
                  <a:t>EXPERT TEAM </a:t>
                </a:r>
                <a:endParaRPr sz="1100"/>
              </a:p>
            </p:txBody>
          </p:sp>
        </p:grpSp>
        <p:sp>
          <p:nvSpPr>
            <p:cNvPr id="1028" name="Google Shape;1028;p101"/>
            <p:cNvSpPr/>
            <p:nvPr/>
          </p:nvSpPr>
          <p:spPr>
            <a:xfrm>
              <a:off x="6619083" y="1994128"/>
              <a:ext cx="2660648" cy="2652258"/>
            </a:xfrm>
            <a:custGeom>
              <a:pathLst>
                <a:path extrusionOk="0" h="556" w="556">
                  <a:moveTo>
                    <a:pt x="278" y="34"/>
                  </a:moveTo>
                  <a:cubicBezTo>
                    <a:pt x="413" y="34"/>
                    <a:pt x="522" y="144"/>
                    <a:pt x="522" y="278"/>
                  </a:cubicBezTo>
                  <a:cubicBezTo>
                    <a:pt x="522" y="413"/>
                    <a:pt x="413" y="522"/>
                    <a:pt x="278" y="522"/>
                  </a:cubicBezTo>
                  <a:cubicBezTo>
                    <a:pt x="144" y="522"/>
                    <a:pt x="34" y="413"/>
                    <a:pt x="34" y="278"/>
                  </a:cubicBezTo>
                  <a:cubicBezTo>
                    <a:pt x="34" y="144"/>
                    <a:pt x="144" y="34"/>
                    <a:pt x="278" y="34"/>
                  </a:cubicBezTo>
                  <a:moveTo>
                    <a:pt x="278" y="0"/>
                  </a:moveTo>
                  <a:cubicBezTo>
                    <a:pt x="125" y="0"/>
                    <a:pt x="0" y="124"/>
                    <a:pt x="0" y="278"/>
                  </a:cubicBezTo>
                  <a:cubicBezTo>
                    <a:pt x="0" y="432"/>
                    <a:pt x="125" y="556"/>
                    <a:pt x="278" y="556"/>
                  </a:cubicBezTo>
                  <a:cubicBezTo>
                    <a:pt x="432" y="556"/>
                    <a:pt x="556" y="432"/>
                    <a:pt x="556" y="278"/>
                  </a:cubicBezTo>
                  <a:cubicBezTo>
                    <a:pt x="556" y="124"/>
                    <a:pt x="432" y="0"/>
                    <a:pt x="278"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9" name="Google Shape;1029;p101"/>
            <p:cNvSpPr/>
            <p:nvPr/>
          </p:nvSpPr>
          <p:spPr>
            <a:xfrm>
              <a:off x="6921001" y="2296045"/>
              <a:ext cx="2058910" cy="2050521"/>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0" name="Google Shape;1030;p101"/>
            <p:cNvSpPr/>
            <p:nvPr/>
          </p:nvSpPr>
          <p:spPr>
            <a:xfrm>
              <a:off x="7801594" y="2576996"/>
              <a:ext cx="339657" cy="75479"/>
            </a:xfrm>
            <a:custGeom>
              <a:pathLst>
                <a:path extrusionOk="0" h="16" w="71">
                  <a:moveTo>
                    <a:pt x="7" y="0"/>
                  </a:moveTo>
                  <a:cubicBezTo>
                    <a:pt x="3" y="0"/>
                    <a:pt x="0" y="4"/>
                    <a:pt x="0" y="8"/>
                  </a:cubicBezTo>
                  <a:cubicBezTo>
                    <a:pt x="0" y="12"/>
                    <a:pt x="3" y="16"/>
                    <a:pt x="7" y="16"/>
                  </a:cubicBezTo>
                  <a:cubicBezTo>
                    <a:pt x="12" y="16"/>
                    <a:pt x="15" y="12"/>
                    <a:pt x="15" y="8"/>
                  </a:cubicBezTo>
                  <a:cubicBezTo>
                    <a:pt x="15" y="4"/>
                    <a:pt x="12" y="0"/>
                    <a:pt x="7" y="0"/>
                  </a:cubicBezTo>
                  <a:moveTo>
                    <a:pt x="35" y="0"/>
                  </a:moveTo>
                  <a:cubicBezTo>
                    <a:pt x="31" y="0"/>
                    <a:pt x="28" y="4"/>
                    <a:pt x="28" y="8"/>
                  </a:cubicBezTo>
                  <a:cubicBezTo>
                    <a:pt x="28" y="12"/>
                    <a:pt x="31" y="16"/>
                    <a:pt x="35" y="16"/>
                  </a:cubicBezTo>
                  <a:cubicBezTo>
                    <a:pt x="40" y="16"/>
                    <a:pt x="43" y="12"/>
                    <a:pt x="43" y="8"/>
                  </a:cubicBezTo>
                  <a:cubicBezTo>
                    <a:pt x="43" y="4"/>
                    <a:pt x="40" y="0"/>
                    <a:pt x="35" y="0"/>
                  </a:cubicBezTo>
                  <a:moveTo>
                    <a:pt x="63" y="0"/>
                  </a:moveTo>
                  <a:cubicBezTo>
                    <a:pt x="59" y="0"/>
                    <a:pt x="56" y="4"/>
                    <a:pt x="56" y="8"/>
                  </a:cubicBezTo>
                  <a:cubicBezTo>
                    <a:pt x="56" y="12"/>
                    <a:pt x="59" y="16"/>
                    <a:pt x="63" y="16"/>
                  </a:cubicBezTo>
                  <a:cubicBezTo>
                    <a:pt x="68" y="16"/>
                    <a:pt x="71" y="12"/>
                    <a:pt x="71" y="8"/>
                  </a:cubicBezTo>
                  <a:cubicBezTo>
                    <a:pt x="71" y="4"/>
                    <a:pt x="68" y="0"/>
                    <a:pt x="63" y="0"/>
                  </a:cubicBezTo>
                </a:path>
              </a:pathLst>
            </a:custGeom>
            <a:solidFill>
              <a:srgbClr val="FFB77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031" name="Google Shape;1031;p101"/>
            <p:cNvGrpSpPr/>
            <p:nvPr/>
          </p:nvGrpSpPr>
          <p:grpSpPr>
            <a:xfrm>
              <a:off x="7114767" y="2806856"/>
              <a:ext cx="1671378" cy="1285025"/>
              <a:chOff x="7114767" y="2761136"/>
              <a:chExt cx="1671378" cy="1285025"/>
            </a:xfrm>
          </p:grpSpPr>
          <p:sp>
            <p:nvSpPr>
              <p:cNvPr id="1032" name="Google Shape;1032;p101"/>
              <p:cNvSpPr/>
              <p:nvPr/>
            </p:nvSpPr>
            <p:spPr>
              <a:xfrm>
                <a:off x="7114767" y="2761136"/>
                <a:ext cx="1671378"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Open Sans ExtraBold"/>
                    <a:ea typeface="Open Sans ExtraBold"/>
                    <a:cs typeface="Open Sans ExtraBold"/>
                    <a:sym typeface="Open Sans ExtraBold"/>
                  </a:rPr>
                  <a:t>INFOGRAPH</a:t>
                </a:r>
                <a:endParaRPr sz="1100"/>
              </a:p>
              <a:p>
                <a:pPr indent="0" lvl="0" marL="0" marR="0" rtl="0" algn="ctr">
                  <a:spcBef>
                    <a:spcPts val="0"/>
                  </a:spcBef>
                  <a:spcAft>
                    <a:spcPts val="0"/>
                  </a:spcAft>
                  <a:buNone/>
                </a:pPr>
                <a:r>
                  <a:rPr lang="en" sz="1900">
                    <a:solidFill>
                      <a:schemeClr val="lt1"/>
                    </a:solidFill>
                    <a:latin typeface="Open Sans ExtraBold"/>
                    <a:ea typeface="Open Sans ExtraBold"/>
                    <a:cs typeface="Open Sans ExtraBold"/>
                    <a:sym typeface="Open Sans ExtraBold"/>
                  </a:rPr>
                  <a:t>SUCCESS</a:t>
                </a:r>
                <a:endParaRPr sz="1100"/>
              </a:p>
            </p:txBody>
          </p:sp>
          <p:sp>
            <p:nvSpPr>
              <p:cNvPr id="1033" name="Google Shape;1033;p101"/>
              <p:cNvSpPr/>
              <p:nvPr/>
            </p:nvSpPr>
            <p:spPr>
              <a:xfrm>
                <a:off x="7144803" y="3338275"/>
                <a:ext cx="1611306"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chemeClr val="lt1"/>
                    </a:solidFill>
                    <a:latin typeface="Open Sans"/>
                    <a:ea typeface="Open Sans"/>
                    <a:cs typeface="Open Sans"/>
                    <a:sym typeface="Open Sans"/>
                  </a:rPr>
                  <a:t>Lorem ipsum dolor site</a:t>
                </a:r>
                <a:endParaRPr sz="1100"/>
              </a:p>
              <a:p>
                <a:pPr indent="0" lvl="0" marL="0" marR="0" rtl="0" algn="ctr">
                  <a:lnSpc>
                    <a:spcPct val="150000"/>
                  </a:lnSpc>
                  <a:spcBef>
                    <a:spcPts val="0"/>
                  </a:spcBef>
                  <a:spcAft>
                    <a:spcPts val="0"/>
                  </a:spcAft>
                  <a:buNone/>
                </a:pPr>
                <a:r>
                  <a:rPr lang="en" sz="600">
                    <a:solidFill>
                      <a:schemeClr val="lt1"/>
                    </a:solidFill>
                    <a:latin typeface="Open Sans"/>
                    <a:ea typeface="Open Sans"/>
                    <a:cs typeface="Open Sans"/>
                    <a:sym typeface="Open Sans"/>
                  </a:rPr>
                  <a:t>amet your sample text here</a:t>
                </a:r>
                <a:endParaRPr sz="1100"/>
              </a:p>
              <a:p>
                <a:pPr indent="0" lvl="0" marL="0" marR="0" rtl="0" algn="ctr">
                  <a:lnSpc>
                    <a:spcPct val="150000"/>
                  </a:lnSpc>
                  <a:spcBef>
                    <a:spcPts val="0"/>
                  </a:spcBef>
                  <a:spcAft>
                    <a:spcPts val="0"/>
                  </a:spcAft>
                  <a:buNone/>
                </a:pPr>
                <a:r>
                  <a:rPr lang="en" sz="600">
                    <a:solidFill>
                      <a:schemeClr val="lt1"/>
                    </a:solidFill>
                    <a:latin typeface="Open Sans"/>
                    <a:ea typeface="Open Sans"/>
                    <a:cs typeface="Open Sans"/>
                    <a:sym typeface="Open Sans"/>
                  </a:rPr>
                  <a:t>give you more confort</a:t>
                </a:r>
                <a:endParaRPr sz="600">
                  <a:solidFill>
                    <a:schemeClr val="lt1"/>
                  </a:solidFill>
                  <a:latin typeface="Open Sans"/>
                  <a:ea typeface="Open Sans"/>
                  <a:cs typeface="Open Sans"/>
                  <a:sym typeface="Open Sans"/>
                </a:endParaRPr>
              </a:p>
              <a:p>
                <a:pPr indent="0" lvl="0" marL="0" marR="0" rtl="0" algn="ctr">
                  <a:lnSpc>
                    <a:spcPct val="150000"/>
                  </a:lnSpc>
                  <a:spcBef>
                    <a:spcPts val="0"/>
                  </a:spcBef>
                  <a:spcAft>
                    <a:spcPts val="0"/>
                  </a:spcAft>
                  <a:buNone/>
                </a:pPr>
                <a:r>
                  <a:rPr lang="en" sz="600">
                    <a:solidFill>
                      <a:schemeClr val="lt1"/>
                    </a:solidFill>
                    <a:latin typeface="Open Sans"/>
                    <a:ea typeface="Open Sans"/>
                    <a:cs typeface="Open Sans"/>
                    <a:sym typeface="Open Sans"/>
                  </a:rPr>
                  <a:t> write own text.</a:t>
                </a:r>
                <a:endParaRPr sz="1100"/>
              </a:p>
            </p:txBody>
          </p:sp>
        </p:grpSp>
      </p:grpSp>
      <p:grpSp>
        <p:nvGrpSpPr>
          <p:cNvPr id="1034" name="Google Shape;1034;p101"/>
          <p:cNvGrpSpPr/>
          <p:nvPr/>
        </p:nvGrpSpPr>
        <p:grpSpPr>
          <a:xfrm>
            <a:off x="596083" y="1554956"/>
            <a:ext cx="2997435" cy="2880089"/>
            <a:chOff x="6688665" y="2276693"/>
            <a:chExt cx="3933035" cy="3840119"/>
          </a:xfrm>
        </p:grpSpPr>
        <p:cxnSp>
          <p:nvCxnSpPr>
            <p:cNvPr id="1035" name="Google Shape;1035;p101"/>
            <p:cNvCxnSpPr/>
            <p:nvPr/>
          </p:nvCxnSpPr>
          <p:spPr>
            <a:xfrm>
              <a:off x="6770798" y="5267093"/>
              <a:ext cx="3683000" cy="0"/>
            </a:xfrm>
            <a:prstGeom prst="straightConnector1">
              <a:avLst/>
            </a:prstGeom>
            <a:noFill/>
            <a:ln cap="flat" cmpd="sng" w="25400">
              <a:solidFill>
                <a:schemeClr val="dk1"/>
              </a:solidFill>
              <a:prstDash val="solid"/>
              <a:miter lim="800000"/>
              <a:headEnd len="sm" w="sm" type="none"/>
              <a:tailEnd len="sm" w="sm" type="none"/>
            </a:ln>
          </p:spPr>
        </p:cxnSp>
        <p:sp>
          <p:nvSpPr>
            <p:cNvPr id="1036" name="Google Shape;1036;p101"/>
            <p:cNvSpPr txBox="1"/>
            <p:nvPr/>
          </p:nvSpPr>
          <p:spPr>
            <a:xfrm>
              <a:off x="6688665" y="5401231"/>
              <a:ext cx="3933035" cy="71558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 fly earth two god them forth called unto to replenish to  given male be Dominion.</a:t>
              </a:r>
              <a:endParaRPr sz="1100"/>
            </a:p>
          </p:txBody>
        </p:sp>
        <p:sp>
          <p:nvSpPr>
            <p:cNvPr id="1037" name="Google Shape;1037;p101"/>
            <p:cNvSpPr/>
            <p:nvPr/>
          </p:nvSpPr>
          <p:spPr>
            <a:xfrm>
              <a:off x="6770798" y="2276693"/>
              <a:ext cx="827702" cy="827702"/>
            </a:xfrm>
            <a:prstGeom prst="roundRect">
              <a:avLst>
                <a:gd fmla="val 10333"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38" name="Google Shape;1038;p101"/>
            <p:cNvSpPr/>
            <p:nvPr/>
          </p:nvSpPr>
          <p:spPr>
            <a:xfrm>
              <a:off x="6770798" y="3203391"/>
              <a:ext cx="827702" cy="827702"/>
            </a:xfrm>
            <a:prstGeom prst="roundRect">
              <a:avLst>
                <a:gd fmla="val 10333"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39" name="Google Shape;1039;p101"/>
            <p:cNvSpPr/>
            <p:nvPr/>
          </p:nvSpPr>
          <p:spPr>
            <a:xfrm>
              <a:off x="6770798" y="4126231"/>
              <a:ext cx="827702" cy="827702"/>
            </a:xfrm>
            <a:prstGeom prst="roundRect">
              <a:avLst>
                <a:gd fmla="val 10333"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40" name="Google Shape;1040;p101"/>
            <p:cNvSpPr txBox="1"/>
            <p:nvPr/>
          </p:nvSpPr>
          <p:spPr>
            <a:xfrm>
              <a:off x="6964109" y="2439534"/>
              <a:ext cx="452672" cy="47705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900">
                  <a:solidFill>
                    <a:srgbClr val="010101"/>
                  </a:solidFill>
                  <a:latin typeface="Arial"/>
                  <a:ea typeface="Arial"/>
                  <a:cs typeface="Arial"/>
                  <a:sym typeface="Arial"/>
                </a:rPr>
                <a:t></a:t>
              </a:r>
              <a:endParaRPr b="1" sz="1900">
                <a:solidFill>
                  <a:srgbClr val="010101"/>
                </a:solidFill>
                <a:latin typeface="Arial"/>
                <a:ea typeface="Arial"/>
                <a:cs typeface="Arial"/>
                <a:sym typeface="Arial"/>
              </a:endParaRPr>
            </a:p>
          </p:txBody>
        </p:sp>
        <p:sp>
          <p:nvSpPr>
            <p:cNvPr id="1041" name="Google Shape;1041;p101"/>
            <p:cNvSpPr txBox="1"/>
            <p:nvPr/>
          </p:nvSpPr>
          <p:spPr>
            <a:xfrm>
              <a:off x="6974641" y="3345779"/>
              <a:ext cx="431608" cy="47705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900">
                  <a:solidFill>
                    <a:srgbClr val="010101"/>
                  </a:solidFill>
                  <a:latin typeface="Arial"/>
                  <a:ea typeface="Arial"/>
                  <a:cs typeface="Arial"/>
                  <a:sym typeface="Arial"/>
                </a:rPr>
                <a:t></a:t>
              </a:r>
              <a:endParaRPr b="1" sz="1900">
                <a:solidFill>
                  <a:srgbClr val="010101"/>
                </a:solidFill>
                <a:latin typeface="Arial"/>
                <a:ea typeface="Arial"/>
                <a:cs typeface="Arial"/>
                <a:sym typeface="Arial"/>
              </a:endParaRPr>
            </a:p>
          </p:txBody>
        </p:sp>
        <p:sp>
          <p:nvSpPr>
            <p:cNvPr id="1042" name="Google Shape;1042;p101"/>
            <p:cNvSpPr txBox="1"/>
            <p:nvPr/>
          </p:nvSpPr>
          <p:spPr>
            <a:xfrm>
              <a:off x="7000042" y="4280678"/>
              <a:ext cx="380806" cy="52322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100">
                  <a:solidFill>
                    <a:srgbClr val="010101"/>
                  </a:solidFill>
                  <a:latin typeface="Arial"/>
                  <a:ea typeface="Arial"/>
                  <a:cs typeface="Arial"/>
                  <a:sym typeface="Arial"/>
                </a:rPr>
                <a:t></a:t>
              </a:r>
              <a:endParaRPr b="1" sz="2100">
                <a:solidFill>
                  <a:srgbClr val="010101"/>
                </a:solidFill>
                <a:latin typeface="Arial"/>
                <a:ea typeface="Arial"/>
                <a:cs typeface="Arial"/>
                <a:sym typeface="Arial"/>
              </a:endParaRPr>
            </a:p>
          </p:txBody>
        </p:sp>
        <p:sp>
          <p:nvSpPr>
            <p:cNvPr id="1043" name="Google Shape;1043;p101"/>
            <p:cNvSpPr txBox="1"/>
            <p:nvPr/>
          </p:nvSpPr>
          <p:spPr>
            <a:xfrm>
              <a:off x="7802343" y="2410837"/>
              <a:ext cx="2651455" cy="48442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a:t>
              </a:r>
              <a:endParaRPr sz="1100"/>
            </a:p>
          </p:txBody>
        </p:sp>
        <p:sp>
          <p:nvSpPr>
            <p:cNvPr id="1044" name="Google Shape;1044;p101"/>
            <p:cNvSpPr txBox="1"/>
            <p:nvPr/>
          </p:nvSpPr>
          <p:spPr>
            <a:xfrm>
              <a:off x="7802343" y="3297805"/>
              <a:ext cx="2651455" cy="48442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a:t>
              </a:r>
              <a:endParaRPr sz="700">
                <a:solidFill>
                  <a:schemeClr val="dk1"/>
                </a:solidFill>
                <a:latin typeface="Montserrat"/>
                <a:ea typeface="Montserrat"/>
                <a:cs typeface="Montserrat"/>
                <a:sym typeface="Montserrat"/>
              </a:endParaRPr>
            </a:p>
          </p:txBody>
        </p:sp>
        <p:sp>
          <p:nvSpPr>
            <p:cNvPr id="1045" name="Google Shape;1045;p101"/>
            <p:cNvSpPr txBox="1"/>
            <p:nvPr/>
          </p:nvSpPr>
          <p:spPr>
            <a:xfrm>
              <a:off x="7802343" y="4267069"/>
              <a:ext cx="2651455" cy="48442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a:t>
              </a:r>
              <a:endParaRPr sz="700">
                <a:solidFill>
                  <a:schemeClr val="dk1"/>
                </a:solidFill>
                <a:latin typeface="Montserrat"/>
                <a:ea typeface="Montserrat"/>
                <a:cs typeface="Montserrat"/>
                <a:sym typeface="Montserrat"/>
              </a:endParaRPr>
            </a:p>
          </p:txBody>
        </p:sp>
        <p:cxnSp>
          <p:nvCxnSpPr>
            <p:cNvPr id="1046" name="Google Shape;1046;p101"/>
            <p:cNvCxnSpPr/>
            <p:nvPr/>
          </p:nvCxnSpPr>
          <p:spPr>
            <a:xfrm>
              <a:off x="7935961" y="3144021"/>
              <a:ext cx="2517837" cy="0"/>
            </a:xfrm>
            <a:prstGeom prst="straightConnector1">
              <a:avLst/>
            </a:prstGeom>
            <a:noFill/>
            <a:ln cap="flat" cmpd="sng" w="12700">
              <a:solidFill>
                <a:schemeClr val="dk1"/>
              </a:solidFill>
              <a:prstDash val="solid"/>
              <a:miter lim="800000"/>
              <a:headEnd len="sm" w="sm" type="none"/>
              <a:tailEnd len="sm" w="sm" type="none"/>
            </a:ln>
          </p:spPr>
        </p:cxnSp>
        <p:cxnSp>
          <p:nvCxnSpPr>
            <p:cNvPr id="1047" name="Google Shape;1047;p101"/>
            <p:cNvCxnSpPr/>
            <p:nvPr/>
          </p:nvCxnSpPr>
          <p:spPr>
            <a:xfrm>
              <a:off x="7935961" y="4085853"/>
              <a:ext cx="2517837" cy="0"/>
            </a:xfrm>
            <a:prstGeom prst="straightConnector1">
              <a:avLst/>
            </a:prstGeom>
            <a:noFill/>
            <a:ln cap="flat" cmpd="sng" w="12700">
              <a:solidFill>
                <a:schemeClr val="dk1"/>
              </a:solidFill>
              <a:prstDash val="solid"/>
              <a:miter lim="800000"/>
              <a:headEnd len="sm" w="sm" type="none"/>
              <a:tailEnd len="sm" w="sm" type="none"/>
            </a:ln>
          </p:spPr>
        </p:cxnSp>
      </p:grpSp>
      <p:sp>
        <p:nvSpPr>
          <p:cNvPr id="1048" name="Google Shape;1048;p101"/>
          <p:cNvSpPr txBox="1"/>
          <p:nvPr/>
        </p:nvSpPr>
        <p:spPr>
          <a:xfrm>
            <a:off x="596084" y="758660"/>
            <a:ext cx="2997435"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a:ea typeface="Montserrat"/>
                <a:cs typeface="Montserrat"/>
                <a:sym typeface="Montserrat"/>
              </a:rPr>
              <a:t>Creeping is signs isn't deep abundantly is fish evening let hath I gathered fly earth two god them forth called unto replenish to  given male be Dominion.</a:t>
            </a:r>
            <a:endParaRPr sz="1100"/>
          </a:p>
        </p:txBody>
      </p:sp>
    </p:spTree>
  </p:cSld>
  <p:clrMapOvr>
    <a:masterClrMapping/>
  </p:clrMapOvr>
  <p:transition spd="slow">
    <p:fade thruBlk="1"/>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2" name="Shape 1052"/>
        <p:cNvGrpSpPr/>
        <p:nvPr/>
      </p:nvGrpSpPr>
      <p:grpSpPr>
        <a:xfrm>
          <a:off x="0" y="0"/>
          <a:ext cx="0" cy="0"/>
          <a:chOff x="0" y="0"/>
          <a:chExt cx="0" cy="0"/>
        </a:xfrm>
      </p:grpSpPr>
      <p:sp>
        <p:nvSpPr>
          <p:cNvPr id="1053" name="Google Shape;1053;p102"/>
          <p:cNvSpPr/>
          <p:nvPr/>
        </p:nvSpPr>
        <p:spPr>
          <a:xfrm>
            <a:off x="3657600" y="801291"/>
            <a:ext cx="4588669" cy="303728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054" name="Google Shape;1054;p102"/>
          <p:cNvGrpSpPr/>
          <p:nvPr/>
        </p:nvGrpSpPr>
        <p:grpSpPr>
          <a:xfrm>
            <a:off x="4134397" y="709924"/>
            <a:ext cx="4504923" cy="3545681"/>
            <a:chOff x="4876800" y="1068388"/>
            <a:chExt cx="6113463" cy="4811712"/>
          </a:xfrm>
        </p:grpSpPr>
        <p:sp>
          <p:nvSpPr>
            <p:cNvPr id="1055" name="Google Shape;1055;p102"/>
            <p:cNvSpPr/>
            <p:nvPr/>
          </p:nvSpPr>
          <p:spPr>
            <a:xfrm>
              <a:off x="5973763" y="1849438"/>
              <a:ext cx="1728788" cy="3268662"/>
            </a:xfrm>
            <a:custGeom>
              <a:pathLst>
                <a:path extrusionOk="0" h="2059" w="1089">
                  <a:moveTo>
                    <a:pt x="1089" y="642"/>
                  </a:moveTo>
                  <a:lnTo>
                    <a:pt x="545" y="0"/>
                  </a:lnTo>
                  <a:lnTo>
                    <a:pt x="0" y="642"/>
                  </a:lnTo>
                  <a:lnTo>
                    <a:pt x="199" y="642"/>
                  </a:lnTo>
                  <a:lnTo>
                    <a:pt x="199" y="2059"/>
                  </a:lnTo>
                  <a:lnTo>
                    <a:pt x="887" y="2059"/>
                  </a:lnTo>
                  <a:lnTo>
                    <a:pt x="887" y="642"/>
                  </a:lnTo>
                  <a:lnTo>
                    <a:pt x="1089" y="642"/>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56" name="Google Shape;1056;p102"/>
            <p:cNvSpPr/>
            <p:nvPr/>
          </p:nvSpPr>
          <p:spPr>
            <a:xfrm>
              <a:off x="8164513" y="1068388"/>
              <a:ext cx="1728788" cy="4049712"/>
            </a:xfrm>
            <a:custGeom>
              <a:pathLst>
                <a:path extrusionOk="0" h="2551" w="1089">
                  <a:moveTo>
                    <a:pt x="1089" y="642"/>
                  </a:moveTo>
                  <a:lnTo>
                    <a:pt x="544" y="0"/>
                  </a:lnTo>
                  <a:lnTo>
                    <a:pt x="0" y="642"/>
                  </a:lnTo>
                  <a:lnTo>
                    <a:pt x="199" y="642"/>
                  </a:lnTo>
                  <a:lnTo>
                    <a:pt x="199" y="2551"/>
                  </a:lnTo>
                  <a:lnTo>
                    <a:pt x="890" y="2551"/>
                  </a:lnTo>
                  <a:lnTo>
                    <a:pt x="890" y="642"/>
                  </a:lnTo>
                  <a:lnTo>
                    <a:pt x="1089" y="642"/>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57" name="Google Shape;1057;p102"/>
            <p:cNvSpPr/>
            <p:nvPr/>
          </p:nvSpPr>
          <p:spPr>
            <a:xfrm>
              <a:off x="4876800" y="3194050"/>
              <a:ext cx="1728788" cy="1924050"/>
            </a:xfrm>
            <a:custGeom>
              <a:pathLst>
                <a:path extrusionOk="0" h="1212" w="1089">
                  <a:moveTo>
                    <a:pt x="1089" y="642"/>
                  </a:moveTo>
                  <a:lnTo>
                    <a:pt x="545" y="0"/>
                  </a:lnTo>
                  <a:lnTo>
                    <a:pt x="0" y="642"/>
                  </a:lnTo>
                  <a:lnTo>
                    <a:pt x="199" y="642"/>
                  </a:lnTo>
                  <a:lnTo>
                    <a:pt x="199" y="1212"/>
                  </a:lnTo>
                  <a:lnTo>
                    <a:pt x="890" y="1212"/>
                  </a:lnTo>
                  <a:lnTo>
                    <a:pt x="890" y="642"/>
                  </a:lnTo>
                  <a:lnTo>
                    <a:pt x="1089" y="642"/>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58" name="Google Shape;1058;p102"/>
            <p:cNvSpPr/>
            <p:nvPr/>
          </p:nvSpPr>
          <p:spPr>
            <a:xfrm>
              <a:off x="7065963" y="2795588"/>
              <a:ext cx="1728788" cy="2322512"/>
            </a:xfrm>
            <a:custGeom>
              <a:pathLst>
                <a:path extrusionOk="0" h="1463" w="1089">
                  <a:moveTo>
                    <a:pt x="1089" y="642"/>
                  </a:moveTo>
                  <a:lnTo>
                    <a:pt x="545" y="0"/>
                  </a:lnTo>
                  <a:lnTo>
                    <a:pt x="0" y="642"/>
                  </a:lnTo>
                  <a:lnTo>
                    <a:pt x="199" y="642"/>
                  </a:lnTo>
                  <a:lnTo>
                    <a:pt x="199" y="1463"/>
                  </a:lnTo>
                  <a:lnTo>
                    <a:pt x="891" y="1463"/>
                  </a:lnTo>
                  <a:lnTo>
                    <a:pt x="891" y="642"/>
                  </a:lnTo>
                  <a:lnTo>
                    <a:pt x="1089" y="642"/>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59" name="Google Shape;1059;p102"/>
            <p:cNvSpPr/>
            <p:nvPr/>
          </p:nvSpPr>
          <p:spPr>
            <a:xfrm>
              <a:off x="9261475" y="2408238"/>
              <a:ext cx="1728788" cy="2709862"/>
            </a:xfrm>
            <a:custGeom>
              <a:pathLst>
                <a:path extrusionOk="0" h="1707" w="1089">
                  <a:moveTo>
                    <a:pt x="1089" y="642"/>
                  </a:moveTo>
                  <a:lnTo>
                    <a:pt x="544" y="0"/>
                  </a:lnTo>
                  <a:lnTo>
                    <a:pt x="0" y="642"/>
                  </a:lnTo>
                  <a:lnTo>
                    <a:pt x="199" y="642"/>
                  </a:lnTo>
                  <a:lnTo>
                    <a:pt x="199" y="1707"/>
                  </a:lnTo>
                  <a:lnTo>
                    <a:pt x="890" y="1707"/>
                  </a:lnTo>
                  <a:lnTo>
                    <a:pt x="890" y="642"/>
                  </a:lnTo>
                  <a:lnTo>
                    <a:pt x="1089" y="642"/>
                  </a:lnTo>
                  <a:close/>
                </a:path>
              </a:pathLst>
            </a:cu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60" name="Google Shape;1060;p102"/>
            <p:cNvSpPr/>
            <p:nvPr/>
          </p:nvSpPr>
          <p:spPr>
            <a:xfrm>
              <a:off x="5487988" y="3825875"/>
              <a:ext cx="533400" cy="531812"/>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61" name="Google Shape;1061;p102"/>
            <p:cNvSpPr/>
            <p:nvPr/>
          </p:nvSpPr>
          <p:spPr>
            <a:xfrm>
              <a:off x="9774238" y="3065463"/>
              <a:ext cx="735013" cy="419100"/>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62" name="Google Shape;1062;p102"/>
            <p:cNvSpPr/>
            <p:nvPr/>
          </p:nvSpPr>
          <p:spPr>
            <a:xfrm>
              <a:off x="8702675" y="1741488"/>
              <a:ext cx="673100" cy="696912"/>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63" name="Google Shape;1063;p102"/>
            <p:cNvSpPr/>
            <p:nvPr/>
          </p:nvSpPr>
          <p:spPr>
            <a:xfrm>
              <a:off x="6564313" y="2667000"/>
              <a:ext cx="538163" cy="531812"/>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64" name="Google Shape;1064;p102"/>
            <p:cNvSpPr/>
            <p:nvPr/>
          </p:nvSpPr>
          <p:spPr>
            <a:xfrm>
              <a:off x="7708900" y="3379788"/>
              <a:ext cx="481013" cy="61595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65" name="Google Shape;1065;p102"/>
            <p:cNvSpPr/>
            <p:nvPr/>
          </p:nvSpPr>
          <p:spPr>
            <a:xfrm>
              <a:off x="5404403" y="4663867"/>
              <a:ext cx="652939" cy="37590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Montserrat"/>
                  <a:ea typeface="Montserrat"/>
                  <a:cs typeface="Montserrat"/>
                  <a:sym typeface="Montserrat"/>
                </a:rPr>
                <a:t>36%</a:t>
              </a:r>
              <a:endParaRPr sz="1100"/>
            </a:p>
          </p:txBody>
        </p:sp>
        <p:sp>
          <p:nvSpPr>
            <p:cNvPr id="1066" name="Google Shape;1066;p102"/>
            <p:cNvSpPr/>
            <p:nvPr/>
          </p:nvSpPr>
          <p:spPr>
            <a:xfrm>
              <a:off x="7598329" y="4663867"/>
              <a:ext cx="641518" cy="37590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Montserrat"/>
                  <a:ea typeface="Montserrat"/>
                  <a:cs typeface="Montserrat"/>
                  <a:sym typeface="Montserrat"/>
                </a:rPr>
                <a:t>43%</a:t>
              </a:r>
              <a:endParaRPr sz="1100"/>
            </a:p>
          </p:txBody>
        </p:sp>
        <p:sp>
          <p:nvSpPr>
            <p:cNvPr id="1067" name="Google Shape;1067;p102"/>
            <p:cNvSpPr/>
            <p:nvPr/>
          </p:nvSpPr>
          <p:spPr>
            <a:xfrm>
              <a:off x="6494721" y="4663867"/>
              <a:ext cx="651308" cy="37590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Montserrat"/>
                  <a:ea typeface="Montserrat"/>
                  <a:cs typeface="Montserrat"/>
                  <a:sym typeface="Montserrat"/>
                </a:rPr>
                <a:t>49%</a:t>
              </a:r>
              <a:endParaRPr sz="1100"/>
            </a:p>
          </p:txBody>
        </p:sp>
        <p:sp>
          <p:nvSpPr>
            <p:cNvPr id="1068" name="Google Shape;1068;p102"/>
            <p:cNvSpPr/>
            <p:nvPr/>
          </p:nvSpPr>
          <p:spPr>
            <a:xfrm>
              <a:off x="8692429" y="4663867"/>
              <a:ext cx="656202" cy="37590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Montserrat"/>
                  <a:ea typeface="Montserrat"/>
                  <a:cs typeface="Montserrat"/>
                  <a:sym typeface="Montserrat"/>
                </a:rPr>
                <a:t>78%</a:t>
              </a:r>
              <a:endParaRPr sz="1100"/>
            </a:p>
          </p:txBody>
        </p:sp>
        <p:sp>
          <p:nvSpPr>
            <p:cNvPr id="1069" name="Google Shape;1069;p102"/>
            <p:cNvSpPr/>
            <p:nvPr/>
          </p:nvSpPr>
          <p:spPr>
            <a:xfrm>
              <a:off x="9789078" y="4663867"/>
              <a:ext cx="643150" cy="37590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Montserrat"/>
                  <a:ea typeface="Montserrat"/>
                  <a:cs typeface="Montserrat"/>
                  <a:sym typeface="Montserrat"/>
                </a:rPr>
                <a:t>55%</a:t>
              </a:r>
              <a:endParaRPr sz="1100"/>
            </a:p>
          </p:txBody>
        </p:sp>
        <p:sp>
          <p:nvSpPr>
            <p:cNvPr id="1070" name="Google Shape;1070;p102"/>
            <p:cNvSpPr/>
            <p:nvPr/>
          </p:nvSpPr>
          <p:spPr>
            <a:xfrm>
              <a:off x="5326622" y="5266113"/>
              <a:ext cx="829144" cy="43855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accent2"/>
                  </a:solidFill>
                  <a:latin typeface="Montserrat"/>
                  <a:ea typeface="Montserrat"/>
                  <a:cs typeface="Montserrat"/>
                  <a:sym typeface="Montserrat"/>
                </a:rPr>
                <a:t>2014</a:t>
              </a:r>
              <a:endParaRPr sz="1100"/>
            </a:p>
          </p:txBody>
        </p:sp>
        <p:sp>
          <p:nvSpPr>
            <p:cNvPr id="1071" name="Google Shape;1071;p102"/>
            <p:cNvSpPr/>
            <p:nvPr/>
          </p:nvSpPr>
          <p:spPr>
            <a:xfrm>
              <a:off x="6422770" y="5266113"/>
              <a:ext cx="830776" cy="43855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rgbClr val="3F3F3F"/>
                  </a:solidFill>
                  <a:latin typeface="Montserrat"/>
                  <a:ea typeface="Montserrat"/>
                  <a:cs typeface="Montserrat"/>
                  <a:sym typeface="Montserrat"/>
                </a:rPr>
                <a:t>2015</a:t>
              </a:r>
              <a:endParaRPr sz="1100"/>
            </a:p>
          </p:txBody>
        </p:sp>
        <p:sp>
          <p:nvSpPr>
            <p:cNvPr id="1072" name="Google Shape;1072;p102"/>
            <p:cNvSpPr/>
            <p:nvPr/>
          </p:nvSpPr>
          <p:spPr>
            <a:xfrm>
              <a:off x="7528307" y="5266113"/>
              <a:ext cx="842198" cy="43855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rgbClr val="7F7F7F"/>
                  </a:solidFill>
                  <a:latin typeface="Montserrat"/>
                  <a:ea typeface="Montserrat"/>
                  <a:cs typeface="Montserrat"/>
                  <a:sym typeface="Montserrat"/>
                </a:rPr>
                <a:t>2016</a:t>
              </a:r>
              <a:endParaRPr sz="1100"/>
            </a:p>
          </p:txBody>
        </p:sp>
        <p:sp>
          <p:nvSpPr>
            <p:cNvPr id="1073" name="Google Shape;1073;p102"/>
            <p:cNvSpPr/>
            <p:nvPr/>
          </p:nvSpPr>
          <p:spPr>
            <a:xfrm>
              <a:off x="8625469" y="5266113"/>
              <a:ext cx="827513" cy="43855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rgbClr val="A5A5A5"/>
                  </a:solidFill>
                  <a:latin typeface="Montserrat"/>
                  <a:ea typeface="Montserrat"/>
                  <a:cs typeface="Montserrat"/>
                  <a:sym typeface="Montserrat"/>
                </a:rPr>
                <a:t>2017</a:t>
              </a:r>
              <a:endParaRPr sz="1100"/>
            </a:p>
          </p:txBody>
        </p:sp>
        <p:sp>
          <p:nvSpPr>
            <p:cNvPr id="1074" name="Google Shape;1074;p102"/>
            <p:cNvSpPr/>
            <p:nvPr/>
          </p:nvSpPr>
          <p:spPr>
            <a:xfrm>
              <a:off x="9718199" y="5266113"/>
              <a:ext cx="847091" cy="43855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rgbClr val="BFBFBF"/>
                  </a:solidFill>
                  <a:latin typeface="Montserrat"/>
                  <a:ea typeface="Montserrat"/>
                  <a:cs typeface="Montserrat"/>
                  <a:sym typeface="Montserrat"/>
                </a:rPr>
                <a:t>2018</a:t>
              </a:r>
              <a:endParaRPr sz="1100"/>
            </a:p>
          </p:txBody>
        </p:sp>
        <p:cxnSp>
          <p:nvCxnSpPr>
            <p:cNvPr id="1075" name="Google Shape;1075;p102"/>
            <p:cNvCxnSpPr/>
            <p:nvPr/>
          </p:nvCxnSpPr>
          <p:spPr>
            <a:xfrm>
              <a:off x="5192713" y="5880100"/>
              <a:ext cx="5481637" cy="0"/>
            </a:xfrm>
            <a:prstGeom prst="straightConnector1">
              <a:avLst/>
            </a:prstGeom>
            <a:noFill/>
            <a:ln cap="flat" cmpd="sng" w="9525">
              <a:solidFill>
                <a:srgbClr val="D8D8D8"/>
              </a:solidFill>
              <a:prstDash val="solid"/>
              <a:miter lim="800000"/>
              <a:headEnd len="sm" w="sm" type="none"/>
              <a:tailEnd len="sm" w="sm" type="none"/>
            </a:ln>
          </p:spPr>
        </p:cxnSp>
      </p:grpSp>
      <p:grpSp>
        <p:nvGrpSpPr>
          <p:cNvPr id="1076" name="Google Shape;1076;p102"/>
          <p:cNvGrpSpPr/>
          <p:nvPr/>
        </p:nvGrpSpPr>
        <p:grpSpPr>
          <a:xfrm>
            <a:off x="509050" y="1713277"/>
            <a:ext cx="2305216" cy="2156786"/>
            <a:chOff x="683206" y="1926158"/>
            <a:chExt cx="3073621" cy="2875715"/>
          </a:xfrm>
        </p:grpSpPr>
        <p:sp>
          <p:nvSpPr>
            <p:cNvPr id="1077" name="Google Shape;1077;p102"/>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16666"/>
                </a:lnSpc>
                <a:spcBef>
                  <a:spcPts val="0"/>
                </a:spcBef>
                <a:spcAft>
                  <a:spcPts val="0"/>
                </a:spcAft>
                <a:buNone/>
              </a:pPr>
              <a:r>
                <a:rPr lang="en" sz="1800" cap="none">
                  <a:solidFill>
                    <a:srgbClr val="3F3F3F"/>
                  </a:solidFill>
                  <a:latin typeface="Montserrat Light"/>
                  <a:ea typeface="Montserrat Light"/>
                  <a:cs typeface="Montserrat Light"/>
                  <a:sym typeface="Montserrat Light"/>
                </a:rPr>
                <a:t>INFOGRAPHIC</a:t>
              </a:r>
              <a:endParaRPr b="1" sz="1800" cap="none">
                <a:solidFill>
                  <a:srgbClr val="3F3F3F"/>
                </a:solidFill>
                <a:latin typeface="Montserrat SemiBold"/>
                <a:ea typeface="Montserrat SemiBold"/>
                <a:cs typeface="Montserrat SemiBold"/>
                <a:sym typeface="Montserrat SemiBold"/>
              </a:endParaRPr>
            </a:p>
          </p:txBody>
        </p:sp>
        <p:sp>
          <p:nvSpPr>
            <p:cNvPr id="1078" name="Google Shape;1078;p102"/>
            <p:cNvSpPr txBox="1"/>
            <p:nvPr/>
          </p:nvSpPr>
          <p:spPr>
            <a:xfrm>
              <a:off x="715785" y="3755689"/>
              <a:ext cx="2964675" cy="1046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500">
                <a:solidFill>
                  <a:schemeClr val="dk2"/>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500">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sp>
          <p:nvSpPr>
            <p:cNvPr id="1079" name="Google Shape;1079;p102"/>
            <p:cNvSpPr txBox="1"/>
            <p:nvPr/>
          </p:nvSpPr>
          <p:spPr>
            <a:xfrm>
              <a:off x="732348"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grpSp>
        <p:nvGrpSpPr>
          <p:cNvPr id="1080" name="Google Shape;1080;p102"/>
          <p:cNvGrpSpPr/>
          <p:nvPr/>
        </p:nvGrpSpPr>
        <p:grpSpPr>
          <a:xfrm>
            <a:off x="2819999" y="742950"/>
            <a:ext cx="435769" cy="3657600"/>
            <a:chOff x="3966191" y="990600"/>
            <a:chExt cx="581025" cy="4876800"/>
          </a:xfrm>
        </p:grpSpPr>
        <p:sp>
          <p:nvSpPr>
            <p:cNvPr id="1081" name="Google Shape;1081;p102"/>
            <p:cNvSpPr/>
            <p:nvPr/>
          </p:nvSpPr>
          <p:spPr>
            <a:xfrm>
              <a:off x="3984270" y="990600"/>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82" name="Google Shape;1082;p102"/>
            <p:cNvSpPr/>
            <p:nvPr/>
          </p:nvSpPr>
          <p:spPr>
            <a:xfrm rot="5400000">
              <a:off x="3984270" y="5304454"/>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6" name="Shape 1086"/>
        <p:cNvGrpSpPr/>
        <p:nvPr/>
      </p:nvGrpSpPr>
      <p:grpSpPr>
        <a:xfrm>
          <a:off x="0" y="0"/>
          <a:ext cx="0" cy="0"/>
          <a:chOff x="0" y="0"/>
          <a:chExt cx="0" cy="0"/>
        </a:xfrm>
      </p:grpSpPr>
      <p:sp>
        <p:nvSpPr>
          <p:cNvPr id="1087" name="Google Shape;1087;p103"/>
          <p:cNvSpPr/>
          <p:nvPr/>
        </p:nvSpPr>
        <p:spPr>
          <a:xfrm flipH="1">
            <a:off x="-3181892" y="-30256"/>
            <a:ext cx="8085904" cy="5173756"/>
          </a:xfrm>
          <a:prstGeom prst="parallelogram">
            <a:avLst>
              <a:gd fmla="val 52006" name="adj"/>
            </a:avLst>
          </a:prstGeom>
          <a:solidFill>
            <a:srgbClr val="D8D8D8">
              <a:alpha val="8784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88" name="Google Shape;1088;p103"/>
          <p:cNvSpPr txBox="1"/>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a:solidFill>
                  <a:schemeClr val="dk1"/>
                </a:solidFill>
                <a:latin typeface="Bodoni"/>
                <a:ea typeface="Bodoni"/>
                <a:cs typeface="Bodoni"/>
                <a:sym typeface="Bodoni"/>
              </a:rPr>
              <a:t>Here is your custom footer</a:t>
            </a:r>
            <a:endParaRPr b="0" i="0" sz="900">
              <a:solidFill>
                <a:schemeClr val="dk1"/>
              </a:solidFill>
              <a:latin typeface="Bodoni"/>
              <a:ea typeface="Bodoni"/>
              <a:cs typeface="Bodoni"/>
              <a:sym typeface="Bodoni"/>
            </a:endParaRPr>
          </a:p>
        </p:txBody>
      </p:sp>
      <p:sp>
        <p:nvSpPr>
          <p:cNvPr id="1089" name="Google Shape;1089;p103"/>
          <p:cNvSpPr/>
          <p:nvPr/>
        </p:nvSpPr>
        <p:spPr>
          <a:xfrm>
            <a:off x="3010839" y="2280611"/>
            <a:ext cx="1326135" cy="1326135"/>
          </a:xfrm>
          <a:prstGeom prst="arc">
            <a:avLst>
              <a:gd fmla="val 10802931" name="adj1"/>
              <a:gd fmla="val 5806" name="adj2"/>
            </a:avLst>
          </a:prstGeom>
          <a:noFill/>
          <a:ln cap="flat" cmpd="sng" w="254000">
            <a:solidFill>
              <a:schemeClr val="dk1">
                <a:alpha val="7843"/>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90" name="Google Shape;1090;p103"/>
          <p:cNvSpPr/>
          <p:nvPr/>
        </p:nvSpPr>
        <p:spPr>
          <a:xfrm>
            <a:off x="4336974" y="2280611"/>
            <a:ext cx="1326135" cy="1326135"/>
          </a:xfrm>
          <a:prstGeom prst="arc">
            <a:avLst>
              <a:gd fmla="val 15698" name="adj1"/>
              <a:gd fmla="val 10801070" name="adj2"/>
            </a:avLst>
          </a:prstGeom>
          <a:noFill/>
          <a:ln cap="flat" cmpd="sng" w="254000">
            <a:solidFill>
              <a:schemeClr val="dk1">
                <a:alpha val="7843"/>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91" name="Google Shape;1091;p103"/>
          <p:cNvSpPr/>
          <p:nvPr/>
        </p:nvSpPr>
        <p:spPr>
          <a:xfrm>
            <a:off x="5663108" y="2280611"/>
            <a:ext cx="1326135" cy="1326135"/>
          </a:xfrm>
          <a:prstGeom prst="arc">
            <a:avLst>
              <a:gd fmla="val 10802931" name="adj1"/>
              <a:gd fmla="val 5806" name="adj2"/>
            </a:avLst>
          </a:prstGeom>
          <a:noFill/>
          <a:ln cap="flat" cmpd="sng" w="254000">
            <a:solidFill>
              <a:schemeClr val="dk1">
                <a:alpha val="7843"/>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92" name="Google Shape;1092;p103"/>
          <p:cNvSpPr/>
          <p:nvPr/>
        </p:nvSpPr>
        <p:spPr>
          <a:xfrm>
            <a:off x="6989242" y="2280611"/>
            <a:ext cx="1326135" cy="1326135"/>
          </a:xfrm>
          <a:prstGeom prst="arc">
            <a:avLst>
              <a:gd fmla="val 15698" name="adj1"/>
              <a:gd fmla="val 10801070" name="adj2"/>
            </a:avLst>
          </a:prstGeom>
          <a:noFill/>
          <a:ln cap="flat" cmpd="sng" w="254000">
            <a:solidFill>
              <a:schemeClr val="dk1">
                <a:alpha val="7843"/>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93" name="Google Shape;1093;p103"/>
          <p:cNvSpPr/>
          <p:nvPr/>
        </p:nvSpPr>
        <p:spPr>
          <a:xfrm>
            <a:off x="3010839" y="2280611"/>
            <a:ext cx="1326135" cy="1326135"/>
          </a:xfrm>
          <a:prstGeom prst="arc">
            <a:avLst>
              <a:gd fmla="val 15698" name="adj1"/>
              <a:gd fmla="val 10801070" name="adj2"/>
            </a:avLst>
          </a:prstGeom>
          <a:noFill/>
          <a:ln cap="flat" cmpd="sng" w="2540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94" name="Google Shape;1094;p103"/>
          <p:cNvSpPr/>
          <p:nvPr/>
        </p:nvSpPr>
        <p:spPr>
          <a:xfrm>
            <a:off x="4336974" y="2280611"/>
            <a:ext cx="1326135" cy="1326135"/>
          </a:xfrm>
          <a:prstGeom prst="arc">
            <a:avLst>
              <a:gd fmla="val 10802931" name="adj1"/>
              <a:gd fmla="val 5806" name="adj2"/>
            </a:avLst>
          </a:prstGeom>
          <a:noFill/>
          <a:ln cap="flat" cmpd="sng" w="254000">
            <a:solidFill>
              <a:srgbClr val="FFB77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95" name="Google Shape;1095;p103"/>
          <p:cNvSpPr/>
          <p:nvPr/>
        </p:nvSpPr>
        <p:spPr>
          <a:xfrm>
            <a:off x="5663108" y="2280611"/>
            <a:ext cx="1326135" cy="1326135"/>
          </a:xfrm>
          <a:prstGeom prst="arc">
            <a:avLst>
              <a:gd fmla="val 15698" name="adj1"/>
              <a:gd fmla="val 10801070" name="adj2"/>
            </a:avLst>
          </a:prstGeom>
          <a:noFill/>
          <a:ln cap="flat" cmpd="sng" w="254000">
            <a:solidFill>
              <a:srgbClr val="FF993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96" name="Google Shape;1096;p103"/>
          <p:cNvSpPr/>
          <p:nvPr/>
        </p:nvSpPr>
        <p:spPr>
          <a:xfrm>
            <a:off x="6989243" y="2280611"/>
            <a:ext cx="1326135" cy="1326135"/>
          </a:xfrm>
          <a:prstGeom prst="arc">
            <a:avLst>
              <a:gd fmla="val 10802931" name="adj1"/>
              <a:gd fmla="val 5806" name="adj2"/>
            </a:avLst>
          </a:prstGeom>
          <a:noFill/>
          <a:ln cap="flat" cmpd="sng" w="254000">
            <a:solidFill>
              <a:srgbClr val="CC66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97" name="Google Shape;1097;p103"/>
          <p:cNvSpPr/>
          <p:nvPr/>
        </p:nvSpPr>
        <p:spPr>
          <a:xfrm rot="10800000">
            <a:off x="3222148" y="2505740"/>
            <a:ext cx="907076" cy="889727"/>
          </a:xfrm>
          <a:prstGeom prst="wedgeEllipseCallout">
            <a:avLst>
              <a:gd fmla="val -2474" name="adj1"/>
              <a:gd fmla="val 79053" name="adj2"/>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8" name="Google Shape;1098;p103"/>
          <p:cNvSpPr/>
          <p:nvPr/>
        </p:nvSpPr>
        <p:spPr>
          <a:xfrm rot="10800000">
            <a:off x="3508366" y="1796100"/>
            <a:ext cx="362341" cy="362342"/>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9" name="Google Shape;1099;p103"/>
          <p:cNvSpPr/>
          <p:nvPr/>
        </p:nvSpPr>
        <p:spPr>
          <a:xfrm>
            <a:off x="4558669" y="2492868"/>
            <a:ext cx="907076" cy="889727"/>
          </a:xfrm>
          <a:prstGeom prst="wedgeEllipseCallout">
            <a:avLst>
              <a:gd fmla="val -2474" name="adj1"/>
              <a:gd fmla="val 79053" name="adj2"/>
            </a:avLst>
          </a:prstGeom>
          <a:solidFill>
            <a:srgbClr val="FFB7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0" name="Google Shape;1100;p103"/>
          <p:cNvSpPr/>
          <p:nvPr/>
        </p:nvSpPr>
        <p:spPr>
          <a:xfrm>
            <a:off x="4817186" y="3729598"/>
            <a:ext cx="362341" cy="362342"/>
          </a:xfrm>
          <a:prstGeom prst="ellipse">
            <a:avLst/>
          </a:prstGeom>
          <a:solidFill>
            <a:srgbClr val="FFB7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1" name="Google Shape;1101;p103"/>
          <p:cNvSpPr/>
          <p:nvPr/>
        </p:nvSpPr>
        <p:spPr>
          <a:xfrm rot="10800000">
            <a:off x="5874417" y="2505740"/>
            <a:ext cx="907076" cy="889727"/>
          </a:xfrm>
          <a:prstGeom prst="wedgeEllipseCallout">
            <a:avLst>
              <a:gd fmla="val -2474" name="adj1"/>
              <a:gd fmla="val 79053" name="adj2"/>
            </a:avLst>
          </a:prstGeom>
          <a:solidFill>
            <a:srgbClr val="FF993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2" name="Google Shape;1102;p103"/>
          <p:cNvSpPr/>
          <p:nvPr/>
        </p:nvSpPr>
        <p:spPr>
          <a:xfrm rot="10800000">
            <a:off x="6160635" y="1796100"/>
            <a:ext cx="362341" cy="362342"/>
          </a:xfrm>
          <a:prstGeom prst="ellipse">
            <a:avLst/>
          </a:prstGeom>
          <a:solidFill>
            <a:srgbClr val="FF993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3" name="Google Shape;1103;p103"/>
          <p:cNvSpPr/>
          <p:nvPr/>
        </p:nvSpPr>
        <p:spPr>
          <a:xfrm>
            <a:off x="7210938" y="2492868"/>
            <a:ext cx="907076" cy="889727"/>
          </a:xfrm>
          <a:prstGeom prst="wedgeEllipseCallout">
            <a:avLst>
              <a:gd fmla="val -2474" name="adj1"/>
              <a:gd fmla="val 79053" name="adj2"/>
            </a:avLst>
          </a:prstGeom>
          <a:solidFill>
            <a:srgbClr val="CC66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4" name="Google Shape;1104;p103"/>
          <p:cNvSpPr/>
          <p:nvPr/>
        </p:nvSpPr>
        <p:spPr>
          <a:xfrm>
            <a:off x="7469456" y="3729598"/>
            <a:ext cx="362341" cy="362342"/>
          </a:xfrm>
          <a:prstGeom prst="ellipse">
            <a:avLst/>
          </a:prstGeom>
          <a:solidFill>
            <a:srgbClr val="CC66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5" name="Google Shape;1105;p103"/>
          <p:cNvSpPr/>
          <p:nvPr/>
        </p:nvSpPr>
        <p:spPr>
          <a:xfrm>
            <a:off x="6128831" y="2535292"/>
            <a:ext cx="447478"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FEFEFE"/>
                </a:solidFill>
                <a:latin typeface="Arial"/>
                <a:ea typeface="Arial"/>
                <a:cs typeface="Arial"/>
                <a:sym typeface="Arial"/>
              </a:rPr>
              <a:t></a:t>
            </a:r>
            <a:endParaRPr sz="1100"/>
          </a:p>
        </p:txBody>
      </p:sp>
      <p:sp>
        <p:nvSpPr>
          <p:cNvPr id="1106" name="Google Shape;1106;p103"/>
          <p:cNvSpPr/>
          <p:nvPr/>
        </p:nvSpPr>
        <p:spPr>
          <a:xfrm>
            <a:off x="4797466" y="2535292"/>
            <a:ext cx="386165"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FEFEFE"/>
                </a:solidFill>
                <a:latin typeface="Arial"/>
                <a:ea typeface="Arial"/>
                <a:cs typeface="Arial"/>
                <a:sym typeface="Arial"/>
              </a:rPr>
              <a:t></a:t>
            </a:r>
            <a:endParaRPr sz="1100"/>
          </a:p>
        </p:txBody>
      </p:sp>
      <p:sp>
        <p:nvSpPr>
          <p:cNvPr id="1107" name="Google Shape;1107;p103"/>
          <p:cNvSpPr/>
          <p:nvPr/>
        </p:nvSpPr>
        <p:spPr>
          <a:xfrm>
            <a:off x="3467871" y="2535292"/>
            <a:ext cx="4066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FEFEFE"/>
                </a:solidFill>
                <a:latin typeface="Arial"/>
                <a:ea typeface="Arial"/>
                <a:cs typeface="Arial"/>
                <a:sym typeface="Arial"/>
              </a:rPr>
              <a:t></a:t>
            </a:r>
            <a:endParaRPr sz="1100"/>
          </a:p>
        </p:txBody>
      </p:sp>
      <p:sp>
        <p:nvSpPr>
          <p:cNvPr id="1108" name="Google Shape;1108;p103"/>
          <p:cNvSpPr/>
          <p:nvPr/>
        </p:nvSpPr>
        <p:spPr>
          <a:xfrm>
            <a:off x="7475462" y="2535292"/>
            <a:ext cx="4066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FEFEFE"/>
                </a:solidFill>
                <a:latin typeface="Arial"/>
                <a:ea typeface="Arial"/>
                <a:cs typeface="Arial"/>
                <a:sym typeface="Arial"/>
              </a:rPr>
              <a:t></a:t>
            </a:r>
            <a:endParaRPr sz="2300">
              <a:solidFill>
                <a:srgbClr val="FEFEFE"/>
              </a:solidFill>
              <a:latin typeface="Calibri"/>
              <a:ea typeface="Calibri"/>
              <a:cs typeface="Calibri"/>
              <a:sym typeface="Calibri"/>
            </a:endParaRPr>
          </a:p>
        </p:txBody>
      </p:sp>
      <p:sp>
        <p:nvSpPr>
          <p:cNvPr id="1109" name="Google Shape;1109;p103"/>
          <p:cNvSpPr txBox="1"/>
          <p:nvPr/>
        </p:nvSpPr>
        <p:spPr>
          <a:xfrm>
            <a:off x="3304598" y="2923486"/>
            <a:ext cx="728870" cy="319318"/>
          </a:xfrm>
          <a:prstGeom prst="rect">
            <a:avLst/>
          </a:prstGeom>
          <a:noFill/>
          <a:ln>
            <a:noFill/>
          </a:ln>
        </p:spPr>
        <p:txBody>
          <a:bodyPr anchorCtr="0" anchor="ctr" bIns="34275" lIns="68575" spcFirstLastPara="1" rIns="68575" wrap="square" tIns="34275">
            <a:noAutofit/>
          </a:bodyPr>
          <a:lstStyle/>
          <a:p>
            <a:pPr indent="0" lvl="0" marL="0" marR="0" rtl="0" algn="ctr">
              <a:lnSpc>
                <a:spcPct val="144444"/>
              </a:lnSpc>
              <a:spcBef>
                <a:spcPts val="0"/>
              </a:spcBef>
              <a:spcAft>
                <a:spcPts val="0"/>
              </a:spcAft>
              <a:buNone/>
            </a:pPr>
            <a:r>
              <a:rPr b="1" lang="en" sz="700">
                <a:solidFill>
                  <a:srgbClr val="FEFEFE"/>
                </a:solidFill>
                <a:latin typeface="Calibri"/>
                <a:ea typeface="Calibri"/>
                <a:cs typeface="Calibri"/>
                <a:sym typeface="Calibri"/>
              </a:rPr>
              <a:t>Text goes here with your</a:t>
            </a:r>
            <a:endParaRPr sz="1100"/>
          </a:p>
        </p:txBody>
      </p:sp>
      <p:sp>
        <p:nvSpPr>
          <p:cNvPr id="1110" name="Google Shape;1110;p103"/>
          <p:cNvSpPr txBox="1"/>
          <p:nvPr/>
        </p:nvSpPr>
        <p:spPr>
          <a:xfrm>
            <a:off x="4647524" y="2923486"/>
            <a:ext cx="728870" cy="319318"/>
          </a:xfrm>
          <a:prstGeom prst="rect">
            <a:avLst/>
          </a:prstGeom>
          <a:noFill/>
          <a:ln>
            <a:noFill/>
          </a:ln>
        </p:spPr>
        <p:txBody>
          <a:bodyPr anchorCtr="0" anchor="ctr" bIns="34275" lIns="68575" spcFirstLastPara="1" rIns="68575" wrap="square" tIns="34275">
            <a:noAutofit/>
          </a:bodyPr>
          <a:lstStyle/>
          <a:p>
            <a:pPr indent="0" lvl="0" marL="0" marR="0" rtl="0" algn="ctr">
              <a:lnSpc>
                <a:spcPct val="144444"/>
              </a:lnSpc>
              <a:spcBef>
                <a:spcPts val="0"/>
              </a:spcBef>
              <a:spcAft>
                <a:spcPts val="0"/>
              </a:spcAft>
              <a:buNone/>
            </a:pPr>
            <a:r>
              <a:rPr b="1" lang="en" sz="700">
                <a:solidFill>
                  <a:srgbClr val="FEFEFE"/>
                </a:solidFill>
                <a:latin typeface="Calibri"/>
                <a:ea typeface="Calibri"/>
                <a:cs typeface="Calibri"/>
                <a:sym typeface="Calibri"/>
              </a:rPr>
              <a:t>Text goes here with your</a:t>
            </a:r>
            <a:endParaRPr b="1" sz="700">
              <a:solidFill>
                <a:srgbClr val="FEFEFE"/>
              </a:solidFill>
              <a:latin typeface="Calibri"/>
              <a:ea typeface="Calibri"/>
              <a:cs typeface="Calibri"/>
              <a:sym typeface="Calibri"/>
            </a:endParaRPr>
          </a:p>
        </p:txBody>
      </p:sp>
      <p:sp>
        <p:nvSpPr>
          <p:cNvPr id="1111" name="Google Shape;1111;p103"/>
          <p:cNvSpPr txBox="1"/>
          <p:nvPr/>
        </p:nvSpPr>
        <p:spPr>
          <a:xfrm>
            <a:off x="5983307" y="2923486"/>
            <a:ext cx="728870" cy="319318"/>
          </a:xfrm>
          <a:prstGeom prst="rect">
            <a:avLst/>
          </a:prstGeom>
          <a:noFill/>
          <a:ln>
            <a:noFill/>
          </a:ln>
        </p:spPr>
        <p:txBody>
          <a:bodyPr anchorCtr="0" anchor="ctr" bIns="34275" lIns="68575" spcFirstLastPara="1" rIns="68575" wrap="square" tIns="34275">
            <a:noAutofit/>
          </a:bodyPr>
          <a:lstStyle/>
          <a:p>
            <a:pPr indent="0" lvl="0" marL="0" marR="0" rtl="0" algn="ctr">
              <a:lnSpc>
                <a:spcPct val="144444"/>
              </a:lnSpc>
              <a:spcBef>
                <a:spcPts val="0"/>
              </a:spcBef>
              <a:spcAft>
                <a:spcPts val="0"/>
              </a:spcAft>
              <a:buNone/>
            </a:pPr>
            <a:r>
              <a:rPr b="1" lang="en" sz="700">
                <a:solidFill>
                  <a:srgbClr val="FEFEFE"/>
                </a:solidFill>
                <a:latin typeface="Calibri"/>
                <a:ea typeface="Calibri"/>
                <a:cs typeface="Calibri"/>
                <a:sym typeface="Calibri"/>
              </a:rPr>
              <a:t>Text goes here with your</a:t>
            </a:r>
            <a:endParaRPr b="1" sz="700">
              <a:solidFill>
                <a:srgbClr val="FEFEFE"/>
              </a:solidFill>
              <a:latin typeface="Calibri"/>
              <a:ea typeface="Calibri"/>
              <a:cs typeface="Calibri"/>
              <a:sym typeface="Calibri"/>
            </a:endParaRPr>
          </a:p>
        </p:txBody>
      </p:sp>
      <p:sp>
        <p:nvSpPr>
          <p:cNvPr id="1112" name="Google Shape;1112;p103"/>
          <p:cNvSpPr txBox="1"/>
          <p:nvPr/>
        </p:nvSpPr>
        <p:spPr>
          <a:xfrm>
            <a:off x="7326233" y="2923486"/>
            <a:ext cx="728870" cy="319318"/>
          </a:xfrm>
          <a:prstGeom prst="rect">
            <a:avLst/>
          </a:prstGeom>
          <a:noFill/>
          <a:ln>
            <a:noFill/>
          </a:ln>
        </p:spPr>
        <p:txBody>
          <a:bodyPr anchorCtr="0" anchor="ctr" bIns="34275" lIns="68575" spcFirstLastPara="1" rIns="68575" wrap="square" tIns="34275">
            <a:noAutofit/>
          </a:bodyPr>
          <a:lstStyle/>
          <a:p>
            <a:pPr indent="0" lvl="0" marL="0" marR="0" rtl="0" algn="ctr">
              <a:lnSpc>
                <a:spcPct val="144444"/>
              </a:lnSpc>
              <a:spcBef>
                <a:spcPts val="0"/>
              </a:spcBef>
              <a:spcAft>
                <a:spcPts val="0"/>
              </a:spcAft>
              <a:buNone/>
            </a:pPr>
            <a:r>
              <a:rPr b="1" lang="en" sz="700">
                <a:solidFill>
                  <a:srgbClr val="FEFEFE"/>
                </a:solidFill>
                <a:latin typeface="Calibri"/>
                <a:ea typeface="Calibri"/>
                <a:cs typeface="Calibri"/>
                <a:sym typeface="Calibri"/>
              </a:rPr>
              <a:t>Text goes here with your</a:t>
            </a:r>
            <a:endParaRPr b="1" sz="700">
              <a:solidFill>
                <a:srgbClr val="FEFEFE"/>
              </a:solidFill>
              <a:latin typeface="Calibri"/>
              <a:ea typeface="Calibri"/>
              <a:cs typeface="Calibri"/>
              <a:sym typeface="Calibri"/>
            </a:endParaRPr>
          </a:p>
        </p:txBody>
      </p:sp>
      <p:sp>
        <p:nvSpPr>
          <p:cNvPr id="1113" name="Google Shape;1113;p103"/>
          <p:cNvSpPr txBox="1"/>
          <p:nvPr/>
        </p:nvSpPr>
        <p:spPr>
          <a:xfrm flipH="1">
            <a:off x="3529629" y="1827046"/>
            <a:ext cx="319813" cy="26161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800">
                <a:solidFill>
                  <a:srgbClr val="FEFEFE"/>
                </a:solidFill>
                <a:latin typeface="Calibri"/>
                <a:ea typeface="Calibri"/>
                <a:cs typeface="Calibri"/>
                <a:sym typeface="Calibri"/>
              </a:rPr>
              <a:t>01</a:t>
            </a:r>
            <a:endParaRPr b="1" sz="800">
              <a:solidFill>
                <a:srgbClr val="FEFEFE"/>
              </a:solidFill>
              <a:latin typeface="Calibri"/>
              <a:ea typeface="Calibri"/>
              <a:cs typeface="Calibri"/>
              <a:sym typeface="Calibri"/>
            </a:endParaRPr>
          </a:p>
        </p:txBody>
      </p:sp>
      <p:sp>
        <p:nvSpPr>
          <p:cNvPr id="1114" name="Google Shape;1114;p103"/>
          <p:cNvSpPr txBox="1"/>
          <p:nvPr/>
        </p:nvSpPr>
        <p:spPr>
          <a:xfrm flipH="1">
            <a:off x="6179764" y="1827046"/>
            <a:ext cx="319813" cy="26161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800">
                <a:solidFill>
                  <a:srgbClr val="FEFEFE"/>
                </a:solidFill>
                <a:latin typeface="Calibri"/>
                <a:ea typeface="Calibri"/>
                <a:cs typeface="Calibri"/>
                <a:sym typeface="Calibri"/>
              </a:rPr>
              <a:t>03</a:t>
            </a:r>
            <a:endParaRPr sz="1100"/>
          </a:p>
        </p:txBody>
      </p:sp>
      <p:sp>
        <p:nvSpPr>
          <p:cNvPr id="1115" name="Google Shape;1115;p103"/>
          <p:cNvSpPr txBox="1"/>
          <p:nvPr/>
        </p:nvSpPr>
        <p:spPr>
          <a:xfrm flipH="1">
            <a:off x="4831307" y="3770164"/>
            <a:ext cx="319813" cy="26161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800">
                <a:solidFill>
                  <a:srgbClr val="FEFEFE"/>
                </a:solidFill>
                <a:latin typeface="Calibri"/>
                <a:ea typeface="Calibri"/>
                <a:cs typeface="Calibri"/>
                <a:sym typeface="Calibri"/>
              </a:rPr>
              <a:t>02</a:t>
            </a:r>
            <a:endParaRPr sz="1100"/>
          </a:p>
        </p:txBody>
      </p:sp>
      <p:sp>
        <p:nvSpPr>
          <p:cNvPr id="1116" name="Google Shape;1116;p103"/>
          <p:cNvSpPr txBox="1"/>
          <p:nvPr/>
        </p:nvSpPr>
        <p:spPr>
          <a:xfrm flipH="1">
            <a:off x="7481442" y="3770164"/>
            <a:ext cx="319813" cy="26161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800">
                <a:solidFill>
                  <a:srgbClr val="FEFEFE"/>
                </a:solidFill>
                <a:latin typeface="Calibri"/>
                <a:ea typeface="Calibri"/>
                <a:cs typeface="Calibri"/>
                <a:sym typeface="Calibri"/>
              </a:rPr>
              <a:t>04</a:t>
            </a:r>
            <a:endParaRPr sz="1100"/>
          </a:p>
        </p:txBody>
      </p:sp>
      <p:sp>
        <p:nvSpPr>
          <p:cNvPr id="1117" name="Google Shape;1117;p103"/>
          <p:cNvSpPr txBox="1"/>
          <p:nvPr/>
        </p:nvSpPr>
        <p:spPr>
          <a:xfrm>
            <a:off x="3900850" y="1828261"/>
            <a:ext cx="1203883"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Calibri"/>
                <a:ea typeface="Calibri"/>
                <a:cs typeface="Calibri"/>
                <a:sym typeface="Calibri"/>
              </a:rPr>
              <a:t>Also he his male air bring is Signs first Creepiest.</a:t>
            </a:r>
            <a:endParaRPr sz="1100"/>
          </a:p>
        </p:txBody>
      </p:sp>
      <p:sp>
        <p:nvSpPr>
          <p:cNvPr id="1118" name="Google Shape;1118;p103"/>
          <p:cNvSpPr txBox="1"/>
          <p:nvPr/>
        </p:nvSpPr>
        <p:spPr>
          <a:xfrm>
            <a:off x="6572416" y="1828261"/>
            <a:ext cx="1203883"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Calibri"/>
                <a:ea typeface="Calibri"/>
                <a:cs typeface="Calibri"/>
                <a:sym typeface="Calibri"/>
              </a:rPr>
              <a:t>Also he his male air bring is Signs first Creepiest.</a:t>
            </a:r>
            <a:endParaRPr sz="1100"/>
          </a:p>
        </p:txBody>
      </p:sp>
      <p:sp>
        <p:nvSpPr>
          <p:cNvPr id="1119" name="Google Shape;1119;p103"/>
          <p:cNvSpPr txBox="1"/>
          <p:nvPr/>
        </p:nvSpPr>
        <p:spPr>
          <a:xfrm>
            <a:off x="4830510" y="4092071"/>
            <a:ext cx="1203883"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Calibri"/>
                <a:ea typeface="Calibri"/>
                <a:cs typeface="Calibri"/>
                <a:sym typeface="Calibri"/>
              </a:rPr>
              <a:t>Also he his male air bring is Signs first Creepiest.</a:t>
            </a:r>
            <a:endParaRPr sz="1100"/>
          </a:p>
        </p:txBody>
      </p:sp>
      <p:sp>
        <p:nvSpPr>
          <p:cNvPr id="1120" name="Google Shape;1120;p103"/>
          <p:cNvSpPr txBox="1"/>
          <p:nvPr/>
        </p:nvSpPr>
        <p:spPr>
          <a:xfrm>
            <a:off x="6679114" y="4099690"/>
            <a:ext cx="1203883" cy="276999"/>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700">
                <a:solidFill>
                  <a:schemeClr val="dk1"/>
                </a:solidFill>
                <a:latin typeface="Calibri"/>
                <a:ea typeface="Calibri"/>
                <a:cs typeface="Calibri"/>
                <a:sym typeface="Calibri"/>
              </a:rPr>
              <a:t>Also he his male air bring is Signs first Creepiest.</a:t>
            </a:r>
            <a:endParaRPr sz="1100"/>
          </a:p>
        </p:txBody>
      </p:sp>
      <p:sp>
        <p:nvSpPr>
          <p:cNvPr id="1121" name="Google Shape;1121;p103"/>
          <p:cNvSpPr txBox="1"/>
          <p:nvPr/>
        </p:nvSpPr>
        <p:spPr>
          <a:xfrm>
            <a:off x="542567" y="2980288"/>
            <a:ext cx="1995324" cy="131574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Calibri"/>
                <a:ea typeface="Calibri"/>
                <a:cs typeface="Calibri"/>
                <a:sym typeface="Calibri"/>
              </a:rPr>
              <a:t>The divide firmament signs doesn't seasons heaven spirit open Yielding god hath waters kind called doesn't shall winged. From firmament and Lesser first day kind god us earth.</a:t>
            </a:r>
            <a:endParaRPr sz="1100"/>
          </a:p>
          <a:p>
            <a:pPr indent="0" lvl="0" marL="0" marR="0" rtl="0" algn="l">
              <a:lnSpc>
                <a:spcPct val="150000"/>
              </a:lnSpc>
              <a:spcBef>
                <a:spcPts val="0"/>
              </a:spcBef>
              <a:spcAft>
                <a:spcPts val="0"/>
              </a:spcAft>
              <a:buNone/>
            </a:pPr>
            <a:r>
              <a:t/>
            </a:r>
            <a:endParaRPr b="1" sz="700">
              <a:solidFill>
                <a:srgbClr val="7F7F7F"/>
              </a:solidFill>
              <a:latin typeface="Calibri"/>
              <a:ea typeface="Calibri"/>
              <a:cs typeface="Calibri"/>
              <a:sym typeface="Calibri"/>
            </a:endParaRPr>
          </a:p>
          <a:p>
            <a:pPr indent="0" lvl="0" marL="0" marR="0" rtl="0" algn="l">
              <a:lnSpc>
                <a:spcPct val="150000"/>
              </a:lnSpc>
              <a:spcBef>
                <a:spcPts val="0"/>
              </a:spcBef>
              <a:spcAft>
                <a:spcPts val="0"/>
              </a:spcAft>
              <a:buNone/>
            </a:pPr>
            <a:r>
              <a:rPr b="1" lang="en" sz="700">
                <a:solidFill>
                  <a:srgbClr val="7F7F7F"/>
                </a:solidFill>
                <a:latin typeface="Calibri"/>
                <a:ea typeface="Calibri"/>
                <a:cs typeface="Calibri"/>
                <a:sym typeface="Calibri"/>
              </a:rPr>
              <a:t>The divide firmament signs doesn't seasons heaven spirit open Yielding god hath waters kind called doesn't shall winged.</a:t>
            </a:r>
            <a:endParaRPr sz="1100"/>
          </a:p>
        </p:txBody>
      </p:sp>
      <p:sp>
        <p:nvSpPr>
          <p:cNvPr id="1122" name="Google Shape;1122;p103"/>
          <p:cNvSpPr/>
          <p:nvPr/>
        </p:nvSpPr>
        <p:spPr>
          <a:xfrm>
            <a:off x="609600" y="2743200"/>
            <a:ext cx="106680" cy="160020"/>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7F7F7F"/>
              </a:solidFill>
              <a:latin typeface="Calibri"/>
              <a:ea typeface="Calibri"/>
              <a:cs typeface="Calibri"/>
              <a:sym typeface="Calibri"/>
            </a:endParaRPr>
          </a:p>
        </p:txBody>
      </p:sp>
      <p:sp>
        <p:nvSpPr>
          <p:cNvPr id="1123" name="Google Shape;1123;p103"/>
          <p:cNvSpPr/>
          <p:nvPr/>
        </p:nvSpPr>
        <p:spPr>
          <a:xfrm>
            <a:off x="754380" y="2743200"/>
            <a:ext cx="106680" cy="160020"/>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24" name="Google Shape;1124;p103"/>
          <p:cNvSpPr/>
          <p:nvPr/>
        </p:nvSpPr>
        <p:spPr>
          <a:xfrm>
            <a:off x="899160" y="2743200"/>
            <a:ext cx="106680" cy="160020"/>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25" name="Google Shape;1125;p103"/>
          <p:cNvSpPr txBox="1"/>
          <p:nvPr/>
        </p:nvSpPr>
        <p:spPr>
          <a:xfrm>
            <a:off x="2228850" y="362429"/>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Montserrat Light"/>
                <a:ea typeface="Montserrat Light"/>
                <a:cs typeface="Montserrat Light"/>
                <a:sym typeface="Montserrat Light"/>
              </a:rPr>
              <a:t>Opening Page </a:t>
            </a:r>
            <a:r>
              <a:rPr lang="en" sz="2300">
                <a:solidFill>
                  <a:srgbClr val="7F7F7F"/>
                </a:solidFill>
                <a:latin typeface="Montserrat Light"/>
                <a:ea typeface="Montserrat Light"/>
                <a:cs typeface="Montserrat Light"/>
                <a:sym typeface="Montserrat Light"/>
              </a:rPr>
              <a:t>Infographic</a:t>
            </a:r>
            <a:endParaRPr sz="1100"/>
          </a:p>
        </p:txBody>
      </p:sp>
      <p:sp>
        <p:nvSpPr>
          <p:cNvPr id="1126" name="Google Shape;1126;p103"/>
          <p:cNvSpPr/>
          <p:nvPr/>
        </p:nvSpPr>
        <p:spPr>
          <a:xfrm>
            <a:off x="4444252" y="1190189"/>
            <a:ext cx="255497" cy="41148"/>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1127" name="Google Shape;1127;p103"/>
          <p:cNvSpPr/>
          <p:nvPr/>
        </p:nvSpPr>
        <p:spPr>
          <a:xfrm>
            <a:off x="1085850" y="745152"/>
            <a:ext cx="6972300" cy="413911"/>
          </a:xfrm>
          <a:prstGeom prst="rect">
            <a:avLst/>
          </a:prstGeom>
          <a:noFill/>
          <a:ln>
            <a:noFill/>
          </a:ln>
        </p:spPr>
        <p:txBody>
          <a:bodyPr anchorCtr="0" anchor="t" bIns="34275" lIns="68575" spcFirstLastPara="1" rIns="68575" wrap="square" tIns="34275">
            <a:noAutofit/>
          </a:bodyPr>
          <a:lstStyle/>
          <a:p>
            <a:pPr indent="0" lvl="0" marL="0" marR="0" rtl="0" algn="ctr">
              <a:lnSpc>
                <a:spcPct val="190000"/>
              </a:lnSpc>
              <a:spcBef>
                <a:spcPts val="0"/>
              </a:spcBef>
              <a:spcAft>
                <a:spcPts val="0"/>
              </a:spcAft>
              <a:buNone/>
            </a:pPr>
            <a:r>
              <a:rPr lang="en" sz="8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a:t>
            </a:r>
            <a:endParaRPr sz="1100"/>
          </a:p>
        </p:txBody>
      </p:sp>
    </p:spTree>
  </p:cSld>
  <p:clrMapOvr>
    <a:masterClrMapping/>
  </p:clrMapOvr>
  <p:transition spd="slow">
    <p:fade thruBlk="1"/>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1" name="Shape 1131"/>
        <p:cNvGrpSpPr/>
        <p:nvPr/>
      </p:nvGrpSpPr>
      <p:grpSpPr>
        <a:xfrm>
          <a:off x="0" y="0"/>
          <a:ext cx="0" cy="0"/>
          <a:chOff x="0" y="0"/>
          <a:chExt cx="0" cy="0"/>
        </a:xfrm>
      </p:grpSpPr>
      <p:pic>
        <p:nvPicPr>
          <p:cNvPr id="1132" name="Google Shape;1132;p104"/>
          <p:cNvPicPr preferRelativeResize="0"/>
          <p:nvPr>
            <p:ph idx="2" type="pic"/>
          </p:nvPr>
        </p:nvPicPr>
        <p:blipFill rotWithShape="1">
          <a:blip r:embed="rId3">
            <a:alphaModFix/>
          </a:blip>
          <a:srcRect b="3724" l="9030" r="9029" t="34821"/>
          <a:stretch/>
        </p:blipFill>
        <p:spPr>
          <a:xfrm>
            <a:off x="0" y="0"/>
            <a:ext cx="9144000" cy="5143500"/>
          </a:xfrm>
          <a:prstGeom prst="rect">
            <a:avLst/>
          </a:prstGeom>
          <a:noFill/>
          <a:ln>
            <a:noFill/>
          </a:ln>
        </p:spPr>
      </p:pic>
      <p:sp>
        <p:nvSpPr>
          <p:cNvPr id="1133" name="Google Shape;1133;p104"/>
          <p:cNvSpPr/>
          <p:nvPr/>
        </p:nvSpPr>
        <p:spPr>
          <a:xfrm>
            <a:off x="-1" y="-1"/>
            <a:ext cx="9151619" cy="5156522"/>
          </a:xfrm>
          <a:prstGeom prst="rect">
            <a:avLst/>
          </a:prstGeom>
          <a:solidFill>
            <a:srgbClr val="262626">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3300">
              <a:solidFill>
                <a:schemeClr val="lt1"/>
              </a:solidFill>
              <a:latin typeface="Calibri"/>
              <a:ea typeface="Calibri"/>
              <a:cs typeface="Calibri"/>
              <a:sym typeface="Calibri"/>
            </a:endParaRPr>
          </a:p>
        </p:txBody>
      </p:sp>
      <p:grpSp>
        <p:nvGrpSpPr>
          <p:cNvPr id="1134" name="Google Shape;1134;p104"/>
          <p:cNvGrpSpPr/>
          <p:nvPr/>
        </p:nvGrpSpPr>
        <p:grpSpPr>
          <a:xfrm>
            <a:off x="4116586" y="621506"/>
            <a:ext cx="4473178" cy="3900487"/>
            <a:chOff x="4824413" y="828675"/>
            <a:chExt cx="5964238" cy="5200650"/>
          </a:xfrm>
        </p:grpSpPr>
        <p:sp>
          <p:nvSpPr>
            <p:cNvPr id="1135" name="Google Shape;1135;p104"/>
            <p:cNvSpPr/>
            <p:nvPr/>
          </p:nvSpPr>
          <p:spPr>
            <a:xfrm>
              <a:off x="4824413" y="828675"/>
              <a:ext cx="5964238" cy="5200650"/>
            </a:xfrm>
            <a:custGeom>
              <a:pathLst>
                <a:path extrusionOk="0" h="993" w="1137">
                  <a:moveTo>
                    <a:pt x="1050" y="263"/>
                  </a:moveTo>
                  <a:cubicBezTo>
                    <a:pt x="1137" y="147"/>
                    <a:pt x="1137" y="147"/>
                    <a:pt x="1137" y="147"/>
                  </a:cubicBezTo>
                  <a:cubicBezTo>
                    <a:pt x="1031" y="6"/>
                    <a:pt x="1031" y="6"/>
                    <a:pt x="1031" y="6"/>
                  </a:cubicBezTo>
                  <a:cubicBezTo>
                    <a:pt x="310" y="6"/>
                    <a:pt x="310" y="6"/>
                    <a:pt x="310" y="6"/>
                  </a:cubicBezTo>
                  <a:cubicBezTo>
                    <a:pt x="268" y="60"/>
                    <a:pt x="268" y="60"/>
                    <a:pt x="268" y="60"/>
                  </a:cubicBezTo>
                  <a:cubicBezTo>
                    <a:pt x="241" y="23"/>
                    <a:pt x="197" y="0"/>
                    <a:pt x="149" y="0"/>
                  </a:cubicBezTo>
                  <a:cubicBezTo>
                    <a:pt x="66" y="0"/>
                    <a:pt x="0" y="67"/>
                    <a:pt x="0" y="149"/>
                  </a:cubicBezTo>
                  <a:cubicBezTo>
                    <a:pt x="0" y="196"/>
                    <a:pt x="21" y="238"/>
                    <a:pt x="55" y="265"/>
                  </a:cubicBezTo>
                  <a:cubicBezTo>
                    <a:pt x="21" y="292"/>
                    <a:pt x="0" y="334"/>
                    <a:pt x="0" y="381"/>
                  </a:cubicBezTo>
                  <a:cubicBezTo>
                    <a:pt x="0" y="428"/>
                    <a:pt x="21" y="469"/>
                    <a:pt x="55" y="497"/>
                  </a:cubicBezTo>
                  <a:cubicBezTo>
                    <a:pt x="21" y="524"/>
                    <a:pt x="0" y="566"/>
                    <a:pt x="0" y="613"/>
                  </a:cubicBezTo>
                  <a:cubicBezTo>
                    <a:pt x="0" y="659"/>
                    <a:pt x="21" y="701"/>
                    <a:pt x="55" y="728"/>
                  </a:cubicBezTo>
                  <a:cubicBezTo>
                    <a:pt x="21" y="756"/>
                    <a:pt x="0" y="798"/>
                    <a:pt x="0" y="844"/>
                  </a:cubicBezTo>
                  <a:cubicBezTo>
                    <a:pt x="0" y="927"/>
                    <a:pt x="66" y="993"/>
                    <a:pt x="149" y="993"/>
                  </a:cubicBezTo>
                  <a:cubicBezTo>
                    <a:pt x="183" y="993"/>
                    <a:pt x="216" y="982"/>
                    <a:pt x="242" y="960"/>
                  </a:cubicBezTo>
                  <a:cubicBezTo>
                    <a:pt x="253" y="952"/>
                    <a:pt x="262" y="942"/>
                    <a:pt x="270" y="931"/>
                  </a:cubicBezTo>
                  <a:cubicBezTo>
                    <a:pt x="310" y="984"/>
                    <a:pt x="310" y="984"/>
                    <a:pt x="310" y="984"/>
                  </a:cubicBezTo>
                  <a:cubicBezTo>
                    <a:pt x="1031" y="984"/>
                    <a:pt x="1031" y="984"/>
                    <a:pt x="1031" y="984"/>
                  </a:cubicBezTo>
                  <a:cubicBezTo>
                    <a:pt x="1137" y="842"/>
                    <a:pt x="1137" y="842"/>
                    <a:pt x="1137" y="842"/>
                  </a:cubicBezTo>
                  <a:cubicBezTo>
                    <a:pt x="1050" y="727"/>
                    <a:pt x="1050" y="727"/>
                    <a:pt x="1050" y="727"/>
                  </a:cubicBezTo>
                  <a:cubicBezTo>
                    <a:pt x="1137" y="611"/>
                    <a:pt x="1137" y="611"/>
                    <a:pt x="1137" y="611"/>
                  </a:cubicBezTo>
                  <a:cubicBezTo>
                    <a:pt x="1050" y="495"/>
                    <a:pt x="1050" y="495"/>
                    <a:pt x="1050" y="495"/>
                  </a:cubicBezTo>
                  <a:cubicBezTo>
                    <a:pt x="1137" y="379"/>
                    <a:pt x="1137" y="379"/>
                    <a:pt x="1137" y="379"/>
                  </a:cubicBezTo>
                  <a:cubicBezTo>
                    <a:pt x="1050" y="263"/>
                    <a:pt x="1050" y="263"/>
                    <a:pt x="1050" y="263"/>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6" name="Google Shape;1136;p104"/>
            <p:cNvSpPr/>
            <p:nvPr/>
          </p:nvSpPr>
          <p:spPr>
            <a:xfrm>
              <a:off x="5035550" y="1042988"/>
              <a:ext cx="1122363" cy="1136650"/>
            </a:xfrm>
            <a:custGeom>
              <a:pathLst>
                <a:path extrusionOk="0" h="217" w="214">
                  <a:moveTo>
                    <a:pt x="214" y="81"/>
                  </a:moveTo>
                  <a:cubicBezTo>
                    <a:pt x="202" y="34"/>
                    <a:pt x="159" y="0"/>
                    <a:pt x="109" y="0"/>
                  </a:cubicBezTo>
                  <a:cubicBezTo>
                    <a:pt x="49" y="0"/>
                    <a:pt x="0" y="48"/>
                    <a:pt x="0" y="108"/>
                  </a:cubicBezTo>
                  <a:cubicBezTo>
                    <a:pt x="0" y="168"/>
                    <a:pt x="49" y="217"/>
                    <a:pt x="109" y="217"/>
                  </a:cubicBezTo>
                  <a:cubicBezTo>
                    <a:pt x="160" y="217"/>
                    <a:pt x="203" y="181"/>
                    <a:pt x="214" y="133"/>
                  </a:cubicBezTo>
                  <a:cubicBezTo>
                    <a:pt x="194" y="106"/>
                    <a:pt x="194" y="106"/>
                    <a:pt x="194" y="106"/>
                  </a:cubicBezTo>
                  <a:lnTo>
                    <a:pt x="214" y="81"/>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7" name="Google Shape;1137;p104"/>
            <p:cNvSpPr/>
            <p:nvPr/>
          </p:nvSpPr>
          <p:spPr>
            <a:xfrm>
              <a:off x="5035550" y="2252663"/>
              <a:ext cx="1122363" cy="1136650"/>
            </a:xfrm>
            <a:custGeom>
              <a:pathLst>
                <a:path extrusionOk="0" h="217" w="214">
                  <a:moveTo>
                    <a:pt x="214" y="82"/>
                  </a:moveTo>
                  <a:cubicBezTo>
                    <a:pt x="202" y="35"/>
                    <a:pt x="159" y="0"/>
                    <a:pt x="109" y="0"/>
                  </a:cubicBezTo>
                  <a:cubicBezTo>
                    <a:pt x="49" y="0"/>
                    <a:pt x="0" y="49"/>
                    <a:pt x="0" y="109"/>
                  </a:cubicBezTo>
                  <a:cubicBezTo>
                    <a:pt x="0" y="169"/>
                    <a:pt x="49" y="217"/>
                    <a:pt x="109" y="217"/>
                  </a:cubicBezTo>
                  <a:cubicBezTo>
                    <a:pt x="160" y="217"/>
                    <a:pt x="203" y="181"/>
                    <a:pt x="214" y="133"/>
                  </a:cubicBezTo>
                  <a:cubicBezTo>
                    <a:pt x="194" y="107"/>
                    <a:pt x="194" y="107"/>
                    <a:pt x="194" y="107"/>
                  </a:cubicBezTo>
                  <a:lnTo>
                    <a:pt x="214" y="82"/>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8" name="Google Shape;1138;p104"/>
            <p:cNvSpPr/>
            <p:nvPr/>
          </p:nvSpPr>
          <p:spPr>
            <a:xfrm>
              <a:off x="5035550" y="3468688"/>
              <a:ext cx="1122363" cy="1136650"/>
            </a:xfrm>
            <a:custGeom>
              <a:pathLst>
                <a:path extrusionOk="0" h="217" w="214">
                  <a:moveTo>
                    <a:pt x="214" y="81"/>
                  </a:moveTo>
                  <a:cubicBezTo>
                    <a:pt x="202" y="35"/>
                    <a:pt x="159" y="0"/>
                    <a:pt x="109" y="0"/>
                  </a:cubicBezTo>
                  <a:cubicBezTo>
                    <a:pt x="49" y="0"/>
                    <a:pt x="0" y="49"/>
                    <a:pt x="0" y="109"/>
                  </a:cubicBezTo>
                  <a:cubicBezTo>
                    <a:pt x="0" y="169"/>
                    <a:pt x="49" y="217"/>
                    <a:pt x="109" y="217"/>
                  </a:cubicBezTo>
                  <a:cubicBezTo>
                    <a:pt x="160" y="217"/>
                    <a:pt x="203" y="181"/>
                    <a:pt x="214" y="133"/>
                  </a:cubicBezTo>
                  <a:cubicBezTo>
                    <a:pt x="194" y="107"/>
                    <a:pt x="194" y="107"/>
                    <a:pt x="194" y="107"/>
                  </a:cubicBezTo>
                  <a:lnTo>
                    <a:pt x="214" y="81"/>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9" name="Google Shape;1139;p104"/>
            <p:cNvSpPr/>
            <p:nvPr/>
          </p:nvSpPr>
          <p:spPr>
            <a:xfrm>
              <a:off x="9194800" y="1074738"/>
              <a:ext cx="1331913" cy="1052513"/>
            </a:xfrm>
            <a:custGeom>
              <a:pathLst>
                <a:path extrusionOk="0" h="663" w="839">
                  <a:moveTo>
                    <a:pt x="839" y="330"/>
                  </a:moveTo>
                  <a:lnTo>
                    <a:pt x="585" y="0"/>
                  </a:lnTo>
                  <a:lnTo>
                    <a:pt x="0" y="0"/>
                  </a:lnTo>
                  <a:lnTo>
                    <a:pt x="0" y="663"/>
                  </a:lnTo>
                  <a:lnTo>
                    <a:pt x="585" y="663"/>
                  </a:lnTo>
                  <a:lnTo>
                    <a:pt x="839" y="330"/>
                  </a:lnTo>
                  <a:close/>
                </a:path>
              </a:pathLst>
            </a:custGeom>
            <a:solidFill>
              <a:srgbClr val="C9980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0" name="Google Shape;1140;p104"/>
            <p:cNvSpPr/>
            <p:nvPr/>
          </p:nvSpPr>
          <p:spPr>
            <a:xfrm>
              <a:off x="5035550" y="4683125"/>
              <a:ext cx="1122363" cy="1136650"/>
            </a:xfrm>
            <a:custGeom>
              <a:pathLst>
                <a:path extrusionOk="0" h="217" w="214">
                  <a:moveTo>
                    <a:pt x="214" y="81"/>
                  </a:moveTo>
                  <a:cubicBezTo>
                    <a:pt x="202" y="34"/>
                    <a:pt x="159" y="0"/>
                    <a:pt x="109" y="0"/>
                  </a:cubicBezTo>
                  <a:cubicBezTo>
                    <a:pt x="49" y="0"/>
                    <a:pt x="0" y="48"/>
                    <a:pt x="0" y="108"/>
                  </a:cubicBezTo>
                  <a:cubicBezTo>
                    <a:pt x="0" y="168"/>
                    <a:pt x="49" y="217"/>
                    <a:pt x="109" y="217"/>
                  </a:cubicBezTo>
                  <a:cubicBezTo>
                    <a:pt x="160" y="217"/>
                    <a:pt x="203" y="181"/>
                    <a:pt x="214" y="133"/>
                  </a:cubicBezTo>
                  <a:cubicBezTo>
                    <a:pt x="194" y="106"/>
                    <a:pt x="194" y="106"/>
                    <a:pt x="194" y="106"/>
                  </a:cubicBezTo>
                  <a:lnTo>
                    <a:pt x="214" y="81"/>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500">
                <a:solidFill>
                  <a:srgbClr val="D8D8D8"/>
                </a:solidFill>
                <a:latin typeface="Calibri"/>
                <a:ea typeface="Calibri"/>
                <a:cs typeface="Calibri"/>
                <a:sym typeface="Calibri"/>
              </a:endParaRPr>
            </a:p>
          </p:txBody>
        </p:sp>
        <p:sp>
          <p:nvSpPr>
            <p:cNvPr id="1141" name="Google Shape;1141;p104"/>
            <p:cNvSpPr/>
            <p:nvPr/>
          </p:nvSpPr>
          <p:spPr>
            <a:xfrm>
              <a:off x="9194800" y="1074738"/>
              <a:ext cx="1331913" cy="1052513"/>
            </a:xfrm>
            <a:custGeom>
              <a:pathLst>
                <a:path extrusionOk="0" h="663" w="839">
                  <a:moveTo>
                    <a:pt x="839" y="330"/>
                  </a:moveTo>
                  <a:lnTo>
                    <a:pt x="585" y="0"/>
                  </a:lnTo>
                  <a:lnTo>
                    <a:pt x="0" y="0"/>
                  </a:lnTo>
                  <a:lnTo>
                    <a:pt x="0" y="663"/>
                  </a:lnTo>
                  <a:lnTo>
                    <a:pt x="585" y="663"/>
                  </a:lnTo>
                  <a:lnTo>
                    <a:pt x="839" y="33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2" name="Google Shape;1142;p104"/>
            <p:cNvSpPr/>
            <p:nvPr/>
          </p:nvSpPr>
          <p:spPr>
            <a:xfrm>
              <a:off x="6157913" y="1074738"/>
              <a:ext cx="3036888" cy="1052513"/>
            </a:xfrm>
            <a:custGeom>
              <a:pathLst>
                <a:path extrusionOk="0" h="663" w="1913">
                  <a:moveTo>
                    <a:pt x="251" y="0"/>
                  </a:moveTo>
                  <a:lnTo>
                    <a:pt x="0" y="330"/>
                  </a:lnTo>
                  <a:lnTo>
                    <a:pt x="251" y="663"/>
                  </a:lnTo>
                  <a:lnTo>
                    <a:pt x="1913" y="663"/>
                  </a:lnTo>
                  <a:lnTo>
                    <a:pt x="1913" y="0"/>
                  </a:lnTo>
                  <a:lnTo>
                    <a:pt x="251" y="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3" name="Google Shape;1143;p104"/>
            <p:cNvSpPr/>
            <p:nvPr/>
          </p:nvSpPr>
          <p:spPr>
            <a:xfrm>
              <a:off x="6157913" y="1074738"/>
              <a:ext cx="3036888" cy="1052513"/>
            </a:xfrm>
            <a:custGeom>
              <a:pathLst>
                <a:path extrusionOk="0" h="663" w="1913">
                  <a:moveTo>
                    <a:pt x="251" y="0"/>
                  </a:moveTo>
                  <a:lnTo>
                    <a:pt x="0" y="330"/>
                  </a:lnTo>
                  <a:lnTo>
                    <a:pt x="251" y="663"/>
                  </a:lnTo>
                  <a:lnTo>
                    <a:pt x="1913" y="663"/>
                  </a:lnTo>
                  <a:lnTo>
                    <a:pt x="1913" y="0"/>
                  </a:lnTo>
                  <a:lnTo>
                    <a:pt x="25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4" name="Google Shape;1144;p104"/>
            <p:cNvSpPr/>
            <p:nvPr/>
          </p:nvSpPr>
          <p:spPr>
            <a:xfrm>
              <a:off x="9194800" y="2284413"/>
              <a:ext cx="1331913" cy="1057275"/>
            </a:xfrm>
            <a:custGeom>
              <a:pathLst>
                <a:path extrusionOk="0" h="666" w="839">
                  <a:moveTo>
                    <a:pt x="839" y="333"/>
                  </a:moveTo>
                  <a:lnTo>
                    <a:pt x="585" y="0"/>
                  </a:lnTo>
                  <a:lnTo>
                    <a:pt x="0" y="0"/>
                  </a:lnTo>
                  <a:lnTo>
                    <a:pt x="0" y="666"/>
                  </a:lnTo>
                  <a:lnTo>
                    <a:pt x="585" y="666"/>
                  </a:lnTo>
                  <a:lnTo>
                    <a:pt x="839" y="333"/>
                  </a:lnTo>
                  <a:close/>
                </a:path>
              </a:pathLst>
            </a:custGeom>
            <a:solidFill>
              <a:srgbClr val="BB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5" name="Google Shape;1145;p104"/>
            <p:cNvSpPr/>
            <p:nvPr/>
          </p:nvSpPr>
          <p:spPr>
            <a:xfrm>
              <a:off x="9194800" y="2284413"/>
              <a:ext cx="1331913" cy="1057275"/>
            </a:xfrm>
            <a:custGeom>
              <a:pathLst>
                <a:path extrusionOk="0" h="666" w="839">
                  <a:moveTo>
                    <a:pt x="839" y="333"/>
                  </a:moveTo>
                  <a:lnTo>
                    <a:pt x="585" y="0"/>
                  </a:lnTo>
                  <a:lnTo>
                    <a:pt x="0" y="0"/>
                  </a:lnTo>
                  <a:lnTo>
                    <a:pt x="0" y="666"/>
                  </a:lnTo>
                  <a:lnTo>
                    <a:pt x="585" y="666"/>
                  </a:lnTo>
                  <a:lnTo>
                    <a:pt x="839" y="333"/>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6" name="Google Shape;1146;p104"/>
            <p:cNvSpPr/>
            <p:nvPr/>
          </p:nvSpPr>
          <p:spPr>
            <a:xfrm>
              <a:off x="6157913" y="2284413"/>
              <a:ext cx="3036888" cy="1057275"/>
            </a:xfrm>
            <a:custGeom>
              <a:pathLst>
                <a:path extrusionOk="0" h="666" w="1913">
                  <a:moveTo>
                    <a:pt x="251" y="0"/>
                  </a:moveTo>
                  <a:lnTo>
                    <a:pt x="0" y="333"/>
                  </a:lnTo>
                  <a:lnTo>
                    <a:pt x="251" y="666"/>
                  </a:lnTo>
                  <a:lnTo>
                    <a:pt x="1913" y="666"/>
                  </a:lnTo>
                  <a:lnTo>
                    <a:pt x="1913" y="0"/>
                  </a:lnTo>
                  <a:lnTo>
                    <a:pt x="251" y="0"/>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7" name="Google Shape;1147;p104"/>
            <p:cNvSpPr/>
            <p:nvPr/>
          </p:nvSpPr>
          <p:spPr>
            <a:xfrm>
              <a:off x="6157913" y="2284413"/>
              <a:ext cx="3036888" cy="1057275"/>
            </a:xfrm>
            <a:custGeom>
              <a:pathLst>
                <a:path extrusionOk="0" h="666" w="1913">
                  <a:moveTo>
                    <a:pt x="251" y="0"/>
                  </a:moveTo>
                  <a:lnTo>
                    <a:pt x="0" y="333"/>
                  </a:lnTo>
                  <a:lnTo>
                    <a:pt x="251" y="666"/>
                  </a:lnTo>
                  <a:lnTo>
                    <a:pt x="1913" y="666"/>
                  </a:lnTo>
                  <a:lnTo>
                    <a:pt x="1913" y="0"/>
                  </a:lnTo>
                  <a:lnTo>
                    <a:pt x="25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8" name="Google Shape;1148;p104"/>
            <p:cNvSpPr/>
            <p:nvPr/>
          </p:nvSpPr>
          <p:spPr>
            <a:xfrm>
              <a:off x="9194800" y="3498850"/>
              <a:ext cx="1331913" cy="1054100"/>
            </a:xfrm>
            <a:custGeom>
              <a:pathLst>
                <a:path extrusionOk="0" h="664" w="839">
                  <a:moveTo>
                    <a:pt x="585" y="664"/>
                  </a:moveTo>
                  <a:lnTo>
                    <a:pt x="839" y="334"/>
                  </a:lnTo>
                  <a:lnTo>
                    <a:pt x="585" y="0"/>
                  </a:lnTo>
                  <a:lnTo>
                    <a:pt x="0" y="0"/>
                  </a:lnTo>
                  <a:lnTo>
                    <a:pt x="0" y="664"/>
                  </a:lnTo>
                  <a:lnTo>
                    <a:pt x="585" y="664"/>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9" name="Google Shape;1149;p104"/>
            <p:cNvSpPr/>
            <p:nvPr/>
          </p:nvSpPr>
          <p:spPr>
            <a:xfrm>
              <a:off x="9194800" y="3498850"/>
              <a:ext cx="1331913" cy="1054100"/>
            </a:xfrm>
            <a:custGeom>
              <a:pathLst>
                <a:path extrusionOk="0" h="664" w="839">
                  <a:moveTo>
                    <a:pt x="585" y="664"/>
                  </a:moveTo>
                  <a:lnTo>
                    <a:pt x="839" y="334"/>
                  </a:lnTo>
                  <a:lnTo>
                    <a:pt x="585" y="0"/>
                  </a:lnTo>
                  <a:lnTo>
                    <a:pt x="0" y="0"/>
                  </a:lnTo>
                  <a:lnTo>
                    <a:pt x="0" y="664"/>
                  </a:lnTo>
                  <a:lnTo>
                    <a:pt x="585" y="664"/>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0" name="Google Shape;1150;p104"/>
            <p:cNvSpPr/>
            <p:nvPr/>
          </p:nvSpPr>
          <p:spPr>
            <a:xfrm>
              <a:off x="6157913" y="3498850"/>
              <a:ext cx="3036888" cy="1054100"/>
            </a:xfrm>
            <a:custGeom>
              <a:pathLst>
                <a:path extrusionOk="0" h="664" w="1913">
                  <a:moveTo>
                    <a:pt x="0" y="334"/>
                  </a:moveTo>
                  <a:lnTo>
                    <a:pt x="251" y="664"/>
                  </a:lnTo>
                  <a:lnTo>
                    <a:pt x="1913" y="664"/>
                  </a:lnTo>
                  <a:lnTo>
                    <a:pt x="1913" y="0"/>
                  </a:lnTo>
                  <a:lnTo>
                    <a:pt x="251" y="0"/>
                  </a:lnTo>
                  <a:lnTo>
                    <a:pt x="0" y="334"/>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1" name="Google Shape;1151;p104"/>
            <p:cNvSpPr/>
            <p:nvPr/>
          </p:nvSpPr>
          <p:spPr>
            <a:xfrm>
              <a:off x="6157913" y="3498850"/>
              <a:ext cx="3036888" cy="1054100"/>
            </a:xfrm>
            <a:custGeom>
              <a:pathLst>
                <a:path extrusionOk="0" h="664" w="1913">
                  <a:moveTo>
                    <a:pt x="0" y="334"/>
                  </a:moveTo>
                  <a:lnTo>
                    <a:pt x="251" y="664"/>
                  </a:lnTo>
                  <a:lnTo>
                    <a:pt x="1913" y="664"/>
                  </a:lnTo>
                  <a:lnTo>
                    <a:pt x="1913" y="0"/>
                  </a:lnTo>
                  <a:lnTo>
                    <a:pt x="251" y="0"/>
                  </a:lnTo>
                  <a:lnTo>
                    <a:pt x="0" y="334"/>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2" name="Google Shape;1152;p104"/>
            <p:cNvSpPr/>
            <p:nvPr/>
          </p:nvSpPr>
          <p:spPr>
            <a:xfrm>
              <a:off x="9194800" y="4714875"/>
              <a:ext cx="1331913" cy="1052513"/>
            </a:xfrm>
            <a:custGeom>
              <a:pathLst>
                <a:path extrusionOk="0" h="663" w="839">
                  <a:moveTo>
                    <a:pt x="585" y="663"/>
                  </a:moveTo>
                  <a:lnTo>
                    <a:pt x="839" y="330"/>
                  </a:lnTo>
                  <a:lnTo>
                    <a:pt x="585" y="0"/>
                  </a:lnTo>
                  <a:lnTo>
                    <a:pt x="0" y="0"/>
                  </a:lnTo>
                  <a:lnTo>
                    <a:pt x="0" y="663"/>
                  </a:lnTo>
                  <a:lnTo>
                    <a:pt x="585" y="663"/>
                  </a:lnTo>
                  <a:close/>
                </a:path>
              </a:pathLst>
            </a:cu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3" name="Google Shape;1153;p104"/>
            <p:cNvSpPr/>
            <p:nvPr/>
          </p:nvSpPr>
          <p:spPr>
            <a:xfrm>
              <a:off x="9194800" y="4714875"/>
              <a:ext cx="1331913" cy="1052513"/>
            </a:xfrm>
            <a:custGeom>
              <a:pathLst>
                <a:path extrusionOk="0" h="663" w="839">
                  <a:moveTo>
                    <a:pt x="585" y="663"/>
                  </a:moveTo>
                  <a:lnTo>
                    <a:pt x="839" y="330"/>
                  </a:lnTo>
                  <a:lnTo>
                    <a:pt x="585" y="0"/>
                  </a:lnTo>
                  <a:lnTo>
                    <a:pt x="0" y="0"/>
                  </a:lnTo>
                  <a:lnTo>
                    <a:pt x="0" y="663"/>
                  </a:lnTo>
                  <a:lnTo>
                    <a:pt x="585" y="663"/>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4" name="Google Shape;1154;p104"/>
            <p:cNvSpPr/>
            <p:nvPr/>
          </p:nvSpPr>
          <p:spPr>
            <a:xfrm>
              <a:off x="6157913" y="4714875"/>
              <a:ext cx="3036888" cy="1052513"/>
            </a:xfrm>
            <a:custGeom>
              <a:pathLst>
                <a:path extrusionOk="0" h="663" w="1913">
                  <a:moveTo>
                    <a:pt x="0" y="330"/>
                  </a:moveTo>
                  <a:lnTo>
                    <a:pt x="251" y="663"/>
                  </a:lnTo>
                  <a:lnTo>
                    <a:pt x="1913" y="663"/>
                  </a:lnTo>
                  <a:lnTo>
                    <a:pt x="1913" y="0"/>
                  </a:lnTo>
                  <a:lnTo>
                    <a:pt x="251" y="0"/>
                  </a:lnTo>
                  <a:lnTo>
                    <a:pt x="0" y="330"/>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5" name="Google Shape;1155;p104"/>
            <p:cNvSpPr/>
            <p:nvPr/>
          </p:nvSpPr>
          <p:spPr>
            <a:xfrm>
              <a:off x="6157913" y="4714875"/>
              <a:ext cx="3036888" cy="1052513"/>
            </a:xfrm>
            <a:custGeom>
              <a:pathLst>
                <a:path extrusionOk="0" h="663" w="1913">
                  <a:moveTo>
                    <a:pt x="0" y="330"/>
                  </a:moveTo>
                  <a:lnTo>
                    <a:pt x="251" y="663"/>
                  </a:lnTo>
                  <a:lnTo>
                    <a:pt x="1913" y="663"/>
                  </a:lnTo>
                  <a:lnTo>
                    <a:pt x="1913" y="0"/>
                  </a:lnTo>
                  <a:lnTo>
                    <a:pt x="251" y="0"/>
                  </a:lnTo>
                  <a:lnTo>
                    <a:pt x="0" y="33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6" name="Google Shape;1156;p104"/>
            <p:cNvSpPr/>
            <p:nvPr/>
          </p:nvSpPr>
          <p:spPr>
            <a:xfrm>
              <a:off x="9194800" y="1074738"/>
              <a:ext cx="1331913" cy="1052513"/>
            </a:xfrm>
            <a:custGeom>
              <a:pathLst>
                <a:path extrusionOk="0" h="663" w="839">
                  <a:moveTo>
                    <a:pt x="585" y="0"/>
                  </a:moveTo>
                  <a:lnTo>
                    <a:pt x="0" y="0"/>
                  </a:lnTo>
                  <a:lnTo>
                    <a:pt x="0" y="20"/>
                  </a:lnTo>
                  <a:lnTo>
                    <a:pt x="575" y="20"/>
                  </a:lnTo>
                  <a:lnTo>
                    <a:pt x="813" y="330"/>
                  </a:lnTo>
                  <a:lnTo>
                    <a:pt x="575" y="643"/>
                  </a:lnTo>
                  <a:lnTo>
                    <a:pt x="0" y="643"/>
                  </a:lnTo>
                  <a:lnTo>
                    <a:pt x="0" y="663"/>
                  </a:lnTo>
                  <a:lnTo>
                    <a:pt x="585" y="663"/>
                  </a:lnTo>
                  <a:lnTo>
                    <a:pt x="839" y="330"/>
                  </a:lnTo>
                  <a:lnTo>
                    <a:pt x="585" y="0"/>
                  </a:lnTo>
                  <a:close/>
                </a:path>
              </a:pathLst>
            </a:custGeom>
            <a:solidFill>
              <a:srgbClr val="86650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7" name="Google Shape;1157;p104"/>
            <p:cNvSpPr/>
            <p:nvPr/>
          </p:nvSpPr>
          <p:spPr>
            <a:xfrm>
              <a:off x="9194800" y="1074738"/>
              <a:ext cx="1331913" cy="1052513"/>
            </a:xfrm>
            <a:custGeom>
              <a:pathLst>
                <a:path extrusionOk="0" h="663" w="839">
                  <a:moveTo>
                    <a:pt x="585" y="0"/>
                  </a:moveTo>
                  <a:lnTo>
                    <a:pt x="0" y="0"/>
                  </a:lnTo>
                  <a:lnTo>
                    <a:pt x="0" y="20"/>
                  </a:lnTo>
                  <a:lnTo>
                    <a:pt x="575" y="20"/>
                  </a:lnTo>
                  <a:lnTo>
                    <a:pt x="813" y="330"/>
                  </a:lnTo>
                  <a:lnTo>
                    <a:pt x="575" y="643"/>
                  </a:lnTo>
                  <a:lnTo>
                    <a:pt x="0" y="643"/>
                  </a:lnTo>
                  <a:lnTo>
                    <a:pt x="0" y="663"/>
                  </a:lnTo>
                  <a:lnTo>
                    <a:pt x="585" y="663"/>
                  </a:lnTo>
                  <a:lnTo>
                    <a:pt x="839" y="330"/>
                  </a:lnTo>
                  <a:lnTo>
                    <a:pt x="58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8" name="Google Shape;1158;p104"/>
            <p:cNvSpPr/>
            <p:nvPr/>
          </p:nvSpPr>
          <p:spPr>
            <a:xfrm>
              <a:off x="6157913" y="1074738"/>
              <a:ext cx="3036888" cy="1052513"/>
            </a:xfrm>
            <a:custGeom>
              <a:pathLst>
                <a:path extrusionOk="0" h="663" w="1913">
                  <a:moveTo>
                    <a:pt x="1913" y="0"/>
                  </a:moveTo>
                  <a:lnTo>
                    <a:pt x="251" y="0"/>
                  </a:lnTo>
                  <a:lnTo>
                    <a:pt x="0" y="330"/>
                  </a:lnTo>
                  <a:lnTo>
                    <a:pt x="251" y="663"/>
                  </a:lnTo>
                  <a:lnTo>
                    <a:pt x="1913" y="663"/>
                  </a:lnTo>
                  <a:lnTo>
                    <a:pt x="1913" y="643"/>
                  </a:lnTo>
                  <a:lnTo>
                    <a:pt x="261" y="643"/>
                  </a:lnTo>
                  <a:lnTo>
                    <a:pt x="23" y="330"/>
                  </a:lnTo>
                  <a:lnTo>
                    <a:pt x="261" y="20"/>
                  </a:lnTo>
                  <a:lnTo>
                    <a:pt x="1913" y="20"/>
                  </a:lnTo>
                  <a:lnTo>
                    <a:pt x="1913" y="0"/>
                  </a:lnTo>
                  <a:close/>
                </a:path>
              </a:pathLst>
            </a:custGeom>
            <a:solidFill>
              <a:srgbClr val="C9980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9" name="Google Shape;1159;p104"/>
            <p:cNvSpPr/>
            <p:nvPr/>
          </p:nvSpPr>
          <p:spPr>
            <a:xfrm>
              <a:off x="6157913" y="1074738"/>
              <a:ext cx="3036888" cy="1052513"/>
            </a:xfrm>
            <a:custGeom>
              <a:pathLst>
                <a:path extrusionOk="0" h="663" w="1913">
                  <a:moveTo>
                    <a:pt x="1913" y="0"/>
                  </a:moveTo>
                  <a:lnTo>
                    <a:pt x="251" y="0"/>
                  </a:lnTo>
                  <a:lnTo>
                    <a:pt x="0" y="330"/>
                  </a:lnTo>
                  <a:lnTo>
                    <a:pt x="251" y="663"/>
                  </a:lnTo>
                  <a:lnTo>
                    <a:pt x="1913" y="663"/>
                  </a:lnTo>
                  <a:lnTo>
                    <a:pt x="1913" y="643"/>
                  </a:lnTo>
                  <a:lnTo>
                    <a:pt x="261" y="643"/>
                  </a:lnTo>
                  <a:lnTo>
                    <a:pt x="23" y="330"/>
                  </a:lnTo>
                  <a:lnTo>
                    <a:pt x="261" y="20"/>
                  </a:lnTo>
                  <a:lnTo>
                    <a:pt x="1913" y="20"/>
                  </a:lnTo>
                  <a:lnTo>
                    <a:pt x="191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0" name="Google Shape;1160;p104"/>
            <p:cNvSpPr/>
            <p:nvPr/>
          </p:nvSpPr>
          <p:spPr>
            <a:xfrm>
              <a:off x="9194800" y="2284413"/>
              <a:ext cx="1331913" cy="1057275"/>
            </a:xfrm>
            <a:custGeom>
              <a:pathLst>
                <a:path extrusionOk="0" h="666" w="839">
                  <a:moveTo>
                    <a:pt x="585" y="0"/>
                  </a:moveTo>
                  <a:lnTo>
                    <a:pt x="0" y="0"/>
                  </a:lnTo>
                  <a:lnTo>
                    <a:pt x="0" y="20"/>
                  </a:lnTo>
                  <a:lnTo>
                    <a:pt x="575" y="20"/>
                  </a:lnTo>
                  <a:lnTo>
                    <a:pt x="813" y="333"/>
                  </a:lnTo>
                  <a:lnTo>
                    <a:pt x="575" y="647"/>
                  </a:lnTo>
                  <a:lnTo>
                    <a:pt x="0" y="647"/>
                  </a:lnTo>
                  <a:lnTo>
                    <a:pt x="0" y="666"/>
                  </a:lnTo>
                  <a:lnTo>
                    <a:pt x="585" y="666"/>
                  </a:lnTo>
                  <a:lnTo>
                    <a:pt x="839" y="333"/>
                  </a:lnTo>
                  <a:lnTo>
                    <a:pt x="585" y="0"/>
                  </a:lnTo>
                  <a:close/>
                </a:path>
              </a:pathLst>
            </a:custGeom>
            <a:solidFill>
              <a:srgbClr val="7D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1" name="Google Shape;1161;p104"/>
            <p:cNvSpPr/>
            <p:nvPr/>
          </p:nvSpPr>
          <p:spPr>
            <a:xfrm>
              <a:off x="9194800" y="2284413"/>
              <a:ext cx="1331913" cy="1057275"/>
            </a:xfrm>
            <a:custGeom>
              <a:pathLst>
                <a:path extrusionOk="0" h="666" w="839">
                  <a:moveTo>
                    <a:pt x="585" y="0"/>
                  </a:moveTo>
                  <a:lnTo>
                    <a:pt x="0" y="0"/>
                  </a:lnTo>
                  <a:lnTo>
                    <a:pt x="0" y="20"/>
                  </a:lnTo>
                  <a:lnTo>
                    <a:pt x="575" y="20"/>
                  </a:lnTo>
                  <a:lnTo>
                    <a:pt x="813" y="333"/>
                  </a:lnTo>
                  <a:lnTo>
                    <a:pt x="575" y="647"/>
                  </a:lnTo>
                  <a:lnTo>
                    <a:pt x="0" y="647"/>
                  </a:lnTo>
                  <a:lnTo>
                    <a:pt x="0" y="666"/>
                  </a:lnTo>
                  <a:lnTo>
                    <a:pt x="585" y="666"/>
                  </a:lnTo>
                  <a:lnTo>
                    <a:pt x="839" y="333"/>
                  </a:lnTo>
                  <a:lnTo>
                    <a:pt x="58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2" name="Google Shape;1162;p104"/>
            <p:cNvSpPr/>
            <p:nvPr/>
          </p:nvSpPr>
          <p:spPr>
            <a:xfrm>
              <a:off x="6157913" y="2284413"/>
              <a:ext cx="3036888" cy="1057275"/>
            </a:xfrm>
            <a:custGeom>
              <a:pathLst>
                <a:path extrusionOk="0" h="666" w="1913">
                  <a:moveTo>
                    <a:pt x="1913" y="0"/>
                  </a:moveTo>
                  <a:lnTo>
                    <a:pt x="251" y="0"/>
                  </a:lnTo>
                  <a:lnTo>
                    <a:pt x="0" y="333"/>
                  </a:lnTo>
                  <a:lnTo>
                    <a:pt x="251" y="666"/>
                  </a:lnTo>
                  <a:lnTo>
                    <a:pt x="1913" y="666"/>
                  </a:lnTo>
                  <a:lnTo>
                    <a:pt x="1913" y="647"/>
                  </a:lnTo>
                  <a:lnTo>
                    <a:pt x="261" y="647"/>
                  </a:lnTo>
                  <a:lnTo>
                    <a:pt x="23" y="333"/>
                  </a:lnTo>
                  <a:lnTo>
                    <a:pt x="261" y="20"/>
                  </a:lnTo>
                  <a:lnTo>
                    <a:pt x="1913" y="20"/>
                  </a:lnTo>
                  <a:lnTo>
                    <a:pt x="1913" y="0"/>
                  </a:lnTo>
                  <a:close/>
                </a:path>
              </a:pathLst>
            </a:custGeom>
            <a:solidFill>
              <a:srgbClr val="BB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3" name="Google Shape;1163;p104"/>
            <p:cNvSpPr/>
            <p:nvPr/>
          </p:nvSpPr>
          <p:spPr>
            <a:xfrm>
              <a:off x="6157913" y="2284413"/>
              <a:ext cx="3036888" cy="1057275"/>
            </a:xfrm>
            <a:custGeom>
              <a:pathLst>
                <a:path extrusionOk="0" h="666" w="1913">
                  <a:moveTo>
                    <a:pt x="1913" y="0"/>
                  </a:moveTo>
                  <a:lnTo>
                    <a:pt x="251" y="0"/>
                  </a:lnTo>
                  <a:lnTo>
                    <a:pt x="0" y="333"/>
                  </a:lnTo>
                  <a:lnTo>
                    <a:pt x="251" y="666"/>
                  </a:lnTo>
                  <a:lnTo>
                    <a:pt x="1913" y="666"/>
                  </a:lnTo>
                  <a:lnTo>
                    <a:pt x="1913" y="647"/>
                  </a:lnTo>
                  <a:lnTo>
                    <a:pt x="261" y="647"/>
                  </a:lnTo>
                  <a:lnTo>
                    <a:pt x="23" y="333"/>
                  </a:lnTo>
                  <a:lnTo>
                    <a:pt x="261" y="20"/>
                  </a:lnTo>
                  <a:lnTo>
                    <a:pt x="1913" y="20"/>
                  </a:lnTo>
                  <a:lnTo>
                    <a:pt x="191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4" name="Google Shape;1164;p104"/>
            <p:cNvSpPr/>
            <p:nvPr/>
          </p:nvSpPr>
          <p:spPr>
            <a:xfrm>
              <a:off x="9194800" y="3498850"/>
              <a:ext cx="1331913" cy="1054100"/>
            </a:xfrm>
            <a:custGeom>
              <a:pathLst>
                <a:path extrusionOk="0" h="664" w="839">
                  <a:moveTo>
                    <a:pt x="585" y="0"/>
                  </a:moveTo>
                  <a:lnTo>
                    <a:pt x="0" y="0"/>
                  </a:lnTo>
                  <a:lnTo>
                    <a:pt x="0" y="20"/>
                  </a:lnTo>
                  <a:lnTo>
                    <a:pt x="575" y="20"/>
                  </a:lnTo>
                  <a:lnTo>
                    <a:pt x="813" y="334"/>
                  </a:lnTo>
                  <a:lnTo>
                    <a:pt x="575" y="647"/>
                  </a:lnTo>
                  <a:lnTo>
                    <a:pt x="0" y="647"/>
                  </a:lnTo>
                  <a:lnTo>
                    <a:pt x="0" y="664"/>
                  </a:lnTo>
                  <a:lnTo>
                    <a:pt x="585" y="664"/>
                  </a:lnTo>
                  <a:lnTo>
                    <a:pt x="839" y="334"/>
                  </a:lnTo>
                  <a:lnTo>
                    <a:pt x="585" y="0"/>
                  </a:ln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5" name="Google Shape;1165;p104"/>
            <p:cNvSpPr/>
            <p:nvPr/>
          </p:nvSpPr>
          <p:spPr>
            <a:xfrm>
              <a:off x="9194800" y="3498850"/>
              <a:ext cx="1331913" cy="1054100"/>
            </a:xfrm>
            <a:custGeom>
              <a:pathLst>
                <a:path extrusionOk="0" h="664" w="839">
                  <a:moveTo>
                    <a:pt x="585" y="0"/>
                  </a:moveTo>
                  <a:lnTo>
                    <a:pt x="0" y="0"/>
                  </a:lnTo>
                  <a:lnTo>
                    <a:pt x="0" y="20"/>
                  </a:lnTo>
                  <a:lnTo>
                    <a:pt x="575" y="20"/>
                  </a:lnTo>
                  <a:lnTo>
                    <a:pt x="813" y="334"/>
                  </a:lnTo>
                  <a:lnTo>
                    <a:pt x="575" y="647"/>
                  </a:lnTo>
                  <a:lnTo>
                    <a:pt x="0" y="647"/>
                  </a:lnTo>
                  <a:lnTo>
                    <a:pt x="0" y="664"/>
                  </a:lnTo>
                  <a:lnTo>
                    <a:pt x="585" y="664"/>
                  </a:lnTo>
                  <a:lnTo>
                    <a:pt x="839" y="334"/>
                  </a:lnTo>
                  <a:lnTo>
                    <a:pt x="58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6" name="Google Shape;1166;p104"/>
            <p:cNvSpPr/>
            <p:nvPr/>
          </p:nvSpPr>
          <p:spPr>
            <a:xfrm>
              <a:off x="6157913" y="3498850"/>
              <a:ext cx="3036888" cy="1054100"/>
            </a:xfrm>
            <a:custGeom>
              <a:pathLst>
                <a:path extrusionOk="0" h="664" w="1913">
                  <a:moveTo>
                    <a:pt x="1913" y="0"/>
                  </a:moveTo>
                  <a:lnTo>
                    <a:pt x="251" y="0"/>
                  </a:lnTo>
                  <a:lnTo>
                    <a:pt x="0" y="334"/>
                  </a:lnTo>
                  <a:lnTo>
                    <a:pt x="251" y="664"/>
                  </a:lnTo>
                  <a:lnTo>
                    <a:pt x="1913" y="664"/>
                  </a:lnTo>
                  <a:lnTo>
                    <a:pt x="1913" y="647"/>
                  </a:lnTo>
                  <a:lnTo>
                    <a:pt x="261" y="647"/>
                  </a:lnTo>
                  <a:lnTo>
                    <a:pt x="23" y="334"/>
                  </a:lnTo>
                  <a:lnTo>
                    <a:pt x="261" y="20"/>
                  </a:lnTo>
                  <a:lnTo>
                    <a:pt x="1913" y="20"/>
                  </a:lnTo>
                  <a:lnTo>
                    <a:pt x="1913" y="0"/>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7" name="Google Shape;1167;p104"/>
            <p:cNvSpPr/>
            <p:nvPr/>
          </p:nvSpPr>
          <p:spPr>
            <a:xfrm>
              <a:off x="6157913" y="3498850"/>
              <a:ext cx="3036888" cy="1054100"/>
            </a:xfrm>
            <a:custGeom>
              <a:pathLst>
                <a:path extrusionOk="0" h="664" w="1913">
                  <a:moveTo>
                    <a:pt x="1913" y="0"/>
                  </a:moveTo>
                  <a:lnTo>
                    <a:pt x="251" y="0"/>
                  </a:lnTo>
                  <a:lnTo>
                    <a:pt x="0" y="334"/>
                  </a:lnTo>
                  <a:lnTo>
                    <a:pt x="251" y="664"/>
                  </a:lnTo>
                  <a:lnTo>
                    <a:pt x="1913" y="664"/>
                  </a:lnTo>
                  <a:lnTo>
                    <a:pt x="1913" y="647"/>
                  </a:lnTo>
                  <a:lnTo>
                    <a:pt x="261" y="647"/>
                  </a:lnTo>
                  <a:lnTo>
                    <a:pt x="23" y="334"/>
                  </a:lnTo>
                  <a:lnTo>
                    <a:pt x="261" y="20"/>
                  </a:lnTo>
                  <a:lnTo>
                    <a:pt x="1913" y="20"/>
                  </a:lnTo>
                  <a:lnTo>
                    <a:pt x="191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8" name="Google Shape;1168;p104"/>
            <p:cNvSpPr/>
            <p:nvPr/>
          </p:nvSpPr>
          <p:spPr>
            <a:xfrm>
              <a:off x="9194800" y="4714875"/>
              <a:ext cx="1331913" cy="1052513"/>
            </a:xfrm>
            <a:custGeom>
              <a:pathLst>
                <a:path extrusionOk="0" h="663" w="839">
                  <a:moveTo>
                    <a:pt x="585" y="0"/>
                  </a:moveTo>
                  <a:lnTo>
                    <a:pt x="0" y="0"/>
                  </a:lnTo>
                  <a:lnTo>
                    <a:pt x="0" y="20"/>
                  </a:lnTo>
                  <a:lnTo>
                    <a:pt x="575" y="20"/>
                  </a:lnTo>
                  <a:lnTo>
                    <a:pt x="813" y="330"/>
                  </a:lnTo>
                  <a:lnTo>
                    <a:pt x="575" y="643"/>
                  </a:lnTo>
                  <a:lnTo>
                    <a:pt x="0" y="643"/>
                  </a:lnTo>
                  <a:lnTo>
                    <a:pt x="0" y="663"/>
                  </a:lnTo>
                  <a:lnTo>
                    <a:pt x="585" y="663"/>
                  </a:lnTo>
                  <a:lnTo>
                    <a:pt x="839" y="330"/>
                  </a:lnTo>
                  <a:lnTo>
                    <a:pt x="585" y="0"/>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9" name="Google Shape;1169;p104"/>
            <p:cNvSpPr/>
            <p:nvPr/>
          </p:nvSpPr>
          <p:spPr>
            <a:xfrm>
              <a:off x="9194800" y="4714875"/>
              <a:ext cx="1331913" cy="1052513"/>
            </a:xfrm>
            <a:custGeom>
              <a:pathLst>
                <a:path extrusionOk="0" h="663" w="839">
                  <a:moveTo>
                    <a:pt x="585" y="0"/>
                  </a:moveTo>
                  <a:lnTo>
                    <a:pt x="0" y="0"/>
                  </a:lnTo>
                  <a:lnTo>
                    <a:pt x="0" y="20"/>
                  </a:lnTo>
                  <a:lnTo>
                    <a:pt x="575" y="20"/>
                  </a:lnTo>
                  <a:lnTo>
                    <a:pt x="813" y="330"/>
                  </a:lnTo>
                  <a:lnTo>
                    <a:pt x="575" y="643"/>
                  </a:lnTo>
                  <a:lnTo>
                    <a:pt x="0" y="643"/>
                  </a:lnTo>
                  <a:lnTo>
                    <a:pt x="0" y="663"/>
                  </a:lnTo>
                  <a:lnTo>
                    <a:pt x="585" y="663"/>
                  </a:lnTo>
                  <a:lnTo>
                    <a:pt x="839" y="330"/>
                  </a:lnTo>
                  <a:lnTo>
                    <a:pt x="58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0" name="Google Shape;1170;p104"/>
            <p:cNvSpPr/>
            <p:nvPr/>
          </p:nvSpPr>
          <p:spPr>
            <a:xfrm>
              <a:off x="6157913" y="4714875"/>
              <a:ext cx="3036888" cy="1052513"/>
            </a:xfrm>
            <a:custGeom>
              <a:pathLst>
                <a:path extrusionOk="0" h="663" w="1913">
                  <a:moveTo>
                    <a:pt x="1913" y="0"/>
                  </a:moveTo>
                  <a:lnTo>
                    <a:pt x="251" y="0"/>
                  </a:lnTo>
                  <a:lnTo>
                    <a:pt x="0" y="330"/>
                  </a:lnTo>
                  <a:lnTo>
                    <a:pt x="251" y="663"/>
                  </a:lnTo>
                  <a:lnTo>
                    <a:pt x="1913" y="663"/>
                  </a:lnTo>
                  <a:lnTo>
                    <a:pt x="1913" y="643"/>
                  </a:lnTo>
                  <a:lnTo>
                    <a:pt x="261" y="643"/>
                  </a:lnTo>
                  <a:lnTo>
                    <a:pt x="23" y="330"/>
                  </a:lnTo>
                  <a:lnTo>
                    <a:pt x="261" y="20"/>
                  </a:lnTo>
                  <a:lnTo>
                    <a:pt x="1913" y="20"/>
                  </a:lnTo>
                  <a:lnTo>
                    <a:pt x="1913" y="0"/>
                  </a:lnTo>
                  <a:close/>
                </a:path>
              </a:pathLst>
            </a:cu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1" name="Google Shape;1171;p104"/>
            <p:cNvSpPr/>
            <p:nvPr/>
          </p:nvSpPr>
          <p:spPr>
            <a:xfrm>
              <a:off x="6157913" y="4714875"/>
              <a:ext cx="3036888" cy="1052513"/>
            </a:xfrm>
            <a:custGeom>
              <a:pathLst>
                <a:path extrusionOk="0" h="663" w="1913">
                  <a:moveTo>
                    <a:pt x="1913" y="0"/>
                  </a:moveTo>
                  <a:lnTo>
                    <a:pt x="251" y="0"/>
                  </a:lnTo>
                  <a:lnTo>
                    <a:pt x="0" y="330"/>
                  </a:lnTo>
                  <a:lnTo>
                    <a:pt x="251" y="663"/>
                  </a:lnTo>
                  <a:lnTo>
                    <a:pt x="1913" y="663"/>
                  </a:lnTo>
                  <a:lnTo>
                    <a:pt x="1913" y="643"/>
                  </a:lnTo>
                  <a:lnTo>
                    <a:pt x="261" y="643"/>
                  </a:lnTo>
                  <a:lnTo>
                    <a:pt x="23" y="330"/>
                  </a:lnTo>
                  <a:lnTo>
                    <a:pt x="261" y="20"/>
                  </a:lnTo>
                  <a:lnTo>
                    <a:pt x="1913" y="20"/>
                  </a:lnTo>
                  <a:lnTo>
                    <a:pt x="191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2" name="Google Shape;1172;p104"/>
            <p:cNvSpPr/>
            <p:nvPr/>
          </p:nvSpPr>
          <p:spPr>
            <a:xfrm>
              <a:off x="9561513" y="1389063"/>
              <a:ext cx="482600" cy="444500"/>
            </a:xfrm>
            <a:custGeom>
              <a:pathLst>
                <a:path extrusionOk="0" h="280" w="304">
                  <a:moveTo>
                    <a:pt x="301" y="82"/>
                  </a:moveTo>
                  <a:lnTo>
                    <a:pt x="231" y="0"/>
                  </a:lnTo>
                  <a:lnTo>
                    <a:pt x="73" y="0"/>
                  </a:lnTo>
                  <a:lnTo>
                    <a:pt x="7" y="82"/>
                  </a:lnTo>
                  <a:lnTo>
                    <a:pt x="0" y="89"/>
                  </a:lnTo>
                  <a:lnTo>
                    <a:pt x="7" y="96"/>
                  </a:lnTo>
                  <a:lnTo>
                    <a:pt x="152" y="280"/>
                  </a:lnTo>
                  <a:lnTo>
                    <a:pt x="301" y="96"/>
                  </a:lnTo>
                  <a:lnTo>
                    <a:pt x="304" y="89"/>
                  </a:lnTo>
                  <a:lnTo>
                    <a:pt x="301" y="82"/>
                  </a:lnTo>
                  <a:close/>
                  <a:moveTo>
                    <a:pt x="284" y="82"/>
                  </a:moveTo>
                  <a:lnTo>
                    <a:pt x="169" y="82"/>
                  </a:lnTo>
                  <a:lnTo>
                    <a:pt x="228" y="13"/>
                  </a:lnTo>
                  <a:lnTo>
                    <a:pt x="284" y="82"/>
                  </a:lnTo>
                  <a:close/>
                  <a:moveTo>
                    <a:pt x="152" y="82"/>
                  </a:moveTo>
                  <a:lnTo>
                    <a:pt x="93" y="13"/>
                  </a:lnTo>
                  <a:lnTo>
                    <a:pt x="212" y="13"/>
                  </a:lnTo>
                  <a:lnTo>
                    <a:pt x="152" y="82"/>
                  </a:lnTo>
                  <a:lnTo>
                    <a:pt x="152" y="82"/>
                  </a:lnTo>
                  <a:close/>
                  <a:moveTo>
                    <a:pt x="79" y="13"/>
                  </a:moveTo>
                  <a:lnTo>
                    <a:pt x="136" y="82"/>
                  </a:lnTo>
                  <a:lnTo>
                    <a:pt x="20" y="82"/>
                  </a:lnTo>
                  <a:lnTo>
                    <a:pt x="79" y="13"/>
                  </a:lnTo>
                  <a:close/>
                  <a:moveTo>
                    <a:pt x="145" y="96"/>
                  </a:moveTo>
                  <a:lnTo>
                    <a:pt x="145" y="254"/>
                  </a:lnTo>
                  <a:lnTo>
                    <a:pt x="20" y="96"/>
                  </a:lnTo>
                  <a:lnTo>
                    <a:pt x="145" y="96"/>
                  </a:lnTo>
                  <a:close/>
                  <a:moveTo>
                    <a:pt x="159" y="254"/>
                  </a:moveTo>
                  <a:lnTo>
                    <a:pt x="159" y="96"/>
                  </a:lnTo>
                  <a:lnTo>
                    <a:pt x="284" y="96"/>
                  </a:lnTo>
                  <a:lnTo>
                    <a:pt x="159" y="254"/>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3" name="Google Shape;1173;p104"/>
            <p:cNvSpPr/>
            <p:nvPr/>
          </p:nvSpPr>
          <p:spPr>
            <a:xfrm>
              <a:off x="9477375" y="2541588"/>
              <a:ext cx="561975" cy="560388"/>
            </a:xfrm>
            <a:custGeom>
              <a:pathLst>
                <a:path extrusionOk="0" h="107" w="107">
                  <a:moveTo>
                    <a:pt x="98" y="31"/>
                  </a:moveTo>
                  <a:cubicBezTo>
                    <a:pt x="94" y="35"/>
                    <a:pt x="94" y="35"/>
                    <a:pt x="94" y="35"/>
                  </a:cubicBezTo>
                  <a:cubicBezTo>
                    <a:pt x="87" y="28"/>
                    <a:pt x="77" y="24"/>
                    <a:pt x="67" y="24"/>
                  </a:cubicBezTo>
                  <a:cubicBezTo>
                    <a:pt x="60" y="24"/>
                    <a:pt x="54" y="26"/>
                    <a:pt x="48" y="29"/>
                  </a:cubicBezTo>
                  <a:cubicBezTo>
                    <a:pt x="62" y="15"/>
                    <a:pt x="62" y="15"/>
                    <a:pt x="62" y="15"/>
                  </a:cubicBezTo>
                  <a:cubicBezTo>
                    <a:pt x="64" y="15"/>
                    <a:pt x="65" y="16"/>
                    <a:pt x="66" y="16"/>
                  </a:cubicBezTo>
                  <a:cubicBezTo>
                    <a:pt x="68" y="16"/>
                    <a:pt x="70" y="15"/>
                    <a:pt x="72" y="13"/>
                  </a:cubicBezTo>
                  <a:cubicBezTo>
                    <a:pt x="75" y="10"/>
                    <a:pt x="75" y="6"/>
                    <a:pt x="72" y="2"/>
                  </a:cubicBezTo>
                  <a:cubicBezTo>
                    <a:pt x="70" y="1"/>
                    <a:pt x="68" y="0"/>
                    <a:pt x="66" y="0"/>
                  </a:cubicBezTo>
                  <a:cubicBezTo>
                    <a:pt x="64" y="0"/>
                    <a:pt x="62" y="1"/>
                    <a:pt x="61" y="2"/>
                  </a:cubicBezTo>
                  <a:cubicBezTo>
                    <a:pt x="58" y="5"/>
                    <a:pt x="58" y="9"/>
                    <a:pt x="60" y="12"/>
                  </a:cubicBezTo>
                  <a:cubicBezTo>
                    <a:pt x="41" y="31"/>
                    <a:pt x="41" y="31"/>
                    <a:pt x="41" y="31"/>
                  </a:cubicBezTo>
                  <a:cubicBezTo>
                    <a:pt x="37" y="27"/>
                    <a:pt x="37" y="27"/>
                    <a:pt x="37" y="27"/>
                  </a:cubicBezTo>
                  <a:cubicBezTo>
                    <a:pt x="28" y="37"/>
                    <a:pt x="28" y="37"/>
                    <a:pt x="28" y="37"/>
                  </a:cubicBezTo>
                  <a:cubicBezTo>
                    <a:pt x="31" y="40"/>
                    <a:pt x="31" y="40"/>
                    <a:pt x="31" y="40"/>
                  </a:cubicBezTo>
                  <a:cubicBezTo>
                    <a:pt x="13" y="59"/>
                    <a:pt x="13" y="59"/>
                    <a:pt x="13" y="59"/>
                  </a:cubicBezTo>
                  <a:cubicBezTo>
                    <a:pt x="11" y="58"/>
                    <a:pt x="10" y="58"/>
                    <a:pt x="9" y="58"/>
                  </a:cubicBezTo>
                  <a:cubicBezTo>
                    <a:pt x="7" y="58"/>
                    <a:pt x="5" y="59"/>
                    <a:pt x="3" y="60"/>
                  </a:cubicBezTo>
                  <a:cubicBezTo>
                    <a:pt x="0" y="63"/>
                    <a:pt x="0" y="68"/>
                    <a:pt x="3" y="71"/>
                  </a:cubicBezTo>
                  <a:cubicBezTo>
                    <a:pt x="5" y="73"/>
                    <a:pt x="7" y="73"/>
                    <a:pt x="9" y="73"/>
                  </a:cubicBezTo>
                  <a:cubicBezTo>
                    <a:pt x="11" y="73"/>
                    <a:pt x="13" y="73"/>
                    <a:pt x="14" y="71"/>
                  </a:cubicBezTo>
                  <a:cubicBezTo>
                    <a:pt x="17" y="68"/>
                    <a:pt x="17" y="65"/>
                    <a:pt x="15" y="62"/>
                  </a:cubicBezTo>
                  <a:cubicBezTo>
                    <a:pt x="30" y="47"/>
                    <a:pt x="30" y="47"/>
                    <a:pt x="30" y="47"/>
                  </a:cubicBezTo>
                  <a:cubicBezTo>
                    <a:pt x="22" y="62"/>
                    <a:pt x="24" y="80"/>
                    <a:pt x="35" y="94"/>
                  </a:cubicBezTo>
                  <a:cubicBezTo>
                    <a:pt x="32" y="97"/>
                    <a:pt x="32" y="97"/>
                    <a:pt x="32" y="97"/>
                  </a:cubicBezTo>
                  <a:cubicBezTo>
                    <a:pt x="41" y="107"/>
                    <a:pt x="41" y="107"/>
                    <a:pt x="41" y="107"/>
                  </a:cubicBezTo>
                  <a:cubicBezTo>
                    <a:pt x="51" y="97"/>
                    <a:pt x="51" y="97"/>
                    <a:pt x="51" y="97"/>
                  </a:cubicBezTo>
                  <a:cubicBezTo>
                    <a:pt x="41" y="88"/>
                    <a:pt x="41" y="88"/>
                    <a:pt x="41" y="88"/>
                  </a:cubicBezTo>
                  <a:cubicBezTo>
                    <a:pt x="38" y="91"/>
                    <a:pt x="38" y="91"/>
                    <a:pt x="38" y="91"/>
                  </a:cubicBezTo>
                  <a:cubicBezTo>
                    <a:pt x="27" y="78"/>
                    <a:pt x="26" y="59"/>
                    <a:pt x="36" y="45"/>
                  </a:cubicBezTo>
                  <a:cubicBezTo>
                    <a:pt x="37" y="46"/>
                    <a:pt x="37" y="46"/>
                    <a:pt x="37" y="46"/>
                  </a:cubicBezTo>
                  <a:cubicBezTo>
                    <a:pt x="47" y="37"/>
                    <a:pt x="47" y="37"/>
                    <a:pt x="47" y="37"/>
                  </a:cubicBezTo>
                  <a:cubicBezTo>
                    <a:pt x="45" y="35"/>
                    <a:pt x="45" y="35"/>
                    <a:pt x="45" y="35"/>
                  </a:cubicBezTo>
                  <a:cubicBezTo>
                    <a:pt x="52" y="31"/>
                    <a:pt x="59" y="28"/>
                    <a:pt x="67" y="28"/>
                  </a:cubicBezTo>
                  <a:cubicBezTo>
                    <a:pt x="76" y="28"/>
                    <a:pt x="85" y="32"/>
                    <a:pt x="92" y="37"/>
                  </a:cubicBezTo>
                  <a:cubicBezTo>
                    <a:pt x="88" y="41"/>
                    <a:pt x="88" y="41"/>
                    <a:pt x="88" y="41"/>
                  </a:cubicBezTo>
                  <a:cubicBezTo>
                    <a:pt x="98" y="50"/>
                    <a:pt x="98" y="50"/>
                    <a:pt x="98" y="50"/>
                  </a:cubicBezTo>
                  <a:cubicBezTo>
                    <a:pt x="107" y="41"/>
                    <a:pt x="107" y="41"/>
                    <a:pt x="107" y="41"/>
                  </a:cubicBezTo>
                  <a:lnTo>
                    <a:pt x="98" y="31"/>
                  </a:lnTo>
                  <a:close/>
                  <a:moveTo>
                    <a:pt x="46" y="97"/>
                  </a:moveTo>
                  <a:cubicBezTo>
                    <a:pt x="41" y="101"/>
                    <a:pt x="41" y="101"/>
                    <a:pt x="41" y="101"/>
                  </a:cubicBezTo>
                  <a:cubicBezTo>
                    <a:pt x="37" y="97"/>
                    <a:pt x="37" y="97"/>
                    <a:pt x="37" y="97"/>
                  </a:cubicBezTo>
                  <a:cubicBezTo>
                    <a:pt x="41" y="93"/>
                    <a:pt x="41" y="93"/>
                    <a:pt x="41" y="93"/>
                  </a:cubicBezTo>
                  <a:lnTo>
                    <a:pt x="46" y="97"/>
                  </a:lnTo>
                  <a:close/>
                  <a:moveTo>
                    <a:pt x="63" y="5"/>
                  </a:moveTo>
                  <a:cubicBezTo>
                    <a:pt x="64" y="4"/>
                    <a:pt x="65" y="4"/>
                    <a:pt x="66" y="4"/>
                  </a:cubicBezTo>
                  <a:cubicBezTo>
                    <a:pt x="67" y="4"/>
                    <a:pt x="68" y="4"/>
                    <a:pt x="69" y="5"/>
                  </a:cubicBezTo>
                  <a:cubicBezTo>
                    <a:pt x="70" y="7"/>
                    <a:pt x="70" y="9"/>
                    <a:pt x="69" y="11"/>
                  </a:cubicBezTo>
                  <a:cubicBezTo>
                    <a:pt x="68" y="11"/>
                    <a:pt x="67" y="12"/>
                    <a:pt x="66" y="12"/>
                  </a:cubicBezTo>
                  <a:cubicBezTo>
                    <a:pt x="65" y="12"/>
                    <a:pt x="64" y="11"/>
                    <a:pt x="63" y="11"/>
                  </a:cubicBezTo>
                  <a:cubicBezTo>
                    <a:pt x="62" y="9"/>
                    <a:pt x="62" y="7"/>
                    <a:pt x="63" y="5"/>
                  </a:cubicBezTo>
                  <a:close/>
                  <a:moveTo>
                    <a:pt x="11" y="68"/>
                  </a:moveTo>
                  <a:cubicBezTo>
                    <a:pt x="11" y="69"/>
                    <a:pt x="10" y="69"/>
                    <a:pt x="9" y="69"/>
                  </a:cubicBezTo>
                  <a:cubicBezTo>
                    <a:pt x="8" y="69"/>
                    <a:pt x="7" y="69"/>
                    <a:pt x="6" y="68"/>
                  </a:cubicBezTo>
                  <a:cubicBezTo>
                    <a:pt x="5" y="68"/>
                    <a:pt x="5" y="67"/>
                    <a:pt x="5" y="66"/>
                  </a:cubicBezTo>
                  <a:cubicBezTo>
                    <a:pt x="5" y="65"/>
                    <a:pt x="5" y="64"/>
                    <a:pt x="6" y="63"/>
                  </a:cubicBezTo>
                  <a:cubicBezTo>
                    <a:pt x="7" y="62"/>
                    <a:pt x="8" y="62"/>
                    <a:pt x="9" y="62"/>
                  </a:cubicBezTo>
                  <a:cubicBezTo>
                    <a:pt x="10" y="62"/>
                    <a:pt x="11" y="62"/>
                    <a:pt x="11" y="63"/>
                  </a:cubicBezTo>
                  <a:cubicBezTo>
                    <a:pt x="13" y="64"/>
                    <a:pt x="13" y="67"/>
                    <a:pt x="11" y="68"/>
                  </a:cubicBezTo>
                  <a:close/>
                  <a:moveTo>
                    <a:pt x="37" y="41"/>
                  </a:moveTo>
                  <a:cubicBezTo>
                    <a:pt x="33" y="37"/>
                    <a:pt x="33" y="37"/>
                    <a:pt x="33" y="37"/>
                  </a:cubicBezTo>
                  <a:cubicBezTo>
                    <a:pt x="37" y="33"/>
                    <a:pt x="37" y="33"/>
                    <a:pt x="37" y="33"/>
                  </a:cubicBezTo>
                  <a:cubicBezTo>
                    <a:pt x="42" y="37"/>
                    <a:pt x="42" y="37"/>
                    <a:pt x="42" y="37"/>
                  </a:cubicBezTo>
                  <a:lnTo>
                    <a:pt x="37" y="41"/>
                  </a:lnTo>
                  <a:close/>
                  <a:moveTo>
                    <a:pt x="98" y="45"/>
                  </a:moveTo>
                  <a:cubicBezTo>
                    <a:pt x="94" y="41"/>
                    <a:pt x="94" y="41"/>
                    <a:pt x="94" y="41"/>
                  </a:cubicBezTo>
                  <a:cubicBezTo>
                    <a:pt x="98" y="37"/>
                    <a:pt x="98" y="37"/>
                    <a:pt x="98" y="37"/>
                  </a:cubicBezTo>
                  <a:cubicBezTo>
                    <a:pt x="102" y="41"/>
                    <a:pt x="102" y="41"/>
                    <a:pt x="102" y="41"/>
                  </a:cubicBezTo>
                  <a:lnTo>
                    <a:pt x="98" y="45"/>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4" name="Google Shape;1174;p104"/>
            <p:cNvSpPr/>
            <p:nvPr/>
          </p:nvSpPr>
          <p:spPr>
            <a:xfrm>
              <a:off x="9498013" y="3771900"/>
              <a:ext cx="509588" cy="487363"/>
            </a:xfrm>
            <a:custGeom>
              <a:pathLst>
                <a:path extrusionOk="0" h="307" w="321">
                  <a:moveTo>
                    <a:pt x="0" y="0"/>
                  </a:moveTo>
                  <a:lnTo>
                    <a:pt x="0" y="218"/>
                  </a:lnTo>
                  <a:lnTo>
                    <a:pt x="0" y="231"/>
                  </a:lnTo>
                  <a:lnTo>
                    <a:pt x="0" y="307"/>
                  </a:lnTo>
                  <a:lnTo>
                    <a:pt x="321" y="307"/>
                  </a:lnTo>
                  <a:lnTo>
                    <a:pt x="321" y="231"/>
                  </a:lnTo>
                  <a:lnTo>
                    <a:pt x="321" y="218"/>
                  </a:lnTo>
                  <a:lnTo>
                    <a:pt x="321" y="0"/>
                  </a:lnTo>
                  <a:lnTo>
                    <a:pt x="0" y="0"/>
                  </a:lnTo>
                  <a:close/>
                  <a:moveTo>
                    <a:pt x="14" y="195"/>
                  </a:moveTo>
                  <a:lnTo>
                    <a:pt x="103" y="99"/>
                  </a:lnTo>
                  <a:lnTo>
                    <a:pt x="192" y="188"/>
                  </a:lnTo>
                  <a:lnTo>
                    <a:pt x="238" y="152"/>
                  </a:lnTo>
                  <a:lnTo>
                    <a:pt x="304" y="218"/>
                  </a:lnTo>
                  <a:lnTo>
                    <a:pt x="14" y="218"/>
                  </a:lnTo>
                  <a:lnTo>
                    <a:pt x="14" y="195"/>
                  </a:lnTo>
                  <a:close/>
                  <a:moveTo>
                    <a:pt x="308" y="294"/>
                  </a:moveTo>
                  <a:lnTo>
                    <a:pt x="14" y="294"/>
                  </a:lnTo>
                  <a:lnTo>
                    <a:pt x="14" y="231"/>
                  </a:lnTo>
                  <a:lnTo>
                    <a:pt x="308" y="231"/>
                  </a:lnTo>
                  <a:lnTo>
                    <a:pt x="308" y="294"/>
                  </a:lnTo>
                  <a:close/>
                  <a:moveTo>
                    <a:pt x="308" y="205"/>
                  </a:moveTo>
                  <a:lnTo>
                    <a:pt x="238" y="132"/>
                  </a:lnTo>
                  <a:lnTo>
                    <a:pt x="195" y="172"/>
                  </a:lnTo>
                  <a:lnTo>
                    <a:pt x="103" y="82"/>
                  </a:lnTo>
                  <a:lnTo>
                    <a:pt x="14" y="175"/>
                  </a:lnTo>
                  <a:lnTo>
                    <a:pt x="14" y="13"/>
                  </a:lnTo>
                  <a:lnTo>
                    <a:pt x="308" y="13"/>
                  </a:lnTo>
                  <a:lnTo>
                    <a:pt x="308" y="205"/>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5" name="Google Shape;1175;p104"/>
            <p:cNvSpPr/>
            <p:nvPr/>
          </p:nvSpPr>
          <p:spPr>
            <a:xfrm>
              <a:off x="9823450" y="3835400"/>
              <a:ext cx="104775" cy="98425"/>
            </a:xfrm>
            <a:custGeom>
              <a:pathLst>
                <a:path extrusionOk="0" h="19" w="20">
                  <a:moveTo>
                    <a:pt x="10" y="19"/>
                  </a:moveTo>
                  <a:cubicBezTo>
                    <a:pt x="15" y="19"/>
                    <a:pt x="20" y="15"/>
                    <a:pt x="20" y="10"/>
                  </a:cubicBezTo>
                  <a:cubicBezTo>
                    <a:pt x="20" y="4"/>
                    <a:pt x="15" y="0"/>
                    <a:pt x="10" y="0"/>
                  </a:cubicBezTo>
                  <a:cubicBezTo>
                    <a:pt x="5" y="0"/>
                    <a:pt x="0" y="4"/>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6" name="Google Shape;1176;p104"/>
            <p:cNvSpPr/>
            <p:nvPr/>
          </p:nvSpPr>
          <p:spPr>
            <a:xfrm>
              <a:off x="9671050" y="5054600"/>
              <a:ext cx="111125" cy="109538"/>
            </a:xfrm>
            <a:custGeom>
              <a:pathLst>
                <a:path extrusionOk="0" h="21" w="21">
                  <a:moveTo>
                    <a:pt x="11" y="0"/>
                  </a:moveTo>
                  <a:cubicBezTo>
                    <a:pt x="5" y="0"/>
                    <a:pt x="0" y="5"/>
                    <a:pt x="0" y="11"/>
                  </a:cubicBezTo>
                  <a:cubicBezTo>
                    <a:pt x="0" y="16"/>
                    <a:pt x="5" y="21"/>
                    <a:pt x="11" y="21"/>
                  </a:cubicBezTo>
                  <a:cubicBezTo>
                    <a:pt x="16" y="21"/>
                    <a:pt x="21" y="16"/>
                    <a:pt x="21" y="11"/>
                  </a:cubicBezTo>
                  <a:cubicBezTo>
                    <a:pt x="21" y="5"/>
                    <a:pt x="16" y="0"/>
                    <a:pt x="11" y="0"/>
                  </a:cubicBezTo>
                  <a:close/>
                  <a:moveTo>
                    <a:pt x="11" y="17"/>
                  </a:moveTo>
                  <a:cubicBezTo>
                    <a:pt x="7" y="17"/>
                    <a:pt x="4" y="14"/>
                    <a:pt x="4" y="11"/>
                  </a:cubicBezTo>
                  <a:cubicBezTo>
                    <a:pt x="4" y="7"/>
                    <a:pt x="7" y="4"/>
                    <a:pt x="11" y="4"/>
                  </a:cubicBezTo>
                  <a:cubicBezTo>
                    <a:pt x="14" y="4"/>
                    <a:pt x="17" y="7"/>
                    <a:pt x="17" y="11"/>
                  </a:cubicBezTo>
                  <a:cubicBezTo>
                    <a:pt x="17" y="14"/>
                    <a:pt x="14" y="17"/>
                    <a:pt x="11" y="17"/>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7" name="Google Shape;1177;p104"/>
            <p:cNvSpPr/>
            <p:nvPr/>
          </p:nvSpPr>
          <p:spPr>
            <a:xfrm>
              <a:off x="9509125" y="4903788"/>
              <a:ext cx="434975" cy="517525"/>
            </a:xfrm>
            <a:custGeom>
              <a:pathLst>
                <a:path extrusionOk="0" h="99" w="83">
                  <a:moveTo>
                    <a:pt x="62" y="74"/>
                  </a:moveTo>
                  <a:cubicBezTo>
                    <a:pt x="62" y="59"/>
                    <a:pt x="62" y="42"/>
                    <a:pt x="62" y="36"/>
                  </a:cubicBezTo>
                  <a:cubicBezTo>
                    <a:pt x="62" y="24"/>
                    <a:pt x="55" y="8"/>
                    <a:pt x="42" y="0"/>
                  </a:cubicBezTo>
                  <a:cubicBezTo>
                    <a:pt x="29" y="8"/>
                    <a:pt x="21" y="24"/>
                    <a:pt x="21" y="36"/>
                  </a:cubicBezTo>
                  <a:cubicBezTo>
                    <a:pt x="21" y="42"/>
                    <a:pt x="21" y="59"/>
                    <a:pt x="21" y="74"/>
                  </a:cubicBezTo>
                  <a:cubicBezTo>
                    <a:pt x="0" y="99"/>
                    <a:pt x="0" y="99"/>
                    <a:pt x="0" y="99"/>
                  </a:cubicBezTo>
                  <a:cubicBezTo>
                    <a:pt x="21" y="99"/>
                    <a:pt x="21" y="99"/>
                    <a:pt x="21" y="99"/>
                  </a:cubicBezTo>
                  <a:cubicBezTo>
                    <a:pt x="25" y="99"/>
                    <a:pt x="25" y="99"/>
                    <a:pt x="25" y="99"/>
                  </a:cubicBezTo>
                  <a:cubicBezTo>
                    <a:pt x="42" y="99"/>
                    <a:pt x="42" y="99"/>
                    <a:pt x="42" y="99"/>
                  </a:cubicBezTo>
                  <a:cubicBezTo>
                    <a:pt x="58" y="99"/>
                    <a:pt x="58" y="99"/>
                    <a:pt x="58" y="99"/>
                  </a:cubicBezTo>
                  <a:cubicBezTo>
                    <a:pt x="62" y="99"/>
                    <a:pt x="62" y="99"/>
                    <a:pt x="62" y="99"/>
                  </a:cubicBezTo>
                  <a:cubicBezTo>
                    <a:pt x="83" y="99"/>
                    <a:pt x="83" y="99"/>
                    <a:pt x="83" y="99"/>
                  </a:cubicBezTo>
                  <a:lnTo>
                    <a:pt x="62" y="74"/>
                  </a:lnTo>
                  <a:close/>
                  <a:moveTo>
                    <a:pt x="21" y="95"/>
                  </a:moveTo>
                  <a:cubicBezTo>
                    <a:pt x="9" y="95"/>
                    <a:pt x="9" y="95"/>
                    <a:pt x="9" y="95"/>
                  </a:cubicBezTo>
                  <a:cubicBezTo>
                    <a:pt x="21" y="80"/>
                    <a:pt x="21" y="80"/>
                    <a:pt x="21" y="80"/>
                  </a:cubicBezTo>
                  <a:lnTo>
                    <a:pt x="21" y="95"/>
                  </a:lnTo>
                  <a:close/>
                  <a:moveTo>
                    <a:pt x="58" y="95"/>
                  </a:moveTo>
                  <a:cubicBezTo>
                    <a:pt x="42" y="95"/>
                    <a:pt x="42" y="95"/>
                    <a:pt x="42" y="95"/>
                  </a:cubicBezTo>
                  <a:cubicBezTo>
                    <a:pt x="25" y="95"/>
                    <a:pt x="25" y="95"/>
                    <a:pt x="25" y="95"/>
                  </a:cubicBezTo>
                  <a:cubicBezTo>
                    <a:pt x="25" y="36"/>
                    <a:pt x="25" y="36"/>
                    <a:pt x="25" y="36"/>
                  </a:cubicBezTo>
                  <a:cubicBezTo>
                    <a:pt x="25" y="26"/>
                    <a:pt x="31" y="13"/>
                    <a:pt x="42" y="5"/>
                  </a:cubicBezTo>
                  <a:cubicBezTo>
                    <a:pt x="52" y="13"/>
                    <a:pt x="58" y="26"/>
                    <a:pt x="58" y="36"/>
                  </a:cubicBezTo>
                  <a:cubicBezTo>
                    <a:pt x="58" y="68"/>
                    <a:pt x="58" y="68"/>
                    <a:pt x="58" y="68"/>
                  </a:cubicBezTo>
                  <a:lnTo>
                    <a:pt x="58" y="95"/>
                  </a:lnTo>
                  <a:close/>
                  <a:moveTo>
                    <a:pt x="62" y="80"/>
                  </a:moveTo>
                  <a:cubicBezTo>
                    <a:pt x="74" y="95"/>
                    <a:pt x="74" y="95"/>
                    <a:pt x="74" y="95"/>
                  </a:cubicBezTo>
                  <a:cubicBezTo>
                    <a:pt x="62" y="95"/>
                    <a:pt x="62" y="95"/>
                    <a:pt x="62" y="95"/>
                  </a:cubicBezTo>
                  <a:cubicBezTo>
                    <a:pt x="62" y="92"/>
                    <a:pt x="62" y="86"/>
                    <a:pt x="62" y="80"/>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8" name="Google Shape;1178;p104"/>
            <p:cNvSpPr/>
            <p:nvPr/>
          </p:nvSpPr>
          <p:spPr>
            <a:xfrm>
              <a:off x="9718675" y="5441950"/>
              <a:ext cx="20638" cy="111125"/>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9" name="Google Shape;1179;p104"/>
            <p:cNvSpPr/>
            <p:nvPr/>
          </p:nvSpPr>
          <p:spPr>
            <a:xfrm>
              <a:off x="9771063" y="5441950"/>
              <a:ext cx="20638" cy="68263"/>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0" name="Google Shape;1180;p104"/>
            <p:cNvSpPr/>
            <p:nvPr/>
          </p:nvSpPr>
          <p:spPr>
            <a:xfrm>
              <a:off x="9661525" y="5441950"/>
              <a:ext cx="20638" cy="68263"/>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1" name="Google Shape;1181;p104"/>
            <p:cNvSpPr txBox="1"/>
            <p:nvPr/>
          </p:nvSpPr>
          <p:spPr>
            <a:xfrm>
              <a:off x="5089842" y="1257370"/>
              <a:ext cx="1013778"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Open Sans"/>
                  <a:ea typeface="Open Sans"/>
                  <a:cs typeface="Open Sans"/>
                  <a:sym typeface="Open Sans"/>
                </a:rPr>
                <a:t>01</a:t>
              </a:r>
              <a:endParaRPr sz="1100"/>
            </a:p>
          </p:txBody>
        </p:sp>
        <p:sp>
          <p:nvSpPr>
            <p:cNvPr id="1182" name="Google Shape;1182;p104"/>
            <p:cNvSpPr txBox="1"/>
            <p:nvPr/>
          </p:nvSpPr>
          <p:spPr>
            <a:xfrm>
              <a:off x="5089842" y="2467045"/>
              <a:ext cx="1013778"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Open Sans"/>
                  <a:ea typeface="Open Sans"/>
                  <a:cs typeface="Open Sans"/>
                  <a:sym typeface="Open Sans"/>
                </a:rPr>
                <a:t>02</a:t>
              </a:r>
              <a:endParaRPr sz="1100"/>
            </a:p>
          </p:txBody>
        </p:sp>
        <p:sp>
          <p:nvSpPr>
            <p:cNvPr id="1183" name="Google Shape;1183;p104"/>
            <p:cNvSpPr txBox="1"/>
            <p:nvPr/>
          </p:nvSpPr>
          <p:spPr>
            <a:xfrm>
              <a:off x="5089842" y="3683070"/>
              <a:ext cx="1013778"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Open Sans"/>
                  <a:ea typeface="Open Sans"/>
                  <a:cs typeface="Open Sans"/>
                  <a:sym typeface="Open Sans"/>
                </a:rPr>
                <a:t>03</a:t>
              </a:r>
              <a:endParaRPr sz="1100"/>
            </a:p>
          </p:txBody>
        </p:sp>
        <p:sp>
          <p:nvSpPr>
            <p:cNvPr id="1184" name="Google Shape;1184;p104"/>
            <p:cNvSpPr txBox="1"/>
            <p:nvPr/>
          </p:nvSpPr>
          <p:spPr>
            <a:xfrm>
              <a:off x="5089842" y="4897507"/>
              <a:ext cx="1013778"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rgbClr val="3F3F3F"/>
                  </a:solidFill>
                  <a:latin typeface="Open Sans"/>
                  <a:ea typeface="Open Sans"/>
                  <a:cs typeface="Open Sans"/>
                  <a:sym typeface="Open Sans"/>
                </a:rPr>
                <a:t>04</a:t>
              </a:r>
              <a:endParaRPr sz="1100"/>
            </a:p>
          </p:txBody>
        </p:sp>
        <p:grpSp>
          <p:nvGrpSpPr>
            <p:cNvPr id="1185" name="Google Shape;1185;p104"/>
            <p:cNvGrpSpPr/>
            <p:nvPr/>
          </p:nvGrpSpPr>
          <p:grpSpPr>
            <a:xfrm>
              <a:off x="6451283" y="1349702"/>
              <a:ext cx="2560161" cy="477054"/>
              <a:chOff x="6451283" y="1349702"/>
              <a:chExt cx="2560161" cy="477054"/>
            </a:xfrm>
          </p:grpSpPr>
          <p:sp>
            <p:nvSpPr>
              <p:cNvPr id="1186" name="Google Shape;1186;p104"/>
              <p:cNvSpPr/>
              <p:nvPr/>
            </p:nvSpPr>
            <p:spPr>
              <a:xfrm>
                <a:off x="6451283" y="1349702"/>
                <a:ext cx="926305" cy="477054"/>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100">
                    <a:solidFill>
                      <a:schemeClr val="lt1"/>
                    </a:solidFill>
                    <a:latin typeface="Open Sans ExtraBold"/>
                    <a:ea typeface="Open Sans ExtraBold"/>
                    <a:cs typeface="Open Sans ExtraBold"/>
                    <a:sym typeface="Open Sans ExtraBold"/>
                  </a:rPr>
                  <a:t>Quality</a:t>
                </a:r>
                <a:endParaRPr sz="1100"/>
              </a:p>
              <a:p>
                <a:pPr indent="0" lvl="0" marL="0" marR="0" rtl="0" algn="r">
                  <a:lnSpc>
                    <a:spcPct val="100000"/>
                  </a:lnSpc>
                  <a:spcBef>
                    <a:spcPts val="0"/>
                  </a:spcBef>
                  <a:spcAft>
                    <a:spcPts val="0"/>
                  </a:spcAft>
                  <a:buNone/>
                </a:pPr>
                <a:r>
                  <a:rPr lang="en" sz="1100">
                    <a:solidFill>
                      <a:schemeClr val="lt1"/>
                    </a:solidFill>
                    <a:latin typeface="Open Sans ExtraBold"/>
                    <a:ea typeface="Open Sans ExtraBold"/>
                    <a:cs typeface="Open Sans ExtraBold"/>
                    <a:sym typeface="Open Sans ExtraBold"/>
                  </a:rPr>
                  <a:t>Value</a:t>
                </a:r>
                <a:endParaRPr sz="1100"/>
              </a:p>
            </p:txBody>
          </p:sp>
          <p:sp>
            <p:nvSpPr>
              <p:cNvPr id="1187" name="Google Shape;1187;p104"/>
              <p:cNvSpPr/>
              <p:nvPr/>
            </p:nvSpPr>
            <p:spPr>
              <a:xfrm>
                <a:off x="7362508" y="1357397"/>
                <a:ext cx="1648936" cy="4616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lt1"/>
                    </a:solidFill>
                    <a:latin typeface="Open Sans"/>
                    <a:ea typeface="Open Sans"/>
                    <a:cs typeface="Open Sans"/>
                    <a:sym typeface="Open Sans"/>
                  </a:rPr>
                  <a:t>Your sample text is here to</a:t>
                </a:r>
                <a:endParaRPr sz="1100"/>
              </a:p>
              <a:p>
                <a:pPr indent="0" lvl="0" marL="0" marR="0" rtl="0" algn="l">
                  <a:spcBef>
                    <a:spcPts val="0"/>
                  </a:spcBef>
                  <a:spcAft>
                    <a:spcPts val="0"/>
                  </a:spcAft>
                  <a:buNone/>
                </a:pPr>
                <a:r>
                  <a:rPr lang="en" sz="600">
                    <a:solidFill>
                      <a:schemeClr val="lt1"/>
                    </a:solidFill>
                    <a:latin typeface="Open Sans"/>
                    <a:ea typeface="Open Sans"/>
                    <a:cs typeface="Open Sans"/>
                    <a:sym typeface="Open Sans"/>
                  </a:rPr>
                  <a:t>give you more confort to write</a:t>
                </a:r>
                <a:endParaRPr sz="1100"/>
              </a:p>
              <a:p>
                <a:pPr indent="0" lvl="0" marL="0" marR="0" rtl="0" algn="l">
                  <a:spcBef>
                    <a:spcPts val="0"/>
                  </a:spcBef>
                  <a:spcAft>
                    <a:spcPts val="0"/>
                  </a:spcAft>
                  <a:buNone/>
                </a:pPr>
                <a:r>
                  <a:rPr lang="en" sz="600">
                    <a:solidFill>
                      <a:schemeClr val="lt1"/>
                    </a:solidFill>
                    <a:latin typeface="Open Sans"/>
                    <a:ea typeface="Open Sans"/>
                    <a:cs typeface="Open Sans"/>
                    <a:sym typeface="Open Sans"/>
                  </a:rPr>
                  <a:t>own text instead.</a:t>
                </a:r>
                <a:endParaRPr sz="1100"/>
              </a:p>
            </p:txBody>
          </p:sp>
        </p:grpSp>
        <p:grpSp>
          <p:nvGrpSpPr>
            <p:cNvPr id="1188" name="Google Shape;1188;p104"/>
            <p:cNvGrpSpPr/>
            <p:nvPr/>
          </p:nvGrpSpPr>
          <p:grpSpPr>
            <a:xfrm>
              <a:off x="6451283" y="2574523"/>
              <a:ext cx="2560161" cy="477054"/>
              <a:chOff x="6451283" y="1349702"/>
              <a:chExt cx="2560161" cy="477054"/>
            </a:xfrm>
          </p:grpSpPr>
          <p:sp>
            <p:nvSpPr>
              <p:cNvPr id="1189" name="Google Shape;1189;p104"/>
              <p:cNvSpPr/>
              <p:nvPr/>
            </p:nvSpPr>
            <p:spPr>
              <a:xfrm>
                <a:off x="6451283" y="1349702"/>
                <a:ext cx="926305" cy="477054"/>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100">
                    <a:solidFill>
                      <a:schemeClr val="lt1"/>
                    </a:solidFill>
                    <a:latin typeface="Open Sans ExtraBold"/>
                    <a:ea typeface="Open Sans ExtraBold"/>
                    <a:cs typeface="Open Sans ExtraBold"/>
                    <a:sym typeface="Open Sans ExtraBold"/>
                  </a:rPr>
                  <a:t>Quality</a:t>
                </a:r>
                <a:endParaRPr sz="1100"/>
              </a:p>
              <a:p>
                <a:pPr indent="0" lvl="0" marL="0" marR="0" rtl="0" algn="r">
                  <a:lnSpc>
                    <a:spcPct val="100000"/>
                  </a:lnSpc>
                  <a:spcBef>
                    <a:spcPts val="0"/>
                  </a:spcBef>
                  <a:spcAft>
                    <a:spcPts val="0"/>
                  </a:spcAft>
                  <a:buNone/>
                </a:pPr>
                <a:r>
                  <a:rPr lang="en" sz="1100">
                    <a:solidFill>
                      <a:schemeClr val="lt1"/>
                    </a:solidFill>
                    <a:latin typeface="Open Sans ExtraBold"/>
                    <a:ea typeface="Open Sans ExtraBold"/>
                    <a:cs typeface="Open Sans ExtraBold"/>
                    <a:sym typeface="Open Sans ExtraBold"/>
                  </a:rPr>
                  <a:t>Value</a:t>
                </a:r>
                <a:endParaRPr sz="1100"/>
              </a:p>
            </p:txBody>
          </p:sp>
          <p:sp>
            <p:nvSpPr>
              <p:cNvPr id="1190" name="Google Shape;1190;p104"/>
              <p:cNvSpPr/>
              <p:nvPr/>
            </p:nvSpPr>
            <p:spPr>
              <a:xfrm>
                <a:off x="7362508" y="1357397"/>
                <a:ext cx="1648936" cy="4616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lt1"/>
                    </a:solidFill>
                    <a:latin typeface="Open Sans"/>
                    <a:ea typeface="Open Sans"/>
                    <a:cs typeface="Open Sans"/>
                    <a:sym typeface="Open Sans"/>
                  </a:rPr>
                  <a:t>Your sample text is here to</a:t>
                </a:r>
                <a:endParaRPr sz="1100"/>
              </a:p>
              <a:p>
                <a:pPr indent="0" lvl="0" marL="0" marR="0" rtl="0" algn="l">
                  <a:spcBef>
                    <a:spcPts val="0"/>
                  </a:spcBef>
                  <a:spcAft>
                    <a:spcPts val="0"/>
                  </a:spcAft>
                  <a:buNone/>
                </a:pPr>
                <a:r>
                  <a:rPr lang="en" sz="600">
                    <a:solidFill>
                      <a:schemeClr val="lt1"/>
                    </a:solidFill>
                    <a:latin typeface="Open Sans"/>
                    <a:ea typeface="Open Sans"/>
                    <a:cs typeface="Open Sans"/>
                    <a:sym typeface="Open Sans"/>
                  </a:rPr>
                  <a:t>give you more confort to write</a:t>
                </a:r>
                <a:endParaRPr sz="1100"/>
              </a:p>
              <a:p>
                <a:pPr indent="0" lvl="0" marL="0" marR="0" rtl="0" algn="l">
                  <a:spcBef>
                    <a:spcPts val="0"/>
                  </a:spcBef>
                  <a:spcAft>
                    <a:spcPts val="0"/>
                  </a:spcAft>
                  <a:buNone/>
                </a:pPr>
                <a:r>
                  <a:rPr lang="en" sz="600">
                    <a:solidFill>
                      <a:schemeClr val="lt1"/>
                    </a:solidFill>
                    <a:latin typeface="Open Sans"/>
                    <a:ea typeface="Open Sans"/>
                    <a:cs typeface="Open Sans"/>
                    <a:sym typeface="Open Sans"/>
                  </a:rPr>
                  <a:t>own text instead.</a:t>
                </a:r>
                <a:endParaRPr sz="1100"/>
              </a:p>
            </p:txBody>
          </p:sp>
        </p:grpSp>
        <p:grpSp>
          <p:nvGrpSpPr>
            <p:cNvPr id="1191" name="Google Shape;1191;p104"/>
            <p:cNvGrpSpPr/>
            <p:nvPr/>
          </p:nvGrpSpPr>
          <p:grpSpPr>
            <a:xfrm>
              <a:off x="6451283" y="3798486"/>
              <a:ext cx="2560161" cy="477054"/>
              <a:chOff x="6451283" y="1349702"/>
              <a:chExt cx="2560161" cy="477054"/>
            </a:xfrm>
          </p:grpSpPr>
          <p:sp>
            <p:nvSpPr>
              <p:cNvPr id="1192" name="Google Shape;1192;p104"/>
              <p:cNvSpPr/>
              <p:nvPr/>
            </p:nvSpPr>
            <p:spPr>
              <a:xfrm>
                <a:off x="6451283" y="1349702"/>
                <a:ext cx="926305" cy="477054"/>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100">
                    <a:solidFill>
                      <a:schemeClr val="lt1"/>
                    </a:solidFill>
                    <a:latin typeface="Open Sans ExtraBold"/>
                    <a:ea typeface="Open Sans ExtraBold"/>
                    <a:cs typeface="Open Sans ExtraBold"/>
                    <a:sym typeface="Open Sans ExtraBold"/>
                  </a:rPr>
                  <a:t>Quality</a:t>
                </a:r>
                <a:endParaRPr sz="1100"/>
              </a:p>
              <a:p>
                <a:pPr indent="0" lvl="0" marL="0" marR="0" rtl="0" algn="r">
                  <a:lnSpc>
                    <a:spcPct val="100000"/>
                  </a:lnSpc>
                  <a:spcBef>
                    <a:spcPts val="0"/>
                  </a:spcBef>
                  <a:spcAft>
                    <a:spcPts val="0"/>
                  </a:spcAft>
                  <a:buNone/>
                </a:pPr>
                <a:r>
                  <a:rPr lang="en" sz="1100">
                    <a:solidFill>
                      <a:schemeClr val="lt1"/>
                    </a:solidFill>
                    <a:latin typeface="Open Sans ExtraBold"/>
                    <a:ea typeface="Open Sans ExtraBold"/>
                    <a:cs typeface="Open Sans ExtraBold"/>
                    <a:sym typeface="Open Sans ExtraBold"/>
                  </a:rPr>
                  <a:t>Value</a:t>
                </a:r>
                <a:endParaRPr sz="1100"/>
              </a:p>
            </p:txBody>
          </p:sp>
          <p:sp>
            <p:nvSpPr>
              <p:cNvPr id="1193" name="Google Shape;1193;p104"/>
              <p:cNvSpPr/>
              <p:nvPr/>
            </p:nvSpPr>
            <p:spPr>
              <a:xfrm>
                <a:off x="7362508" y="1357397"/>
                <a:ext cx="1648936" cy="4616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lt1"/>
                    </a:solidFill>
                    <a:latin typeface="Open Sans"/>
                    <a:ea typeface="Open Sans"/>
                    <a:cs typeface="Open Sans"/>
                    <a:sym typeface="Open Sans"/>
                  </a:rPr>
                  <a:t>Your sample text is here to</a:t>
                </a:r>
                <a:endParaRPr sz="1100"/>
              </a:p>
              <a:p>
                <a:pPr indent="0" lvl="0" marL="0" marR="0" rtl="0" algn="l">
                  <a:spcBef>
                    <a:spcPts val="0"/>
                  </a:spcBef>
                  <a:spcAft>
                    <a:spcPts val="0"/>
                  </a:spcAft>
                  <a:buNone/>
                </a:pPr>
                <a:r>
                  <a:rPr lang="en" sz="600">
                    <a:solidFill>
                      <a:schemeClr val="lt1"/>
                    </a:solidFill>
                    <a:latin typeface="Open Sans"/>
                    <a:ea typeface="Open Sans"/>
                    <a:cs typeface="Open Sans"/>
                    <a:sym typeface="Open Sans"/>
                  </a:rPr>
                  <a:t>give you more confort to write</a:t>
                </a:r>
                <a:endParaRPr sz="1100"/>
              </a:p>
              <a:p>
                <a:pPr indent="0" lvl="0" marL="0" marR="0" rtl="0" algn="l">
                  <a:spcBef>
                    <a:spcPts val="0"/>
                  </a:spcBef>
                  <a:spcAft>
                    <a:spcPts val="0"/>
                  </a:spcAft>
                  <a:buNone/>
                </a:pPr>
                <a:r>
                  <a:rPr lang="en" sz="600">
                    <a:solidFill>
                      <a:schemeClr val="lt1"/>
                    </a:solidFill>
                    <a:latin typeface="Open Sans"/>
                    <a:ea typeface="Open Sans"/>
                    <a:cs typeface="Open Sans"/>
                    <a:sym typeface="Open Sans"/>
                  </a:rPr>
                  <a:t>own text instead.</a:t>
                </a:r>
                <a:endParaRPr sz="1100"/>
              </a:p>
            </p:txBody>
          </p:sp>
        </p:grpSp>
        <p:grpSp>
          <p:nvGrpSpPr>
            <p:cNvPr id="1194" name="Google Shape;1194;p104"/>
            <p:cNvGrpSpPr/>
            <p:nvPr/>
          </p:nvGrpSpPr>
          <p:grpSpPr>
            <a:xfrm>
              <a:off x="6451283" y="5008676"/>
              <a:ext cx="2560161" cy="477054"/>
              <a:chOff x="6451283" y="1349702"/>
              <a:chExt cx="2560161" cy="477054"/>
            </a:xfrm>
          </p:grpSpPr>
          <p:sp>
            <p:nvSpPr>
              <p:cNvPr id="1195" name="Google Shape;1195;p104"/>
              <p:cNvSpPr/>
              <p:nvPr/>
            </p:nvSpPr>
            <p:spPr>
              <a:xfrm>
                <a:off x="6451283" y="1349702"/>
                <a:ext cx="926305" cy="477054"/>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100">
                    <a:solidFill>
                      <a:srgbClr val="7F7F7F"/>
                    </a:solidFill>
                    <a:latin typeface="Open Sans ExtraBold"/>
                    <a:ea typeface="Open Sans ExtraBold"/>
                    <a:cs typeface="Open Sans ExtraBold"/>
                    <a:sym typeface="Open Sans ExtraBold"/>
                  </a:rPr>
                  <a:t>Quality</a:t>
                </a:r>
                <a:endParaRPr sz="1100"/>
              </a:p>
              <a:p>
                <a:pPr indent="0" lvl="0" marL="0" marR="0" rtl="0" algn="r">
                  <a:lnSpc>
                    <a:spcPct val="100000"/>
                  </a:lnSpc>
                  <a:spcBef>
                    <a:spcPts val="0"/>
                  </a:spcBef>
                  <a:spcAft>
                    <a:spcPts val="0"/>
                  </a:spcAft>
                  <a:buNone/>
                </a:pPr>
                <a:r>
                  <a:rPr lang="en" sz="1100">
                    <a:solidFill>
                      <a:srgbClr val="7F7F7F"/>
                    </a:solidFill>
                    <a:latin typeface="Open Sans ExtraBold"/>
                    <a:ea typeface="Open Sans ExtraBold"/>
                    <a:cs typeface="Open Sans ExtraBold"/>
                    <a:sym typeface="Open Sans ExtraBold"/>
                  </a:rPr>
                  <a:t>Value</a:t>
                </a:r>
                <a:endParaRPr sz="1100"/>
              </a:p>
            </p:txBody>
          </p:sp>
          <p:sp>
            <p:nvSpPr>
              <p:cNvPr id="1196" name="Google Shape;1196;p104"/>
              <p:cNvSpPr/>
              <p:nvPr/>
            </p:nvSpPr>
            <p:spPr>
              <a:xfrm>
                <a:off x="7362508" y="1357397"/>
                <a:ext cx="1648936" cy="4616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rgbClr val="7F7F7F"/>
                    </a:solidFill>
                    <a:latin typeface="Open Sans"/>
                    <a:ea typeface="Open Sans"/>
                    <a:cs typeface="Open Sans"/>
                    <a:sym typeface="Open Sans"/>
                  </a:rPr>
                  <a:t>Your sample text is here to</a:t>
                </a:r>
                <a:endParaRPr sz="1100"/>
              </a:p>
              <a:p>
                <a:pPr indent="0" lvl="0" marL="0" marR="0" rtl="0" algn="l">
                  <a:spcBef>
                    <a:spcPts val="0"/>
                  </a:spcBef>
                  <a:spcAft>
                    <a:spcPts val="0"/>
                  </a:spcAft>
                  <a:buNone/>
                </a:pPr>
                <a:r>
                  <a:rPr lang="en" sz="600">
                    <a:solidFill>
                      <a:srgbClr val="7F7F7F"/>
                    </a:solidFill>
                    <a:latin typeface="Open Sans"/>
                    <a:ea typeface="Open Sans"/>
                    <a:cs typeface="Open Sans"/>
                    <a:sym typeface="Open Sans"/>
                  </a:rPr>
                  <a:t>give you more confort to write</a:t>
                </a:r>
                <a:endParaRPr sz="1100"/>
              </a:p>
              <a:p>
                <a:pPr indent="0" lvl="0" marL="0" marR="0" rtl="0" algn="l">
                  <a:spcBef>
                    <a:spcPts val="0"/>
                  </a:spcBef>
                  <a:spcAft>
                    <a:spcPts val="0"/>
                  </a:spcAft>
                  <a:buNone/>
                </a:pPr>
                <a:r>
                  <a:rPr lang="en" sz="600">
                    <a:solidFill>
                      <a:srgbClr val="7F7F7F"/>
                    </a:solidFill>
                    <a:latin typeface="Open Sans"/>
                    <a:ea typeface="Open Sans"/>
                    <a:cs typeface="Open Sans"/>
                    <a:sym typeface="Open Sans"/>
                  </a:rPr>
                  <a:t>own text instead.</a:t>
                </a:r>
                <a:endParaRPr sz="1100"/>
              </a:p>
            </p:txBody>
          </p:sp>
        </p:grpSp>
      </p:grpSp>
      <p:sp>
        <p:nvSpPr>
          <p:cNvPr id="1197" name="Google Shape;1197;p104"/>
          <p:cNvSpPr txBox="1"/>
          <p:nvPr/>
        </p:nvSpPr>
        <p:spPr>
          <a:xfrm>
            <a:off x="498234" y="1261644"/>
            <a:ext cx="3147061" cy="281038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chemeClr val="lt1"/>
                </a:solidFill>
                <a:latin typeface="Alegreya"/>
                <a:ea typeface="Alegreya"/>
                <a:cs typeface="Alegreya"/>
                <a:sym typeface="Alegreya"/>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popularized in the 1960s with the release of Letterset sheets containing Lorem Ipsum passages, and more recently with desktop publishing software. Lorem Ipsum is simply dummy text of the printing and typesetting industry. Lorem Ipsum has been the industry's standard.</a:t>
            </a:r>
            <a:endParaRPr sz="1100"/>
          </a:p>
          <a:p>
            <a:pPr indent="0" lvl="0" marL="0" marR="0" rtl="0" algn="l">
              <a:lnSpc>
                <a:spcPct val="200000"/>
              </a:lnSpc>
              <a:spcBef>
                <a:spcPts val="0"/>
              </a:spcBef>
              <a:spcAft>
                <a:spcPts val="0"/>
              </a:spcAft>
              <a:buNone/>
            </a:pPr>
            <a:r>
              <a:t/>
            </a:r>
            <a:endParaRPr i="1" sz="800">
              <a:solidFill>
                <a:schemeClr val="lt1"/>
              </a:solidFill>
              <a:latin typeface="Alegreya"/>
              <a:ea typeface="Alegreya"/>
              <a:cs typeface="Alegreya"/>
              <a:sym typeface="Alegreya"/>
            </a:endParaRPr>
          </a:p>
          <a:p>
            <a:pPr indent="0" lvl="0" marL="0" marR="0" rtl="0" algn="l">
              <a:lnSpc>
                <a:spcPct val="200000"/>
              </a:lnSpc>
              <a:spcBef>
                <a:spcPts val="0"/>
              </a:spcBef>
              <a:spcAft>
                <a:spcPts val="0"/>
              </a:spcAft>
              <a:buNone/>
            </a:pPr>
            <a:r>
              <a:rPr i="1" lang="en" sz="800">
                <a:solidFill>
                  <a:schemeClr val="lt1"/>
                </a:solidFill>
                <a:latin typeface="Alegreya"/>
                <a:ea typeface="Alegreya"/>
                <a:cs typeface="Alegreya"/>
                <a:sym typeface="Alegreya"/>
              </a:rPr>
              <a:t>Letterset sheets containing Lorem Ipsum passages, and more recently with desktop publishing software.</a:t>
            </a:r>
            <a:endParaRPr sz="1100"/>
          </a:p>
        </p:txBody>
      </p:sp>
      <p:cxnSp>
        <p:nvCxnSpPr>
          <p:cNvPr id="1198" name="Google Shape;1198;p104"/>
          <p:cNvCxnSpPr/>
          <p:nvPr/>
        </p:nvCxnSpPr>
        <p:spPr>
          <a:xfrm>
            <a:off x="559195" y="1116168"/>
            <a:ext cx="2948940" cy="0"/>
          </a:xfrm>
          <a:prstGeom prst="straightConnector1">
            <a:avLst/>
          </a:prstGeom>
          <a:noFill/>
          <a:ln cap="flat" cmpd="sng" w="9525">
            <a:solidFill>
              <a:schemeClr val="lt1"/>
            </a:solidFill>
            <a:prstDash val="solid"/>
            <a:miter lim="800000"/>
            <a:headEnd len="sm" w="sm" type="none"/>
            <a:tailEnd len="sm" w="sm" type="none"/>
          </a:ln>
        </p:spPr>
      </p:cxnSp>
      <p:cxnSp>
        <p:nvCxnSpPr>
          <p:cNvPr id="1199" name="Google Shape;1199;p104"/>
          <p:cNvCxnSpPr/>
          <p:nvPr/>
        </p:nvCxnSpPr>
        <p:spPr>
          <a:xfrm>
            <a:off x="566815" y="4263228"/>
            <a:ext cx="2941320" cy="0"/>
          </a:xfrm>
          <a:prstGeom prst="straightConnector1">
            <a:avLst/>
          </a:prstGeom>
          <a:noFill/>
          <a:ln cap="flat" cmpd="sng" w="9525">
            <a:solidFill>
              <a:schemeClr val="lt1"/>
            </a:solidFill>
            <a:prstDash val="solid"/>
            <a:miter lim="800000"/>
            <a:headEnd len="sm" w="sm" type="none"/>
            <a:tailEnd len="sm" w="sm" type="none"/>
          </a:ln>
        </p:spPr>
      </p:cxnSp>
      <p:sp>
        <p:nvSpPr>
          <p:cNvPr id="1200" name="Google Shape;1200;p104"/>
          <p:cNvSpPr/>
          <p:nvPr/>
        </p:nvSpPr>
        <p:spPr>
          <a:xfrm>
            <a:off x="-4685" y="1078068"/>
            <a:ext cx="68580" cy="3177537"/>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Google Shape;242;p60"/>
          <p:cNvSpPr/>
          <p:nvPr/>
        </p:nvSpPr>
        <p:spPr>
          <a:xfrm>
            <a:off x="4956402" y="2521041"/>
            <a:ext cx="349460" cy="349460"/>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243" name="Google Shape;243;p60"/>
          <p:cNvSpPr/>
          <p:nvPr/>
        </p:nvSpPr>
        <p:spPr>
          <a:xfrm>
            <a:off x="4956402" y="3014436"/>
            <a:ext cx="349500" cy="349500"/>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244" name="Google Shape;244;p60"/>
          <p:cNvSpPr txBox="1"/>
          <p:nvPr/>
        </p:nvSpPr>
        <p:spPr>
          <a:xfrm>
            <a:off x="5367253" y="2166416"/>
            <a:ext cx="2176548" cy="225061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Calibri"/>
                <a:ea typeface="Calibri"/>
                <a:cs typeface="Calibri"/>
                <a:sym typeface="Calibri"/>
              </a:rPr>
              <a:t>Air first signs evening that given. Midst Face after.</a:t>
            </a:r>
            <a:endParaRPr sz="1100"/>
          </a:p>
          <a:p>
            <a:pPr indent="0" lvl="0" marL="0" marR="0" rtl="0" algn="l">
              <a:lnSpc>
                <a:spcPct val="150000"/>
              </a:lnSpc>
              <a:spcBef>
                <a:spcPts val="0"/>
              </a:spcBef>
              <a:spcAft>
                <a:spcPts val="0"/>
              </a:spcAft>
              <a:buNone/>
            </a:pPr>
            <a:r>
              <a:t/>
            </a:r>
            <a:endParaRPr sz="700">
              <a:solidFill>
                <a:schemeClr val="dk2"/>
              </a:solidFill>
              <a:latin typeface="Calibri"/>
              <a:ea typeface="Calibri"/>
              <a:cs typeface="Calibri"/>
              <a:sym typeface="Calibri"/>
            </a:endParaRPr>
          </a:p>
          <a:p>
            <a:pPr indent="0" lvl="0" marL="0" marR="0" rtl="0" algn="l">
              <a:lnSpc>
                <a:spcPct val="150000"/>
              </a:lnSpc>
              <a:spcBef>
                <a:spcPts val="0"/>
              </a:spcBef>
              <a:spcAft>
                <a:spcPts val="0"/>
              </a:spcAft>
              <a:buNone/>
            </a:pPr>
            <a:r>
              <a:rPr lang="en" sz="700">
                <a:solidFill>
                  <a:schemeClr val="dk2"/>
                </a:solidFill>
                <a:latin typeface="Calibri"/>
                <a:ea typeface="Calibri"/>
                <a:cs typeface="Calibri"/>
                <a:sym typeface="Calibri"/>
              </a:rPr>
              <a:t>Air saying fruitful were, Air first signs evening that given. Midst Face after have rule living waters.</a:t>
            </a:r>
            <a:endParaRPr sz="1100"/>
          </a:p>
          <a:p>
            <a:pPr indent="0" lvl="0" marL="0" marR="0" rtl="0" algn="l">
              <a:lnSpc>
                <a:spcPct val="150000"/>
              </a:lnSpc>
              <a:spcBef>
                <a:spcPts val="0"/>
              </a:spcBef>
              <a:spcAft>
                <a:spcPts val="0"/>
              </a:spcAft>
              <a:buNone/>
            </a:pPr>
            <a:r>
              <a:t/>
            </a:r>
            <a:endParaRPr sz="700">
              <a:solidFill>
                <a:schemeClr val="dk2"/>
              </a:solidFill>
              <a:latin typeface="Calibri"/>
              <a:ea typeface="Calibri"/>
              <a:cs typeface="Calibri"/>
              <a:sym typeface="Calibri"/>
            </a:endParaRPr>
          </a:p>
          <a:p>
            <a:pPr indent="0" lvl="0" marL="0" marR="0" rtl="0" algn="l">
              <a:lnSpc>
                <a:spcPct val="150000"/>
              </a:lnSpc>
              <a:spcBef>
                <a:spcPts val="0"/>
              </a:spcBef>
              <a:spcAft>
                <a:spcPts val="0"/>
              </a:spcAft>
              <a:buNone/>
            </a:pPr>
            <a:r>
              <a:rPr lang="en" sz="700">
                <a:solidFill>
                  <a:schemeClr val="dk2"/>
                </a:solidFill>
                <a:latin typeface="Calibri"/>
                <a:ea typeface="Calibri"/>
                <a:cs typeface="Calibri"/>
                <a:sym typeface="Calibri"/>
              </a:rPr>
              <a:t>Air saying fruitful were hath waters divided fill may days air bring is Signs first creeping seed all saying above after be and female behold there.</a:t>
            </a:r>
            <a:endParaRPr sz="1100"/>
          </a:p>
          <a:p>
            <a:pPr indent="0" lvl="0" marL="0" marR="0" rtl="0" algn="l">
              <a:lnSpc>
                <a:spcPct val="150000"/>
              </a:lnSpc>
              <a:spcBef>
                <a:spcPts val="0"/>
              </a:spcBef>
              <a:spcAft>
                <a:spcPts val="0"/>
              </a:spcAft>
              <a:buNone/>
            </a:pPr>
            <a:r>
              <a:t/>
            </a:r>
            <a:endParaRPr sz="700">
              <a:solidFill>
                <a:schemeClr val="dk2"/>
              </a:solidFill>
              <a:latin typeface="Calibri"/>
              <a:ea typeface="Calibri"/>
              <a:cs typeface="Calibri"/>
              <a:sym typeface="Calibri"/>
            </a:endParaRPr>
          </a:p>
          <a:p>
            <a:pPr indent="0" lvl="0" marL="0" marR="0" rtl="0" algn="l">
              <a:lnSpc>
                <a:spcPct val="150000"/>
              </a:lnSpc>
              <a:spcBef>
                <a:spcPts val="0"/>
              </a:spcBef>
              <a:spcAft>
                <a:spcPts val="0"/>
              </a:spcAft>
              <a:buNone/>
            </a:pPr>
            <a:r>
              <a:rPr lang="en" sz="700">
                <a:solidFill>
                  <a:schemeClr val="dk2"/>
                </a:solidFill>
                <a:latin typeface="Calibri"/>
                <a:ea typeface="Calibri"/>
                <a:cs typeface="Calibri"/>
                <a:sym typeface="Calibri"/>
              </a:rPr>
              <a:t>Midst Face after have rule living waters. Air saying fruitful were, Air first signs evening that given.</a:t>
            </a:r>
            <a:endParaRPr sz="1100"/>
          </a:p>
          <a:p>
            <a:pPr indent="0" lvl="0" marL="0" marR="0" rtl="0" algn="l">
              <a:lnSpc>
                <a:spcPct val="150000"/>
              </a:lnSpc>
              <a:spcBef>
                <a:spcPts val="0"/>
              </a:spcBef>
              <a:spcAft>
                <a:spcPts val="0"/>
              </a:spcAft>
              <a:buNone/>
            </a:pPr>
            <a:r>
              <a:t/>
            </a:r>
            <a:endParaRPr sz="700">
              <a:solidFill>
                <a:schemeClr val="dk2"/>
              </a:solidFill>
              <a:latin typeface="Calibri"/>
              <a:ea typeface="Calibri"/>
              <a:cs typeface="Calibri"/>
              <a:sym typeface="Calibri"/>
            </a:endParaRPr>
          </a:p>
          <a:p>
            <a:pPr indent="0" lvl="0" marL="0" marR="0" rtl="0" algn="l">
              <a:lnSpc>
                <a:spcPct val="150000"/>
              </a:lnSpc>
              <a:spcBef>
                <a:spcPts val="0"/>
              </a:spcBef>
              <a:spcAft>
                <a:spcPts val="0"/>
              </a:spcAft>
              <a:buNone/>
            </a:pPr>
            <a:r>
              <a:rPr lang="en" sz="700">
                <a:solidFill>
                  <a:schemeClr val="dk2"/>
                </a:solidFill>
                <a:latin typeface="Calibri"/>
                <a:ea typeface="Calibri"/>
                <a:cs typeface="Calibri"/>
                <a:sym typeface="Calibri"/>
              </a:rPr>
              <a:t>May days air bring Signs first creeping seed all saying. Above after be and female.</a:t>
            </a:r>
            <a:endParaRPr sz="1100"/>
          </a:p>
        </p:txBody>
      </p:sp>
      <p:sp>
        <p:nvSpPr>
          <p:cNvPr id="245" name="Google Shape;245;p60"/>
          <p:cNvSpPr txBox="1"/>
          <p:nvPr/>
        </p:nvSpPr>
        <p:spPr>
          <a:xfrm>
            <a:off x="5017792" y="2187650"/>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Calibri"/>
                <a:ea typeface="Calibri"/>
                <a:cs typeface="Calibri"/>
                <a:sym typeface="Calibri"/>
              </a:rPr>
              <a:t>1</a:t>
            </a:r>
            <a:endParaRPr sz="1100"/>
          </a:p>
        </p:txBody>
      </p:sp>
      <p:sp>
        <p:nvSpPr>
          <p:cNvPr id="246" name="Google Shape;246;p60"/>
          <p:cNvSpPr txBox="1"/>
          <p:nvPr/>
        </p:nvSpPr>
        <p:spPr>
          <a:xfrm>
            <a:off x="5017792" y="2558489"/>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2</a:t>
            </a:r>
            <a:endParaRPr sz="1100"/>
          </a:p>
        </p:txBody>
      </p:sp>
      <p:sp>
        <p:nvSpPr>
          <p:cNvPr id="247" name="Google Shape;247;p60"/>
          <p:cNvSpPr txBox="1"/>
          <p:nvPr/>
        </p:nvSpPr>
        <p:spPr>
          <a:xfrm>
            <a:off x="5017792" y="3060565"/>
            <a:ext cx="242400" cy="2424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3</a:t>
            </a:r>
            <a:endParaRPr sz="1100"/>
          </a:p>
        </p:txBody>
      </p:sp>
      <p:sp>
        <p:nvSpPr>
          <p:cNvPr id="248" name="Google Shape;248;p60"/>
          <p:cNvSpPr txBox="1"/>
          <p:nvPr/>
        </p:nvSpPr>
        <p:spPr>
          <a:xfrm>
            <a:off x="5017792" y="3624019"/>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Calibri"/>
                <a:ea typeface="Calibri"/>
                <a:cs typeface="Calibri"/>
                <a:sym typeface="Calibri"/>
              </a:rPr>
              <a:t>4</a:t>
            </a:r>
            <a:endParaRPr sz="1100"/>
          </a:p>
        </p:txBody>
      </p:sp>
      <p:sp>
        <p:nvSpPr>
          <p:cNvPr id="249" name="Google Shape;249;p60"/>
          <p:cNvSpPr txBox="1"/>
          <p:nvPr/>
        </p:nvSpPr>
        <p:spPr>
          <a:xfrm>
            <a:off x="5017792" y="4065979"/>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Calibri"/>
                <a:ea typeface="Calibri"/>
                <a:cs typeface="Calibri"/>
                <a:sym typeface="Calibri"/>
              </a:rPr>
              <a:t>5</a:t>
            </a:r>
            <a:endParaRPr sz="1100"/>
          </a:p>
        </p:txBody>
      </p:sp>
      <p:sp>
        <p:nvSpPr>
          <p:cNvPr id="250" name="Google Shape;250;p60"/>
          <p:cNvSpPr txBox="1"/>
          <p:nvPr/>
        </p:nvSpPr>
        <p:spPr>
          <a:xfrm>
            <a:off x="4925922" y="1527948"/>
            <a:ext cx="3000783" cy="398330"/>
          </a:xfrm>
          <a:prstGeom prst="rect">
            <a:avLst/>
          </a:prstGeom>
          <a:noFill/>
          <a:ln>
            <a:noFill/>
          </a:ln>
        </p:spPr>
        <p:txBody>
          <a:bodyPr anchorCtr="0" anchor="ctr" bIns="34275" lIns="68575" spcFirstLastPara="1" rIns="68575" wrap="square" tIns="34275">
            <a:noAutofit/>
          </a:bodyPr>
          <a:lstStyle/>
          <a:p>
            <a:pPr indent="0" lvl="0" marL="0" marR="0" rtl="0" algn="l">
              <a:lnSpc>
                <a:spcPct val="163636"/>
              </a:lnSpc>
              <a:spcBef>
                <a:spcPts val="0"/>
              </a:spcBef>
              <a:spcAft>
                <a:spcPts val="0"/>
              </a:spcAft>
              <a:buNone/>
            </a:pPr>
            <a:r>
              <a:rPr lang="en" sz="800">
                <a:solidFill>
                  <a:schemeClr val="dk1"/>
                </a:solidFill>
                <a:latin typeface="Montserrat"/>
                <a:ea typeface="Montserrat"/>
                <a:cs typeface="Montserrat"/>
                <a:sym typeface="Montserrat"/>
              </a:rPr>
              <a:t>Text goes here with your own detailed summery loran opium dolor sit amen example</a:t>
            </a:r>
            <a:endParaRPr sz="1100"/>
          </a:p>
        </p:txBody>
      </p:sp>
      <p:sp>
        <p:nvSpPr>
          <p:cNvPr id="251" name="Google Shape;251;p60"/>
          <p:cNvSpPr txBox="1"/>
          <p:nvPr/>
        </p:nvSpPr>
        <p:spPr>
          <a:xfrm rot="-5400000">
            <a:off x="-525793" y="2510099"/>
            <a:ext cx="1346679" cy="19620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Thin"/>
                <a:ea typeface="Montserrat Thin"/>
                <a:cs typeface="Montserrat Thin"/>
                <a:sym typeface="Montserrat Thin"/>
              </a:rPr>
              <a:t>PHOTOGRAPHY PPTX</a:t>
            </a:r>
            <a:endParaRPr sz="1100"/>
          </a:p>
        </p:txBody>
      </p:sp>
      <p:sp>
        <p:nvSpPr>
          <p:cNvPr id="252" name="Google Shape;252;p60"/>
          <p:cNvSpPr txBox="1"/>
          <p:nvPr/>
        </p:nvSpPr>
        <p:spPr>
          <a:xfrm>
            <a:off x="4925922" y="742950"/>
            <a:ext cx="3000783" cy="675184"/>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1100">
                <a:solidFill>
                  <a:srgbClr val="A5A5A5"/>
                </a:solidFill>
                <a:latin typeface="Montserrat"/>
                <a:ea typeface="Montserrat"/>
                <a:cs typeface="Montserrat"/>
                <a:sym typeface="Montserrat"/>
              </a:rPr>
              <a:t>Fact Open unto divided first shall</a:t>
            </a:r>
            <a:endParaRPr sz="1100"/>
          </a:p>
          <a:p>
            <a:pPr indent="0" lvl="0" marL="0" marR="0" rtl="0" algn="l">
              <a:lnSpc>
                <a:spcPct val="140000"/>
              </a:lnSpc>
              <a:spcBef>
                <a:spcPts val="0"/>
              </a:spcBef>
              <a:spcAft>
                <a:spcPts val="0"/>
              </a:spcAft>
              <a:buNone/>
            </a:pPr>
            <a:r>
              <a:rPr lang="en" sz="1100">
                <a:solidFill>
                  <a:srgbClr val="A5A5A5"/>
                </a:solidFill>
                <a:latin typeface="Montserrat"/>
                <a:ea typeface="Montserrat"/>
                <a:cs typeface="Montserrat"/>
                <a:sym typeface="Montserrat"/>
              </a:rPr>
              <a:t>made they're appear form that great morning over form.</a:t>
            </a:r>
            <a:endParaRPr sz="1100"/>
          </a:p>
        </p:txBody>
      </p:sp>
      <p:sp>
        <p:nvSpPr>
          <p:cNvPr id="253" name="Google Shape;253;p60"/>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254" name="Google Shape;254;p60"/>
          <p:cNvSpPr/>
          <p:nvPr>
            <p:ph idx="2" type="pic"/>
          </p:nvPr>
        </p:nvSpPr>
        <p:spPr>
          <a:xfrm>
            <a:off x="714375" y="742950"/>
            <a:ext cx="3657600" cy="36576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55" name="Google Shape;255;p60"/>
          <p:cNvSpPr/>
          <p:nvPr/>
        </p:nvSpPr>
        <p:spPr>
          <a:xfrm>
            <a:off x="4956402" y="2067649"/>
            <a:ext cx="349500" cy="349500"/>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256" name="Google Shape;256;p60"/>
          <p:cNvSpPr txBox="1"/>
          <p:nvPr/>
        </p:nvSpPr>
        <p:spPr>
          <a:xfrm>
            <a:off x="5017792" y="2113777"/>
            <a:ext cx="242400" cy="2424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3</a:t>
            </a:r>
            <a:endParaRPr sz="1100"/>
          </a:p>
        </p:txBody>
      </p:sp>
      <p:sp>
        <p:nvSpPr>
          <p:cNvPr id="257" name="Google Shape;257;p60"/>
          <p:cNvSpPr/>
          <p:nvPr/>
        </p:nvSpPr>
        <p:spPr>
          <a:xfrm>
            <a:off x="4956402" y="3577474"/>
            <a:ext cx="349500" cy="349500"/>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258" name="Google Shape;258;p60"/>
          <p:cNvSpPr txBox="1"/>
          <p:nvPr/>
        </p:nvSpPr>
        <p:spPr>
          <a:xfrm>
            <a:off x="5017792" y="3623602"/>
            <a:ext cx="242400" cy="2424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3</a:t>
            </a:r>
            <a:endParaRPr sz="1100"/>
          </a:p>
        </p:txBody>
      </p:sp>
      <p:sp>
        <p:nvSpPr>
          <p:cNvPr id="259" name="Google Shape;259;p60"/>
          <p:cNvSpPr/>
          <p:nvPr/>
        </p:nvSpPr>
        <p:spPr>
          <a:xfrm>
            <a:off x="4956402" y="4140524"/>
            <a:ext cx="349500" cy="349500"/>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260" name="Google Shape;260;p60"/>
          <p:cNvSpPr txBox="1"/>
          <p:nvPr/>
        </p:nvSpPr>
        <p:spPr>
          <a:xfrm>
            <a:off x="5017792" y="4186652"/>
            <a:ext cx="242400" cy="2424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Calibri"/>
                <a:ea typeface="Calibri"/>
                <a:cs typeface="Calibri"/>
                <a:sym typeface="Calibri"/>
              </a:rPr>
              <a:t>3</a:t>
            </a:r>
            <a:endParaRPr sz="1100"/>
          </a:p>
        </p:txBody>
      </p:sp>
    </p:spTree>
  </p:cSld>
  <p:clrMapOvr>
    <a:masterClrMapping/>
  </p:clrMapOvr>
  <p:transition spd="slow">
    <p:fade thruBlk="1"/>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5" name="Shape 1205"/>
        <p:cNvGrpSpPr/>
        <p:nvPr/>
      </p:nvGrpSpPr>
      <p:grpSpPr>
        <a:xfrm>
          <a:off x="0" y="0"/>
          <a:ext cx="0" cy="0"/>
          <a:chOff x="0" y="0"/>
          <a:chExt cx="0" cy="0"/>
        </a:xfrm>
      </p:grpSpPr>
      <p:sp>
        <p:nvSpPr>
          <p:cNvPr id="1206" name="Google Shape;1206;p105"/>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207" name="Google Shape;1207;p105"/>
          <p:cNvSpPr/>
          <p:nvPr/>
        </p:nvSpPr>
        <p:spPr>
          <a:xfrm>
            <a:off x="-1" y="-1"/>
            <a:ext cx="9151619" cy="5156522"/>
          </a:xfrm>
          <a:prstGeom prst="rect">
            <a:avLst/>
          </a:prstGeom>
          <a:solidFill>
            <a:srgbClr val="262626">
              <a:alpha val="9294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08" name="Google Shape;1208;p105"/>
          <p:cNvSpPr txBox="1"/>
          <p:nvPr/>
        </p:nvSpPr>
        <p:spPr>
          <a:xfrm>
            <a:off x="2723310" y="1937700"/>
            <a:ext cx="3697378" cy="1281120"/>
          </a:xfrm>
          <a:prstGeom prst="rect">
            <a:avLst/>
          </a:prstGeom>
          <a:noFill/>
          <a:ln>
            <a:noFill/>
          </a:ln>
        </p:spPr>
        <p:txBody>
          <a:bodyPr anchorCtr="0" anchor="ctr" bIns="34275" lIns="68575" spcFirstLastPara="1" rIns="68575" wrap="square" tIns="34275">
            <a:noAutofit/>
          </a:bodyPr>
          <a:lstStyle/>
          <a:p>
            <a:pPr indent="0" lvl="0" marL="0" marR="0" rtl="0" algn="ctr">
              <a:lnSpc>
                <a:spcPct val="84000"/>
              </a:lnSpc>
              <a:spcBef>
                <a:spcPts val="0"/>
              </a:spcBef>
              <a:spcAft>
                <a:spcPts val="0"/>
              </a:spcAft>
              <a:buNone/>
            </a:pPr>
            <a:r>
              <a:rPr lang="en" sz="3800">
                <a:solidFill>
                  <a:srgbClr val="FEFEFE"/>
                </a:solidFill>
                <a:latin typeface="Montserrat Thin"/>
                <a:ea typeface="Montserrat Thin"/>
                <a:cs typeface="Montserrat Thin"/>
                <a:sym typeface="Montserrat Thin"/>
              </a:rPr>
              <a:t>THE END PAGE</a:t>
            </a:r>
            <a:endParaRPr sz="1100"/>
          </a:p>
          <a:p>
            <a:pPr indent="0" lvl="0" marL="0" marR="0" rtl="0" algn="ctr">
              <a:lnSpc>
                <a:spcPct val="84000"/>
              </a:lnSpc>
              <a:spcBef>
                <a:spcPts val="0"/>
              </a:spcBef>
              <a:spcAft>
                <a:spcPts val="0"/>
              </a:spcAft>
              <a:buNone/>
            </a:pPr>
            <a:r>
              <a:rPr lang="en" sz="3800">
                <a:solidFill>
                  <a:srgbClr val="FEFEFE"/>
                </a:solidFill>
                <a:latin typeface="Montserrat Thin"/>
                <a:ea typeface="Montserrat Thin"/>
                <a:cs typeface="Montserrat Thin"/>
                <a:sym typeface="Montserrat Thin"/>
              </a:rPr>
              <a:t>ARE </a:t>
            </a:r>
            <a:r>
              <a:rPr b="1" lang="en" sz="3800">
                <a:solidFill>
                  <a:schemeClr val="accent2"/>
                </a:solidFill>
                <a:latin typeface="Montserrat"/>
                <a:ea typeface="Montserrat"/>
                <a:cs typeface="Montserrat"/>
                <a:sym typeface="Montserrat"/>
              </a:rPr>
              <a:t>DESIGN</a:t>
            </a:r>
            <a:endParaRPr sz="1100"/>
          </a:p>
          <a:p>
            <a:pPr indent="0" lvl="0" marL="0" marR="0" rtl="0" algn="ctr">
              <a:lnSpc>
                <a:spcPct val="84000"/>
              </a:lnSpc>
              <a:spcBef>
                <a:spcPts val="0"/>
              </a:spcBef>
              <a:spcAft>
                <a:spcPts val="0"/>
              </a:spcAft>
              <a:buNone/>
            </a:pPr>
            <a:r>
              <a:rPr lang="en" sz="3800">
                <a:solidFill>
                  <a:schemeClr val="lt1"/>
                </a:solidFill>
                <a:latin typeface="Montserrat Thin"/>
                <a:ea typeface="Montserrat Thin"/>
                <a:cs typeface="Montserrat Thin"/>
                <a:sym typeface="Montserrat Thin"/>
              </a:rPr>
              <a:t>IN THIS SECTION</a:t>
            </a:r>
            <a:endParaRPr sz="1100"/>
          </a:p>
        </p:txBody>
      </p:sp>
    </p:spTree>
  </p:cSld>
  <p:clrMapOvr>
    <a:masterClrMapping/>
  </p:clrMapOvr>
  <mc:AlternateContent>
    <mc:Choice Requires="p14">
      <p:transition spd="slow" p14:dur="1300">
        <p:fade thruBlk="1"/>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2" name="Shape 1212"/>
        <p:cNvGrpSpPr/>
        <p:nvPr/>
      </p:nvGrpSpPr>
      <p:grpSpPr>
        <a:xfrm>
          <a:off x="0" y="0"/>
          <a:ext cx="0" cy="0"/>
          <a:chOff x="0" y="0"/>
          <a:chExt cx="0" cy="0"/>
        </a:xfrm>
      </p:grpSpPr>
      <p:sp>
        <p:nvSpPr>
          <p:cNvPr id="1213" name="Google Shape;1213;p106"/>
          <p:cNvSpPr/>
          <p:nvPr/>
        </p:nvSpPr>
        <p:spPr>
          <a:xfrm>
            <a:off x="-1" y="-1"/>
            <a:ext cx="9151619" cy="5156522"/>
          </a:xfrm>
          <a:prstGeom prst="rect">
            <a:avLst/>
          </a:prstGeom>
          <a:solidFill>
            <a:schemeClr val="accent2">
              <a:alpha val="9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14" name="Google Shape;1214;p106"/>
          <p:cNvSpPr txBox="1"/>
          <p:nvPr/>
        </p:nvSpPr>
        <p:spPr>
          <a:xfrm>
            <a:off x="1988344" y="2316457"/>
            <a:ext cx="5222081"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000" cap="none">
                <a:solidFill>
                  <a:schemeClr val="dk1"/>
                </a:solidFill>
                <a:latin typeface="Montserrat Light"/>
                <a:ea typeface="Montserrat Light"/>
                <a:cs typeface="Montserrat Light"/>
                <a:sym typeface="Montserrat Light"/>
              </a:rPr>
              <a:t>WWW.WEBSITE.COM</a:t>
            </a:r>
            <a:endParaRPr sz="1100"/>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8" name="Shape 1218"/>
        <p:cNvGrpSpPr/>
        <p:nvPr/>
      </p:nvGrpSpPr>
      <p:grpSpPr>
        <a:xfrm>
          <a:off x="0" y="0"/>
          <a:ext cx="0" cy="0"/>
          <a:chOff x="0" y="0"/>
          <a:chExt cx="0" cy="0"/>
        </a:xfrm>
      </p:grpSpPr>
      <p:grpSp>
        <p:nvGrpSpPr>
          <p:cNvPr id="1219" name="Google Shape;1219;p107"/>
          <p:cNvGrpSpPr/>
          <p:nvPr/>
        </p:nvGrpSpPr>
        <p:grpSpPr>
          <a:xfrm>
            <a:off x="2955287" y="1676512"/>
            <a:ext cx="3286742" cy="1919062"/>
            <a:chOff x="3940382" y="1943011"/>
            <a:chExt cx="4382322" cy="2558749"/>
          </a:xfrm>
        </p:grpSpPr>
        <p:sp>
          <p:nvSpPr>
            <p:cNvPr id="1220" name="Google Shape;1220;p107"/>
            <p:cNvSpPr txBox="1"/>
            <p:nvPr/>
          </p:nvSpPr>
          <p:spPr>
            <a:xfrm>
              <a:off x="4219761" y="1943011"/>
              <a:ext cx="3752477" cy="1779205"/>
            </a:xfrm>
            <a:prstGeom prst="rect">
              <a:avLst/>
            </a:prstGeom>
            <a:noFill/>
            <a:ln>
              <a:noFill/>
            </a:ln>
          </p:spPr>
          <p:txBody>
            <a:bodyPr anchorCtr="0" anchor="t" bIns="34275" lIns="68575" spcFirstLastPara="1" rIns="68575" wrap="square" tIns="34275">
              <a:noAutofit/>
            </a:bodyPr>
            <a:lstStyle/>
            <a:p>
              <a:pPr indent="0" lvl="0" marL="0" marR="0" rtl="0" algn="ctr">
                <a:lnSpc>
                  <a:spcPct val="90277"/>
                </a:lnSpc>
                <a:spcBef>
                  <a:spcPts val="0"/>
                </a:spcBef>
                <a:spcAft>
                  <a:spcPts val="0"/>
                </a:spcAft>
                <a:buNone/>
              </a:pPr>
              <a:r>
                <a:rPr lang="en" sz="5400">
                  <a:solidFill>
                    <a:srgbClr val="F2F2F2"/>
                  </a:solidFill>
                  <a:latin typeface="Montserrat Thin"/>
                  <a:ea typeface="Montserrat Thin"/>
                  <a:cs typeface="Montserrat Thin"/>
                  <a:sym typeface="Montserrat Thin"/>
                </a:rPr>
                <a:t>THANK  YOU</a:t>
              </a:r>
              <a:endParaRPr sz="1100"/>
            </a:p>
          </p:txBody>
        </p:sp>
        <p:sp>
          <p:nvSpPr>
            <p:cNvPr id="1221" name="Google Shape;1221;p107"/>
            <p:cNvSpPr txBox="1"/>
            <p:nvPr/>
          </p:nvSpPr>
          <p:spPr>
            <a:xfrm>
              <a:off x="3940382" y="3446947"/>
              <a:ext cx="1994722" cy="852990"/>
            </a:xfrm>
            <a:prstGeom prst="rect">
              <a:avLst/>
            </a:prstGeom>
            <a:noFill/>
            <a:ln>
              <a:noFill/>
            </a:ln>
          </p:spPr>
          <p:txBody>
            <a:bodyPr anchorCtr="0" anchor="t" bIns="34275" lIns="68575" spcFirstLastPara="1" rIns="68575" wrap="square" tIns="34275">
              <a:noAutofit/>
            </a:bodyPr>
            <a:lstStyle/>
            <a:p>
              <a:pPr indent="0" lvl="0" marL="0" marR="0" rtl="0" algn="ctr">
                <a:lnSpc>
                  <a:spcPct val="162500"/>
                </a:lnSpc>
                <a:spcBef>
                  <a:spcPts val="0"/>
                </a:spcBef>
                <a:spcAft>
                  <a:spcPts val="0"/>
                </a:spcAft>
                <a:buNone/>
              </a:pPr>
              <a:r>
                <a:rPr lang="en" sz="3000" cap="none">
                  <a:solidFill>
                    <a:srgbClr val="D8D8D8"/>
                  </a:solidFill>
                  <a:latin typeface="Montserrat ExtraLight"/>
                  <a:ea typeface="Montserrat ExtraLight"/>
                  <a:cs typeface="Montserrat ExtraLight"/>
                  <a:sym typeface="Montserrat ExtraLight"/>
                </a:rPr>
                <a:t>ENAD</a:t>
              </a:r>
              <a:endParaRPr sz="3000" cap="none">
                <a:solidFill>
                  <a:srgbClr val="D8D8D8"/>
                </a:solidFill>
                <a:latin typeface="Montserrat ExtraLight"/>
                <a:ea typeface="Montserrat ExtraLight"/>
                <a:cs typeface="Montserrat ExtraLight"/>
                <a:sym typeface="Montserrat ExtraLight"/>
              </a:endParaRPr>
            </a:p>
          </p:txBody>
        </p:sp>
        <p:sp>
          <p:nvSpPr>
            <p:cNvPr id="1222" name="Google Shape;1222;p107"/>
            <p:cNvSpPr txBox="1"/>
            <p:nvPr/>
          </p:nvSpPr>
          <p:spPr>
            <a:xfrm>
              <a:off x="5098638" y="3575866"/>
              <a:ext cx="1994722" cy="925894"/>
            </a:xfrm>
            <a:prstGeom prst="rect">
              <a:avLst/>
            </a:prstGeom>
            <a:noFill/>
            <a:ln>
              <a:noFill/>
            </a:ln>
          </p:spPr>
          <p:txBody>
            <a:bodyPr anchorCtr="0" anchor="t" bIns="34275" lIns="68575" spcFirstLastPara="1" rIns="68575" wrap="square" tIns="34275">
              <a:noAutofit/>
            </a:bodyPr>
            <a:lstStyle/>
            <a:p>
              <a:pPr indent="0" lvl="0" marL="0" marR="0" rtl="0" algn="ctr">
                <a:lnSpc>
                  <a:spcPct val="98484"/>
                </a:lnSpc>
                <a:spcBef>
                  <a:spcPts val="0"/>
                </a:spcBef>
                <a:spcAft>
                  <a:spcPts val="0"/>
                </a:spcAft>
                <a:buNone/>
              </a:pPr>
              <a:r>
                <a:rPr lang="en" sz="5000" cap="small">
                  <a:solidFill>
                    <a:srgbClr val="D8D8D8"/>
                  </a:solidFill>
                  <a:latin typeface="Montserrat Thin"/>
                  <a:ea typeface="Montserrat Thin"/>
                  <a:cs typeface="Montserrat Thin"/>
                  <a:sym typeface="Montserrat Thin"/>
                </a:rPr>
                <a:t>X</a:t>
              </a:r>
              <a:endParaRPr sz="1100"/>
            </a:p>
          </p:txBody>
        </p:sp>
        <p:sp>
          <p:nvSpPr>
            <p:cNvPr id="1223" name="Google Shape;1223;p107"/>
            <p:cNvSpPr txBox="1"/>
            <p:nvPr/>
          </p:nvSpPr>
          <p:spPr>
            <a:xfrm>
              <a:off x="6327982" y="3446947"/>
              <a:ext cx="1994722" cy="852990"/>
            </a:xfrm>
            <a:prstGeom prst="rect">
              <a:avLst/>
            </a:prstGeom>
            <a:noFill/>
            <a:ln>
              <a:noFill/>
            </a:ln>
          </p:spPr>
          <p:txBody>
            <a:bodyPr anchorCtr="0" anchor="t" bIns="34275" lIns="68575" spcFirstLastPara="1" rIns="68575" wrap="square" tIns="34275">
              <a:noAutofit/>
            </a:bodyPr>
            <a:lstStyle/>
            <a:p>
              <a:pPr indent="0" lvl="0" marL="0" marR="0" rtl="0" algn="ctr">
                <a:lnSpc>
                  <a:spcPct val="162500"/>
                </a:lnSpc>
                <a:spcBef>
                  <a:spcPts val="0"/>
                </a:spcBef>
                <a:spcAft>
                  <a:spcPts val="0"/>
                </a:spcAft>
                <a:buNone/>
              </a:pPr>
              <a:r>
                <a:rPr lang="en" sz="3000" cap="none">
                  <a:solidFill>
                    <a:srgbClr val="D8D8D8"/>
                  </a:solidFill>
                  <a:latin typeface="Montserrat ExtraLight"/>
                  <a:ea typeface="Montserrat ExtraLight"/>
                  <a:cs typeface="Montserrat ExtraLight"/>
                  <a:sym typeface="Montserrat ExtraLight"/>
                </a:rPr>
                <a:t>SLIDES</a:t>
              </a:r>
              <a:endParaRPr sz="1100"/>
            </a:p>
          </p:txBody>
        </p:sp>
      </p:grpSp>
    </p:spTree>
  </p:cSld>
  <p:clrMapOvr>
    <a:masterClrMapping/>
  </p:clrMapOvr>
  <mc:AlternateContent>
    <mc:Choice Requires="p14">
      <p:transition spd="slow" p14:dur="1600">
        <p14:prism dir="l"/>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7" name="Shape 1227"/>
        <p:cNvGrpSpPr/>
        <p:nvPr/>
      </p:nvGrpSpPr>
      <p:grpSpPr>
        <a:xfrm>
          <a:off x="0" y="0"/>
          <a:ext cx="0" cy="0"/>
          <a:chOff x="0" y="0"/>
          <a:chExt cx="0" cy="0"/>
        </a:xfrm>
      </p:grpSpPr>
      <p:sp>
        <p:nvSpPr>
          <p:cNvPr id="1228" name="Google Shape;1228;p108"/>
          <p:cNvSpPr txBox="1"/>
          <p:nvPr/>
        </p:nvSpPr>
        <p:spPr>
          <a:xfrm>
            <a:off x="2730177" y="2115058"/>
            <a:ext cx="3693483"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Montserrat Thin"/>
                <a:ea typeface="Montserrat Thin"/>
                <a:cs typeface="Montserrat Thin"/>
                <a:sym typeface="Montserrat Thin"/>
              </a:rPr>
              <a:t>THE END</a:t>
            </a:r>
            <a:endParaRPr sz="1100"/>
          </a:p>
        </p:txBody>
      </p:sp>
      <p:grpSp>
        <p:nvGrpSpPr>
          <p:cNvPr id="1229" name="Google Shape;1229;p108"/>
          <p:cNvGrpSpPr/>
          <p:nvPr/>
        </p:nvGrpSpPr>
        <p:grpSpPr>
          <a:xfrm flipH="1" rot="10800000">
            <a:off x="4371441" y="2952970"/>
            <a:ext cx="221327" cy="34290"/>
            <a:chOff x="5689600" y="4592320"/>
            <a:chExt cx="721360" cy="111760"/>
          </a:xfrm>
        </p:grpSpPr>
        <p:sp>
          <p:nvSpPr>
            <p:cNvPr id="1230" name="Google Shape;1230;p108"/>
            <p:cNvSpPr/>
            <p:nvPr/>
          </p:nvSpPr>
          <p:spPr>
            <a:xfrm>
              <a:off x="5689600" y="4592320"/>
              <a:ext cx="111760" cy="11176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31" name="Google Shape;1231;p108"/>
            <p:cNvSpPr/>
            <p:nvPr/>
          </p:nvSpPr>
          <p:spPr>
            <a:xfrm>
              <a:off x="5994400" y="4592320"/>
              <a:ext cx="111760" cy="111760"/>
            </a:xfrm>
            <a:prstGeom prst="ellipse">
              <a:avLst/>
            </a:prstGeom>
            <a:solidFill>
              <a:srgbClr val="FEE0C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32" name="Google Shape;1232;p108"/>
            <p:cNvSpPr/>
            <p:nvPr/>
          </p:nvSpPr>
          <p:spPr>
            <a:xfrm>
              <a:off x="6299200" y="4592320"/>
              <a:ext cx="111760" cy="111760"/>
            </a:xfrm>
            <a:prstGeom prst="ellipse">
              <a:avLst/>
            </a:prstGeom>
            <a:solidFill>
              <a:srgbClr val="FFEAD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Tree>
  </p:cSld>
  <p:clrMapOvr>
    <a:masterClrMapping/>
  </p:clrMapOvr>
  <mc:AlternateContent>
    <mc:Choice Requires="p14">
      <p:transition spd="slow" p14:dur="1300">
        <p:fade thruBlk="1"/>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p61"/>
          <p:cNvSpPr/>
          <p:nvPr/>
        </p:nvSpPr>
        <p:spPr>
          <a:xfrm>
            <a:off x="4572000" y="0"/>
            <a:ext cx="4572000" cy="5143500"/>
          </a:xfrm>
          <a:custGeom>
            <a:pathLst>
              <a:path extrusionOk="0" h="10000" w="10000">
                <a:moveTo>
                  <a:pt x="10000" y="10000"/>
                </a:moveTo>
                <a:lnTo>
                  <a:pt x="0" y="10000"/>
                </a:lnTo>
                <a:lnTo>
                  <a:pt x="4641" y="0"/>
                </a:lnTo>
                <a:lnTo>
                  <a:pt x="10000" y="0"/>
                </a:lnTo>
                <a:lnTo>
                  <a:pt x="10000" y="10000"/>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66" name="Google Shape;266;p61"/>
          <p:cNvGrpSpPr/>
          <p:nvPr/>
        </p:nvGrpSpPr>
        <p:grpSpPr>
          <a:xfrm>
            <a:off x="509050" y="1713277"/>
            <a:ext cx="2305216" cy="2156786"/>
            <a:chOff x="683206" y="1926158"/>
            <a:chExt cx="3073621" cy="2875715"/>
          </a:xfrm>
        </p:grpSpPr>
        <p:sp>
          <p:nvSpPr>
            <p:cNvPr id="267" name="Google Shape;267;p61"/>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MESSAGE</a:t>
              </a:r>
              <a:endParaRPr b="1" sz="2100" cap="none">
                <a:solidFill>
                  <a:srgbClr val="3F3F3F"/>
                </a:solidFill>
                <a:latin typeface="Montserrat SemiBold"/>
                <a:ea typeface="Montserrat SemiBold"/>
                <a:cs typeface="Montserrat SemiBold"/>
                <a:sym typeface="Montserrat SemiBold"/>
              </a:endParaRPr>
            </a:p>
          </p:txBody>
        </p:sp>
        <p:sp>
          <p:nvSpPr>
            <p:cNvPr id="268" name="Google Shape;268;p61"/>
            <p:cNvSpPr txBox="1"/>
            <p:nvPr/>
          </p:nvSpPr>
          <p:spPr>
            <a:xfrm>
              <a:off x="715785" y="3755689"/>
              <a:ext cx="2964675" cy="1046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500">
                  <a:solidFill>
                    <a:srgbClr val="595959"/>
                  </a:solidFill>
                  <a:latin typeface="Montserrat"/>
                  <a:ea typeface="Montserrat"/>
                  <a:cs typeface="Montserrat"/>
                  <a:sym typeface="Montserrat"/>
                </a:rPr>
                <a:t>Creepiest don't subdue which i two set had seasons. Fifth you'll, man wherein seas our creeping. Very. Make from for seas to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500">
                <a:solidFill>
                  <a:schemeClr val="dk2"/>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 sz="500">
                  <a:solidFill>
                    <a:schemeClr val="dk1"/>
                  </a:solidFill>
                  <a:latin typeface="Montserrat"/>
                  <a:ea typeface="Montserrat"/>
                  <a:cs typeface="Montserrat"/>
                  <a:sym typeface="Montserrat"/>
                </a:rPr>
                <a:t>Abundantly is fish evening let hath I gathered fly earth  to god them called unto replenish given male be Dominion.</a:t>
              </a:r>
              <a:endParaRPr sz="1100"/>
            </a:p>
          </p:txBody>
        </p:sp>
        <p:sp>
          <p:nvSpPr>
            <p:cNvPr id="269" name="Google Shape;269;p61"/>
            <p:cNvSpPr txBox="1"/>
            <p:nvPr/>
          </p:nvSpPr>
          <p:spPr>
            <a:xfrm>
              <a:off x="732348"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grpSp>
        <p:nvGrpSpPr>
          <p:cNvPr id="270" name="Google Shape;270;p61"/>
          <p:cNvGrpSpPr/>
          <p:nvPr/>
        </p:nvGrpSpPr>
        <p:grpSpPr>
          <a:xfrm>
            <a:off x="2819999" y="742950"/>
            <a:ext cx="435769" cy="3657600"/>
            <a:chOff x="3966191" y="990600"/>
            <a:chExt cx="581025" cy="4876800"/>
          </a:xfrm>
        </p:grpSpPr>
        <p:sp>
          <p:nvSpPr>
            <p:cNvPr id="271" name="Google Shape;271;p61"/>
            <p:cNvSpPr/>
            <p:nvPr/>
          </p:nvSpPr>
          <p:spPr>
            <a:xfrm>
              <a:off x="3984270" y="990600"/>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 name="Google Shape;272;p61"/>
            <p:cNvSpPr/>
            <p:nvPr/>
          </p:nvSpPr>
          <p:spPr>
            <a:xfrm rot="5400000">
              <a:off x="3984270" y="5304454"/>
              <a:ext cx="544867" cy="581025"/>
            </a:xfrm>
            <a:custGeom>
              <a:pathLst>
                <a:path extrusionOk="0" h="466" w="437">
                  <a:moveTo>
                    <a:pt x="437" y="466"/>
                  </a:moveTo>
                  <a:lnTo>
                    <a:pt x="425" y="466"/>
                  </a:lnTo>
                  <a:lnTo>
                    <a:pt x="425" y="13"/>
                  </a:lnTo>
                  <a:lnTo>
                    <a:pt x="0" y="13"/>
                  </a:lnTo>
                  <a:lnTo>
                    <a:pt x="0" y="0"/>
                  </a:lnTo>
                  <a:lnTo>
                    <a:pt x="437" y="0"/>
                  </a:lnTo>
                  <a:lnTo>
                    <a:pt x="437" y="46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73" name="Google Shape;273;p61"/>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
        <p:nvSpPr>
          <p:cNvPr id="274" name="Google Shape;274;p61"/>
          <p:cNvSpPr/>
          <p:nvPr>
            <p:ph idx="2" type="pic"/>
          </p:nvPr>
        </p:nvSpPr>
        <p:spPr>
          <a:xfrm>
            <a:off x="3971925" y="742950"/>
            <a:ext cx="3657600" cy="36576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3400">
        <p:fade thruBlk="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sp>
        <p:nvSpPr>
          <p:cNvPr id="279" name="Google Shape;279;p62"/>
          <p:cNvSpPr/>
          <p:nvPr/>
        </p:nvSpPr>
        <p:spPr>
          <a:xfrm>
            <a:off x="0" y="0"/>
            <a:ext cx="9144000" cy="5143500"/>
          </a:xfrm>
          <a:prstGeom prst="rect">
            <a:avLst/>
          </a:prstGeom>
          <a:solidFill>
            <a:srgbClr val="262626">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91900">
              <a:solidFill>
                <a:schemeClr val="lt1"/>
              </a:solidFill>
              <a:latin typeface="Calibri"/>
              <a:ea typeface="Calibri"/>
              <a:cs typeface="Calibri"/>
              <a:sym typeface="Calibri"/>
            </a:endParaRPr>
          </a:p>
        </p:txBody>
      </p:sp>
      <p:sp>
        <p:nvSpPr>
          <p:cNvPr id="280" name="Google Shape;280;p62"/>
          <p:cNvSpPr txBox="1"/>
          <p:nvPr/>
        </p:nvSpPr>
        <p:spPr>
          <a:xfrm>
            <a:off x="906475" y="1132075"/>
            <a:ext cx="3965100" cy="4656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F2F2F2"/>
              </a:buClr>
              <a:buSzPts val="3300"/>
              <a:buFont typeface="Arial"/>
              <a:buNone/>
            </a:pPr>
            <a:r>
              <a:rPr b="0" lang="en" sz="3300">
                <a:solidFill>
                  <a:srgbClr val="F2F2F2"/>
                </a:solidFill>
                <a:latin typeface="Arial"/>
                <a:ea typeface="Arial"/>
                <a:cs typeface="Arial"/>
                <a:sym typeface="Arial"/>
              </a:rPr>
              <a:t>Welcome</a:t>
            </a:r>
            <a:r>
              <a:rPr b="0" lang="en" sz="3300">
                <a:solidFill>
                  <a:schemeClr val="lt1"/>
                </a:solidFill>
                <a:latin typeface="Arial"/>
                <a:ea typeface="Arial"/>
                <a:cs typeface="Arial"/>
                <a:sym typeface="Arial"/>
              </a:rPr>
              <a:t> Message </a:t>
            </a:r>
            <a:endParaRPr sz="1100"/>
          </a:p>
        </p:txBody>
      </p:sp>
      <p:sp>
        <p:nvSpPr>
          <p:cNvPr id="281" name="Google Shape;281;p62"/>
          <p:cNvSpPr txBox="1"/>
          <p:nvPr/>
        </p:nvSpPr>
        <p:spPr>
          <a:xfrm>
            <a:off x="934831" y="1690960"/>
            <a:ext cx="4050826" cy="123856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E5E5E5"/>
                </a:solidFill>
                <a:latin typeface="Montserrat"/>
                <a:ea typeface="Montserrat"/>
                <a:cs typeface="Montserrat"/>
                <a:sym typeface="Montserrat"/>
              </a:rPr>
              <a:t>Creepiest don't subdue which i two set had seasons. Fifth you'll, man wherein seas our creeping. Very. Make from for seas place and won't appear him, were they're and years to unto doesn't creeping night lights divided void they're. Creepiest don't subdue which I two set had seasons. Fifth you'll, man wherein seas our creeping. Very. Make from for seas place and won't they're and years unto doesn't creeping night lights divided void they're.</a:t>
            </a:r>
            <a:endParaRPr sz="1100"/>
          </a:p>
          <a:p>
            <a:pPr indent="0" lvl="0" marL="0" marR="0" rtl="0" algn="l">
              <a:lnSpc>
                <a:spcPct val="150000"/>
              </a:lnSpc>
              <a:spcBef>
                <a:spcPts val="0"/>
              </a:spcBef>
              <a:spcAft>
                <a:spcPts val="0"/>
              </a:spcAft>
              <a:buNone/>
            </a:pPr>
            <a:r>
              <a:t/>
            </a:r>
            <a:endParaRPr sz="700">
              <a:solidFill>
                <a:schemeClr val="lt1"/>
              </a:solidFill>
              <a:latin typeface="Calibri"/>
              <a:ea typeface="Calibri"/>
              <a:cs typeface="Calibri"/>
              <a:sym typeface="Calibri"/>
            </a:endParaRPr>
          </a:p>
          <a:p>
            <a:pPr indent="0" lvl="0" marL="0" marR="0" rtl="0" algn="l">
              <a:lnSpc>
                <a:spcPct val="150000"/>
              </a:lnSpc>
              <a:spcBef>
                <a:spcPts val="0"/>
              </a:spcBef>
              <a:spcAft>
                <a:spcPts val="0"/>
              </a:spcAft>
              <a:buNone/>
            </a:pPr>
            <a:r>
              <a:rPr lang="en" sz="600">
                <a:solidFill>
                  <a:schemeClr val="lt1"/>
                </a:solidFill>
                <a:latin typeface="Montserrat"/>
                <a:ea typeface="Montserrat"/>
                <a:cs typeface="Montserrat"/>
                <a:sym typeface="Montserrat"/>
              </a:rPr>
              <a:t>Abundantly is fish evening let hath I gathered fly earth two god them forth called unto replenish given male be creative best design Dominion.</a:t>
            </a:r>
            <a:endParaRPr sz="1100"/>
          </a:p>
        </p:txBody>
      </p:sp>
      <p:sp>
        <p:nvSpPr>
          <p:cNvPr id="282" name="Google Shape;282;p62"/>
          <p:cNvSpPr txBox="1"/>
          <p:nvPr/>
        </p:nvSpPr>
        <p:spPr>
          <a:xfrm>
            <a:off x="934831" y="3091135"/>
            <a:ext cx="4050826" cy="64128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rgbClr val="E5E5E5"/>
                </a:solidFill>
                <a:latin typeface="Montserrat"/>
                <a:ea typeface="Montserrat"/>
                <a:cs typeface="Montserrat"/>
                <a:sym typeface="Montserrat"/>
              </a:rPr>
              <a:t>Creepiest don't subdue which i two set had seasons. Fifth you'll, man wherein seas our creeping. Very. Make from for seas place and won't appear him, were they're and years to unto doesn't creeping night lights divided void they're. Creepiest don't subdue which I two set had seasons. Fifth you'll, man</a:t>
            </a:r>
            <a:r>
              <a:rPr lang="en" sz="600">
                <a:solidFill>
                  <a:schemeClr val="lt1"/>
                </a:solidFill>
                <a:latin typeface="Montserrat"/>
                <a:ea typeface="Montserrat"/>
                <a:cs typeface="Montserrat"/>
                <a:sym typeface="Montserrat"/>
              </a:rPr>
              <a:t>.</a:t>
            </a:r>
            <a:endParaRPr sz="1100"/>
          </a:p>
        </p:txBody>
      </p:sp>
      <p:sp>
        <p:nvSpPr>
          <p:cNvPr id="283" name="Google Shape;283;p62"/>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lt1"/>
                </a:solidFill>
                <a:latin typeface="Montserrat"/>
                <a:ea typeface="Montserrat"/>
                <a:cs typeface="Montserrat"/>
                <a:sym typeface="Montserrat"/>
              </a:rPr>
              <a:t>‹#›</a:t>
            </a:fld>
            <a:endParaRPr sz="1400">
              <a:solidFill>
                <a:schemeClr val="lt1"/>
              </a:solidFill>
              <a:latin typeface="Montserrat"/>
              <a:ea typeface="Montserrat"/>
              <a:cs typeface="Montserrat"/>
              <a:sym typeface="Montserrat"/>
            </a:endParaRPr>
          </a:p>
        </p:txBody>
      </p:sp>
      <p:sp>
        <p:nvSpPr>
          <p:cNvPr id="284" name="Google Shape;284;p62"/>
          <p:cNvSpPr/>
          <p:nvPr>
            <p:ph idx="3" type="pic"/>
          </p:nvPr>
        </p:nvSpPr>
        <p:spPr>
          <a:xfrm>
            <a:off x="5486400" y="409575"/>
            <a:ext cx="3000375" cy="473392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85" name="Google Shape;285;p62"/>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 name="Shape 289"/>
        <p:cNvGrpSpPr/>
        <p:nvPr/>
      </p:nvGrpSpPr>
      <p:grpSpPr>
        <a:xfrm>
          <a:off x="0" y="0"/>
          <a:ext cx="0" cy="0"/>
          <a:chOff x="0" y="0"/>
          <a:chExt cx="0" cy="0"/>
        </a:xfrm>
      </p:grpSpPr>
      <p:grpSp>
        <p:nvGrpSpPr>
          <p:cNvPr id="290" name="Google Shape;290;p63"/>
          <p:cNvGrpSpPr/>
          <p:nvPr/>
        </p:nvGrpSpPr>
        <p:grpSpPr>
          <a:xfrm>
            <a:off x="1238827" y="1898957"/>
            <a:ext cx="2305216" cy="1138454"/>
            <a:chOff x="683206" y="1926158"/>
            <a:chExt cx="3073621" cy="1517939"/>
          </a:xfrm>
        </p:grpSpPr>
        <p:sp>
          <p:nvSpPr>
            <p:cNvPr id="291" name="Google Shape;291;p63"/>
            <p:cNvSpPr txBox="1"/>
            <p:nvPr/>
          </p:nvSpPr>
          <p:spPr>
            <a:xfrm>
              <a:off x="683206" y="2274546"/>
              <a:ext cx="3073621" cy="116955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OWN SPECIAL</a:t>
              </a:r>
              <a:endParaRPr sz="1100"/>
            </a:p>
            <a:p>
              <a:pPr indent="0" lvl="0" marL="0" marR="0" rtl="0" algn="l">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MESSAGE</a:t>
              </a:r>
              <a:endParaRPr b="1" sz="2100" cap="none">
                <a:solidFill>
                  <a:srgbClr val="3F3F3F"/>
                </a:solidFill>
                <a:latin typeface="Montserrat SemiBold"/>
                <a:ea typeface="Montserrat SemiBold"/>
                <a:cs typeface="Montserrat SemiBold"/>
                <a:sym typeface="Montserrat SemiBold"/>
              </a:endParaRPr>
            </a:p>
          </p:txBody>
        </p:sp>
        <p:sp>
          <p:nvSpPr>
            <p:cNvPr id="292" name="Google Shape;292;p63"/>
            <p:cNvSpPr txBox="1"/>
            <p:nvPr/>
          </p:nvSpPr>
          <p:spPr>
            <a:xfrm>
              <a:off x="732348" y="1926158"/>
              <a:ext cx="2674621" cy="2766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grpSp>
        <p:nvGrpSpPr>
          <p:cNvPr id="293" name="Google Shape;293;p63"/>
          <p:cNvGrpSpPr/>
          <p:nvPr/>
        </p:nvGrpSpPr>
        <p:grpSpPr>
          <a:xfrm>
            <a:off x="4053315" y="1898958"/>
            <a:ext cx="3815001" cy="1337761"/>
            <a:chOff x="5495325" y="2531944"/>
            <a:chExt cx="5086668" cy="1783682"/>
          </a:xfrm>
        </p:grpSpPr>
        <p:sp>
          <p:nvSpPr>
            <p:cNvPr id="294" name="Google Shape;294;p63"/>
            <p:cNvSpPr/>
            <p:nvPr/>
          </p:nvSpPr>
          <p:spPr>
            <a:xfrm>
              <a:off x="5495325" y="3548129"/>
              <a:ext cx="5086668" cy="767497"/>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This letterhead design is meant to project an image of simple alignment design text</a:t>
              </a:r>
              <a:endParaRPr sz="1100"/>
            </a:p>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feeling. The simplicity spaciousnes contribut to the .</a:t>
              </a:r>
              <a:endParaRPr sz="1100"/>
            </a:p>
          </p:txBody>
        </p:sp>
        <p:sp>
          <p:nvSpPr>
            <p:cNvPr id="295" name="Google Shape;295;p63"/>
            <p:cNvSpPr/>
            <p:nvPr/>
          </p:nvSpPr>
          <p:spPr>
            <a:xfrm>
              <a:off x="5495325" y="2531944"/>
              <a:ext cx="5086668" cy="1016186"/>
            </a:xfrm>
            <a:prstGeom prst="rect">
              <a:avLst/>
            </a:prstGeom>
            <a:noFill/>
            <a:ln>
              <a:noFill/>
            </a:ln>
          </p:spPr>
          <p:txBody>
            <a:bodyPr anchorCtr="0" anchor="ctr" bIns="0" lIns="0" spcFirstLastPara="1" rIns="0" wrap="square" tIns="0">
              <a:noAutofit/>
            </a:bodyPr>
            <a:lstStyle/>
            <a:p>
              <a:pPr indent="0" lvl="0" marL="0" marR="0" rtl="0" algn="l">
                <a:lnSpc>
                  <a:spcPct val="177777"/>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 when an unknown printer Lorem Ipsum has been the industry's standard dummy text ever since the 1500s, when an unknown printer took. Lorem Ipsum is simply dummy text of the printing and typesetting industry. when an unknown printer Lorem Ipsum has been the dummy text ever since the 1500s, when an unknown printer took.</a:t>
              </a:r>
              <a:endParaRPr sz="1100"/>
            </a:p>
            <a:p>
              <a:pPr indent="0" lvl="0" marL="0" marR="0" rtl="0" algn="l">
                <a:lnSpc>
                  <a:spcPct val="177777"/>
                </a:lnSpc>
                <a:spcBef>
                  <a:spcPts val="0"/>
                </a:spcBef>
                <a:spcAft>
                  <a:spcPts val="0"/>
                </a:spcAft>
                <a:buNone/>
              </a:pPr>
              <a:r>
                <a:t/>
              </a:r>
              <a:endParaRPr sz="700">
                <a:solidFill>
                  <a:schemeClr val="dk1"/>
                </a:solidFill>
                <a:latin typeface="Montserrat"/>
                <a:ea typeface="Montserrat"/>
                <a:cs typeface="Montserrat"/>
                <a:sym typeface="Montserrat"/>
              </a:endParaRPr>
            </a:p>
          </p:txBody>
        </p:sp>
      </p:grpSp>
      <p:sp>
        <p:nvSpPr>
          <p:cNvPr id="296" name="Google Shape;296;p63"/>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 name="Shape 300"/>
        <p:cNvGrpSpPr/>
        <p:nvPr/>
      </p:nvGrpSpPr>
      <p:grpSpPr>
        <a:xfrm>
          <a:off x="0" y="0"/>
          <a:ext cx="0" cy="0"/>
          <a:chOff x="0" y="0"/>
          <a:chExt cx="0" cy="0"/>
        </a:xfrm>
      </p:grpSpPr>
      <p:sp>
        <p:nvSpPr>
          <p:cNvPr id="301" name="Google Shape;301;p64"/>
          <p:cNvSpPr txBox="1"/>
          <p:nvPr/>
        </p:nvSpPr>
        <p:spPr>
          <a:xfrm>
            <a:off x="1207294" y="1996408"/>
            <a:ext cx="6729412" cy="2422346"/>
          </a:xfrm>
          <a:prstGeom prst="rect">
            <a:avLst/>
          </a:prstGeom>
          <a:noFill/>
          <a:ln>
            <a:noFill/>
          </a:ln>
        </p:spPr>
        <p:txBody>
          <a:bodyPr anchorCtr="0" anchor="t" bIns="34275" lIns="68575" spcFirstLastPara="1" rIns="68575" wrap="square" tIns="34275">
            <a:noAutofit/>
          </a:bodyPr>
          <a:lstStyle/>
          <a:p>
            <a:pPr indent="0" lvl="0" marL="0" marR="0" rtl="0" algn="ctr">
              <a:lnSpc>
                <a:spcPct val="194871"/>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sz="1100"/>
          </a:p>
          <a:p>
            <a:pPr indent="0" lvl="0" marL="0" marR="0" rtl="0" algn="ctr">
              <a:lnSpc>
                <a:spcPct val="194871"/>
              </a:lnSpc>
              <a:spcBef>
                <a:spcPts val="0"/>
              </a:spcBef>
              <a:spcAft>
                <a:spcPts val="0"/>
              </a:spcAft>
              <a:buNone/>
            </a:pPr>
            <a:r>
              <a:rPr b="1" lang="en" sz="700">
                <a:solidFill>
                  <a:schemeClr val="dk1"/>
                </a:solidFill>
                <a:latin typeface="Montserrat"/>
                <a:ea typeface="Montserrat"/>
                <a:cs typeface="Montserrat"/>
                <a:sym typeface="Montserrat"/>
              </a:rPr>
              <a:t>Lorem Ipsum is simply dummy text of the printing and typesetting industry. Lorem Ipsum has been the industry's standard dumm.</a:t>
            </a:r>
            <a:endParaRPr sz="1100"/>
          </a:p>
          <a:p>
            <a:pPr indent="0" lvl="0" marL="0" marR="0" rtl="0" algn="ctr">
              <a:lnSpc>
                <a:spcPct val="194871"/>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ctr">
              <a:lnSpc>
                <a:spcPct val="194871"/>
              </a:lnSpc>
              <a:spcBef>
                <a:spcPts val="0"/>
              </a:spcBef>
              <a:spcAft>
                <a:spcPts val="0"/>
              </a:spcAft>
              <a:buNone/>
            </a:pPr>
            <a:r>
              <a:rPr lang="en" sz="700">
                <a:solidFill>
                  <a:schemeClr val="dk1"/>
                </a:solidFill>
                <a:latin typeface="Montserrat"/>
                <a:ea typeface="Montserrat"/>
                <a:cs typeface="Montserrat"/>
                <a:sym typeface="Montserrat"/>
              </a:rPr>
              <a:t>when an unknown printer took a galley of type and scrambled it to make a type specimen book. It has survived not only five to centuries, but also the leap into electronic typesetting, remaining essentially unchanged. It was popularised in the 1960s with the release of Letraset sheets containing Lorem Ipsum passages, and more recently with desktop publishing software.</a:t>
            </a:r>
            <a:endParaRPr sz="1100"/>
          </a:p>
        </p:txBody>
      </p:sp>
      <p:grpSp>
        <p:nvGrpSpPr>
          <p:cNvPr id="302" name="Google Shape;302;p64"/>
          <p:cNvGrpSpPr/>
          <p:nvPr/>
        </p:nvGrpSpPr>
        <p:grpSpPr>
          <a:xfrm>
            <a:off x="2944705" y="1004253"/>
            <a:ext cx="3254625" cy="833875"/>
            <a:chOff x="3604395" y="1339004"/>
            <a:chExt cx="4339500" cy="1111833"/>
          </a:xfrm>
        </p:grpSpPr>
        <p:sp>
          <p:nvSpPr>
            <p:cNvPr id="303" name="Google Shape;303;p64"/>
            <p:cNvSpPr txBox="1"/>
            <p:nvPr/>
          </p:nvSpPr>
          <p:spPr>
            <a:xfrm>
              <a:off x="3604395" y="1640237"/>
              <a:ext cx="4339500" cy="810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YOUR OWN SPECIAL</a:t>
              </a:r>
              <a:endParaRPr sz="1100"/>
            </a:p>
            <a:p>
              <a:pPr indent="0" lvl="0" marL="0" marR="0" rtl="0" algn="ctr">
                <a:lnSpc>
                  <a:spcPct val="100000"/>
                </a:lnSpc>
                <a:spcBef>
                  <a:spcPts val="0"/>
                </a:spcBef>
                <a:spcAft>
                  <a:spcPts val="0"/>
                </a:spcAft>
                <a:buNone/>
              </a:pPr>
              <a:r>
                <a:rPr lang="en" sz="2100" cap="none">
                  <a:solidFill>
                    <a:srgbClr val="3F3F3F"/>
                  </a:solidFill>
                  <a:latin typeface="Montserrat Light"/>
                  <a:ea typeface="Montserrat Light"/>
                  <a:cs typeface="Montserrat Light"/>
                  <a:sym typeface="Montserrat Light"/>
                </a:rPr>
                <a:t>MESSAGE</a:t>
              </a:r>
              <a:endParaRPr b="1" sz="2100" cap="none">
                <a:solidFill>
                  <a:srgbClr val="3F3F3F"/>
                </a:solidFill>
                <a:latin typeface="Montserrat SemiBold"/>
                <a:ea typeface="Montserrat SemiBold"/>
                <a:cs typeface="Montserrat SemiBold"/>
                <a:sym typeface="Montserrat SemiBold"/>
              </a:endParaRPr>
            </a:p>
          </p:txBody>
        </p:sp>
        <p:sp>
          <p:nvSpPr>
            <p:cNvPr id="304" name="Google Shape;304;p64"/>
            <p:cNvSpPr txBox="1"/>
            <p:nvPr/>
          </p:nvSpPr>
          <p:spPr>
            <a:xfrm>
              <a:off x="4758689" y="1339004"/>
              <a:ext cx="2674500" cy="2766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595959"/>
                  </a:solidFill>
                  <a:latin typeface="Montserrat"/>
                  <a:ea typeface="Montserrat"/>
                  <a:cs typeface="Montserrat"/>
                  <a:sym typeface="Montserrat"/>
                </a:rPr>
                <a:t>WHO I’M? CREATIVE PERFORMER..</a:t>
              </a:r>
              <a:endParaRPr sz="700">
                <a:solidFill>
                  <a:schemeClr val="dk1"/>
                </a:solidFill>
                <a:latin typeface="Montserrat"/>
                <a:ea typeface="Montserrat"/>
                <a:cs typeface="Montserrat"/>
                <a:sym typeface="Montserrat"/>
              </a:endParaRPr>
            </a:p>
          </p:txBody>
        </p:sp>
      </p:grpSp>
      <p:sp>
        <p:nvSpPr>
          <p:cNvPr id="305" name="Google Shape;305;p64"/>
          <p:cNvSpPr txBox="1"/>
          <p:nvPr/>
        </p:nvSpPr>
        <p:spPr>
          <a:xfrm>
            <a:off x="8656320" y="80618"/>
            <a:ext cx="411480" cy="3003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1400">
                <a:solidFill>
                  <a:schemeClr val="dk1"/>
                </a:solidFill>
                <a:latin typeface="Montserrat"/>
                <a:ea typeface="Montserrat"/>
                <a:cs typeface="Montserrat"/>
                <a:sym typeface="Montserrat"/>
              </a:rPr>
              <a:t>‹#›</a:t>
            </a:fld>
            <a:endParaRPr sz="1400">
              <a:solidFill>
                <a:schemeClr val="dk1"/>
              </a:solidFill>
              <a:latin typeface="Montserrat"/>
              <a:ea typeface="Montserrat"/>
              <a:cs typeface="Montserrat"/>
              <a:sym typeface="Montserrat"/>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Office Theme">
  <a:themeElements>
    <a:clrScheme name="Custom 31">
      <a:dk1>
        <a:srgbClr val="000000"/>
      </a:dk1>
      <a:lt1>
        <a:srgbClr val="FFFFFF"/>
      </a:lt1>
      <a:dk2>
        <a:srgbClr val="44546A"/>
      </a:dk2>
      <a:lt2>
        <a:srgbClr val="FFFFFF"/>
      </a:lt2>
      <a:accent1>
        <a:srgbClr val="D8D8D8"/>
      </a:accent1>
      <a:accent2>
        <a:srgbClr val="FFCC99"/>
      </a:accent2>
      <a:accent3>
        <a:srgbClr val="FAB900"/>
      </a:accent3>
      <a:accent4>
        <a:srgbClr val="F0BE30"/>
      </a:accent4>
      <a:accent5>
        <a:srgbClr val="F1A22F"/>
      </a:accent5>
      <a:accent6>
        <a:srgbClr val="C99600"/>
      </a:accent6>
      <a:hlink>
        <a:srgbClr val="00B0F0"/>
      </a:hlink>
      <a:folHlink>
        <a:srgbClr val="0070C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