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0" r:id="rId4"/>
    <p:sldMasterId id="214748370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5143500" cx="9144000"/>
  <p:notesSz cx="6858000" cy="9144000"/>
  <p:embeddedFontLst>
    <p:embeddedFont>
      <p:font typeface="Montserrat SemiBold"/>
      <p:regular r:id="rId39"/>
      <p:bold r:id="rId40"/>
      <p:italic r:id="rId41"/>
      <p:boldItalic r:id="rId42"/>
    </p:embeddedFont>
    <p:embeddedFont>
      <p:font typeface="Play"/>
      <p:regular r:id="rId43"/>
      <p:bold r:id="rId44"/>
    </p:embeddedFont>
    <p:embeddedFont>
      <p:font typeface="Montserrat"/>
      <p:regular r:id="rId45"/>
      <p:bold r:id="rId46"/>
      <p:italic r:id="rId47"/>
      <p:boldItalic r:id="rId48"/>
    </p:embeddedFont>
    <p:embeddedFont>
      <p:font typeface="Montserrat Medium"/>
      <p:regular r:id="rId49"/>
      <p:bold r:id="rId50"/>
      <p:italic r:id="rId51"/>
      <p:boldItalic r:id="rId52"/>
    </p:embeddedFont>
    <p:embeddedFont>
      <p:font typeface="Montserrat Light"/>
      <p:regular r:id="rId53"/>
      <p:bold r:id="rId54"/>
      <p:italic r:id="rId55"/>
      <p:boldItalic r:id="rId56"/>
    </p:embeddedFont>
    <p:embeddedFont>
      <p:font typeface="Bodoni"/>
      <p:regular r:id="rId57"/>
      <p:bold r:id="rId58"/>
      <p:italic r:id="rId59"/>
      <p:boldItalic r:id="rId60"/>
    </p:embeddedFont>
    <p:embeddedFont>
      <p:font typeface="Open Sans"/>
      <p:regular r:id="rId61"/>
      <p:bold r:id="rId62"/>
      <p:italic r:id="rId63"/>
      <p:boldItalic r:id="rId64"/>
    </p:embeddedFont>
    <p:embeddedFont>
      <p:font typeface="Montserrat Thin"/>
      <p:regular r:id="rId65"/>
      <p:bold r:id="rId66"/>
      <p:italic r:id="rId67"/>
      <p:boldItalic r:id="rId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SemiBold-bold.fntdata"/><Relationship Id="rId42" Type="http://schemas.openxmlformats.org/officeDocument/2006/relationships/font" Target="fonts/MontserratSemiBold-boldItalic.fntdata"/><Relationship Id="rId41" Type="http://schemas.openxmlformats.org/officeDocument/2006/relationships/font" Target="fonts/MontserratSemiBold-italic.fntdata"/><Relationship Id="rId44" Type="http://schemas.openxmlformats.org/officeDocument/2006/relationships/font" Target="fonts/Play-bold.fntdata"/><Relationship Id="rId43" Type="http://schemas.openxmlformats.org/officeDocument/2006/relationships/font" Target="fonts/Play-regular.fntdata"/><Relationship Id="rId46" Type="http://schemas.openxmlformats.org/officeDocument/2006/relationships/font" Target="fonts/Montserrat-bold.fntdata"/><Relationship Id="rId45" Type="http://schemas.openxmlformats.org/officeDocument/2006/relationships/font" Target="fonts/Montserra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boldItalic.fntdata"/><Relationship Id="rId47" Type="http://schemas.openxmlformats.org/officeDocument/2006/relationships/font" Target="fonts/Montserrat-italic.fntdata"/><Relationship Id="rId49" Type="http://schemas.openxmlformats.org/officeDocument/2006/relationships/font" Target="fonts/MontserratMedium-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font" Target="fonts/MontserratSemiBold-regular.fntdata"/><Relationship Id="rId38" Type="http://schemas.openxmlformats.org/officeDocument/2006/relationships/slide" Target="slides/slide32.xml"/><Relationship Id="rId62" Type="http://schemas.openxmlformats.org/officeDocument/2006/relationships/font" Target="fonts/OpenSans-bold.fntdata"/><Relationship Id="rId61" Type="http://schemas.openxmlformats.org/officeDocument/2006/relationships/font" Target="fonts/OpenSans-regular.fntdata"/><Relationship Id="rId20" Type="http://schemas.openxmlformats.org/officeDocument/2006/relationships/slide" Target="slides/slide14.xml"/><Relationship Id="rId64" Type="http://schemas.openxmlformats.org/officeDocument/2006/relationships/font" Target="fonts/OpenSans-boldItalic.fntdata"/><Relationship Id="rId63" Type="http://schemas.openxmlformats.org/officeDocument/2006/relationships/font" Target="fonts/OpenSans-italic.fntdata"/><Relationship Id="rId22" Type="http://schemas.openxmlformats.org/officeDocument/2006/relationships/slide" Target="slides/slide16.xml"/><Relationship Id="rId66" Type="http://schemas.openxmlformats.org/officeDocument/2006/relationships/font" Target="fonts/MontserratThin-bold.fntdata"/><Relationship Id="rId21" Type="http://schemas.openxmlformats.org/officeDocument/2006/relationships/slide" Target="slides/slide15.xml"/><Relationship Id="rId65" Type="http://schemas.openxmlformats.org/officeDocument/2006/relationships/font" Target="fonts/MontserratThin-regular.fntdata"/><Relationship Id="rId24" Type="http://schemas.openxmlformats.org/officeDocument/2006/relationships/slide" Target="slides/slide18.xml"/><Relationship Id="rId68" Type="http://schemas.openxmlformats.org/officeDocument/2006/relationships/font" Target="fonts/MontserratThin-boldItalic.fntdata"/><Relationship Id="rId23" Type="http://schemas.openxmlformats.org/officeDocument/2006/relationships/slide" Target="slides/slide17.xml"/><Relationship Id="rId67" Type="http://schemas.openxmlformats.org/officeDocument/2006/relationships/font" Target="fonts/MontserratThin-italic.fntdata"/><Relationship Id="rId60" Type="http://schemas.openxmlformats.org/officeDocument/2006/relationships/font" Target="fonts/Bodoni-bold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Medium-italic.fntdata"/><Relationship Id="rId50" Type="http://schemas.openxmlformats.org/officeDocument/2006/relationships/font" Target="fonts/MontserratMedium-bold.fntdata"/><Relationship Id="rId53" Type="http://schemas.openxmlformats.org/officeDocument/2006/relationships/font" Target="fonts/MontserratLight-regular.fntdata"/><Relationship Id="rId52" Type="http://schemas.openxmlformats.org/officeDocument/2006/relationships/font" Target="fonts/MontserratMedium-boldItalic.fntdata"/><Relationship Id="rId11" Type="http://schemas.openxmlformats.org/officeDocument/2006/relationships/slide" Target="slides/slide5.xml"/><Relationship Id="rId55" Type="http://schemas.openxmlformats.org/officeDocument/2006/relationships/font" Target="fonts/MontserratLight-italic.fntdata"/><Relationship Id="rId10" Type="http://schemas.openxmlformats.org/officeDocument/2006/relationships/slide" Target="slides/slide4.xml"/><Relationship Id="rId54" Type="http://schemas.openxmlformats.org/officeDocument/2006/relationships/font" Target="fonts/MontserratLight-bold.fntdata"/><Relationship Id="rId13" Type="http://schemas.openxmlformats.org/officeDocument/2006/relationships/slide" Target="slides/slide7.xml"/><Relationship Id="rId57" Type="http://schemas.openxmlformats.org/officeDocument/2006/relationships/font" Target="fonts/Bodoni-regular.fntdata"/><Relationship Id="rId12" Type="http://schemas.openxmlformats.org/officeDocument/2006/relationships/slide" Target="slides/slide6.xml"/><Relationship Id="rId56" Type="http://schemas.openxmlformats.org/officeDocument/2006/relationships/font" Target="fonts/MontserratLight-boldItalic.fntdata"/><Relationship Id="rId15" Type="http://schemas.openxmlformats.org/officeDocument/2006/relationships/slide" Target="slides/slide9.xml"/><Relationship Id="rId59" Type="http://schemas.openxmlformats.org/officeDocument/2006/relationships/font" Target="fonts/Bodoni-italic.fntdata"/><Relationship Id="rId14" Type="http://schemas.openxmlformats.org/officeDocument/2006/relationships/slide" Target="slides/slide8.xml"/><Relationship Id="rId58" Type="http://schemas.openxmlformats.org/officeDocument/2006/relationships/font" Target="fonts/Bodoni-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5cec58e763_2_13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g5cec58e763_2_1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5cec58e763_2_2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g5cec58e763_2_2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5cec58e763_2_2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5cec58e763_2_2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g5cec58e763_2_2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5cec58e763_2_2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5cec58e763_2_2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g5cec58e763_2_2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g5cec58e763_2_2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5cec58e763_2_2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5cec58e763_2_2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g5cec58e763_2_2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Google Shape;329;g5cec58e763_2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g5cec58e763_2_2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g5cec58e763_2_2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5cec58e763_2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g5cec58e763_2_2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g5cec58e763_2_27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Google Shape;356;g5cec58e763_2_2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g5cec58e763_2_2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g5cec58e763_2_2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5cec58e763_2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g5cec58e763_2_30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g5cec58e763_2_30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g5cec58e763_2_3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g5cec58e763_2_3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g5cec58e763_2_3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3" name="Shape 423"/>
        <p:cNvGrpSpPr/>
        <p:nvPr/>
      </p:nvGrpSpPr>
      <p:grpSpPr>
        <a:xfrm>
          <a:off x="0" y="0"/>
          <a:ext cx="0" cy="0"/>
          <a:chOff x="0" y="0"/>
          <a:chExt cx="0" cy="0"/>
        </a:xfrm>
      </p:grpSpPr>
      <p:sp>
        <p:nvSpPr>
          <p:cNvPr id="424" name="Google Shape;424;g5cec58e763_2_3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g5cec58e763_2_3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6" name="Google Shape;426;g5cec58e763_2_3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5cec58e763_2_1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5cec58e763_2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5cec58e763_2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g5cec58e763_2_3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0" name="Google Shape;460;g5cec58e763_2_3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0" name="Shape 490"/>
        <p:cNvGrpSpPr/>
        <p:nvPr/>
      </p:nvGrpSpPr>
      <p:grpSpPr>
        <a:xfrm>
          <a:off x="0" y="0"/>
          <a:ext cx="0" cy="0"/>
          <a:chOff x="0" y="0"/>
          <a:chExt cx="0" cy="0"/>
        </a:xfrm>
      </p:grpSpPr>
      <p:sp>
        <p:nvSpPr>
          <p:cNvPr id="491" name="Google Shape;491;g5cec58e763_2_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2" name="Google Shape;492;g5cec58e763_2_4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3" name="Google Shape;493;g5cec58e763_2_4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5cec58e763_2_4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7" name="Google Shape;527;g5cec58e763_2_4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g5cec58e763_2_4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7" name="Shape 537"/>
        <p:cNvGrpSpPr/>
        <p:nvPr/>
      </p:nvGrpSpPr>
      <p:grpSpPr>
        <a:xfrm>
          <a:off x="0" y="0"/>
          <a:ext cx="0" cy="0"/>
          <a:chOff x="0" y="0"/>
          <a:chExt cx="0" cy="0"/>
        </a:xfrm>
      </p:grpSpPr>
      <p:sp>
        <p:nvSpPr>
          <p:cNvPr id="538" name="Google Shape;538;g5cec58e763_2_4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g5cec58e763_2_4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Google Shape;554;g5cec58e763_2_4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g5cec58e763_2_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2" name="Shape 572"/>
        <p:cNvGrpSpPr/>
        <p:nvPr/>
      </p:nvGrpSpPr>
      <p:grpSpPr>
        <a:xfrm>
          <a:off x="0" y="0"/>
          <a:ext cx="0" cy="0"/>
          <a:chOff x="0" y="0"/>
          <a:chExt cx="0" cy="0"/>
        </a:xfrm>
      </p:grpSpPr>
      <p:sp>
        <p:nvSpPr>
          <p:cNvPr id="573" name="Google Shape;573;g5cec58e763_2_4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g5cec58e763_2_4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Google Shape;583;g5cec58e763_2_5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g5cec58e763_2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8" name="Shape 598"/>
        <p:cNvGrpSpPr/>
        <p:nvPr/>
      </p:nvGrpSpPr>
      <p:grpSpPr>
        <a:xfrm>
          <a:off x="0" y="0"/>
          <a:ext cx="0" cy="0"/>
          <a:chOff x="0" y="0"/>
          <a:chExt cx="0" cy="0"/>
        </a:xfrm>
      </p:grpSpPr>
      <p:sp>
        <p:nvSpPr>
          <p:cNvPr id="599" name="Google Shape;599;g5cec58e763_2_5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g5cec58e763_2_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5cec58e763_2_5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g5cec58e763_2_5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 name="Shape 621"/>
        <p:cNvGrpSpPr/>
        <p:nvPr/>
      </p:nvGrpSpPr>
      <p:grpSpPr>
        <a:xfrm>
          <a:off x="0" y="0"/>
          <a:ext cx="0" cy="0"/>
          <a:chOff x="0" y="0"/>
          <a:chExt cx="0" cy="0"/>
        </a:xfrm>
      </p:grpSpPr>
      <p:sp>
        <p:nvSpPr>
          <p:cNvPr id="622" name="Google Shape;622;g5cec58e763_2_5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g5cec58e763_2_5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5cec58e763_2_1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5cec58e763_2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3" name="Shape 633"/>
        <p:cNvGrpSpPr/>
        <p:nvPr/>
      </p:nvGrpSpPr>
      <p:grpSpPr>
        <a:xfrm>
          <a:off x="0" y="0"/>
          <a:ext cx="0" cy="0"/>
          <a:chOff x="0" y="0"/>
          <a:chExt cx="0" cy="0"/>
        </a:xfrm>
      </p:grpSpPr>
      <p:sp>
        <p:nvSpPr>
          <p:cNvPr id="634" name="Google Shape;634;g5cec58e763_2_5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g5cec58e763_2_5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g5cec58e763_2_5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g5cec58e763_2_5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1" name="Shape 651"/>
        <p:cNvGrpSpPr/>
        <p:nvPr/>
      </p:nvGrpSpPr>
      <p:grpSpPr>
        <a:xfrm>
          <a:off x="0" y="0"/>
          <a:ext cx="0" cy="0"/>
          <a:chOff x="0" y="0"/>
          <a:chExt cx="0" cy="0"/>
        </a:xfrm>
      </p:grpSpPr>
      <p:sp>
        <p:nvSpPr>
          <p:cNvPr id="652" name="Google Shape;652;g5cec58e763_2_5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g5cec58e763_2_5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5cec58e763_2_1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5cec58e763_2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5cec58e763_2_1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g5cec58e763_2_1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g5cec58e763_2_16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Google Shape;233;g5cec58e763_2_1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g5cec58e763_2_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g5cec58e763_2_1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5cec58e763_2_1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5cec58e763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5cec58e763_2_1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5cec58e763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5cec58e763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Full Image">
  <p:cSld name="37_Full Image">
    <p:spTree>
      <p:nvGrpSpPr>
        <p:cNvPr id="54" name="Shape 54"/>
        <p:cNvGrpSpPr/>
        <p:nvPr/>
      </p:nvGrpSpPr>
      <p:grpSpPr>
        <a:xfrm>
          <a:off x="0" y="0"/>
          <a:ext cx="0" cy="0"/>
          <a:chOff x="0" y="0"/>
          <a:chExt cx="0" cy="0"/>
        </a:xfrm>
      </p:grpSpPr>
      <p:sp>
        <p:nvSpPr>
          <p:cNvPr id="55" name="Google Shape;55;p15"/>
          <p:cNvSpPr/>
          <p:nvPr>
            <p:ph idx="2" type="pic"/>
          </p:nvPr>
        </p:nvSpPr>
        <p:spPr>
          <a:xfrm>
            <a:off x="6245414" y="1066182"/>
            <a:ext cx="3642480" cy="37060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6" name="Google Shape;56;p15"/>
          <p:cNvSpPr/>
          <p:nvPr>
            <p:ph idx="3" type="pic"/>
          </p:nvPr>
        </p:nvSpPr>
        <p:spPr>
          <a:xfrm>
            <a:off x="3942933" y="1"/>
            <a:ext cx="5203448" cy="46539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Full Image">
  <p:cSld name="26_Full Image">
    <p:spTree>
      <p:nvGrpSpPr>
        <p:cNvPr id="57" name="Shape 57"/>
        <p:cNvGrpSpPr/>
        <p:nvPr/>
      </p:nvGrpSpPr>
      <p:grpSpPr>
        <a:xfrm>
          <a:off x="0" y="0"/>
          <a:ext cx="0" cy="0"/>
          <a:chOff x="0" y="0"/>
          <a:chExt cx="0" cy="0"/>
        </a:xfrm>
      </p:grpSpPr>
      <p:sp>
        <p:nvSpPr>
          <p:cNvPr id="58" name="Google Shape;58;p16"/>
          <p:cNvSpPr/>
          <p:nvPr>
            <p:ph idx="2" type="pic"/>
          </p:nvPr>
        </p:nvSpPr>
        <p:spPr>
          <a:xfrm>
            <a:off x="3107532" y="1"/>
            <a:ext cx="6036469" cy="51411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Full Image">
  <p:cSld name="7_Full Image">
    <p:spTree>
      <p:nvGrpSpPr>
        <p:cNvPr id="59" name="Shape 59"/>
        <p:cNvGrpSpPr/>
        <p:nvPr/>
      </p:nvGrpSpPr>
      <p:grpSpPr>
        <a:xfrm>
          <a:off x="0" y="0"/>
          <a:ext cx="0" cy="0"/>
          <a:chOff x="0" y="0"/>
          <a:chExt cx="0" cy="0"/>
        </a:xfrm>
      </p:grpSpPr>
      <p:sp>
        <p:nvSpPr>
          <p:cNvPr id="60" name="Google Shape;60;p17"/>
          <p:cNvSpPr/>
          <p:nvPr>
            <p:ph idx="2" type="pic"/>
          </p:nvPr>
        </p:nvSpPr>
        <p:spPr>
          <a:xfrm>
            <a:off x="0" y="1104900"/>
            <a:ext cx="9144000" cy="29337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Full Image">
  <p:cSld name="38_Full Image">
    <p:spTree>
      <p:nvGrpSpPr>
        <p:cNvPr id="61" name="Shape 61"/>
        <p:cNvGrpSpPr/>
        <p:nvPr/>
      </p:nvGrpSpPr>
      <p:grpSpPr>
        <a:xfrm>
          <a:off x="0" y="0"/>
          <a:ext cx="0" cy="0"/>
          <a:chOff x="0" y="0"/>
          <a:chExt cx="0" cy="0"/>
        </a:xfrm>
      </p:grpSpPr>
      <p:sp>
        <p:nvSpPr>
          <p:cNvPr id="62" name="Google Shape;62;p18"/>
          <p:cNvSpPr/>
          <p:nvPr>
            <p:ph idx="2" type="pic"/>
          </p:nvPr>
        </p:nvSpPr>
        <p:spPr>
          <a:xfrm>
            <a:off x="1235869" y="1375171"/>
            <a:ext cx="1978819" cy="239315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0_Full Image">
  <p:cSld name="40_Full Image">
    <p:spTree>
      <p:nvGrpSpPr>
        <p:cNvPr id="63" name="Shape 63"/>
        <p:cNvGrpSpPr/>
        <p:nvPr/>
      </p:nvGrpSpPr>
      <p:grpSpPr>
        <a:xfrm>
          <a:off x="0" y="0"/>
          <a:ext cx="0" cy="0"/>
          <a:chOff x="0" y="0"/>
          <a:chExt cx="0" cy="0"/>
        </a:xfrm>
      </p:grpSpPr>
      <p:sp>
        <p:nvSpPr>
          <p:cNvPr id="64" name="Google Shape;64;p19"/>
          <p:cNvSpPr/>
          <p:nvPr>
            <p:ph idx="2" type="pic"/>
          </p:nvPr>
        </p:nvSpPr>
        <p:spPr>
          <a:xfrm>
            <a:off x="3548658" y="1609131"/>
            <a:ext cx="2046685" cy="204668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65" name="Shape 65"/>
        <p:cNvGrpSpPr/>
        <p:nvPr/>
      </p:nvGrpSpPr>
      <p:grpSpPr>
        <a:xfrm>
          <a:off x="0" y="0"/>
          <a:ext cx="0" cy="0"/>
          <a:chOff x="0" y="0"/>
          <a:chExt cx="0" cy="0"/>
        </a:xfrm>
      </p:grpSpPr>
      <p:sp>
        <p:nvSpPr>
          <p:cNvPr id="66" name="Google Shape;66;p20"/>
          <p:cNvSpPr/>
          <p:nvPr>
            <p:ph idx="2" type="pic"/>
          </p:nvPr>
        </p:nvSpPr>
        <p:spPr>
          <a:xfrm>
            <a:off x="1" y="0"/>
            <a:ext cx="4254103"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67" name="Shape 67"/>
        <p:cNvGrpSpPr/>
        <p:nvPr/>
      </p:nvGrpSpPr>
      <p:grpSpPr>
        <a:xfrm>
          <a:off x="0" y="0"/>
          <a:ext cx="0" cy="0"/>
          <a:chOff x="0" y="0"/>
          <a:chExt cx="0" cy="0"/>
        </a:xfrm>
      </p:grpSpPr>
      <p:sp>
        <p:nvSpPr>
          <p:cNvPr id="68" name="Google Shape;68;p21"/>
          <p:cNvSpPr/>
          <p:nvPr>
            <p:ph idx="2" type="pic"/>
          </p:nvPr>
        </p:nvSpPr>
        <p:spPr>
          <a:xfrm>
            <a:off x="771525" y="771525"/>
            <a:ext cx="3800475" cy="20193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Full Image">
  <p:cSld name="5_Full Image">
    <p:spTree>
      <p:nvGrpSpPr>
        <p:cNvPr id="69" name="Shape 69"/>
        <p:cNvGrpSpPr/>
        <p:nvPr/>
      </p:nvGrpSpPr>
      <p:grpSpPr>
        <a:xfrm>
          <a:off x="0" y="0"/>
          <a:ext cx="0" cy="0"/>
          <a:chOff x="0" y="0"/>
          <a:chExt cx="0" cy="0"/>
        </a:xfrm>
      </p:grpSpPr>
      <p:sp>
        <p:nvSpPr>
          <p:cNvPr id="70" name="Google Shape;70;p22"/>
          <p:cNvSpPr/>
          <p:nvPr>
            <p:ph idx="2" type="pic"/>
          </p:nvPr>
        </p:nvSpPr>
        <p:spPr>
          <a:xfrm>
            <a:off x="809625" y="1171575"/>
            <a:ext cx="2238375" cy="33242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Full Image">
  <p:cSld name="23_Full Image">
    <p:spTree>
      <p:nvGrpSpPr>
        <p:cNvPr id="71" name="Shape 71"/>
        <p:cNvGrpSpPr/>
        <p:nvPr/>
      </p:nvGrpSpPr>
      <p:grpSpPr>
        <a:xfrm>
          <a:off x="0" y="0"/>
          <a:ext cx="0" cy="0"/>
          <a:chOff x="0" y="0"/>
          <a:chExt cx="0" cy="0"/>
        </a:xfrm>
      </p:grpSpPr>
      <p:sp>
        <p:nvSpPr>
          <p:cNvPr id="72" name="Google Shape;72;p23"/>
          <p:cNvSpPr/>
          <p:nvPr>
            <p:ph idx="2" type="pic"/>
          </p:nvPr>
        </p:nvSpPr>
        <p:spPr>
          <a:xfrm>
            <a:off x="771525" y="771525"/>
            <a:ext cx="3800475" cy="20193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Full Image">
  <p:cSld name="9_Full Image">
    <p:spTree>
      <p:nvGrpSpPr>
        <p:cNvPr id="73" name="Shape 73"/>
        <p:cNvGrpSpPr/>
        <p:nvPr/>
      </p:nvGrpSpPr>
      <p:grpSpPr>
        <a:xfrm>
          <a:off x="0" y="0"/>
          <a:ext cx="0" cy="0"/>
          <a:chOff x="0" y="0"/>
          <a:chExt cx="0" cy="0"/>
        </a:xfrm>
      </p:grpSpPr>
      <p:sp>
        <p:nvSpPr>
          <p:cNvPr id="74" name="Google Shape;74;p24"/>
          <p:cNvSpPr/>
          <p:nvPr>
            <p:ph idx="2" type="pic"/>
          </p:nvPr>
        </p:nvSpPr>
        <p:spPr>
          <a:xfrm>
            <a:off x="687597" y="1271588"/>
            <a:ext cx="3384341" cy="322326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Full Image">
  <p:cSld name="8_Full Image">
    <p:spTree>
      <p:nvGrpSpPr>
        <p:cNvPr id="75" name="Shape 75"/>
        <p:cNvGrpSpPr/>
        <p:nvPr/>
      </p:nvGrpSpPr>
      <p:grpSpPr>
        <a:xfrm>
          <a:off x="0" y="0"/>
          <a:ext cx="0" cy="0"/>
          <a:chOff x="0" y="0"/>
          <a:chExt cx="0" cy="0"/>
        </a:xfrm>
      </p:grpSpPr>
      <p:sp>
        <p:nvSpPr>
          <p:cNvPr id="76" name="Google Shape;76;p25"/>
          <p:cNvSpPr/>
          <p:nvPr>
            <p:ph idx="2" type="pic"/>
          </p:nvPr>
        </p:nvSpPr>
        <p:spPr>
          <a:xfrm>
            <a:off x="466725" y="466725"/>
            <a:ext cx="2886075" cy="17621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7" name="Google Shape;77;p25"/>
          <p:cNvSpPr/>
          <p:nvPr>
            <p:ph idx="3" type="pic"/>
          </p:nvPr>
        </p:nvSpPr>
        <p:spPr>
          <a:xfrm>
            <a:off x="3819525" y="466725"/>
            <a:ext cx="2886075" cy="17621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Full Image">
  <p:cSld name="10_Full Image">
    <p:spTree>
      <p:nvGrpSpPr>
        <p:cNvPr id="78" name="Shape 78"/>
        <p:cNvGrpSpPr/>
        <p:nvPr/>
      </p:nvGrpSpPr>
      <p:grpSpPr>
        <a:xfrm>
          <a:off x="0" y="0"/>
          <a:ext cx="0" cy="0"/>
          <a:chOff x="0" y="0"/>
          <a:chExt cx="0" cy="0"/>
        </a:xfrm>
      </p:grpSpPr>
      <p:sp>
        <p:nvSpPr>
          <p:cNvPr id="79" name="Google Shape;79;p26"/>
          <p:cNvSpPr/>
          <p:nvPr>
            <p:ph idx="2" type="pic"/>
          </p:nvPr>
        </p:nvSpPr>
        <p:spPr>
          <a:xfrm>
            <a:off x="1337965" y="1208769"/>
            <a:ext cx="2992861" cy="299286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Full Image">
  <p:cSld name="13_Full Image">
    <p:spTree>
      <p:nvGrpSpPr>
        <p:cNvPr id="80" name="Shape 80"/>
        <p:cNvGrpSpPr/>
        <p:nvPr/>
      </p:nvGrpSpPr>
      <p:grpSpPr>
        <a:xfrm>
          <a:off x="0" y="0"/>
          <a:ext cx="0" cy="0"/>
          <a:chOff x="0" y="0"/>
          <a:chExt cx="0" cy="0"/>
        </a:xfrm>
      </p:grpSpPr>
      <p:sp>
        <p:nvSpPr>
          <p:cNvPr id="81" name="Google Shape;81;p27"/>
          <p:cNvSpPr/>
          <p:nvPr>
            <p:ph idx="2" type="pic"/>
          </p:nvPr>
        </p:nvSpPr>
        <p:spPr>
          <a:xfrm>
            <a:off x="5576978" y="491707"/>
            <a:ext cx="1529372" cy="15293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27"/>
          <p:cNvSpPr/>
          <p:nvPr>
            <p:ph idx="3" type="pic"/>
          </p:nvPr>
        </p:nvSpPr>
        <p:spPr>
          <a:xfrm>
            <a:off x="491706" y="491706"/>
            <a:ext cx="2374816" cy="312242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Full Image">
  <p:cSld name="24_Full Image">
    <p:spTree>
      <p:nvGrpSpPr>
        <p:cNvPr id="83" name="Shape 83"/>
        <p:cNvGrpSpPr/>
        <p:nvPr/>
      </p:nvGrpSpPr>
      <p:grpSpPr>
        <a:xfrm>
          <a:off x="0" y="0"/>
          <a:ext cx="0" cy="0"/>
          <a:chOff x="0" y="0"/>
          <a:chExt cx="0" cy="0"/>
        </a:xfrm>
      </p:grpSpPr>
      <p:sp>
        <p:nvSpPr>
          <p:cNvPr id="84" name="Google Shape;84;p28"/>
          <p:cNvSpPr/>
          <p:nvPr>
            <p:ph idx="2" type="pic"/>
          </p:nvPr>
        </p:nvSpPr>
        <p:spPr>
          <a:xfrm>
            <a:off x="0" y="1471613"/>
            <a:ext cx="9144000" cy="367188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85" name="Shape 85"/>
        <p:cNvGrpSpPr/>
        <p:nvPr/>
      </p:nvGrpSpPr>
      <p:grpSpPr>
        <a:xfrm>
          <a:off x="0" y="0"/>
          <a:ext cx="0" cy="0"/>
          <a:chOff x="0" y="0"/>
          <a:chExt cx="0" cy="0"/>
        </a:xfrm>
      </p:grpSpPr>
      <p:sp>
        <p:nvSpPr>
          <p:cNvPr id="86" name="Google Shape;86;p29"/>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Full Image">
  <p:cSld name="27_Full Image">
    <p:spTree>
      <p:nvGrpSpPr>
        <p:cNvPr id="87" name="Shape 87"/>
        <p:cNvGrpSpPr/>
        <p:nvPr/>
      </p:nvGrpSpPr>
      <p:grpSpPr>
        <a:xfrm>
          <a:off x="0" y="0"/>
          <a:ext cx="0" cy="0"/>
          <a:chOff x="0" y="0"/>
          <a:chExt cx="0" cy="0"/>
        </a:xfrm>
      </p:grpSpPr>
      <p:sp>
        <p:nvSpPr>
          <p:cNvPr id="88" name="Google Shape;88;p30"/>
          <p:cNvSpPr/>
          <p:nvPr>
            <p:ph idx="2" type="pic"/>
          </p:nvPr>
        </p:nvSpPr>
        <p:spPr>
          <a:xfrm>
            <a:off x="-1" y="1"/>
            <a:ext cx="6965728" cy="339328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89" name="Shape 89"/>
        <p:cNvGrpSpPr/>
        <p:nvPr/>
      </p:nvGrpSpPr>
      <p:grpSpPr>
        <a:xfrm>
          <a:off x="0" y="0"/>
          <a:ext cx="0" cy="0"/>
          <a:chOff x="0" y="0"/>
          <a:chExt cx="0" cy="0"/>
        </a:xfrm>
      </p:grpSpPr>
      <p:sp>
        <p:nvSpPr>
          <p:cNvPr id="90" name="Google Shape;90;p31"/>
          <p:cNvSpPr/>
          <p:nvPr>
            <p:ph idx="2" type="pic"/>
          </p:nvPr>
        </p:nvSpPr>
        <p:spPr>
          <a:xfrm>
            <a:off x="1091293" y="1371600"/>
            <a:ext cx="1847850" cy="22829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Google Shape;91;p31"/>
          <p:cNvSpPr/>
          <p:nvPr>
            <p:ph idx="3" type="pic"/>
          </p:nvPr>
        </p:nvSpPr>
        <p:spPr>
          <a:xfrm>
            <a:off x="3674473" y="1371600"/>
            <a:ext cx="1847850" cy="22829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31"/>
          <p:cNvSpPr/>
          <p:nvPr>
            <p:ph idx="4" type="pic"/>
          </p:nvPr>
        </p:nvSpPr>
        <p:spPr>
          <a:xfrm>
            <a:off x="6257653" y="1371600"/>
            <a:ext cx="1847850" cy="22829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Full Image">
  <p:cSld name="32_Full Image">
    <p:spTree>
      <p:nvGrpSpPr>
        <p:cNvPr id="93" name="Shape 93"/>
        <p:cNvGrpSpPr/>
        <p:nvPr/>
      </p:nvGrpSpPr>
      <p:grpSpPr>
        <a:xfrm>
          <a:off x="0" y="0"/>
          <a:ext cx="0" cy="0"/>
          <a:chOff x="0" y="0"/>
          <a:chExt cx="0" cy="0"/>
        </a:xfrm>
      </p:grpSpPr>
      <p:sp>
        <p:nvSpPr>
          <p:cNvPr id="94" name="Google Shape;94;p32"/>
          <p:cNvSpPr/>
          <p:nvPr>
            <p:ph idx="2" type="pic"/>
          </p:nvPr>
        </p:nvSpPr>
        <p:spPr>
          <a:xfrm>
            <a:off x="815555" y="1661669"/>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5" name="Google Shape;95;p32"/>
          <p:cNvSpPr/>
          <p:nvPr>
            <p:ph idx="3" type="pic"/>
          </p:nvPr>
        </p:nvSpPr>
        <p:spPr>
          <a:xfrm>
            <a:off x="2798773" y="1661669"/>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32"/>
          <p:cNvSpPr/>
          <p:nvPr>
            <p:ph idx="4" type="pic"/>
          </p:nvPr>
        </p:nvSpPr>
        <p:spPr>
          <a:xfrm>
            <a:off x="4781991" y="1661669"/>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32"/>
          <p:cNvSpPr/>
          <p:nvPr>
            <p:ph idx="5" type="pic"/>
          </p:nvPr>
        </p:nvSpPr>
        <p:spPr>
          <a:xfrm>
            <a:off x="6826150" y="1661669"/>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Full Image">
  <p:cSld name="34_Full Image">
    <p:spTree>
      <p:nvGrpSpPr>
        <p:cNvPr id="98" name="Shape 98"/>
        <p:cNvGrpSpPr/>
        <p:nvPr/>
      </p:nvGrpSpPr>
      <p:grpSpPr>
        <a:xfrm>
          <a:off x="0" y="0"/>
          <a:ext cx="0" cy="0"/>
          <a:chOff x="0" y="0"/>
          <a:chExt cx="0" cy="0"/>
        </a:xfrm>
      </p:grpSpPr>
      <p:sp>
        <p:nvSpPr>
          <p:cNvPr id="99" name="Google Shape;99;p33"/>
          <p:cNvSpPr/>
          <p:nvPr>
            <p:ph idx="2" type="pic"/>
          </p:nvPr>
        </p:nvSpPr>
        <p:spPr>
          <a:xfrm>
            <a:off x="23431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Google Shape;100;p33"/>
          <p:cNvSpPr/>
          <p:nvPr>
            <p:ph idx="3" type="pic"/>
          </p:nvPr>
        </p:nvSpPr>
        <p:spPr>
          <a:xfrm>
            <a:off x="39814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33"/>
          <p:cNvSpPr/>
          <p:nvPr>
            <p:ph idx="4" type="pic"/>
          </p:nvPr>
        </p:nvSpPr>
        <p:spPr>
          <a:xfrm>
            <a:off x="704850" y="619125"/>
            <a:ext cx="1638300" cy="39052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Full Image">
  <p:cSld name="35_Full Image">
    <p:spTree>
      <p:nvGrpSpPr>
        <p:cNvPr id="102" name="Shape 102"/>
        <p:cNvGrpSpPr/>
        <p:nvPr/>
      </p:nvGrpSpPr>
      <p:grpSpPr>
        <a:xfrm>
          <a:off x="0" y="0"/>
          <a:ext cx="0" cy="0"/>
          <a:chOff x="0" y="0"/>
          <a:chExt cx="0" cy="0"/>
        </a:xfrm>
      </p:grpSpPr>
      <p:sp>
        <p:nvSpPr>
          <p:cNvPr id="103" name="Google Shape;103;p34"/>
          <p:cNvSpPr/>
          <p:nvPr>
            <p:ph idx="2" type="pic"/>
          </p:nvPr>
        </p:nvSpPr>
        <p:spPr>
          <a:xfrm>
            <a:off x="4912465" y="1450954"/>
            <a:ext cx="1669630" cy="2214563"/>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104" name="Google Shape;104;p34"/>
          <p:cNvSpPr/>
          <p:nvPr>
            <p:ph idx="3" type="pic"/>
          </p:nvPr>
        </p:nvSpPr>
        <p:spPr>
          <a:xfrm>
            <a:off x="6616079" y="1450954"/>
            <a:ext cx="1669630" cy="2214563"/>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105" name="Google Shape;105;p34"/>
          <p:cNvSpPr/>
          <p:nvPr>
            <p:ph idx="4" type="pic"/>
          </p:nvPr>
        </p:nvSpPr>
        <p:spPr>
          <a:xfrm>
            <a:off x="3208851" y="1450954"/>
            <a:ext cx="1669630" cy="2214563"/>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Full Image">
  <p:cSld name="36_Full Image">
    <p:spTree>
      <p:nvGrpSpPr>
        <p:cNvPr id="106" name="Shape 106"/>
        <p:cNvGrpSpPr/>
        <p:nvPr/>
      </p:nvGrpSpPr>
      <p:grpSpPr>
        <a:xfrm>
          <a:off x="0" y="0"/>
          <a:ext cx="0" cy="0"/>
          <a:chOff x="0" y="0"/>
          <a:chExt cx="0" cy="0"/>
        </a:xfrm>
      </p:grpSpPr>
      <p:sp>
        <p:nvSpPr>
          <p:cNvPr id="107" name="Google Shape;107;p35"/>
          <p:cNvSpPr/>
          <p:nvPr>
            <p:ph idx="2" type="pic"/>
          </p:nvPr>
        </p:nvSpPr>
        <p:spPr>
          <a:xfrm>
            <a:off x="3318181" y="484632"/>
            <a:ext cx="2040203" cy="292608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35"/>
          <p:cNvSpPr/>
          <p:nvPr>
            <p:ph idx="3" type="pic"/>
          </p:nvPr>
        </p:nvSpPr>
        <p:spPr>
          <a:xfrm>
            <a:off x="427151" y="1399032"/>
            <a:ext cx="1410793" cy="1371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Google Shape;109;p35"/>
          <p:cNvSpPr/>
          <p:nvPr>
            <p:ph idx="4" type="pic"/>
          </p:nvPr>
        </p:nvSpPr>
        <p:spPr>
          <a:xfrm>
            <a:off x="427151" y="2770632"/>
            <a:ext cx="2891029" cy="200253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0" name="Google Shape;110;p35"/>
          <p:cNvSpPr/>
          <p:nvPr>
            <p:ph idx="5" type="pic"/>
          </p:nvPr>
        </p:nvSpPr>
        <p:spPr>
          <a:xfrm>
            <a:off x="1837944" y="1399032"/>
            <a:ext cx="1480236" cy="1371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35"/>
          <p:cNvSpPr/>
          <p:nvPr>
            <p:ph idx="6" type="pic"/>
          </p:nvPr>
        </p:nvSpPr>
        <p:spPr>
          <a:xfrm>
            <a:off x="3318181" y="3410712"/>
            <a:ext cx="2040203" cy="136245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35"/>
          <p:cNvSpPr/>
          <p:nvPr>
            <p:ph idx="7" type="pic"/>
          </p:nvPr>
        </p:nvSpPr>
        <p:spPr>
          <a:xfrm>
            <a:off x="427152" y="484632"/>
            <a:ext cx="2890596" cy="9144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113" name="Shape 113"/>
        <p:cNvGrpSpPr/>
        <p:nvPr/>
      </p:nvGrpSpPr>
      <p:grpSpPr>
        <a:xfrm>
          <a:off x="0" y="0"/>
          <a:ext cx="0" cy="0"/>
          <a:chOff x="0" y="0"/>
          <a:chExt cx="0" cy="0"/>
        </a:xfrm>
      </p:grpSpPr>
      <p:sp>
        <p:nvSpPr>
          <p:cNvPr id="114" name="Google Shape;114;p36"/>
          <p:cNvSpPr/>
          <p:nvPr>
            <p:ph idx="2" type="pic"/>
          </p:nvPr>
        </p:nvSpPr>
        <p:spPr>
          <a:xfrm>
            <a:off x="732282" y="2295525"/>
            <a:ext cx="2582037" cy="220492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Google Shape;115;p36"/>
          <p:cNvSpPr/>
          <p:nvPr>
            <p:ph idx="3" type="pic"/>
          </p:nvPr>
        </p:nvSpPr>
        <p:spPr>
          <a:xfrm>
            <a:off x="3485769" y="2295525"/>
            <a:ext cx="2582037" cy="220492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116" name="Shape 116"/>
        <p:cNvGrpSpPr/>
        <p:nvPr/>
      </p:nvGrpSpPr>
      <p:grpSpPr>
        <a:xfrm>
          <a:off x="0" y="0"/>
          <a:ext cx="0" cy="0"/>
          <a:chOff x="0" y="0"/>
          <a:chExt cx="0" cy="0"/>
        </a:xfrm>
      </p:grpSpPr>
      <p:sp>
        <p:nvSpPr>
          <p:cNvPr id="117" name="Google Shape;117;p37"/>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118" name="Shape 118"/>
        <p:cNvGrpSpPr/>
        <p:nvPr/>
      </p:nvGrpSpPr>
      <p:grpSpPr>
        <a:xfrm>
          <a:off x="0" y="0"/>
          <a:ext cx="0" cy="0"/>
          <a:chOff x="0" y="0"/>
          <a:chExt cx="0" cy="0"/>
        </a:xfrm>
      </p:grpSpPr>
      <p:sp>
        <p:nvSpPr>
          <p:cNvPr id="119" name="Google Shape;119;p38"/>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p:cSld name="4_Full Image">
    <p:spTree>
      <p:nvGrpSpPr>
        <p:cNvPr id="120" name="Shape 120"/>
        <p:cNvGrpSpPr/>
        <p:nvPr/>
      </p:nvGrpSpPr>
      <p:grpSpPr>
        <a:xfrm>
          <a:off x="0" y="0"/>
          <a:ext cx="0" cy="0"/>
          <a:chOff x="0" y="0"/>
          <a:chExt cx="0" cy="0"/>
        </a:xfrm>
      </p:grpSpPr>
      <p:sp>
        <p:nvSpPr>
          <p:cNvPr id="121" name="Google Shape;121;p39"/>
          <p:cNvSpPr/>
          <p:nvPr>
            <p:ph idx="2" type="pic"/>
          </p:nvPr>
        </p:nvSpPr>
        <p:spPr>
          <a:xfrm>
            <a:off x="457199" y="1089660"/>
            <a:ext cx="4053886" cy="423348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Full Image">
  <p:cSld name="6_Full Image">
    <p:spTree>
      <p:nvGrpSpPr>
        <p:cNvPr id="122" name="Shape 122"/>
        <p:cNvGrpSpPr/>
        <p:nvPr/>
      </p:nvGrpSpPr>
      <p:grpSpPr>
        <a:xfrm>
          <a:off x="0" y="0"/>
          <a:ext cx="0" cy="0"/>
          <a:chOff x="0" y="0"/>
          <a:chExt cx="0" cy="0"/>
        </a:xfrm>
      </p:grpSpPr>
      <p:sp>
        <p:nvSpPr>
          <p:cNvPr id="123" name="Google Shape;123;p40"/>
          <p:cNvSpPr/>
          <p:nvPr>
            <p:ph idx="2" type="pic"/>
          </p:nvPr>
        </p:nvSpPr>
        <p:spPr>
          <a:xfrm>
            <a:off x="0" y="0"/>
            <a:ext cx="9144000"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Full Image">
  <p:cSld name="33_Full Image">
    <p:spTree>
      <p:nvGrpSpPr>
        <p:cNvPr id="124" name="Shape 124"/>
        <p:cNvGrpSpPr/>
        <p:nvPr/>
      </p:nvGrpSpPr>
      <p:grpSpPr>
        <a:xfrm>
          <a:off x="0" y="0"/>
          <a:ext cx="0" cy="0"/>
          <a:chOff x="0" y="0"/>
          <a:chExt cx="0" cy="0"/>
        </a:xfrm>
      </p:grpSpPr>
      <p:sp>
        <p:nvSpPr>
          <p:cNvPr id="125" name="Google Shape;125;p41"/>
          <p:cNvSpPr/>
          <p:nvPr>
            <p:ph idx="2" type="pic"/>
          </p:nvPr>
        </p:nvSpPr>
        <p:spPr>
          <a:xfrm>
            <a:off x="2711227" y="1646227"/>
            <a:ext cx="1840403" cy="15956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Google Shape;126;p41"/>
          <p:cNvSpPr/>
          <p:nvPr>
            <p:ph idx="3" type="pic"/>
          </p:nvPr>
        </p:nvSpPr>
        <p:spPr>
          <a:xfrm>
            <a:off x="4585939" y="1646227"/>
            <a:ext cx="1840403" cy="15956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7" name="Google Shape;127;p41"/>
          <p:cNvSpPr/>
          <p:nvPr>
            <p:ph idx="4" type="pic"/>
          </p:nvPr>
        </p:nvSpPr>
        <p:spPr>
          <a:xfrm>
            <a:off x="6466438" y="1646227"/>
            <a:ext cx="1914808" cy="15956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8" name="Google Shape;128;p41"/>
          <p:cNvSpPr/>
          <p:nvPr>
            <p:ph idx="5" type="pic"/>
          </p:nvPr>
        </p:nvSpPr>
        <p:spPr>
          <a:xfrm>
            <a:off x="762112" y="1646227"/>
            <a:ext cx="1914808" cy="15956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129" name="Shape 129"/>
        <p:cNvGrpSpPr/>
        <p:nvPr/>
      </p:nvGrpSpPr>
      <p:grpSpPr>
        <a:xfrm>
          <a:off x="0" y="0"/>
          <a:ext cx="0" cy="0"/>
          <a:chOff x="0" y="0"/>
          <a:chExt cx="0" cy="0"/>
        </a:xfrm>
      </p:grpSpPr>
      <p:sp>
        <p:nvSpPr>
          <p:cNvPr id="130" name="Google Shape;130;p42"/>
          <p:cNvSpPr/>
          <p:nvPr>
            <p:ph idx="2" type="pic"/>
          </p:nvPr>
        </p:nvSpPr>
        <p:spPr>
          <a:xfrm>
            <a:off x="2504029" y="1536180"/>
            <a:ext cx="2299127" cy="26845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42"/>
          <p:cNvSpPr/>
          <p:nvPr>
            <p:ph idx="3" type="pic"/>
          </p:nvPr>
        </p:nvSpPr>
        <p:spPr>
          <a:xfrm>
            <a:off x="4333408" y="1536180"/>
            <a:ext cx="2299127" cy="26845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Google Shape;132;p42"/>
          <p:cNvSpPr/>
          <p:nvPr>
            <p:ph idx="4" type="pic"/>
          </p:nvPr>
        </p:nvSpPr>
        <p:spPr>
          <a:xfrm>
            <a:off x="6177658" y="1521307"/>
            <a:ext cx="2299127" cy="26845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3" name="Google Shape;133;p42"/>
          <p:cNvSpPr/>
          <p:nvPr>
            <p:ph idx="5" type="pic"/>
          </p:nvPr>
        </p:nvSpPr>
        <p:spPr>
          <a:xfrm>
            <a:off x="667216" y="1536180"/>
            <a:ext cx="2299127" cy="268457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134" name="Shape 134"/>
        <p:cNvGrpSpPr/>
        <p:nvPr/>
      </p:nvGrpSpPr>
      <p:grpSpPr>
        <a:xfrm>
          <a:off x="0" y="0"/>
          <a:ext cx="0" cy="0"/>
          <a:chOff x="0" y="0"/>
          <a:chExt cx="0" cy="0"/>
        </a:xfrm>
      </p:grpSpPr>
      <p:sp>
        <p:nvSpPr>
          <p:cNvPr id="135" name="Google Shape;135;p43"/>
          <p:cNvSpPr/>
          <p:nvPr>
            <p:ph idx="2" type="pic"/>
          </p:nvPr>
        </p:nvSpPr>
        <p:spPr>
          <a:xfrm>
            <a:off x="2680913" y="1302768"/>
            <a:ext cx="1604336" cy="166573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6" name="Google Shape;136;p43"/>
          <p:cNvSpPr/>
          <p:nvPr>
            <p:ph idx="3" type="pic"/>
          </p:nvPr>
        </p:nvSpPr>
        <p:spPr>
          <a:xfrm>
            <a:off x="858975" y="3003620"/>
            <a:ext cx="1583734" cy="164440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7" name="Google Shape;137;p43"/>
          <p:cNvSpPr/>
          <p:nvPr>
            <p:ph idx="4" type="pic"/>
          </p:nvPr>
        </p:nvSpPr>
        <p:spPr>
          <a:xfrm>
            <a:off x="1599338" y="1692862"/>
            <a:ext cx="1524506" cy="192161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8" name="Google Shape;138;p43"/>
          <p:cNvSpPr/>
          <p:nvPr>
            <p:ph idx="5" type="pic"/>
          </p:nvPr>
        </p:nvSpPr>
        <p:spPr>
          <a:xfrm>
            <a:off x="618196" y="556452"/>
            <a:ext cx="1670003" cy="173471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Full Image">
  <p:cSld name="17_Full Image">
    <p:spTree>
      <p:nvGrpSpPr>
        <p:cNvPr id="139" name="Shape 139"/>
        <p:cNvGrpSpPr/>
        <p:nvPr/>
      </p:nvGrpSpPr>
      <p:grpSpPr>
        <a:xfrm>
          <a:off x="0" y="0"/>
          <a:ext cx="0" cy="0"/>
          <a:chOff x="0" y="0"/>
          <a:chExt cx="0" cy="0"/>
        </a:xfrm>
      </p:grpSpPr>
      <p:sp>
        <p:nvSpPr>
          <p:cNvPr id="140" name="Google Shape;140;p44"/>
          <p:cNvSpPr/>
          <p:nvPr>
            <p:ph idx="2" type="pic"/>
          </p:nvPr>
        </p:nvSpPr>
        <p:spPr>
          <a:xfrm>
            <a:off x="3595688" y="1072753"/>
            <a:ext cx="2016919" cy="23217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1" name="Google Shape;141;p44"/>
          <p:cNvSpPr/>
          <p:nvPr>
            <p:ph idx="3" type="pic"/>
          </p:nvPr>
        </p:nvSpPr>
        <p:spPr>
          <a:xfrm>
            <a:off x="5676901" y="1072753"/>
            <a:ext cx="2950369" cy="35528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2" name="Google Shape;142;p44"/>
          <p:cNvSpPr/>
          <p:nvPr>
            <p:ph idx="4" type="pic"/>
          </p:nvPr>
        </p:nvSpPr>
        <p:spPr>
          <a:xfrm>
            <a:off x="516731" y="1072754"/>
            <a:ext cx="3014662" cy="119896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3" name="Google Shape;143;p44"/>
          <p:cNvSpPr/>
          <p:nvPr>
            <p:ph idx="5" type="pic"/>
          </p:nvPr>
        </p:nvSpPr>
        <p:spPr>
          <a:xfrm>
            <a:off x="516731" y="2336006"/>
            <a:ext cx="3014662" cy="10584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Full Image">
  <p:cSld name="18_Full Image">
    <p:spTree>
      <p:nvGrpSpPr>
        <p:cNvPr id="144" name="Shape 144"/>
        <p:cNvGrpSpPr/>
        <p:nvPr/>
      </p:nvGrpSpPr>
      <p:grpSpPr>
        <a:xfrm>
          <a:off x="0" y="0"/>
          <a:ext cx="0" cy="0"/>
          <a:chOff x="0" y="0"/>
          <a:chExt cx="0" cy="0"/>
        </a:xfrm>
      </p:grpSpPr>
      <p:sp>
        <p:nvSpPr>
          <p:cNvPr id="145" name="Google Shape;145;p45"/>
          <p:cNvSpPr/>
          <p:nvPr>
            <p:ph idx="2" type="pic"/>
          </p:nvPr>
        </p:nvSpPr>
        <p:spPr>
          <a:xfrm>
            <a:off x="6729413" y="542925"/>
            <a:ext cx="1871662" cy="22074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6" name="Google Shape;146;p45"/>
          <p:cNvSpPr/>
          <p:nvPr>
            <p:ph idx="3" type="pic"/>
          </p:nvPr>
        </p:nvSpPr>
        <p:spPr>
          <a:xfrm>
            <a:off x="4857750" y="542925"/>
            <a:ext cx="1871662" cy="22074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7" name="Google Shape;147;p45"/>
          <p:cNvSpPr/>
          <p:nvPr>
            <p:ph idx="4" type="pic"/>
          </p:nvPr>
        </p:nvSpPr>
        <p:spPr>
          <a:xfrm>
            <a:off x="542926" y="2750344"/>
            <a:ext cx="8058150" cy="185023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Full Image">
  <p:cSld name="12_Full Image">
    <p:spTree>
      <p:nvGrpSpPr>
        <p:cNvPr id="148" name="Shape 148"/>
        <p:cNvGrpSpPr/>
        <p:nvPr/>
      </p:nvGrpSpPr>
      <p:grpSpPr>
        <a:xfrm>
          <a:off x="0" y="0"/>
          <a:ext cx="0" cy="0"/>
          <a:chOff x="0" y="0"/>
          <a:chExt cx="0" cy="0"/>
        </a:xfrm>
      </p:grpSpPr>
      <p:sp>
        <p:nvSpPr>
          <p:cNvPr id="149" name="Google Shape;149;p46"/>
          <p:cNvSpPr/>
          <p:nvPr>
            <p:ph idx="2" type="pic"/>
          </p:nvPr>
        </p:nvSpPr>
        <p:spPr>
          <a:xfrm>
            <a:off x="521493" y="2974840"/>
            <a:ext cx="1647167" cy="164716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0" name="Google Shape;150;p46"/>
          <p:cNvSpPr/>
          <p:nvPr>
            <p:ph idx="3" type="pic"/>
          </p:nvPr>
        </p:nvSpPr>
        <p:spPr>
          <a:xfrm>
            <a:off x="2168660" y="0"/>
            <a:ext cx="2279053" cy="29748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Full Image">
  <p:cSld name="25_Full Image">
    <p:spTree>
      <p:nvGrpSpPr>
        <p:cNvPr id="151" name="Shape 151"/>
        <p:cNvGrpSpPr/>
        <p:nvPr/>
      </p:nvGrpSpPr>
      <p:grpSpPr>
        <a:xfrm>
          <a:off x="0" y="0"/>
          <a:ext cx="0" cy="0"/>
          <a:chOff x="0" y="0"/>
          <a:chExt cx="0" cy="0"/>
        </a:xfrm>
      </p:grpSpPr>
      <p:sp>
        <p:nvSpPr>
          <p:cNvPr id="152" name="Google Shape;152;p47"/>
          <p:cNvSpPr/>
          <p:nvPr>
            <p:ph idx="2" type="pic"/>
          </p:nvPr>
        </p:nvSpPr>
        <p:spPr>
          <a:xfrm>
            <a:off x="0" y="0"/>
            <a:ext cx="2371725"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3" name="Google Shape;153;p47"/>
          <p:cNvSpPr/>
          <p:nvPr>
            <p:ph idx="3" type="pic"/>
          </p:nvPr>
        </p:nvSpPr>
        <p:spPr>
          <a:xfrm>
            <a:off x="2443163" y="1864519"/>
            <a:ext cx="2371725" cy="327898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Full Image">
  <p:cSld name="28_Full Image">
    <p:spTree>
      <p:nvGrpSpPr>
        <p:cNvPr id="154" name="Shape 154"/>
        <p:cNvGrpSpPr/>
        <p:nvPr/>
      </p:nvGrpSpPr>
      <p:grpSpPr>
        <a:xfrm>
          <a:off x="0" y="0"/>
          <a:ext cx="0" cy="0"/>
          <a:chOff x="0" y="0"/>
          <a:chExt cx="0" cy="0"/>
        </a:xfrm>
      </p:grpSpPr>
      <p:sp>
        <p:nvSpPr>
          <p:cNvPr id="155" name="Google Shape;155;p48"/>
          <p:cNvSpPr/>
          <p:nvPr>
            <p:ph idx="2" type="pic"/>
          </p:nvPr>
        </p:nvSpPr>
        <p:spPr>
          <a:xfrm>
            <a:off x="5114926" y="0"/>
            <a:ext cx="4029074"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Full Image">
  <p:cSld name="31_Full Image">
    <p:spTree>
      <p:nvGrpSpPr>
        <p:cNvPr id="156" name="Shape 156"/>
        <p:cNvGrpSpPr/>
        <p:nvPr/>
      </p:nvGrpSpPr>
      <p:grpSpPr>
        <a:xfrm>
          <a:off x="0" y="0"/>
          <a:ext cx="0" cy="0"/>
          <a:chOff x="0" y="0"/>
          <a:chExt cx="0" cy="0"/>
        </a:xfrm>
      </p:grpSpPr>
      <p:sp>
        <p:nvSpPr>
          <p:cNvPr id="157" name="Google Shape;157;p49"/>
          <p:cNvSpPr/>
          <p:nvPr>
            <p:ph idx="2" type="pic"/>
          </p:nvPr>
        </p:nvSpPr>
        <p:spPr>
          <a:xfrm>
            <a:off x="5057775" y="1"/>
            <a:ext cx="4086225" cy="25217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8" name="Google Shape;158;p49"/>
          <p:cNvSpPr/>
          <p:nvPr>
            <p:ph idx="3" type="pic"/>
          </p:nvPr>
        </p:nvSpPr>
        <p:spPr>
          <a:xfrm>
            <a:off x="3715346" y="2621757"/>
            <a:ext cx="4086225" cy="25217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9" name="Google Shape;159;p49"/>
          <p:cNvSpPr/>
          <p:nvPr>
            <p:ph idx="4" type="pic"/>
          </p:nvPr>
        </p:nvSpPr>
        <p:spPr>
          <a:xfrm>
            <a:off x="2476501" y="759600"/>
            <a:ext cx="2477690" cy="176214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160" name="Shape 160"/>
        <p:cNvGrpSpPr/>
        <p:nvPr/>
      </p:nvGrpSpPr>
      <p:grpSpPr>
        <a:xfrm>
          <a:off x="0" y="0"/>
          <a:ext cx="0" cy="0"/>
          <a:chOff x="0" y="0"/>
          <a:chExt cx="0" cy="0"/>
        </a:xfrm>
      </p:grpSpPr>
      <p:sp>
        <p:nvSpPr>
          <p:cNvPr id="161" name="Google Shape;161;p50"/>
          <p:cNvSpPr/>
          <p:nvPr>
            <p:ph idx="2" type="pic"/>
          </p:nvPr>
        </p:nvSpPr>
        <p:spPr>
          <a:xfrm>
            <a:off x="2433577" y="1527858"/>
            <a:ext cx="4276845" cy="361564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Full Image">
  <p:cSld name="29_Full Image">
    <p:spTree>
      <p:nvGrpSpPr>
        <p:cNvPr id="162" name="Shape 162"/>
        <p:cNvGrpSpPr/>
        <p:nvPr/>
      </p:nvGrpSpPr>
      <p:grpSpPr>
        <a:xfrm>
          <a:off x="0" y="0"/>
          <a:ext cx="0" cy="0"/>
          <a:chOff x="0" y="0"/>
          <a:chExt cx="0" cy="0"/>
        </a:xfrm>
      </p:grpSpPr>
      <p:sp>
        <p:nvSpPr>
          <p:cNvPr id="163" name="Google Shape;163;p51"/>
          <p:cNvSpPr/>
          <p:nvPr>
            <p:ph idx="2" type="pic"/>
          </p:nvPr>
        </p:nvSpPr>
        <p:spPr>
          <a:xfrm>
            <a:off x="0" y="485775"/>
            <a:ext cx="2954655"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4" name="Google Shape;164;p51"/>
          <p:cNvSpPr/>
          <p:nvPr>
            <p:ph idx="3" type="pic"/>
          </p:nvPr>
        </p:nvSpPr>
        <p:spPr>
          <a:xfrm>
            <a:off x="3026333" y="485775"/>
            <a:ext cx="2080667" cy="204882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5" name="Google Shape;165;p51"/>
          <p:cNvSpPr/>
          <p:nvPr>
            <p:ph idx="4" type="pic"/>
          </p:nvPr>
        </p:nvSpPr>
        <p:spPr>
          <a:xfrm>
            <a:off x="3026333" y="2608904"/>
            <a:ext cx="2080667" cy="204882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Full Image">
  <p:cSld name="30_Full Image">
    <p:spTree>
      <p:nvGrpSpPr>
        <p:cNvPr id="166" name="Shape 166"/>
        <p:cNvGrpSpPr/>
        <p:nvPr/>
      </p:nvGrpSpPr>
      <p:grpSpPr>
        <a:xfrm>
          <a:off x="0" y="0"/>
          <a:ext cx="0" cy="0"/>
          <a:chOff x="0" y="0"/>
          <a:chExt cx="0" cy="0"/>
        </a:xfrm>
      </p:grpSpPr>
      <p:sp>
        <p:nvSpPr>
          <p:cNvPr id="167" name="Google Shape;167;p52"/>
          <p:cNvSpPr/>
          <p:nvPr>
            <p:ph idx="2" type="pic"/>
          </p:nvPr>
        </p:nvSpPr>
        <p:spPr>
          <a:xfrm>
            <a:off x="1" y="0"/>
            <a:ext cx="2843212"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8" name="Google Shape;168;p52"/>
          <p:cNvSpPr/>
          <p:nvPr>
            <p:ph idx="3" type="pic"/>
          </p:nvPr>
        </p:nvSpPr>
        <p:spPr>
          <a:xfrm>
            <a:off x="1" y="2571750"/>
            <a:ext cx="2843212"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169" name="Shape 169"/>
        <p:cNvGrpSpPr/>
        <p:nvPr/>
      </p:nvGrpSpPr>
      <p:grpSpPr>
        <a:xfrm>
          <a:off x="0" y="0"/>
          <a:ext cx="0" cy="0"/>
          <a:chOff x="0" y="0"/>
          <a:chExt cx="0" cy="0"/>
        </a:xfrm>
      </p:grpSpPr>
      <p:sp>
        <p:nvSpPr>
          <p:cNvPr id="170" name="Google Shape;170;p53"/>
          <p:cNvSpPr/>
          <p:nvPr>
            <p:ph idx="2" type="pic"/>
          </p:nvPr>
        </p:nvSpPr>
        <p:spPr>
          <a:xfrm>
            <a:off x="4354966" y="-1"/>
            <a:ext cx="1751922" cy="309154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1" name="Google Shape;171;p53"/>
          <p:cNvSpPr/>
          <p:nvPr>
            <p:ph idx="3" type="pic"/>
          </p:nvPr>
        </p:nvSpPr>
        <p:spPr>
          <a:xfrm>
            <a:off x="7025365" y="2051958"/>
            <a:ext cx="1751922" cy="206556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2" name="Google Shape;172;p53"/>
          <p:cNvSpPr/>
          <p:nvPr>
            <p:ph idx="4" type="pic"/>
          </p:nvPr>
        </p:nvSpPr>
        <p:spPr>
          <a:xfrm>
            <a:off x="1219199" y="2571750"/>
            <a:ext cx="2177143"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Full Image">
  <p:cSld name="39_Full Image">
    <p:spTree>
      <p:nvGrpSpPr>
        <p:cNvPr id="173" name="Shape 173"/>
        <p:cNvGrpSpPr/>
        <p:nvPr/>
      </p:nvGrpSpPr>
      <p:grpSpPr>
        <a:xfrm>
          <a:off x="0" y="0"/>
          <a:ext cx="0" cy="0"/>
          <a:chOff x="0" y="0"/>
          <a:chExt cx="0" cy="0"/>
        </a:xfrm>
      </p:grpSpPr>
      <p:sp>
        <p:nvSpPr>
          <p:cNvPr id="174" name="Google Shape;174;p54"/>
          <p:cNvSpPr/>
          <p:nvPr>
            <p:ph idx="2" type="pic"/>
          </p:nvPr>
        </p:nvSpPr>
        <p:spPr>
          <a:xfrm>
            <a:off x="419995" y="-16764"/>
            <a:ext cx="5637905" cy="5166359"/>
          </a:xfrm>
          <a:prstGeom prst="parallelogram">
            <a:avLst>
              <a:gd fmla="val 50084" name="adj"/>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accent1"/>
              </a:buClr>
              <a:buSzPts val="600"/>
              <a:buFont typeface="Arial"/>
              <a:buNone/>
              <a:defRPr b="0" i="0" sz="600" u="none" cap="none" strike="noStrike">
                <a:solidFill>
                  <a:schemeClr val="accent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20" Type="http://schemas.openxmlformats.org/officeDocument/2006/relationships/slideLayout" Target="../slideLayouts/slideLayout31.xml"/><Relationship Id="rId42" Type="http://schemas.openxmlformats.org/officeDocument/2006/relationships/theme" Target="../theme/theme3.xml"/><Relationship Id="rId41" Type="http://schemas.openxmlformats.org/officeDocument/2006/relationships/slideLayout" Target="../slideLayouts/slideLayout52.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33" Type="http://schemas.openxmlformats.org/officeDocument/2006/relationships/slideLayout" Target="../slideLayouts/slideLayout44.xml"/><Relationship Id="rId10" Type="http://schemas.openxmlformats.org/officeDocument/2006/relationships/slideLayout" Target="../slideLayouts/slideLayout21.xml"/><Relationship Id="rId32" Type="http://schemas.openxmlformats.org/officeDocument/2006/relationships/slideLayout" Target="../slideLayouts/slideLayout43.xml"/><Relationship Id="rId13" Type="http://schemas.openxmlformats.org/officeDocument/2006/relationships/slideLayout" Target="../slideLayouts/slideLayout24.xml"/><Relationship Id="rId35" Type="http://schemas.openxmlformats.org/officeDocument/2006/relationships/slideLayout" Target="../slideLayouts/slideLayout46.xml"/><Relationship Id="rId12" Type="http://schemas.openxmlformats.org/officeDocument/2006/relationships/slideLayout" Target="../slideLayouts/slideLayout23.xml"/><Relationship Id="rId34" Type="http://schemas.openxmlformats.org/officeDocument/2006/relationships/slideLayout" Target="../slideLayouts/slideLayout45.xml"/><Relationship Id="rId15" Type="http://schemas.openxmlformats.org/officeDocument/2006/relationships/slideLayout" Target="../slideLayouts/slideLayout26.xml"/><Relationship Id="rId37" Type="http://schemas.openxmlformats.org/officeDocument/2006/relationships/slideLayout" Target="../slideLayouts/slideLayout48.xml"/><Relationship Id="rId14" Type="http://schemas.openxmlformats.org/officeDocument/2006/relationships/slideLayout" Target="../slideLayouts/slideLayout25.xml"/><Relationship Id="rId36" Type="http://schemas.openxmlformats.org/officeDocument/2006/relationships/slideLayout" Target="../slideLayouts/slideLayout47.xml"/><Relationship Id="rId17" Type="http://schemas.openxmlformats.org/officeDocument/2006/relationships/slideLayout" Target="../slideLayouts/slideLayout28.xml"/><Relationship Id="rId39" Type="http://schemas.openxmlformats.org/officeDocument/2006/relationships/slideLayout" Target="../slideLayouts/slideLayout50.xml"/><Relationship Id="rId16" Type="http://schemas.openxmlformats.org/officeDocument/2006/relationships/slideLayout" Target="../slideLayouts/slideLayout27.xml"/><Relationship Id="rId38" Type="http://schemas.openxmlformats.org/officeDocument/2006/relationships/slideLayout" Target="../slideLayouts/slideLayout49.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30.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2.xml"/><Relationship Id="rId3" Type="http://schemas.openxmlformats.org/officeDocument/2006/relationships/image" Target="../media/image2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 Id="rId3" Type="http://schemas.openxmlformats.org/officeDocument/2006/relationships/image" Target="../media/image21.jpg"/><Relationship Id="rId4" Type="http://schemas.openxmlformats.org/officeDocument/2006/relationships/image" Target="../media/image23.jpg"/><Relationship Id="rId5" Type="http://schemas.openxmlformats.org/officeDocument/2006/relationships/image" Target="../media/image1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4.xml"/><Relationship Id="rId3" Type="http://schemas.openxmlformats.org/officeDocument/2006/relationships/image" Target="../media/image23.jpg"/><Relationship Id="rId4" Type="http://schemas.openxmlformats.org/officeDocument/2006/relationships/image" Target="../media/image41.png"/><Relationship Id="rId5" Type="http://schemas.openxmlformats.org/officeDocument/2006/relationships/image" Target="../media/image33.jpg"/><Relationship Id="rId6"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5.xml"/><Relationship Id="rId3" Type="http://schemas.openxmlformats.org/officeDocument/2006/relationships/image" Target="../media/image3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6.xml"/><Relationship Id="rId3" Type="http://schemas.openxmlformats.org/officeDocument/2006/relationships/image" Target="../media/image16.jpg"/><Relationship Id="rId4" Type="http://schemas.openxmlformats.org/officeDocument/2006/relationships/image" Target="../media/image24.jpg"/><Relationship Id="rId5" Type="http://schemas.openxmlformats.org/officeDocument/2006/relationships/image" Target="../media/image2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7.xml"/><Relationship Id="rId3" Type="http://schemas.openxmlformats.org/officeDocument/2006/relationships/image" Target="../media/image25.jpg"/><Relationship Id="rId4" Type="http://schemas.openxmlformats.org/officeDocument/2006/relationships/image" Target="../media/image38.jpg"/><Relationship Id="rId5" Type="http://schemas.openxmlformats.org/officeDocument/2006/relationships/image" Target="../media/image3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8.xml"/><Relationship Id="rId3" Type="http://schemas.openxmlformats.org/officeDocument/2006/relationships/image" Target="../media/image28.jpg"/><Relationship Id="rId4" Type="http://schemas.openxmlformats.org/officeDocument/2006/relationships/image" Target="../media/image27.jpg"/><Relationship Id="rId5" Type="http://schemas.openxmlformats.org/officeDocument/2006/relationships/image" Target="../media/image3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9.xml"/><Relationship Id="rId3" Type="http://schemas.openxmlformats.org/officeDocument/2006/relationships/image" Target="../media/image27.jpg"/><Relationship Id="rId4" Type="http://schemas.openxmlformats.org/officeDocument/2006/relationships/image" Target="../media/image37.jpg"/><Relationship Id="rId5" Type="http://schemas.openxmlformats.org/officeDocument/2006/relationships/image" Target="../media/image36.jpg"/><Relationship Id="rId6" Type="http://schemas.openxmlformats.org/officeDocument/2006/relationships/image" Target="../media/image35.jpg"/><Relationship Id="rId7" Type="http://schemas.openxmlformats.org/officeDocument/2006/relationships/image" Target="../media/image31.jpg"/><Relationship Id="rId8"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 Id="rId3" Type="http://schemas.openxmlformats.org/officeDocument/2006/relationships/image" Target="../media/image29.jpg"/><Relationship Id="rId4" Type="http://schemas.openxmlformats.org/officeDocument/2006/relationships/image" Target="../media/image3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pic>
        <p:nvPicPr>
          <p:cNvPr id="179" name="Google Shape;179;p55"/>
          <p:cNvPicPr preferRelativeResize="0"/>
          <p:nvPr>
            <p:ph idx="2" type="pic"/>
          </p:nvPr>
        </p:nvPicPr>
        <p:blipFill rotWithShape="1">
          <a:blip r:embed="rId3">
            <a:alphaModFix/>
          </a:blip>
          <a:srcRect b="3178" l="4546" r="0" t="16013"/>
          <a:stretch/>
        </p:blipFill>
        <p:spPr>
          <a:xfrm>
            <a:off x="0" y="0"/>
            <a:ext cx="9144000" cy="5143500"/>
          </a:xfrm>
          <a:prstGeom prst="rect">
            <a:avLst/>
          </a:prstGeom>
          <a:noFill/>
          <a:ln>
            <a:noFill/>
          </a:ln>
        </p:spPr>
      </p:pic>
      <p:grpSp>
        <p:nvGrpSpPr>
          <p:cNvPr id="180" name="Google Shape;180;p55"/>
          <p:cNvGrpSpPr/>
          <p:nvPr/>
        </p:nvGrpSpPr>
        <p:grpSpPr>
          <a:xfrm>
            <a:off x="5025395" y="1871718"/>
            <a:ext cx="3190649" cy="2502882"/>
            <a:chOff x="846481" y="1853698"/>
            <a:chExt cx="4254199" cy="3337176"/>
          </a:xfrm>
        </p:grpSpPr>
        <p:sp>
          <p:nvSpPr>
            <p:cNvPr id="181" name="Google Shape;181;p55"/>
            <p:cNvSpPr txBox="1"/>
            <p:nvPr/>
          </p:nvSpPr>
          <p:spPr>
            <a:xfrm>
              <a:off x="846483" y="1853698"/>
              <a:ext cx="3137634" cy="61920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0" i="0" lang="en" sz="800" u="none" cap="none" strike="noStrike">
                  <a:solidFill>
                    <a:srgbClr val="F2F2F2"/>
                  </a:solidFill>
                  <a:latin typeface="Montserrat Light"/>
                  <a:ea typeface="Montserrat Light"/>
                  <a:cs typeface="Montserrat Light"/>
                  <a:sym typeface="Montserrat Light"/>
                </a:rPr>
                <a:t>THE WORLD</a:t>
              </a:r>
              <a:endParaRPr sz="1100"/>
            </a:p>
            <a:p>
              <a:pPr indent="0" lvl="0" marL="0" marR="0" rtl="0" algn="l">
                <a:lnSpc>
                  <a:spcPct val="200000"/>
                </a:lnSpc>
                <a:spcBef>
                  <a:spcPts val="0"/>
                </a:spcBef>
                <a:spcAft>
                  <a:spcPts val="0"/>
                </a:spcAft>
                <a:buNone/>
              </a:pPr>
              <a:r>
                <a:rPr b="0" i="0" lang="en" sz="800" u="none" cap="none" strike="noStrike">
                  <a:solidFill>
                    <a:srgbClr val="F2F2F2"/>
                  </a:solidFill>
                  <a:latin typeface="Montserrat Light"/>
                  <a:ea typeface="Montserrat Light"/>
                  <a:cs typeface="Montserrat Light"/>
                  <a:sym typeface="Montserrat Light"/>
                </a:rPr>
                <a:t>PHOTO EXHIBITION</a:t>
              </a:r>
              <a:endParaRPr sz="1100"/>
            </a:p>
          </p:txBody>
        </p:sp>
        <p:sp>
          <p:nvSpPr>
            <p:cNvPr id="182" name="Google Shape;182;p55"/>
            <p:cNvSpPr txBox="1"/>
            <p:nvPr/>
          </p:nvSpPr>
          <p:spPr>
            <a:xfrm>
              <a:off x="846481" y="2264436"/>
              <a:ext cx="4254199" cy="120032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5400" u="none" cap="none" strike="noStrike">
                  <a:solidFill>
                    <a:schemeClr val="accent2"/>
                  </a:solidFill>
                  <a:latin typeface="Arial"/>
                  <a:ea typeface="Arial"/>
                  <a:cs typeface="Arial"/>
                  <a:sym typeface="Arial"/>
                </a:rPr>
                <a:t>photoweek</a:t>
              </a:r>
              <a:endParaRPr sz="5400">
                <a:solidFill>
                  <a:schemeClr val="accent2"/>
                </a:solidFill>
                <a:latin typeface="Arial"/>
                <a:ea typeface="Arial"/>
                <a:cs typeface="Arial"/>
                <a:sym typeface="Arial"/>
              </a:endParaRPr>
            </a:p>
          </p:txBody>
        </p:sp>
        <p:sp>
          <p:nvSpPr>
            <p:cNvPr id="183" name="Google Shape;183;p55"/>
            <p:cNvSpPr txBox="1"/>
            <p:nvPr/>
          </p:nvSpPr>
          <p:spPr>
            <a:xfrm>
              <a:off x="2204596" y="3178836"/>
              <a:ext cx="2716228" cy="70788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chemeClr val="accent2"/>
                  </a:solidFill>
                  <a:latin typeface="Arial"/>
                  <a:ea typeface="Arial"/>
                  <a:cs typeface="Arial"/>
                  <a:sym typeface="Arial"/>
                </a:rPr>
                <a:t>this months</a:t>
              </a:r>
              <a:endParaRPr sz="1100"/>
            </a:p>
          </p:txBody>
        </p:sp>
        <p:cxnSp>
          <p:nvCxnSpPr>
            <p:cNvPr id="184" name="Google Shape;184;p55"/>
            <p:cNvCxnSpPr/>
            <p:nvPr/>
          </p:nvCxnSpPr>
          <p:spPr>
            <a:xfrm>
              <a:off x="957532" y="3579961"/>
              <a:ext cx="1130060" cy="0"/>
            </a:xfrm>
            <a:prstGeom prst="straightConnector1">
              <a:avLst/>
            </a:prstGeom>
            <a:noFill/>
            <a:ln cap="flat" cmpd="sng" w="19050">
              <a:solidFill>
                <a:schemeClr val="accent2"/>
              </a:solidFill>
              <a:prstDash val="solid"/>
              <a:miter lim="800000"/>
              <a:headEnd len="sm" w="sm" type="none"/>
              <a:tailEnd len="sm" w="sm" type="none"/>
            </a:ln>
          </p:spPr>
        </p:cxnSp>
        <p:sp>
          <p:nvSpPr>
            <p:cNvPr id="185" name="Google Shape;185;p55"/>
            <p:cNvSpPr txBox="1"/>
            <p:nvPr/>
          </p:nvSpPr>
          <p:spPr>
            <a:xfrm>
              <a:off x="846487" y="3405874"/>
              <a:ext cx="3783600" cy="1785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300">
                  <a:solidFill>
                    <a:srgbClr val="F2F2F2"/>
                  </a:solidFill>
                  <a:latin typeface="Arial"/>
                  <a:ea typeface="Arial"/>
                  <a:cs typeface="Arial"/>
                  <a:sym typeface="Arial"/>
                </a:rPr>
                <a:t>2020</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64"/>
          <p:cNvSpPr/>
          <p:nvPr/>
        </p:nvSpPr>
        <p:spPr>
          <a:xfrm>
            <a:off x="4254104" y="0"/>
            <a:ext cx="4889896"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5" name="Google Shape;275;p64"/>
          <p:cNvSpPr txBox="1"/>
          <p:nvPr/>
        </p:nvSpPr>
        <p:spPr>
          <a:xfrm>
            <a:off x="5606952" y="496390"/>
            <a:ext cx="3158430" cy="28276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900">
                <a:solidFill>
                  <a:srgbClr val="D8D8D8"/>
                </a:solidFill>
                <a:latin typeface="Montserrat Light"/>
                <a:ea typeface="Montserrat Light"/>
                <a:cs typeface="Montserrat Light"/>
                <a:sym typeface="Montserrat Light"/>
              </a:rPr>
              <a:t>02</a:t>
            </a:r>
            <a:endParaRPr sz="1100"/>
          </a:p>
        </p:txBody>
      </p:sp>
      <p:sp>
        <p:nvSpPr>
          <p:cNvPr id="276" name="Google Shape;276;p64"/>
          <p:cNvSpPr txBox="1"/>
          <p:nvPr/>
        </p:nvSpPr>
        <p:spPr>
          <a:xfrm>
            <a:off x="5163146" y="2165981"/>
            <a:ext cx="2827138" cy="877163"/>
          </a:xfrm>
          <a:prstGeom prst="rect">
            <a:avLst/>
          </a:prstGeom>
          <a:noFill/>
          <a:ln>
            <a:noFill/>
          </a:ln>
        </p:spPr>
        <p:txBody>
          <a:bodyPr anchorCtr="0" anchor="t" bIns="34275" lIns="68575" spcFirstLastPara="1" rIns="68575" wrap="square" tIns="34275">
            <a:noAutofit/>
          </a:bodyPr>
          <a:lstStyle/>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ABOUT US </a:t>
            </a:r>
            <a:endParaRPr sz="1100"/>
          </a:p>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PAGES</a:t>
            </a:r>
            <a:endParaRPr sz="1100"/>
          </a:p>
        </p:txBody>
      </p:sp>
      <p:sp>
        <p:nvSpPr>
          <p:cNvPr id="277" name="Google Shape;277;p64"/>
          <p:cNvSpPr txBox="1"/>
          <p:nvPr/>
        </p:nvSpPr>
        <p:spPr>
          <a:xfrm>
            <a:off x="5173862" y="1865575"/>
            <a:ext cx="1789509"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Montserrat SemiBold"/>
                <a:ea typeface="Montserrat SemiBold"/>
                <a:cs typeface="Montserrat SemiBold"/>
                <a:sym typeface="Montserrat SemiBold"/>
              </a:rPr>
              <a:t>SECTION.TWO</a:t>
            </a:r>
            <a:endParaRPr sz="1100"/>
          </a:p>
        </p:txBody>
      </p:sp>
      <p:sp>
        <p:nvSpPr>
          <p:cNvPr id="278" name="Google Shape;278;p64"/>
          <p:cNvSpPr txBox="1"/>
          <p:nvPr/>
        </p:nvSpPr>
        <p:spPr>
          <a:xfrm>
            <a:off x="5225653" y="3092350"/>
            <a:ext cx="2160985" cy="6828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Arial"/>
                <a:ea typeface="Arial"/>
                <a:cs typeface="Arial"/>
                <a:sym typeface="Arial"/>
              </a:rPr>
              <a:t>Lorem ipsum dolor sit amet agam facer modo data example text are here for your own text rewrite.</a:t>
            </a:r>
            <a:endParaRPr sz="1100"/>
          </a:p>
        </p:txBody>
      </p:sp>
      <p:pic>
        <p:nvPicPr>
          <p:cNvPr id="279" name="Google Shape;279;p64"/>
          <p:cNvPicPr preferRelativeResize="0"/>
          <p:nvPr>
            <p:ph idx="2" type="pic"/>
          </p:nvPr>
        </p:nvPicPr>
        <p:blipFill rotWithShape="1">
          <a:blip r:embed="rId3">
            <a:alphaModFix/>
          </a:blip>
          <a:srcRect b="0" l="22420" r="22420" t="0"/>
          <a:stretch/>
        </p:blipFill>
        <p:spPr>
          <a:xfrm>
            <a:off x="1" y="0"/>
            <a:ext cx="4254103"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65"/>
          <p:cNvSpPr/>
          <p:nvPr/>
        </p:nvSpPr>
        <p:spPr>
          <a:xfrm>
            <a:off x="0" y="2790825"/>
            <a:ext cx="9144000" cy="2352675"/>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6" name="Google Shape;286;p65"/>
          <p:cNvGrpSpPr/>
          <p:nvPr/>
        </p:nvGrpSpPr>
        <p:grpSpPr>
          <a:xfrm>
            <a:off x="771525" y="3078968"/>
            <a:ext cx="7695961" cy="1300157"/>
            <a:chOff x="848089" y="4048133"/>
            <a:chExt cx="10261281" cy="1733542"/>
          </a:xfrm>
        </p:grpSpPr>
        <p:grpSp>
          <p:nvGrpSpPr>
            <p:cNvPr id="287" name="Google Shape;287;p65"/>
            <p:cNvGrpSpPr/>
            <p:nvPr/>
          </p:nvGrpSpPr>
          <p:grpSpPr>
            <a:xfrm>
              <a:off x="3508763" y="4048133"/>
              <a:ext cx="2207409" cy="1733542"/>
              <a:chOff x="4350213" y="2099704"/>
              <a:chExt cx="2207409" cy="1733542"/>
            </a:xfrm>
          </p:grpSpPr>
          <p:sp>
            <p:nvSpPr>
              <p:cNvPr id="288" name="Google Shape;288;p65"/>
              <p:cNvSpPr txBox="1"/>
              <p:nvPr/>
            </p:nvSpPr>
            <p:spPr>
              <a:xfrm>
                <a:off x="4350215" y="2767433"/>
                <a:ext cx="2207407" cy="1065813"/>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3F3F3F"/>
                  </a:buClr>
                  <a:buSzPts val="700"/>
                  <a:buFont typeface="Arial"/>
                  <a:buNone/>
                </a:pPr>
                <a:r>
                  <a:rPr i="0" lang="en" sz="700">
                    <a:solidFill>
                      <a:srgbClr val="3F3F3F"/>
                    </a:solidFill>
                    <a:latin typeface="Play"/>
                    <a:ea typeface="Play"/>
                    <a:cs typeface="Play"/>
                    <a:sym typeface="Play"/>
                  </a:rPr>
                  <a:t>Lorem ipsum dolor amet consect etuer odio non tellus next to natoque accumsan. Sed hac enim is Lorem design to be tempus</a:t>
                </a:r>
                <a:endParaRPr sz="1100"/>
              </a:p>
            </p:txBody>
          </p:sp>
          <p:sp>
            <p:nvSpPr>
              <p:cNvPr id="289" name="Google Shape;289;p65"/>
              <p:cNvSpPr txBox="1"/>
              <p:nvPr/>
            </p:nvSpPr>
            <p:spPr>
              <a:xfrm>
                <a:off x="4350213" y="2099704"/>
                <a:ext cx="1661069" cy="6345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First to</a:t>
                </a:r>
                <a:endParaRPr sz="1100"/>
              </a:p>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Heading Here</a:t>
                </a:r>
                <a:endParaRPr sz="1100"/>
              </a:p>
            </p:txBody>
          </p:sp>
        </p:grpSp>
        <p:grpSp>
          <p:nvGrpSpPr>
            <p:cNvPr id="290" name="Google Shape;290;p65"/>
            <p:cNvGrpSpPr/>
            <p:nvPr/>
          </p:nvGrpSpPr>
          <p:grpSpPr>
            <a:xfrm>
              <a:off x="6245636" y="4048133"/>
              <a:ext cx="2207409" cy="1733542"/>
              <a:chOff x="4341694" y="2099704"/>
              <a:chExt cx="2207409" cy="1733542"/>
            </a:xfrm>
          </p:grpSpPr>
          <p:sp>
            <p:nvSpPr>
              <p:cNvPr id="291" name="Google Shape;291;p65"/>
              <p:cNvSpPr txBox="1"/>
              <p:nvPr/>
            </p:nvSpPr>
            <p:spPr>
              <a:xfrm>
                <a:off x="4341696" y="2767433"/>
                <a:ext cx="2207407" cy="1065813"/>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3F3F3F"/>
                  </a:buClr>
                  <a:buSzPts val="700"/>
                  <a:buFont typeface="Arial"/>
                  <a:buNone/>
                </a:pPr>
                <a:r>
                  <a:rPr i="0" lang="en" sz="700">
                    <a:solidFill>
                      <a:srgbClr val="3F3F3F"/>
                    </a:solidFill>
                    <a:latin typeface="Play"/>
                    <a:ea typeface="Play"/>
                    <a:cs typeface="Play"/>
                    <a:sym typeface="Play"/>
                  </a:rPr>
                  <a:t>Lorem ipsum dolor amet consect etuer odio non tellus next to natoque accumsan. Sed hac enim is Lorem design to be tempus</a:t>
                </a:r>
                <a:endParaRPr sz="1100"/>
              </a:p>
            </p:txBody>
          </p:sp>
          <p:sp>
            <p:nvSpPr>
              <p:cNvPr id="292" name="Google Shape;292;p65"/>
              <p:cNvSpPr txBox="1"/>
              <p:nvPr/>
            </p:nvSpPr>
            <p:spPr>
              <a:xfrm>
                <a:off x="4341694" y="2099704"/>
                <a:ext cx="1661069" cy="6345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First to</a:t>
                </a:r>
                <a:endParaRPr sz="1100"/>
              </a:p>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Heading Here</a:t>
                </a:r>
                <a:endParaRPr sz="1100"/>
              </a:p>
            </p:txBody>
          </p:sp>
        </p:grpSp>
        <p:grpSp>
          <p:nvGrpSpPr>
            <p:cNvPr id="293" name="Google Shape;293;p65"/>
            <p:cNvGrpSpPr/>
            <p:nvPr/>
          </p:nvGrpSpPr>
          <p:grpSpPr>
            <a:xfrm>
              <a:off x="848089" y="4048133"/>
              <a:ext cx="2207409" cy="1733542"/>
              <a:chOff x="4434931" y="2099704"/>
              <a:chExt cx="2207409" cy="1733542"/>
            </a:xfrm>
          </p:grpSpPr>
          <p:sp>
            <p:nvSpPr>
              <p:cNvPr id="294" name="Google Shape;294;p65"/>
              <p:cNvSpPr txBox="1"/>
              <p:nvPr/>
            </p:nvSpPr>
            <p:spPr>
              <a:xfrm>
                <a:off x="4434933" y="2767433"/>
                <a:ext cx="2207407" cy="1065813"/>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3F3F3F"/>
                  </a:buClr>
                  <a:buSzPts val="700"/>
                  <a:buFont typeface="Arial"/>
                  <a:buNone/>
                </a:pPr>
                <a:r>
                  <a:rPr i="0" lang="en" sz="700">
                    <a:solidFill>
                      <a:srgbClr val="3F3F3F"/>
                    </a:solidFill>
                    <a:latin typeface="Play"/>
                    <a:ea typeface="Play"/>
                    <a:cs typeface="Play"/>
                    <a:sym typeface="Play"/>
                  </a:rPr>
                  <a:t>Lorem ipsum dolor amet consect etuer odio non tellus next to natoque accumsan. Sed hac enim is Lorem design to be tempus</a:t>
                </a:r>
                <a:endParaRPr sz="1100"/>
              </a:p>
            </p:txBody>
          </p:sp>
          <p:sp>
            <p:nvSpPr>
              <p:cNvPr id="295" name="Google Shape;295;p65"/>
              <p:cNvSpPr txBox="1"/>
              <p:nvPr/>
            </p:nvSpPr>
            <p:spPr>
              <a:xfrm>
                <a:off x="4434931" y="2099704"/>
                <a:ext cx="1661069" cy="6345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First to</a:t>
                </a:r>
                <a:endParaRPr sz="1100"/>
              </a:p>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Heading Here</a:t>
                </a:r>
                <a:endParaRPr sz="1100"/>
              </a:p>
            </p:txBody>
          </p:sp>
        </p:grpSp>
        <p:grpSp>
          <p:nvGrpSpPr>
            <p:cNvPr id="296" name="Google Shape;296;p65"/>
            <p:cNvGrpSpPr/>
            <p:nvPr/>
          </p:nvGrpSpPr>
          <p:grpSpPr>
            <a:xfrm>
              <a:off x="8901961" y="4048133"/>
              <a:ext cx="2207409" cy="1733542"/>
              <a:chOff x="4252628" y="2099704"/>
              <a:chExt cx="2207409" cy="1733542"/>
            </a:xfrm>
          </p:grpSpPr>
          <p:sp>
            <p:nvSpPr>
              <p:cNvPr id="297" name="Google Shape;297;p65"/>
              <p:cNvSpPr txBox="1"/>
              <p:nvPr/>
            </p:nvSpPr>
            <p:spPr>
              <a:xfrm>
                <a:off x="4252630" y="2767433"/>
                <a:ext cx="2207407" cy="1065813"/>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3F3F3F"/>
                  </a:buClr>
                  <a:buSzPts val="700"/>
                  <a:buFont typeface="Arial"/>
                  <a:buNone/>
                </a:pPr>
                <a:r>
                  <a:rPr i="0" lang="en" sz="700">
                    <a:solidFill>
                      <a:srgbClr val="3F3F3F"/>
                    </a:solidFill>
                    <a:latin typeface="Play"/>
                    <a:ea typeface="Play"/>
                    <a:cs typeface="Play"/>
                    <a:sym typeface="Play"/>
                  </a:rPr>
                  <a:t>Lorem ipsum dolor amet consect etuer odio non tellus next to natoque accumsan. Sed hac enim is Lorem design to be tempus</a:t>
                </a:r>
                <a:endParaRPr sz="1100"/>
              </a:p>
            </p:txBody>
          </p:sp>
          <p:sp>
            <p:nvSpPr>
              <p:cNvPr id="298" name="Google Shape;298;p65"/>
              <p:cNvSpPr txBox="1"/>
              <p:nvPr/>
            </p:nvSpPr>
            <p:spPr>
              <a:xfrm>
                <a:off x="4252628" y="2099704"/>
                <a:ext cx="1661069" cy="6345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First to</a:t>
                </a:r>
                <a:endParaRPr sz="1100"/>
              </a:p>
              <a:p>
                <a:pPr indent="0" lvl="0" marL="0" marR="0" rtl="0" algn="l">
                  <a:lnSpc>
                    <a:spcPct val="100000"/>
                  </a:lnSpc>
                  <a:spcBef>
                    <a:spcPts val="0"/>
                  </a:spcBef>
                  <a:spcAft>
                    <a:spcPts val="0"/>
                  </a:spcAft>
                  <a:buClr>
                    <a:srgbClr val="3F3F3F"/>
                  </a:buClr>
                  <a:buSzPts val="1400"/>
                  <a:buFont typeface="Play"/>
                  <a:buNone/>
                </a:pPr>
                <a:r>
                  <a:rPr b="0" i="0" lang="en" sz="1400">
                    <a:solidFill>
                      <a:srgbClr val="3F3F3F"/>
                    </a:solidFill>
                    <a:latin typeface="Play"/>
                    <a:ea typeface="Play"/>
                    <a:cs typeface="Play"/>
                    <a:sym typeface="Play"/>
                  </a:rPr>
                  <a:t>Heading Here</a:t>
                </a:r>
                <a:endParaRPr sz="1100"/>
              </a:p>
            </p:txBody>
          </p:sp>
        </p:grpSp>
      </p:grpSp>
      <p:pic>
        <p:nvPicPr>
          <p:cNvPr id="299" name="Google Shape;299;p65"/>
          <p:cNvPicPr preferRelativeResize="0"/>
          <p:nvPr>
            <p:ph idx="2" type="pic"/>
          </p:nvPr>
        </p:nvPicPr>
        <p:blipFill rotWithShape="1">
          <a:blip r:embed="rId3">
            <a:alphaModFix/>
          </a:blip>
          <a:srcRect b="5702" l="0" r="0" t="5701"/>
          <a:stretch/>
        </p:blipFill>
        <p:spPr>
          <a:xfrm>
            <a:off x="771525" y="771525"/>
            <a:ext cx="3800475" cy="2019300"/>
          </a:xfrm>
          <a:prstGeom prst="rect">
            <a:avLst/>
          </a:prstGeom>
          <a:noFill/>
          <a:ln>
            <a:noFill/>
          </a:ln>
        </p:spPr>
      </p:pic>
      <p:sp>
        <p:nvSpPr>
          <p:cNvPr id="300" name="Google Shape;300;p65"/>
          <p:cNvSpPr txBox="1"/>
          <p:nvPr/>
        </p:nvSpPr>
        <p:spPr>
          <a:xfrm>
            <a:off x="5019489" y="726209"/>
            <a:ext cx="2797206" cy="117724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400" u="sng">
                <a:solidFill>
                  <a:srgbClr val="595959"/>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400" u="sng">
                <a:solidFill>
                  <a:srgbClr val="595959"/>
                </a:solidFill>
                <a:latin typeface="Montserrat Medium"/>
                <a:ea typeface="Montserrat Medium"/>
                <a:cs typeface="Montserrat Medium"/>
                <a:sym typeface="Montserrat Medium"/>
              </a:rPr>
              <a:t>IPSUM.DOLOR SIT.AMET</a:t>
            </a:r>
            <a:endParaRPr sz="1100"/>
          </a:p>
        </p:txBody>
      </p:sp>
      <p:sp>
        <p:nvSpPr>
          <p:cNvPr id="301" name="Google Shape;301;p65"/>
          <p:cNvSpPr txBox="1"/>
          <p:nvPr/>
        </p:nvSpPr>
        <p:spPr>
          <a:xfrm>
            <a:off x="5019488" y="1986581"/>
            <a:ext cx="2797206" cy="568425"/>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A5A5A5"/>
                </a:solidFill>
                <a:latin typeface="Play"/>
                <a:ea typeface="Play"/>
                <a:cs typeface="Play"/>
                <a:sym typeface="Play"/>
              </a:rPr>
              <a:t>Creepiest don't subdue which i two set had seasons. Fifth you'll, </a:t>
            </a:r>
            <a:endParaRPr sz="1100"/>
          </a:p>
          <a:p>
            <a:pPr indent="0" lvl="0" marL="0" marR="0" rtl="0" algn="l">
              <a:lnSpc>
                <a:spcPct val="225000"/>
              </a:lnSpc>
              <a:spcBef>
                <a:spcPts val="0"/>
              </a:spcBef>
              <a:spcAft>
                <a:spcPts val="0"/>
              </a:spcAft>
              <a:buNone/>
            </a:pPr>
            <a:r>
              <a:rPr lang="en" sz="600">
                <a:solidFill>
                  <a:srgbClr val="A5A5A5"/>
                </a:solidFill>
                <a:latin typeface="Play"/>
                <a:ea typeface="Play"/>
                <a:cs typeface="Play"/>
                <a:sym typeface="Play"/>
              </a:rPr>
              <a:t>man wherein seas our creeping. Very. Make from for seas to place and won't appear him, were they’re ,</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66"/>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8" name="Google Shape;308;p66"/>
          <p:cNvSpPr txBox="1"/>
          <p:nvPr/>
        </p:nvSpPr>
        <p:spPr>
          <a:xfrm>
            <a:off x="3522142" y="2136721"/>
            <a:ext cx="1655555" cy="799360"/>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F2F2F2"/>
              </a:buClr>
              <a:buSzPts val="700"/>
              <a:buFont typeface="Arial"/>
              <a:buNone/>
            </a:pPr>
            <a:r>
              <a:rPr i="0" lang="en" sz="700">
                <a:solidFill>
                  <a:srgbClr val="F2F2F2"/>
                </a:solidFill>
                <a:latin typeface="Play"/>
                <a:ea typeface="Play"/>
                <a:cs typeface="Play"/>
                <a:sym typeface="Play"/>
              </a:rPr>
              <a:t>Lorem ipsum dolor amet consect etuer odio non tellus next to natoque accumsan. Sed hac enim is Lorem design to be tempus</a:t>
            </a:r>
            <a:endParaRPr sz="1100"/>
          </a:p>
        </p:txBody>
      </p:sp>
      <p:sp>
        <p:nvSpPr>
          <p:cNvPr id="309" name="Google Shape;309;p66"/>
          <p:cNvSpPr txBox="1"/>
          <p:nvPr/>
        </p:nvSpPr>
        <p:spPr>
          <a:xfrm>
            <a:off x="3522141" y="1635925"/>
            <a:ext cx="1528083" cy="47593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2F2F2"/>
              </a:buClr>
              <a:buSzPts val="1400"/>
              <a:buFont typeface="Montserrat Light"/>
              <a:buNone/>
            </a:pPr>
            <a:r>
              <a:rPr b="0" i="0" lang="en" sz="1400">
                <a:solidFill>
                  <a:srgbClr val="F2F2F2"/>
                </a:solidFill>
                <a:latin typeface="Montserrat Light"/>
                <a:ea typeface="Montserrat Light"/>
                <a:cs typeface="Montserrat Light"/>
                <a:sym typeface="Montserrat Light"/>
              </a:rPr>
              <a:t>First to</a:t>
            </a:r>
            <a:endParaRPr sz="1100"/>
          </a:p>
          <a:p>
            <a:pPr indent="0" lvl="0" marL="0" marR="0" rtl="0" algn="l">
              <a:lnSpc>
                <a:spcPct val="100000"/>
              </a:lnSpc>
              <a:spcBef>
                <a:spcPts val="0"/>
              </a:spcBef>
              <a:spcAft>
                <a:spcPts val="0"/>
              </a:spcAft>
              <a:buClr>
                <a:srgbClr val="F2F2F2"/>
              </a:buClr>
              <a:buSzPts val="1400"/>
              <a:buFont typeface="Montserrat Light"/>
              <a:buNone/>
            </a:pPr>
            <a:r>
              <a:rPr b="0" i="0" lang="en" sz="1400">
                <a:solidFill>
                  <a:srgbClr val="F2F2F2"/>
                </a:solidFill>
                <a:latin typeface="Montserrat Light"/>
                <a:ea typeface="Montserrat Light"/>
                <a:cs typeface="Montserrat Light"/>
                <a:sym typeface="Montserrat Light"/>
              </a:rPr>
              <a:t>Heading Here</a:t>
            </a:r>
            <a:endParaRPr sz="1100"/>
          </a:p>
        </p:txBody>
      </p:sp>
      <p:sp>
        <p:nvSpPr>
          <p:cNvPr id="310" name="Google Shape;310;p66"/>
          <p:cNvSpPr txBox="1"/>
          <p:nvPr/>
        </p:nvSpPr>
        <p:spPr>
          <a:xfrm>
            <a:off x="3522142" y="3283327"/>
            <a:ext cx="4407420" cy="682879"/>
          </a:xfrm>
          <a:prstGeom prst="rect">
            <a:avLst/>
          </a:prstGeom>
          <a:noFill/>
          <a:ln>
            <a:noFill/>
          </a:ln>
        </p:spPr>
        <p:txBody>
          <a:bodyPr anchorCtr="0" anchor="t" bIns="34275" lIns="68575" spcFirstLastPara="1" rIns="68575" wrap="square" tIns="34275">
            <a:noAutofit/>
          </a:bodyPr>
          <a:lstStyle/>
          <a:p>
            <a:pPr indent="0" lvl="0" marL="0" marR="0" rtl="0" algn="l">
              <a:lnSpc>
                <a:spcPct val="209523"/>
              </a:lnSpc>
              <a:spcBef>
                <a:spcPts val="0"/>
              </a:spcBef>
              <a:spcAft>
                <a:spcPts val="0"/>
              </a:spcAft>
              <a:buNone/>
            </a:pPr>
            <a:r>
              <a:rPr lang="en" sz="800">
                <a:solidFill>
                  <a:srgbClr val="F2F2F2"/>
                </a:solidFill>
                <a:latin typeface="Arial"/>
                <a:ea typeface="Arial"/>
                <a:cs typeface="Arial"/>
                <a:sym typeface="Arial"/>
              </a:rPr>
              <a:t>Lorem ipsum dolor sit amet agam facer modo data example text are here for your own text rewrite. Lorem ipsum dolor sit amet agam facer modo data example text are here for your own text rewrite. Lorem ipsum dolor sit amet.</a:t>
            </a:r>
            <a:endParaRPr sz="1100"/>
          </a:p>
        </p:txBody>
      </p:sp>
      <p:sp>
        <p:nvSpPr>
          <p:cNvPr id="311" name="Google Shape;311;p66"/>
          <p:cNvSpPr txBox="1"/>
          <p:nvPr/>
        </p:nvSpPr>
        <p:spPr>
          <a:xfrm>
            <a:off x="5987143" y="2136721"/>
            <a:ext cx="1655555" cy="799360"/>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Clr>
                <a:srgbClr val="F2F2F2"/>
              </a:buClr>
              <a:buSzPts val="700"/>
              <a:buFont typeface="Arial"/>
              <a:buNone/>
            </a:pPr>
            <a:r>
              <a:rPr i="0" lang="en" sz="700">
                <a:solidFill>
                  <a:srgbClr val="F2F2F2"/>
                </a:solidFill>
                <a:latin typeface="Play"/>
                <a:ea typeface="Play"/>
                <a:cs typeface="Play"/>
                <a:sym typeface="Play"/>
              </a:rPr>
              <a:t>Lorem ipsum dolor amet consect etuer odio non tellus next to natoque accumsan. Sed hac enim is Lorem design to be tempus</a:t>
            </a:r>
            <a:endParaRPr sz="1100"/>
          </a:p>
        </p:txBody>
      </p:sp>
      <p:sp>
        <p:nvSpPr>
          <p:cNvPr id="312" name="Google Shape;312;p66"/>
          <p:cNvSpPr txBox="1"/>
          <p:nvPr/>
        </p:nvSpPr>
        <p:spPr>
          <a:xfrm>
            <a:off x="5987142" y="1635925"/>
            <a:ext cx="1528083" cy="47593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2F2F2"/>
              </a:buClr>
              <a:buSzPts val="1400"/>
              <a:buFont typeface="Montserrat Light"/>
              <a:buNone/>
            </a:pPr>
            <a:r>
              <a:rPr b="0" i="0" lang="en" sz="1400">
                <a:solidFill>
                  <a:srgbClr val="F2F2F2"/>
                </a:solidFill>
                <a:latin typeface="Montserrat Light"/>
                <a:ea typeface="Montserrat Light"/>
                <a:cs typeface="Montserrat Light"/>
                <a:sym typeface="Montserrat Light"/>
              </a:rPr>
              <a:t>First to</a:t>
            </a:r>
            <a:endParaRPr sz="1100"/>
          </a:p>
          <a:p>
            <a:pPr indent="0" lvl="0" marL="0" marR="0" rtl="0" algn="l">
              <a:lnSpc>
                <a:spcPct val="100000"/>
              </a:lnSpc>
              <a:spcBef>
                <a:spcPts val="0"/>
              </a:spcBef>
              <a:spcAft>
                <a:spcPts val="0"/>
              </a:spcAft>
              <a:buClr>
                <a:srgbClr val="F2F2F2"/>
              </a:buClr>
              <a:buSzPts val="1400"/>
              <a:buFont typeface="Montserrat Light"/>
              <a:buNone/>
            </a:pPr>
            <a:r>
              <a:rPr b="0" i="0" lang="en" sz="1400">
                <a:solidFill>
                  <a:srgbClr val="F2F2F2"/>
                </a:solidFill>
                <a:latin typeface="Montserrat Light"/>
                <a:ea typeface="Montserrat Light"/>
                <a:cs typeface="Montserrat Light"/>
                <a:sym typeface="Montserrat Light"/>
              </a:rPr>
              <a:t>Heading Here</a:t>
            </a:r>
            <a:endParaRPr sz="1100"/>
          </a:p>
        </p:txBody>
      </p:sp>
      <p:sp>
        <p:nvSpPr>
          <p:cNvPr id="313" name="Google Shape;313;p66"/>
          <p:cNvSpPr txBox="1"/>
          <p:nvPr/>
        </p:nvSpPr>
        <p:spPr>
          <a:xfrm>
            <a:off x="3522142" y="4020142"/>
            <a:ext cx="4407420" cy="471283"/>
          </a:xfrm>
          <a:prstGeom prst="rect">
            <a:avLst/>
          </a:prstGeom>
          <a:noFill/>
          <a:ln>
            <a:noFill/>
          </a:ln>
        </p:spPr>
        <p:txBody>
          <a:bodyPr anchorCtr="0" anchor="t" bIns="34275" lIns="68575" spcFirstLastPara="1" rIns="68575" wrap="square" tIns="34275">
            <a:noAutofit/>
          </a:bodyPr>
          <a:lstStyle/>
          <a:p>
            <a:pPr indent="0" lvl="0" marL="0" marR="0" rtl="0" algn="l">
              <a:lnSpc>
                <a:spcPct val="209523"/>
              </a:lnSpc>
              <a:spcBef>
                <a:spcPts val="0"/>
              </a:spcBef>
              <a:spcAft>
                <a:spcPts val="0"/>
              </a:spcAft>
              <a:buNone/>
            </a:pPr>
            <a:r>
              <a:rPr lang="en" sz="800">
                <a:solidFill>
                  <a:srgbClr val="F2F2F2"/>
                </a:solidFill>
                <a:latin typeface="Arial"/>
                <a:ea typeface="Arial"/>
                <a:cs typeface="Arial"/>
                <a:sym typeface="Arial"/>
              </a:rPr>
              <a:t>Lorem ipsum dolor sit amet agam facer modo data example text are here for your own text rewrite. Lorem ipsum dolor sit amet agam facer modo data .</a:t>
            </a:r>
            <a:endParaRPr sz="1100"/>
          </a:p>
        </p:txBody>
      </p:sp>
      <p:pic>
        <p:nvPicPr>
          <p:cNvPr id="314" name="Google Shape;314;p66"/>
          <p:cNvPicPr preferRelativeResize="0"/>
          <p:nvPr>
            <p:ph idx="2" type="pic"/>
          </p:nvPr>
        </p:nvPicPr>
        <p:blipFill rotWithShape="1">
          <a:blip r:embed="rId3">
            <a:alphaModFix/>
          </a:blip>
          <a:srcRect b="2684" l="2374" r="9609" t="10174"/>
          <a:stretch/>
        </p:blipFill>
        <p:spPr>
          <a:xfrm>
            <a:off x="809625" y="1171575"/>
            <a:ext cx="2238375" cy="3324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67"/>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1" name="Google Shape;321;p67"/>
          <p:cNvSpPr txBox="1"/>
          <p:nvPr/>
        </p:nvSpPr>
        <p:spPr>
          <a:xfrm>
            <a:off x="771525" y="3116554"/>
            <a:ext cx="2741142" cy="891590"/>
          </a:xfrm>
          <a:prstGeom prst="rect">
            <a:avLst/>
          </a:prstGeom>
          <a:noFill/>
          <a:ln>
            <a:noFill/>
          </a:ln>
        </p:spPr>
        <p:txBody>
          <a:bodyPr anchorCtr="0" anchor="t" bIns="34275" lIns="68575" spcFirstLastPara="1" rIns="68575" wrap="square" tIns="34275">
            <a:noAutofit/>
          </a:bodyPr>
          <a:lstStyle/>
          <a:p>
            <a:pPr indent="0" lvl="0" marL="0" marR="0" rtl="0" algn="l">
              <a:lnSpc>
                <a:spcPct val="226804"/>
              </a:lnSpc>
              <a:spcBef>
                <a:spcPts val="0"/>
              </a:spcBef>
              <a:spcAft>
                <a:spcPts val="0"/>
              </a:spcAft>
              <a:buNone/>
            </a:pPr>
            <a:r>
              <a:rPr i="1" lang="en" sz="700">
                <a:solidFill>
                  <a:srgbClr val="262626"/>
                </a:solidFill>
                <a:latin typeface="Arial"/>
                <a:ea typeface="Arial"/>
                <a:cs typeface="Arial"/>
                <a:sym typeface="Arial"/>
              </a:rPr>
              <a:t>Lorem ipsum dolor sit amet agam facer modo data example</a:t>
            </a:r>
            <a:endParaRPr sz="1100"/>
          </a:p>
          <a:p>
            <a:pPr indent="0" lvl="0" marL="0" marR="0" rtl="0" algn="l">
              <a:lnSpc>
                <a:spcPct val="226804"/>
              </a:lnSpc>
              <a:spcBef>
                <a:spcPts val="0"/>
              </a:spcBef>
              <a:spcAft>
                <a:spcPts val="0"/>
              </a:spcAft>
              <a:buNone/>
            </a:pPr>
            <a:r>
              <a:rPr i="1" lang="en" sz="700">
                <a:solidFill>
                  <a:srgbClr val="262626"/>
                </a:solidFill>
                <a:latin typeface="Arial"/>
                <a:ea typeface="Arial"/>
                <a:cs typeface="Arial"/>
                <a:sym typeface="Arial"/>
              </a:rPr>
              <a:t>text are here for your own text rewrite. Lorem ipsum dolor sit amet agam facer modo data example text are here for in the sit amet agam facer modo data own.</a:t>
            </a:r>
            <a:endParaRPr sz="1100"/>
          </a:p>
        </p:txBody>
      </p:sp>
      <p:sp>
        <p:nvSpPr>
          <p:cNvPr id="322" name="Google Shape;322;p67"/>
          <p:cNvSpPr txBox="1"/>
          <p:nvPr/>
        </p:nvSpPr>
        <p:spPr>
          <a:xfrm>
            <a:off x="771524" y="4155190"/>
            <a:ext cx="2741143" cy="468398"/>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800">
                <a:solidFill>
                  <a:srgbClr val="262626"/>
                </a:solidFill>
                <a:latin typeface="Arial"/>
                <a:ea typeface="Arial"/>
                <a:cs typeface="Arial"/>
                <a:sym typeface="Arial"/>
              </a:rPr>
              <a:t>Lorem ipsum dolor sit amet agam facer modo data example text are here for your own .</a:t>
            </a:r>
            <a:endParaRPr sz="1100"/>
          </a:p>
        </p:txBody>
      </p:sp>
      <p:pic>
        <p:nvPicPr>
          <p:cNvPr id="323" name="Google Shape;323;p67"/>
          <p:cNvPicPr preferRelativeResize="0"/>
          <p:nvPr>
            <p:ph idx="2" type="pic"/>
          </p:nvPr>
        </p:nvPicPr>
        <p:blipFill rotWithShape="1">
          <a:blip r:embed="rId3">
            <a:alphaModFix/>
          </a:blip>
          <a:srcRect b="10164" l="0" r="0" t="10165"/>
          <a:stretch/>
        </p:blipFill>
        <p:spPr>
          <a:xfrm>
            <a:off x="771525" y="771525"/>
            <a:ext cx="3800475" cy="2019300"/>
          </a:xfrm>
          <a:prstGeom prst="rect">
            <a:avLst/>
          </a:prstGeom>
          <a:noFill/>
          <a:ln>
            <a:noFill/>
          </a:ln>
        </p:spPr>
      </p:pic>
      <p:sp>
        <p:nvSpPr>
          <p:cNvPr id="324" name="Google Shape;324;p67"/>
          <p:cNvSpPr/>
          <p:nvPr/>
        </p:nvSpPr>
        <p:spPr>
          <a:xfrm>
            <a:off x="5441854" y="3116554"/>
            <a:ext cx="563287" cy="749384"/>
          </a:xfrm>
          <a:custGeom>
            <a:rect b="b" l="l" r="r" t="t"/>
            <a:pathLst>
              <a:path extrusionOk="0" h="21600" w="21537">
                <a:moveTo>
                  <a:pt x="21072" y="21600"/>
                </a:moveTo>
                <a:cubicBezTo>
                  <a:pt x="20816" y="21600"/>
                  <a:pt x="20608" y="21443"/>
                  <a:pt x="20608" y="21250"/>
                </a:cubicBezTo>
                <a:lnTo>
                  <a:pt x="20608" y="19944"/>
                </a:lnTo>
                <a:cubicBezTo>
                  <a:pt x="20609" y="19917"/>
                  <a:pt x="20664" y="18392"/>
                  <a:pt x="19832" y="16870"/>
                </a:cubicBezTo>
                <a:cubicBezTo>
                  <a:pt x="18849" y="15071"/>
                  <a:pt x="16923" y="14560"/>
                  <a:pt x="16264" y="14515"/>
                </a:cubicBezTo>
                <a:cubicBezTo>
                  <a:pt x="16211" y="14511"/>
                  <a:pt x="16159" y="14500"/>
                  <a:pt x="16110" y="14483"/>
                </a:cubicBezTo>
                <a:lnTo>
                  <a:pt x="16039" y="14458"/>
                </a:lnTo>
                <a:cubicBezTo>
                  <a:pt x="15360" y="14221"/>
                  <a:pt x="13948" y="13726"/>
                  <a:pt x="13888" y="12610"/>
                </a:cubicBezTo>
                <a:cubicBezTo>
                  <a:pt x="13883" y="12512"/>
                  <a:pt x="13933" y="12416"/>
                  <a:pt x="14026" y="12347"/>
                </a:cubicBezTo>
                <a:cubicBezTo>
                  <a:pt x="14119" y="12277"/>
                  <a:pt x="14249" y="12242"/>
                  <a:pt x="14377" y="12247"/>
                </a:cubicBezTo>
                <a:cubicBezTo>
                  <a:pt x="15004" y="12273"/>
                  <a:pt x="15343" y="12252"/>
                  <a:pt x="16237" y="12068"/>
                </a:cubicBezTo>
                <a:cubicBezTo>
                  <a:pt x="16380" y="12039"/>
                  <a:pt x="16531" y="12062"/>
                  <a:pt x="16646" y="12131"/>
                </a:cubicBezTo>
                <a:cubicBezTo>
                  <a:pt x="17174" y="12446"/>
                  <a:pt x="17732" y="12551"/>
                  <a:pt x="18300" y="12443"/>
                </a:cubicBezTo>
                <a:cubicBezTo>
                  <a:pt x="18814" y="12346"/>
                  <a:pt x="19192" y="12111"/>
                  <a:pt x="19382" y="11954"/>
                </a:cubicBezTo>
                <a:cubicBezTo>
                  <a:pt x="18952" y="11698"/>
                  <a:pt x="18118" y="11183"/>
                  <a:pt x="17948" y="10284"/>
                </a:cubicBezTo>
                <a:cubicBezTo>
                  <a:pt x="17865" y="9848"/>
                  <a:pt x="17902" y="9412"/>
                  <a:pt x="17945" y="8907"/>
                </a:cubicBezTo>
                <a:cubicBezTo>
                  <a:pt x="18025" y="7957"/>
                  <a:pt x="18125" y="6776"/>
                  <a:pt x="17530" y="4831"/>
                </a:cubicBezTo>
                <a:cubicBezTo>
                  <a:pt x="16603" y="1800"/>
                  <a:pt x="13029" y="700"/>
                  <a:pt x="10853" y="700"/>
                </a:cubicBezTo>
                <a:lnTo>
                  <a:pt x="10682" y="700"/>
                </a:lnTo>
                <a:cubicBezTo>
                  <a:pt x="8506" y="700"/>
                  <a:pt x="4931" y="1800"/>
                  <a:pt x="4005" y="4831"/>
                </a:cubicBezTo>
                <a:cubicBezTo>
                  <a:pt x="3410" y="6776"/>
                  <a:pt x="3510" y="7957"/>
                  <a:pt x="3590" y="8907"/>
                </a:cubicBezTo>
                <a:cubicBezTo>
                  <a:pt x="3633" y="9411"/>
                  <a:pt x="3670" y="9848"/>
                  <a:pt x="3588" y="10284"/>
                </a:cubicBezTo>
                <a:cubicBezTo>
                  <a:pt x="3417" y="11183"/>
                  <a:pt x="2584" y="11698"/>
                  <a:pt x="2154" y="11954"/>
                </a:cubicBezTo>
                <a:cubicBezTo>
                  <a:pt x="2343" y="12111"/>
                  <a:pt x="2722" y="12346"/>
                  <a:pt x="3235" y="12443"/>
                </a:cubicBezTo>
                <a:cubicBezTo>
                  <a:pt x="3805" y="12551"/>
                  <a:pt x="4361" y="12446"/>
                  <a:pt x="4889" y="12131"/>
                </a:cubicBezTo>
                <a:cubicBezTo>
                  <a:pt x="5005" y="12062"/>
                  <a:pt x="5156" y="12039"/>
                  <a:pt x="5298" y="12068"/>
                </a:cubicBezTo>
                <a:cubicBezTo>
                  <a:pt x="6192" y="12252"/>
                  <a:pt x="6531" y="12273"/>
                  <a:pt x="7158" y="12247"/>
                </a:cubicBezTo>
                <a:cubicBezTo>
                  <a:pt x="7293" y="12241"/>
                  <a:pt x="7425" y="12280"/>
                  <a:pt x="7519" y="12354"/>
                </a:cubicBezTo>
                <a:cubicBezTo>
                  <a:pt x="7612" y="12428"/>
                  <a:pt x="7659" y="12529"/>
                  <a:pt x="7645" y="12630"/>
                </a:cubicBezTo>
                <a:cubicBezTo>
                  <a:pt x="7434" y="14247"/>
                  <a:pt x="7317" y="14364"/>
                  <a:pt x="7240" y="14441"/>
                </a:cubicBezTo>
                <a:cubicBezTo>
                  <a:pt x="7054" y="14624"/>
                  <a:pt x="6737" y="14741"/>
                  <a:pt x="6344" y="14775"/>
                </a:cubicBezTo>
                <a:cubicBezTo>
                  <a:pt x="5953" y="14808"/>
                  <a:pt x="5406" y="14763"/>
                  <a:pt x="5001" y="14540"/>
                </a:cubicBezTo>
                <a:cubicBezTo>
                  <a:pt x="4999" y="14540"/>
                  <a:pt x="4998" y="14540"/>
                  <a:pt x="4997" y="14540"/>
                </a:cubicBezTo>
                <a:cubicBezTo>
                  <a:pt x="4585" y="14540"/>
                  <a:pt x="2602" y="15059"/>
                  <a:pt x="1709" y="16859"/>
                </a:cubicBezTo>
                <a:cubicBezTo>
                  <a:pt x="934" y="18418"/>
                  <a:pt x="927" y="19929"/>
                  <a:pt x="927" y="19944"/>
                </a:cubicBezTo>
                <a:lnTo>
                  <a:pt x="927" y="21250"/>
                </a:lnTo>
                <a:cubicBezTo>
                  <a:pt x="927" y="21443"/>
                  <a:pt x="720" y="21600"/>
                  <a:pt x="463" y="21600"/>
                </a:cubicBezTo>
                <a:cubicBezTo>
                  <a:pt x="207" y="21600"/>
                  <a:pt x="0" y="21443"/>
                  <a:pt x="0" y="21250"/>
                </a:cubicBezTo>
                <a:lnTo>
                  <a:pt x="0" y="19944"/>
                </a:lnTo>
                <a:cubicBezTo>
                  <a:pt x="0" y="19877"/>
                  <a:pt x="8" y="18291"/>
                  <a:pt x="841" y="16614"/>
                </a:cubicBezTo>
                <a:cubicBezTo>
                  <a:pt x="1646" y="14991"/>
                  <a:pt x="3303" y="14138"/>
                  <a:pt x="4476" y="13901"/>
                </a:cubicBezTo>
                <a:cubicBezTo>
                  <a:pt x="4953" y="13805"/>
                  <a:pt x="5306" y="13825"/>
                  <a:pt x="5525" y="13962"/>
                </a:cubicBezTo>
                <a:cubicBezTo>
                  <a:pt x="5771" y="14115"/>
                  <a:pt x="6302" y="14107"/>
                  <a:pt x="6469" y="14036"/>
                </a:cubicBezTo>
                <a:cubicBezTo>
                  <a:pt x="6520" y="13869"/>
                  <a:pt x="6600" y="13417"/>
                  <a:pt x="6668" y="12954"/>
                </a:cubicBezTo>
                <a:cubicBezTo>
                  <a:pt x="6231" y="12948"/>
                  <a:pt x="5847" y="12899"/>
                  <a:pt x="5273" y="12787"/>
                </a:cubicBezTo>
                <a:cubicBezTo>
                  <a:pt x="3884" y="13509"/>
                  <a:pt x="2461" y="13128"/>
                  <a:pt x="1642" y="12557"/>
                </a:cubicBezTo>
                <a:cubicBezTo>
                  <a:pt x="1296" y="12316"/>
                  <a:pt x="938" y="11967"/>
                  <a:pt x="1198" y="11673"/>
                </a:cubicBezTo>
                <a:cubicBezTo>
                  <a:pt x="1275" y="11586"/>
                  <a:pt x="1389" y="11518"/>
                  <a:pt x="1548" y="11424"/>
                </a:cubicBezTo>
                <a:cubicBezTo>
                  <a:pt x="1922" y="11201"/>
                  <a:pt x="2548" y="10829"/>
                  <a:pt x="2670" y="10184"/>
                </a:cubicBezTo>
                <a:cubicBezTo>
                  <a:pt x="2739" y="9820"/>
                  <a:pt x="2706" y="9437"/>
                  <a:pt x="2665" y="8951"/>
                </a:cubicBezTo>
                <a:cubicBezTo>
                  <a:pt x="2585" y="8009"/>
                  <a:pt x="2476" y="6718"/>
                  <a:pt x="3101" y="4674"/>
                </a:cubicBezTo>
                <a:cubicBezTo>
                  <a:pt x="4039" y="1605"/>
                  <a:pt x="7625" y="0"/>
                  <a:pt x="10682" y="0"/>
                </a:cubicBezTo>
                <a:lnTo>
                  <a:pt x="10853" y="0"/>
                </a:lnTo>
                <a:cubicBezTo>
                  <a:pt x="13910" y="0"/>
                  <a:pt x="17496" y="1605"/>
                  <a:pt x="18433" y="4674"/>
                </a:cubicBezTo>
                <a:cubicBezTo>
                  <a:pt x="19058" y="6718"/>
                  <a:pt x="18949" y="8009"/>
                  <a:pt x="18870" y="8951"/>
                </a:cubicBezTo>
                <a:cubicBezTo>
                  <a:pt x="18829" y="9437"/>
                  <a:pt x="18796" y="9820"/>
                  <a:pt x="18866" y="10184"/>
                </a:cubicBezTo>
                <a:cubicBezTo>
                  <a:pt x="18987" y="10829"/>
                  <a:pt x="19613" y="11201"/>
                  <a:pt x="19987" y="11424"/>
                </a:cubicBezTo>
                <a:cubicBezTo>
                  <a:pt x="20146" y="11518"/>
                  <a:pt x="20261" y="11586"/>
                  <a:pt x="20337" y="11673"/>
                </a:cubicBezTo>
                <a:cubicBezTo>
                  <a:pt x="20597" y="11966"/>
                  <a:pt x="20240" y="12315"/>
                  <a:pt x="19894" y="12556"/>
                </a:cubicBezTo>
                <a:cubicBezTo>
                  <a:pt x="19074" y="13127"/>
                  <a:pt x="17652" y="13510"/>
                  <a:pt x="16263" y="12787"/>
                </a:cubicBezTo>
                <a:cubicBezTo>
                  <a:pt x="15718" y="12893"/>
                  <a:pt x="15344" y="12942"/>
                  <a:pt x="14934" y="12953"/>
                </a:cubicBezTo>
                <a:cubicBezTo>
                  <a:pt x="15187" y="13356"/>
                  <a:pt x="15803" y="13604"/>
                  <a:pt x="16430" y="13823"/>
                </a:cubicBezTo>
                <a:lnTo>
                  <a:pt x="16433" y="13825"/>
                </a:lnTo>
                <a:cubicBezTo>
                  <a:pt x="17479" y="13924"/>
                  <a:pt x="19602" y="14614"/>
                  <a:pt x="20689" y="16603"/>
                </a:cubicBezTo>
                <a:cubicBezTo>
                  <a:pt x="21600" y="18269"/>
                  <a:pt x="21538" y="19888"/>
                  <a:pt x="21535" y="19956"/>
                </a:cubicBezTo>
                <a:lnTo>
                  <a:pt x="21535" y="21250"/>
                </a:lnTo>
                <a:cubicBezTo>
                  <a:pt x="21535" y="21443"/>
                  <a:pt x="21328" y="21600"/>
                  <a:pt x="21072" y="21600"/>
                </a:cubicBezTo>
                <a:close/>
                <a:moveTo>
                  <a:pt x="21072" y="21600"/>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500">
              <a:solidFill>
                <a:srgbClr val="262626"/>
              </a:solidFill>
              <a:latin typeface="Calibri"/>
              <a:ea typeface="Calibri"/>
              <a:cs typeface="Calibri"/>
              <a:sym typeface="Calibri"/>
            </a:endParaRPr>
          </a:p>
        </p:txBody>
      </p:sp>
      <p:sp>
        <p:nvSpPr>
          <p:cNvPr id="325" name="Google Shape;325;p67"/>
          <p:cNvSpPr/>
          <p:nvPr/>
        </p:nvSpPr>
        <p:spPr>
          <a:xfrm>
            <a:off x="5458339" y="884081"/>
            <a:ext cx="616460" cy="741076"/>
          </a:xfrm>
          <a:custGeom>
            <a:rect b="b" l="l" r="r" t="t"/>
            <a:pathLst>
              <a:path extrusionOk="0" h="21600" w="21600">
                <a:moveTo>
                  <a:pt x="9365" y="15023"/>
                </a:moveTo>
                <a:lnTo>
                  <a:pt x="13632" y="20576"/>
                </a:lnTo>
                <a:lnTo>
                  <a:pt x="16664" y="18687"/>
                </a:lnTo>
                <a:lnTo>
                  <a:pt x="12304" y="13454"/>
                </a:lnTo>
                <a:lnTo>
                  <a:pt x="19689" y="11189"/>
                </a:lnTo>
                <a:lnTo>
                  <a:pt x="1044" y="1386"/>
                </a:lnTo>
                <a:lnTo>
                  <a:pt x="3497" y="19536"/>
                </a:lnTo>
                <a:cubicBezTo>
                  <a:pt x="3497" y="19536"/>
                  <a:pt x="9365" y="15023"/>
                  <a:pt x="9365" y="15023"/>
                </a:cubicBezTo>
                <a:close/>
                <a:moveTo>
                  <a:pt x="13408" y="21600"/>
                </a:moveTo>
                <a:lnTo>
                  <a:pt x="9195" y="16117"/>
                </a:lnTo>
                <a:lnTo>
                  <a:pt x="2839" y="21006"/>
                </a:lnTo>
                <a:lnTo>
                  <a:pt x="0" y="0"/>
                </a:lnTo>
                <a:lnTo>
                  <a:pt x="21600" y="11356"/>
                </a:lnTo>
                <a:lnTo>
                  <a:pt x="13630" y="13802"/>
                </a:lnTo>
                <a:lnTo>
                  <a:pt x="17830" y="18844"/>
                </a:lnTo>
                <a:cubicBezTo>
                  <a:pt x="17830" y="18844"/>
                  <a:pt x="13408" y="21600"/>
                  <a:pt x="13408" y="21600"/>
                </a:cubicBezTo>
                <a:close/>
                <a:moveTo>
                  <a:pt x="13408" y="21600"/>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500">
              <a:solidFill>
                <a:srgbClr val="262626"/>
              </a:solidFill>
              <a:latin typeface="Calibri"/>
              <a:ea typeface="Calibri"/>
              <a:cs typeface="Calibri"/>
              <a:sym typeface="Calibri"/>
            </a:endParaRPr>
          </a:p>
        </p:txBody>
      </p:sp>
      <p:sp>
        <p:nvSpPr>
          <p:cNvPr id="326" name="Google Shape;326;p67"/>
          <p:cNvSpPr txBox="1"/>
          <p:nvPr/>
        </p:nvSpPr>
        <p:spPr>
          <a:xfrm>
            <a:off x="5343525" y="4002325"/>
            <a:ext cx="1461736" cy="523701"/>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262626"/>
                </a:solidFill>
                <a:latin typeface="Play"/>
                <a:ea typeface="Play"/>
                <a:cs typeface="Play"/>
                <a:sym typeface="Play"/>
              </a:rPr>
              <a:t>With just double to be click presentation this is to dummy text dream &amp; work replace.</a:t>
            </a:r>
            <a:endParaRPr sz="1100"/>
          </a:p>
        </p:txBody>
      </p:sp>
      <p:sp>
        <p:nvSpPr>
          <p:cNvPr id="327" name="Google Shape;327;p67"/>
          <p:cNvSpPr txBox="1"/>
          <p:nvPr/>
        </p:nvSpPr>
        <p:spPr>
          <a:xfrm>
            <a:off x="5343525" y="1749918"/>
            <a:ext cx="1461736" cy="523701"/>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262626"/>
                </a:solidFill>
                <a:latin typeface="Play"/>
                <a:ea typeface="Play"/>
                <a:cs typeface="Play"/>
                <a:sym typeface="Play"/>
              </a:rPr>
              <a:t>With just double to be click presentation this is to dummy text dream &amp; work replace.</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68"/>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34" name="Google Shape;334;p68"/>
          <p:cNvPicPr preferRelativeResize="0"/>
          <p:nvPr>
            <p:ph idx="2" type="pic"/>
          </p:nvPr>
        </p:nvPicPr>
        <p:blipFill rotWithShape="1">
          <a:blip r:embed="rId3">
            <a:alphaModFix/>
          </a:blip>
          <a:srcRect b="0" l="14757" r="14757" t="0"/>
          <a:stretch/>
        </p:blipFill>
        <p:spPr>
          <a:xfrm>
            <a:off x="687597" y="1271588"/>
            <a:ext cx="3384341" cy="3223267"/>
          </a:xfrm>
          <a:prstGeom prst="rect">
            <a:avLst/>
          </a:prstGeom>
          <a:noFill/>
          <a:ln>
            <a:noFill/>
          </a:ln>
        </p:spPr>
      </p:pic>
      <p:sp>
        <p:nvSpPr>
          <p:cNvPr id="335" name="Google Shape;335;p68"/>
          <p:cNvSpPr/>
          <p:nvPr/>
        </p:nvSpPr>
        <p:spPr>
          <a:xfrm>
            <a:off x="1" y="3009900"/>
            <a:ext cx="4071937" cy="1484955"/>
          </a:xfrm>
          <a:prstGeom prst="rect">
            <a:avLst/>
          </a:prstGeom>
          <a:gradFill>
            <a:gsLst>
              <a:gs pos="0">
                <a:schemeClr val="accent5"/>
              </a:gs>
              <a:gs pos="100000">
                <a:srgbClr val="7030A0">
                  <a:alpha val="80000"/>
                </a:srgbClr>
              </a:gs>
            </a:gsLst>
            <a:lin ang="108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336" name="Google Shape;336;p68"/>
          <p:cNvSpPr/>
          <p:nvPr/>
        </p:nvSpPr>
        <p:spPr>
          <a:xfrm>
            <a:off x="967726" y="3252563"/>
            <a:ext cx="1489724" cy="252771"/>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 sz="1800">
                <a:solidFill>
                  <a:schemeClr val="lt1"/>
                </a:solidFill>
                <a:latin typeface="Montserrat"/>
                <a:ea typeface="Montserrat"/>
                <a:cs typeface="Montserrat"/>
                <a:sym typeface="Montserrat"/>
              </a:rPr>
              <a:t>Abouts Us</a:t>
            </a:r>
            <a:endParaRPr sz="1100"/>
          </a:p>
        </p:txBody>
      </p:sp>
      <p:sp>
        <p:nvSpPr>
          <p:cNvPr id="337" name="Google Shape;337;p68"/>
          <p:cNvSpPr/>
          <p:nvPr/>
        </p:nvSpPr>
        <p:spPr>
          <a:xfrm>
            <a:off x="967727" y="3522479"/>
            <a:ext cx="2718449" cy="751998"/>
          </a:xfrm>
          <a:prstGeom prst="rect">
            <a:avLst/>
          </a:prstGeom>
          <a:noFill/>
          <a:ln>
            <a:noFill/>
          </a:ln>
        </p:spPr>
        <p:txBody>
          <a:bodyPr anchorCtr="0" anchor="ctr" bIns="0" lIns="0" spcFirstLastPara="1" rIns="0" wrap="square" tIns="0">
            <a:noAutofit/>
          </a:bodyPr>
          <a:lstStyle/>
          <a:p>
            <a:pPr indent="0" lvl="0" marL="0" marR="0" rtl="0" algn="l">
              <a:lnSpc>
                <a:spcPct val="175000"/>
              </a:lnSpc>
              <a:spcBef>
                <a:spcPts val="0"/>
              </a:spcBef>
              <a:spcAft>
                <a:spcPts val="0"/>
              </a:spcAft>
              <a:buNone/>
            </a:pPr>
            <a:r>
              <a:rPr lang="en" sz="600">
                <a:solidFill>
                  <a:schemeClr val="lt1"/>
                </a:solidFill>
                <a:latin typeface="Montserrat Light"/>
                <a:ea typeface="Montserrat Light"/>
                <a:cs typeface="Montserrat Light"/>
                <a:sym typeface="Montserrat Light"/>
              </a:rPr>
              <a:t>This letterhead design is meant to project an image of professionalism and reliability. By using simple alignments we have created a very spacious feeling. The simplicity suggests strength and the spaciousnes contributes to the aesthetics of the layout. These basic qualities along with the (Your Company) colours, </a:t>
            </a:r>
            <a:endParaRPr sz="1100"/>
          </a:p>
        </p:txBody>
      </p:sp>
      <p:sp>
        <p:nvSpPr>
          <p:cNvPr id="338" name="Google Shape;338;p68"/>
          <p:cNvSpPr txBox="1"/>
          <p:nvPr/>
        </p:nvSpPr>
        <p:spPr>
          <a:xfrm>
            <a:off x="4759534" y="1271588"/>
            <a:ext cx="2797206" cy="117724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400" u="sng">
                <a:solidFill>
                  <a:srgbClr val="F2F2F2"/>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400" u="sng">
                <a:solidFill>
                  <a:srgbClr val="F2F2F2"/>
                </a:solidFill>
                <a:latin typeface="Montserrat Medium"/>
                <a:ea typeface="Montserrat Medium"/>
                <a:cs typeface="Montserrat Medium"/>
                <a:sym typeface="Montserrat Medium"/>
              </a:rPr>
              <a:t>IPSUM.DOLOR SIT.AMET</a:t>
            </a:r>
            <a:endParaRPr sz="1100"/>
          </a:p>
        </p:txBody>
      </p:sp>
      <p:sp>
        <p:nvSpPr>
          <p:cNvPr id="339" name="Google Shape;339;p68"/>
          <p:cNvSpPr txBox="1"/>
          <p:nvPr/>
        </p:nvSpPr>
        <p:spPr>
          <a:xfrm>
            <a:off x="4759533" y="2694668"/>
            <a:ext cx="2797206" cy="126092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D8D8D8"/>
                </a:solidFill>
                <a:latin typeface="Play"/>
                <a:ea typeface="Play"/>
                <a:cs typeface="Play"/>
                <a:sym typeface="Play"/>
              </a:rPr>
              <a:t>Creepiest don't subdue which i two set had seasons. Fifth you'll, </a:t>
            </a:r>
            <a:endParaRPr sz="1100"/>
          </a:p>
          <a:p>
            <a:pPr indent="0" lvl="0" marL="0" marR="0" rtl="0" algn="l">
              <a:lnSpc>
                <a:spcPct val="225000"/>
              </a:lnSpc>
              <a:spcBef>
                <a:spcPts val="0"/>
              </a:spcBef>
              <a:spcAft>
                <a:spcPts val="0"/>
              </a:spcAft>
              <a:buNone/>
            </a:pPr>
            <a:r>
              <a:rPr lang="en" sz="600">
                <a:solidFill>
                  <a:srgbClr val="D8D8D8"/>
                </a:solidFill>
                <a:latin typeface="Play"/>
                <a:ea typeface="Play"/>
                <a:cs typeface="Play"/>
                <a:sym typeface="Play"/>
              </a:rPr>
              <a:t>man wherein seas our creeping. Very. Make from for seas to place and won't appear him, were they're and years unto doesn't creeping night</a:t>
            </a:r>
            <a:endParaRPr sz="1100"/>
          </a:p>
          <a:p>
            <a:pPr indent="0" lvl="0" marL="0" marR="0" rtl="0" algn="l">
              <a:lnSpc>
                <a:spcPct val="225000"/>
              </a:lnSpc>
              <a:spcBef>
                <a:spcPts val="0"/>
              </a:spcBef>
              <a:spcAft>
                <a:spcPts val="0"/>
              </a:spcAft>
              <a:buNone/>
            </a:pPr>
            <a:r>
              <a:rPr lang="en" sz="600">
                <a:solidFill>
                  <a:srgbClr val="D8D8D8"/>
                </a:solidFill>
                <a:latin typeface="Play"/>
                <a:ea typeface="Play"/>
                <a:cs typeface="Play"/>
                <a:sym typeface="Play"/>
              </a:rPr>
              <a:t>lights divided void they're.</a:t>
            </a:r>
            <a:endParaRPr sz="1100"/>
          </a:p>
          <a:p>
            <a:pPr indent="0" lvl="0" marL="0" marR="0" rtl="0" algn="l">
              <a:lnSpc>
                <a:spcPct val="225000"/>
              </a:lnSpc>
              <a:spcBef>
                <a:spcPts val="0"/>
              </a:spcBef>
              <a:spcAft>
                <a:spcPts val="0"/>
              </a:spcAft>
              <a:buNone/>
            </a:pPr>
            <a:r>
              <a:t/>
            </a:r>
            <a:endParaRPr sz="600">
              <a:solidFill>
                <a:srgbClr val="D8D8D8"/>
              </a:solidFill>
              <a:latin typeface="Play"/>
              <a:ea typeface="Play"/>
              <a:cs typeface="Play"/>
              <a:sym typeface="Play"/>
            </a:endParaRPr>
          </a:p>
          <a:p>
            <a:pPr indent="0" lvl="0" marL="0" marR="0" rtl="0" algn="l">
              <a:lnSpc>
                <a:spcPct val="225000"/>
              </a:lnSpc>
              <a:spcBef>
                <a:spcPts val="0"/>
              </a:spcBef>
              <a:spcAft>
                <a:spcPts val="0"/>
              </a:spcAft>
              <a:buNone/>
            </a:pPr>
            <a:r>
              <a:rPr lang="en" sz="600">
                <a:solidFill>
                  <a:srgbClr val="D8D8D8"/>
                </a:solidFill>
                <a:latin typeface="Play"/>
                <a:ea typeface="Play"/>
                <a:cs typeface="Play"/>
                <a:sym typeface="Play"/>
              </a:rPr>
              <a:t>Abundantly is fish evening let hath I gathered fly earth  to god them called unto replenish given male be Dominion.</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69"/>
          <p:cNvSpPr txBox="1"/>
          <p:nvPr/>
        </p:nvSpPr>
        <p:spPr>
          <a:xfrm>
            <a:off x="466727" y="2907403"/>
            <a:ext cx="2303647" cy="628800"/>
          </a:xfrm>
          <a:prstGeom prst="rect">
            <a:avLst/>
          </a:prstGeom>
          <a:noFill/>
          <a:ln>
            <a:noFill/>
          </a:ln>
        </p:spPr>
        <p:txBody>
          <a:bodyPr anchorCtr="0" anchor="t" bIns="34275" lIns="68575" spcFirstLastPara="1" rIns="68575" wrap="square" tIns="34275">
            <a:noAutofit/>
          </a:bodyPr>
          <a:lstStyle/>
          <a:p>
            <a:pPr indent="0" lvl="0" marL="0" marR="0" rtl="0" algn="l">
              <a:lnSpc>
                <a:spcPct val="211111"/>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Etuer odio non tellus natoque accum sed hac enim Lorem tempus tortor justo eget scelerisque sed the great design morbi.</a:t>
            </a:r>
            <a:endParaRPr sz="1100"/>
          </a:p>
        </p:txBody>
      </p:sp>
      <p:sp>
        <p:nvSpPr>
          <p:cNvPr id="346" name="Google Shape;346;p69"/>
          <p:cNvSpPr txBox="1"/>
          <p:nvPr/>
        </p:nvSpPr>
        <p:spPr>
          <a:xfrm>
            <a:off x="466725" y="2566211"/>
            <a:ext cx="1788217" cy="26271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Montserrat Light"/>
              <a:buNone/>
            </a:pPr>
            <a:r>
              <a:rPr b="0" i="0" lang="en" sz="1400">
                <a:solidFill>
                  <a:schemeClr val="dk1"/>
                </a:solidFill>
                <a:latin typeface="Montserrat Light"/>
                <a:ea typeface="Montserrat Light"/>
                <a:cs typeface="Montserrat Light"/>
                <a:sym typeface="Montserrat Light"/>
              </a:rPr>
              <a:t>First Heading Here</a:t>
            </a:r>
            <a:endParaRPr sz="1100"/>
          </a:p>
        </p:txBody>
      </p:sp>
      <p:sp>
        <p:nvSpPr>
          <p:cNvPr id="347" name="Google Shape;347;p69"/>
          <p:cNvSpPr txBox="1"/>
          <p:nvPr/>
        </p:nvSpPr>
        <p:spPr>
          <a:xfrm>
            <a:off x="3790951" y="2907403"/>
            <a:ext cx="2266949" cy="628800"/>
          </a:xfrm>
          <a:prstGeom prst="rect">
            <a:avLst/>
          </a:prstGeom>
          <a:noFill/>
          <a:ln>
            <a:noFill/>
          </a:ln>
        </p:spPr>
        <p:txBody>
          <a:bodyPr anchorCtr="0" anchor="t" bIns="34275" lIns="68575" spcFirstLastPara="1" rIns="68575" wrap="square" tIns="34275">
            <a:noAutofit/>
          </a:bodyPr>
          <a:lstStyle/>
          <a:p>
            <a:pPr indent="0" lvl="0" marL="0" marR="0" rtl="0" algn="l">
              <a:lnSpc>
                <a:spcPct val="211111"/>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Etuer odio non tellus natoque accum sed hac enim Lorem tempus tortor justo eget scelerisque sed the great design morbi.</a:t>
            </a:r>
            <a:endParaRPr sz="1100"/>
          </a:p>
        </p:txBody>
      </p:sp>
      <p:sp>
        <p:nvSpPr>
          <p:cNvPr id="348" name="Google Shape;348;p69"/>
          <p:cNvSpPr txBox="1"/>
          <p:nvPr/>
        </p:nvSpPr>
        <p:spPr>
          <a:xfrm>
            <a:off x="3790951" y="2566211"/>
            <a:ext cx="1581149" cy="26271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Montserrat Light"/>
              <a:buNone/>
            </a:pPr>
            <a:r>
              <a:rPr b="0" i="0" lang="en" sz="1400">
                <a:solidFill>
                  <a:schemeClr val="dk1"/>
                </a:solidFill>
                <a:latin typeface="Montserrat Light"/>
                <a:ea typeface="Montserrat Light"/>
                <a:cs typeface="Montserrat Light"/>
                <a:sym typeface="Montserrat Light"/>
              </a:rPr>
              <a:t>Second Heading</a:t>
            </a:r>
            <a:endParaRPr sz="1100"/>
          </a:p>
        </p:txBody>
      </p:sp>
      <p:sp>
        <p:nvSpPr>
          <p:cNvPr id="349" name="Google Shape;349;p69"/>
          <p:cNvSpPr txBox="1"/>
          <p:nvPr/>
        </p:nvSpPr>
        <p:spPr>
          <a:xfrm>
            <a:off x="7079560" y="806272"/>
            <a:ext cx="1115751"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595959"/>
                </a:solidFill>
                <a:latin typeface="Montserrat SemiBold"/>
                <a:ea typeface="Montserrat SemiBold"/>
                <a:cs typeface="Montserrat SemiBold"/>
                <a:sym typeface="Montserrat SemiBold"/>
              </a:rPr>
              <a:t>SECTION</a:t>
            </a:r>
            <a:endParaRPr sz="1100"/>
          </a:p>
          <a:p>
            <a:pPr indent="0" lvl="0" marL="0" marR="0" rtl="0" algn="l">
              <a:spcBef>
                <a:spcPts val="0"/>
              </a:spcBef>
              <a:spcAft>
                <a:spcPts val="0"/>
              </a:spcAft>
              <a:buNone/>
            </a:pPr>
            <a:r>
              <a:rPr lang="en" sz="1000">
                <a:solidFill>
                  <a:srgbClr val="595959"/>
                </a:solidFill>
                <a:latin typeface="Montserrat SemiBold"/>
                <a:ea typeface="Montserrat SemiBold"/>
                <a:cs typeface="Montserrat SemiBold"/>
                <a:sym typeface="Montserrat SemiBold"/>
              </a:rPr>
              <a:t>TWo</a:t>
            </a:r>
            <a:endParaRPr sz="1000">
              <a:solidFill>
                <a:srgbClr val="595959"/>
              </a:solidFill>
              <a:latin typeface="Montserrat SemiBold"/>
              <a:ea typeface="Montserrat SemiBold"/>
              <a:cs typeface="Montserrat SemiBold"/>
              <a:sym typeface="Montserrat SemiBold"/>
            </a:endParaRPr>
          </a:p>
        </p:txBody>
      </p:sp>
      <p:sp>
        <p:nvSpPr>
          <p:cNvPr id="350" name="Google Shape;350;p69"/>
          <p:cNvSpPr txBox="1"/>
          <p:nvPr/>
        </p:nvSpPr>
        <p:spPr>
          <a:xfrm>
            <a:off x="466725" y="3778315"/>
            <a:ext cx="6238875" cy="79238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A5A5A5"/>
                </a:solidFill>
                <a:latin typeface="Montserrat Light"/>
                <a:ea typeface="Montserrat Light"/>
                <a:cs typeface="Montserrat Light"/>
                <a:sym typeface="Montserrat Light"/>
              </a:rPr>
              <a:t>Lorem ipsum dolor sit amet agam facer modo data example here for your own text rewrite. Lorem ipsum</a:t>
            </a:r>
            <a:endParaRPr sz="1100"/>
          </a:p>
          <a:p>
            <a:pPr indent="0" lvl="0" marL="0" marR="0" rtl="0" algn="l">
              <a:lnSpc>
                <a:spcPct val="200000"/>
              </a:lnSpc>
              <a:spcBef>
                <a:spcPts val="0"/>
              </a:spcBef>
              <a:spcAft>
                <a:spcPts val="0"/>
              </a:spcAft>
              <a:buNone/>
            </a:pPr>
            <a:r>
              <a:rPr lang="en" sz="800">
                <a:solidFill>
                  <a:srgbClr val="A5A5A5"/>
                </a:solidFill>
                <a:latin typeface="Montserrat Light"/>
                <a:ea typeface="Montserrat Light"/>
                <a:cs typeface="Montserrat Light"/>
                <a:sym typeface="Montserrat Light"/>
              </a:rPr>
              <a:t>Dolor sit amet agam facer modo data example text are here for your own text rewrite. Lorem ipsum door sit amet agam facer modo data example text are here for your own text rewrite.</a:t>
            </a:r>
            <a:endParaRPr sz="1100"/>
          </a:p>
        </p:txBody>
      </p:sp>
      <p:sp>
        <p:nvSpPr>
          <p:cNvPr id="351" name="Google Shape;351;p69"/>
          <p:cNvSpPr txBox="1"/>
          <p:nvPr/>
        </p:nvSpPr>
        <p:spPr>
          <a:xfrm>
            <a:off x="7079559" y="1277213"/>
            <a:ext cx="1597714" cy="149040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1200" u="sng">
                <a:solidFill>
                  <a:srgbClr val="000000"/>
                </a:solidFill>
                <a:latin typeface="Montserrat Light"/>
                <a:ea typeface="Montserrat Light"/>
                <a:cs typeface="Montserrat Light"/>
                <a:sym typeface="Montserrat Light"/>
              </a:rPr>
              <a:t>Lorem ipsum dolor sit amet agam facer modo data example</a:t>
            </a:r>
            <a:endParaRPr sz="1100"/>
          </a:p>
        </p:txBody>
      </p:sp>
      <p:sp>
        <p:nvSpPr>
          <p:cNvPr id="352" name="Google Shape;352;p69"/>
          <p:cNvSpPr/>
          <p:nvPr/>
        </p:nvSpPr>
        <p:spPr>
          <a:xfrm>
            <a:off x="7167215" y="0"/>
            <a:ext cx="34289" cy="466725"/>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D8D8D8"/>
              </a:solidFill>
              <a:latin typeface="Calibri"/>
              <a:ea typeface="Calibri"/>
              <a:cs typeface="Calibri"/>
              <a:sym typeface="Calibri"/>
            </a:endParaRPr>
          </a:p>
        </p:txBody>
      </p:sp>
      <p:pic>
        <p:nvPicPr>
          <p:cNvPr id="353" name="Google Shape;353;p69"/>
          <p:cNvPicPr preferRelativeResize="0"/>
          <p:nvPr>
            <p:ph idx="2" type="pic"/>
          </p:nvPr>
        </p:nvPicPr>
        <p:blipFill rotWithShape="1">
          <a:blip r:embed="rId3">
            <a:alphaModFix/>
          </a:blip>
          <a:srcRect b="4208" l="0" r="0" t="4207"/>
          <a:stretch/>
        </p:blipFill>
        <p:spPr>
          <a:xfrm>
            <a:off x="466725" y="466725"/>
            <a:ext cx="2886075" cy="1762125"/>
          </a:xfrm>
          <a:prstGeom prst="rect">
            <a:avLst/>
          </a:prstGeom>
          <a:noFill/>
          <a:ln>
            <a:noFill/>
          </a:ln>
        </p:spPr>
      </p:pic>
      <p:pic>
        <p:nvPicPr>
          <p:cNvPr id="354" name="Google Shape;354;p69"/>
          <p:cNvPicPr preferRelativeResize="0"/>
          <p:nvPr>
            <p:ph idx="3" type="pic"/>
          </p:nvPr>
        </p:nvPicPr>
        <p:blipFill rotWithShape="1">
          <a:blip r:embed="rId4">
            <a:alphaModFix/>
          </a:blip>
          <a:srcRect b="12497" l="4636" r="4474" t="13627"/>
          <a:stretch/>
        </p:blipFill>
        <p:spPr>
          <a:xfrm>
            <a:off x="3819525" y="466725"/>
            <a:ext cx="2886075" cy="1762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Google Shape;360;p70"/>
          <p:cNvSpPr txBox="1"/>
          <p:nvPr/>
        </p:nvSpPr>
        <p:spPr>
          <a:xfrm>
            <a:off x="5529314" y="947533"/>
            <a:ext cx="3158430" cy="28276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900">
                <a:solidFill>
                  <a:srgbClr val="D8D8D8"/>
                </a:solidFill>
                <a:latin typeface="Montserrat Light"/>
                <a:ea typeface="Montserrat Light"/>
                <a:cs typeface="Montserrat Light"/>
                <a:sym typeface="Montserrat Light"/>
              </a:rPr>
              <a:t>03</a:t>
            </a:r>
            <a:endParaRPr sz="1100"/>
          </a:p>
        </p:txBody>
      </p:sp>
      <p:sp>
        <p:nvSpPr>
          <p:cNvPr id="361" name="Google Shape;361;p70"/>
          <p:cNvSpPr txBox="1"/>
          <p:nvPr/>
        </p:nvSpPr>
        <p:spPr>
          <a:xfrm>
            <a:off x="5085509" y="2617124"/>
            <a:ext cx="2827138" cy="877163"/>
          </a:xfrm>
          <a:prstGeom prst="rect">
            <a:avLst/>
          </a:prstGeom>
          <a:noFill/>
          <a:ln>
            <a:noFill/>
          </a:ln>
        </p:spPr>
        <p:txBody>
          <a:bodyPr anchorCtr="0" anchor="t" bIns="34275" lIns="68575" spcFirstLastPara="1" rIns="68575" wrap="square" tIns="34275">
            <a:noAutofit/>
          </a:bodyPr>
          <a:lstStyle/>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SERVICES</a:t>
            </a:r>
            <a:endParaRPr sz="1100"/>
          </a:p>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PAGES</a:t>
            </a:r>
            <a:endParaRPr sz="1100"/>
          </a:p>
        </p:txBody>
      </p:sp>
      <p:sp>
        <p:nvSpPr>
          <p:cNvPr id="362" name="Google Shape;362;p70"/>
          <p:cNvSpPr txBox="1"/>
          <p:nvPr/>
        </p:nvSpPr>
        <p:spPr>
          <a:xfrm>
            <a:off x="5096224" y="2316719"/>
            <a:ext cx="1981749"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Montserrat SemiBold"/>
                <a:ea typeface="Montserrat SemiBold"/>
                <a:cs typeface="Montserrat SemiBold"/>
                <a:sym typeface="Montserrat SemiBold"/>
              </a:rPr>
              <a:t>SECTION.THREE</a:t>
            </a:r>
            <a:endParaRPr sz="1100"/>
          </a:p>
        </p:txBody>
      </p:sp>
      <p:sp>
        <p:nvSpPr>
          <p:cNvPr id="363" name="Google Shape;363;p70"/>
          <p:cNvSpPr txBox="1"/>
          <p:nvPr/>
        </p:nvSpPr>
        <p:spPr>
          <a:xfrm>
            <a:off x="5148015" y="3543493"/>
            <a:ext cx="2160985" cy="6828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Arial"/>
                <a:ea typeface="Arial"/>
                <a:cs typeface="Arial"/>
                <a:sym typeface="Arial"/>
              </a:rPr>
              <a:t>Lorem ipsum dolor sit amet agam facer modo data example text are here for your own text rewrite.</a:t>
            </a:r>
            <a:endParaRPr sz="1100"/>
          </a:p>
        </p:txBody>
      </p:sp>
      <p:pic>
        <p:nvPicPr>
          <p:cNvPr id="364" name="Google Shape;364;p70"/>
          <p:cNvPicPr preferRelativeResize="0"/>
          <p:nvPr>
            <p:ph idx="2" type="pic"/>
          </p:nvPr>
        </p:nvPicPr>
        <p:blipFill rotWithShape="1">
          <a:blip r:embed="rId3">
            <a:alphaModFix/>
          </a:blip>
          <a:srcRect b="0" l="39444" r="4515" t="0"/>
          <a:stretch/>
        </p:blipFill>
        <p:spPr>
          <a:xfrm>
            <a:off x="1337965" y="1208769"/>
            <a:ext cx="2992861" cy="29928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71"/>
          <p:cNvSpPr/>
          <p:nvPr/>
        </p:nvSpPr>
        <p:spPr>
          <a:xfrm>
            <a:off x="0" y="1360150"/>
            <a:ext cx="1828800" cy="211063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1" name="Google Shape;371;p71"/>
          <p:cNvSpPr/>
          <p:nvPr/>
        </p:nvSpPr>
        <p:spPr>
          <a:xfrm>
            <a:off x="1714500" y="1"/>
            <a:ext cx="1943100" cy="2753964"/>
          </a:xfrm>
          <a:prstGeom prst="rect">
            <a:avLst/>
          </a:prstGeom>
          <a:solidFill>
            <a:schemeClr val="accent3">
              <a:alpha val="8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2" name="Google Shape;372;p71"/>
          <p:cNvSpPr/>
          <p:nvPr/>
        </p:nvSpPr>
        <p:spPr>
          <a:xfrm>
            <a:off x="3543300" y="2245095"/>
            <a:ext cx="1943100" cy="2898404"/>
          </a:xfrm>
          <a:prstGeom prst="rect">
            <a:avLst/>
          </a:prstGeom>
          <a:solidFill>
            <a:schemeClr val="accent4">
              <a:alpha val="8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3" name="Google Shape;373;p71"/>
          <p:cNvSpPr/>
          <p:nvPr/>
        </p:nvSpPr>
        <p:spPr>
          <a:xfrm>
            <a:off x="5372100" y="0"/>
            <a:ext cx="2057400" cy="3466303"/>
          </a:xfrm>
          <a:prstGeom prst="rect">
            <a:avLst/>
          </a:prstGeom>
          <a:solidFill>
            <a:schemeClr val="accent5">
              <a:alpha val="8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4" name="Google Shape;374;p71"/>
          <p:cNvSpPr/>
          <p:nvPr/>
        </p:nvSpPr>
        <p:spPr>
          <a:xfrm>
            <a:off x="7315200" y="2245095"/>
            <a:ext cx="1828800" cy="2110636"/>
          </a:xfrm>
          <a:prstGeom prst="rect">
            <a:avLst/>
          </a:prstGeom>
          <a:solidFill>
            <a:schemeClr val="accent6">
              <a:alpha val="8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75" name="Google Shape;375;p71"/>
          <p:cNvGrpSpPr/>
          <p:nvPr/>
        </p:nvGrpSpPr>
        <p:grpSpPr>
          <a:xfrm>
            <a:off x="271429" y="742053"/>
            <a:ext cx="1203041" cy="2334245"/>
            <a:chOff x="361905" y="989404"/>
            <a:chExt cx="1604055" cy="3112326"/>
          </a:xfrm>
        </p:grpSpPr>
        <p:sp>
          <p:nvSpPr>
            <p:cNvPr id="376" name="Google Shape;376;p71"/>
            <p:cNvSpPr txBox="1"/>
            <p:nvPr/>
          </p:nvSpPr>
          <p:spPr>
            <a:xfrm>
              <a:off x="361905" y="989404"/>
              <a:ext cx="1487668"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SUB TITILE</a:t>
              </a:r>
              <a:endParaRPr sz="1100"/>
            </a:p>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ONE</a:t>
              </a:r>
              <a:endParaRPr sz="1100"/>
            </a:p>
          </p:txBody>
        </p:sp>
        <p:sp>
          <p:nvSpPr>
            <p:cNvPr id="377" name="Google Shape;377;p71"/>
            <p:cNvSpPr txBox="1"/>
            <p:nvPr/>
          </p:nvSpPr>
          <p:spPr>
            <a:xfrm>
              <a:off x="361905" y="2181974"/>
              <a:ext cx="1604055" cy="191975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3F3F3F"/>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rgbClr val="3F3F3F"/>
                  </a:solidFill>
                  <a:latin typeface="Arial"/>
                  <a:ea typeface="Arial"/>
                  <a:cs typeface="Arial"/>
                  <a:sym typeface="Arial"/>
                </a:rPr>
                <a:t>text are here for your own text rewrite. Lorem ipsum dolor sit amet agam facer modo data text are here.</a:t>
              </a:r>
              <a:endParaRPr sz="1100"/>
            </a:p>
          </p:txBody>
        </p:sp>
      </p:grpSp>
      <p:grpSp>
        <p:nvGrpSpPr>
          <p:cNvPr id="378" name="Google Shape;378;p71"/>
          <p:cNvGrpSpPr/>
          <p:nvPr/>
        </p:nvGrpSpPr>
        <p:grpSpPr>
          <a:xfrm>
            <a:off x="3900993" y="1573907"/>
            <a:ext cx="1203041" cy="2414634"/>
            <a:chOff x="361905" y="882218"/>
            <a:chExt cx="1604055" cy="3219512"/>
          </a:xfrm>
        </p:grpSpPr>
        <p:sp>
          <p:nvSpPr>
            <p:cNvPr id="379" name="Google Shape;379;p71"/>
            <p:cNvSpPr txBox="1"/>
            <p:nvPr/>
          </p:nvSpPr>
          <p:spPr>
            <a:xfrm>
              <a:off x="361905" y="882218"/>
              <a:ext cx="1487668"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SUB TITILE</a:t>
              </a:r>
              <a:endParaRPr sz="1100"/>
            </a:p>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THREE</a:t>
              </a:r>
              <a:endParaRPr sz="1100"/>
            </a:p>
          </p:txBody>
        </p:sp>
        <p:sp>
          <p:nvSpPr>
            <p:cNvPr id="380" name="Google Shape;380;p71"/>
            <p:cNvSpPr txBox="1"/>
            <p:nvPr/>
          </p:nvSpPr>
          <p:spPr>
            <a:xfrm>
              <a:off x="361905" y="2181974"/>
              <a:ext cx="1604055" cy="191975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text are here for your own text rewrite. Lorem ipsum dolor sit amet agam facer modo data text are here.</a:t>
              </a:r>
              <a:endParaRPr sz="1100"/>
            </a:p>
          </p:txBody>
        </p:sp>
      </p:grpSp>
      <p:grpSp>
        <p:nvGrpSpPr>
          <p:cNvPr id="381" name="Google Shape;381;p71"/>
          <p:cNvGrpSpPr/>
          <p:nvPr/>
        </p:nvGrpSpPr>
        <p:grpSpPr>
          <a:xfrm>
            <a:off x="5799279" y="1117296"/>
            <a:ext cx="1203041" cy="2114447"/>
            <a:chOff x="2800305" y="488837"/>
            <a:chExt cx="1604055" cy="2819262"/>
          </a:xfrm>
        </p:grpSpPr>
        <p:sp>
          <p:nvSpPr>
            <p:cNvPr id="382" name="Google Shape;382;p71"/>
            <p:cNvSpPr txBox="1"/>
            <p:nvPr/>
          </p:nvSpPr>
          <p:spPr>
            <a:xfrm>
              <a:off x="2824044" y="488837"/>
              <a:ext cx="1487668"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lt1"/>
                  </a:solidFill>
                  <a:latin typeface="Montserrat SemiBold"/>
                  <a:ea typeface="Montserrat SemiBold"/>
                  <a:cs typeface="Montserrat SemiBold"/>
                  <a:sym typeface="Montserrat SemiBold"/>
                </a:rPr>
                <a:t>SUB TITILE</a:t>
              </a:r>
              <a:endParaRPr sz="1100"/>
            </a:p>
            <a:p>
              <a:pPr indent="0" lvl="0" marL="0" marR="0" rtl="0" algn="l">
                <a:spcBef>
                  <a:spcPts val="0"/>
                </a:spcBef>
                <a:spcAft>
                  <a:spcPts val="0"/>
                </a:spcAft>
                <a:buNone/>
              </a:pPr>
              <a:r>
                <a:rPr lang="en" sz="1000">
                  <a:solidFill>
                    <a:schemeClr val="lt1"/>
                  </a:solidFill>
                  <a:latin typeface="Montserrat SemiBold"/>
                  <a:ea typeface="Montserrat SemiBold"/>
                  <a:cs typeface="Montserrat SemiBold"/>
                  <a:sym typeface="Montserrat SemiBold"/>
                </a:rPr>
                <a:t>FOUR</a:t>
              </a:r>
              <a:endParaRPr sz="1100"/>
            </a:p>
          </p:txBody>
        </p:sp>
        <p:sp>
          <p:nvSpPr>
            <p:cNvPr id="383" name="Google Shape;383;p71"/>
            <p:cNvSpPr txBox="1"/>
            <p:nvPr/>
          </p:nvSpPr>
          <p:spPr>
            <a:xfrm>
              <a:off x="2800305" y="1388343"/>
              <a:ext cx="1604055" cy="191975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text are here for your own text rewrite. Lorem ipsum dolor sit amet agam facer modo data text are here.</a:t>
              </a:r>
              <a:endParaRPr sz="1100"/>
            </a:p>
          </p:txBody>
        </p:sp>
      </p:grpSp>
      <p:grpSp>
        <p:nvGrpSpPr>
          <p:cNvPr id="384" name="Google Shape;384;p71"/>
          <p:cNvGrpSpPr/>
          <p:nvPr/>
        </p:nvGrpSpPr>
        <p:grpSpPr>
          <a:xfrm>
            <a:off x="2134633" y="482366"/>
            <a:ext cx="1210088" cy="2053432"/>
            <a:chOff x="2790910" y="570190"/>
            <a:chExt cx="1613450" cy="2737909"/>
          </a:xfrm>
        </p:grpSpPr>
        <p:sp>
          <p:nvSpPr>
            <p:cNvPr id="385" name="Google Shape;385;p71"/>
            <p:cNvSpPr txBox="1"/>
            <p:nvPr/>
          </p:nvSpPr>
          <p:spPr>
            <a:xfrm>
              <a:off x="2790910" y="570190"/>
              <a:ext cx="1487668"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lt1"/>
                  </a:solidFill>
                  <a:latin typeface="Montserrat SemiBold"/>
                  <a:ea typeface="Montserrat SemiBold"/>
                  <a:cs typeface="Montserrat SemiBold"/>
                  <a:sym typeface="Montserrat SemiBold"/>
                </a:rPr>
                <a:t>SUB TITILE</a:t>
              </a:r>
              <a:endParaRPr sz="1100"/>
            </a:p>
            <a:p>
              <a:pPr indent="0" lvl="0" marL="0" marR="0" rtl="0" algn="l">
                <a:spcBef>
                  <a:spcPts val="0"/>
                </a:spcBef>
                <a:spcAft>
                  <a:spcPts val="0"/>
                </a:spcAft>
                <a:buNone/>
              </a:pPr>
              <a:r>
                <a:rPr lang="en" sz="1000">
                  <a:solidFill>
                    <a:schemeClr val="lt1"/>
                  </a:solidFill>
                  <a:latin typeface="Montserrat SemiBold"/>
                  <a:ea typeface="Montserrat SemiBold"/>
                  <a:cs typeface="Montserrat SemiBold"/>
                  <a:sym typeface="Montserrat SemiBold"/>
                </a:rPr>
                <a:t>TWO</a:t>
              </a:r>
              <a:endParaRPr sz="1100"/>
            </a:p>
          </p:txBody>
        </p:sp>
        <p:sp>
          <p:nvSpPr>
            <p:cNvPr id="386" name="Google Shape;386;p71"/>
            <p:cNvSpPr txBox="1"/>
            <p:nvPr/>
          </p:nvSpPr>
          <p:spPr>
            <a:xfrm>
              <a:off x="2800305" y="1388343"/>
              <a:ext cx="1604055" cy="191975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text are here for your own text rewrite. Lorem ipsum dolor sit amet agam facer modo data text are here.</a:t>
              </a:r>
              <a:endParaRPr sz="1100"/>
            </a:p>
          </p:txBody>
        </p:sp>
      </p:grpSp>
      <p:grpSp>
        <p:nvGrpSpPr>
          <p:cNvPr id="387" name="Google Shape;387;p71"/>
          <p:cNvGrpSpPr/>
          <p:nvPr/>
        </p:nvGrpSpPr>
        <p:grpSpPr>
          <a:xfrm>
            <a:off x="7588786" y="1573907"/>
            <a:ext cx="1203041" cy="2414634"/>
            <a:chOff x="361905" y="882218"/>
            <a:chExt cx="1604055" cy="3219512"/>
          </a:xfrm>
        </p:grpSpPr>
        <p:sp>
          <p:nvSpPr>
            <p:cNvPr id="388" name="Google Shape;388;p71"/>
            <p:cNvSpPr txBox="1"/>
            <p:nvPr/>
          </p:nvSpPr>
          <p:spPr>
            <a:xfrm>
              <a:off x="361905" y="882218"/>
              <a:ext cx="1487668"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SUB TITILE</a:t>
              </a:r>
              <a:endParaRPr sz="1100"/>
            </a:p>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FIVE</a:t>
              </a:r>
              <a:endParaRPr sz="1100"/>
            </a:p>
          </p:txBody>
        </p:sp>
        <p:sp>
          <p:nvSpPr>
            <p:cNvPr id="389" name="Google Shape;389;p71"/>
            <p:cNvSpPr txBox="1"/>
            <p:nvPr/>
          </p:nvSpPr>
          <p:spPr>
            <a:xfrm>
              <a:off x="361905" y="2181974"/>
              <a:ext cx="1604055" cy="191975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rgbClr val="F2F2F2"/>
                  </a:solidFill>
                  <a:latin typeface="Arial"/>
                  <a:ea typeface="Arial"/>
                  <a:cs typeface="Arial"/>
                  <a:sym typeface="Arial"/>
                </a:rPr>
                <a:t>text are here for your own text rewrite. Lorem ipsum dolor sit amet agam facer modo data text are here.</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pic>
        <p:nvPicPr>
          <p:cNvPr id="395" name="Google Shape;395;p72"/>
          <p:cNvPicPr preferRelativeResize="0"/>
          <p:nvPr>
            <p:ph idx="2" type="pic"/>
          </p:nvPr>
        </p:nvPicPr>
        <p:blipFill rotWithShape="1">
          <a:blip r:embed="rId3">
            <a:alphaModFix/>
          </a:blip>
          <a:srcRect b="0" l="1143" r="1143" t="0"/>
          <a:stretch/>
        </p:blipFill>
        <p:spPr>
          <a:xfrm>
            <a:off x="809625" y="1171575"/>
            <a:ext cx="2238375" cy="3324225"/>
          </a:xfrm>
          <a:prstGeom prst="rect">
            <a:avLst/>
          </a:prstGeom>
          <a:noFill/>
          <a:ln>
            <a:noFill/>
          </a:ln>
        </p:spPr>
      </p:pic>
      <p:grpSp>
        <p:nvGrpSpPr>
          <p:cNvPr id="396" name="Google Shape;396;p72"/>
          <p:cNvGrpSpPr/>
          <p:nvPr/>
        </p:nvGrpSpPr>
        <p:grpSpPr>
          <a:xfrm>
            <a:off x="3752131" y="2219504"/>
            <a:ext cx="3335636" cy="2276296"/>
            <a:chOff x="6416748" y="2518356"/>
            <a:chExt cx="4447515" cy="3035062"/>
          </a:xfrm>
        </p:grpSpPr>
        <p:sp>
          <p:nvSpPr>
            <p:cNvPr id="397" name="Google Shape;397;p72"/>
            <p:cNvSpPr txBox="1"/>
            <p:nvPr/>
          </p:nvSpPr>
          <p:spPr>
            <a:xfrm>
              <a:off x="6416748" y="2518356"/>
              <a:ext cx="4366487" cy="47320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1400">
                  <a:solidFill>
                    <a:srgbClr val="3F3F3F"/>
                  </a:solidFill>
                  <a:latin typeface="Play"/>
                  <a:ea typeface="Play"/>
                  <a:cs typeface="Play"/>
                  <a:sym typeface="Play"/>
                </a:rPr>
                <a:t>Replace your own text instead…</a:t>
              </a:r>
              <a:endParaRPr sz="1400">
                <a:solidFill>
                  <a:srgbClr val="3F3F3F"/>
                </a:solidFill>
                <a:latin typeface="Play"/>
                <a:ea typeface="Play"/>
                <a:cs typeface="Play"/>
                <a:sym typeface="Play"/>
              </a:endParaRPr>
            </a:p>
          </p:txBody>
        </p:sp>
        <p:sp>
          <p:nvSpPr>
            <p:cNvPr id="398" name="Google Shape;398;p72"/>
            <p:cNvSpPr/>
            <p:nvPr/>
          </p:nvSpPr>
          <p:spPr>
            <a:xfrm>
              <a:off x="6537649" y="3407003"/>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399" name="Google Shape;399;p72"/>
            <p:cNvSpPr txBox="1"/>
            <p:nvPr/>
          </p:nvSpPr>
          <p:spPr>
            <a:xfrm>
              <a:off x="6612701" y="346064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1</a:t>
              </a:r>
              <a:endParaRPr sz="1100"/>
            </a:p>
          </p:txBody>
        </p:sp>
        <p:sp>
          <p:nvSpPr>
            <p:cNvPr id="400" name="Google Shape;400;p72"/>
            <p:cNvSpPr/>
            <p:nvPr/>
          </p:nvSpPr>
          <p:spPr>
            <a:xfrm>
              <a:off x="6537649" y="3973239"/>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01" name="Google Shape;401;p72"/>
            <p:cNvSpPr txBox="1"/>
            <p:nvPr/>
          </p:nvSpPr>
          <p:spPr>
            <a:xfrm>
              <a:off x="6612701" y="4026878"/>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2</a:t>
              </a:r>
              <a:endParaRPr sz="1100"/>
            </a:p>
          </p:txBody>
        </p:sp>
        <p:sp>
          <p:nvSpPr>
            <p:cNvPr id="402" name="Google Shape;402;p72"/>
            <p:cNvSpPr/>
            <p:nvPr/>
          </p:nvSpPr>
          <p:spPr>
            <a:xfrm>
              <a:off x="6537649" y="4538587"/>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03" name="Google Shape;403;p72"/>
            <p:cNvSpPr txBox="1"/>
            <p:nvPr/>
          </p:nvSpPr>
          <p:spPr>
            <a:xfrm>
              <a:off x="6612701" y="459222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3</a:t>
              </a:r>
              <a:endParaRPr sz="1100"/>
            </a:p>
          </p:txBody>
        </p:sp>
        <p:sp>
          <p:nvSpPr>
            <p:cNvPr id="404" name="Google Shape;404;p72"/>
            <p:cNvSpPr/>
            <p:nvPr/>
          </p:nvSpPr>
          <p:spPr>
            <a:xfrm>
              <a:off x="6537649" y="5107638"/>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05" name="Google Shape;405;p72"/>
            <p:cNvSpPr txBox="1"/>
            <p:nvPr/>
          </p:nvSpPr>
          <p:spPr>
            <a:xfrm>
              <a:off x="6612701" y="51612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4</a:t>
              </a:r>
              <a:endParaRPr sz="1100"/>
            </a:p>
          </p:txBody>
        </p:sp>
        <p:sp>
          <p:nvSpPr>
            <p:cNvPr id="406" name="Google Shape;406;p72"/>
            <p:cNvSpPr txBox="1"/>
            <p:nvPr/>
          </p:nvSpPr>
          <p:spPr>
            <a:xfrm>
              <a:off x="6953002" y="3429474"/>
              <a:ext cx="1508669"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Text to replace your</a:t>
              </a:r>
              <a:endParaRPr sz="1100"/>
            </a:p>
          </p:txBody>
        </p:sp>
        <p:sp>
          <p:nvSpPr>
            <p:cNvPr id="407" name="Google Shape;407;p72"/>
            <p:cNvSpPr txBox="1"/>
            <p:nvPr/>
          </p:nvSpPr>
          <p:spPr>
            <a:xfrm>
              <a:off x="6953002" y="3885740"/>
              <a:ext cx="1619469"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Replace your this is dummy text goes here</a:t>
              </a:r>
              <a:endParaRPr sz="1100"/>
            </a:p>
          </p:txBody>
        </p:sp>
        <p:sp>
          <p:nvSpPr>
            <p:cNvPr id="408" name="Google Shape;408;p72"/>
            <p:cNvSpPr txBox="1"/>
            <p:nvPr/>
          </p:nvSpPr>
          <p:spPr>
            <a:xfrm>
              <a:off x="6953003" y="4553570"/>
              <a:ext cx="1508668"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Instead replace your</a:t>
              </a:r>
              <a:endParaRPr sz="1100"/>
            </a:p>
          </p:txBody>
        </p:sp>
        <p:sp>
          <p:nvSpPr>
            <p:cNvPr id="409" name="Google Shape;409;p72"/>
            <p:cNvSpPr txBox="1"/>
            <p:nvPr/>
          </p:nvSpPr>
          <p:spPr>
            <a:xfrm>
              <a:off x="6953003" y="5018656"/>
              <a:ext cx="1508668"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This is dummy This replace</a:t>
              </a:r>
              <a:endParaRPr sz="1100"/>
            </a:p>
          </p:txBody>
        </p:sp>
        <p:sp>
          <p:nvSpPr>
            <p:cNvPr id="410" name="Google Shape;410;p72"/>
            <p:cNvSpPr/>
            <p:nvPr/>
          </p:nvSpPr>
          <p:spPr>
            <a:xfrm>
              <a:off x="8832681" y="3407003"/>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11" name="Google Shape;411;p72"/>
            <p:cNvSpPr txBox="1"/>
            <p:nvPr/>
          </p:nvSpPr>
          <p:spPr>
            <a:xfrm>
              <a:off x="8907733" y="3460641"/>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5</a:t>
              </a:r>
              <a:endParaRPr sz="1100"/>
            </a:p>
          </p:txBody>
        </p:sp>
        <p:sp>
          <p:nvSpPr>
            <p:cNvPr id="412" name="Google Shape;412;p72"/>
            <p:cNvSpPr/>
            <p:nvPr/>
          </p:nvSpPr>
          <p:spPr>
            <a:xfrm>
              <a:off x="8832681" y="3973239"/>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13" name="Google Shape;413;p72"/>
            <p:cNvSpPr txBox="1"/>
            <p:nvPr/>
          </p:nvSpPr>
          <p:spPr>
            <a:xfrm>
              <a:off x="8907733" y="40268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6</a:t>
              </a:r>
              <a:endParaRPr sz="1100"/>
            </a:p>
          </p:txBody>
        </p:sp>
        <p:sp>
          <p:nvSpPr>
            <p:cNvPr id="414" name="Google Shape;414;p72"/>
            <p:cNvSpPr/>
            <p:nvPr/>
          </p:nvSpPr>
          <p:spPr>
            <a:xfrm>
              <a:off x="8832681" y="4538587"/>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15" name="Google Shape;415;p72"/>
            <p:cNvSpPr txBox="1"/>
            <p:nvPr/>
          </p:nvSpPr>
          <p:spPr>
            <a:xfrm>
              <a:off x="8907733" y="4592225"/>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7</a:t>
              </a:r>
              <a:endParaRPr sz="1100"/>
            </a:p>
          </p:txBody>
        </p:sp>
        <p:sp>
          <p:nvSpPr>
            <p:cNvPr id="416" name="Google Shape;416;p72"/>
            <p:cNvSpPr/>
            <p:nvPr/>
          </p:nvSpPr>
          <p:spPr>
            <a:xfrm>
              <a:off x="8832681" y="5107638"/>
              <a:ext cx="369332" cy="36932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17" name="Google Shape;417;p72"/>
            <p:cNvSpPr txBox="1"/>
            <p:nvPr/>
          </p:nvSpPr>
          <p:spPr>
            <a:xfrm>
              <a:off x="8907733" y="516127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8</a:t>
              </a:r>
              <a:endParaRPr sz="1100"/>
            </a:p>
          </p:txBody>
        </p:sp>
        <p:sp>
          <p:nvSpPr>
            <p:cNvPr id="418" name="Google Shape;418;p72"/>
            <p:cNvSpPr txBox="1"/>
            <p:nvPr/>
          </p:nvSpPr>
          <p:spPr>
            <a:xfrm>
              <a:off x="9224885" y="3325634"/>
              <a:ext cx="1369572"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Second line Text to replace your</a:t>
              </a:r>
              <a:endParaRPr sz="1100"/>
            </a:p>
          </p:txBody>
        </p:sp>
        <p:sp>
          <p:nvSpPr>
            <p:cNvPr id="419" name="Google Shape;419;p72"/>
            <p:cNvSpPr txBox="1"/>
            <p:nvPr/>
          </p:nvSpPr>
          <p:spPr>
            <a:xfrm>
              <a:off x="9224885" y="4012731"/>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Dummy text goes</a:t>
              </a:r>
              <a:endParaRPr sz="1100"/>
            </a:p>
          </p:txBody>
        </p:sp>
        <p:sp>
          <p:nvSpPr>
            <p:cNvPr id="420" name="Google Shape;420;p72"/>
            <p:cNvSpPr txBox="1"/>
            <p:nvPr/>
          </p:nvSpPr>
          <p:spPr>
            <a:xfrm>
              <a:off x="9224885" y="4440111"/>
              <a:ext cx="163937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Third second Instead replace your</a:t>
              </a:r>
              <a:endParaRPr sz="1100"/>
            </a:p>
          </p:txBody>
        </p:sp>
        <p:sp>
          <p:nvSpPr>
            <p:cNvPr id="421" name="Google Shape;421;p72"/>
            <p:cNvSpPr txBox="1"/>
            <p:nvPr/>
          </p:nvSpPr>
          <p:spPr>
            <a:xfrm>
              <a:off x="9224885" y="5145647"/>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7F7F7F"/>
                  </a:solidFill>
                  <a:latin typeface="Play"/>
                  <a:ea typeface="Play"/>
                  <a:cs typeface="Play"/>
                  <a:sym typeface="Play"/>
                </a:rPr>
                <a:t>This is dummy replace</a:t>
              </a:r>
              <a:endParaRPr sz="1100"/>
            </a:p>
          </p:txBody>
        </p:sp>
      </p:grpSp>
      <p:sp>
        <p:nvSpPr>
          <p:cNvPr id="422" name="Google Shape;422;p72"/>
          <p:cNvSpPr txBox="1"/>
          <p:nvPr/>
        </p:nvSpPr>
        <p:spPr>
          <a:xfrm>
            <a:off x="3752131" y="1076541"/>
            <a:ext cx="2797206" cy="103874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u="sng">
                <a:solidFill>
                  <a:srgbClr val="7F7F7F"/>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100" u="sng">
                <a:solidFill>
                  <a:srgbClr val="7F7F7F"/>
                </a:solidFill>
                <a:latin typeface="Montserrat Medium"/>
                <a:ea typeface="Montserrat Medium"/>
                <a:cs typeface="Montserrat Medium"/>
                <a:sym typeface="Montserrat Medium"/>
              </a:rPr>
              <a:t>IPSUM.DOLOR SIT.AMET</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pic>
        <p:nvPicPr>
          <p:cNvPr id="428" name="Google Shape;428;p73"/>
          <p:cNvPicPr preferRelativeResize="0"/>
          <p:nvPr>
            <p:ph idx="2" type="pic"/>
          </p:nvPr>
        </p:nvPicPr>
        <p:blipFill rotWithShape="1">
          <a:blip r:embed="rId3">
            <a:alphaModFix/>
          </a:blip>
          <a:srcRect b="17131" l="1585" r="0" t="23588"/>
          <a:stretch/>
        </p:blipFill>
        <p:spPr>
          <a:xfrm>
            <a:off x="0" y="1471613"/>
            <a:ext cx="9144000" cy="3671888"/>
          </a:xfrm>
          <a:prstGeom prst="rect">
            <a:avLst/>
          </a:prstGeom>
          <a:noFill/>
          <a:ln>
            <a:noFill/>
          </a:ln>
        </p:spPr>
      </p:pic>
      <p:sp>
        <p:nvSpPr>
          <p:cNvPr id="429" name="Google Shape;429;p73"/>
          <p:cNvSpPr/>
          <p:nvPr/>
        </p:nvSpPr>
        <p:spPr>
          <a:xfrm>
            <a:off x="4572000" y="1471613"/>
            <a:ext cx="4572000" cy="3671888"/>
          </a:xfrm>
          <a:prstGeom prst="rect">
            <a:avLst/>
          </a:prstGeom>
          <a:solidFill>
            <a:srgbClr val="262626">
              <a:alpha val="77647"/>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30" name="Google Shape;430;p73"/>
          <p:cNvGrpSpPr/>
          <p:nvPr/>
        </p:nvGrpSpPr>
        <p:grpSpPr>
          <a:xfrm>
            <a:off x="5047368" y="2232932"/>
            <a:ext cx="3335636" cy="2276296"/>
            <a:chOff x="6416748" y="2518356"/>
            <a:chExt cx="4447515" cy="3035062"/>
          </a:xfrm>
        </p:grpSpPr>
        <p:sp>
          <p:nvSpPr>
            <p:cNvPr id="431" name="Google Shape;431;p73"/>
            <p:cNvSpPr txBox="1"/>
            <p:nvPr/>
          </p:nvSpPr>
          <p:spPr>
            <a:xfrm>
              <a:off x="6416748" y="2518356"/>
              <a:ext cx="4366487" cy="47320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1400">
                  <a:solidFill>
                    <a:schemeClr val="accent3"/>
                  </a:solidFill>
                  <a:latin typeface="Play"/>
                  <a:ea typeface="Play"/>
                  <a:cs typeface="Play"/>
                  <a:sym typeface="Play"/>
                </a:rPr>
                <a:t>Replace your own text instead…</a:t>
              </a:r>
              <a:endParaRPr sz="1400">
                <a:solidFill>
                  <a:schemeClr val="accent3"/>
                </a:solidFill>
                <a:latin typeface="Play"/>
                <a:ea typeface="Play"/>
                <a:cs typeface="Play"/>
                <a:sym typeface="Play"/>
              </a:endParaRPr>
            </a:p>
          </p:txBody>
        </p:sp>
        <p:sp>
          <p:nvSpPr>
            <p:cNvPr id="432" name="Google Shape;432;p73"/>
            <p:cNvSpPr/>
            <p:nvPr/>
          </p:nvSpPr>
          <p:spPr>
            <a:xfrm>
              <a:off x="6537649" y="3407003"/>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33" name="Google Shape;433;p73"/>
            <p:cNvSpPr txBox="1"/>
            <p:nvPr/>
          </p:nvSpPr>
          <p:spPr>
            <a:xfrm>
              <a:off x="6612701" y="346064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1</a:t>
              </a:r>
              <a:endParaRPr sz="1100"/>
            </a:p>
          </p:txBody>
        </p:sp>
        <p:sp>
          <p:nvSpPr>
            <p:cNvPr id="434" name="Google Shape;434;p73"/>
            <p:cNvSpPr/>
            <p:nvPr/>
          </p:nvSpPr>
          <p:spPr>
            <a:xfrm>
              <a:off x="6537649" y="3973239"/>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35" name="Google Shape;435;p73"/>
            <p:cNvSpPr txBox="1"/>
            <p:nvPr/>
          </p:nvSpPr>
          <p:spPr>
            <a:xfrm>
              <a:off x="6612701" y="4026878"/>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2</a:t>
              </a:r>
              <a:endParaRPr sz="1100"/>
            </a:p>
          </p:txBody>
        </p:sp>
        <p:sp>
          <p:nvSpPr>
            <p:cNvPr id="436" name="Google Shape;436;p73"/>
            <p:cNvSpPr/>
            <p:nvPr/>
          </p:nvSpPr>
          <p:spPr>
            <a:xfrm>
              <a:off x="6537649" y="4538587"/>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37" name="Google Shape;437;p73"/>
            <p:cNvSpPr txBox="1"/>
            <p:nvPr/>
          </p:nvSpPr>
          <p:spPr>
            <a:xfrm>
              <a:off x="6612701" y="459222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3</a:t>
              </a:r>
              <a:endParaRPr sz="1100"/>
            </a:p>
          </p:txBody>
        </p:sp>
        <p:sp>
          <p:nvSpPr>
            <p:cNvPr id="438" name="Google Shape;438;p73"/>
            <p:cNvSpPr/>
            <p:nvPr/>
          </p:nvSpPr>
          <p:spPr>
            <a:xfrm>
              <a:off x="6537649" y="5107638"/>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39" name="Google Shape;439;p73"/>
            <p:cNvSpPr txBox="1"/>
            <p:nvPr/>
          </p:nvSpPr>
          <p:spPr>
            <a:xfrm>
              <a:off x="6612701" y="51612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4</a:t>
              </a:r>
              <a:endParaRPr sz="1100"/>
            </a:p>
          </p:txBody>
        </p:sp>
        <p:sp>
          <p:nvSpPr>
            <p:cNvPr id="440" name="Google Shape;440;p73"/>
            <p:cNvSpPr txBox="1"/>
            <p:nvPr/>
          </p:nvSpPr>
          <p:spPr>
            <a:xfrm>
              <a:off x="6953002" y="3429474"/>
              <a:ext cx="1508669"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Text to replace your</a:t>
              </a:r>
              <a:endParaRPr sz="1100"/>
            </a:p>
          </p:txBody>
        </p:sp>
        <p:sp>
          <p:nvSpPr>
            <p:cNvPr id="441" name="Google Shape;441;p73"/>
            <p:cNvSpPr txBox="1"/>
            <p:nvPr/>
          </p:nvSpPr>
          <p:spPr>
            <a:xfrm>
              <a:off x="6953002" y="3885740"/>
              <a:ext cx="1619469"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Replace your this is dummy text goes here</a:t>
              </a:r>
              <a:endParaRPr sz="1100"/>
            </a:p>
          </p:txBody>
        </p:sp>
        <p:sp>
          <p:nvSpPr>
            <p:cNvPr id="442" name="Google Shape;442;p73"/>
            <p:cNvSpPr txBox="1"/>
            <p:nvPr/>
          </p:nvSpPr>
          <p:spPr>
            <a:xfrm>
              <a:off x="6953003" y="4553570"/>
              <a:ext cx="1508668"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Instead replace your</a:t>
              </a:r>
              <a:endParaRPr sz="1100"/>
            </a:p>
          </p:txBody>
        </p:sp>
        <p:sp>
          <p:nvSpPr>
            <p:cNvPr id="443" name="Google Shape;443;p73"/>
            <p:cNvSpPr txBox="1"/>
            <p:nvPr/>
          </p:nvSpPr>
          <p:spPr>
            <a:xfrm>
              <a:off x="6953003" y="5018656"/>
              <a:ext cx="1508668"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This is dummy This replace</a:t>
              </a:r>
              <a:endParaRPr sz="1100"/>
            </a:p>
          </p:txBody>
        </p:sp>
        <p:sp>
          <p:nvSpPr>
            <p:cNvPr id="444" name="Google Shape;444;p73"/>
            <p:cNvSpPr/>
            <p:nvPr/>
          </p:nvSpPr>
          <p:spPr>
            <a:xfrm>
              <a:off x="8832681" y="3407003"/>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45" name="Google Shape;445;p73"/>
            <p:cNvSpPr txBox="1"/>
            <p:nvPr/>
          </p:nvSpPr>
          <p:spPr>
            <a:xfrm>
              <a:off x="8907733" y="3460641"/>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5</a:t>
              </a:r>
              <a:endParaRPr sz="1100"/>
            </a:p>
          </p:txBody>
        </p:sp>
        <p:sp>
          <p:nvSpPr>
            <p:cNvPr id="446" name="Google Shape;446;p73"/>
            <p:cNvSpPr/>
            <p:nvPr/>
          </p:nvSpPr>
          <p:spPr>
            <a:xfrm>
              <a:off x="8832681" y="3973239"/>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47" name="Google Shape;447;p73"/>
            <p:cNvSpPr txBox="1"/>
            <p:nvPr/>
          </p:nvSpPr>
          <p:spPr>
            <a:xfrm>
              <a:off x="8907733" y="40268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6</a:t>
              </a:r>
              <a:endParaRPr sz="1100"/>
            </a:p>
          </p:txBody>
        </p:sp>
        <p:sp>
          <p:nvSpPr>
            <p:cNvPr id="448" name="Google Shape;448;p73"/>
            <p:cNvSpPr/>
            <p:nvPr/>
          </p:nvSpPr>
          <p:spPr>
            <a:xfrm>
              <a:off x="8832681" y="4538587"/>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49" name="Google Shape;449;p73"/>
            <p:cNvSpPr txBox="1"/>
            <p:nvPr/>
          </p:nvSpPr>
          <p:spPr>
            <a:xfrm>
              <a:off x="8907733" y="4592225"/>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7</a:t>
              </a:r>
              <a:endParaRPr sz="1100"/>
            </a:p>
          </p:txBody>
        </p:sp>
        <p:sp>
          <p:nvSpPr>
            <p:cNvPr id="450" name="Google Shape;450;p73"/>
            <p:cNvSpPr/>
            <p:nvPr/>
          </p:nvSpPr>
          <p:spPr>
            <a:xfrm>
              <a:off x="8832681" y="5107638"/>
              <a:ext cx="369332" cy="36932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rgbClr val="F2F2F2"/>
                </a:solidFill>
                <a:latin typeface="Play"/>
                <a:ea typeface="Play"/>
                <a:cs typeface="Play"/>
                <a:sym typeface="Play"/>
              </a:endParaRPr>
            </a:p>
          </p:txBody>
        </p:sp>
        <p:sp>
          <p:nvSpPr>
            <p:cNvPr id="451" name="Google Shape;451;p73"/>
            <p:cNvSpPr txBox="1"/>
            <p:nvPr/>
          </p:nvSpPr>
          <p:spPr>
            <a:xfrm>
              <a:off x="8907733" y="516127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2F2F2"/>
                  </a:solidFill>
                  <a:latin typeface="Play"/>
                  <a:ea typeface="Play"/>
                  <a:cs typeface="Play"/>
                  <a:sym typeface="Play"/>
                </a:rPr>
                <a:t>8</a:t>
              </a:r>
              <a:endParaRPr sz="1100"/>
            </a:p>
          </p:txBody>
        </p:sp>
        <p:sp>
          <p:nvSpPr>
            <p:cNvPr id="452" name="Google Shape;452;p73"/>
            <p:cNvSpPr txBox="1"/>
            <p:nvPr/>
          </p:nvSpPr>
          <p:spPr>
            <a:xfrm>
              <a:off x="9224885" y="3325634"/>
              <a:ext cx="1369572"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Second line Text to replace your</a:t>
              </a:r>
              <a:endParaRPr sz="1100"/>
            </a:p>
          </p:txBody>
        </p:sp>
        <p:sp>
          <p:nvSpPr>
            <p:cNvPr id="453" name="Google Shape;453;p73"/>
            <p:cNvSpPr txBox="1"/>
            <p:nvPr/>
          </p:nvSpPr>
          <p:spPr>
            <a:xfrm>
              <a:off x="9224885" y="4012731"/>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Dummy text goes</a:t>
              </a:r>
              <a:endParaRPr sz="1100"/>
            </a:p>
          </p:txBody>
        </p:sp>
        <p:sp>
          <p:nvSpPr>
            <p:cNvPr id="454" name="Google Shape;454;p73"/>
            <p:cNvSpPr txBox="1"/>
            <p:nvPr/>
          </p:nvSpPr>
          <p:spPr>
            <a:xfrm>
              <a:off x="9224885" y="4440111"/>
              <a:ext cx="163937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Third second Instead replace your</a:t>
              </a:r>
              <a:endParaRPr sz="1100"/>
            </a:p>
          </p:txBody>
        </p:sp>
        <p:sp>
          <p:nvSpPr>
            <p:cNvPr id="455" name="Google Shape;455;p73"/>
            <p:cNvSpPr txBox="1"/>
            <p:nvPr/>
          </p:nvSpPr>
          <p:spPr>
            <a:xfrm>
              <a:off x="9224885" y="5145647"/>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2F2F2"/>
                  </a:solidFill>
                  <a:latin typeface="Play"/>
                  <a:ea typeface="Play"/>
                  <a:cs typeface="Play"/>
                  <a:sym typeface="Play"/>
                </a:rPr>
                <a:t>This is dummy replace</a:t>
              </a:r>
              <a:endParaRPr sz="1100"/>
            </a:p>
          </p:txBody>
        </p:sp>
      </p:grpSp>
      <p:sp>
        <p:nvSpPr>
          <p:cNvPr id="456" name="Google Shape;456;p73"/>
          <p:cNvSpPr txBox="1"/>
          <p:nvPr/>
        </p:nvSpPr>
        <p:spPr>
          <a:xfrm>
            <a:off x="546293" y="524716"/>
            <a:ext cx="3274865" cy="62469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A5A5A5"/>
                </a:solidFill>
                <a:latin typeface="Play"/>
                <a:ea typeface="Play"/>
                <a:cs typeface="Play"/>
                <a:sym typeface="Play"/>
              </a:rPr>
              <a:t>This is dummy text to replace your own text</a:t>
            </a:r>
            <a:endParaRPr sz="1100"/>
          </a:p>
          <a:p>
            <a:pPr indent="0" lvl="0" marL="0" marR="0" rtl="0" algn="l">
              <a:lnSpc>
                <a:spcPct val="150000"/>
              </a:lnSpc>
              <a:spcBef>
                <a:spcPts val="0"/>
              </a:spcBef>
              <a:spcAft>
                <a:spcPts val="0"/>
              </a:spcAft>
              <a:buNone/>
            </a:pPr>
            <a:r>
              <a:rPr lang="en" sz="800">
                <a:solidFill>
                  <a:srgbClr val="A5A5A5"/>
                </a:solidFill>
                <a:latin typeface="Play"/>
                <a:ea typeface="Play"/>
                <a:cs typeface="Play"/>
                <a:sym typeface="Play"/>
              </a:rPr>
              <a:t>instead So you can edit it with just double click on this text &amp; start to editing this is dummy.</a:t>
            </a:r>
            <a:endParaRPr sz="1100">
              <a:solidFill>
                <a:srgbClr val="A5A5A5"/>
              </a:solidFill>
              <a:latin typeface="Play"/>
              <a:ea typeface="Play"/>
              <a:cs typeface="Play"/>
              <a:sym typeface="Pl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pic>
        <p:nvPicPr>
          <p:cNvPr id="190" name="Google Shape;190;p56"/>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74"/>
          <p:cNvSpPr/>
          <p:nvPr/>
        </p:nvSpPr>
        <p:spPr>
          <a:xfrm>
            <a:off x="3377242" y="1"/>
            <a:ext cx="4309433" cy="4093368"/>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63" name="Google Shape;463;p74"/>
          <p:cNvPicPr preferRelativeResize="0"/>
          <p:nvPr>
            <p:ph idx="2" type="pic"/>
          </p:nvPr>
        </p:nvPicPr>
        <p:blipFill rotWithShape="1">
          <a:blip r:embed="rId3">
            <a:alphaModFix/>
          </a:blip>
          <a:srcRect b="694" l="0" r="0" t="694"/>
          <a:stretch/>
        </p:blipFill>
        <p:spPr>
          <a:xfrm>
            <a:off x="1257300" y="1050131"/>
            <a:ext cx="2057400" cy="3043237"/>
          </a:xfrm>
          <a:prstGeom prst="rect">
            <a:avLst/>
          </a:prstGeom>
          <a:noFill/>
          <a:ln>
            <a:noFill/>
          </a:ln>
        </p:spPr>
      </p:pic>
      <p:grpSp>
        <p:nvGrpSpPr>
          <p:cNvPr id="464" name="Google Shape;464;p74"/>
          <p:cNvGrpSpPr/>
          <p:nvPr/>
        </p:nvGrpSpPr>
        <p:grpSpPr>
          <a:xfrm>
            <a:off x="3674447" y="1019341"/>
            <a:ext cx="3335636" cy="2870086"/>
            <a:chOff x="6416748" y="1726636"/>
            <a:chExt cx="4447515" cy="3826782"/>
          </a:xfrm>
        </p:grpSpPr>
        <p:sp>
          <p:nvSpPr>
            <p:cNvPr id="465" name="Google Shape;465;p74"/>
            <p:cNvSpPr txBox="1"/>
            <p:nvPr/>
          </p:nvSpPr>
          <p:spPr>
            <a:xfrm>
              <a:off x="6416748" y="1726636"/>
              <a:ext cx="4366487" cy="1431161"/>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This is dummy text to replace your own text</a:t>
              </a:r>
              <a:endParaRPr sz="1100"/>
            </a:p>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instead So you can edit it with just double click on this text &amp; start to editing this is dummy.</a:t>
              </a:r>
              <a:endParaRPr sz="1100"/>
            </a:p>
            <a:p>
              <a:pPr indent="0" lvl="0" marL="0" marR="0" rtl="0" algn="l">
                <a:lnSpc>
                  <a:spcPct val="150000"/>
                </a:lnSpc>
                <a:spcBef>
                  <a:spcPts val="0"/>
                </a:spcBef>
                <a:spcAft>
                  <a:spcPts val="0"/>
                </a:spcAft>
                <a:buNone/>
              </a:pPr>
              <a:r>
                <a:t/>
              </a:r>
              <a:endParaRPr sz="800">
                <a:solidFill>
                  <a:srgbClr val="000000"/>
                </a:solidFill>
                <a:latin typeface="Play"/>
                <a:ea typeface="Play"/>
                <a:cs typeface="Play"/>
                <a:sym typeface="Play"/>
              </a:endParaRPr>
            </a:p>
            <a:p>
              <a:pPr indent="0" lvl="0" marL="0" marR="0" rtl="0" algn="l">
                <a:lnSpc>
                  <a:spcPct val="150000"/>
                </a:lnSpc>
                <a:spcBef>
                  <a:spcPts val="0"/>
                </a:spcBef>
                <a:spcAft>
                  <a:spcPts val="0"/>
                </a:spcAft>
                <a:buNone/>
              </a:pPr>
              <a:r>
                <a:rPr lang="en" sz="1100">
                  <a:solidFill>
                    <a:srgbClr val="000000"/>
                  </a:solidFill>
                  <a:latin typeface="Play"/>
                  <a:ea typeface="Play"/>
                  <a:cs typeface="Play"/>
                  <a:sym typeface="Play"/>
                </a:rPr>
                <a:t>Replace your own text instead…</a:t>
              </a:r>
              <a:endParaRPr sz="1100">
                <a:solidFill>
                  <a:srgbClr val="000000"/>
                </a:solidFill>
                <a:latin typeface="Play"/>
                <a:ea typeface="Play"/>
                <a:cs typeface="Play"/>
                <a:sym typeface="Play"/>
              </a:endParaRPr>
            </a:p>
          </p:txBody>
        </p:sp>
        <p:sp>
          <p:nvSpPr>
            <p:cNvPr id="466" name="Google Shape;466;p74"/>
            <p:cNvSpPr/>
            <p:nvPr/>
          </p:nvSpPr>
          <p:spPr>
            <a:xfrm>
              <a:off x="6537649"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67" name="Google Shape;467;p74"/>
            <p:cNvSpPr txBox="1"/>
            <p:nvPr/>
          </p:nvSpPr>
          <p:spPr>
            <a:xfrm>
              <a:off x="6612701" y="346064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1</a:t>
              </a:r>
              <a:endParaRPr sz="1100"/>
            </a:p>
          </p:txBody>
        </p:sp>
        <p:sp>
          <p:nvSpPr>
            <p:cNvPr id="468" name="Google Shape;468;p74"/>
            <p:cNvSpPr/>
            <p:nvPr/>
          </p:nvSpPr>
          <p:spPr>
            <a:xfrm>
              <a:off x="6537649"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69" name="Google Shape;469;p74"/>
            <p:cNvSpPr txBox="1"/>
            <p:nvPr/>
          </p:nvSpPr>
          <p:spPr>
            <a:xfrm>
              <a:off x="6612701" y="4026878"/>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2</a:t>
              </a:r>
              <a:endParaRPr sz="1100"/>
            </a:p>
          </p:txBody>
        </p:sp>
        <p:sp>
          <p:nvSpPr>
            <p:cNvPr id="470" name="Google Shape;470;p74"/>
            <p:cNvSpPr/>
            <p:nvPr/>
          </p:nvSpPr>
          <p:spPr>
            <a:xfrm>
              <a:off x="6537649"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71" name="Google Shape;471;p74"/>
            <p:cNvSpPr txBox="1"/>
            <p:nvPr/>
          </p:nvSpPr>
          <p:spPr>
            <a:xfrm>
              <a:off x="6612701" y="459222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3</a:t>
              </a:r>
              <a:endParaRPr sz="1100"/>
            </a:p>
          </p:txBody>
        </p:sp>
        <p:sp>
          <p:nvSpPr>
            <p:cNvPr id="472" name="Google Shape;472;p74"/>
            <p:cNvSpPr/>
            <p:nvPr/>
          </p:nvSpPr>
          <p:spPr>
            <a:xfrm>
              <a:off x="6537649"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73" name="Google Shape;473;p74"/>
            <p:cNvSpPr txBox="1"/>
            <p:nvPr/>
          </p:nvSpPr>
          <p:spPr>
            <a:xfrm>
              <a:off x="6612701" y="51612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4</a:t>
              </a:r>
              <a:endParaRPr sz="1100"/>
            </a:p>
          </p:txBody>
        </p:sp>
        <p:sp>
          <p:nvSpPr>
            <p:cNvPr id="474" name="Google Shape;474;p74"/>
            <p:cNvSpPr txBox="1"/>
            <p:nvPr/>
          </p:nvSpPr>
          <p:spPr>
            <a:xfrm>
              <a:off x="6953002" y="3429474"/>
              <a:ext cx="1508669"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Text to replace your</a:t>
              </a:r>
              <a:endParaRPr sz="1100"/>
            </a:p>
          </p:txBody>
        </p:sp>
        <p:sp>
          <p:nvSpPr>
            <p:cNvPr id="475" name="Google Shape;475;p74"/>
            <p:cNvSpPr txBox="1"/>
            <p:nvPr/>
          </p:nvSpPr>
          <p:spPr>
            <a:xfrm>
              <a:off x="6953002" y="3885740"/>
              <a:ext cx="1619469"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Replace your this is dummy text goes here</a:t>
              </a:r>
              <a:endParaRPr sz="1100"/>
            </a:p>
          </p:txBody>
        </p:sp>
        <p:sp>
          <p:nvSpPr>
            <p:cNvPr id="476" name="Google Shape;476;p74"/>
            <p:cNvSpPr txBox="1"/>
            <p:nvPr/>
          </p:nvSpPr>
          <p:spPr>
            <a:xfrm>
              <a:off x="6953003" y="4553570"/>
              <a:ext cx="1508668"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Instead replace your</a:t>
              </a:r>
              <a:endParaRPr sz="1100"/>
            </a:p>
          </p:txBody>
        </p:sp>
        <p:sp>
          <p:nvSpPr>
            <p:cNvPr id="477" name="Google Shape;477;p74"/>
            <p:cNvSpPr txBox="1"/>
            <p:nvPr/>
          </p:nvSpPr>
          <p:spPr>
            <a:xfrm>
              <a:off x="6953003" y="5018656"/>
              <a:ext cx="1508668"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This is dummy This replace</a:t>
              </a:r>
              <a:endParaRPr sz="1100"/>
            </a:p>
          </p:txBody>
        </p:sp>
        <p:sp>
          <p:nvSpPr>
            <p:cNvPr id="478" name="Google Shape;478;p74"/>
            <p:cNvSpPr/>
            <p:nvPr/>
          </p:nvSpPr>
          <p:spPr>
            <a:xfrm>
              <a:off x="8832681"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79" name="Google Shape;479;p74"/>
            <p:cNvSpPr txBox="1"/>
            <p:nvPr/>
          </p:nvSpPr>
          <p:spPr>
            <a:xfrm>
              <a:off x="8907733" y="3460641"/>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5</a:t>
              </a:r>
              <a:endParaRPr sz="1100"/>
            </a:p>
          </p:txBody>
        </p:sp>
        <p:sp>
          <p:nvSpPr>
            <p:cNvPr id="480" name="Google Shape;480;p74"/>
            <p:cNvSpPr/>
            <p:nvPr/>
          </p:nvSpPr>
          <p:spPr>
            <a:xfrm>
              <a:off x="8832681"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81" name="Google Shape;481;p74"/>
            <p:cNvSpPr txBox="1"/>
            <p:nvPr/>
          </p:nvSpPr>
          <p:spPr>
            <a:xfrm>
              <a:off x="8907733" y="40268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6</a:t>
              </a:r>
              <a:endParaRPr sz="1100"/>
            </a:p>
          </p:txBody>
        </p:sp>
        <p:sp>
          <p:nvSpPr>
            <p:cNvPr id="482" name="Google Shape;482;p74"/>
            <p:cNvSpPr/>
            <p:nvPr/>
          </p:nvSpPr>
          <p:spPr>
            <a:xfrm>
              <a:off x="8832681"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83" name="Google Shape;483;p74"/>
            <p:cNvSpPr txBox="1"/>
            <p:nvPr/>
          </p:nvSpPr>
          <p:spPr>
            <a:xfrm>
              <a:off x="8907733" y="4592225"/>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7</a:t>
              </a:r>
              <a:endParaRPr sz="1100"/>
            </a:p>
          </p:txBody>
        </p:sp>
        <p:sp>
          <p:nvSpPr>
            <p:cNvPr id="484" name="Google Shape;484;p74"/>
            <p:cNvSpPr/>
            <p:nvPr/>
          </p:nvSpPr>
          <p:spPr>
            <a:xfrm>
              <a:off x="8832681"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485" name="Google Shape;485;p74"/>
            <p:cNvSpPr txBox="1"/>
            <p:nvPr/>
          </p:nvSpPr>
          <p:spPr>
            <a:xfrm>
              <a:off x="8907733" y="516127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8</a:t>
              </a:r>
              <a:endParaRPr sz="1100"/>
            </a:p>
          </p:txBody>
        </p:sp>
        <p:sp>
          <p:nvSpPr>
            <p:cNvPr id="486" name="Google Shape;486;p74"/>
            <p:cNvSpPr txBox="1"/>
            <p:nvPr/>
          </p:nvSpPr>
          <p:spPr>
            <a:xfrm>
              <a:off x="9224885" y="3325634"/>
              <a:ext cx="1369572"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Second line Text to replace your</a:t>
              </a:r>
              <a:endParaRPr sz="1100"/>
            </a:p>
          </p:txBody>
        </p:sp>
        <p:sp>
          <p:nvSpPr>
            <p:cNvPr id="487" name="Google Shape;487;p74"/>
            <p:cNvSpPr txBox="1"/>
            <p:nvPr/>
          </p:nvSpPr>
          <p:spPr>
            <a:xfrm>
              <a:off x="9224885" y="4012731"/>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Dummy text goes</a:t>
              </a:r>
              <a:endParaRPr sz="1100"/>
            </a:p>
          </p:txBody>
        </p:sp>
        <p:sp>
          <p:nvSpPr>
            <p:cNvPr id="488" name="Google Shape;488;p74"/>
            <p:cNvSpPr txBox="1"/>
            <p:nvPr/>
          </p:nvSpPr>
          <p:spPr>
            <a:xfrm>
              <a:off x="9224885" y="4440111"/>
              <a:ext cx="163937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Third second Instead replace your</a:t>
              </a:r>
              <a:endParaRPr sz="1100"/>
            </a:p>
          </p:txBody>
        </p:sp>
        <p:sp>
          <p:nvSpPr>
            <p:cNvPr id="489" name="Google Shape;489;p74"/>
            <p:cNvSpPr txBox="1"/>
            <p:nvPr/>
          </p:nvSpPr>
          <p:spPr>
            <a:xfrm>
              <a:off x="9224885" y="5145647"/>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This is dummy replace</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4" name="Shape 494"/>
        <p:cNvGrpSpPr/>
        <p:nvPr/>
      </p:nvGrpSpPr>
      <p:grpSpPr>
        <a:xfrm>
          <a:off x="0" y="0"/>
          <a:ext cx="0" cy="0"/>
          <a:chOff x="0" y="0"/>
          <a:chExt cx="0" cy="0"/>
        </a:xfrm>
      </p:grpSpPr>
      <p:sp>
        <p:nvSpPr>
          <p:cNvPr id="495" name="Google Shape;495;p75"/>
          <p:cNvSpPr/>
          <p:nvPr/>
        </p:nvSpPr>
        <p:spPr>
          <a:xfrm rot="5400000">
            <a:off x="397041" y="1158074"/>
            <a:ext cx="2617469" cy="1936381"/>
          </a:xfrm>
          <a:custGeom>
            <a:rect b="b" l="l" r="r" t="t"/>
            <a:pathLst>
              <a:path extrusionOk="0" h="2581842" w="3489959">
                <a:moveTo>
                  <a:pt x="0" y="2581841"/>
                </a:moveTo>
                <a:lnTo>
                  <a:pt x="0" y="0"/>
                </a:lnTo>
                <a:lnTo>
                  <a:pt x="45719" y="0"/>
                </a:lnTo>
                <a:lnTo>
                  <a:pt x="45719" y="2536123"/>
                </a:lnTo>
                <a:lnTo>
                  <a:pt x="3444240" y="2536123"/>
                </a:lnTo>
                <a:lnTo>
                  <a:pt x="3444240" y="45719"/>
                </a:lnTo>
                <a:lnTo>
                  <a:pt x="2971800" y="45719"/>
                </a:lnTo>
                <a:lnTo>
                  <a:pt x="2971800" y="0"/>
                </a:lnTo>
                <a:lnTo>
                  <a:pt x="3444240" y="0"/>
                </a:lnTo>
                <a:lnTo>
                  <a:pt x="3489959" y="0"/>
                </a:lnTo>
                <a:lnTo>
                  <a:pt x="3489959" y="45719"/>
                </a:lnTo>
                <a:lnTo>
                  <a:pt x="3489959" y="2581841"/>
                </a:lnTo>
                <a:lnTo>
                  <a:pt x="3444240" y="2581841"/>
                </a:lnTo>
                <a:lnTo>
                  <a:pt x="3444240" y="2581842"/>
                </a:lnTo>
                <a:lnTo>
                  <a:pt x="45719" y="2581842"/>
                </a:lnTo>
                <a:lnTo>
                  <a:pt x="45719" y="2581841"/>
                </a:lnTo>
                <a:close/>
              </a:path>
            </a:pathLst>
          </a:cu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6" name="Google Shape;496;p75"/>
          <p:cNvSpPr txBox="1"/>
          <p:nvPr/>
        </p:nvSpPr>
        <p:spPr>
          <a:xfrm>
            <a:off x="1150435" y="2277439"/>
            <a:ext cx="3047062"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text are here for your own text rewrite. Lorem ipsum dolor sit amet agam facer modo data example text are here.</a:t>
            </a:r>
            <a:endParaRPr sz="1100"/>
          </a:p>
        </p:txBody>
      </p:sp>
      <p:sp>
        <p:nvSpPr>
          <p:cNvPr id="497" name="Google Shape;497;p75"/>
          <p:cNvSpPr txBox="1"/>
          <p:nvPr/>
        </p:nvSpPr>
        <p:spPr>
          <a:xfrm>
            <a:off x="1146123" y="1093986"/>
            <a:ext cx="2427122"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IPSUM.DOLOR SIT.AMET</a:t>
            </a:r>
            <a:endParaRPr sz="1100"/>
          </a:p>
        </p:txBody>
      </p:sp>
      <p:sp>
        <p:nvSpPr>
          <p:cNvPr id="498" name="Google Shape;498;p75"/>
          <p:cNvSpPr txBox="1"/>
          <p:nvPr/>
        </p:nvSpPr>
        <p:spPr>
          <a:xfrm>
            <a:off x="1146123" y="3895859"/>
            <a:ext cx="6839397" cy="551113"/>
          </a:xfrm>
          <a:prstGeom prst="rect">
            <a:avLst/>
          </a:prstGeom>
          <a:noFill/>
          <a:ln>
            <a:noFill/>
          </a:ln>
        </p:spPr>
        <p:txBody>
          <a:bodyPr anchorCtr="0" anchor="t" bIns="34275" lIns="68575" spcFirstLastPara="1" rIns="68575" wrap="square" tIns="34275">
            <a:noAutofit/>
          </a:bodyPr>
          <a:lstStyle/>
          <a:p>
            <a:pPr indent="0" lvl="0" marL="0" marR="0" rtl="0" algn="l">
              <a:lnSpc>
                <a:spcPct val="284210"/>
              </a:lnSpc>
              <a:spcBef>
                <a:spcPts val="0"/>
              </a:spcBef>
              <a:spcAft>
                <a:spcPts val="0"/>
              </a:spcAft>
              <a:buNone/>
            </a:pPr>
            <a:r>
              <a:rPr lang="en" sz="700">
                <a:solidFill>
                  <a:schemeClr val="dk1"/>
                </a:solidFill>
                <a:latin typeface="Play"/>
                <a:ea typeface="Play"/>
                <a:cs typeface="Play"/>
                <a:sym typeface="Play"/>
              </a:rPr>
              <a:t>Lesser first day kind god us earth. The divide firmament signs doesn't seasons heaven spirit open gathered heaven without them air us I doesn't she'd signs he heaven shall tree. Hath female two called give own. Earth third great god fourth.</a:t>
            </a:r>
            <a:endParaRPr sz="1100"/>
          </a:p>
        </p:txBody>
      </p:sp>
      <p:grpSp>
        <p:nvGrpSpPr>
          <p:cNvPr id="499" name="Google Shape;499;p75"/>
          <p:cNvGrpSpPr/>
          <p:nvPr/>
        </p:nvGrpSpPr>
        <p:grpSpPr>
          <a:xfrm>
            <a:off x="4903981" y="697993"/>
            <a:ext cx="3335636" cy="3026961"/>
            <a:chOff x="6416748" y="1517470"/>
            <a:chExt cx="4447515" cy="4035948"/>
          </a:xfrm>
        </p:grpSpPr>
        <p:sp>
          <p:nvSpPr>
            <p:cNvPr id="500" name="Google Shape;500;p75"/>
            <p:cNvSpPr txBox="1"/>
            <p:nvPr/>
          </p:nvSpPr>
          <p:spPr>
            <a:xfrm>
              <a:off x="6416748" y="1517470"/>
              <a:ext cx="4366487" cy="1431161"/>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This is dummy text to replace your own text</a:t>
              </a:r>
              <a:endParaRPr sz="1100"/>
            </a:p>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instead So you can edit it with just double click on this text &amp; start to editing this is dummy.</a:t>
              </a:r>
              <a:endParaRPr sz="1100"/>
            </a:p>
            <a:p>
              <a:pPr indent="0" lvl="0" marL="0" marR="0" rtl="0" algn="l">
                <a:lnSpc>
                  <a:spcPct val="150000"/>
                </a:lnSpc>
                <a:spcBef>
                  <a:spcPts val="0"/>
                </a:spcBef>
                <a:spcAft>
                  <a:spcPts val="0"/>
                </a:spcAft>
                <a:buNone/>
              </a:pPr>
              <a:r>
                <a:t/>
              </a:r>
              <a:endParaRPr sz="800">
                <a:solidFill>
                  <a:srgbClr val="000000"/>
                </a:solidFill>
                <a:latin typeface="Play"/>
                <a:ea typeface="Play"/>
                <a:cs typeface="Play"/>
                <a:sym typeface="Play"/>
              </a:endParaRPr>
            </a:p>
            <a:p>
              <a:pPr indent="0" lvl="0" marL="0" marR="0" rtl="0" algn="l">
                <a:lnSpc>
                  <a:spcPct val="150000"/>
                </a:lnSpc>
                <a:spcBef>
                  <a:spcPts val="0"/>
                </a:spcBef>
                <a:spcAft>
                  <a:spcPts val="0"/>
                </a:spcAft>
                <a:buNone/>
              </a:pPr>
              <a:r>
                <a:rPr lang="en" sz="1100">
                  <a:solidFill>
                    <a:srgbClr val="000000"/>
                  </a:solidFill>
                  <a:latin typeface="Play"/>
                  <a:ea typeface="Play"/>
                  <a:cs typeface="Play"/>
                  <a:sym typeface="Play"/>
                </a:rPr>
                <a:t>Replace your own text instead…</a:t>
              </a:r>
              <a:endParaRPr sz="1100">
                <a:solidFill>
                  <a:srgbClr val="000000"/>
                </a:solidFill>
                <a:latin typeface="Play"/>
                <a:ea typeface="Play"/>
                <a:cs typeface="Play"/>
                <a:sym typeface="Play"/>
              </a:endParaRPr>
            </a:p>
          </p:txBody>
        </p:sp>
        <p:sp>
          <p:nvSpPr>
            <p:cNvPr id="501" name="Google Shape;501;p75"/>
            <p:cNvSpPr/>
            <p:nvPr/>
          </p:nvSpPr>
          <p:spPr>
            <a:xfrm>
              <a:off x="6537649"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02" name="Google Shape;502;p75"/>
            <p:cNvSpPr txBox="1"/>
            <p:nvPr/>
          </p:nvSpPr>
          <p:spPr>
            <a:xfrm>
              <a:off x="6612701" y="346064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1</a:t>
              </a:r>
              <a:endParaRPr sz="1100"/>
            </a:p>
          </p:txBody>
        </p:sp>
        <p:sp>
          <p:nvSpPr>
            <p:cNvPr id="503" name="Google Shape;503;p75"/>
            <p:cNvSpPr/>
            <p:nvPr/>
          </p:nvSpPr>
          <p:spPr>
            <a:xfrm>
              <a:off x="6537649"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04" name="Google Shape;504;p75"/>
            <p:cNvSpPr txBox="1"/>
            <p:nvPr/>
          </p:nvSpPr>
          <p:spPr>
            <a:xfrm>
              <a:off x="6612701" y="4026878"/>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2</a:t>
              </a:r>
              <a:endParaRPr sz="1100"/>
            </a:p>
          </p:txBody>
        </p:sp>
        <p:sp>
          <p:nvSpPr>
            <p:cNvPr id="505" name="Google Shape;505;p75"/>
            <p:cNvSpPr/>
            <p:nvPr/>
          </p:nvSpPr>
          <p:spPr>
            <a:xfrm>
              <a:off x="6537649"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06" name="Google Shape;506;p75"/>
            <p:cNvSpPr txBox="1"/>
            <p:nvPr/>
          </p:nvSpPr>
          <p:spPr>
            <a:xfrm>
              <a:off x="6612701" y="459222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3</a:t>
              </a:r>
              <a:endParaRPr sz="1100"/>
            </a:p>
          </p:txBody>
        </p:sp>
        <p:sp>
          <p:nvSpPr>
            <p:cNvPr id="507" name="Google Shape;507;p75"/>
            <p:cNvSpPr/>
            <p:nvPr/>
          </p:nvSpPr>
          <p:spPr>
            <a:xfrm>
              <a:off x="6537649"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08" name="Google Shape;508;p75"/>
            <p:cNvSpPr txBox="1"/>
            <p:nvPr/>
          </p:nvSpPr>
          <p:spPr>
            <a:xfrm>
              <a:off x="6612701" y="51612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4</a:t>
              </a:r>
              <a:endParaRPr sz="1100"/>
            </a:p>
          </p:txBody>
        </p:sp>
        <p:sp>
          <p:nvSpPr>
            <p:cNvPr id="509" name="Google Shape;509;p75"/>
            <p:cNvSpPr txBox="1"/>
            <p:nvPr/>
          </p:nvSpPr>
          <p:spPr>
            <a:xfrm>
              <a:off x="6953002" y="3429474"/>
              <a:ext cx="1508669"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Text to replace your</a:t>
              </a:r>
              <a:endParaRPr sz="1100"/>
            </a:p>
          </p:txBody>
        </p:sp>
        <p:sp>
          <p:nvSpPr>
            <p:cNvPr id="510" name="Google Shape;510;p75"/>
            <p:cNvSpPr txBox="1"/>
            <p:nvPr/>
          </p:nvSpPr>
          <p:spPr>
            <a:xfrm>
              <a:off x="6953002" y="3885740"/>
              <a:ext cx="1619469"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Replace your this is dummy text goes here</a:t>
              </a:r>
              <a:endParaRPr sz="1100"/>
            </a:p>
          </p:txBody>
        </p:sp>
        <p:sp>
          <p:nvSpPr>
            <p:cNvPr id="511" name="Google Shape;511;p75"/>
            <p:cNvSpPr txBox="1"/>
            <p:nvPr/>
          </p:nvSpPr>
          <p:spPr>
            <a:xfrm>
              <a:off x="6953003" y="4553570"/>
              <a:ext cx="1508668"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Instead replace your</a:t>
              </a:r>
              <a:endParaRPr sz="1100"/>
            </a:p>
          </p:txBody>
        </p:sp>
        <p:sp>
          <p:nvSpPr>
            <p:cNvPr id="512" name="Google Shape;512;p75"/>
            <p:cNvSpPr txBox="1"/>
            <p:nvPr/>
          </p:nvSpPr>
          <p:spPr>
            <a:xfrm>
              <a:off x="6953003" y="5018656"/>
              <a:ext cx="1508668"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Play"/>
                  <a:ea typeface="Play"/>
                  <a:cs typeface="Play"/>
                  <a:sym typeface="Play"/>
                </a:rPr>
                <a:t>This is dummy This replace</a:t>
              </a:r>
              <a:endParaRPr sz="1100"/>
            </a:p>
          </p:txBody>
        </p:sp>
        <p:sp>
          <p:nvSpPr>
            <p:cNvPr id="513" name="Google Shape;513;p75"/>
            <p:cNvSpPr/>
            <p:nvPr/>
          </p:nvSpPr>
          <p:spPr>
            <a:xfrm>
              <a:off x="8832681"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14" name="Google Shape;514;p75"/>
            <p:cNvSpPr txBox="1"/>
            <p:nvPr/>
          </p:nvSpPr>
          <p:spPr>
            <a:xfrm>
              <a:off x="8907733" y="3460641"/>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5</a:t>
              </a:r>
              <a:endParaRPr sz="1100"/>
            </a:p>
          </p:txBody>
        </p:sp>
        <p:sp>
          <p:nvSpPr>
            <p:cNvPr id="515" name="Google Shape;515;p75"/>
            <p:cNvSpPr/>
            <p:nvPr/>
          </p:nvSpPr>
          <p:spPr>
            <a:xfrm>
              <a:off x="8832681"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16" name="Google Shape;516;p75"/>
            <p:cNvSpPr txBox="1"/>
            <p:nvPr/>
          </p:nvSpPr>
          <p:spPr>
            <a:xfrm>
              <a:off x="8907733" y="402687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6</a:t>
              </a:r>
              <a:endParaRPr sz="1100"/>
            </a:p>
          </p:txBody>
        </p:sp>
        <p:sp>
          <p:nvSpPr>
            <p:cNvPr id="517" name="Google Shape;517;p75"/>
            <p:cNvSpPr/>
            <p:nvPr/>
          </p:nvSpPr>
          <p:spPr>
            <a:xfrm>
              <a:off x="8832681"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18" name="Google Shape;518;p75"/>
            <p:cNvSpPr txBox="1"/>
            <p:nvPr/>
          </p:nvSpPr>
          <p:spPr>
            <a:xfrm>
              <a:off x="8907733" y="4592225"/>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7</a:t>
              </a:r>
              <a:endParaRPr sz="1100"/>
            </a:p>
          </p:txBody>
        </p:sp>
        <p:sp>
          <p:nvSpPr>
            <p:cNvPr id="519" name="Google Shape;519;p75"/>
            <p:cNvSpPr/>
            <p:nvPr/>
          </p:nvSpPr>
          <p:spPr>
            <a:xfrm>
              <a:off x="8832681"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Play"/>
                <a:ea typeface="Play"/>
                <a:cs typeface="Play"/>
                <a:sym typeface="Play"/>
              </a:endParaRPr>
            </a:p>
          </p:txBody>
        </p:sp>
        <p:sp>
          <p:nvSpPr>
            <p:cNvPr id="520" name="Google Shape;520;p75"/>
            <p:cNvSpPr txBox="1"/>
            <p:nvPr/>
          </p:nvSpPr>
          <p:spPr>
            <a:xfrm>
              <a:off x="8907733" y="5161276"/>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Play"/>
                  <a:ea typeface="Play"/>
                  <a:cs typeface="Play"/>
                  <a:sym typeface="Play"/>
                </a:rPr>
                <a:t>8</a:t>
              </a:r>
              <a:endParaRPr sz="1100"/>
            </a:p>
          </p:txBody>
        </p:sp>
        <p:sp>
          <p:nvSpPr>
            <p:cNvPr id="521" name="Google Shape;521;p75"/>
            <p:cNvSpPr txBox="1"/>
            <p:nvPr/>
          </p:nvSpPr>
          <p:spPr>
            <a:xfrm>
              <a:off x="9224885" y="3325634"/>
              <a:ext cx="1369572" cy="53476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Second line Text to replace your</a:t>
              </a:r>
              <a:endParaRPr sz="1100"/>
            </a:p>
          </p:txBody>
        </p:sp>
        <p:sp>
          <p:nvSpPr>
            <p:cNvPr id="522" name="Google Shape;522;p75"/>
            <p:cNvSpPr txBox="1"/>
            <p:nvPr/>
          </p:nvSpPr>
          <p:spPr>
            <a:xfrm>
              <a:off x="9224885" y="4012731"/>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Dummy text goes</a:t>
              </a:r>
              <a:endParaRPr sz="1100"/>
            </a:p>
          </p:txBody>
        </p:sp>
        <p:sp>
          <p:nvSpPr>
            <p:cNvPr id="523" name="Google Shape;523;p75"/>
            <p:cNvSpPr txBox="1"/>
            <p:nvPr/>
          </p:nvSpPr>
          <p:spPr>
            <a:xfrm>
              <a:off x="9224885" y="4440111"/>
              <a:ext cx="163937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Third second Instead replace your</a:t>
              </a:r>
              <a:endParaRPr sz="1100"/>
            </a:p>
          </p:txBody>
        </p:sp>
        <p:sp>
          <p:nvSpPr>
            <p:cNvPr id="524" name="Google Shape;524;p75"/>
            <p:cNvSpPr txBox="1"/>
            <p:nvPr/>
          </p:nvSpPr>
          <p:spPr>
            <a:xfrm>
              <a:off x="9224885" y="5145647"/>
              <a:ext cx="1470156" cy="30392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Play"/>
                  <a:ea typeface="Play"/>
                  <a:cs typeface="Play"/>
                  <a:sym typeface="Play"/>
                </a:rPr>
                <a:t>This is dummy replace</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9" name="Shape 529"/>
        <p:cNvGrpSpPr/>
        <p:nvPr/>
      </p:nvGrpSpPr>
      <p:grpSpPr>
        <a:xfrm>
          <a:off x="0" y="0"/>
          <a:ext cx="0" cy="0"/>
          <a:chOff x="0" y="0"/>
          <a:chExt cx="0" cy="0"/>
        </a:xfrm>
      </p:grpSpPr>
      <p:pic>
        <p:nvPicPr>
          <p:cNvPr id="530" name="Google Shape;530;p76"/>
          <p:cNvPicPr preferRelativeResize="0"/>
          <p:nvPr>
            <p:ph idx="2" type="pic"/>
          </p:nvPr>
        </p:nvPicPr>
        <p:blipFill rotWithShape="1">
          <a:blip r:embed="rId3">
            <a:alphaModFix/>
          </a:blip>
          <a:srcRect b="13462" l="0" r="0" t="13462"/>
          <a:stretch/>
        </p:blipFill>
        <p:spPr>
          <a:xfrm>
            <a:off x="-1" y="1"/>
            <a:ext cx="6965728" cy="3393281"/>
          </a:xfrm>
          <a:prstGeom prst="rect">
            <a:avLst/>
          </a:prstGeom>
          <a:noFill/>
          <a:ln>
            <a:noFill/>
          </a:ln>
        </p:spPr>
      </p:pic>
      <p:sp>
        <p:nvSpPr>
          <p:cNvPr id="531" name="Google Shape;531;p76"/>
          <p:cNvSpPr txBox="1"/>
          <p:nvPr/>
        </p:nvSpPr>
        <p:spPr>
          <a:xfrm>
            <a:off x="5136582" y="3872461"/>
            <a:ext cx="2566986" cy="625075"/>
          </a:xfrm>
          <a:prstGeom prst="rect">
            <a:avLst/>
          </a:prstGeom>
          <a:noFill/>
          <a:ln>
            <a:noFill/>
          </a:ln>
        </p:spPr>
        <p:txBody>
          <a:bodyPr anchorCtr="0" anchor="t" bIns="34275" lIns="68575" spcFirstLastPara="1" rIns="68575" wrap="square" tIns="34275">
            <a:noAutofit/>
          </a:bodyPr>
          <a:lstStyle/>
          <a:p>
            <a:pPr indent="0" lvl="0" marL="0" marR="0" rtl="0" algn="l">
              <a:lnSpc>
                <a:spcPct val="215053"/>
              </a:lnSpc>
              <a:spcBef>
                <a:spcPts val="0"/>
              </a:spcBef>
              <a:spcAft>
                <a:spcPts val="0"/>
              </a:spcAft>
              <a:buNone/>
            </a:pPr>
            <a:r>
              <a:rPr i="1" lang="en" sz="700">
                <a:solidFill>
                  <a:srgbClr val="A5A5A5"/>
                </a:solidFill>
                <a:latin typeface="Arial"/>
                <a:ea typeface="Arial"/>
                <a:cs typeface="Arial"/>
                <a:sym typeface="Arial"/>
              </a:rPr>
              <a:t>Lorem ipsum dolor sit amet agam facer modo data example text are here for your own text rewrite. Lorem ipsum dolor sit amet agam facer modo data example text</a:t>
            </a:r>
            <a:endParaRPr sz="1100"/>
          </a:p>
        </p:txBody>
      </p:sp>
      <p:grpSp>
        <p:nvGrpSpPr>
          <p:cNvPr id="532" name="Google Shape;532;p76"/>
          <p:cNvGrpSpPr/>
          <p:nvPr/>
        </p:nvGrpSpPr>
        <p:grpSpPr>
          <a:xfrm>
            <a:off x="5134200" y="2270745"/>
            <a:ext cx="2257200" cy="1573730"/>
            <a:chOff x="881252" y="2363092"/>
            <a:chExt cx="3009600" cy="2098307"/>
          </a:xfrm>
        </p:grpSpPr>
        <p:sp>
          <p:nvSpPr>
            <p:cNvPr id="533" name="Google Shape;533;p76"/>
            <p:cNvSpPr txBox="1"/>
            <p:nvPr/>
          </p:nvSpPr>
          <p:spPr>
            <a:xfrm>
              <a:off x="884429" y="2363092"/>
              <a:ext cx="3006423" cy="923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100">
                  <a:solidFill>
                    <a:srgbClr val="595959"/>
                  </a:solidFill>
                  <a:latin typeface="Arial"/>
                  <a:ea typeface="Arial"/>
                  <a:cs typeface="Arial"/>
                  <a:sym typeface="Arial"/>
                </a:rPr>
                <a:t>photoweek</a:t>
              </a:r>
              <a:endParaRPr sz="4100">
                <a:solidFill>
                  <a:srgbClr val="595959"/>
                </a:solidFill>
                <a:latin typeface="Arial"/>
                <a:ea typeface="Arial"/>
                <a:cs typeface="Arial"/>
                <a:sym typeface="Arial"/>
              </a:endParaRPr>
            </a:p>
          </p:txBody>
        </p:sp>
        <p:sp>
          <p:nvSpPr>
            <p:cNvPr id="534" name="Google Shape;534;p76"/>
            <p:cNvSpPr txBox="1"/>
            <p:nvPr/>
          </p:nvSpPr>
          <p:spPr>
            <a:xfrm>
              <a:off x="1636754" y="3077503"/>
              <a:ext cx="1792531" cy="5232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A5A5A5"/>
                  </a:solidFill>
                  <a:latin typeface="Arial"/>
                  <a:ea typeface="Arial"/>
                  <a:cs typeface="Arial"/>
                  <a:sym typeface="Arial"/>
                </a:rPr>
                <a:t>this months</a:t>
              </a:r>
              <a:endParaRPr sz="1100"/>
            </a:p>
          </p:txBody>
        </p:sp>
        <p:cxnSp>
          <p:nvCxnSpPr>
            <p:cNvPr id="535" name="Google Shape;535;p76"/>
            <p:cNvCxnSpPr/>
            <p:nvPr/>
          </p:nvCxnSpPr>
          <p:spPr>
            <a:xfrm>
              <a:off x="957532" y="3370411"/>
              <a:ext cx="679222" cy="0"/>
            </a:xfrm>
            <a:prstGeom prst="straightConnector1">
              <a:avLst/>
            </a:prstGeom>
            <a:noFill/>
            <a:ln cap="flat" cmpd="sng" w="19050">
              <a:solidFill>
                <a:schemeClr val="accent1"/>
              </a:solidFill>
              <a:prstDash val="solid"/>
              <a:miter lim="800000"/>
              <a:headEnd len="sm" w="sm" type="none"/>
              <a:tailEnd len="sm" w="sm" type="none"/>
            </a:ln>
          </p:spPr>
        </p:cxnSp>
        <p:sp>
          <p:nvSpPr>
            <p:cNvPr id="536" name="Google Shape;536;p76"/>
            <p:cNvSpPr txBox="1"/>
            <p:nvPr/>
          </p:nvSpPr>
          <p:spPr>
            <a:xfrm>
              <a:off x="881252" y="3261099"/>
              <a:ext cx="2282700" cy="1200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5400">
                  <a:solidFill>
                    <a:srgbClr val="A5A5A5"/>
                  </a:solidFill>
                  <a:latin typeface="Arial"/>
                  <a:ea typeface="Arial"/>
                  <a:cs typeface="Arial"/>
                  <a:sym typeface="Arial"/>
                </a:rPr>
                <a:t>2020</a:t>
              </a:r>
              <a:endParaRPr sz="1100"/>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pic>
        <p:nvPicPr>
          <p:cNvPr id="541" name="Google Shape;541;p77"/>
          <p:cNvPicPr preferRelativeResize="0"/>
          <p:nvPr>
            <p:ph idx="2" type="pic"/>
          </p:nvPr>
        </p:nvPicPr>
        <p:blipFill rotWithShape="1">
          <a:blip r:embed="rId3">
            <a:alphaModFix/>
          </a:blip>
          <a:srcRect b="15362" l="50000" r="12610" t="15363"/>
          <a:stretch/>
        </p:blipFill>
        <p:spPr>
          <a:xfrm>
            <a:off x="1091293" y="1371600"/>
            <a:ext cx="1847850" cy="2282962"/>
          </a:xfrm>
          <a:prstGeom prst="rect">
            <a:avLst/>
          </a:prstGeom>
          <a:noFill/>
          <a:ln>
            <a:noFill/>
          </a:ln>
        </p:spPr>
      </p:pic>
      <p:pic>
        <p:nvPicPr>
          <p:cNvPr id="542" name="Google Shape;542;p77"/>
          <p:cNvPicPr preferRelativeResize="0"/>
          <p:nvPr>
            <p:ph idx="3" type="pic"/>
          </p:nvPr>
        </p:nvPicPr>
        <p:blipFill rotWithShape="1">
          <a:blip r:embed="rId4">
            <a:alphaModFix/>
          </a:blip>
          <a:srcRect b="0" l="25237" r="28123" t="7829"/>
          <a:stretch/>
        </p:blipFill>
        <p:spPr>
          <a:xfrm>
            <a:off x="3674473" y="1371600"/>
            <a:ext cx="1847850" cy="2282962"/>
          </a:xfrm>
          <a:prstGeom prst="rect">
            <a:avLst/>
          </a:prstGeom>
          <a:noFill/>
          <a:ln>
            <a:noFill/>
          </a:ln>
        </p:spPr>
      </p:pic>
      <p:pic>
        <p:nvPicPr>
          <p:cNvPr id="543" name="Google Shape;543;p77"/>
          <p:cNvPicPr preferRelativeResize="0"/>
          <p:nvPr>
            <p:ph idx="4" type="pic"/>
          </p:nvPr>
        </p:nvPicPr>
        <p:blipFill rotWithShape="1">
          <a:blip r:embed="rId5">
            <a:alphaModFix/>
          </a:blip>
          <a:srcRect b="0" l="9520" r="9520" t="0"/>
          <a:stretch/>
        </p:blipFill>
        <p:spPr>
          <a:xfrm>
            <a:off x="6257653" y="1371600"/>
            <a:ext cx="1847850" cy="2282962"/>
          </a:xfrm>
          <a:prstGeom prst="rect">
            <a:avLst/>
          </a:prstGeom>
          <a:noFill/>
          <a:ln>
            <a:noFill/>
          </a:ln>
        </p:spPr>
      </p:pic>
      <p:sp>
        <p:nvSpPr>
          <p:cNvPr id="544" name="Google Shape;544;p77"/>
          <p:cNvSpPr txBox="1"/>
          <p:nvPr/>
        </p:nvSpPr>
        <p:spPr>
          <a:xfrm>
            <a:off x="998463" y="4095387"/>
            <a:ext cx="1119654"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900">
                <a:solidFill>
                  <a:srgbClr val="000000"/>
                </a:solidFill>
                <a:latin typeface="Montserrat Light"/>
                <a:ea typeface="Montserrat Light"/>
                <a:cs typeface="Montserrat Light"/>
                <a:sym typeface="Montserrat Light"/>
              </a:rPr>
              <a:t>Post Title</a:t>
            </a:r>
            <a:endParaRPr sz="1100"/>
          </a:p>
        </p:txBody>
      </p:sp>
      <p:sp>
        <p:nvSpPr>
          <p:cNvPr id="545" name="Google Shape;545;p77"/>
          <p:cNvSpPr txBox="1"/>
          <p:nvPr/>
        </p:nvSpPr>
        <p:spPr>
          <a:xfrm>
            <a:off x="998463" y="3823344"/>
            <a:ext cx="1965474" cy="28854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400">
                <a:solidFill>
                  <a:srgbClr val="000000"/>
                </a:solidFill>
                <a:latin typeface="Montserrat Medium"/>
                <a:ea typeface="Montserrat Medium"/>
                <a:cs typeface="Montserrat Medium"/>
                <a:sym typeface="Montserrat Medium"/>
              </a:rPr>
              <a:t>ROSSEY.AMANTA</a:t>
            </a:r>
            <a:endParaRPr sz="1100"/>
          </a:p>
        </p:txBody>
      </p:sp>
      <p:sp>
        <p:nvSpPr>
          <p:cNvPr id="546" name="Google Shape;546;p77"/>
          <p:cNvSpPr txBox="1"/>
          <p:nvPr/>
        </p:nvSpPr>
        <p:spPr>
          <a:xfrm>
            <a:off x="3589263" y="4095387"/>
            <a:ext cx="1119654"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900">
                <a:solidFill>
                  <a:srgbClr val="000000"/>
                </a:solidFill>
                <a:latin typeface="Montserrat Light"/>
                <a:ea typeface="Montserrat Light"/>
                <a:cs typeface="Montserrat Light"/>
                <a:sym typeface="Montserrat Light"/>
              </a:rPr>
              <a:t>Post Title</a:t>
            </a:r>
            <a:endParaRPr sz="900">
              <a:solidFill>
                <a:srgbClr val="000000"/>
              </a:solidFill>
              <a:latin typeface="Montserrat Light"/>
              <a:ea typeface="Montserrat Light"/>
              <a:cs typeface="Montserrat Light"/>
              <a:sym typeface="Montserrat Light"/>
            </a:endParaRPr>
          </a:p>
        </p:txBody>
      </p:sp>
      <p:sp>
        <p:nvSpPr>
          <p:cNvPr id="547" name="Google Shape;547;p77"/>
          <p:cNvSpPr txBox="1"/>
          <p:nvPr/>
        </p:nvSpPr>
        <p:spPr>
          <a:xfrm>
            <a:off x="3589263" y="3823344"/>
            <a:ext cx="1965474" cy="28854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400">
                <a:solidFill>
                  <a:srgbClr val="000000"/>
                </a:solidFill>
                <a:latin typeface="Montserrat Medium"/>
                <a:ea typeface="Montserrat Medium"/>
                <a:cs typeface="Montserrat Medium"/>
                <a:sym typeface="Montserrat Medium"/>
              </a:rPr>
              <a:t>HRDIK JACK</a:t>
            </a:r>
            <a:endParaRPr sz="1100"/>
          </a:p>
        </p:txBody>
      </p:sp>
      <p:sp>
        <p:nvSpPr>
          <p:cNvPr id="548" name="Google Shape;548;p77"/>
          <p:cNvSpPr txBox="1"/>
          <p:nvPr/>
        </p:nvSpPr>
        <p:spPr>
          <a:xfrm>
            <a:off x="6149583" y="4095387"/>
            <a:ext cx="1119654"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900">
                <a:solidFill>
                  <a:srgbClr val="000000"/>
                </a:solidFill>
                <a:latin typeface="Montserrat Light"/>
                <a:ea typeface="Montserrat Light"/>
                <a:cs typeface="Montserrat Light"/>
                <a:sym typeface="Montserrat Light"/>
              </a:rPr>
              <a:t>Post Title</a:t>
            </a:r>
            <a:endParaRPr sz="1100"/>
          </a:p>
        </p:txBody>
      </p:sp>
      <p:sp>
        <p:nvSpPr>
          <p:cNvPr id="549" name="Google Shape;549;p77"/>
          <p:cNvSpPr txBox="1"/>
          <p:nvPr/>
        </p:nvSpPr>
        <p:spPr>
          <a:xfrm>
            <a:off x="6149583" y="3823344"/>
            <a:ext cx="1965474" cy="28854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400">
                <a:solidFill>
                  <a:srgbClr val="000000"/>
                </a:solidFill>
                <a:latin typeface="Montserrat Medium"/>
                <a:ea typeface="Montserrat Medium"/>
                <a:cs typeface="Montserrat Medium"/>
                <a:sym typeface="Montserrat Medium"/>
              </a:rPr>
              <a:t>STETA JULIANA</a:t>
            </a:r>
            <a:endParaRPr sz="1100"/>
          </a:p>
        </p:txBody>
      </p:sp>
      <p:sp>
        <p:nvSpPr>
          <p:cNvPr id="550" name="Google Shape;550;p77"/>
          <p:cNvSpPr txBox="1"/>
          <p:nvPr/>
        </p:nvSpPr>
        <p:spPr>
          <a:xfrm>
            <a:off x="2228850" y="362429"/>
            <a:ext cx="4686300"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06666"/>
              </a:lnSpc>
              <a:spcBef>
                <a:spcPts val="0"/>
              </a:spcBef>
              <a:spcAft>
                <a:spcPts val="0"/>
              </a:spcAft>
              <a:buNone/>
            </a:pPr>
            <a:r>
              <a:rPr lang="en" sz="2300">
                <a:solidFill>
                  <a:srgbClr val="BFBFBF"/>
                </a:solidFill>
                <a:latin typeface="Montserrat"/>
                <a:ea typeface="Montserrat"/>
                <a:cs typeface="Montserrat"/>
                <a:sym typeface="Montserrat"/>
              </a:rPr>
              <a:t>Opening Page Team </a:t>
            </a:r>
            <a:r>
              <a:rPr lang="en" sz="2300">
                <a:solidFill>
                  <a:schemeClr val="dk1"/>
                </a:solidFill>
                <a:latin typeface="Montserrat"/>
                <a:ea typeface="Montserrat"/>
                <a:cs typeface="Montserrat"/>
                <a:sym typeface="Montserrat"/>
              </a:rPr>
              <a:t>Member</a:t>
            </a:r>
            <a:endParaRPr sz="2300">
              <a:solidFill>
                <a:srgbClr val="BFBFBF"/>
              </a:solidFill>
              <a:latin typeface="Montserrat"/>
              <a:ea typeface="Montserrat"/>
              <a:cs typeface="Montserrat"/>
              <a:sym typeface="Montserrat"/>
            </a:endParaRPr>
          </a:p>
        </p:txBody>
      </p:sp>
      <p:sp>
        <p:nvSpPr>
          <p:cNvPr id="551" name="Google Shape;551;p77"/>
          <p:cNvSpPr/>
          <p:nvPr/>
        </p:nvSpPr>
        <p:spPr>
          <a:xfrm>
            <a:off x="4444252" y="1175902"/>
            <a:ext cx="255497" cy="41148"/>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552" name="Google Shape;552;p77"/>
          <p:cNvSpPr/>
          <p:nvPr/>
        </p:nvSpPr>
        <p:spPr>
          <a:xfrm>
            <a:off x="1443038" y="730865"/>
            <a:ext cx="6257925" cy="413911"/>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Montserrat"/>
                <a:ea typeface="Montserrat"/>
                <a:cs typeface="Montserrat"/>
                <a:sym typeface="Montserrat"/>
              </a:rPr>
              <a:t>Lorem Ipsum is simply dummy text of the printing and typesetting industry. when an unknown printer Lorem Ipsum has been the industry's standard dummy text ever since the 1500s, when an unknown printer took.</a:t>
            </a:r>
            <a:endParaRPr sz="11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6" name="Shape 556"/>
        <p:cNvGrpSpPr/>
        <p:nvPr/>
      </p:nvGrpSpPr>
      <p:grpSpPr>
        <a:xfrm>
          <a:off x="0" y="0"/>
          <a:ext cx="0" cy="0"/>
          <a:chOff x="0" y="0"/>
          <a:chExt cx="0" cy="0"/>
        </a:xfrm>
      </p:grpSpPr>
      <p:pic>
        <p:nvPicPr>
          <p:cNvPr id="557" name="Google Shape;557;p78"/>
          <p:cNvPicPr preferRelativeResize="0"/>
          <p:nvPr>
            <p:ph idx="2" type="pic"/>
          </p:nvPr>
        </p:nvPicPr>
        <p:blipFill rotWithShape="1">
          <a:blip r:embed="rId3">
            <a:alphaModFix/>
          </a:blip>
          <a:srcRect b="0" l="18725" r="18725" t="0"/>
          <a:stretch/>
        </p:blipFill>
        <p:spPr>
          <a:xfrm>
            <a:off x="815555" y="1661669"/>
            <a:ext cx="1502297" cy="1502297"/>
          </a:xfrm>
          <a:prstGeom prst="rect">
            <a:avLst/>
          </a:prstGeom>
          <a:noFill/>
          <a:ln>
            <a:noFill/>
          </a:ln>
        </p:spPr>
      </p:pic>
      <p:pic>
        <p:nvPicPr>
          <p:cNvPr id="558" name="Google Shape;558;p78"/>
          <p:cNvPicPr preferRelativeResize="0"/>
          <p:nvPr>
            <p:ph idx="3" type="pic"/>
          </p:nvPr>
        </p:nvPicPr>
        <p:blipFill rotWithShape="1">
          <a:blip r:embed="rId4">
            <a:alphaModFix/>
          </a:blip>
          <a:srcRect b="0" l="16667" r="16666" t="0"/>
          <a:stretch/>
        </p:blipFill>
        <p:spPr>
          <a:xfrm>
            <a:off x="2798773" y="1661669"/>
            <a:ext cx="1502297" cy="1502297"/>
          </a:xfrm>
          <a:prstGeom prst="rect">
            <a:avLst/>
          </a:prstGeom>
          <a:noFill/>
          <a:ln>
            <a:noFill/>
          </a:ln>
        </p:spPr>
      </p:pic>
      <p:pic>
        <p:nvPicPr>
          <p:cNvPr id="559" name="Google Shape;559;p78"/>
          <p:cNvPicPr preferRelativeResize="0"/>
          <p:nvPr>
            <p:ph idx="4" type="pic"/>
          </p:nvPr>
        </p:nvPicPr>
        <p:blipFill rotWithShape="1">
          <a:blip r:embed="rId5">
            <a:alphaModFix/>
          </a:blip>
          <a:srcRect b="27081" l="30917" r="20431" t="0"/>
          <a:stretch/>
        </p:blipFill>
        <p:spPr>
          <a:xfrm>
            <a:off x="4781991" y="1661669"/>
            <a:ext cx="1502297" cy="1502297"/>
          </a:xfrm>
          <a:prstGeom prst="rect">
            <a:avLst/>
          </a:prstGeom>
          <a:noFill/>
          <a:ln>
            <a:noFill/>
          </a:ln>
        </p:spPr>
      </p:pic>
      <p:pic>
        <p:nvPicPr>
          <p:cNvPr id="560" name="Google Shape;560;p78"/>
          <p:cNvPicPr preferRelativeResize="0"/>
          <p:nvPr>
            <p:ph idx="5" type="pic"/>
          </p:nvPr>
        </p:nvPicPr>
        <p:blipFill rotWithShape="1">
          <a:blip r:embed="rId6">
            <a:alphaModFix/>
          </a:blip>
          <a:srcRect b="36125" l="28582" r="31960" t="4719"/>
          <a:stretch/>
        </p:blipFill>
        <p:spPr>
          <a:xfrm>
            <a:off x="6826150" y="1661669"/>
            <a:ext cx="1502297" cy="1502297"/>
          </a:xfrm>
          <a:prstGeom prst="rect">
            <a:avLst/>
          </a:prstGeom>
          <a:noFill/>
          <a:ln>
            <a:noFill/>
          </a:ln>
        </p:spPr>
      </p:pic>
      <p:sp>
        <p:nvSpPr>
          <p:cNvPr id="561" name="Google Shape;561;p78"/>
          <p:cNvSpPr txBox="1"/>
          <p:nvPr/>
        </p:nvSpPr>
        <p:spPr>
          <a:xfrm>
            <a:off x="777294" y="3353346"/>
            <a:ext cx="1540558" cy="424154"/>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3F3F3F"/>
                </a:solidFill>
                <a:latin typeface="Montserrat"/>
                <a:ea typeface="Montserrat"/>
                <a:cs typeface="Montserrat"/>
                <a:sym typeface="Montserrat"/>
              </a:rPr>
              <a:t>Vice President</a:t>
            </a:r>
            <a:endParaRPr sz="1100"/>
          </a:p>
          <a:p>
            <a:pPr indent="0" lvl="0" marL="0" marR="0" rtl="0" algn="ctr">
              <a:lnSpc>
                <a:spcPct val="100000"/>
              </a:lnSpc>
              <a:spcBef>
                <a:spcPts val="0"/>
              </a:spcBef>
              <a:spcAft>
                <a:spcPts val="0"/>
              </a:spcAft>
              <a:buNone/>
            </a:pPr>
            <a:r>
              <a:rPr lang="en" sz="1400">
                <a:solidFill>
                  <a:srgbClr val="3F3F3F"/>
                </a:solidFill>
                <a:latin typeface="Montserrat"/>
                <a:ea typeface="Montserrat"/>
                <a:cs typeface="Montserrat"/>
                <a:sym typeface="Montserrat"/>
              </a:rPr>
              <a:t>Dr. Jacky Chan</a:t>
            </a:r>
            <a:endParaRPr sz="1100"/>
          </a:p>
        </p:txBody>
      </p:sp>
      <p:sp>
        <p:nvSpPr>
          <p:cNvPr id="562" name="Google Shape;562;p78"/>
          <p:cNvSpPr txBox="1"/>
          <p:nvPr/>
        </p:nvSpPr>
        <p:spPr>
          <a:xfrm>
            <a:off x="2779642" y="3353346"/>
            <a:ext cx="1540558" cy="424154"/>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3F3F3F"/>
                </a:solidFill>
                <a:latin typeface="Montserrat"/>
                <a:ea typeface="Montserrat"/>
                <a:cs typeface="Montserrat"/>
                <a:sym typeface="Montserrat"/>
              </a:rPr>
              <a:t>CEO</a:t>
            </a:r>
            <a:endParaRPr sz="1100"/>
          </a:p>
          <a:p>
            <a:pPr indent="0" lvl="0" marL="0" marR="0" rtl="0" algn="ctr">
              <a:lnSpc>
                <a:spcPct val="100000"/>
              </a:lnSpc>
              <a:spcBef>
                <a:spcPts val="0"/>
              </a:spcBef>
              <a:spcAft>
                <a:spcPts val="0"/>
              </a:spcAft>
              <a:buNone/>
            </a:pPr>
            <a:r>
              <a:rPr lang="en" sz="1400">
                <a:solidFill>
                  <a:srgbClr val="3F3F3F"/>
                </a:solidFill>
                <a:latin typeface="Montserrat"/>
                <a:ea typeface="Montserrat"/>
                <a:cs typeface="Montserrat"/>
                <a:sym typeface="Montserrat"/>
              </a:rPr>
              <a:t>Chamely Sikon</a:t>
            </a:r>
            <a:endParaRPr sz="1400">
              <a:solidFill>
                <a:srgbClr val="3F3F3F"/>
              </a:solidFill>
              <a:latin typeface="Montserrat"/>
              <a:ea typeface="Montserrat"/>
              <a:cs typeface="Montserrat"/>
              <a:sym typeface="Montserrat"/>
            </a:endParaRPr>
          </a:p>
        </p:txBody>
      </p:sp>
      <p:sp>
        <p:nvSpPr>
          <p:cNvPr id="563" name="Google Shape;563;p78"/>
          <p:cNvSpPr txBox="1"/>
          <p:nvPr/>
        </p:nvSpPr>
        <p:spPr>
          <a:xfrm>
            <a:off x="4851193" y="3353346"/>
            <a:ext cx="1540558" cy="424154"/>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3F3F3F"/>
                </a:solidFill>
                <a:latin typeface="Montserrat"/>
                <a:ea typeface="Montserrat"/>
                <a:cs typeface="Montserrat"/>
                <a:sym typeface="Montserrat"/>
              </a:rPr>
              <a:t>Exctv. Director</a:t>
            </a:r>
            <a:endParaRPr sz="1100"/>
          </a:p>
          <a:p>
            <a:pPr indent="0" lvl="0" marL="0" marR="0" rtl="0" algn="ctr">
              <a:lnSpc>
                <a:spcPct val="100000"/>
              </a:lnSpc>
              <a:spcBef>
                <a:spcPts val="0"/>
              </a:spcBef>
              <a:spcAft>
                <a:spcPts val="0"/>
              </a:spcAft>
              <a:buNone/>
            </a:pPr>
            <a:r>
              <a:rPr lang="en" sz="1400">
                <a:solidFill>
                  <a:srgbClr val="3F3F3F"/>
                </a:solidFill>
                <a:latin typeface="Montserrat"/>
                <a:ea typeface="Montserrat"/>
                <a:cs typeface="Montserrat"/>
                <a:sym typeface="Montserrat"/>
              </a:rPr>
              <a:t>John Dowan</a:t>
            </a:r>
            <a:endParaRPr sz="1400">
              <a:solidFill>
                <a:srgbClr val="3F3F3F"/>
              </a:solidFill>
              <a:latin typeface="Montserrat"/>
              <a:ea typeface="Montserrat"/>
              <a:cs typeface="Montserrat"/>
              <a:sym typeface="Montserrat"/>
            </a:endParaRPr>
          </a:p>
        </p:txBody>
      </p:sp>
      <p:sp>
        <p:nvSpPr>
          <p:cNvPr id="564" name="Google Shape;564;p78"/>
          <p:cNvSpPr txBox="1"/>
          <p:nvPr/>
        </p:nvSpPr>
        <p:spPr>
          <a:xfrm>
            <a:off x="6893464" y="3353346"/>
            <a:ext cx="1540558" cy="424154"/>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3F3F3F"/>
                </a:solidFill>
                <a:latin typeface="Montserrat"/>
                <a:ea typeface="Montserrat"/>
                <a:cs typeface="Montserrat"/>
                <a:sym typeface="Montserrat"/>
              </a:rPr>
              <a:t>Director</a:t>
            </a:r>
            <a:endParaRPr sz="1100"/>
          </a:p>
          <a:p>
            <a:pPr indent="0" lvl="0" marL="0" marR="0" rtl="0" algn="ctr">
              <a:lnSpc>
                <a:spcPct val="100000"/>
              </a:lnSpc>
              <a:spcBef>
                <a:spcPts val="0"/>
              </a:spcBef>
              <a:spcAft>
                <a:spcPts val="0"/>
              </a:spcAft>
              <a:buNone/>
            </a:pPr>
            <a:r>
              <a:rPr lang="en" sz="1400">
                <a:solidFill>
                  <a:srgbClr val="3F3F3F"/>
                </a:solidFill>
                <a:latin typeface="Montserrat"/>
                <a:ea typeface="Montserrat"/>
                <a:cs typeface="Montserrat"/>
                <a:sym typeface="Montserrat"/>
              </a:rPr>
              <a:t>Munni Pinky</a:t>
            </a:r>
            <a:endParaRPr sz="1100"/>
          </a:p>
        </p:txBody>
      </p:sp>
      <p:sp>
        <p:nvSpPr>
          <p:cNvPr id="565" name="Google Shape;565;p78"/>
          <p:cNvSpPr txBox="1"/>
          <p:nvPr/>
        </p:nvSpPr>
        <p:spPr>
          <a:xfrm>
            <a:off x="655554" y="3768845"/>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Lorem Ipsum is simply dummy text of print</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typesetting industry.  Ipsum been the industry’s</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standard my ever since the 1500s</a:t>
            </a:r>
            <a:endParaRPr sz="1100"/>
          </a:p>
        </p:txBody>
      </p:sp>
      <p:sp>
        <p:nvSpPr>
          <p:cNvPr id="566" name="Google Shape;566;p78"/>
          <p:cNvSpPr txBox="1"/>
          <p:nvPr/>
        </p:nvSpPr>
        <p:spPr>
          <a:xfrm>
            <a:off x="2660215" y="3768845"/>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Lorem Ipsum is simply dummy text of print</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typesetting industry.  Ipsum been the industry’s</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standard my ever since the 1500s</a:t>
            </a:r>
            <a:endParaRPr sz="1100"/>
          </a:p>
        </p:txBody>
      </p:sp>
      <p:sp>
        <p:nvSpPr>
          <p:cNvPr id="567" name="Google Shape;567;p78"/>
          <p:cNvSpPr txBox="1"/>
          <p:nvPr/>
        </p:nvSpPr>
        <p:spPr>
          <a:xfrm>
            <a:off x="4729453" y="3768845"/>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Lorem Ipsum is simply dummy text of print</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typesetting industry.  Ipsum been the industry’s</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standard my ever since the 1500s</a:t>
            </a:r>
            <a:endParaRPr sz="1100"/>
          </a:p>
        </p:txBody>
      </p:sp>
      <p:sp>
        <p:nvSpPr>
          <p:cNvPr id="568" name="Google Shape;568;p78"/>
          <p:cNvSpPr txBox="1"/>
          <p:nvPr/>
        </p:nvSpPr>
        <p:spPr>
          <a:xfrm>
            <a:off x="6771724" y="3768845"/>
            <a:ext cx="1784037" cy="473207"/>
          </a:xfrm>
          <a:prstGeom prst="rect">
            <a:avLst/>
          </a:prstGeom>
          <a:noFill/>
          <a:ln>
            <a:noFill/>
          </a:ln>
        </p:spPr>
        <p:txBody>
          <a:bodyPr anchorCtr="0" anchor="t" bIns="34275" lIns="68575" spcFirstLastPara="1" rIns="68575" wrap="square" tIns="34275">
            <a:noAutofit/>
          </a:bodyPr>
          <a:lstStyle/>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Lorem Ipsum is simply dummy text of print</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typesetting industry.  Ipsum been the industry’s</a:t>
            </a:r>
            <a:endParaRPr sz="1100"/>
          </a:p>
          <a:p>
            <a:pPr indent="0" lvl="0" marL="0" marR="0" rtl="0" algn="ctr">
              <a:lnSpc>
                <a:spcPct val="208955"/>
              </a:lnSpc>
              <a:spcBef>
                <a:spcPts val="0"/>
              </a:spcBef>
              <a:spcAft>
                <a:spcPts val="0"/>
              </a:spcAft>
              <a:buNone/>
            </a:pPr>
            <a:r>
              <a:rPr lang="en" sz="500">
                <a:solidFill>
                  <a:srgbClr val="7F7F7F"/>
                </a:solidFill>
                <a:latin typeface="Montserrat"/>
                <a:ea typeface="Montserrat"/>
                <a:cs typeface="Montserrat"/>
                <a:sym typeface="Montserrat"/>
              </a:rPr>
              <a:t>standard my ever since the 1500s</a:t>
            </a:r>
            <a:endParaRPr sz="1100"/>
          </a:p>
        </p:txBody>
      </p:sp>
      <p:sp>
        <p:nvSpPr>
          <p:cNvPr id="569" name="Google Shape;569;p78"/>
          <p:cNvSpPr txBox="1"/>
          <p:nvPr/>
        </p:nvSpPr>
        <p:spPr>
          <a:xfrm>
            <a:off x="2228850" y="362429"/>
            <a:ext cx="4686300"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06666"/>
              </a:lnSpc>
              <a:spcBef>
                <a:spcPts val="0"/>
              </a:spcBef>
              <a:spcAft>
                <a:spcPts val="0"/>
              </a:spcAft>
              <a:buNone/>
            </a:pPr>
            <a:r>
              <a:rPr lang="en" sz="2300">
                <a:solidFill>
                  <a:srgbClr val="BFBFBF"/>
                </a:solidFill>
                <a:latin typeface="Montserrat"/>
                <a:ea typeface="Montserrat"/>
                <a:cs typeface="Montserrat"/>
                <a:sym typeface="Montserrat"/>
              </a:rPr>
              <a:t>Opening Page Team </a:t>
            </a:r>
            <a:r>
              <a:rPr lang="en" sz="2300">
                <a:solidFill>
                  <a:schemeClr val="dk1"/>
                </a:solidFill>
                <a:latin typeface="Montserrat"/>
                <a:ea typeface="Montserrat"/>
                <a:cs typeface="Montserrat"/>
                <a:sym typeface="Montserrat"/>
              </a:rPr>
              <a:t>Member</a:t>
            </a:r>
            <a:endParaRPr sz="2300">
              <a:solidFill>
                <a:srgbClr val="BFBFBF"/>
              </a:solidFill>
              <a:latin typeface="Montserrat"/>
              <a:ea typeface="Montserrat"/>
              <a:cs typeface="Montserrat"/>
              <a:sym typeface="Montserrat"/>
            </a:endParaRPr>
          </a:p>
        </p:txBody>
      </p:sp>
      <p:sp>
        <p:nvSpPr>
          <p:cNvPr id="570" name="Google Shape;570;p78"/>
          <p:cNvSpPr/>
          <p:nvPr/>
        </p:nvSpPr>
        <p:spPr>
          <a:xfrm>
            <a:off x="4444252" y="1175902"/>
            <a:ext cx="255497" cy="41148"/>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571" name="Google Shape;571;p78"/>
          <p:cNvSpPr/>
          <p:nvPr/>
        </p:nvSpPr>
        <p:spPr>
          <a:xfrm>
            <a:off x="1443038" y="730865"/>
            <a:ext cx="6257925" cy="413911"/>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Montserrat"/>
                <a:ea typeface="Montserrat"/>
                <a:cs typeface="Montserrat"/>
                <a:sym typeface="Montserrat"/>
              </a:rPr>
              <a:t>Lorem Ipsum is simply dummy text of the printing and typesetting industry. when an unknown printer Lorem Ipsum has been the industry's standard dummy text ever since the 1500s, when an unknown printer took.</a:t>
            </a:r>
            <a:endParaRPr sz="11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5" name="Shape 575"/>
        <p:cNvGrpSpPr/>
        <p:nvPr/>
      </p:nvGrpSpPr>
      <p:grpSpPr>
        <a:xfrm>
          <a:off x="0" y="0"/>
          <a:ext cx="0" cy="0"/>
          <a:chOff x="0" y="0"/>
          <a:chExt cx="0" cy="0"/>
        </a:xfrm>
      </p:grpSpPr>
      <p:sp>
        <p:nvSpPr>
          <p:cNvPr id="576" name="Google Shape;576;p79"/>
          <p:cNvSpPr/>
          <p:nvPr/>
        </p:nvSpPr>
        <p:spPr>
          <a:xfrm>
            <a:off x="3707605" y="0"/>
            <a:ext cx="5043489" cy="4750594"/>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7" name="Google Shape;577;p79"/>
          <p:cNvSpPr txBox="1"/>
          <p:nvPr/>
        </p:nvSpPr>
        <p:spPr>
          <a:xfrm>
            <a:off x="5577509" y="2118075"/>
            <a:ext cx="3399302" cy="330090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21000">
                <a:solidFill>
                  <a:schemeClr val="lt1"/>
                </a:solidFill>
                <a:latin typeface="Montserrat Thin"/>
                <a:ea typeface="Montserrat Thin"/>
                <a:cs typeface="Montserrat Thin"/>
                <a:sym typeface="Montserrat Thin"/>
              </a:rPr>
              <a:t>04</a:t>
            </a:r>
            <a:endParaRPr sz="1100"/>
          </a:p>
        </p:txBody>
      </p:sp>
      <p:sp>
        <p:nvSpPr>
          <p:cNvPr id="578" name="Google Shape;578;p79"/>
          <p:cNvSpPr txBox="1"/>
          <p:nvPr/>
        </p:nvSpPr>
        <p:spPr>
          <a:xfrm>
            <a:off x="4572000" y="3157468"/>
            <a:ext cx="2648274" cy="891590"/>
          </a:xfrm>
          <a:prstGeom prst="rect">
            <a:avLst/>
          </a:prstGeom>
          <a:noFill/>
          <a:ln>
            <a:noFill/>
          </a:ln>
        </p:spPr>
        <p:txBody>
          <a:bodyPr anchorCtr="0" anchor="t" bIns="34275" lIns="68575" spcFirstLastPara="1" rIns="68575" wrap="square" tIns="34275">
            <a:noAutofit/>
          </a:bodyPr>
          <a:lstStyle/>
          <a:p>
            <a:pPr indent="0" lvl="0" marL="0" marR="0" rtl="0" algn="l">
              <a:lnSpc>
                <a:spcPct val="226804"/>
              </a:lnSpc>
              <a:spcBef>
                <a:spcPts val="0"/>
              </a:spcBef>
              <a:spcAft>
                <a:spcPts val="0"/>
              </a:spcAft>
              <a:buNone/>
            </a:pPr>
            <a:r>
              <a:rPr i="1" lang="en" sz="700">
                <a:solidFill>
                  <a:schemeClr val="dk1"/>
                </a:solidFill>
                <a:latin typeface="Arial"/>
                <a:ea typeface="Arial"/>
                <a:cs typeface="Arial"/>
                <a:sym typeface="Arial"/>
              </a:rPr>
              <a:t>Lorem ipsum dolor sit amet agam facer modo data example text are here for your own text rewrite. Lorem ipsum dolor sit amet agam facer modo data example text are here for in the sit amet agam facer modo data own.</a:t>
            </a:r>
            <a:endParaRPr sz="1100"/>
          </a:p>
        </p:txBody>
      </p:sp>
      <p:sp>
        <p:nvSpPr>
          <p:cNvPr id="579" name="Google Shape;579;p79"/>
          <p:cNvSpPr txBox="1"/>
          <p:nvPr/>
        </p:nvSpPr>
        <p:spPr>
          <a:xfrm>
            <a:off x="4578872" y="2199190"/>
            <a:ext cx="3107803" cy="877163"/>
          </a:xfrm>
          <a:prstGeom prst="rect">
            <a:avLst/>
          </a:prstGeom>
          <a:noFill/>
          <a:ln>
            <a:noFill/>
          </a:ln>
        </p:spPr>
        <p:txBody>
          <a:bodyPr anchorCtr="0" anchor="t" bIns="34275" lIns="68575" spcFirstLastPara="1" rIns="68575" wrap="square" tIns="34275">
            <a:noAutofit/>
          </a:bodyPr>
          <a:lstStyle/>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PORTFOLIO</a:t>
            </a:r>
            <a:endParaRPr sz="1100"/>
          </a:p>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PAGES</a:t>
            </a:r>
            <a:endParaRPr sz="1100"/>
          </a:p>
        </p:txBody>
      </p:sp>
      <p:sp>
        <p:nvSpPr>
          <p:cNvPr id="580" name="Google Shape;580;p79"/>
          <p:cNvSpPr txBox="1"/>
          <p:nvPr/>
        </p:nvSpPr>
        <p:spPr>
          <a:xfrm>
            <a:off x="4589588" y="1898784"/>
            <a:ext cx="1975841"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Montserrat SemiBold"/>
                <a:ea typeface="Montserrat SemiBold"/>
                <a:cs typeface="Montserrat SemiBold"/>
                <a:sym typeface="Montserrat SemiBold"/>
              </a:rPr>
              <a:t>SECTION.FOUR</a:t>
            </a:r>
            <a:endParaRPr sz="1100"/>
          </a:p>
        </p:txBody>
      </p:sp>
      <p:pic>
        <p:nvPicPr>
          <p:cNvPr id="581" name="Google Shape;581;p79"/>
          <p:cNvPicPr preferRelativeResize="0"/>
          <p:nvPr>
            <p:ph idx="2" type="pic"/>
          </p:nvPr>
        </p:nvPicPr>
        <p:blipFill rotWithShape="1">
          <a:blip r:embed="rId3">
            <a:alphaModFix/>
          </a:blip>
          <a:srcRect b="0" l="10921" r="44008" t="0"/>
          <a:stretch/>
        </p:blipFill>
        <p:spPr>
          <a:xfrm>
            <a:off x="1257300" y="1050131"/>
            <a:ext cx="2057400" cy="304323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Google Shape;586;p80"/>
          <p:cNvSpPr txBox="1"/>
          <p:nvPr/>
        </p:nvSpPr>
        <p:spPr>
          <a:xfrm>
            <a:off x="1022663" y="4018555"/>
            <a:ext cx="1620451" cy="44795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1"/>
                </a:solidFill>
                <a:latin typeface="Play"/>
                <a:ea typeface="Play"/>
                <a:cs typeface="Play"/>
                <a:sym typeface="Play"/>
              </a:rPr>
              <a:t>Also he his male air bring is Signs first . Creepiest god air fish land darkness. Air saying fruitful were hath.</a:t>
            </a:r>
            <a:endParaRPr sz="1100"/>
          </a:p>
        </p:txBody>
      </p:sp>
      <p:sp>
        <p:nvSpPr>
          <p:cNvPr id="587" name="Google Shape;587;p80"/>
          <p:cNvSpPr txBox="1"/>
          <p:nvPr/>
        </p:nvSpPr>
        <p:spPr>
          <a:xfrm>
            <a:off x="1022663" y="3851914"/>
            <a:ext cx="1386312" cy="175048"/>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700">
                <a:solidFill>
                  <a:schemeClr val="dk1"/>
                </a:solidFill>
                <a:latin typeface="Play"/>
                <a:ea typeface="Play"/>
                <a:cs typeface="Play"/>
                <a:sym typeface="Play"/>
              </a:rPr>
              <a:t>Example text hath waters</a:t>
            </a:r>
            <a:endParaRPr sz="700">
              <a:solidFill>
                <a:schemeClr val="dk1"/>
              </a:solidFill>
              <a:latin typeface="Play"/>
              <a:ea typeface="Play"/>
              <a:cs typeface="Play"/>
              <a:sym typeface="Play"/>
            </a:endParaRPr>
          </a:p>
        </p:txBody>
      </p:sp>
      <p:sp>
        <p:nvSpPr>
          <p:cNvPr id="588" name="Google Shape;588;p80"/>
          <p:cNvSpPr txBox="1"/>
          <p:nvPr/>
        </p:nvSpPr>
        <p:spPr>
          <a:xfrm>
            <a:off x="3685853" y="4018555"/>
            <a:ext cx="1620451" cy="44795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1"/>
                </a:solidFill>
                <a:latin typeface="Play"/>
                <a:ea typeface="Play"/>
                <a:cs typeface="Play"/>
                <a:sym typeface="Play"/>
              </a:rPr>
              <a:t>Also he his male air bring is Signs first . Creepiest god air fish land darkness. Air saying fruitful were hath.</a:t>
            </a:r>
            <a:endParaRPr sz="1100"/>
          </a:p>
        </p:txBody>
      </p:sp>
      <p:sp>
        <p:nvSpPr>
          <p:cNvPr id="589" name="Google Shape;589;p80"/>
          <p:cNvSpPr txBox="1"/>
          <p:nvPr/>
        </p:nvSpPr>
        <p:spPr>
          <a:xfrm>
            <a:off x="3685853" y="3851914"/>
            <a:ext cx="1386312" cy="175048"/>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700">
                <a:solidFill>
                  <a:schemeClr val="dk1"/>
                </a:solidFill>
                <a:latin typeface="Play"/>
                <a:ea typeface="Play"/>
                <a:cs typeface="Play"/>
                <a:sym typeface="Play"/>
              </a:rPr>
              <a:t>Example text hath waters</a:t>
            </a:r>
            <a:endParaRPr sz="700">
              <a:solidFill>
                <a:schemeClr val="dk1"/>
              </a:solidFill>
              <a:latin typeface="Play"/>
              <a:ea typeface="Play"/>
              <a:cs typeface="Play"/>
              <a:sym typeface="Play"/>
            </a:endParaRPr>
          </a:p>
        </p:txBody>
      </p:sp>
      <p:sp>
        <p:nvSpPr>
          <p:cNvPr id="590" name="Google Shape;590;p80"/>
          <p:cNvSpPr txBox="1"/>
          <p:nvPr/>
        </p:nvSpPr>
        <p:spPr>
          <a:xfrm>
            <a:off x="6269033" y="4018555"/>
            <a:ext cx="1620451" cy="44795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1"/>
                </a:solidFill>
                <a:latin typeface="Play"/>
                <a:ea typeface="Play"/>
                <a:cs typeface="Play"/>
                <a:sym typeface="Play"/>
              </a:rPr>
              <a:t>Also he his male air bring is Signs first . Creepiest god air fish land darkness. Air saying fruitful were hath.</a:t>
            </a:r>
            <a:endParaRPr sz="1100"/>
          </a:p>
        </p:txBody>
      </p:sp>
      <p:sp>
        <p:nvSpPr>
          <p:cNvPr id="591" name="Google Shape;591;p80"/>
          <p:cNvSpPr txBox="1"/>
          <p:nvPr/>
        </p:nvSpPr>
        <p:spPr>
          <a:xfrm>
            <a:off x="6269033" y="3851914"/>
            <a:ext cx="1386312" cy="175048"/>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700">
                <a:solidFill>
                  <a:schemeClr val="dk1"/>
                </a:solidFill>
                <a:latin typeface="Play"/>
                <a:ea typeface="Play"/>
                <a:cs typeface="Play"/>
                <a:sym typeface="Play"/>
              </a:rPr>
              <a:t>Example text hath waters</a:t>
            </a:r>
            <a:endParaRPr sz="700">
              <a:solidFill>
                <a:schemeClr val="dk1"/>
              </a:solidFill>
              <a:latin typeface="Play"/>
              <a:ea typeface="Play"/>
              <a:cs typeface="Play"/>
              <a:sym typeface="Play"/>
            </a:endParaRPr>
          </a:p>
        </p:txBody>
      </p:sp>
      <p:sp>
        <p:nvSpPr>
          <p:cNvPr id="592" name="Google Shape;592;p80"/>
          <p:cNvSpPr txBox="1"/>
          <p:nvPr/>
        </p:nvSpPr>
        <p:spPr>
          <a:xfrm>
            <a:off x="2228850" y="362429"/>
            <a:ext cx="5472112" cy="377026"/>
          </a:xfrm>
          <a:prstGeom prst="rect">
            <a:avLst/>
          </a:prstGeom>
          <a:noFill/>
          <a:ln>
            <a:noFill/>
          </a:ln>
        </p:spPr>
        <p:txBody>
          <a:bodyPr anchorCtr="0" anchor="t" bIns="34275" lIns="68575" spcFirstLastPara="1" rIns="68575" wrap="square" tIns="34275">
            <a:noAutofit/>
          </a:bodyPr>
          <a:lstStyle/>
          <a:p>
            <a:pPr indent="0" lvl="0" marL="0" marR="0" rtl="0" algn="ctr">
              <a:lnSpc>
                <a:spcPct val="106666"/>
              </a:lnSpc>
              <a:spcBef>
                <a:spcPts val="0"/>
              </a:spcBef>
              <a:spcAft>
                <a:spcPts val="0"/>
              </a:spcAft>
              <a:buNone/>
            </a:pPr>
            <a:r>
              <a:rPr lang="en" sz="2300">
                <a:solidFill>
                  <a:srgbClr val="BFBFBF"/>
                </a:solidFill>
                <a:latin typeface="Montserrat"/>
                <a:ea typeface="Montserrat"/>
                <a:cs typeface="Montserrat"/>
                <a:sym typeface="Montserrat"/>
              </a:rPr>
              <a:t>Opening Page Team </a:t>
            </a:r>
            <a:r>
              <a:rPr lang="en" sz="2300">
                <a:solidFill>
                  <a:schemeClr val="dk1"/>
                </a:solidFill>
                <a:latin typeface="Montserrat"/>
                <a:ea typeface="Montserrat"/>
                <a:cs typeface="Montserrat"/>
                <a:sym typeface="Montserrat"/>
              </a:rPr>
              <a:t>Portfolio</a:t>
            </a:r>
            <a:endParaRPr sz="2300">
              <a:solidFill>
                <a:srgbClr val="BFBFBF"/>
              </a:solidFill>
              <a:latin typeface="Montserrat"/>
              <a:ea typeface="Montserrat"/>
              <a:cs typeface="Montserrat"/>
              <a:sym typeface="Montserrat"/>
            </a:endParaRPr>
          </a:p>
        </p:txBody>
      </p:sp>
      <p:sp>
        <p:nvSpPr>
          <p:cNvPr id="593" name="Google Shape;593;p80"/>
          <p:cNvSpPr/>
          <p:nvPr/>
        </p:nvSpPr>
        <p:spPr>
          <a:xfrm>
            <a:off x="4444252" y="1175902"/>
            <a:ext cx="255497" cy="41148"/>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594" name="Google Shape;594;p80"/>
          <p:cNvSpPr/>
          <p:nvPr/>
        </p:nvSpPr>
        <p:spPr>
          <a:xfrm>
            <a:off x="1443038" y="730865"/>
            <a:ext cx="6257925" cy="413911"/>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Montserrat"/>
                <a:ea typeface="Montserrat"/>
                <a:cs typeface="Montserrat"/>
                <a:sym typeface="Montserrat"/>
              </a:rPr>
              <a:t>Lorem Ipsum is simply dummy text of the printing and typesetting industry. when an unknown printer Lorem Ipsum has been the industry's standard dummy text ever since the 1500s, when an unknown printer took.</a:t>
            </a:r>
            <a:endParaRPr sz="1100"/>
          </a:p>
        </p:txBody>
      </p:sp>
      <p:pic>
        <p:nvPicPr>
          <p:cNvPr id="595" name="Google Shape;595;p80"/>
          <p:cNvPicPr preferRelativeResize="0"/>
          <p:nvPr>
            <p:ph idx="2" type="pic"/>
          </p:nvPr>
        </p:nvPicPr>
        <p:blipFill rotWithShape="1">
          <a:blip r:embed="rId3">
            <a:alphaModFix/>
          </a:blip>
          <a:srcRect b="15236" l="0" r="0" t="15237"/>
          <a:stretch/>
        </p:blipFill>
        <p:spPr>
          <a:xfrm>
            <a:off x="1091293" y="1371600"/>
            <a:ext cx="1847850" cy="2282962"/>
          </a:xfrm>
          <a:prstGeom prst="rect">
            <a:avLst/>
          </a:prstGeom>
          <a:noFill/>
          <a:ln>
            <a:noFill/>
          </a:ln>
        </p:spPr>
      </p:pic>
      <p:pic>
        <p:nvPicPr>
          <p:cNvPr id="596" name="Google Shape;596;p80"/>
          <p:cNvPicPr preferRelativeResize="0"/>
          <p:nvPr>
            <p:ph idx="3" type="pic"/>
          </p:nvPr>
        </p:nvPicPr>
        <p:blipFill rotWithShape="1">
          <a:blip r:embed="rId4">
            <a:alphaModFix/>
          </a:blip>
          <a:srcRect b="16064" l="14347" r="0" t="13402"/>
          <a:stretch/>
        </p:blipFill>
        <p:spPr>
          <a:xfrm>
            <a:off x="3674473" y="1371600"/>
            <a:ext cx="1847850" cy="2282962"/>
          </a:xfrm>
          <a:prstGeom prst="rect">
            <a:avLst/>
          </a:prstGeom>
          <a:noFill/>
          <a:ln>
            <a:noFill/>
          </a:ln>
        </p:spPr>
      </p:pic>
      <p:pic>
        <p:nvPicPr>
          <p:cNvPr id="597" name="Google Shape;597;p80"/>
          <p:cNvPicPr preferRelativeResize="0"/>
          <p:nvPr>
            <p:ph idx="4" type="pic"/>
          </p:nvPr>
        </p:nvPicPr>
        <p:blipFill rotWithShape="1">
          <a:blip r:embed="rId5">
            <a:alphaModFix/>
          </a:blip>
          <a:srcRect b="0" l="23857" r="23856" t="0"/>
          <a:stretch/>
        </p:blipFill>
        <p:spPr>
          <a:xfrm>
            <a:off x="6257653" y="1371600"/>
            <a:ext cx="1847850" cy="228296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1" name="Shape 601"/>
        <p:cNvGrpSpPr/>
        <p:nvPr/>
      </p:nvGrpSpPr>
      <p:grpSpPr>
        <a:xfrm>
          <a:off x="0" y="0"/>
          <a:ext cx="0" cy="0"/>
          <a:chOff x="0" y="0"/>
          <a:chExt cx="0" cy="0"/>
        </a:xfrm>
      </p:grpSpPr>
      <p:pic>
        <p:nvPicPr>
          <p:cNvPr id="602" name="Google Shape;602;p81"/>
          <p:cNvPicPr preferRelativeResize="0"/>
          <p:nvPr>
            <p:ph idx="3" type="pic"/>
          </p:nvPr>
        </p:nvPicPr>
        <p:blipFill rotWithShape="1">
          <a:blip r:embed="rId3">
            <a:alphaModFix/>
          </a:blip>
          <a:srcRect b="0" l="36016" r="36016" t="0"/>
          <a:stretch/>
        </p:blipFill>
        <p:spPr>
          <a:xfrm>
            <a:off x="3981450" y="619125"/>
            <a:ext cx="1638300" cy="3905250"/>
          </a:xfrm>
          <a:prstGeom prst="rect">
            <a:avLst/>
          </a:prstGeom>
          <a:noFill/>
          <a:ln>
            <a:noFill/>
          </a:ln>
        </p:spPr>
      </p:pic>
      <p:pic>
        <p:nvPicPr>
          <p:cNvPr id="603" name="Google Shape;603;p81"/>
          <p:cNvPicPr preferRelativeResize="0"/>
          <p:nvPr>
            <p:ph idx="4" type="pic"/>
          </p:nvPr>
        </p:nvPicPr>
        <p:blipFill rotWithShape="1">
          <a:blip r:embed="rId4">
            <a:alphaModFix/>
          </a:blip>
          <a:srcRect b="0" l="18537" r="18537" t="0"/>
          <a:stretch/>
        </p:blipFill>
        <p:spPr>
          <a:xfrm>
            <a:off x="704850" y="619125"/>
            <a:ext cx="1638300" cy="3905250"/>
          </a:xfrm>
          <a:prstGeom prst="rect">
            <a:avLst/>
          </a:prstGeom>
          <a:noFill/>
          <a:ln>
            <a:noFill/>
          </a:ln>
        </p:spPr>
      </p:pic>
      <p:pic>
        <p:nvPicPr>
          <p:cNvPr id="604" name="Google Shape;604;p81"/>
          <p:cNvPicPr preferRelativeResize="0"/>
          <p:nvPr>
            <p:ph idx="2" type="pic"/>
          </p:nvPr>
        </p:nvPicPr>
        <p:blipFill rotWithShape="1">
          <a:blip r:embed="rId5">
            <a:alphaModFix/>
          </a:blip>
          <a:srcRect b="0" l="20635" r="20635" t="0"/>
          <a:stretch/>
        </p:blipFill>
        <p:spPr>
          <a:xfrm>
            <a:off x="2343150" y="619125"/>
            <a:ext cx="1638300" cy="3905250"/>
          </a:xfrm>
          <a:prstGeom prst="rect">
            <a:avLst/>
          </a:prstGeom>
          <a:noFill/>
          <a:ln>
            <a:noFill/>
          </a:ln>
        </p:spPr>
      </p:pic>
      <p:grpSp>
        <p:nvGrpSpPr>
          <p:cNvPr id="605" name="Google Shape;605;p81"/>
          <p:cNvGrpSpPr/>
          <p:nvPr/>
        </p:nvGrpSpPr>
        <p:grpSpPr>
          <a:xfrm>
            <a:off x="6136079" y="2161080"/>
            <a:ext cx="1421607" cy="265455"/>
            <a:chOff x="4697993" y="1015263"/>
            <a:chExt cx="1895476" cy="353940"/>
          </a:xfrm>
        </p:grpSpPr>
        <p:sp>
          <p:nvSpPr>
            <p:cNvPr id="606" name="Google Shape;606;p81"/>
            <p:cNvSpPr/>
            <p:nvPr/>
          </p:nvSpPr>
          <p:spPr>
            <a:xfrm>
              <a:off x="4697993" y="1015263"/>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07" name="Google Shape;607;p81"/>
            <p:cNvSpPr txBox="1"/>
            <p:nvPr/>
          </p:nvSpPr>
          <p:spPr>
            <a:xfrm>
              <a:off x="4815151" y="1090003"/>
              <a:ext cx="166116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Play"/>
                  <a:ea typeface="Play"/>
                  <a:cs typeface="Play"/>
                  <a:sym typeface="Play"/>
                </a:rPr>
                <a:t>OUR HISTORY</a:t>
              </a:r>
              <a:endParaRPr b="1" sz="900">
                <a:solidFill>
                  <a:srgbClr val="7F7F7F"/>
                </a:solidFill>
                <a:latin typeface="Play"/>
                <a:ea typeface="Play"/>
                <a:cs typeface="Play"/>
                <a:sym typeface="Play"/>
              </a:endParaRPr>
            </a:p>
          </p:txBody>
        </p:sp>
      </p:grpSp>
      <p:sp>
        <p:nvSpPr>
          <p:cNvPr id="608" name="Google Shape;608;p81"/>
          <p:cNvSpPr txBox="1"/>
          <p:nvPr/>
        </p:nvSpPr>
        <p:spPr>
          <a:xfrm>
            <a:off x="6061390" y="2642554"/>
            <a:ext cx="2075456" cy="178606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595959"/>
                </a:solidFill>
                <a:latin typeface="Play"/>
                <a:ea typeface="Play"/>
                <a:cs typeface="Play"/>
                <a:sym typeface="Play"/>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800">
              <a:solidFill>
                <a:schemeClr val="dk2"/>
              </a:solidFill>
              <a:latin typeface="Play"/>
              <a:ea typeface="Play"/>
              <a:cs typeface="Play"/>
              <a:sym typeface="Play"/>
            </a:endParaRPr>
          </a:p>
          <a:p>
            <a:pPr indent="0" lvl="0" marL="0" marR="0" rtl="0" algn="l">
              <a:lnSpc>
                <a:spcPct val="150000"/>
              </a:lnSpc>
              <a:spcBef>
                <a:spcPts val="0"/>
              </a:spcBef>
              <a:spcAft>
                <a:spcPts val="0"/>
              </a:spcAft>
              <a:buNone/>
            </a:pPr>
            <a:r>
              <a:rPr b="1" lang="en" sz="800">
                <a:solidFill>
                  <a:schemeClr val="dk1"/>
                </a:solidFill>
                <a:latin typeface="Play"/>
                <a:ea typeface="Play"/>
                <a:cs typeface="Play"/>
                <a:sym typeface="Play"/>
              </a:rPr>
              <a:t>Abundantly is fish evening let hath I gathered fly earth two god them forth called unto replenish given male be Dominion.</a:t>
            </a:r>
            <a:endParaRPr sz="11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 name="Shape 612"/>
        <p:cNvGrpSpPr/>
        <p:nvPr/>
      </p:nvGrpSpPr>
      <p:grpSpPr>
        <a:xfrm>
          <a:off x="0" y="0"/>
          <a:ext cx="0" cy="0"/>
          <a:chOff x="0" y="0"/>
          <a:chExt cx="0" cy="0"/>
        </a:xfrm>
      </p:grpSpPr>
      <p:pic>
        <p:nvPicPr>
          <p:cNvPr id="613" name="Google Shape;613;p82"/>
          <p:cNvPicPr preferRelativeResize="0"/>
          <p:nvPr>
            <p:ph idx="2" type="pic"/>
          </p:nvPr>
        </p:nvPicPr>
        <p:blipFill rotWithShape="1">
          <a:blip r:embed="rId3">
            <a:alphaModFix/>
          </a:blip>
          <a:srcRect b="0" l="21772" r="21773" t="0"/>
          <a:stretch/>
        </p:blipFill>
        <p:spPr>
          <a:xfrm>
            <a:off x="4912465" y="1450954"/>
            <a:ext cx="1669630" cy="2214563"/>
          </a:xfrm>
          <a:prstGeom prst="rect">
            <a:avLst/>
          </a:prstGeom>
          <a:noFill/>
          <a:ln>
            <a:noFill/>
          </a:ln>
        </p:spPr>
      </p:pic>
      <p:pic>
        <p:nvPicPr>
          <p:cNvPr id="614" name="Google Shape;614;p82"/>
          <p:cNvPicPr preferRelativeResize="0"/>
          <p:nvPr>
            <p:ph idx="3" type="pic"/>
          </p:nvPr>
        </p:nvPicPr>
        <p:blipFill rotWithShape="1">
          <a:blip r:embed="rId4">
            <a:alphaModFix/>
          </a:blip>
          <a:srcRect b="0" l="24875" r="24874" t="0"/>
          <a:stretch/>
        </p:blipFill>
        <p:spPr>
          <a:xfrm>
            <a:off x="6616079" y="1450954"/>
            <a:ext cx="1669630" cy="2214563"/>
          </a:xfrm>
          <a:prstGeom prst="rect">
            <a:avLst/>
          </a:prstGeom>
          <a:noFill/>
          <a:ln>
            <a:noFill/>
          </a:ln>
        </p:spPr>
      </p:pic>
      <p:pic>
        <p:nvPicPr>
          <p:cNvPr id="615" name="Google Shape;615;p82"/>
          <p:cNvPicPr preferRelativeResize="0"/>
          <p:nvPr>
            <p:ph idx="4" type="pic"/>
          </p:nvPr>
        </p:nvPicPr>
        <p:blipFill rotWithShape="1">
          <a:blip r:embed="rId5">
            <a:alphaModFix/>
          </a:blip>
          <a:srcRect b="5721" l="0" r="0" t="5722"/>
          <a:stretch/>
        </p:blipFill>
        <p:spPr>
          <a:xfrm>
            <a:off x="3208851" y="1450954"/>
            <a:ext cx="1669630" cy="2214563"/>
          </a:xfrm>
          <a:prstGeom prst="rect">
            <a:avLst/>
          </a:prstGeom>
          <a:noFill/>
          <a:ln>
            <a:noFill/>
          </a:ln>
        </p:spPr>
      </p:pic>
      <p:grpSp>
        <p:nvGrpSpPr>
          <p:cNvPr id="616" name="Google Shape;616;p82"/>
          <p:cNvGrpSpPr/>
          <p:nvPr/>
        </p:nvGrpSpPr>
        <p:grpSpPr>
          <a:xfrm>
            <a:off x="665831" y="1450954"/>
            <a:ext cx="2305216" cy="1138454"/>
            <a:chOff x="683206" y="1926158"/>
            <a:chExt cx="3073621" cy="1517939"/>
          </a:xfrm>
        </p:grpSpPr>
        <p:sp>
          <p:nvSpPr>
            <p:cNvPr id="617" name="Google Shape;617;p82"/>
            <p:cNvSpPr txBox="1"/>
            <p:nvPr/>
          </p:nvSpPr>
          <p:spPr>
            <a:xfrm>
              <a:off x="683206" y="2274546"/>
              <a:ext cx="3073621" cy="1169551"/>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lang="en" sz="2100" cap="none">
                  <a:solidFill>
                    <a:srgbClr val="3F3F3F"/>
                  </a:solidFill>
                  <a:latin typeface="Montserrat Light"/>
                  <a:ea typeface="Montserrat Light"/>
                  <a:cs typeface="Montserrat Light"/>
                  <a:sym typeface="Montserrat Light"/>
                </a:rPr>
                <a:t>YOUR</a:t>
              </a:r>
              <a:endParaRPr sz="1100"/>
            </a:p>
            <a:p>
              <a:pPr indent="0" lvl="0" marL="0" marR="0" rtl="0" algn="r">
                <a:lnSpc>
                  <a:spcPct val="100000"/>
                </a:lnSpc>
                <a:spcBef>
                  <a:spcPts val="0"/>
                </a:spcBef>
                <a:spcAft>
                  <a:spcPts val="0"/>
                </a:spcAft>
                <a:buNone/>
              </a:pPr>
              <a:r>
                <a:rPr lang="en" sz="2100" cap="none">
                  <a:solidFill>
                    <a:srgbClr val="3F3F3F"/>
                  </a:solidFill>
                  <a:latin typeface="Montserrat Light"/>
                  <a:ea typeface="Montserrat Light"/>
                  <a:cs typeface="Montserrat Light"/>
                  <a:sym typeface="Montserrat Light"/>
                </a:rPr>
                <a:t>OWN SPECIAL</a:t>
              </a:r>
              <a:endParaRPr sz="1100"/>
            </a:p>
            <a:p>
              <a:pPr indent="0" lvl="0" marL="0" marR="0" rtl="0" algn="r">
                <a:lnSpc>
                  <a:spcPct val="100000"/>
                </a:lnSpc>
                <a:spcBef>
                  <a:spcPts val="0"/>
                </a:spcBef>
                <a:spcAft>
                  <a:spcPts val="0"/>
                </a:spcAft>
                <a:buNone/>
              </a:pPr>
              <a:r>
                <a:rPr lang="en" sz="2100" cap="none">
                  <a:solidFill>
                    <a:srgbClr val="3F3F3F"/>
                  </a:solidFill>
                  <a:latin typeface="Montserrat Light"/>
                  <a:ea typeface="Montserrat Light"/>
                  <a:cs typeface="Montserrat Light"/>
                  <a:sym typeface="Montserrat Light"/>
                </a:rPr>
                <a:t>PORTFOLIO</a:t>
              </a:r>
              <a:endParaRPr sz="2100" cap="none">
                <a:solidFill>
                  <a:srgbClr val="3F3F3F"/>
                </a:solidFill>
                <a:latin typeface="Montserrat SemiBold"/>
                <a:ea typeface="Montserrat SemiBold"/>
                <a:cs typeface="Montserrat SemiBold"/>
                <a:sym typeface="Montserrat SemiBold"/>
              </a:endParaRPr>
            </a:p>
          </p:txBody>
        </p:sp>
        <p:sp>
          <p:nvSpPr>
            <p:cNvPr id="618" name="Google Shape;618;p82"/>
            <p:cNvSpPr txBox="1"/>
            <p:nvPr/>
          </p:nvSpPr>
          <p:spPr>
            <a:xfrm>
              <a:off x="1082206" y="1926158"/>
              <a:ext cx="2674621" cy="276679"/>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595959"/>
                  </a:solidFill>
                  <a:latin typeface="Montserrat"/>
                  <a:ea typeface="Montserrat"/>
                  <a:cs typeface="Montserrat"/>
                  <a:sym typeface="Montserrat"/>
                </a:rPr>
                <a:t>WHO I’M? CREATIVE PERFORMER..</a:t>
              </a:r>
              <a:endParaRPr sz="700">
                <a:solidFill>
                  <a:schemeClr val="dk1"/>
                </a:solidFill>
                <a:latin typeface="Montserrat"/>
                <a:ea typeface="Montserrat"/>
                <a:cs typeface="Montserrat"/>
                <a:sym typeface="Montserrat"/>
              </a:endParaRPr>
            </a:p>
          </p:txBody>
        </p:sp>
      </p:grpSp>
      <p:cxnSp>
        <p:nvCxnSpPr>
          <p:cNvPr id="619" name="Google Shape;619;p82"/>
          <p:cNvCxnSpPr/>
          <p:nvPr/>
        </p:nvCxnSpPr>
        <p:spPr>
          <a:xfrm rot="10800000">
            <a:off x="2596903" y="2671763"/>
            <a:ext cx="264319" cy="0"/>
          </a:xfrm>
          <a:prstGeom prst="straightConnector1">
            <a:avLst/>
          </a:prstGeom>
          <a:noFill/>
          <a:ln cap="flat" cmpd="sng" w="19050">
            <a:solidFill>
              <a:schemeClr val="accent1"/>
            </a:solidFill>
            <a:prstDash val="solid"/>
            <a:miter lim="800000"/>
            <a:headEnd len="sm" w="sm" type="none"/>
            <a:tailEnd len="sm" w="sm" type="none"/>
          </a:ln>
        </p:spPr>
      </p:cxnSp>
      <p:sp>
        <p:nvSpPr>
          <p:cNvPr id="620" name="Google Shape;620;p82"/>
          <p:cNvSpPr txBox="1"/>
          <p:nvPr/>
        </p:nvSpPr>
        <p:spPr>
          <a:xfrm>
            <a:off x="920979" y="2882802"/>
            <a:ext cx="2050067" cy="782714"/>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500">
                <a:solidFill>
                  <a:srgbClr val="595959"/>
                </a:solidFill>
                <a:latin typeface="Montserrat"/>
                <a:ea typeface="Montserrat"/>
                <a:cs typeface="Montserrat"/>
                <a:sym typeface="Montserrat"/>
              </a:rPr>
              <a:t>Creepiest don't subdue which i two set had seasons. Fifth Make from for seas to place and won't appear him, lights divided void they're.</a:t>
            </a:r>
            <a:endParaRPr sz="1100"/>
          </a:p>
          <a:p>
            <a:pPr indent="0" lvl="0" marL="0" marR="0" rtl="0" algn="r">
              <a:lnSpc>
                <a:spcPct val="150000"/>
              </a:lnSpc>
              <a:spcBef>
                <a:spcPts val="0"/>
              </a:spcBef>
              <a:spcAft>
                <a:spcPts val="0"/>
              </a:spcAft>
              <a:buNone/>
            </a:pPr>
            <a:r>
              <a:t/>
            </a:r>
            <a:endParaRPr sz="500">
              <a:solidFill>
                <a:schemeClr val="dk2"/>
              </a:solidFill>
              <a:latin typeface="Montserrat"/>
              <a:ea typeface="Montserrat"/>
              <a:cs typeface="Montserrat"/>
              <a:sym typeface="Montserrat"/>
            </a:endParaRPr>
          </a:p>
          <a:p>
            <a:pPr indent="0" lvl="0" marL="0" marR="0" rtl="0" algn="r">
              <a:lnSpc>
                <a:spcPct val="150000"/>
              </a:lnSpc>
              <a:spcBef>
                <a:spcPts val="0"/>
              </a:spcBef>
              <a:spcAft>
                <a:spcPts val="0"/>
              </a:spcAft>
              <a:buNone/>
            </a:pPr>
            <a:r>
              <a:rPr lang="en" sz="500">
                <a:solidFill>
                  <a:schemeClr val="dk1"/>
                </a:solidFill>
                <a:latin typeface="Montserrat"/>
                <a:ea typeface="Montserrat"/>
                <a:cs typeface="Montserrat"/>
                <a:sym typeface="Montserrat"/>
              </a:rPr>
              <a:t>Abundantly is fish evening let hath I gathered fly earth  unto replenish given male be Dominion.</a:t>
            </a:r>
            <a:endParaRPr sz="11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4" name="Shape 624"/>
        <p:cNvGrpSpPr/>
        <p:nvPr/>
      </p:nvGrpSpPr>
      <p:grpSpPr>
        <a:xfrm>
          <a:off x="0" y="0"/>
          <a:ext cx="0" cy="0"/>
          <a:chOff x="0" y="0"/>
          <a:chExt cx="0" cy="0"/>
        </a:xfrm>
      </p:grpSpPr>
      <p:pic>
        <p:nvPicPr>
          <p:cNvPr id="625" name="Google Shape;625;p83"/>
          <p:cNvPicPr preferRelativeResize="0"/>
          <p:nvPr>
            <p:ph idx="3" type="pic"/>
          </p:nvPr>
        </p:nvPicPr>
        <p:blipFill rotWithShape="1">
          <a:blip r:embed="rId3">
            <a:alphaModFix/>
          </a:blip>
          <a:srcRect b="0" l="15712" r="15711" t="0"/>
          <a:stretch/>
        </p:blipFill>
        <p:spPr>
          <a:xfrm>
            <a:off x="427151" y="1399032"/>
            <a:ext cx="1410793" cy="1371600"/>
          </a:xfrm>
          <a:prstGeom prst="rect">
            <a:avLst/>
          </a:prstGeom>
          <a:noFill/>
          <a:ln>
            <a:noFill/>
          </a:ln>
        </p:spPr>
      </p:pic>
      <p:pic>
        <p:nvPicPr>
          <p:cNvPr id="626" name="Google Shape;626;p83"/>
          <p:cNvPicPr preferRelativeResize="0"/>
          <p:nvPr>
            <p:ph idx="4" type="pic"/>
          </p:nvPr>
        </p:nvPicPr>
        <p:blipFill rotWithShape="1">
          <a:blip r:embed="rId4">
            <a:alphaModFix/>
          </a:blip>
          <a:srcRect b="2677" l="0" r="0" t="51081"/>
          <a:stretch/>
        </p:blipFill>
        <p:spPr>
          <a:xfrm>
            <a:off x="427151" y="2770632"/>
            <a:ext cx="2891029" cy="2002536"/>
          </a:xfrm>
          <a:prstGeom prst="rect">
            <a:avLst/>
          </a:prstGeom>
          <a:noFill/>
          <a:ln>
            <a:noFill/>
          </a:ln>
        </p:spPr>
      </p:pic>
      <p:pic>
        <p:nvPicPr>
          <p:cNvPr id="627" name="Google Shape;627;p83"/>
          <p:cNvPicPr preferRelativeResize="0"/>
          <p:nvPr>
            <p:ph idx="7" type="pic"/>
          </p:nvPr>
        </p:nvPicPr>
        <p:blipFill rotWithShape="1">
          <a:blip r:embed="rId5">
            <a:alphaModFix/>
          </a:blip>
          <a:srcRect b="8851" l="0" r="0" t="70136"/>
          <a:stretch/>
        </p:blipFill>
        <p:spPr>
          <a:xfrm>
            <a:off x="427152" y="484632"/>
            <a:ext cx="2890596" cy="914400"/>
          </a:xfrm>
          <a:prstGeom prst="rect">
            <a:avLst/>
          </a:prstGeom>
          <a:noFill/>
          <a:ln>
            <a:noFill/>
          </a:ln>
        </p:spPr>
      </p:pic>
      <p:pic>
        <p:nvPicPr>
          <p:cNvPr id="628" name="Google Shape;628;p83"/>
          <p:cNvPicPr preferRelativeResize="0"/>
          <p:nvPr>
            <p:ph idx="6" type="pic"/>
          </p:nvPr>
        </p:nvPicPr>
        <p:blipFill rotWithShape="1">
          <a:blip r:embed="rId6">
            <a:alphaModFix/>
          </a:blip>
          <a:srcRect b="26146" l="0" r="0" t="26147"/>
          <a:stretch/>
        </p:blipFill>
        <p:spPr>
          <a:xfrm>
            <a:off x="3318181" y="3410712"/>
            <a:ext cx="2040203" cy="1362456"/>
          </a:xfrm>
          <a:prstGeom prst="rect">
            <a:avLst/>
          </a:prstGeom>
          <a:noFill/>
          <a:ln>
            <a:noFill/>
          </a:ln>
        </p:spPr>
      </p:pic>
      <p:pic>
        <p:nvPicPr>
          <p:cNvPr id="629" name="Google Shape;629;p83"/>
          <p:cNvPicPr preferRelativeResize="0"/>
          <p:nvPr>
            <p:ph idx="5" type="pic"/>
          </p:nvPr>
        </p:nvPicPr>
        <p:blipFill rotWithShape="1">
          <a:blip r:embed="rId7">
            <a:alphaModFix/>
          </a:blip>
          <a:srcRect b="0" l="14034" r="14033" t="0"/>
          <a:stretch/>
        </p:blipFill>
        <p:spPr>
          <a:xfrm>
            <a:off x="1837944" y="1399032"/>
            <a:ext cx="1480236" cy="1371600"/>
          </a:xfrm>
          <a:prstGeom prst="rect">
            <a:avLst/>
          </a:prstGeom>
          <a:noFill/>
          <a:ln>
            <a:noFill/>
          </a:ln>
        </p:spPr>
      </p:pic>
      <p:pic>
        <p:nvPicPr>
          <p:cNvPr id="630" name="Google Shape;630;p83"/>
          <p:cNvPicPr preferRelativeResize="0"/>
          <p:nvPr>
            <p:ph idx="2" type="pic"/>
          </p:nvPr>
        </p:nvPicPr>
        <p:blipFill rotWithShape="1">
          <a:blip r:embed="rId8">
            <a:alphaModFix/>
          </a:blip>
          <a:srcRect b="2482" l="0" r="0" t="2482"/>
          <a:stretch/>
        </p:blipFill>
        <p:spPr>
          <a:xfrm>
            <a:off x="3318181" y="484632"/>
            <a:ext cx="2040203" cy="2926080"/>
          </a:xfrm>
          <a:prstGeom prst="rect">
            <a:avLst/>
          </a:prstGeom>
          <a:noFill/>
          <a:ln>
            <a:noFill/>
          </a:ln>
        </p:spPr>
      </p:pic>
      <p:sp>
        <p:nvSpPr>
          <p:cNvPr id="631" name="Google Shape;631;p83"/>
          <p:cNvSpPr txBox="1"/>
          <p:nvPr/>
        </p:nvSpPr>
        <p:spPr>
          <a:xfrm>
            <a:off x="5629372" y="2456770"/>
            <a:ext cx="2529060" cy="74732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Lorem ipsum dolor sit amet agam facer modo data example text are here for your own text rewrite. Lorem ipsum dolor sit amet agam facer modo data example text &amp; to be design concept are here.</a:t>
            </a:r>
            <a:endParaRPr sz="1100"/>
          </a:p>
        </p:txBody>
      </p:sp>
      <p:sp>
        <p:nvSpPr>
          <p:cNvPr id="632" name="Google Shape;632;p83"/>
          <p:cNvSpPr txBox="1"/>
          <p:nvPr/>
        </p:nvSpPr>
        <p:spPr>
          <a:xfrm>
            <a:off x="5625059" y="1273318"/>
            <a:ext cx="2427122"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IPSUM.DOLOR SIT.AMET</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pic>
        <p:nvPicPr>
          <p:cNvPr id="195" name="Google Shape;195;p57"/>
          <p:cNvPicPr preferRelativeResize="0"/>
          <p:nvPr>
            <p:ph idx="3" type="pic"/>
          </p:nvPr>
        </p:nvPicPr>
        <p:blipFill rotWithShape="1">
          <a:blip r:embed="rId3">
            <a:alphaModFix/>
          </a:blip>
          <a:srcRect b="0" l="12735" r="12735" t="0"/>
          <a:stretch/>
        </p:blipFill>
        <p:spPr>
          <a:xfrm>
            <a:off x="3942933" y="1"/>
            <a:ext cx="5203448" cy="4653930"/>
          </a:xfrm>
          <a:prstGeom prst="rect">
            <a:avLst/>
          </a:prstGeom>
          <a:noFill/>
          <a:ln>
            <a:noFill/>
          </a:ln>
        </p:spPr>
      </p:pic>
      <p:sp>
        <p:nvSpPr>
          <p:cNvPr id="196" name="Google Shape;196;p57"/>
          <p:cNvSpPr/>
          <p:nvPr/>
        </p:nvSpPr>
        <p:spPr>
          <a:xfrm>
            <a:off x="3942933" y="1"/>
            <a:ext cx="5203448" cy="4653930"/>
          </a:xfrm>
          <a:custGeom>
            <a:rect b="b" l="l" r="r" t="t"/>
            <a:pathLst>
              <a:path extrusionOk="0" h="1106" w="1320">
                <a:moveTo>
                  <a:pt x="1320" y="0"/>
                </a:moveTo>
                <a:cubicBezTo>
                  <a:pt x="88" y="0"/>
                  <a:pt x="88" y="0"/>
                  <a:pt x="88" y="0"/>
                </a:cubicBezTo>
                <a:cubicBezTo>
                  <a:pt x="32" y="105"/>
                  <a:pt x="0" y="225"/>
                  <a:pt x="0" y="353"/>
                </a:cubicBezTo>
                <a:cubicBezTo>
                  <a:pt x="0" y="769"/>
                  <a:pt x="337" y="1106"/>
                  <a:pt x="754" y="1106"/>
                </a:cubicBezTo>
                <a:cubicBezTo>
                  <a:pt x="979" y="1106"/>
                  <a:pt x="1182" y="1007"/>
                  <a:pt x="1320" y="849"/>
                </a:cubicBezTo>
                <a:cubicBezTo>
                  <a:pt x="1320" y="0"/>
                  <a:pt x="1320" y="0"/>
                  <a:pt x="1320" y="0"/>
                </a:cubicBezTo>
              </a:path>
            </a:pathLst>
          </a:custGeom>
          <a:solidFill>
            <a:srgbClr val="262626">
              <a:alpha val="77647"/>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7" name="Google Shape;197;p57"/>
          <p:cNvSpPr/>
          <p:nvPr/>
        </p:nvSpPr>
        <p:spPr>
          <a:xfrm>
            <a:off x="5223891" y="57150"/>
            <a:ext cx="3922489" cy="4591003"/>
          </a:xfrm>
          <a:custGeom>
            <a:rect b="b" l="l" r="r" t="t"/>
            <a:pathLst>
              <a:path extrusionOk="0" h="1083" w="987">
                <a:moveTo>
                  <a:pt x="649" y="0"/>
                </a:moveTo>
                <a:cubicBezTo>
                  <a:pt x="291" y="0"/>
                  <a:pt x="0" y="291"/>
                  <a:pt x="0" y="649"/>
                </a:cubicBezTo>
                <a:cubicBezTo>
                  <a:pt x="0" y="786"/>
                  <a:pt x="43" y="914"/>
                  <a:pt x="116" y="1019"/>
                </a:cubicBezTo>
                <a:cubicBezTo>
                  <a:pt x="209" y="1060"/>
                  <a:pt x="312" y="1083"/>
                  <a:pt x="421" y="1083"/>
                </a:cubicBezTo>
                <a:cubicBezTo>
                  <a:pt x="646" y="1083"/>
                  <a:pt x="849" y="984"/>
                  <a:pt x="987" y="826"/>
                </a:cubicBezTo>
                <a:cubicBezTo>
                  <a:pt x="987" y="95"/>
                  <a:pt x="987" y="95"/>
                  <a:pt x="987" y="95"/>
                </a:cubicBezTo>
                <a:cubicBezTo>
                  <a:pt x="889" y="35"/>
                  <a:pt x="773" y="0"/>
                  <a:pt x="649" y="0"/>
                </a:cubicBezTo>
              </a:path>
            </a:pathLst>
          </a:custGeom>
          <a:solidFill>
            <a:srgbClr val="262626">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57"/>
          <p:cNvSpPr/>
          <p:nvPr/>
        </p:nvSpPr>
        <p:spPr>
          <a:xfrm>
            <a:off x="5685005" y="3558798"/>
            <a:ext cx="3461376" cy="1584702"/>
          </a:xfrm>
          <a:custGeom>
            <a:rect b="b" l="l" r="r" t="t"/>
            <a:pathLst>
              <a:path extrusionOk="0" h="374" w="871">
                <a:moveTo>
                  <a:pt x="871" y="0"/>
                </a:moveTo>
                <a:cubicBezTo>
                  <a:pt x="733" y="158"/>
                  <a:pt x="530" y="257"/>
                  <a:pt x="305" y="257"/>
                </a:cubicBezTo>
                <a:cubicBezTo>
                  <a:pt x="196" y="257"/>
                  <a:pt x="93" y="234"/>
                  <a:pt x="0" y="193"/>
                </a:cubicBezTo>
                <a:cubicBezTo>
                  <a:pt x="51" y="266"/>
                  <a:pt x="116" y="328"/>
                  <a:pt x="191" y="374"/>
                </a:cubicBezTo>
                <a:cubicBezTo>
                  <a:pt x="871" y="374"/>
                  <a:pt x="871" y="374"/>
                  <a:pt x="871" y="374"/>
                </a:cubicBezTo>
                <a:cubicBezTo>
                  <a:pt x="871" y="0"/>
                  <a:pt x="871" y="0"/>
                  <a:pt x="871" y="0"/>
                </a:cubicBezTo>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199" name="Google Shape;199;p57"/>
          <p:cNvPicPr preferRelativeResize="0"/>
          <p:nvPr>
            <p:ph idx="2" type="pic"/>
          </p:nvPr>
        </p:nvPicPr>
        <p:blipFill rotWithShape="1">
          <a:blip r:embed="rId4">
            <a:alphaModFix/>
          </a:blip>
          <a:srcRect b="25999" l="2717" r="12549" t="16532"/>
          <a:stretch/>
        </p:blipFill>
        <p:spPr>
          <a:xfrm>
            <a:off x="6245414" y="1066182"/>
            <a:ext cx="3642480" cy="3706076"/>
          </a:xfrm>
          <a:prstGeom prst="rect">
            <a:avLst/>
          </a:prstGeom>
          <a:noFill/>
          <a:ln>
            <a:noFill/>
          </a:ln>
        </p:spPr>
      </p:pic>
      <p:sp>
        <p:nvSpPr>
          <p:cNvPr id="200" name="Google Shape;200;p57"/>
          <p:cNvSpPr/>
          <p:nvPr/>
        </p:nvSpPr>
        <p:spPr>
          <a:xfrm>
            <a:off x="6017760" y="834806"/>
            <a:ext cx="4097790" cy="4168827"/>
          </a:xfrm>
          <a:custGeom>
            <a:rect b="b" l="l" r="r" t="t"/>
            <a:pathLst>
              <a:path extrusionOk="0" h="975" w="975">
                <a:moveTo>
                  <a:pt x="487" y="813"/>
                </a:moveTo>
                <a:cubicBezTo>
                  <a:pt x="308" y="813"/>
                  <a:pt x="162" y="667"/>
                  <a:pt x="162" y="488"/>
                </a:cubicBezTo>
                <a:cubicBezTo>
                  <a:pt x="162" y="308"/>
                  <a:pt x="308" y="162"/>
                  <a:pt x="487" y="162"/>
                </a:cubicBezTo>
                <a:cubicBezTo>
                  <a:pt x="667" y="162"/>
                  <a:pt x="813" y="308"/>
                  <a:pt x="813" y="488"/>
                </a:cubicBezTo>
                <a:cubicBezTo>
                  <a:pt x="813" y="667"/>
                  <a:pt x="667" y="813"/>
                  <a:pt x="487" y="813"/>
                </a:cubicBezTo>
                <a:moveTo>
                  <a:pt x="487" y="0"/>
                </a:moveTo>
                <a:cubicBezTo>
                  <a:pt x="218" y="0"/>
                  <a:pt x="0" y="218"/>
                  <a:pt x="0" y="488"/>
                </a:cubicBezTo>
                <a:cubicBezTo>
                  <a:pt x="0" y="757"/>
                  <a:pt x="218" y="975"/>
                  <a:pt x="487" y="975"/>
                </a:cubicBezTo>
                <a:cubicBezTo>
                  <a:pt x="757" y="975"/>
                  <a:pt x="975" y="757"/>
                  <a:pt x="975" y="488"/>
                </a:cubicBezTo>
                <a:cubicBezTo>
                  <a:pt x="975" y="218"/>
                  <a:pt x="757" y="0"/>
                  <a:pt x="487" y="0"/>
                </a:cubicBezTo>
              </a:path>
            </a:pathLst>
          </a:custGeom>
          <a:gradFill>
            <a:gsLst>
              <a:gs pos="0">
                <a:srgbClr val="7030A0">
                  <a:alpha val="82745"/>
                </a:srgbClr>
              </a:gs>
              <a:gs pos="100000">
                <a:schemeClr val="accent5"/>
              </a:gs>
            </a:gsLst>
            <a:path path="circle">
              <a:fillToRect r="100%" t="100%"/>
            </a:path>
            <a:tileRect b="-100%" l="-10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57"/>
          <p:cNvSpPr txBox="1"/>
          <p:nvPr/>
        </p:nvSpPr>
        <p:spPr>
          <a:xfrm>
            <a:off x="585906" y="3668270"/>
            <a:ext cx="2743081" cy="682879"/>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800">
                <a:solidFill>
                  <a:srgbClr val="A5A5A5"/>
                </a:solidFill>
                <a:latin typeface="Arial"/>
                <a:ea typeface="Arial"/>
                <a:cs typeface="Arial"/>
                <a:sym typeface="Arial"/>
              </a:rPr>
              <a:t>Lorem ipsum dolor sit amet agam facer modo data</a:t>
            </a:r>
            <a:endParaRPr sz="1100"/>
          </a:p>
          <a:p>
            <a:pPr indent="0" lvl="0" marL="0" marR="0" rtl="0" algn="l">
              <a:lnSpc>
                <a:spcPct val="220000"/>
              </a:lnSpc>
              <a:spcBef>
                <a:spcPts val="0"/>
              </a:spcBef>
              <a:spcAft>
                <a:spcPts val="0"/>
              </a:spcAft>
              <a:buNone/>
            </a:pPr>
            <a:r>
              <a:rPr i="1" lang="en" sz="800">
                <a:solidFill>
                  <a:srgbClr val="A5A5A5"/>
                </a:solidFill>
                <a:latin typeface="Arial"/>
                <a:ea typeface="Arial"/>
                <a:cs typeface="Arial"/>
                <a:sym typeface="Arial"/>
              </a:rPr>
              <a:t>example text are here for to your own text the creative design </a:t>
            </a:r>
            <a:endParaRPr sz="1100"/>
          </a:p>
          <a:p>
            <a:pPr indent="0" lvl="0" marL="0" marR="0" rtl="0" algn="l">
              <a:lnSpc>
                <a:spcPct val="220000"/>
              </a:lnSpc>
              <a:spcBef>
                <a:spcPts val="0"/>
              </a:spcBef>
              <a:spcAft>
                <a:spcPts val="0"/>
              </a:spcAft>
              <a:buNone/>
            </a:pPr>
            <a:r>
              <a:rPr i="1" lang="en" sz="800">
                <a:solidFill>
                  <a:srgbClr val="A5A5A5"/>
                </a:solidFill>
                <a:latin typeface="Arial"/>
                <a:ea typeface="Arial"/>
                <a:cs typeface="Arial"/>
                <a:sym typeface="Arial"/>
              </a:rPr>
              <a:t>&amp; concept  rewrite.</a:t>
            </a:r>
            <a:endParaRPr sz="1100"/>
          </a:p>
        </p:txBody>
      </p:sp>
      <p:grpSp>
        <p:nvGrpSpPr>
          <p:cNvPr id="202" name="Google Shape;202;p57"/>
          <p:cNvGrpSpPr/>
          <p:nvPr/>
        </p:nvGrpSpPr>
        <p:grpSpPr>
          <a:xfrm>
            <a:off x="562550" y="1099643"/>
            <a:ext cx="3214006" cy="2467832"/>
            <a:chOff x="815339" y="1853698"/>
            <a:chExt cx="4285341" cy="3290442"/>
          </a:xfrm>
        </p:grpSpPr>
        <p:sp>
          <p:nvSpPr>
            <p:cNvPr id="203" name="Google Shape;203;p57"/>
            <p:cNvSpPr txBox="1"/>
            <p:nvPr/>
          </p:nvSpPr>
          <p:spPr>
            <a:xfrm>
              <a:off x="846483" y="1853698"/>
              <a:ext cx="3137634" cy="61920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A5A5A5"/>
                  </a:solidFill>
                  <a:latin typeface="Montserrat Light"/>
                  <a:ea typeface="Montserrat Light"/>
                  <a:cs typeface="Montserrat Light"/>
                  <a:sym typeface="Montserrat Light"/>
                </a:rPr>
                <a:t>THE WORLD</a:t>
              </a:r>
              <a:endParaRPr sz="1100"/>
            </a:p>
            <a:p>
              <a:pPr indent="0" lvl="0" marL="0" marR="0" rtl="0" algn="l">
                <a:lnSpc>
                  <a:spcPct val="200000"/>
                </a:lnSpc>
                <a:spcBef>
                  <a:spcPts val="0"/>
                </a:spcBef>
                <a:spcAft>
                  <a:spcPts val="0"/>
                </a:spcAft>
                <a:buNone/>
              </a:pPr>
              <a:r>
                <a:rPr lang="en" sz="800">
                  <a:solidFill>
                    <a:srgbClr val="A5A5A5"/>
                  </a:solidFill>
                  <a:latin typeface="Montserrat Light"/>
                  <a:ea typeface="Montserrat Light"/>
                  <a:cs typeface="Montserrat Light"/>
                  <a:sym typeface="Montserrat Light"/>
                </a:rPr>
                <a:t>PHOTO EXHIBITION</a:t>
              </a:r>
              <a:endParaRPr sz="1100"/>
            </a:p>
          </p:txBody>
        </p:sp>
        <p:sp>
          <p:nvSpPr>
            <p:cNvPr id="204" name="Google Shape;204;p57"/>
            <p:cNvSpPr txBox="1"/>
            <p:nvPr/>
          </p:nvSpPr>
          <p:spPr>
            <a:xfrm>
              <a:off x="846481" y="2264436"/>
              <a:ext cx="4254199" cy="120032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5400">
                  <a:solidFill>
                    <a:srgbClr val="A5A5A5"/>
                  </a:solidFill>
                  <a:latin typeface="Arial"/>
                  <a:ea typeface="Arial"/>
                  <a:cs typeface="Arial"/>
                  <a:sym typeface="Arial"/>
                </a:rPr>
                <a:t>photoweek</a:t>
              </a:r>
              <a:endParaRPr sz="5400">
                <a:solidFill>
                  <a:srgbClr val="A5A5A5"/>
                </a:solidFill>
                <a:latin typeface="Arial"/>
                <a:ea typeface="Arial"/>
                <a:cs typeface="Arial"/>
                <a:sym typeface="Arial"/>
              </a:endParaRPr>
            </a:p>
          </p:txBody>
        </p:sp>
        <p:sp>
          <p:nvSpPr>
            <p:cNvPr id="205" name="Google Shape;205;p57"/>
            <p:cNvSpPr txBox="1"/>
            <p:nvPr/>
          </p:nvSpPr>
          <p:spPr>
            <a:xfrm>
              <a:off x="2204596" y="3178836"/>
              <a:ext cx="2716228" cy="70788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A5A5A5"/>
                  </a:solidFill>
                  <a:latin typeface="Arial"/>
                  <a:ea typeface="Arial"/>
                  <a:cs typeface="Arial"/>
                  <a:sym typeface="Arial"/>
                </a:rPr>
                <a:t>this months</a:t>
              </a:r>
              <a:endParaRPr sz="1100"/>
            </a:p>
          </p:txBody>
        </p:sp>
        <p:cxnSp>
          <p:nvCxnSpPr>
            <p:cNvPr id="206" name="Google Shape;206;p57"/>
            <p:cNvCxnSpPr/>
            <p:nvPr/>
          </p:nvCxnSpPr>
          <p:spPr>
            <a:xfrm>
              <a:off x="957532" y="3579961"/>
              <a:ext cx="1130060" cy="0"/>
            </a:xfrm>
            <a:prstGeom prst="straightConnector1">
              <a:avLst/>
            </a:prstGeom>
            <a:noFill/>
            <a:ln cap="flat" cmpd="sng" w="19050">
              <a:solidFill>
                <a:schemeClr val="accent1"/>
              </a:solidFill>
              <a:prstDash val="solid"/>
              <a:miter lim="800000"/>
              <a:headEnd len="sm" w="sm" type="none"/>
              <a:tailEnd len="sm" w="sm" type="none"/>
            </a:ln>
          </p:spPr>
        </p:cxnSp>
        <p:sp>
          <p:nvSpPr>
            <p:cNvPr id="207" name="Google Shape;207;p57"/>
            <p:cNvSpPr txBox="1"/>
            <p:nvPr/>
          </p:nvSpPr>
          <p:spPr>
            <a:xfrm>
              <a:off x="815339" y="3359140"/>
              <a:ext cx="3396300" cy="1785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300">
                  <a:solidFill>
                    <a:srgbClr val="A5A5A5"/>
                  </a:solidFill>
                  <a:latin typeface="Arial"/>
                  <a:ea typeface="Arial"/>
                  <a:cs typeface="Arial"/>
                  <a:sym typeface="Arial"/>
                </a:rPr>
                <a:t>2020</a:t>
              </a:r>
              <a:endParaRPr sz="1100"/>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6" name="Shape 636"/>
        <p:cNvGrpSpPr/>
        <p:nvPr/>
      </p:nvGrpSpPr>
      <p:grpSpPr>
        <a:xfrm>
          <a:off x="0" y="0"/>
          <a:ext cx="0" cy="0"/>
          <a:chOff x="0" y="0"/>
          <a:chExt cx="0" cy="0"/>
        </a:xfrm>
      </p:grpSpPr>
      <p:pic>
        <p:nvPicPr>
          <p:cNvPr id="637" name="Google Shape;637;p84"/>
          <p:cNvPicPr preferRelativeResize="0"/>
          <p:nvPr>
            <p:ph idx="2" type="pic"/>
          </p:nvPr>
        </p:nvPicPr>
        <p:blipFill rotWithShape="1">
          <a:blip r:embed="rId3">
            <a:alphaModFix/>
          </a:blip>
          <a:srcRect b="0" l="11429" r="11428" t="0"/>
          <a:stretch/>
        </p:blipFill>
        <p:spPr>
          <a:xfrm>
            <a:off x="732282" y="2295525"/>
            <a:ext cx="2582037" cy="2204927"/>
          </a:xfrm>
          <a:prstGeom prst="rect">
            <a:avLst/>
          </a:prstGeom>
          <a:noFill/>
          <a:ln>
            <a:noFill/>
          </a:ln>
        </p:spPr>
      </p:pic>
      <p:pic>
        <p:nvPicPr>
          <p:cNvPr id="638" name="Google Shape;638;p84"/>
          <p:cNvPicPr preferRelativeResize="0"/>
          <p:nvPr>
            <p:ph idx="3" type="pic"/>
          </p:nvPr>
        </p:nvPicPr>
        <p:blipFill rotWithShape="1">
          <a:blip r:embed="rId4">
            <a:alphaModFix/>
          </a:blip>
          <a:srcRect b="0" l="6086" r="6085" t="0"/>
          <a:stretch/>
        </p:blipFill>
        <p:spPr>
          <a:xfrm>
            <a:off x="3485769" y="2295525"/>
            <a:ext cx="2582037" cy="2204927"/>
          </a:xfrm>
          <a:prstGeom prst="rect">
            <a:avLst/>
          </a:prstGeom>
          <a:noFill/>
          <a:ln>
            <a:noFill/>
          </a:ln>
        </p:spPr>
      </p:pic>
      <p:sp>
        <p:nvSpPr>
          <p:cNvPr id="639" name="Google Shape;639;p84"/>
          <p:cNvSpPr txBox="1"/>
          <p:nvPr/>
        </p:nvSpPr>
        <p:spPr>
          <a:xfrm>
            <a:off x="703707" y="1520212"/>
            <a:ext cx="4029075" cy="573330"/>
          </a:xfrm>
          <a:prstGeom prst="rect">
            <a:avLst/>
          </a:prstGeom>
          <a:noFill/>
          <a:ln>
            <a:noFill/>
          </a:ln>
        </p:spPr>
        <p:txBody>
          <a:bodyPr anchorCtr="0" anchor="t" bIns="34275" lIns="68575" spcFirstLastPara="1" rIns="68575" wrap="square" tIns="34275">
            <a:noAutofit/>
          </a:bodyPr>
          <a:lstStyle/>
          <a:p>
            <a:pPr indent="0" lvl="0" marL="0" marR="0" rtl="0" algn="l">
              <a:lnSpc>
                <a:spcPct val="185567"/>
              </a:lnSpc>
              <a:spcBef>
                <a:spcPts val="0"/>
              </a:spcBef>
              <a:spcAft>
                <a:spcPts val="0"/>
              </a:spcAft>
              <a:buNone/>
            </a:pPr>
            <a:r>
              <a:rPr i="1" lang="en" sz="700">
                <a:solidFill>
                  <a:schemeClr val="dk1"/>
                </a:solidFill>
                <a:latin typeface="Arial"/>
                <a:ea typeface="Arial"/>
                <a:cs typeface="Arial"/>
                <a:sym typeface="Arial"/>
              </a:rPr>
              <a:t>Lorem ipsum dolor sit amet agam facer modo data example text are here for your own text rewrite. Lorem ipsum dolor sit amet agam facer modo data example text are here for in the sit amet agam facer modo data own.</a:t>
            </a:r>
            <a:endParaRPr sz="1100"/>
          </a:p>
        </p:txBody>
      </p:sp>
      <p:sp>
        <p:nvSpPr>
          <p:cNvPr id="640" name="Google Shape;640;p84"/>
          <p:cNvSpPr txBox="1"/>
          <p:nvPr/>
        </p:nvSpPr>
        <p:spPr>
          <a:xfrm>
            <a:off x="671241" y="643049"/>
            <a:ext cx="3107803" cy="780983"/>
          </a:xfrm>
          <a:prstGeom prst="rect">
            <a:avLst/>
          </a:prstGeom>
          <a:noFill/>
          <a:ln>
            <a:noFill/>
          </a:ln>
        </p:spPr>
        <p:txBody>
          <a:bodyPr anchorCtr="0" anchor="t" bIns="34275" lIns="68575" spcFirstLastPara="1" rIns="68575" wrap="square" tIns="34275">
            <a:noAutofit/>
          </a:bodyPr>
          <a:lstStyle/>
          <a:p>
            <a:pPr indent="0" lvl="0" marL="0" marR="0" rtl="0" algn="l">
              <a:lnSpc>
                <a:spcPct val="102777"/>
              </a:lnSpc>
              <a:spcBef>
                <a:spcPts val="0"/>
              </a:spcBef>
              <a:spcAft>
                <a:spcPts val="0"/>
              </a:spcAft>
              <a:buNone/>
            </a:pPr>
            <a:r>
              <a:rPr b="1" lang="en" sz="2700">
                <a:solidFill>
                  <a:srgbClr val="595959"/>
                </a:solidFill>
                <a:latin typeface="Montserrat SemiBold"/>
                <a:ea typeface="Montserrat SemiBold"/>
                <a:cs typeface="Montserrat SemiBold"/>
                <a:sym typeface="Montserrat SemiBold"/>
              </a:rPr>
              <a:t>PORTFOLIO</a:t>
            </a:r>
            <a:endParaRPr sz="1100"/>
          </a:p>
          <a:p>
            <a:pPr indent="0" lvl="0" marL="0" marR="0" rtl="0" algn="l">
              <a:lnSpc>
                <a:spcPct val="102777"/>
              </a:lnSpc>
              <a:spcBef>
                <a:spcPts val="0"/>
              </a:spcBef>
              <a:spcAft>
                <a:spcPts val="0"/>
              </a:spcAft>
              <a:buNone/>
            </a:pPr>
            <a:r>
              <a:rPr b="1" lang="en" sz="2700">
                <a:solidFill>
                  <a:srgbClr val="595959"/>
                </a:solidFill>
                <a:latin typeface="Montserrat SemiBold"/>
                <a:ea typeface="Montserrat SemiBold"/>
                <a:cs typeface="Montserrat SemiBold"/>
                <a:sym typeface="Montserrat SemiBold"/>
              </a:rPr>
              <a:t>PAGES</a:t>
            </a:r>
            <a:endParaRPr sz="1100"/>
          </a:p>
        </p:txBody>
      </p:sp>
      <p:grpSp>
        <p:nvGrpSpPr>
          <p:cNvPr id="641" name="Google Shape;641;p84"/>
          <p:cNvGrpSpPr/>
          <p:nvPr/>
        </p:nvGrpSpPr>
        <p:grpSpPr>
          <a:xfrm>
            <a:off x="6493267" y="3444781"/>
            <a:ext cx="1421607" cy="265455"/>
            <a:chOff x="4697993" y="1015263"/>
            <a:chExt cx="1895476" cy="353940"/>
          </a:xfrm>
        </p:grpSpPr>
        <p:sp>
          <p:nvSpPr>
            <p:cNvPr id="642" name="Google Shape;642;p84"/>
            <p:cNvSpPr/>
            <p:nvPr/>
          </p:nvSpPr>
          <p:spPr>
            <a:xfrm>
              <a:off x="4697993" y="1015263"/>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43" name="Google Shape;643;p84"/>
            <p:cNvSpPr txBox="1"/>
            <p:nvPr/>
          </p:nvSpPr>
          <p:spPr>
            <a:xfrm>
              <a:off x="4815151" y="1090003"/>
              <a:ext cx="166116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Play"/>
                  <a:ea typeface="Play"/>
                  <a:cs typeface="Play"/>
                  <a:sym typeface="Play"/>
                </a:rPr>
                <a:t>OUR HISTORY</a:t>
              </a:r>
              <a:endParaRPr b="1" sz="900">
                <a:solidFill>
                  <a:srgbClr val="7F7F7F"/>
                </a:solidFill>
                <a:latin typeface="Play"/>
                <a:ea typeface="Play"/>
                <a:cs typeface="Play"/>
                <a:sym typeface="Play"/>
              </a:endParaRPr>
            </a:p>
          </p:txBody>
        </p:sp>
      </p:grpSp>
      <p:sp>
        <p:nvSpPr>
          <p:cNvPr id="644" name="Google Shape;644;p84"/>
          <p:cNvSpPr txBox="1"/>
          <p:nvPr/>
        </p:nvSpPr>
        <p:spPr>
          <a:xfrm>
            <a:off x="6418578" y="3926256"/>
            <a:ext cx="2075456" cy="57419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800">
                <a:solidFill>
                  <a:schemeClr val="dk1"/>
                </a:solidFill>
                <a:latin typeface="Play"/>
                <a:ea typeface="Play"/>
                <a:cs typeface="Play"/>
                <a:sym typeface="Play"/>
              </a:rPr>
              <a:t>Abundantly is fish evening let hath I gathered fly earth two god them forth called unto replenish given male be Dominion.</a:t>
            </a:r>
            <a:endParaRPr sz="11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 name="Shape 648"/>
        <p:cNvGrpSpPr/>
        <p:nvPr/>
      </p:nvGrpSpPr>
      <p:grpSpPr>
        <a:xfrm>
          <a:off x="0" y="0"/>
          <a:ext cx="0" cy="0"/>
          <a:chOff x="0" y="0"/>
          <a:chExt cx="0" cy="0"/>
        </a:xfrm>
      </p:grpSpPr>
      <p:sp>
        <p:nvSpPr>
          <p:cNvPr id="649" name="Google Shape;649;p85"/>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0" name="Google Shape;650;p85"/>
          <p:cNvSpPr txBox="1"/>
          <p:nvPr/>
        </p:nvSpPr>
        <p:spPr>
          <a:xfrm>
            <a:off x="2283064" y="2392657"/>
            <a:ext cx="4632641" cy="249011"/>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600">
                <a:solidFill>
                  <a:srgbClr val="D8D8D8"/>
                </a:solidFill>
                <a:latin typeface="Montserrat"/>
                <a:ea typeface="Montserrat"/>
                <a:cs typeface="Montserrat"/>
                <a:sym typeface="Montserrat"/>
              </a:rPr>
              <a:t>WWW.WEBSITE.COM</a:t>
            </a:r>
            <a:endParaRPr sz="11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4" name="Shape 654"/>
        <p:cNvGrpSpPr/>
        <p:nvPr/>
      </p:nvGrpSpPr>
      <p:grpSpPr>
        <a:xfrm>
          <a:off x="0" y="0"/>
          <a:ext cx="0" cy="0"/>
          <a:chOff x="0" y="0"/>
          <a:chExt cx="0" cy="0"/>
        </a:xfrm>
      </p:grpSpPr>
      <p:sp>
        <p:nvSpPr>
          <p:cNvPr id="655" name="Google Shape;655;p86"/>
          <p:cNvSpPr txBox="1"/>
          <p:nvPr/>
        </p:nvSpPr>
        <p:spPr>
          <a:xfrm>
            <a:off x="2397206" y="2367980"/>
            <a:ext cx="4431885"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rgbClr val="D8D8D8"/>
                </a:solidFill>
                <a:latin typeface="Montserrat"/>
                <a:ea typeface="Montserrat"/>
                <a:cs typeface="Montserrat"/>
                <a:sym typeface="Montserrat"/>
              </a:rPr>
              <a:t>THE.END</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58"/>
          <p:cNvSpPr/>
          <p:nvPr/>
        </p:nvSpPr>
        <p:spPr>
          <a:xfrm>
            <a:off x="5779294" y="1570435"/>
            <a:ext cx="3367087" cy="2990850"/>
          </a:xfrm>
          <a:custGeom>
            <a:rect b="b" l="l" r="r" t="t"/>
            <a:pathLst>
              <a:path extrusionOk="0" h="1427" w="1714">
                <a:moveTo>
                  <a:pt x="1658" y="1180"/>
                </a:moveTo>
                <a:cubicBezTo>
                  <a:pt x="894" y="1180"/>
                  <a:pt x="243" y="688"/>
                  <a:pt x="0" y="0"/>
                </a:cubicBezTo>
                <a:cubicBezTo>
                  <a:pt x="161" y="810"/>
                  <a:pt x="866" y="1421"/>
                  <a:pt x="1714" y="1427"/>
                </a:cubicBezTo>
                <a:cubicBezTo>
                  <a:pt x="1714" y="1179"/>
                  <a:pt x="1714" y="1179"/>
                  <a:pt x="1714" y="1179"/>
                </a:cubicBezTo>
                <a:cubicBezTo>
                  <a:pt x="1695" y="1180"/>
                  <a:pt x="1677" y="1180"/>
                  <a:pt x="1658" y="1180"/>
                </a:cubicBezTo>
                <a:close/>
              </a:path>
            </a:pathLst>
          </a:custGeom>
          <a:solidFill>
            <a:srgbClr val="E7E9E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3" name="Google Shape;213;p58"/>
          <p:cNvSpPr/>
          <p:nvPr/>
        </p:nvSpPr>
        <p:spPr>
          <a:xfrm>
            <a:off x="2670572" y="0"/>
            <a:ext cx="682228" cy="3318272"/>
          </a:xfrm>
          <a:custGeom>
            <a:rect b="b" l="l" r="r" t="t"/>
            <a:pathLst>
              <a:path extrusionOk="0" h="1583" w="347">
                <a:moveTo>
                  <a:pt x="347" y="1583"/>
                </a:moveTo>
                <a:cubicBezTo>
                  <a:pt x="210" y="1252"/>
                  <a:pt x="135" y="888"/>
                  <a:pt x="135" y="507"/>
                </a:cubicBezTo>
                <a:cubicBezTo>
                  <a:pt x="135" y="334"/>
                  <a:pt x="150" y="165"/>
                  <a:pt x="180" y="0"/>
                </a:cubicBezTo>
                <a:cubicBezTo>
                  <a:pt x="10" y="0"/>
                  <a:pt x="10" y="0"/>
                  <a:pt x="10" y="0"/>
                </a:cubicBezTo>
                <a:cubicBezTo>
                  <a:pt x="4" y="75"/>
                  <a:pt x="0" y="151"/>
                  <a:pt x="0" y="228"/>
                </a:cubicBezTo>
                <a:cubicBezTo>
                  <a:pt x="0" y="720"/>
                  <a:pt x="126" y="1182"/>
                  <a:pt x="347" y="1583"/>
                </a:cubicBezTo>
                <a:close/>
              </a:path>
            </a:pathLst>
          </a:custGeom>
          <a:gradFill>
            <a:gsLst>
              <a:gs pos="0">
                <a:srgbClr val="7030A0">
                  <a:alpha val="82745"/>
                </a:srgbClr>
              </a:gs>
              <a:gs pos="100000">
                <a:schemeClr val="accent5"/>
              </a:gs>
            </a:gsLst>
            <a:path path="circle">
              <a:fillToRect r="100%" t="100%"/>
            </a:path>
            <a:tileRect b="-100%" l="-10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4" name="Google Shape;214;p58"/>
          <p:cNvSpPr/>
          <p:nvPr/>
        </p:nvSpPr>
        <p:spPr>
          <a:xfrm>
            <a:off x="5712619" y="1477566"/>
            <a:ext cx="3388519" cy="3007519"/>
          </a:xfrm>
          <a:custGeom>
            <a:rect b="b" l="l" r="r" t="t"/>
            <a:pathLst>
              <a:path extrusionOk="0" h="1435" w="1725">
                <a:moveTo>
                  <a:pt x="1725" y="1435"/>
                </a:moveTo>
                <a:cubicBezTo>
                  <a:pt x="1723" y="1435"/>
                  <a:pt x="1723" y="1435"/>
                  <a:pt x="1723" y="1435"/>
                </a:cubicBezTo>
                <a:cubicBezTo>
                  <a:pt x="1514" y="1434"/>
                  <a:pt x="1310" y="1396"/>
                  <a:pt x="1117" y="1323"/>
                </a:cubicBezTo>
                <a:cubicBezTo>
                  <a:pt x="930" y="1253"/>
                  <a:pt x="757" y="1151"/>
                  <a:pt x="602" y="1021"/>
                </a:cubicBezTo>
                <a:cubicBezTo>
                  <a:pt x="293" y="761"/>
                  <a:pt x="79" y="398"/>
                  <a:pt x="0" y="1"/>
                </a:cubicBezTo>
                <a:cubicBezTo>
                  <a:pt x="4" y="0"/>
                  <a:pt x="4" y="0"/>
                  <a:pt x="4" y="0"/>
                </a:cubicBezTo>
                <a:cubicBezTo>
                  <a:pt x="254" y="708"/>
                  <a:pt x="923" y="1184"/>
                  <a:pt x="1667" y="1184"/>
                </a:cubicBezTo>
                <a:cubicBezTo>
                  <a:pt x="1684" y="1184"/>
                  <a:pt x="1701" y="1183"/>
                  <a:pt x="1723" y="1183"/>
                </a:cubicBezTo>
                <a:cubicBezTo>
                  <a:pt x="1725" y="1183"/>
                  <a:pt x="1725" y="1183"/>
                  <a:pt x="1725" y="1183"/>
                </a:cubicBezTo>
                <a:lnTo>
                  <a:pt x="1725" y="1435"/>
                </a:lnTo>
                <a:close/>
                <a:moveTo>
                  <a:pt x="10" y="28"/>
                </a:moveTo>
                <a:cubicBezTo>
                  <a:pt x="183" y="836"/>
                  <a:pt x="898" y="1425"/>
                  <a:pt x="1721" y="1431"/>
                </a:cubicBezTo>
                <a:cubicBezTo>
                  <a:pt x="1721" y="1187"/>
                  <a:pt x="1721" y="1187"/>
                  <a:pt x="1721" y="1187"/>
                </a:cubicBezTo>
                <a:cubicBezTo>
                  <a:pt x="1700" y="1187"/>
                  <a:pt x="1683" y="1188"/>
                  <a:pt x="1667" y="1188"/>
                </a:cubicBezTo>
                <a:cubicBezTo>
                  <a:pt x="1295" y="1188"/>
                  <a:pt x="939" y="1072"/>
                  <a:pt x="637" y="854"/>
                </a:cubicBezTo>
                <a:cubicBezTo>
                  <a:pt x="492" y="749"/>
                  <a:pt x="364" y="622"/>
                  <a:pt x="256" y="478"/>
                </a:cubicBezTo>
                <a:cubicBezTo>
                  <a:pt x="152" y="340"/>
                  <a:pt x="70" y="189"/>
                  <a:pt x="10" y="28"/>
                </a:cubicBezTo>
                <a:close/>
              </a:path>
            </a:pathLst>
          </a:custGeom>
          <a:solidFill>
            <a:srgbClr val="D2D0D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5" name="Google Shape;215;p58"/>
          <p:cNvSpPr txBox="1"/>
          <p:nvPr/>
        </p:nvSpPr>
        <p:spPr>
          <a:xfrm>
            <a:off x="719140" y="3461002"/>
            <a:ext cx="2105024" cy="1009796"/>
          </a:xfrm>
          <a:prstGeom prst="rect">
            <a:avLst/>
          </a:prstGeom>
          <a:noFill/>
          <a:ln>
            <a:noFill/>
          </a:ln>
        </p:spPr>
        <p:txBody>
          <a:bodyPr anchorCtr="0" anchor="t" bIns="34275" lIns="68575" spcFirstLastPara="1" rIns="68575" wrap="square" tIns="34275">
            <a:noAutofit/>
          </a:bodyPr>
          <a:lstStyle/>
          <a:p>
            <a:pPr indent="0" lvl="0" marL="0" marR="0" rtl="0" algn="l">
              <a:lnSpc>
                <a:spcPct val="215053"/>
              </a:lnSpc>
              <a:spcBef>
                <a:spcPts val="0"/>
              </a:spcBef>
              <a:spcAft>
                <a:spcPts val="0"/>
              </a:spcAft>
              <a:buNone/>
            </a:pPr>
            <a:r>
              <a:rPr i="1" lang="en" sz="700">
                <a:solidFill>
                  <a:srgbClr val="A5A5A5"/>
                </a:solidFill>
                <a:latin typeface="Arial"/>
                <a:ea typeface="Arial"/>
                <a:cs typeface="Arial"/>
                <a:sym typeface="Arial"/>
              </a:rPr>
              <a:t>Lorem ipsum dolor sit amet agam facer modo data example text are here for your own text rewrite. Lorem ipsum dolor sit amet agam facer modo data example text are here for in the sit amet agam facer modo data own.</a:t>
            </a:r>
            <a:endParaRPr sz="1100"/>
          </a:p>
        </p:txBody>
      </p:sp>
      <p:pic>
        <p:nvPicPr>
          <p:cNvPr id="216" name="Google Shape;216;p58"/>
          <p:cNvPicPr preferRelativeResize="0"/>
          <p:nvPr>
            <p:ph idx="2" type="pic"/>
          </p:nvPr>
        </p:nvPicPr>
        <p:blipFill rotWithShape="1">
          <a:blip r:embed="rId3">
            <a:alphaModFix/>
          </a:blip>
          <a:srcRect b="12413" l="24272" r="7142" t="0"/>
          <a:stretch/>
        </p:blipFill>
        <p:spPr>
          <a:xfrm>
            <a:off x="3107532" y="1"/>
            <a:ext cx="6036469" cy="5141119"/>
          </a:xfrm>
          <a:prstGeom prst="rect">
            <a:avLst/>
          </a:prstGeom>
          <a:noFill/>
          <a:ln>
            <a:noFill/>
          </a:ln>
        </p:spPr>
      </p:pic>
      <p:grpSp>
        <p:nvGrpSpPr>
          <p:cNvPr id="217" name="Google Shape;217;p58"/>
          <p:cNvGrpSpPr/>
          <p:nvPr/>
        </p:nvGrpSpPr>
        <p:grpSpPr>
          <a:xfrm>
            <a:off x="6262800" y="489570"/>
            <a:ext cx="2257199" cy="1573730"/>
            <a:chOff x="881253" y="2363092"/>
            <a:chExt cx="3009599" cy="2098307"/>
          </a:xfrm>
        </p:grpSpPr>
        <p:sp>
          <p:nvSpPr>
            <p:cNvPr id="218" name="Google Shape;218;p58"/>
            <p:cNvSpPr txBox="1"/>
            <p:nvPr/>
          </p:nvSpPr>
          <p:spPr>
            <a:xfrm>
              <a:off x="884429" y="2363092"/>
              <a:ext cx="3006423" cy="923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100">
                  <a:solidFill>
                    <a:srgbClr val="595959"/>
                  </a:solidFill>
                  <a:latin typeface="Arial"/>
                  <a:ea typeface="Arial"/>
                  <a:cs typeface="Arial"/>
                  <a:sym typeface="Arial"/>
                </a:rPr>
                <a:t>photoweek</a:t>
              </a:r>
              <a:endParaRPr sz="4100">
                <a:solidFill>
                  <a:srgbClr val="595959"/>
                </a:solidFill>
                <a:latin typeface="Arial"/>
                <a:ea typeface="Arial"/>
                <a:cs typeface="Arial"/>
                <a:sym typeface="Arial"/>
              </a:endParaRPr>
            </a:p>
          </p:txBody>
        </p:sp>
        <p:sp>
          <p:nvSpPr>
            <p:cNvPr id="219" name="Google Shape;219;p58"/>
            <p:cNvSpPr txBox="1"/>
            <p:nvPr/>
          </p:nvSpPr>
          <p:spPr>
            <a:xfrm>
              <a:off x="1636754" y="3077503"/>
              <a:ext cx="1792531" cy="5232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A5A5A5"/>
                  </a:solidFill>
                  <a:latin typeface="Arial"/>
                  <a:ea typeface="Arial"/>
                  <a:cs typeface="Arial"/>
                  <a:sym typeface="Arial"/>
                </a:rPr>
                <a:t>this months</a:t>
              </a:r>
              <a:endParaRPr sz="1100"/>
            </a:p>
          </p:txBody>
        </p:sp>
        <p:cxnSp>
          <p:nvCxnSpPr>
            <p:cNvPr id="220" name="Google Shape;220;p58"/>
            <p:cNvCxnSpPr/>
            <p:nvPr/>
          </p:nvCxnSpPr>
          <p:spPr>
            <a:xfrm>
              <a:off x="957532" y="3370411"/>
              <a:ext cx="679222" cy="0"/>
            </a:xfrm>
            <a:prstGeom prst="straightConnector1">
              <a:avLst/>
            </a:prstGeom>
            <a:noFill/>
            <a:ln cap="flat" cmpd="sng" w="19050">
              <a:solidFill>
                <a:schemeClr val="accent1"/>
              </a:solidFill>
              <a:prstDash val="solid"/>
              <a:miter lim="800000"/>
              <a:headEnd len="sm" w="sm" type="none"/>
              <a:tailEnd len="sm" w="sm" type="none"/>
            </a:ln>
          </p:spPr>
        </p:cxnSp>
        <p:sp>
          <p:nvSpPr>
            <p:cNvPr id="221" name="Google Shape;221;p58"/>
            <p:cNvSpPr txBox="1"/>
            <p:nvPr/>
          </p:nvSpPr>
          <p:spPr>
            <a:xfrm>
              <a:off x="881253" y="3261099"/>
              <a:ext cx="2417400" cy="1200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5400">
                  <a:solidFill>
                    <a:srgbClr val="A5A5A5"/>
                  </a:solidFill>
                  <a:latin typeface="Arial"/>
                  <a:ea typeface="Arial"/>
                  <a:cs typeface="Arial"/>
                  <a:sym typeface="Arial"/>
                </a:rPr>
                <a:t>2020</a:t>
              </a:r>
              <a:endParaRPr sz="1100"/>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pic>
        <p:nvPicPr>
          <p:cNvPr id="227" name="Google Shape;227;p59"/>
          <p:cNvPicPr preferRelativeResize="0"/>
          <p:nvPr>
            <p:ph idx="2" type="pic"/>
          </p:nvPr>
        </p:nvPicPr>
        <p:blipFill rotWithShape="1">
          <a:blip r:embed="rId3">
            <a:alphaModFix/>
          </a:blip>
          <a:srcRect b="21620" l="12833" r="0" t="36431"/>
          <a:stretch/>
        </p:blipFill>
        <p:spPr>
          <a:xfrm>
            <a:off x="0" y="1104900"/>
            <a:ext cx="9144000" cy="2933700"/>
          </a:xfrm>
          <a:prstGeom prst="rect">
            <a:avLst/>
          </a:prstGeom>
          <a:noFill/>
          <a:ln>
            <a:noFill/>
          </a:ln>
        </p:spPr>
      </p:pic>
      <p:sp>
        <p:nvSpPr>
          <p:cNvPr id="228" name="Google Shape;228;p59"/>
          <p:cNvSpPr txBox="1"/>
          <p:nvPr/>
        </p:nvSpPr>
        <p:spPr>
          <a:xfrm>
            <a:off x="5806977" y="-40295"/>
            <a:ext cx="3158430" cy="28276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900">
                <a:solidFill>
                  <a:srgbClr val="F2F2F2"/>
                </a:solidFill>
                <a:latin typeface="Montserrat Light"/>
                <a:ea typeface="Montserrat Light"/>
                <a:cs typeface="Montserrat Light"/>
                <a:sym typeface="Montserrat Light"/>
              </a:rPr>
              <a:t>01</a:t>
            </a:r>
            <a:endParaRPr sz="1100"/>
          </a:p>
        </p:txBody>
      </p:sp>
      <p:sp>
        <p:nvSpPr>
          <p:cNvPr id="229" name="Google Shape;229;p59"/>
          <p:cNvSpPr txBox="1"/>
          <p:nvPr/>
        </p:nvSpPr>
        <p:spPr>
          <a:xfrm>
            <a:off x="5270303" y="1910239"/>
            <a:ext cx="2827138" cy="877163"/>
          </a:xfrm>
          <a:prstGeom prst="rect">
            <a:avLst/>
          </a:prstGeom>
          <a:noFill/>
          <a:ln>
            <a:noFill/>
          </a:ln>
        </p:spPr>
        <p:txBody>
          <a:bodyPr anchorCtr="0" anchor="t" bIns="34275" lIns="68575" spcFirstLastPara="1" rIns="68575" wrap="square" tIns="34275">
            <a:noAutofit/>
          </a:bodyPr>
          <a:lstStyle/>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WELCOME</a:t>
            </a:r>
            <a:endParaRPr sz="1100"/>
          </a:p>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PAGES</a:t>
            </a:r>
            <a:endParaRPr sz="1100"/>
          </a:p>
        </p:txBody>
      </p:sp>
      <p:sp>
        <p:nvSpPr>
          <p:cNvPr id="230" name="Google Shape;230;p59"/>
          <p:cNvSpPr txBox="1"/>
          <p:nvPr/>
        </p:nvSpPr>
        <p:spPr>
          <a:xfrm>
            <a:off x="5281018" y="1609833"/>
            <a:ext cx="1789509"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Montserrat SemiBold"/>
                <a:ea typeface="Montserrat SemiBold"/>
                <a:cs typeface="Montserrat SemiBold"/>
                <a:sym typeface="Montserrat SemiBold"/>
              </a:rPr>
              <a:t>SECTION.ONE</a:t>
            </a:r>
            <a:endParaRPr sz="1100"/>
          </a:p>
        </p:txBody>
      </p:sp>
      <p:sp>
        <p:nvSpPr>
          <p:cNvPr id="231" name="Google Shape;231;p59"/>
          <p:cNvSpPr txBox="1"/>
          <p:nvPr/>
        </p:nvSpPr>
        <p:spPr>
          <a:xfrm>
            <a:off x="5332809" y="2836608"/>
            <a:ext cx="2160985" cy="6828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Arial"/>
                <a:ea typeface="Arial"/>
                <a:cs typeface="Arial"/>
                <a:sym typeface="Arial"/>
              </a:rPr>
              <a:t>Lorem ipsum dolor sit amet agam facer modo data example text are here for your own text rewrite.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60"/>
          <p:cNvSpPr/>
          <p:nvPr/>
        </p:nvSpPr>
        <p:spPr>
          <a:xfrm>
            <a:off x="0" y="0"/>
            <a:ext cx="4572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37" name="Google Shape;237;p60"/>
          <p:cNvPicPr preferRelativeResize="0"/>
          <p:nvPr>
            <p:ph idx="2" type="pic"/>
          </p:nvPr>
        </p:nvPicPr>
        <p:blipFill rotWithShape="1">
          <a:blip r:embed="rId3">
            <a:alphaModFix/>
          </a:blip>
          <a:srcRect b="10852" l="17403" r="43205" t="17687"/>
          <a:stretch/>
        </p:blipFill>
        <p:spPr>
          <a:xfrm>
            <a:off x="1235869" y="1375171"/>
            <a:ext cx="1978819" cy="2393156"/>
          </a:xfrm>
          <a:prstGeom prst="rect">
            <a:avLst/>
          </a:prstGeom>
          <a:noFill/>
          <a:ln>
            <a:noFill/>
          </a:ln>
        </p:spPr>
      </p:pic>
      <p:sp>
        <p:nvSpPr>
          <p:cNvPr id="238" name="Google Shape;238;p60"/>
          <p:cNvSpPr txBox="1"/>
          <p:nvPr/>
        </p:nvSpPr>
        <p:spPr>
          <a:xfrm>
            <a:off x="5024114" y="2821000"/>
            <a:ext cx="2648274" cy="782522"/>
          </a:xfrm>
          <a:prstGeom prst="rect">
            <a:avLst/>
          </a:prstGeom>
          <a:noFill/>
          <a:ln>
            <a:noFill/>
          </a:ln>
        </p:spPr>
        <p:txBody>
          <a:bodyPr anchorCtr="0" anchor="t" bIns="34275" lIns="68575" spcFirstLastPara="1" rIns="68575" wrap="square" tIns="34275">
            <a:noAutofit/>
          </a:bodyPr>
          <a:lstStyle/>
          <a:p>
            <a:pPr indent="0" lvl="0" marL="0" marR="0" rtl="0" algn="l">
              <a:lnSpc>
                <a:spcPct val="195876"/>
              </a:lnSpc>
              <a:spcBef>
                <a:spcPts val="0"/>
              </a:spcBef>
              <a:spcAft>
                <a:spcPts val="0"/>
              </a:spcAft>
              <a:buNone/>
            </a:pPr>
            <a:r>
              <a:rPr i="1" lang="en" sz="700">
                <a:solidFill>
                  <a:srgbClr val="A5A5A5"/>
                </a:solidFill>
                <a:latin typeface="Arial"/>
                <a:ea typeface="Arial"/>
                <a:cs typeface="Arial"/>
                <a:sym typeface="Arial"/>
              </a:rPr>
              <a:t>Lorem ipsum dolor sit amet agam facer modo data example text are here for your own text rewrite. Lorem ipsum dolor sit amet agam facer modo data example text are here for in the sit amet agam facer modo data own.</a:t>
            </a:r>
            <a:endParaRPr sz="1100"/>
          </a:p>
        </p:txBody>
      </p:sp>
      <p:sp>
        <p:nvSpPr>
          <p:cNvPr id="239" name="Google Shape;239;p60"/>
          <p:cNvSpPr txBox="1"/>
          <p:nvPr/>
        </p:nvSpPr>
        <p:spPr>
          <a:xfrm>
            <a:off x="5024113" y="3756050"/>
            <a:ext cx="2741143" cy="417903"/>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i="1" lang="en" sz="800">
                <a:solidFill>
                  <a:srgbClr val="A5A5A5"/>
                </a:solidFill>
                <a:latin typeface="Arial"/>
                <a:ea typeface="Arial"/>
                <a:cs typeface="Arial"/>
                <a:sym typeface="Arial"/>
              </a:rPr>
              <a:t>Lorem ipsum dolor sit amet agam facer modo data example text are here for your own .</a:t>
            </a:r>
            <a:endParaRPr sz="1100"/>
          </a:p>
        </p:txBody>
      </p:sp>
      <p:sp>
        <p:nvSpPr>
          <p:cNvPr id="240" name="Google Shape;240;p60"/>
          <p:cNvSpPr txBox="1"/>
          <p:nvPr/>
        </p:nvSpPr>
        <p:spPr>
          <a:xfrm>
            <a:off x="5024113" y="1704220"/>
            <a:ext cx="3166668" cy="877163"/>
          </a:xfrm>
          <a:prstGeom prst="rect">
            <a:avLst/>
          </a:prstGeom>
          <a:noFill/>
          <a:ln>
            <a:noFill/>
          </a:ln>
        </p:spPr>
        <p:txBody>
          <a:bodyPr anchorCtr="0" anchor="t" bIns="34275" lIns="68575" spcFirstLastPara="1" rIns="68575" wrap="square" tIns="34275">
            <a:noAutofit/>
          </a:bodyPr>
          <a:lstStyle/>
          <a:p>
            <a:pPr indent="0" lvl="0" marL="0" marR="0" rtl="0" algn="l">
              <a:lnSpc>
                <a:spcPct val="104999"/>
              </a:lnSpc>
              <a:spcBef>
                <a:spcPts val="0"/>
              </a:spcBef>
              <a:spcAft>
                <a:spcPts val="0"/>
              </a:spcAft>
              <a:buNone/>
            </a:pPr>
            <a:r>
              <a:rPr b="1" lang="en" sz="3000">
                <a:solidFill>
                  <a:schemeClr val="dk1"/>
                </a:solidFill>
                <a:latin typeface="Montserrat SemiBold"/>
                <a:ea typeface="Montserrat SemiBold"/>
                <a:cs typeface="Montserrat SemiBold"/>
                <a:sym typeface="Montserrat SemiBold"/>
              </a:rPr>
              <a:t>WELCOME</a:t>
            </a:r>
            <a:endParaRPr sz="1100"/>
          </a:p>
          <a:p>
            <a:pPr indent="0" lvl="0" marL="0" marR="0" rtl="0" algn="l">
              <a:lnSpc>
                <a:spcPct val="104999"/>
              </a:lnSpc>
              <a:spcBef>
                <a:spcPts val="0"/>
              </a:spcBef>
              <a:spcAft>
                <a:spcPts val="0"/>
              </a:spcAft>
              <a:buNone/>
            </a:pPr>
            <a:r>
              <a:rPr b="1" lang="en" sz="3000">
                <a:solidFill>
                  <a:schemeClr val="dk1"/>
                </a:solidFill>
                <a:latin typeface="Montserrat Light"/>
                <a:ea typeface="Montserrat Light"/>
                <a:cs typeface="Montserrat Light"/>
                <a:sym typeface="Montserrat Light"/>
              </a:rPr>
              <a:t>MESSAGE</a:t>
            </a:r>
            <a:endParaRPr sz="1100"/>
          </a:p>
        </p:txBody>
      </p:sp>
      <p:sp>
        <p:nvSpPr>
          <p:cNvPr id="241" name="Google Shape;241;p60"/>
          <p:cNvSpPr txBox="1"/>
          <p:nvPr/>
        </p:nvSpPr>
        <p:spPr>
          <a:xfrm>
            <a:off x="5034830" y="1403814"/>
            <a:ext cx="1789509"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BFBFBF"/>
                </a:solidFill>
                <a:latin typeface="Montserrat SemiBold"/>
                <a:ea typeface="Montserrat SemiBold"/>
                <a:cs typeface="Montserrat SemiBold"/>
                <a:sym typeface="Montserrat SemiBold"/>
              </a:rPr>
              <a:t>SECTION.ONE</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Google Shape;246;p6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47" name="Google Shape;247;p61"/>
          <p:cNvGrpSpPr/>
          <p:nvPr/>
        </p:nvGrpSpPr>
        <p:grpSpPr>
          <a:xfrm>
            <a:off x="1238827" y="1898957"/>
            <a:ext cx="2305216" cy="1138454"/>
            <a:chOff x="683206" y="1926158"/>
            <a:chExt cx="3073621" cy="1517939"/>
          </a:xfrm>
        </p:grpSpPr>
        <p:sp>
          <p:nvSpPr>
            <p:cNvPr id="248" name="Google Shape;248;p61"/>
            <p:cNvSpPr txBox="1"/>
            <p:nvPr/>
          </p:nvSpPr>
          <p:spPr>
            <a:xfrm>
              <a:off x="683206" y="2274546"/>
              <a:ext cx="3073621" cy="116955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100" cap="none">
                  <a:solidFill>
                    <a:srgbClr val="D8D8D8"/>
                  </a:solidFill>
                  <a:latin typeface="Montserrat Light"/>
                  <a:ea typeface="Montserrat Light"/>
                  <a:cs typeface="Montserrat Light"/>
                  <a:sym typeface="Montserrat Light"/>
                </a:rPr>
                <a:t>YOUR</a:t>
              </a:r>
              <a:endParaRPr sz="1100"/>
            </a:p>
            <a:p>
              <a:pPr indent="0" lvl="0" marL="0" marR="0" rtl="0" algn="l">
                <a:lnSpc>
                  <a:spcPct val="100000"/>
                </a:lnSpc>
                <a:spcBef>
                  <a:spcPts val="0"/>
                </a:spcBef>
                <a:spcAft>
                  <a:spcPts val="0"/>
                </a:spcAft>
                <a:buNone/>
              </a:pPr>
              <a:r>
                <a:rPr lang="en" sz="2100" cap="none">
                  <a:solidFill>
                    <a:srgbClr val="D8D8D8"/>
                  </a:solidFill>
                  <a:latin typeface="Montserrat Light"/>
                  <a:ea typeface="Montserrat Light"/>
                  <a:cs typeface="Montserrat Light"/>
                  <a:sym typeface="Montserrat Light"/>
                </a:rPr>
                <a:t>OWN SPECIAL</a:t>
              </a:r>
              <a:endParaRPr sz="1100"/>
            </a:p>
            <a:p>
              <a:pPr indent="0" lvl="0" marL="0" marR="0" rtl="0" algn="l">
                <a:lnSpc>
                  <a:spcPct val="100000"/>
                </a:lnSpc>
                <a:spcBef>
                  <a:spcPts val="0"/>
                </a:spcBef>
                <a:spcAft>
                  <a:spcPts val="0"/>
                </a:spcAft>
                <a:buNone/>
              </a:pPr>
              <a:r>
                <a:rPr lang="en" sz="2100" cap="none">
                  <a:solidFill>
                    <a:srgbClr val="D8D8D8"/>
                  </a:solidFill>
                  <a:latin typeface="Montserrat Light"/>
                  <a:ea typeface="Montserrat Light"/>
                  <a:cs typeface="Montserrat Light"/>
                  <a:sym typeface="Montserrat Light"/>
                </a:rPr>
                <a:t>MESSAGE</a:t>
              </a:r>
              <a:endParaRPr sz="2100" cap="none">
                <a:solidFill>
                  <a:srgbClr val="D8D8D8"/>
                </a:solidFill>
                <a:latin typeface="Montserrat SemiBold"/>
                <a:ea typeface="Montserrat SemiBold"/>
                <a:cs typeface="Montserrat SemiBold"/>
                <a:sym typeface="Montserrat SemiBold"/>
              </a:endParaRPr>
            </a:p>
          </p:txBody>
        </p:sp>
        <p:sp>
          <p:nvSpPr>
            <p:cNvPr id="249" name="Google Shape;249;p61"/>
            <p:cNvSpPr txBox="1"/>
            <p:nvPr/>
          </p:nvSpPr>
          <p:spPr>
            <a:xfrm>
              <a:off x="732348" y="1926158"/>
              <a:ext cx="2674621" cy="27667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D8D8D8"/>
                  </a:solidFill>
                  <a:latin typeface="Montserrat"/>
                  <a:ea typeface="Montserrat"/>
                  <a:cs typeface="Montserrat"/>
                  <a:sym typeface="Montserrat"/>
                </a:rPr>
                <a:t>WHO I’M? CREATIVE PERFORMER..</a:t>
              </a:r>
              <a:endParaRPr sz="1100"/>
            </a:p>
          </p:txBody>
        </p:sp>
      </p:grpSp>
      <p:grpSp>
        <p:nvGrpSpPr>
          <p:cNvPr id="250" name="Google Shape;250;p61"/>
          <p:cNvGrpSpPr/>
          <p:nvPr/>
        </p:nvGrpSpPr>
        <p:grpSpPr>
          <a:xfrm>
            <a:off x="4053315" y="1898958"/>
            <a:ext cx="3815001" cy="1337761"/>
            <a:chOff x="5495325" y="2531944"/>
            <a:chExt cx="5086668" cy="1783682"/>
          </a:xfrm>
        </p:grpSpPr>
        <p:sp>
          <p:nvSpPr>
            <p:cNvPr id="251" name="Google Shape;251;p61"/>
            <p:cNvSpPr/>
            <p:nvPr/>
          </p:nvSpPr>
          <p:spPr>
            <a:xfrm>
              <a:off x="5495325" y="3548129"/>
              <a:ext cx="5086668" cy="767497"/>
            </a:xfrm>
            <a:prstGeom prst="rect">
              <a:avLst/>
            </a:prstGeom>
            <a:noFill/>
            <a:ln>
              <a:noFill/>
            </a:ln>
          </p:spPr>
          <p:txBody>
            <a:bodyPr anchorCtr="0" anchor="ctr" bIns="0" lIns="0" spcFirstLastPara="1" rIns="0" wrap="square" tIns="0">
              <a:noAutofit/>
            </a:bodyPr>
            <a:lstStyle/>
            <a:p>
              <a:pPr indent="0" lvl="0" marL="0" marR="0" rtl="0" algn="l">
                <a:lnSpc>
                  <a:spcPct val="133333"/>
                </a:lnSpc>
                <a:spcBef>
                  <a:spcPts val="0"/>
                </a:spcBef>
                <a:spcAft>
                  <a:spcPts val="0"/>
                </a:spcAft>
                <a:buNone/>
              </a:pPr>
              <a:r>
                <a:rPr lang="en" sz="700">
                  <a:solidFill>
                    <a:srgbClr val="D8D8D8"/>
                  </a:solidFill>
                  <a:latin typeface="Montserrat"/>
                  <a:ea typeface="Montserrat"/>
                  <a:cs typeface="Montserrat"/>
                  <a:sym typeface="Montserrat"/>
                </a:rPr>
                <a:t>This letterhead design is meant to project an image of simple alignment design text</a:t>
              </a:r>
              <a:endParaRPr sz="1100"/>
            </a:p>
            <a:p>
              <a:pPr indent="0" lvl="0" marL="0" marR="0" rtl="0" algn="l">
                <a:lnSpc>
                  <a:spcPct val="133333"/>
                </a:lnSpc>
                <a:spcBef>
                  <a:spcPts val="0"/>
                </a:spcBef>
                <a:spcAft>
                  <a:spcPts val="0"/>
                </a:spcAft>
                <a:buNone/>
              </a:pPr>
              <a:r>
                <a:rPr lang="en" sz="700">
                  <a:solidFill>
                    <a:srgbClr val="D8D8D8"/>
                  </a:solidFill>
                  <a:latin typeface="Montserrat"/>
                  <a:ea typeface="Montserrat"/>
                  <a:cs typeface="Montserrat"/>
                  <a:sym typeface="Montserrat"/>
                </a:rPr>
                <a:t>feeling. The simplicity spaciousnes contribut to the .</a:t>
              </a:r>
              <a:endParaRPr sz="1100"/>
            </a:p>
          </p:txBody>
        </p:sp>
        <p:sp>
          <p:nvSpPr>
            <p:cNvPr id="252" name="Google Shape;252;p61"/>
            <p:cNvSpPr/>
            <p:nvPr/>
          </p:nvSpPr>
          <p:spPr>
            <a:xfrm>
              <a:off x="5495325" y="2531944"/>
              <a:ext cx="5086668" cy="1016186"/>
            </a:xfrm>
            <a:prstGeom prst="rect">
              <a:avLst/>
            </a:prstGeom>
            <a:noFill/>
            <a:ln>
              <a:noFill/>
            </a:ln>
          </p:spPr>
          <p:txBody>
            <a:bodyPr anchorCtr="0" anchor="ctr" bIns="0" lIns="0" spcFirstLastPara="1" rIns="0" wrap="square" tIns="0">
              <a:noAutofit/>
            </a:bodyPr>
            <a:lstStyle/>
            <a:p>
              <a:pPr indent="0" lvl="0" marL="0" marR="0" rtl="0" algn="l">
                <a:lnSpc>
                  <a:spcPct val="177777"/>
                </a:lnSpc>
                <a:spcBef>
                  <a:spcPts val="0"/>
                </a:spcBef>
                <a:spcAft>
                  <a:spcPts val="0"/>
                </a:spcAft>
                <a:buNone/>
              </a:pPr>
              <a:r>
                <a:rPr lang="en" sz="700">
                  <a:solidFill>
                    <a:srgbClr val="D8D8D8"/>
                  </a:solidFill>
                  <a:latin typeface="Montserrat"/>
                  <a:ea typeface="Montserrat"/>
                  <a:cs typeface="Montserrat"/>
                  <a:sym typeface="Montserrat"/>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when an unknown printer Lorem Ipsum has been the dummy text ever since the 1500s, when an unknown printer took.</a:t>
              </a:r>
              <a:endParaRPr sz="1100"/>
            </a:p>
            <a:p>
              <a:pPr indent="0" lvl="0" marL="0" marR="0" rtl="0" algn="l">
                <a:lnSpc>
                  <a:spcPct val="177777"/>
                </a:lnSpc>
                <a:spcBef>
                  <a:spcPts val="0"/>
                </a:spcBef>
                <a:spcAft>
                  <a:spcPts val="0"/>
                </a:spcAft>
                <a:buNone/>
              </a:pPr>
              <a:r>
                <a:t/>
              </a:r>
              <a:endParaRPr sz="700">
                <a:solidFill>
                  <a:srgbClr val="D8D8D8"/>
                </a:solidFill>
                <a:latin typeface="Montserrat"/>
                <a:ea typeface="Montserrat"/>
                <a:cs typeface="Montserrat"/>
                <a:sym typeface="Montserrat"/>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62"/>
          <p:cNvSpPr/>
          <p:nvPr/>
        </p:nvSpPr>
        <p:spPr>
          <a:xfrm>
            <a:off x="2814637" y="875110"/>
            <a:ext cx="3514726" cy="3514724"/>
          </a:xfrm>
          <a:prstGeom prst="ellipse">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58" name="Google Shape;258;p62"/>
          <p:cNvPicPr preferRelativeResize="0"/>
          <p:nvPr>
            <p:ph idx="2" type="pic"/>
          </p:nvPr>
        </p:nvPicPr>
        <p:blipFill rotWithShape="1">
          <a:blip r:embed="rId3">
            <a:alphaModFix/>
          </a:blip>
          <a:srcRect b="32068" l="11715" r="13284" t="17932"/>
          <a:stretch/>
        </p:blipFill>
        <p:spPr>
          <a:xfrm>
            <a:off x="3548658" y="1609131"/>
            <a:ext cx="2046685" cy="2046684"/>
          </a:xfrm>
          <a:prstGeom prst="rect">
            <a:avLst/>
          </a:prstGeom>
          <a:noFill/>
          <a:ln>
            <a:noFill/>
          </a:ln>
        </p:spPr>
      </p:pic>
      <p:sp>
        <p:nvSpPr>
          <p:cNvPr id="259" name="Google Shape;259;p62"/>
          <p:cNvSpPr txBox="1"/>
          <p:nvPr/>
        </p:nvSpPr>
        <p:spPr>
          <a:xfrm>
            <a:off x="5900812" y="1940561"/>
            <a:ext cx="2500239" cy="891590"/>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rgbClr val="A5A5A5"/>
                </a:solidFill>
                <a:latin typeface="Arial"/>
                <a:ea typeface="Arial"/>
                <a:cs typeface="Arial"/>
                <a:sym typeface="Arial"/>
              </a:rPr>
              <a:t>Lorem ipsum dolor sit amet agam facer modo data example text are here for your own text rewrite. Lorem ipsum dolor sit amet agam facer modo data example text are here for in the sit amet agam facer modo data own.</a:t>
            </a:r>
            <a:endParaRPr sz="1100"/>
          </a:p>
        </p:txBody>
      </p:sp>
      <p:sp>
        <p:nvSpPr>
          <p:cNvPr id="260" name="Google Shape;260;p62"/>
          <p:cNvSpPr txBox="1"/>
          <p:nvPr/>
        </p:nvSpPr>
        <p:spPr>
          <a:xfrm>
            <a:off x="742949" y="2083162"/>
            <a:ext cx="2600254" cy="877163"/>
          </a:xfrm>
          <a:prstGeom prst="rect">
            <a:avLst/>
          </a:prstGeom>
          <a:noFill/>
          <a:ln>
            <a:noFill/>
          </a:ln>
        </p:spPr>
        <p:txBody>
          <a:bodyPr anchorCtr="0" anchor="t" bIns="34275" lIns="68575" spcFirstLastPara="1" rIns="68575" wrap="square" tIns="34275">
            <a:noAutofit/>
          </a:bodyPr>
          <a:lstStyle/>
          <a:p>
            <a:pPr indent="0" lvl="0" marL="0" marR="0" rtl="0" algn="l">
              <a:lnSpc>
                <a:spcPct val="123529"/>
              </a:lnSpc>
              <a:spcBef>
                <a:spcPts val="0"/>
              </a:spcBef>
              <a:spcAft>
                <a:spcPts val="0"/>
              </a:spcAft>
              <a:buNone/>
            </a:pPr>
            <a:r>
              <a:rPr b="1" lang="en" sz="2600">
                <a:solidFill>
                  <a:schemeClr val="dk1"/>
                </a:solidFill>
                <a:latin typeface="Montserrat SemiBold"/>
                <a:ea typeface="Montserrat SemiBold"/>
                <a:cs typeface="Montserrat SemiBold"/>
                <a:sym typeface="Montserrat SemiBold"/>
              </a:rPr>
              <a:t>WELCOME</a:t>
            </a:r>
            <a:endParaRPr sz="1100"/>
          </a:p>
          <a:p>
            <a:pPr indent="0" lvl="0" marL="0" marR="0" rtl="0" algn="l">
              <a:lnSpc>
                <a:spcPct val="123529"/>
              </a:lnSpc>
              <a:spcBef>
                <a:spcPts val="0"/>
              </a:spcBef>
              <a:spcAft>
                <a:spcPts val="0"/>
              </a:spcAft>
              <a:buNone/>
            </a:pPr>
            <a:r>
              <a:rPr b="1" lang="en" sz="2600">
                <a:solidFill>
                  <a:schemeClr val="dk1"/>
                </a:solidFill>
                <a:latin typeface="Montserrat Light"/>
                <a:ea typeface="Montserrat Light"/>
                <a:cs typeface="Montserrat Light"/>
                <a:sym typeface="Montserrat Light"/>
              </a:rPr>
              <a:t>MESSAGE</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Google Shape;265;p63"/>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266" name="Google Shape;266;p63"/>
          <p:cNvSpPr/>
          <p:nvPr/>
        </p:nvSpPr>
        <p:spPr>
          <a:xfrm>
            <a:off x="0" y="0"/>
            <a:ext cx="9144000" cy="5143500"/>
          </a:xfrm>
          <a:prstGeom prst="rect">
            <a:avLst/>
          </a:prstGeom>
          <a:gradFill>
            <a:gsLst>
              <a:gs pos="0">
                <a:srgbClr val="002060">
                  <a:alpha val="69803"/>
                </a:srgbClr>
              </a:gs>
              <a:gs pos="100000">
                <a:srgbClr val="7030A0">
                  <a:alpha val="89803"/>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7" name="Google Shape;267;p63"/>
          <p:cNvSpPr txBox="1"/>
          <p:nvPr/>
        </p:nvSpPr>
        <p:spPr>
          <a:xfrm>
            <a:off x="2693194" y="2932722"/>
            <a:ext cx="3757613" cy="677108"/>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chemeClr val="lt1"/>
                </a:solidFill>
                <a:latin typeface="Arial"/>
                <a:ea typeface="Arial"/>
                <a:cs typeface="Arial"/>
                <a:sym typeface="Arial"/>
              </a:rPr>
              <a:t>Lorem ipsum dolor sit amet agam facer modo data example text are here for your own</a:t>
            </a:r>
            <a:endParaRPr sz="1100"/>
          </a:p>
          <a:p>
            <a:pPr indent="0" lvl="0" marL="0" marR="0" rtl="0" algn="ctr">
              <a:lnSpc>
                <a:spcPct val="244444"/>
              </a:lnSpc>
              <a:spcBef>
                <a:spcPts val="0"/>
              </a:spcBef>
              <a:spcAft>
                <a:spcPts val="0"/>
              </a:spcAft>
              <a:buNone/>
            </a:pPr>
            <a:r>
              <a:rPr i="1" lang="en" sz="700">
                <a:solidFill>
                  <a:schemeClr val="lt1"/>
                </a:solidFill>
                <a:latin typeface="Arial"/>
                <a:ea typeface="Arial"/>
                <a:cs typeface="Arial"/>
                <a:sym typeface="Arial"/>
              </a:rPr>
              <a:t>text rewrite. Lorem ipsum dolor sit amet agam facer modo data example text are here for in to be the sit amet agam facer modo data own.</a:t>
            </a:r>
            <a:endParaRPr sz="1100"/>
          </a:p>
        </p:txBody>
      </p:sp>
      <p:sp>
        <p:nvSpPr>
          <p:cNvPr id="268" name="Google Shape;268;p63"/>
          <p:cNvSpPr txBox="1"/>
          <p:nvPr/>
        </p:nvSpPr>
        <p:spPr>
          <a:xfrm>
            <a:off x="2928938" y="2096580"/>
            <a:ext cx="3286125" cy="753043"/>
          </a:xfrm>
          <a:prstGeom prst="rect">
            <a:avLst/>
          </a:prstGeom>
          <a:noFill/>
          <a:ln>
            <a:noFill/>
          </a:ln>
        </p:spPr>
        <p:txBody>
          <a:bodyPr anchorCtr="0" anchor="t" bIns="34275" lIns="68575" spcFirstLastPara="1" rIns="68575" wrap="square" tIns="34275">
            <a:noAutofit/>
          </a:bodyPr>
          <a:lstStyle/>
          <a:p>
            <a:pPr indent="0" lvl="0" marL="0" marR="0" rtl="0" algn="ctr">
              <a:lnSpc>
                <a:spcPct val="137037"/>
              </a:lnSpc>
              <a:spcBef>
                <a:spcPts val="0"/>
              </a:spcBef>
              <a:spcAft>
                <a:spcPts val="0"/>
              </a:spcAft>
              <a:buNone/>
            </a:pPr>
            <a:r>
              <a:rPr b="1" lang="en" sz="2000">
                <a:solidFill>
                  <a:schemeClr val="lt1"/>
                </a:solidFill>
                <a:latin typeface="Montserrat SemiBold"/>
                <a:ea typeface="Montserrat SemiBold"/>
                <a:cs typeface="Montserrat SemiBold"/>
                <a:sym typeface="Montserrat SemiBold"/>
              </a:rPr>
              <a:t>WELCOME</a:t>
            </a:r>
            <a:endParaRPr sz="1100"/>
          </a:p>
          <a:p>
            <a:pPr indent="0" lvl="0" marL="0" marR="0" rtl="0" algn="ctr">
              <a:lnSpc>
                <a:spcPct val="137037"/>
              </a:lnSpc>
              <a:spcBef>
                <a:spcPts val="0"/>
              </a:spcBef>
              <a:spcAft>
                <a:spcPts val="0"/>
              </a:spcAft>
              <a:buNone/>
            </a:pPr>
            <a:r>
              <a:rPr lang="en" sz="2000">
                <a:solidFill>
                  <a:schemeClr val="lt1"/>
                </a:solidFill>
                <a:latin typeface="Montserrat Light"/>
                <a:ea typeface="Montserrat Light"/>
                <a:cs typeface="Montserrat Light"/>
                <a:sym typeface="Montserrat Light"/>
              </a:rPr>
              <a:t>MESSAGE</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Custom 52">
      <a:dk1>
        <a:srgbClr val="000000"/>
      </a:dk1>
      <a:lt1>
        <a:srgbClr val="FFFFFF"/>
      </a:lt1>
      <a:dk2>
        <a:srgbClr val="44546A"/>
      </a:dk2>
      <a:lt2>
        <a:srgbClr val="FFFFFF"/>
      </a:lt2>
      <a:accent1>
        <a:srgbClr val="D8D8D8"/>
      </a:accent1>
      <a:accent2>
        <a:srgbClr val="9ABA4D"/>
      </a:accent2>
      <a:accent3>
        <a:srgbClr val="00B0F0"/>
      </a:accent3>
      <a:accent4>
        <a:srgbClr val="0070C0"/>
      </a:accent4>
      <a:accent5>
        <a:srgbClr val="002060"/>
      </a:accent5>
      <a:accent6>
        <a:srgbClr val="7030A0"/>
      </a:accent6>
      <a:hlink>
        <a:srgbClr val="FFC000"/>
      </a:hlink>
      <a:folHlink>
        <a:srgbClr val="D8D8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